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18"/>
  </p:notesMasterIdLst>
  <p:sldIdLst>
    <p:sldId id="256" r:id="rId5"/>
    <p:sldId id="265" r:id="rId6"/>
    <p:sldId id="258" r:id="rId7"/>
    <p:sldId id="257" r:id="rId8"/>
    <p:sldId id="268" r:id="rId9"/>
    <p:sldId id="259" r:id="rId10"/>
    <p:sldId id="261" r:id="rId11"/>
    <p:sldId id="264" r:id="rId12"/>
    <p:sldId id="263" r:id="rId13"/>
    <p:sldId id="267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DFF4F8"/>
    <a:srgbClr val="FEF4E1"/>
    <a:srgbClr val="FBF1DE"/>
    <a:srgbClr val="F9B233"/>
    <a:srgbClr val="7F7874"/>
    <a:srgbClr val="5C5754"/>
    <a:srgbClr val="B13217"/>
    <a:srgbClr val="009ED4"/>
    <a:srgbClr val="FAC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8A922-B771-4060-A4B8-A3FD28AA09B5}" v="3" dt="2023-01-27T06:35:19.760"/>
    <p1510:client id="{266CA338-6ACE-4F20-974E-593F43A97F0B}" v="576" dt="2023-01-25T08:33:57.768"/>
    <p1510:client id="{4F5546BC-CD4C-4518-820C-62717BE5A272}" v="192" dt="2023-01-26T08:06:14.054"/>
    <p1510:client id="{5C8D5352-1A48-4388-AA27-8AFCAFCB6AFA}" v="35" dt="2023-01-27T07:51:19.845"/>
    <p1510:client id="{5DE7CDC5-9C14-55D1-4040-FEF7CA611071}" v="2" dt="2023-02-17T09:06:36.783"/>
    <p1510:client id="{80400A26-FD2F-4EC8-BDC4-86D63797299B}" v="1" dt="2023-01-31T10:50:47.241"/>
    <p1510:client id="{8515F199-4FBE-4A3D-A355-BA332ADE77CF}" v="168" dt="2023-01-25T09:51:12.901"/>
    <p1510:client id="{8B6C474D-19C0-41E0-9543-79298F69C2E3}" v="32" dt="2023-01-27T06:13:14.713"/>
    <p1510:client id="{99836ED1-0FFA-490B-A6A5-38E5CF7CB543}" v="914" dt="2023-01-25T13:41:01.813"/>
    <p1510:client id="{9DB99DC1-A3F8-08C3-8ADA-B14875306BBD}" v="129" dt="2023-01-25T07:04:44.335"/>
    <p1510:client id="{BA8EC784-64AB-4E6C-98D8-8DF641F42224}" v="16" dt="2023-01-31T08:30:25.138"/>
    <p1510:client id="{CA784D77-D491-4299-B5EA-ECBB34E5BD45}" v="43" dt="2023-01-25T08:18:08.005"/>
    <p1510:client id="{D0D4A085-59C1-41D7-BF11-3E7DCD6369A3}" v="7" dt="2023-01-31T07:57:18.878"/>
    <p1510:client id="{D10BF51A-F39E-418A-8009-8BAC652B3C5E}" v="416" dt="2023-01-27T06:04:00.730"/>
    <p1510:client id="{DDA0E3A9-11EB-4360-8D26-CDE4D8B3BB39}" v="9" dt="2023-01-31T08:31:22.448"/>
    <p1510:client id="{EBAA472E-7D38-491C-8900-B9B5E2DE3863}" v="197" dt="2023-01-31T08:15:50.747"/>
    <p1510:client id="{F47DCA8F-93DC-4BBB-9CD8-E052D8D3B99B}" v="164" dt="2023-01-25T13:51:16.408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ppinen Julia" userId="S::julia.koppinen@kymenhva.fi::3a7c82b7-7822-42f8-8d46-605029e547f7" providerId="AD" clId="Web-{8B6C474D-19C0-41E0-9543-79298F69C2E3}"/>
    <pc:docChg chg="addSld delSld modSld sldOrd addMainMaster modMainMaster">
      <pc:chgData name="Koppinen Julia" userId="S::julia.koppinen@kymenhva.fi::3a7c82b7-7822-42f8-8d46-605029e547f7" providerId="AD" clId="Web-{8B6C474D-19C0-41E0-9543-79298F69C2E3}" dt="2023-01-27T06:13:14.713" v="30"/>
      <pc:docMkLst>
        <pc:docMk/>
      </pc:docMkLst>
      <pc:sldChg chg="ord">
        <pc:chgData name="Koppinen Julia" userId="S::julia.koppinen@kymenhva.fi::3a7c82b7-7822-42f8-8d46-605029e547f7" providerId="AD" clId="Web-{8B6C474D-19C0-41E0-9543-79298F69C2E3}" dt="2023-01-27T06:10:19.380" v="29"/>
        <pc:sldMkLst>
          <pc:docMk/>
          <pc:sldMk cId="3988102789" sldId="257"/>
        </pc:sldMkLst>
      </pc:sldChg>
      <pc:sldChg chg="ord">
        <pc:chgData name="Koppinen Julia" userId="S::julia.koppinen@kymenhva.fi::3a7c82b7-7822-42f8-8d46-605029e547f7" providerId="AD" clId="Web-{8B6C474D-19C0-41E0-9543-79298F69C2E3}" dt="2023-01-27T06:13:14.713" v="30"/>
        <pc:sldMkLst>
          <pc:docMk/>
          <pc:sldMk cId="3116424218" sldId="263"/>
        </pc:sldMkLst>
      </pc:sldChg>
      <pc:sldChg chg="modSp add del">
        <pc:chgData name="Koppinen Julia" userId="S::julia.koppinen@kymenhva.fi::3a7c82b7-7822-42f8-8d46-605029e547f7" providerId="AD" clId="Web-{8B6C474D-19C0-41E0-9543-79298F69C2E3}" dt="2023-01-27T06:10:13.817" v="28"/>
        <pc:sldMkLst>
          <pc:docMk/>
          <pc:sldMk cId="3247000413" sldId="266"/>
        </pc:sldMkLst>
        <pc:spChg chg="mod">
          <ac:chgData name="Koppinen Julia" userId="S::julia.koppinen@kymenhva.fi::3a7c82b7-7822-42f8-8d46-605029e547f7" providerId="AD" clId="Web-{8B6C474D-19C0-41E0-9543-79298F69C2E3}" dt="2023-01-27T06:09:31.550" v="6" actId="1076"/>
          <ac:spMkLst>
            <pc:docMk/>
            <pc:sldMk cId="3247000413" sldId="266"/>
            <ac:spMk id="17" creationId="{EC275C7A-D501-44F9-9725-9C3A5A845461}"/>
          </ac:spMkLst>
        </pc:spChg>
        <pc:spChg chg="mod">
          <ac:chgData name="Koppinen Julia" userId="S::julia.koppinen@kymenhva.fi::3a7c82b7-7822-42f8-8d46-605029e547f7" providerId="AD" clId="Web-{8B6C474D-19C0-41E0-9543-79298F69C2E3}" dt="2023-01-27T06:09:14.346" v="4" actId="14100"/>
          <ac:spMkLst>
            <pc:docMk/>
            <pc:sldMk cId="3247000413" sldId="266"/>
            <ac:spMk id="32" creationId="{685C105D-0AC0-4FAD-9855-DBDC4EC9AEA6}"/>
          </ac:spMkLst>
        </pc:spChg>
        <pc:spChg chg="mod">
          <ac:chgData name="Koppinen Julia" userId="S::julia.koppinen@kymenhva.fi::3a7c82b7-7822-42f8-8d46-605029e547f7" providerId="AD" clId="Web-{8B6C474D-19C0-41E0-9543-79298F69C2E3}" dt="2023-01-27T06:09:25.831" v="5" actId="1076"/>
          <ac:spMkLst>
            <pc:docMk/>
            <pc:sldMk cId="3247000413" sldId="266"/>
            <ac:spMk id="33" creationId="{E6FA7C39-9AF3-48B7-A7B3-4E2B530E5C48}"/>
          </ac:spMkLst>
        </pc:spChg>
      </pc:sldChg>
      <pc:sldChg chg="addSp delSp modSp new mod modClrScheme chgLayout">
        <pc:chgData name="Koppinen Julia" userId="S::julia.koppinen@kymenhva.fi::3a7c82b7-7822-42f8-8d46-605029e547f7" providerId="AD" clId="Web-{8B6C474D-19C0-41E0-9543-79298F69C2E3}" dt="2023-01-27T06:10:08.614" v="27" actId="20577"/>
        <pc:sldMkLst>
          <pc:docMk/>
          <pc:sldMk cId="959981716" sldId="267"/>
        </pc:sldMkLst>
        <pc:spChg chg="mod ord">
          <ac:chgData name="Koppinen Julia" userId="S::julia.koppinen@kymenhva.fi::3a7c82b7-7822-42f8-8d46-605029e547f7" providerId="AD" clId="Web-{8B6C474D-19C0-41E0-9543-79298F69C2E3}" dt="2023-01-27T06:10:08.614" v="27" actId="20577"/>
          <ac:spMkLst>
            <pc:docMk/>
            <pc:sldMk cId="959981716" sldId="267"/>
            <ac:spMk id="2" creationId="{40C04DCA-C656-C01A-A709-2D4CA2013ABF}"/>
          </ac:spMkLst>
        </pc:spChg>
        <pc:spChg chg="del mod ord">
          <ac:chgData name="Koppinen Julia" userId="S::julia.koppinen@kymenhva.fi::3a7c82b7-7822-42f8-8d46-605029e547f7" providerId="AD" clId="Web-{8B6C474D-19C0-41E0-9543-79298F69C2E3}" dt="2023-01-27T06:09:55.988" v="7"/>
          <ac:spMkLst>
            <pc:docMk/>
            <pc:sldMk cId="959981716" sldId="267"/>
            <ac:spMk id="3" creationId="{4C88BED5-DD5F-5B35-E09B-7DF0330FC5C2}"/>
          </ac:spMkLst>
        </pc:spChg>
        <pc:spChg chg="del">
          <ac:chgData name="Koppinen Julia" userId="S::julia.koppinen@kymenhva.fi::3a7c82b7-7822-42f8-8d46-605029e547f7" providerId="AD" clId="Web-{8B6C474D-19C0-41E0-9543-79298F69C2E3}" dt="2023-01-27T06:08:33.189" v="2"/>
          <ac:spMkLst>
            <pc:docMk/>
            <pc:sldMk cId="959981716" sldId="267"/>
            <ac:spMk id="4" creationId="{A9265AC1-57F2-1FE2-C934-61A55D132B83}"/>
          </ac:spMkLst>
        </pc:spChg>
        <pc:spChg chg="mod ord">
          <ac:chgData name="Koppinen Julia" userId="S::julia.koppinen@kymenhva.fi::3a7c82b7-7822-42f8-8d46-605029e547f7" providerId="AD" clId="Web-{8B6C474D-19C0-41E0-9543-79298F69C2E3}" dt="2023-01-27T06:08:33.189" v="2"/>
          <ac:spMkLst>
            <pc:docMk/>
            <pc:sldMk cId="959981716" sldId="267"/>
            <ac:spMk id="5" creationId="{57C4D20C-78EE-37A5-7809-C584C5D05B9D}"/>
          </ac:spMkLst>
        </pc:spChg>
        <pc:spChg chg="mod ord">
          <ac:chgData name="Koppinen Julia" userId="S::julia.koppinen@kymenhva.fi::3a7c82b7-7822-42f8-8d46-605029e547f7" providerId="AD" clId="Web-{8B6C474D-19C0-41E0-9543-79298F69C2E3}" dt="2023-01-27T06:08:33.189" v="2"/>
          <ac:spMkLst>
            <pc:docMk/>
            <pc:sldMk cId="959981716" sldId="267"/>
            <ac:spMk id="6" creationId="{BD55D975-1B7F-42E4-4451-7EA1B4EF4272}"/>
          </ac:spMkLst>
        </pc:spChg>
        <pc:spChg chg="mod ord">
          <ac:chgData name="Koppinen Julia" userId="S::julia.koppinen@kymenhva.fi::3a7c82b7-7822-42f8-8d46-605029e547f7" providerId="AD" clId="Web-{8B6C474D-19C0-41E0-9543-79298F69C2E3}" dt="2023-01-27T06:08:33.189" v="2"/>
          <ac:spMkLst>
            <pc:docMk/>
            <pc:sldMk cId="959981716" sldId="267"/>
            <ac:spMk id="7" creationId="{22E03773-8D84-AFFE-4880-F9C7FA000E7F}"/>
          </ac:spMkLst>
        </pc:spChg>
        <pc:picChg chg="add mod ord">
          <ac:chgData name="Koppinen Julia" userId="S::julia.koppinen@kymenhva.fi::3a7c82b7-7822-42f8-8d46-605029e547f7" providerId="AD" clId="Web-{8B6C474D-19C0-41E0-9543-79298F69C2E3}" dt="2023-01-27T06:10:00.020" v="8" actId="1076"/>
          <ac:picMkLst>
            <pc:docMk/>
            <pc:sldMk cId="959981716" sldId="267"/>
            <ac:picMk id="8" creationId="{9DE2FE34-A2D8-9BE9-AAE6-D7027331294C}"/>
          </ac:picMkLst>
        </pc:picChg>
      </pc:sldChg>
      <pc:sldMasterChg chg="add addSldLayout">
        <pc:chgData name="Koppinen Julia" userId="S::julia.koppinen@kymenhva.fi::3a7c82b7-7822-42f8-8d46-605029e547f7" providerId="AD" clId="Web-{8B6C474D-19C0-41E0-9543-79298F69C2E3}" dt="2023-01-27T06:07:47.766" v="0"/>
        <pc:sldMasterMkLst>
          <pc:docMk/>
          <pc:sldMasterMk cId="3061628313" sldId="2147483648"/>
        </pc:sldMasterMkLst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3438886126" sldId="2147483649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1495049089" sldId="2147483650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1574354584" sldId="2147483651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3466667457" sldId="2147483652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1080866745" sldId="2147483653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3134806112" sldId="2147483654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1783741386" sldId="2147483655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2438287616" sldId="2147483659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1297548583" sldId="2147483660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27318218" sldId="2147483661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3922322271" sldId="2147483662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80679610" sldId="2147483663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2143926572" sldId="2147483664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3813873348" sldId="2147483665"/>
          </pc:sldLayoutMkLst>
        </pc:sldLayoutChg>
        <pc:sldLayoutChg chg="ad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3061628313" sldId="2147483648"/>
            <pc:sldLayoutMk cId="4285887182" sldId="2147483666"/>
          </pc:sldLayoutMkLst>
        </pc:sldLayoutChg>
      </pc:sldMasterChg>
      <pc:sldMasterChg chg="replId modSldLayout">
        <pc:chgData name="Koppinen Julia" userId="S::julia.koppinen@kymenhva.fi::3a7c82b7-7822-42f8-8d46-605029e547f7" providerId="AD" clId="Web-{8B6C474D-19C0-41E0-9543-79298F69C2E3}" dt="2023-01-27T06:07:47.766" v="0"/>
        <pc:sldMasterMkLst>
          <pc:docMk/>
          <pc:sldMasterMk cId="2269248874" sldId="2147483681"/>
        </pc:sldMasterMkLst>
        <pc:sldLayoutChg chg="replI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2269248874" sldId="2147483681"/>
            <pc:sldLayoutMk cId="1854236971" sldId="2147483682"/>
          </pc:sldLayoutMkLst>
        </pc:sldLayoutChg>
        <pc:sldLayoutChg chg="replI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2269248874" sldId="2147483681"/>
            <pc:sldLayoutMk cId="396445973" sldId="2147483683"/>
          </pc:sldLayoutMkLst>
        </pc:sldLayoutChg>
        <pc:sldLayoutChg chg="replI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2269248874" sldId="2147483681"/>
            <pc:sldLayoutMk cId="3922734101" sldId="2147483684"/>
          </pc:sldLayoutMkLst>
        </pc:sldLayoutChg>
        <pc:sldLayoutChg chg="replI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2269248874" sldId="2147483681"/>
            <pc:sldLayoutMk cId="1657854074" sldId="2147483685"/>
          </pc:sldLayoutMkLst>
        </pc:sldLayoutChg>
        <pc:sldLayoutChg chg="replId">
          <pc:chgData name="Koppinen Julia" userId="S::julia.koppinen@kymenhva.fi::3a7c82b7-7822-42f8-8d46-605029e547f7" providerId="AD" clId="Web-{8B6C474D-19C0-41E0-9543-79298F69C2E3}" dt="2023-01-27T06:07:47.766" v="0"/>
          <pc:sldLayoutMkLst>
            <pc:docMk/>
            <pc:sldMasterMk cId="2269248874" sldId="2147483681"/>
            <pc:sldLayoutMk cId="3659139687" sldId="2147483686"/>
          </pc:sldLayoutMkLst>
        </pc:sldLayoutChg>
      </pc:sldMasterChg>
    </pc:docChg>
  </pc:docChgLst>
  <pc:docChgLst>
    <pc:chgData name="Koppinen Julia" userId="S::julia.koppinen@kymenhva.fi::3a7c82b7-7822-42f8-8d46-605029e547f7" providerId="AD" clId="Web-{80400A26-FD2F-4EC8-BDC4-86D63797299B}"/>
    <pc:docChg chg="sldOrd">
      <pc:chgData name="Koppinen Julia" userId="S::julia.koppinen@kymenhva.fi::3a7c82b7-7822-42f8-8d46-605029e547f7" providerId="AD" clId="Web-{80400A26-FD2F-4EC8-BDC4-86D63797299B}" dt="2023-01-31T10:50:47.241" v="0"/>
      <pc:docMkLst>
        <pc:docMk/>
      </pc:docMkLst>
      <pc:sldChg chg="ord">
        <pc:chgData name="Koppinen Julia" userId="S::julia.koppinen@kymenhva.fi::3a7c82b7-7822-42f8-8d46-605029e547f7" providerId="AD" clId="Web-{80400A26-FD2F-4EC8-BDC4-86D63797299B}" dt="2023-01-31T10:50:47.241" v="0"/>
        <pc:sldMkLst>
          <pc:docMk/>
          <pc:sldMk cId="570136887" sldId="261"/>
        </pc:sldMkLst>
      </pc:sldChg>
    </pc:docChg>
  </pc:docChgLst>
  <pc:docChgLst>
    <pc:chgData name="Koppinen Julia" userId="S::julia.koppinen@kymenhva.fi::3a7c82b7-7822-42f8-8d46-605029e547f7" providerId="AD" clId="Web-{9DB99DC1-A3F8-08C3-8ADA-B14875306BBD}"/>
    <pc:docChg chg="modSld">
      <pc:chgData name="Koppinen Julia" userId="S::julia.koppinen@kymenhva.fi::3a7c82b7-7822-42f8-8d46-605029e547f7" providerId="AD" clId="Web-{9DB99DC1-A3F8-08C3-8ADA-B14875306BBD}" dt="2023-01-25T07:04:44.350" v="132" actId="20577"/>
      <pc:docMkLst>
        <pc:docMk/>
      </pc:docMkLst>
      <pc:sldChg chg="addSp delSp modSp mod modClrScheme chgLayout">
        <pc:chgData name="Koppinen Julia" userId="S::julia.koppinen@kymenhva.fi::3a7c82b7-7822-42f8-8d46-605029e547f7" providerId="AD" clId="Web-{9DB99DC1-A3F8-08C3-8ADA-B14875306BBD}" dt="2023-01-25T07:00:03.005" v="12" actId="20577"/>
        <pc:sldMkLst>
          <pc:docMk/>
          <pc:sldMk cId="359600547" sldId="258"/>
        </pc:sldMkLst>
        <pc:spChg chg="mod">
          <ac:chgData name="Koppinen Julia" userId="S::julia.koppinen@kymenhva.fi::3a7c82b7-7822-42f8-8d46-605029e547f7" providerId="AD" clId="Web-{9DB99DC1-A3F8-08C3-8ADA-B14875306BBD}" dt="2023-01-25T06:58:00.083" v="2"/>
          <ac:spMkLst>
            <pc:docMk/>
            <pc:sldMk cId="359600547" sldId="258"/>
            <ac:spMk id="2" creationId="{00000000-0000-0000-0000-000000000000}"/>
          </ac:spMkLst>
        </pc:spChg>
        <pc:spChg chg="mod">
          <ac:chgData name="Koppinen Julia" userId="S::julia.koppinen@kymenhva.fi::3a7c82b7-7822-42f8-8d46-605029e547f7" providerId="AD" clId="Web-{9DB99DC1-A3F8-08C3-8ADA-B14875306BBD}" dt="2023-01-25T07:00:03.005" v="12" actId="20577"/>
          <ac:spMkLst>
            <pc:docMk/>
            <pc:sldMk cId="359600547" sldId="258"/>
            <ac:spMk id="3" creationId="{00000000-0000-0000-0000-000000000000}"/>
          </ac:spMkLst>
        </pc:spChg>
        <pc:spChg chg="del">
          <ac:chgData name="Koppinen Julia" userId="S::julia.koppinen@kymenhva.fi::3a7c82b7-7822-42f8-8d46-605029e547f7" providerId="AD" clId="Web-{9DB99DC1-A3F8-08C3-8ADA-B14875306BBD}" dt="2023-01-25T06:58:00.083" v="2"/>
          <ac:spMkLst>
            <pc:docMk/>
            <pc:sldMk cId="359600547" sldId="258"/>
            <ac:spMk id="4" creationId="{00000000-0000-0000-0000-000000000000}"/>
          </ac:spMkLst>
        </pc:spChg>
        <pc:spChg chg="mod">
          <ac:chgData name="Koppinen Julia" userId="S::julia.koppinen@kymenhva.fi::3a7c82b7-7822-42f8-8d46-605029e547f7" providerId="AD" clId="Web-{9DB99DC1-A3F8-08C3-8ADA-B14875306BBD}" dt="2023-01-25T06:58:00.083" v="2"/>
          <ac:spMkLst>
            <pc:docMk/>
            <pc:sldMk cId="359600547" sldId="258"/>
            <ac:spMk id="5" creationId="{00000000-0000-0000-0000-000000000000}"/>
          </ac:spMkLst>
        </pc:spChg>
        <pc:spChg chg="mod">
          <ac:chgData name="Koppinen Julia" userId="S::julia.koppinen@kymenhva.fi::3a7c82b7-7822-42f8-8d46-605029e547f7" providerId="AD" clId="Web-{9DB99DC1-A3F8-08C3-8ADA-B14875306BBD}" dt="2023-01-25T06:58:00.083" v="2"/>
          <ac:spMkLst>
            <pc:docMk/>
            <pc:sldMk cId="359600547" sldId="258"/>
            <ac:spMk id="6" creationId="{00000000-0000-0000-0000-000000000000}"/>
          </ac:spMkLst>
        </pc:spChg>
        <pc:spChg chg="add mod">
          <ac:chgData name="Koppinen Julia" userId="S::julia.koppinen@kymenhva.fi::3a7c82b7-7822-42f8-8d46-605029e547f7" providerId="AD" clId="Web-{9DB99DC1-A3F8-08C3-8ADA-B14875306BBD}" dt="2023-01-25T06:58:00.083" v="2"/>
          <ac:spMkLst>
            <pc:docMk/>
            <pc:sldMk cId="359600547" sldId="258"/>
            <ac:spMk id="12" creationId="{6582F782-8B9B-DC35-73E2-6E50FB949E89}"/>
          </ac:spMkLst>
        </pc:spChg>
        <pc:picChg chg="add mod ord">
          <ac:chgData name="Koppinen Julia" userId="S::julia.koppinen@kymenhva.fi::3a7c82b7-7822-42f8-8d46-605029e547f7" providerId="AD" clId="Web-{9DB99DC1-A3F8-08C3-8ADA-B14875306BBD}" dt="2023-01-25T06:58:00.083" v="2"/>
          <ac:picMkLst>
            <pc:docMk/>
            <pc:sldMk cId="359600547" sldId="258"/>
            <ac:picMk id="7" creationId="{3BF013A9-915F-24C0-B2B8-8DA2FDFC58DD}"/>
          </ac:picMkLst>
        </pc:picChg>
      </pc:sldChg>
      <pc:sldChg chg="modSp">
        <pc:chgData name="Koppinen Julia" userId="S::julia.koppinen@kymenhva.fi::3a7c82b7-7822-42f8-8d46-605029e547f7" providerId="AD" clId="Web-{9DB99DC1-A3F8-08C3-8ADA-B14875306BBD}" dt="2023-01-25T07:04:44.350" v="132" actId="20577"/>
        <pc:sldMkLst>
          <pc:docMk/>
          <pc:sldMk cId="2610708227" sldId="259"/>
        </pc:sldMkLst>
        <pc:spChg chg="mod">
          <ac:chgData name="Koppinen Julia" userId="S::julia.koppinen@kymenhva.fi::3a7c82b7-7822-42f8-8d46-605029e547f7" providerId="AD" clId="Web-{9DB99DC1-A3F8-08C3-8ADA-B14875306BBD}" dt="2023-01-25T07:04:44.350" v="132" actId="20577"/>
          <ac:spMkLst>
            <pc:docMk/>
            <pc:sldMk cId="2610708227" sldId="259"/>
            <ac:spMk id="3" creationId="{00000000-0000-0000-0000-000000000000}"/>
          </ac:spMkLst>
        </pc:spChg>
      </pc:sldChg>
    </pc:docChg>
  </pc:docChgLst>
  <pc:docChgLst>
    <pc:chgData name="Koppinen Julia" userId="S::julia.koppinen@kymenhva.fi::3a7c82b7-7822-42f8-8d46-605029e547f7" providerId="AD" clId="Web-{99836ED1-0FFA-490B-A6A5-38E5CF7CB543}"/>
    <pc:docChg chg="addSld modSld sldOrd">
      <pc:chgData name="Koppinen Julia" userId="S::julia.koppinen@kymenhva.fi::3a7c82b7-7822-42f8-8d46-605029e547f7" providerId="AD" clId="Web-{99836ED1-0FFA-490B-A6A5-38E5CF7CB543}" dt="2023-01-25T13:41:13.579" v="961"/>
      <pc:docMkLst>
        <pc:docMk/>
      </pc:docMkLst>
      <pc:sldChg chg="ord">
        <pc:chgData name="Koppinen Julia" userId="S::julia.koppinen@kymenhva.fi::3a7c82b7-7822-42f8-8d46-605029e547f7" providerId="AD" clId="Web-{99836ED1-0FFA-490B-A6A5-38E5CF7CB543}" dt="2023-01-25T13:10:43.565" v="59"/>
        <pc:sldMkLst>
          <pc:docMk/>
          <pc:sldMk cId="3988102789" sldId="257"/>
        </pc:sldMkLst>
      </pc:sldChg>
      <pc:sldChg chg="modSp">
        <pc:chgData name="Koppinen Julia" userId="S::julia.koppinen@kymenhva.fi::3a7c82b7-7822-42f8-8d46-605029e547f7" providerId="AD" clId="Web-{99836ED1-0FFA-490B-A6A5-38E5CF7CB543}" dt="2023-01-25T13:05:59.547" v="54" actId="20577"/>
        <pc:sldMkLst>
          <pc:docMk/>
          <pc:sldMk cId="359600547" sldId="258"/>
        </pc:sldMkLst>
        <pc:spChg chg="mod">
          <ac:chgData name="Koppinen Julia" userId="S::julia.koppinen@kymenhva.fi::3a7c82b7-7822-42f8-8d46-605029e547f7" providerId="AD" clId="Web-{99836ED1-0FFA-490B-A6A5-38E5CF7CB543}" dt="2023-01-25T13:05:59.547" v="54" actId="20577"/>
          <ac:spMkLst>
            <pc:docMk/>
            <pc:sldMk cId="359600547" sldId="258"/>
            <ac:spMk id="3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99836ED1-0FFA-490B-A6A5-38E5CF7CB543}" dt="2023-01-25T13:10:31.174" v="58" actId="20577"/>
        <pc:sldMkLst>
          <pc:docMk/>
          <pc:sldMk cId="2610708227" sldId="259"/>
        </pc:sldMkLst>
        <pc:spChg chg="mod">
          <ac:chgData name="Koppinen Julia" userId="S::julia.koppinen@kymenhva.fi::3a7c82b7-7822-42f8-8d46-605029e547f7" providerId="AD" clId="Web-{99836ED1-0FFA-490B-A6A5-38E5CF7CB543}" dt="2023-01-25T13:10:31.174" v="58" actId="20577"/>
          <ac:spMkLst>
            <pc:docMk/>
            <pc:sldMk cId="2610708227" sldId="259"/>
            <ac:spMk id="3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99836ED1-0FFA-490B-A6A5-38E5CF7CB543}" dt="2023-01-25T13:14:52.536" v="78" actId="20577"/>
        <pc:sldMkLst>
          <pc:docMk/>
          <pc:sldMk cId="570136887" sldId="261"/>
        </pc:sldMkLst>
        <pc:spChg chg="mod">
          <ac:chgData name="Koppinen Julia" userId="S::julia.koppinen@kymenhva.fi::3a7c82b7-7822-42f8-8d46-605029e547f7" providerId="AD" clId="Web-{99836ED1-0FFA-490B-A6A5-38E5CF7CB543}" dt="2023-01-25T13:14:52.536" v="78" actId="20577"/>
          <ac:spMkLst>
            <pc:docMk/>
            <pc:sldMk cId="570136887" sldId="261"/>
            <ac:spMk id="3" creationId="{F05AF7C0-6B84-A3E4-106C-C69E334E95ED}"/>
          </ac:spMkLst>
        </pc:spChg>
      </pc:sldChg>
      <pc:sldChg chg="addSp delSp modSp mod ord modClrScheme chgLayout">
        <pc:chgData name="Koppinen Julia" userId="S::julia.koppinen@kymenhva.fi::3a7c82b7-7822-42f8-8d46-605029e547f7" providerId="AD" clId="Web-{99836ED1-0FFA-490B-A6A5-38E5CF7CB543}" dt="2023-01-25T13:38:46.390" v="910" actId="20577"/>
        <pc:sldMkLst>
          <pc:docMk/>
          <pc:sldMk cId="3181455032" sldId="262"/>
        </pc:sldMkLst>
        <pc:spChg chg="mod">
          <ac:chgData name="Koppinen Julia" userId="S::julia.koppinen@kymenhva.fi::3a7c82b7-7822-42f8-8d46-605029e547f7" providerId="AD" clId="Web-{99836ED1-0FFA-490B-A6A5-38E5CF7CB543}" dt="2023-01-25T13:31:24.481" v="662"/>
          <ac:spMkLst>
            <pc:docMk/>
            <pc:sldMk cId="3181455032" sldId="262"/>
            <ac:spMk id="2" creationId="{AD287F13-4972-FB99-7BBF-8E8FD9346396}"/>
          </ac:spMkLst>
        </pc:spChg>
        <pc:spChg chg="mod">
          <ac:chgData name="Koppinen Julia" userId="S::julia.koppinen@kymenhva.fi::3a7c82b7-7822-42f8-8d46-605029e547f7" providerId="AD" clId="Web-{99836ED1-0FFA-490B-A6A5-38E5CF7CB543}" dt="2023-01-25T13:38:46.390" v="910" actId="20577"/>
          <ac:spMkLst>
            <pc:docMk/>
            <pc:sldMk cId="3181455032" sldId="262"/>
            <ac:spMk id="3" creationId="{CBD5295E-F386-81CC-AB51-82B7CBC6CD9C}"/>
          </ac:spMkLst>
        </pc:spChg>
        <pc:spChg chg="del">
          <ac:chgData name="Koppinen Julia" userId="S::julia.koppinen@kymenhva.fi::3a7c82b7-7822-42f8-8d46-605029e547f7" providerId="AD" clId="Web-{99836ED1-0FFA-490B-A6A5-38E5CF7CB543}" dt="2023-01-25T13:19:09.944" v="116"/>
          <ac:spMkLst>
            <pc:docMk/>
            <pc:sldMk cId="3181455032" sldId="262"/>
            <ac:spMk id="4" creationId="{37A4BAFA-779A-01BD-BE93-B8A20D2290EF}"/>
          </ac:spMkLst>
        </pc:spChg>
        <pc:spChg chg="mod">
          <ac:chgData name="Koppinen Julia" userId="S::julia.koppinen@kymenhva.fi::3a7c82b7-7822-42f8-8d46-605029e547f7" providerId="AD" clId="Web-{99836ED1-0FFA-490B-A6A5-38E5CF7CB543}" dt="2023-01-25T13:31:24.481" v="662"/>
          <ac:spMkLst>
            <pc:docMk/>
            <pc:sldMk cId="3181455032" sldId="262"/>
            <ac:spMk id="5" creationId="{046AE14D-DFEC-C8A0-660A-5968496D1E28}"/>
          </ac:spMkLst>
        </pc:spChg>
        <pc:spChg chg="mod">
          <ac:chgData name="Koppinen Julia" userId="S::julia.koppinen@kymenhva.fi::3a7c82b7-7822-42f8-8d46-605029e547f7" providerId="AD" clId="Web-{99836ED1-0FFA-490B-A6A5-38E5CF7CB543}" dt="2023-01-25T13:31:24.481" v="662"/>
          <ac:spMkLst>
            <pc:docMk/>
            <pc:sldMk cId="3181455032" sldId="262"/>
            <ac:spMk id="6" creationId="{EF2AE13C-62B2-4C89-DBE4-2DD2E64FE4FF}"/>
          </ac:spMkLst>
        </pc:spChg>
        <pc:spChg chg="add del mod">
          <ac:chgData name="Koppinen Julia" userId="S::julia.koppinen@kymenhva.fi::3a7c82b7-7822-42f8-8d46-605029e547f7" providerId="AD" clId="Web-{99836ED1-0FFA-490B-A6A5-38E5CF7CB543}" dt="2023-01-25T13:31:24.481" v="662"/>
          <ac:spMkLst>
            <pc:docMk/>
            <pc:sldMk cId="3181455032" sldId="262"/>
            <ac:spMk id="12" creationId="{8311EF2F-5A1C-2F44-9E7F-BEA1A1FBF382}"/>
          </ac:spMkLst>
        </pc:spChg>
        <pc:spChg chg="add del mod">
          <ac:chgData name="Koppinen Julia" userId="S::julia.koppinen@kymenhva.fi::3a7c82b7-7822-42f8-8d46-605029e547f7" providerId="AD" clId="Web-{99836ED1-0FFA-490B-A6A5-38E5CF7CB543}" dt="2023-01-25T13:30:58.918" v="655"/>
          <ac:spMkLst>
            <pc:docMk/>
            <pc:sldMk cId="3181455032" sldId="262"/>
            <ac:spMk id="17" creationId="{55A837F5-4CDF-88C0-5FCB-D473280F60D3}"/>
          </ac:spMkLst>
        </pc:spChg>
        <pc:spChg chg="add del">
          <ac:chgData name="Koppinen Julia" userId="S::julia.koppinen@kymenhva.fi::3a7c82b7-7822-42f8-8d46-605029e547f7" providerId="AD" clId="Web-{99836ED1-0FFA-490B-A6A5-38E5CF7CB543}" dt="2023-01-25T13:31:01.309" v="657"/>
          <ac:spMkLst>
            <pc:docMk/>
            <pc:sldMk cId="3181455032" sldId="262"/>
            <ac:spMk id="19" creationId="{7CDE0066-386E-C29D-03F5-C9C21387923F}"/>
          </ac:spMkLst>
        </pc:spChg>
        <pc:spChg chg="add del mod">
          <ac:chgData name="Koppinen Julia" userId="S::julia.koppinen@kymenhva.fi::3a7c82b7-7822-42f8-8d46-605029e547f7" providerId="AD" clId="Web-{99836ED1-0FFA-490B-A6A5-38E5CF7CB543}" dt="2023-01-25T13:31:04.652" v="659"/>
          <ac:spMkLst>
            <pc:docMk/>
            <pc:sldMk cId="3181455032" sldId="262"/>
            <ac:spMk id="21" creationId="{2DF3BFD7-9E3B-D6B1-18A3-EA904E978727}"/>
          </ac:spMkLst>
        </pc:spChg>
        <pc:spChg chg="add del mod">
          <ac:chgData name="Koppinen Julia" userId="S::julia.koppinen@kymenhva.fi::3a7c82b7-7822-42f8-8d46-605029e547f7" providerId="AD" clId="Web-{99836ED1-0FFA-490B-A6A5-38E5CF7CB543}" dt="2023-01-25T13:31:04.652" v="659"/>
          <ac:spMkLst>
            <pc:docMk/>
            <pc:sldMk cId="3181455032" sldId="262"/>
            <ac:spMk id="22" creationId="{16049C3C-1AB9-BF4C-BCCD-F6FE1823DE69}"/>
          </ac:spMkLst>
        </pc:spChg>
        <pc:spChg chg="add del mod">
          <ac:chgData name="Koppinen Julia" userId="S::julia.koppinen@kymenhva.fi::3a7c82b7-7822-42f8-8d46-605029e547f7" providerId="AD" clId="Web-{99836ED1-0FFA-490B-A6A5-38E5CF7CB543}" dt="2023-01-25T13:31:04.652" v="659"/>
          <ac:spMkLst>
            <pc:docMk/>
            <pc:sldMk cId="3181455032" sldId="262"/>
            <ac:spMk id="23" creationId="{F7DAB634-2632-BCBA-4299-0445826AFE8E}"/>
          </ac:spMkLst>
        </pc:spChg>
        <pc:spChg chg="add del mod">
          <ac:chgData name="Koppinen Julia" userId="S::julia.koppinen@kymenhva.fi::3a7c82b7-7822-42f8-8d46-605029e547f7" providerId="AD" clId="Web-{99836ED1-0FFA-490B-A6A5-38E5CF7CB543}" dt="2023-01-25T13:31:24.481" v="661"/>
          <ac:spMkLst>
            <pc:docMk/>
            <pc:sldMk cId="3181455032" sldId="262"/>
            <ac:spMk id="25" creationId="{AA9D9716-5181-6FBD-2487-ED11CAF2751D}"/>
          </ac:spMkLst>
        </pc:spChg>
        <pc:spChg chg="add mod">
          <ac:chgData name="Koppinen Julia" userId="S::julia.koppinen@kymenhva.fi::3a7c82b7-7822-42f8-8d46-605029e547f7" providerId="AD" clId="Web-{99836ED1-0FFA-490B-A6A5-38E5CF7CB543}" dt="2023-01-25T13:31:24.481" v="662"/>
          <ac:spMkLst>
            <pc:docMk/>
            <pc:sldMk cId="3181455032" sldId="262"/>
            <ac:spMk id="27" creationId="{415E8CCE-39B5-61D6-2EEB-1D056B093E9B}"/>
          </ac:spMkLst>
        </pc:spChg>
        <pc:picChg chg="add mod ord">
          <ac:chgData name="Koppinen Julia" userId="S::julia.koppinen@kymenhva.fi::3a7c82b7-7822-42f8-8d46-605029e547f7" providerId="AD" clId="Web-{99836ED1-0FFA-490B-A6A5-38E5CF7CB543}" dt="2023-01-25T13:31:32.028" v="663" actId="14100"/>
          <ac:picMkLst>
            <pc:docMk/>
            <pc:sldMk cId="3181455032" sldId="262"/>
            <ac:picMk id="7" creationId="{225ABA08-CAAF-506A-74B4-72B1C982DEEF}"/>
          </ac:picMkLst>
        </pc:picChg>
      </pc:sldChg>
      <pc:sldChg chg="delSp modSp new mod modClrScheme chgLayout">
        <pc:chgData name="Koppinen Julia" userId="S::julia.koppinen@kymenhva.fi::3a7c82b7-7822-42f8-8d46-605029e547f7" providerId="AD" clId="Web-{99836ED1-0FFA-490B-A6A5-38E5CF7CB543}" dt="2023-01-25T13:35:45.311" v="792" actId="20577"/>
        <pc:sldMkLst>
          <pc:docMk/>
          <pc:sldMk cId="3116424218" sldId="263"/>
        </pc:sldMkLst>
        <pc:spChg chg="mod ord">
          <ac:chgData name="Koppinen Julia" userId="S::julia.koppinen@kymenhva.fi::3a7c82b7-7822-42f8-8d46-605029e547f7" providerId="AD" clId="Web-{99836ED1-0FFA-490B-A6A5-38E5CF7CB543}" dt="2023-01-25T13:20:22.226" v="123" actId="20577"/>
          <ac:spMkLst>
            <pc:docMk/>
            <pc:sldMk cId="3116424218" sldId="263"/>
            <ac:spMk id="2" creationId="{3DB1AFFE-EC9F-BD72-9A86-49A6D7154B30}"/>
          </ac:spMkLst>
        </pc:spChg>
        <pc:spChg chg="mod ord">
          <ac:chgData name="Koppinen Julia" userId="S::julia.koppinen@kymenhva.fi::3a7c82b7-7822-42f8-8d46-605029e547f7" providerId="AD" clId="Web-{99836ED1-0FFA-490B-A6A5-38E5CF7CB543}" dt="2023-01-25T13:35:45.311" v="792" actId="20577"/>
          <ac:spMkLst>
            <pc:docMk/>
            <pc:sldMk cId="3116424218" sldId="263"/>
            <ac:spMk id="3" creationId="{ED76D195-FBE1-68CA-6960-DFB7237AE0AD}"/>
          </ac:spMkLst>
        </pc:spChg>
        <pc:spChg chg="del">
          <ac:chgData name="Koppinen Julia" userId="S::julia.koppinen@kymenhva.fi::3a7c82b7-7822-42f8-8d46-605029e547f7" providerId="AD" clId="Web-{99836ED1-0FFA-490B-A6A5-38E5CF7CB543}" dt="2023-01-25T13:20:12.444" v="120"/>
          <ac:spMkLst>
            <pc:docMk/>
            <pc:sldMk cId="3116424218" sldId="263"/>
            <ac:spMk id="4" creationId="{DE95C9F6-5CFE-33AF-CA33-043DE0823ADD}"/>
          </ac:spMkLst>
        </pc:spChg>
        <pc:spChg chg="mod ord">
          <ac:chgData name="Koppinen Julia" userId="S::julia.koppinen@kymenhva.fi::3a7c82b7-7822-42f8-8d46-605029e547f7" providerId="AD" clId="Web-{99836ED1-0FFA-490B-A6A5-38E5CF7CB543}" dt="2023-01-25T13:20:12.444" v="120"/>
          <ac:spMkLst>
            <pc:docMk/>
            <pc:sldMk cId="3116424218" sldId="263"/>
            <ac:spMk id="5" creationId="{2EEB02A5-468C-337D-EBF5-DD8A075B0815}"/>
          </ac:spMkLst>
        </pc:spChg>
        <pc:spChg chg="mod ord">
          <ac:chgData name="Koppinen Julia" userId="S::julia.koppinen@kymenhva.fi::3a7c82b7-7822-42f8-8d46-605029e547f7" providerId="AD" clId="Web-{99836ED1-0FFA-490B-A6A5-38E5CF7CB543}" dt="2023-01-25T13:20:12.444" v="120"/>
          <ac:spMkLst>
            <pc:docMk/>
            <pc:sldMk cId="3116424218" sldId="263"/>
            <ac:spMk id="6" creationId="{72A9344A-5DD6-08F4-3B40-B57758B20C9B}"/>
          </ac:spMkLst>
        </pc:spChg>
        <pc:spChg chg="mod ord">
          <ac:chgData name="Koppinen Julia" userId="S::julia.koppinen@kymenhva.fi::3a7c82b7-7822-42f8-8d46-605029e547f7" providerId="AD" clId="Web-{99836ED1-0FFA-490B-A6A5-38E5CF7CB543}" dt="2023-01-25T13:20:12.444" v="120"/>
          <ac:spMkLst>
            <pc:docMk/>
            <pc:sldMk cId="3116424218" sldId="263"/>
            <ac:spMk id="7" creationId="{FCD748E5-BCA2-CB82-207A-82F7793FC831}"/>
          </ac:spMkLst>
        </pc:spChg>
      </pc:sldChg>
      <pc:sldChg chg="addSp delSp modSp new">
        <pc:chgData name="Koppinen Julia" userId="S::julia.koppinen@kymenhva.fi::3a7c82b7-7822-42f8-8d46-605029e547f7" providerId="AD" clId="Web-{99836ED1-0FFA-490B-A6A5-38E5CF7CB543}" dt="2023-01-25T13:41:13.579" v="961"/>
        <pc:sldMkLst>
          <pc:docMk/>
          <pc:sldMk cId="1706440898" sldId="264"/>
        </pc:sldMkLst>
        <pc:spChg chg="mod">
          <ac:chgData name="Koppinen Julia" userId="S::julia.koppinen@kymenhva.fi::3a7c82b7-7822-42f8-8d46-605029e547f7" providerId="AD" clId="Web-{99836ED1-0FFA-490B-A6A5-38E5CF7CB543}" dt="2023-01-25T13:41:13.579" v="961"/>
          <ac:spMkLst>
            <pc:docMk/>
            <pc:sldMk cId="1706440898" sldId="264"/>
            <ac:spMk id="2" creationId="{8276468E-3FA0-5AE8-94EF-75B4A3E39AAA}"/>
          </ac:spMkLst>
        </pc:spChg>
        <pc:spChg chg="del">
          <ac:chgData name="Koppinen Julia" userId="S::julia.koppinen@kymenhva.fi::3a7c82b7-7822-42f8-8d46-605029e547f7" providerId="AD" clId="Web-{99836ED1-0FFA-490B-A6A5-38E5CF7CB543}" dt="2023-01-25T13:39:16.859" v="912"/>
          <ac:spMkLst>
            <pc:docMk/>
            <pc:sldMk cId="1706440898" sldId="264"/>
            <ac:spMk id="3" creationId="{803704C0-8865-44FB-3E77-A2A2F06C427C}"/>
          </ac:spMkLst>
        </pc:spChg>
        <pc:spChg chg="del">
          <ac:chgData name="Koppinen Julia" userId="S::julia.koppinen@kymenhva.fi::3a7c82b7-7822-42f8-8d46-605029e547f7" providerId="AD" clId="Web-{99836ED1-0FFA-490B-A6A5-38E5CF7CB543}" dt="2023-01-25T13:41:13.579" v="961"/>
          <ac:spMkLst>
            <pc:docMk/>
            <pc:sldMk cId="1706440898" sldId="264"/>
            <ac:spMk id="4" creationId="{992FAC37-6EE8-8D47-B59F-E53024DBA8E1}"/>
          </ac:spMkLst>
        </pc:spChg>
        <pc:spChg chg="mod">
          <ac:chgData name="Koppinen Julia" userId="S::julia.koppinen@kymenhva.fi::3a7c82b7-7822-42f8-8d46-605029e547f7" providerId="AD" clId="Web-{99836ED1-0FFA-490B-A6A5-38E5CF7CB543}" dt="2023-01-25T13:41:13.579" v="961"/>
          <ac:spMkLst>
            <pc:docMk/>
            <pc:sldMk cId="1706440898" sldId="264"/>
            <ac:spMk id="5" creationId="{91F8601B-B49D-A78F-C5FC-A15FB4FC2CD8}"/>
          </ac:spMkLst>
        </pc:spChg>
        <pc:spChg chg="mod">
          <ac:chgData name="Koppinen Julia" userId="S::julia.koppinen@kymenhva.fi::3a7c82b7-7822-42f8-8d46-605029e547f7" providerId="AD" clId="Web-{99836ED1-0FFA-490B-A6A5-38E5CF7CB543}" dt="2023-01-25T13:41:13.579" v="961"/>
          <ac:spMkLst>
            <pc:docMk/>
            <pc:sldMk cId="1706440898" sldId="264"/>
            <ac:spMk id="6" creationId="{17393C25-8FAA-25ED-379F-61210EFCA88B}"/>
          </ac:spMkLst>
        </pc:spChg>
        <pc:spChg chg="add">
          <ac:chgData name="Koppinen Julia" userId="S::julia.koppinen@kymenhva.fi::3a7c82b7-7822-42f8-8d46-605029e547f7" providerId="AD" clId="Web-{99836ED1-0FFA-490B-A6A5-38E5CF7CB543}" dt="2023-01-25T13:41:13.579" v="961"/>
          <ac:spMkLst>
            <pc:docMk/>
            <pc:sldMk cId="1706440898" sldId="264"/>
            <ac:spMk id="12" creationId="{91A6D8F3-A5A9-9ED1-02D4-EC7A457C8F96}"/>
          </ac:spMkLst>
        </pc:spChg>
        <pc:graphicFrameChg chg="add mod ord modGraphic">
          <ac:chgData name="Koppinen Julia" userId="S::julia.koppinen@kymenhva.fi::3a7c82b7-7822-42f8-8d46-605029e547f7" providerId="AD" clId="Web-{99836ED1-0FFA-490B-A6A5-38E5CF7CB543}" dt="2023-01-25T13:41:13.579" v="961"/>
          <ac:graphicFrameMkLst>
            <pc:docMk/>
            <pc:sldMk cId="1706440898" sldId="264"/>
            <ac:graphicFrameMk id="7" creationId="{F57FDFFF-6356-DB6B-F548-4DD5612809B7}"/>
          </ac:graphicFrameMkLst>
        </pc:graphicFrameChg>
      </pc:sldChg>
    </pc:docChg>
  </pc:docChgLst>
  <pc:docChgLst>
    <pc:chgData name="Koppinen Julia" userId="S::julia.koppinen@kymenhva.fi::3a7c82b7-7822-42f8-8d46-605029e547f7" providerId="AD" clId="Web-{CA784D77-D491-4299-B5EA-ECBB34E5BD45}"/>
    <pc:docChg chg="modSld">
      <pc:chgData name="Koppinen Julia" userId="S::julia.koppinen@kymenhva.fi::3a7c82b7-7822-42f8-8d46-605029e547f7" providerId="AD" clId="Web-{CA784D77-D491-4299-B5EA-ECBB34E5BD45}" dt="2023-01-25T08:18:08.005" v="41" actId="20577"/>
      <pc:docMkLst>
        <pc:docMk/>
      </pc:docMkLst>
      <pc:sldChg chg="modSp">
        <pc:chgData name="Koppinen Julia" userId="S::julia.koppinen@kymenhva.fi::3a7c82b7-7822-42f8-8d46-605029e547f7" providerId="AD" clId="Web-{CA784D77-D491-4299-B5EA-ECBB34E5BD45}" dt="2023-01-25T08:16:50.503" v="37" actId="20577"/>
        <pc:sldMkLst>
          <pc:docMk/>
          <pc:sldMk cId="3988102789" sldId="257"/>
        </pc:sldMkLst>
        <pc:spChg chg="mod">
          <ac:chgData name="Koppinen Julia" userId="S::julia.koppinen@kymenhva.fi::3a7c82b7-7822-42f8-8d46-605029e547f7" providerId="AD" clId="Web-{CA784D77-D491-4299-B5EA-ECBB34E5BD45}" dt="2023-01-25T08:16:50.503" v="37" actId="20577"/>
          <ac:spMkLst>
            <pc:docMk/>
            <pc:sldMk cId="3988102789" sldId="257"/>
            <ac:spMk id="2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CA784D77-D491-4299-B5EA-ECBB34E5BD45}" dt="2023-01-25T08:18:08.005" v="41" actId="20577"/>
        <pc:sldMkLst>
          <pc:docMk/>
          <pc:sldMk cId="2933025338" sldId="260"/>
        </pc:sldMkLst>
        <pc:spChg chg="mod">
          <ac:chgData name="Koppinen Julia" userId="S::julia.koppinen@kymenhva.fi::3a7c82b7-7822-42f8-8d46-605029e547f7" providerId="AD" clId="Web-{CA784D77-D491-4299-B5EA-ECBB34E5BD45}" dt="2023-01-25T08:18:08.005" v="41" actId="20577"/>
          <ac:spMkLst>
            <pc:docMk/>
            <pc:sldMk cId="2933025338" sldId="260"/>
            <ac:spMk id="2" creationId="{00000000-0000-0000-0000-000000000000}"/>
          </ac:spMkLst>
        </pc:spChg>
      </pc:sldChg>
    </pc:docChg>
  </pc:docChgLst>
  <pc:docChgLst>
    <pc:chgData name="Koppinen Julia" userId="S::julia.koppinen@kymenhva.fi::3a7c82b7-7822-42f8-8d46-605029e547f7" providerId="AD" clId="Web-{5C8D5352-1A48-4388-AA27-8AFCAFCB6AFA}"/>
    <pc:docChg chg="modSld">
      <pc:chgData name="Koppinen Julia" userId="S::julia.koppinen@kymenhva.fi::3a7c82b7-7822-42f8-8d46-605029e547f7" providerId="AD" clId="Web-{5C8D5352-1A48-4388-AA27-8AFCAFCB6AFA}" dt="2023-01-27T07:51:19.845" v="34" actId="20577"/>
      <pc:docMkLst>
        <pc:docMk/>
      </pc:docMkLst>
      <pc:sldChg chg="modSp">
        <pc:chgData name="Koppinen Julia" userId="S::julia.koppinen@kymenhva.fi::3a7c82b7-7822-42f8-8d46-605029e547f7" providerId="AD" clId="Web-{5C8D5352-1A48-4388-AA27-8AFCAFCB6AFA}" dt="2023-01-27T07:51:19.845" v="34" actId="20577"/>
        <pc:sldMkLst>
          <pc:docMk/>
          <pc:sldMk cId="2545261064" sldId="265"/>
        </pc:sldMkLst>
        <pc:spChg chg="mod">
          <ac:chgData name="Koppinen Julia" userId="S::julia.koppinen@kymenhva.fi::3a7c82b7-7822-42f8-8d46-605029e547f7" providerId="AD" clId="Web-{5C8D5352-1A48-4388-AA27-8AFCAFCB6AFA}" dt="2023-01-27T07:51:19.845" v="34" actId="20577"/>
          <ac:spMkLst>
            <pc:docMk/>
            <pc:sldMk cId="2545261064" sldId="265"/>
            <ac:spMk id="3" creationId="{F074F401-8BBC-AB26-9660-96FEE0DF2AEC}"/>
          </ac:spMkLst>
        </pc:spChg>
      </pc:sldChg>
    </pc:docChg>
  </pc:docChgLst>
  <pc:docChgLst>
    <pc:chgData name="Koppinen Julia" userId="S::julia.koppinen@kymenhva.fi::3a7c82b7-7822-42f8-8d46-605029e547f7" providerId="AD" clId="Web-{EBAA472E-7D38-491C-8900-B9B5E2DE3863}"/>
    <pc:docChg chg="addSld modSld sldOrd">
      <pc:chgData name="Koppinen Julia" userId="S::julia.koppinen@kymenhva.fi::3a7c82b7-7822-42f8-8d46-605029e547f7" providerId="AD" clId="Web-{EBAA472E-7D38-491C-8900-B9B5E2DE3863}" dt="2023-01-31T08:16:00.247" v="199"/>
      <pc:docMkLst>
        <pc:docMk/>
      </pc:docMkLst>
      <pc:sldChg chg="addSp delSp modSp mod modClrScheme chgLayout">
        <pc:chgData name="Koppinen Julia" userId="S::julia.koppinen@kymenhva.fi::3a7c82b7-7822-42f8-8d46-605029e547f7" providerId="AD" clId="Web-{EBAA472E-7D38-491C-8900-B9B5E2DE3863}" dt="2023-01-31T08:10:06.433" v="28"/>
        <pc:sldMkLst>
          <pc:docMk/>
          <pc:sldMk cId="3988102789" sldId="257"/>
        </pc:sldMkLst>
        <pc:spChg chg="mod ord">
          <ac:chgData name="Koppinen Julia" userId="S::julia.koppinen@kymenhva.fi::3a7c82b7-7822-42f8-8d46-605029e547f7" providerId="AD" clId="Web-{EBAA472E-7D38-491C-8900-B9B5E2DE3863}" dt="2023-01-31T08:10:06.433" v="28"/>
          <ac:spMkLst>
            <pc:docMk/>
            <pc:sldMk cId="3988102789" sldId="257"/>
            <ac:spMk id="2" creationId="{00000000-0000-0000-0000-000000000000}"/>
          </ac:spMkLst>
        </pc:spChg>
        <pc:spChg chg="del mod ord">
          <ac:chgData name="Koppinen Julia" userId="S::julia.koppinen@kymenhva.fi::3a7c82b7-7822-42f8-8d46-605029e547f7" providerId="AD" clId="Web-{EBAA472E-7D38-491C-8900-B9B5E2DE3863}" dt="2023-01-31T08:09:56.135" v="27"/>
          <ac:spMkLst>
            <pc:docMk/>
            <pc:sldMk cId="3988102789" sldId="257"/>
            <ac:spMk id="3" creationId="{00000000-0000-0000-0000-000000000000}"/>
          </ac:spMkLst>
        </pc:spChg>
        <pc:spChg chg="mod ord">
          <ac:chgData name="Koppinen Julia" userId="S::julia.koppinen@kymenhva.fi::3a7c82b7-7822-42f8-8d46-605029e547f7" providerId="AD" clId="Web-{EBAA472E-7D38-491C-8900-B9B5E2DE3863}" dt="2023-01-31T08:10:06.433" v="28"/>
          <ac:spMkLst>
            <pc:docMk/>
            <pc:sldMk cId="3988102789" sldId="257"/>
            <ac:spMk id="4" creationId="{00000000-0000-0000-0000-000000000000}"/>
          </ac:spMkLst>
        </pc:spChg>
        <pc:spChg chg="mod ord">
          <ac:chgData name="Koppinen Julia" userId="S::julia.koppinen@kymenhva.fi::3a7c82b7-7822-42f8-8d46-605029e547f7" providerId="AD" clId="Web-{EBAA472E-7D38-491C-8900-B9B5E2DE3863}" dt="2023-01-31T08:10:06.433" v="28"/>
          <ac:spMkLst>
            <pc:docMk/>
            <pc:sldMk cId="3988102789" sldId="257"/>
            <ac:spMk id="5" creationId="{00000000-0000-0000-0000-000000000000}"/>
          </ac:spMkLst>
        </pc:spChg>
        <pc:spChg chg="mod ord">
          <ac:chgData name="Koppinen Julia" userId="S::julia.koppinen@kymenhva.fi::3a7c82b7-7822-42f8-8d46-605029e547f7" providerId="AD" clId="Web-{EBAA472E-7D38-491C-8900-B9B5E2DE3863}" dt="2023-01-31T08:10:06.433" v="28"/>
          <ac:spMkLst>
            <pc:docMk/>
            <pc:sldMk cId="3988102789" sldId="257"/>
            <ac:spMk id="6" creationId="{00000000-0000-0000-0000-000000000000}"/>
          </ac:spMkLst>
        </pc:spChg>
        <pc:spChg chg="add mod ord">
          <ac:chgData name="Koppinen Julia" userId="S::julia.koppinen@kymenhva.fi::3a7c82b7-7822-42f8-8d46-605029e547f7" providerId="AD" clId="Web-{EBAA472E-7D38-491C-8900-B9B5E2DE3863}" dt="2023-01-31T08:10:06.433" v="28"/>
          <ac:spMkLst>
            <pc:docMk/>
            <pc:sldMk cId="3988102789" sldId="257"/>
            <ac:spMk id="11" creationId="{334DA393-768F-443A-2BB3-EDA1F5A1953D}"/>
          </ac:spMkLst>
        </pc:spChg>
        <pc:spChg chg="add del mod">
          <ac:chgData name="Koppinen Julia" userId="S::julia.koppinen@kymenhva.fi::3a7c82b7-7822-42f8-8d46-605029e547f7" providerId="AD" clId="Web-{EBAA472E-7D38-491C-8900-B9B5E2DE3863}" dt="2023-01-31T08:10:06.433" v="28"/>
          <ac:spMkLst>
            <pc:docMk/>
            <pc:sldMk cId="3988102789" sldId="257"/>
            <ac:spMk id="13" creationId="{036D035D-DF39-45B2-E588-06B1A104A86F}"/>
          </ac:spMkLst>
        </pc:spChg>
      </pc:sldChg>
      <pc:sldChg chg="addSp delSp modSp">
        <pc:chgData name="Koppinen Julia" userId="S::julia.koppinen@kymenhva.fi::3a7c82b7-7822-42f8-8d46-605029e547f7" providerId="AD" clId="Web-{EBAA472E-7D38-491C-8900-B9B5E2DE3863}" dt="2023-01-31T08:00:02.262" v="1"/>
        <pc:sldMkLst>
          <pc:docMk/>
          <pc:sldMk cId="959981716" sldId="267"/>
        </pc:sldMkLst>
        <pc:spChg chg="add del mod">
          <ac:chgData name="Koppinen Julia" userId="S::julia.koppinen@kymenhva.fi::3a7c82b7-7822-42f8-8d46-605029e547f7" providerId="AD" clId="Web-{EBAA472E-7D38-491C-8900-B9B5E2DE3863}" dt="2023-01-31T08:00:02.262" v="1"/>
          <ac:spMkLst>
            <pc:docMk/>
            <pc:sldMk cId="959981716" sldId="267"/>
            <ac:spMk id="4" creationId="{746E9E3C-1C60-717F-5610-ACE5A95A8800}"/>
          </ac:spMkLst>
        </pc:spChg>
        <pc:picChg chg="del">
          <ac:chgData name="Koppinen Julia" userId="S::julia.koppinen@kymenhva.fi::3a7c82b7-7822-42f8-8d46-605029e547f7" providerId="AD" clId="Web-{EBAA472E-7D38-491C-8900-B9B5E2DE3863}" dt="2023-01-31T07:59:57.871" v="0"/>
          <ac:picMkLst>
            <pc:docMk/>
            <pc:sldMk cId="959981716" sldId="267"/>
            <ac:picMk id="8" creationId="{9DE2FE34-A2D8-9BE9-AAE6-D7027331294C}"/>
          </ac:picMkLst>
        </pc:picChg>
        <pc:picChg chg="add mod ord">
          <ac:chgData name="Koppinen Julia" userId="S::julia.koppinen@kymenhva.fi::3a7c82b7-7822-42f8-8d46-605029e547f7" providerId="AD" clId="Web-{EBAA472E-7D38-491C-8900-B9B5E2DE3863}" dt="2023-01-31T08:00:02.262" v="1"/>
          <ac:picMkLst>
            <pc:docMk/>
            <pc:sldMk cId="959981716" sldId="267"/>
            <ac:picMk id="9" creationId="{03F6BA0A-0EC8-AF70-57FD-1F3C6F84CE1B}"/>
          </ac:picMkLst>
        </pc:picChg>
      </pc:sldChg>
      <pc:sldChg chg="addSp delSp modSp new mod ord modClrScheme chgLayout">
        <pc:chgData name="Koppinen Julia" userId="S::julia.koppinen@kymenhva.fi::3a7c82b7-7822-42f8-8d46-605029e547f7" providerId="AD" clId="Web-{EBAA472E-7D38-491C-8900-B9B5E2DE3863}" dt="2023-01-31T08:16:00.247" v="199"/>
        <pc:sldMkLst>
          <pc:docMk/>
          <pc:sldMk cId="238119107" sldId="268"/>
        </pc:sldMkLst>
        <pc:spChg chg="mod">
          <ac:chgData name="Koppinen Julia" userId="S::julia.koppinen@kymenhva.fi::3a7c82b7-7822-42f8-8d46-605029e547f7" providerId="AD" clId="Web-{EBAA472E-7D38-491C-8900-B9B5E2DE3863}" dt="2023-01-31T08:16:00.247" v="199"/>
          <ac:spMkLst>
            <pc:docMk/>
            <pc:sldMk cId="238119107" sldId="268"/>
            <ac:spMk id="2" creationId="{CAE99DFD-CCFF-36BB-D3D8-B4480EC458E9}"/>
          </ac:spMkLst>
        </pc:spChg>
        <pc:spChg chg="mod">
          <ac:chgData name="Koppinen Julia" userId="S::julia.koppinen@kymenhva.fi::3a7c82b7-7822-42f8-8d46-605029e547f7" providerId="AD" clId="Web-{EBAA472E-7D38-491C-8900-B9B5E2DE3863}" dt="2023-01-31T08:16:00.247" v="199"/>
          <ac:spMkLst>
            <pc:docMk/>
            <pc:sldMk cId="238119107" sldId="268"/>
            <ac:spMk id="3" creationId="{B4D97524-30FE-CD5E-3899-C592534AB177}"/>
          </ac:spMkLst>
        </pc:spChg>
        <pc:spChg chg="add del">
          <ac:chgData name="Koppinen Julia" userId="S::julia.koppinen@kymenhva.fi::3a7c82b7-7822-42f8-8d46-605029e547f7" providerId="AD" clId="Web-{EBAA472E-7D38-491C-8900-B9B5E2DE3863}" dt="2023-01-31T08:16:00.247" v="199"/>
          <ac:spMkLst>
            <pc:docMk/>
            <pc:sldMk cId="238119107" sldId="268"/>
            <ac:spMk id="4" creationId="{7858E73F-68DF-C351-B244-52AD77327C8D}"/>
          </ac:spMkLst>
        </pc:spChg>
        <pc:spChg chg="mod">
          <ac:chgData name="Koppinen Julia" userId="S::julia.koppinen@kymenhva.fi::3a7c82b7-7822-42f8-8d46-605029e547f7" providerId="AD" clId="Web-{EBAA472E-7D38-491C-8900-B9B5E2DE3863}" dt="2023-01-31T08:16:00.247" v="199"/>
          <ac:spMkLst>
            <pc:docMk/>
            <pc:sldMk cId="238119107" sldId="268"/>
            <ac:spMk id="5" creationId="{B968B7C5-35C2-3E98-A516-788F18932CDA}"/>
          </ac:spMkLst>
        </pc:spChg>
        <pc:spChg chg="mod">
          <ac:chgData name="Koppinen Julia" userId="S::julia.koppinen@kymenhva.fi::3a7c82b7-7822-42f8-8d46-605029e547f7" providerId="AD" clId="Web-{EBAA472E-7D38-491C-8900-B9B5E2DE3863}" dt="2023-01-31T08:16:00.247" v="199"/>
          <ac:spMkLst>
            <pc:docMk/>
            <pc:sldMk cId="238119107" sldId="268"/>
            <ac:spMk id="6" creationId="{78FBA743-07CE-1B29-6C27-86DA9BAED65A}"/>
          </ac:spMkLst>
        </pc:spChg>
        <pc:spChg chg="add del mod">
          <ac:chgData name="Koppinen Julia" userId="S::julia.koppinen@kymenhva.fi::3a7c82b7-7822-42f8-8d46-605029e547f7" providerId="AD" clId="Web-{EBAA472E-7D38-491C-8900-B9B5E2DE3863}" dt="2023-01-31T08:16:00.232" v="198"/>
          <ac:spMkLst>
            <pc:docMk/>
            <pc:sldMk cId="238119107" sldId="268"/>
            <ac:spMk id="12" creationId="{AC845F10-A0C3-6F0E-E8FE-A200B4CB9F62}"/>
          </ac:spMkLst>
        </pc:spChg>
        <pc:spChg chg="add mod">
          <ac:chgData name="Koppinen Julia" userId="S::julia.koppinen@kymenhva.fi::3a7c82b7-7822-42f8-8d46-605029e547f7" providerId="AD" clId="Web-{EBAA472E-7D38-491C-8900-B9B5E2DE3863}" dt="2023-01-31T08:16:00.247" v="199"/>
          <ac:spMkLst>
            <pc:docMk/>
            <pc:sldMk cId="238119107" sldId="268"/>
            <ac:spMk id="14" creationId="{261E4687-1CC4-E4FB-F4FC-0BB30D5534C6}"/>
          </ac:spMkLst>
        </pc:spChg>
        <pc:picChg chg="add mod ord">
          <ac:chgData name="Koppinen Julia" userId="S::julia.koppinen@kymenhva.fi::3a7c82b7-7822-42f8-8d46-605029e547f7" providerId="AD" clId="Web-{EBAA472E-7D38-491C-8900-B9B5E2DE3863}" dt="2023-01-31T08:16:00.247" v="199"/>
          <ac:picMkLst>
            <pc:docMk/>
            <pc:sldMk cId="238119107" sldId="268"/>
            <ac:picMk id="7" creationId="{7CEB0D7B-03CC-F79C-0784-F3ACBD54E463}"/>
          </ac:picMkLst>
        </pc:picChg>
      </pc:sldChg>
    </pc:docChg>
  </pc:docChgLst>
  <pc:docChgLst>
    <pc:chgData name="Koppinen Julia" userId="S::julia.koppinen@kymenhva.fi::3a7c82b7-7822-42f8-8d46-605029e547f7" providerId="AD" clId="Web-{5DE7CDC5-9C14-55D1-4040-FEF7CA611071}"/>
    <pc:docChg chg="modSld">
      <pc:chgData name="Koppinen Julia" userId="S::julia.koppinen@kymenhva.fi::3a7c82b7-7822-42f8-8d46-605029e547f7" providerId="AD" clId="Web-{5DE7CDC5-9C14-55D1-4040-FEF7CA611071}" dt="2023-02-17T09:06:36.783" v="1"/>
      <pc:docMkLst>
        <pc:docMk/>
      </pc:docMkLst>
      <pc:sldChg chg="delSp modSp">
        <pc:chgData name="Koppinen Julia" userId="S::julia.koppinen@kymenhva.fi::3a7c82b7-7822-42f8-8d46-605029e547f7" providerId="AD" clId="Web-{5DE7CDC5-9C14-55D1-4040-FEF7CA611071}" dt="2023-02-17T09:06:36.783" v="1"/>
        <pc:sldMkLst>
          <pc:docMk/>
          <pc:sldMk cId="2900828251" sldId="256"/>
        </pc:sldMkLst>
        <pc:spChg chg="del mod">
          <ac:chgData name="Koppinen Julia" userId="S::julia.koppinen@kymenhva.fi::3a7c82b7-7822-42f8-8d46-605029e547f7" providerId="AD" clId="Web-{5DE7CDC5-9C14-55D1-4040-FEF7CA611071}" dt="2023-02-17T09:06:36.783" v="1"/>
          <ac:spMkLst>
            <pc:docMk/>
            <pc:sldMk cId="2900828251" sldId="256"/>
            <ac:spMk id="3" creationId="{00000000-0000-0000-0000-000000000000}"/>
          </ac:spMkLst>
        </pc:spChg>
      </pc:sldChg>
    </pc:docChg>
  </pc:docChgLst>
  <pc:docChgLst>
    <pc:chgData name="Koppinen Julia" userId="S::julia.koppinen@kymenhva.fi::3a7c82b7-7822-42f8-8d46-605029e547f7" providerId="AD" clId="Web-{4F5546BC-CD4C-4518-820C-62717BE5A272}"/>
    <pc:docChg chg="modSld">
      <pc:chgData name="Koppinen Julia" userId="S::julia.koppinen@kymenhva.fi::3a7c82b7-7822-42f8-8d46-605029e547f7" providerId="AD" clId="Web-{4F5546BC-CD4C-4518-820C-62717BE5A272}" dt="2023-01-26T08:06:14.054" v="192" actId="20577"/>
      <pc:docMkLst>
        <pc:docMk/>
      </pc:docMkLst>
      <pc:sldChg chg="modSp">
        <pc:chgData name="Koppinen Julia" userId="S::julia.koppinen@kymenhva.fi::3a7c82b7-7822-42f8-8d46-605029e547f7" providerId="AD" clId="Web-{4F5546BC-CD4C-4518-820C-62717BE5A272}" dt="2023-01-26T07:54:22.378" v="149" actId="20577"/>
        <pc:sldMkLst>
          <pc:docMk/>
          <pc:sldMk cId="3988102789" sldId="257"/>
        </pc:sldMkLst>
        <pc:spChg chg="mod">
          <ac:chgData name="Koppinen Julia" userId="S::julia.koppinen@kymenhva.fi::3a7c82b7-7822-42f8-8d46-605029e547f7" providerId="AD" clId="Web-{4F5546BC-CD4C-4518-820C-62717BE5A272}" dt="2023-01-26T07:54:22.378" v="149" actId="20577"/>
          <ac:spMkLst>
            <pc:docMk/>
            <pc:sldMk cId="3988102789" sldId="257"/>
            <ac:spMk id="3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4F5546BC-CD4C-4518-820C-62717BE5A272}" dt="2023-01-26T07:38:12.542" v="2" actId="20577"/>
        <pc:sldMkLst>
          <pc:docMk/>
          <pc:sldMk cId="2610708227" sldId="259"/>
        </pc:sldMkLst>
        <pc:spChg chg="mod">
          <ac:chgData name="Koppinen Julia" userId="S::julia.koppinen@kymenhva.fi::3a7c82b7-7822-42f8-8d46-605029e547f7" providerId="AD" clId="Web-{4F5546BC-CD4C-4518-820C-62717BE5A272}" dt="2023-01-26T07:38:12.542" v="2" actId="20577"/>
          <ac:spMkLst>
            <pc:docMk/>
            <pc:sldMk cId="2610708227" sldId="259"/>
            <ac:spMk id="3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4F5546BC-CD4C-4518-820C-62717BE5A272}" dt="2023-01-26T08:06:14.054" v="192" actId="20577"/>
        <pc:sldMkLst>
          <pc:docMk/>
          <pc:sldMk cId="570136887" sldId="261"/>
        </pc:sldMkLst>
        <pc:spChg chg="mod">
          <ac:chgData name="Koppinen Julia" userId="S::julia.koppinen@kymenhva.fi::3a7c82b7-7822-42f8-8d46-605029e547f7" providerId="AD" clId="Web-{4F5546BC-CD4C-4518-820C-62717BE5A272}" dt="2023-01-26T08:06:14.054" v="192" actId="20577"/>
          <ac:spMkLst>
            <pc:docMk/>
            <pc:sldMk cId="570136887" sldId="261"/>
            <ac:spMk id="3" creationId="{F05AF7C0-6B84-A3E4-106C-C69E334E95ED}"/>
          </ac:spMkLst>
        </pc:spChg>
      </pc:sldChg>
      <pc:sldChg chg="modSp">
        <pc:chgData name="Koppinen Julia" userId="S::julia.koppinen@kymenhva.fi::3a7c82b7-7822-42f8-8d46-605029e547f7" providerId="AD" clId="Web-{4F5546BC-CD4C-4518-820C-62717BE5A272}" dt="2023-01-26T07:48:43.181" v="8" actId="20577"/>
        <pc:sldMkLst>
          <pc:docMk/>
          <pc:sldMk cId="3116424218" sldId="263"/>
        </pc:sldMkLst>
        <pc:spChg chg="mod">
          <ac:chgData name="Koppinen Julia" userId="S::julia.koppinen@kymenhva.fi::3a7c82b7-7822-42f8-8d46-605029e547f7" providerId="AD" clId="Web-{4F5546BC-CD4C-4518-820C-62717BE5A272}" dt="2023-01-26T07:48:43.181" v="8" actId="20577"/>
          <ac:spMkLst>
            <pc:docMk/>
            <pc:sldMk cId="3116424218" sldId="263"/>
            <ac:spMk id="3" creationId="{ED76D195-FBE1-68CA-6960-DFB7237AE0AD}"/>
          </ac:spMkLst>
        </pc:spChg>
      </pc:sldChg>
      <pc:sldChg chg="modSp">
        <pc:chgData name="Koppinen Julia" userId="S::julia.koppinen@kymenhva.fi::3a7c82b7-7822-42f8-8d46-605029e547f7" providerId="AD" clId="Web-{4F5546BC-CD4C-4518-820C-62717BE5A272}" dt="2023-01-26T07:38:46.055" v="6" actId="20577"/>
        <pc:sldMkLst>
          <pc:docMk/>
          <pc:sldMk cId="1706440898" sldId="264"/>
        </pc:sldMkLst>
        <pc:spChg chg="mod">
          <ac:chgData name="Koppinen Julia" userId="S::julia.koppinen@kymenhva.fi::3a7c82b7-7822-42f8-8d46-605029e547f7" providerId="AD" clId="Web-{4F5546BC-CD4C-4518-820C-62717BE5A272}" dt="2023-01-26T07:38:46.055" v="6" actId="20577"/>
          <ac:spMkLst>
            <pc:docMk/>
            <pc:sldMk cId="1706440898" sldId="264"/>
            <ac:spMk id="19" creationId="{AF0AC172-BAF3-AB42-2E49-A4492EE953A0}"/>
          </ac:spMkLst>
        </pc:spChg>
      </pc:sldChg>
    </pc:docChg>
  </pc:docChgLst>
  <pc:docChgLst>
    <pc:chgData name="Uusikylä Pirjetta" userId="S::pirjetta.uusikyla@kymenhva.fi::af0fa0e9-060c-47a0-b3af-27233e70d29b" providerId="AD" clId="Web-{DDA0E3A9-11EB-4360-8D26-CDE4D8B3BB39}"/>
    <pc:docChg chg="modSld">
      <pc:chgData name="Uusikylä Pirjetta" userId="S::pirjetta.uusikyla@kymenhva.fi::af0fa0e9-060c-47a0-b3af-27233e70d29b" providerId="AD" clId="Web-{DDA0E3A9-11EB-4360-8D26-CDE4D8B3BB39}" dt="2023-01-31T08:31:22.448" v="9" actId="20577"/>
      <pc:docMkLst>
        <pc:docMk/>
      </pc:docMkLst>
      <pc:sldChg chg="modSp">
        <pc:chgData name="Uusikylä Pirjetta" userId="S::pirjetta.uusikyla@kymenhva.fi::af0fa0e9-060c-47a0-b3af-27233e70d29b" providerId="AD" clId="Web-{DDA0E3A9-11EB-4360-8D26-CDE4D8B3BB39}" dt="2023-01-31T08:31:22.448" v="9" actId="20577"/>
        <pc:sldMkLst>
          <pc:docMk/>
          <pc:sldMk cId="3181455032" sldId="262"/>
        </pc:sldMkLst>
        <pc:spChg chg="mod">
          <ac:chgData name="Uusikylä Pirjetta" userId="S::pirjetta.uusikyla@kymenhva.fi::af0fa0e9-060c-47a0-b3af-27233e70d29b" providerId="AD" clId="Web-{DDA0E3A9-11EB-4360-8D26-CDE4D8B3BB39}" dt="2023-01-31T08:31:22.448" v="9" actId="20577"/>
          <ac:spMkLst>
            <pc:docMk/>
            <pc:sldMk cId="3181455032" sldId="262"/>
            <ac:spMk id="3" creationId="{CBD5295E-F386-81CC-AB51-82B7CBC6CD9C}"/>
          </ac:spMkLst>
        </pc:spChg>
      </pc:sldChg>
    </pc:docChg>
  </pc:docChgLst>
  <pc:docChgLst>
    <pc:chgData name="Koppinen Julia" userId="S::julia.koppinen@kymenhva.fi::3a7c82b7-7822-42f8-8d46-605029e547f7" providerId="AD" clId="Web-{0788A922-B771-4060-A4B8-A3FD28AA09B5}"/>
    <pc:docChg chg="modSld">
      <pc:chgData name="Koppinen Julia" userId="S::julia.koppinen@kymenhva.fi::3a7c82b7-7822-42f8-8d46-605029e547f7" providerId="AD" clId="Web-{0788A922-B771-4060-A4B8-A3FD28AA09B5}" dt="2023-01-27T06:35:19.760" v="4"/>
      <pc:docMkLst>
        <pc:docMk/>
      </pc:docMkLst>
      <pc:sldChg chg="addSp delSp modSp">
        <pc:chgData name="Koppinen Julia" userId="S::julia.koppinen@kymenhva.fi::3a7c82b7-7822-42f8-8d46-605029e547f7" providerId="AD" clId="Web-{0788A922-B771-4060-A4B8-A3FD28AA09B5}" dt="2023-01-27T06:35:19.760" v="4"/>
        <pc:sldMkLst>
          <pc:docMk/>
          <pc:sldMk cId="1706440898" sldId="264"/>
        </pc:sldMkLst>
        <pc:spChg chg="add del mod">
          <ac:chgData name="Koppinen Julia" userId="S::julia.koppinen@kymenhva.fi::3a7c82b7-7822-42f8-8d46-605029e547f7" providerId="AD" clId="Web-{0788A922-B771-4060-A4B8-A3FD28AA09B5}" dt="2023-01-27T06:35:19.760" v="4"/>
          <ac:spMkLst>
            <pc:docMk/>
            <pc:sldMk cId="1706440898" sldId="264"/>
            <ac:spMk id="32" creationId="{E5DCB77D-0A0B-C175-01C1-888878B53018}"/>
          </ac:spMkLst>
        </pc:spChg>
        <pc:graphicFrameChg chg="del">
          <ac:chgData name="Koppinen Julia" userId="S::julia.koppinen@kymenhva.fi::3a7c82b7-7822-42f8-8d46-605029e547f7" providerId="AD" clId="Web-{0788A922-B771-4060-A4B8-A3FD28AA09B5}" dt="2023-01-27T06:34:56.525" v="2"/>
          <ac:graphicFrameMkLst>
            <pc:docMk/>
            <pc:sldMk cId="1706440898" sldId="264"/>
            <ac:graphicFrameMk id="7" creationId="{F57FDFFF-6356-DB6B-F548-4DD5612809B7}"/>
          </ac:graphicFrameMkLst>
        </pc:graphicFrameChg>
        <pc:graphicFrameChg chg="add mod">
          <ac:chgData name="Koppinen Julia" userId="S::julia.koppinen@kymenhva.fi::3a7c82b7-7822-42f8-8d46-605029e547f7" providerId="AD" clId="Web-{0788A922-B771-4060-A4B8-A3FD28AA09B5}" dt="2023-01-27T06:35:06.837" v="3" actId="1076"/>
          <ac:graphicFrameMkLst>
            <pc:docMk/>
            <pc:sldMk cId="1706440898" sldId="264"/>
            <ac:graphicFrameMk id="13" creationId="{75FE8315-4C6C-9EC0-A4C3-40C686F1BC13}"/>
          </ac:graphicFrameMkLst>
        </pc:graphicFrameChg>
      </pc:sldChg>
    </pc:docChg>
  </pc:docChgLst>
  <pc:docChgLst>
    <pc:chgData name="Koppinen Julia" userId="S::julia.koppinen@kymenhva.fi::3a7c82b7-7822-42f8-8d46-605029e547f7" providerId="AD" clId="Web-{F47DCA8F-93DC-4BBB-9CD8-E052D8D3B99B}"/>
    <pc:docChg chg="modSld">
      <pc:chgData name="Koppinen Julia" userId="S::julia.koppinen@kymenhva.fi::3a7c82b7-7822-42f8-8d46-605029e547f7" providerId="AD" clId="Web-{F47DCA8F-93DC-4BBB-9CD8-E052D8D3B99B}" dt="2023-01-25T13:51:16.408" v="109" actId="20577"/>
      <pc:docMkLst>
        <pc:docMk/>
      </pc:docMkLst>
      <pc:sldChg chg="modSp">
        <pc:chgData name="Koppinen Julia" userId="S::julia.koppinen@kymenhva.fi::3a7c82b7-7822-42f8-8d46-605029e547f7" providerId="AD" clId="Web-{F47DCA8F-93DC-4BBB-9CD8-E052D8D3B99B}" dt="2023-01-25T13:50:06.112" v="99" actId="20577"/>
        <pc:sldMkLst>
          <pc:docMk/>
          <pc:sldMk cId="570136887" sldId="261"/>
        </pc:sldMkLst>
        <pc:spChg chg="mod">
          <ac:chgData name="Koppinen Julia" userId="S::julia.koppinen@kymenhva.fi::3a7c82b7-7822-42f8-8d46-605029e547f7" providerId="AD" clId="Web-{F47DCA8F-93DC-4BBB-9CD8-E052D8D3B99B}" dt="2023-01-25T13:50:06.112" v="99" actId="20577"/>
          <ac:spMkLst>
            <pc:docMk/>
            <pc:sldMk cId="570136887" sldId="261"/>
            <ac:spMk id="3" creationId="{F05AF7C0-6B84-A3E4-106C-C69E334E95ED}"/>
          </ac:spMkLst>
        </pc:spChg>
      </pc:sldChg>
      <pc:sldChg chg="modSp">
        <pc:chgData name="Koppinen Julia" userId="S::julia.koppinen@kymenhva.fi::3a7c82b7-7822-42f8-8d46-605029e547f7" providerId="AD" clId="Web-{F47DCA8F-93DC-4BBB-9CD8-E052D8D3B99B}" dt="2023-01-25T13:49:53.347" v="96" actId="20577"/>
        <pc:sldMkLst>
          <pc:docMk/>
          <pc:sldMk cId="3181455032" sldId="262"/>
        </pc:sldMkLst>
        <pc:spChg chg="mod">
          <ac:chgData name="Koppinen Julia" userId="S::julia.koppinen@kymenhva.fi::3a7c82b7-7822-42f8-8d46-605029e547f7" providerId="AD" clId="Web-{F47DCA8F-93DC-4BBB-9CD8-E052D8D3B99B}" dt="2023-01-25T13:49:43.925" v="94" actId="20577"/>
          <ac:spMkLst>
            <pc:docMk/>
            <pc:sldMk cId="3181455032" sldId="262"/>
            <ac:spMk id="2" creationId="{AD287F13-4972-FB99-7BBF-8E8FD9346396}"/>
          </ac:spMkLst>
        </pc:spChg>
        <pc:spChg chg="mod">
          <ac:chgData name="Koppinen Julia" userId="S::julia.koppinen@kymenhva.fi::3a7c82b7-7822-42f8-8d46-605029e547f7" providerId="AD" clId="Web-{F47DCA8F-93DC-4BBB-9CD8-E052D8D3B99B}" dt="2023-01-25T13:49:53.347" v="96" actId="20577"/>
          <ac:spMkLst>
            <pc:docMk/>
            <pc:sldMk cId="3181455032" sldId="262"/>
            <ac:spMk id="3" creationId="{CBD5295E-F386-81CC-AB51-82B7CBC6CD9C}"/>
          </ac:spMkLst>
        </pc:spChg>
      </pc:sldChg>
      <pc:sldChg chg="modSp">
        <pc:chgData name="Koppinen Julia" userId="S::julia.koppinen@kymenhva.fi::3a7c82b7-7822-42f8-8d46-605029e547f7" providerId="AD" clId="Web-{F47DCA8F-93DC-4BBB-9CD8-E052D8D3B99B}" dt="2023-01-25T13:51:16.408" v="109" actId="20577"/>
        <pc:sldMkLst>
          <pc:docMk/>
          <pc:sldMk cId="3116424218" sldId="263"/>
        </pc:sldMkLst>
        <pc:spChg chg="mod">
          <ac:chgData name="Koppinen Julia" userId="S::julia.koppinen@kymenhva.fi::3a7c82b7-7822-42f8-8d46-605029e547f7" providerId="AD" clId="Web-{F47DCA8F-93DC-4BBB-9CD8-E052D8D3B99B}" dt="2023-01-25T13:51:16.408" v="109" actId="20577"/>
          <ac:spMkLst>
            <pc:docMk/>
            <pc:sldMk cId="3116424218" sldId="263"/>
            <ac:spMk id="2" creationId="{3DB1AFFE-EC9F-BD72-9A86-49A6D7154B30}"/>
          </ac:spMkLst>
        </pc:spChg>
      </pc:sldChg>
      <pc:sldChg chg="addSp modSp">
        <pc:chgData name="Koppinen Julia" userId="S::julia.koppinen@kymenhva.fi::3a7c82b7-7822-42f8-8d46-605029e547f7" providerId="AD" clId="Web-{F47DCA8F-93DC-4BBB-9CD8-E052D8D3B99B}" dt="2023-01-25T13:48:14.566" v="77" actId="14100"/>
        <pc:sldMkLst>
          <pc:docMk/>
          <pc:sldMk cId="1706440898" sldId="264"/>
        </pc:sldMkLst>
        <pc:spChg chg="add mod">
          <ac:chgData name="Koppinen Julia" userId="S::julia.koppinen@kymenhva.fi::3a7c82b7-7822-42f8-8d46-605029e547f7" providerId="AD" clId="Web-{F47DCA8F-93DC-4BBB-9CD8-E052D8D3B99B}" dt="2023-01-25T13:48:14.566" v="77" actId="14100"/>
          <ac:spMkLst>
            <pc:docMk/>
            <pc:sldMk cId="1706440898" sldId="264"/>
            <ac:spMk id="19" creationId="{AF0AC172-BAF3-AB42-2E49-A4492EE953A0}"/>
          </ac:spMkLst>
        </pc:spChg>
        <pc:graphicFrameChg chg="mod">
          <ac:chgData name="Koppinen Julia" userId="S::julia.koppinen@kymenhva.fi::3a7c82b7-7822-42f8-8d46-605029e547f7" providerId="AD" clId="Web-{F47DCA8F-93DC-4BBB-9CD8-E052D8D3B99B}" dt="2023-01-25T13:44:42.100" v="0" actId="14100"/>
          <ac:graphicFrameMkLst>
            <pc:docMk/>
            <pc:sldMk cId="1706440898" sldId="264"/>
            <ac:graphicFrameMk id="7" creationId="{F57FDFFF-6356-DB6B-F548-4DD5612809B7}"/>
          </ac:graphicFrameMkLst>
        </pc:graphicFrameChg>
      </pc:sldChg>
    </pc:docChg>
  </pc:docChgLst>
  <pc:docChgLst>
    <pc:chgData name="Uusikylä Pirjetta" userId="S::pirjetta.uusikyla@kymenhva.fi::af0fa0e9-060c-47a0-b3af-27233e70d29b" providerId="AD" clId="Web-{BA8EC784-64AB-4E6C-98D8-8DF641F42224}"/>
    <pc:docChg chg="modSld">
      <pc:chgData name="Uusikylä Pirjetta" userId="S::pirjetta.uusikyla@kymenhva.fi::af0fa0e9-060c-47a0-b3af-27233e70d29b" providerId="AD" clId="Web-{BA8EC784-64AB-4E6C-98D8-8DF641F42224}" dt="2023-01-31T08:30:25.138" v="16" actId="20577"/>
      <pc:docMkLst>
        <pc:docMk/>
      </pc:docMkLst>
      <pc:sldChg chg="modSp">
        <pc:chgData name="Uusikylä Pirjetta" userId="S::pirjetta.uusikyla@kymenhva.fi::af0fa0e9-060c-47a0-b3af-27233e70d29b" providerId="AD" clId="Web-{BA8EC784-64AB-4E6C-98D8-8DF641F42224}" dt="2023-01-31T08:30:25.138" v="16" actId="20577"/>
        <pc:sldMkLst>
          <pc:docMk/>
          <pc:sldMk cId="3181455032" sldId="262"/>
        </pc:sldMkLst>
        <pc:spChg chg="mod">
          <ac:chgData name="Uusikylä Pirjetta" userId="S::pirjetta.uusikyla@kymenhva.fi::af0fa0e9-060c-47a0-b3af-27233e70d29b" providerId="AD" clId="Web-{BA8EC784-64AB-4E6C-98D8-8DF641F42224}" dt="2023-01-31T08:30:25.138" v="16" actId="20577"/>
          <ac:spMkLst>
            <pc:docMk/>
            <pc:sldMk cId="3181455032" sldId="262"/>
            <ac:spMk id="3" creationId="{CBD5295E-F386-81CC-AB51-82B7CBC6CD9C}"/>
          </ac:spMkLst>
        </pc:spChg>
      </pc:sldChg>
    </pc:docChg>
  </pc:docChgLst>
  <pc:docChgLst>
    <pc:chgData name="Koppinen Julia" userId="S::julia.koppinen@kymenhva.fi::3a7c82b7-7822-42f8-8d46-605029e547f7" providerId="AD" clId="Web-{D10BF51A-F39E-418A-8009-8BAC652B3C5E}"/>
    <pc:docChg chg="addSld modSld">
      <pc:chgData name="Koppinen Julia" userId="S::julia.koppinen@kymenhva.fi::3a7c82b7-7822-42f8-8d46-605029e547f7" providerId="AD" clId="Web-{D10BF51A-F39E-418A-8009-8BAC652B3C5E}" dt="2023-01-27T06:04:00.730" v="414" actId="20577"/>
      <pc:docMkLst>
        <pc:docMk/>
      </pc:docMkLst>
      <pc:sldChg chg="modSp">
        <pc:chgData name="Koppinen Julia" userId="S::julia.koppinen@kymenhva.fi::3a7c82b7-7822-42f8-8d46-605029e547f7" providerId="AD" clId="Web-{D10BF51A-F39E-418A-8009-8BAC652B3C5E}" dt="2023-01-27T06:04:00.730" v="414" actId="20577"/>
        <pc:sldMkLst>
          <pc:docMk/>
          <pc:sldMk cId="359600547" sldId="258"/>
        </pc:sldMkLst>
        <pc:spChg chg="mod">
          <ac:chgData name="Koppinen Julia" userId="S::julia.koppinen@kymenhva.fi::3a7c82b7-7822-42f8-8d46-605029e547f7" providerId="AD" clId="Web-{D10BF51A-F39E-418A-8009-8BAC652B3C5E}" dt="2023-01-27T06:04:00.730" v="414" actId="20577"/>
          <ac:spMkLst>
            <pc:docMk/>
            <pc:sldMk cId="359600547" sldId="258"/>
            <ac:spMk id="3" creationId="{00000000-0000-0000-0000-000000000000}"/>
          </ac:spMkLst>
        </pc:spChg>
      </pc:sldChg>
      <pc:sldChg chg="modSp new">
        <pc:chgData name="Koppinen Julia" userId="S::julia.koppinen@kymenhva.fi::3a7c82b7-7822-42f8-8d46-605029e547f7" providerId="AD" clId="Web-{D10BF51A-F39E-418A-8009-8BAC652B3C5E}" dt="2023-01-27T06:03:28.026" v="407" actId="20577"/>
        <pc:sldMkLst>
          <pc:docMk/>
          <pc:sldMk cId="2545261064" sldId="265"/>
        </pc:sldMkLst>
        <pc:spChg chg="mod">
          <ac:chgData name="Koppinen Julia" userId="S::julia.koppinen@kymenhva.fi::3a7c82b7-7822-42f8-8d46-605029e547f7" providerId="AD" clId="Web-{D10BF51A-F39E-418A-8009-8BAC652B3C5E}" dt="2023-01-27T05:58:34.688" v="53" actId="20577"/>
          <ac:spMkLst>
            <pc:docMk/>
            <pc:sldMk cId="2545261064" sldId="265"/>
            <ac:spMk id="2" creationId="{8C38D27D-34E7-1D3A-9C8E-82CB802210BD}"/>
          </ac:spMkLst>
        </pc:spChg>
        <pc:spChg chg="mod">
          <ac:chgData name="Koppinen Julia" userId="S::julia.koppinen@kymenhva.fi::3a7c82b7-7822-42f8-8d46-605029e547f7" providerId="AD" clId="Web-{D10BF51A-F39E-418A-8009-8BAC652B3C5E}" dt="2023-01-27T06:03:28.026" v="407" actId="20577"/>
          <ac:spMkLst>
            <pc:docMk/>
            <pc:sldMk cId="2545261064" sldId="265"/>
            <ac:spMk id="3" creationId="{F074F401-8BBC-AB26-9660-96FEE0DF2AEC}"/>
          </ac:spMkLst>
        </pc:spChg>
      </pc:sldChg>
    </pc:docChg>
  </pc:docChgLst>
  <pc:docChgLst>
    <pc:chgData name="Koppinen Julia" userId="S::julia.koppinen@kymenhva.fi::3a7c82b7-7822-42f8-8d46-605029e547f7" providerId="AD" clId="Web-{266CA338-6ACE-4F20-974E-593F43A97F0B}"/>
    <pc:docChg chg="addSld modSld">
      <pc:chgData name="Koppinen Julia" userId="S::julia.koppinen@kymenhva.fi::3a7c82b7-7822-42f8-8d46-605029e547f7" providerId="AD" clId="Web-{266CA338-6ACE-4F20-974E-593F43A97F0B}" dt="2023-01-25T08:33:57.768" v="575" actId="20577"/>
      <pc:docMkLst>
        <pc:docMk/>
      </pc:docMkLst>
      <pc:sldChg chg="modSp new">
        <pc:chgData name="Koppinen Julia" userId="S::julia.koppinen@kymenhva.fi::3a7c82b7-7822-42f8-8d46-605029e547f7" providerId="AD" clId="Web-{266CA338-6ACE-4F20-974E-593F43A97F0B}" dt="2023-01-25T08:33:57.768" v="575" actId="20577"/>
        <pc:sldMkLst>
          <pc:docMk/>
          <pc:sldMk cId="570136887" sldId="261"/>
        </pc:sldMkLst>
        <pc:spChg chg="mod">
          <ac:chgData name="Koppinen Julia" userId="S::julia.koppinen@kymenhva.fi::3a7c82b7-7822-42f8-8d46-605029e547f7" providerId="AD" clId="Web-{266CA338-6ACE-4F20-974E-593F43A97F0B}" dt="2023-01-25T08:23:32.844" v="227" actId="20577"/>
          <ac:spMkLst>
            <pc:docMk/>
            <pc:sldMk cId="570136887" sldId="261"/>
            <ac:spMk id="2" creationId="{30EEEED8-C7EF-74CD-7788-BB877351335B}"/>
          </ac:spMkLst>
        </pc:spChg>
        <pc:spChg chg="mod">
          <ac:chgData name="Koppinen Julia" userId="S::julia.koppinen@kymenhva.fi::3a7c82b7-7822-42f8-8d46-605029e547f7" providerId="AD" clId="Web-{266CA338-6ACE-4F20-974E-593F43A97F0B}" dt="2023-01-25T08:33:57.768" v="575" actId="20577"/>
          <ac:spMkLst>
            <pc:docMk/>
            <pc:sldMk cId="570136887" sldId="261"/>
            <ac:spMk id="3" creationId="{F05AF7C0-6B84-A3E4-106C-C69E334E95ED}"/>
          </ac:spMkLst>
        </pc:spChg>
      </pc:sldChg>
      <pc:sldChg chg="new">
        <pc:chgData name="Koppinen Julia" userId="S::julia.koppinen@kymenhva.fi::3a7c82b7-7822-42f8-8d46-605029e547f7" providerId="AD" clId="Web-{266CA338-6ACE-4F20-974E-593F43A97F0B}" dt="2023-01-25T08:22:46.718" v="191"/>
        <pc:sldMkLst>
          <pc:docMk/>
          <pc:sldMk cId="3181455032" sldId="262"/>
        </pc:sldMkLst>
      </pc:sldChg>
    </pc:docChg>
  </pc:docChgLst>
  <pc:docChgLst>
    <pc:chgData name="Koppinen Julia" userId="S::julia.koppinen@kymenhva.fi::3a7c82b7-7822-42f8-8d46-605029e547f7" providerId="AD" clId="Web-{D0D4A085-59C1-41D7-BF11-3E7DCD6369A3}"/>
    <pc:docChg chg="modSld">
      <pc:chgData name="Koppinen Julia" userId="S::julia.koppinen@kymenhva.fi::3a7c82b7-7822-42f8-8d46-605029e547f7" providerId="AD" clId="Web-{D0D4A085-59C1-41D7-BF11-3E7DCD6369A3}" dt="2023-01-31T07:57:16.503" v="3" actId="20577"/>
      <pc:docMkLst>
        <pc:docMk/>
      </pc:docMkLst>
      <pc:sldChg chg="modSp">
        <pc:chgData name="Koppinen Julia" userId="S::julia.koppinen@kymenhva.fi::3a7c82b7-7822-42f8-8d46-605029e547f7" providerId="AD" clId="Web-{D0D4A085-59C1-41D7-BF11-3E7DCD6369A3}" dt="2023-01-31T07:57:16.503" v="3" actId="20577"/>
        <pc:sldMkLst>
          <pc:docMk/>
          <pc:sldMk cId="2545261064" sldId="265"/>
        </pc:sldMkLst>
        <pc:spChg chg="mod">
          <ac:chgData name="Koppinen Julia" userId="S::julia.koppinen@kymenhva.fi::3a7c82b7-7822-42f8-8d46-605029e547f7" providerId="AD" clId="Web-{D0D4A085-59C1-41D7-BF11-3E7DCD6369A3}" dt="2023-01-31T07:57:02.659" v="1" actId="20577"/>
          <ac:spMkLst>
            <pc:docMk/>
            <pc:sldMk cId="2545261064" sldId="265"/>
            <ac:spMk id="2" creationId="{8C38D27D-34E7-1D3A-9C8E-82CB802210BD}"/>
          </ac:spMkLst>
        </pc:spChg>
        <pc:spChg chg="mod">
          <ac:chgData name="Koppinen Julia" userId="S::julia.koppinen@kymenhva.fi::3a7c82b7-7822-42f8-8d46-605029e547f7" providerId="AD" clId="Web-{D0D4A085-59C1-41D7-BF11-3E7DCD6369A3}" dt="2023-01-31T07:57:16.503" v="3" actId="20577"/>
          <ac:spMkLst>
            <pc:docMk/>
            <pc:sldMk cId="2545261064" sldId="265"/>
            <ac:spMk id="3" creationId="{F074F401-8BBC-AB26-9660-96FEE0DF2AEC}"/>
          </ac:spMkLst>
        </pc:spChg>
      </pc:sldChg>
    </pc:docChg>
  </pc:docChgLst>
  <pc:docChgLst>
    <pc:chgData name="Koppinen Julia" userId="S::julia.koppinen@kymenhva.fi::3a7c82b7-7822-42f8-8d46-605029e547f7" providerId="AD" clId="Web-{8515F199-4FBE-4A3D-A355-BA332ADE77CF}"/>
    <pc:docChg chg="delSld modSld">
      <pc:chgData name="Koppinen Julia" userId="S::julia.koppinen@kymenhva.fi::3a7c82b7-7822-42f8-8d46-605029e547f7" providerId="AD" clId="Web-{8515F199-4FBE-4A3D-A355-BA332ADE77CF}" dt="2023-01-25T09:51:12.308" v="181" actId="20577"/>
      <pc:docMkLst>
        <pc:docMk/>
      </pc:docMkLst>
      <pc:sldChg chg="modSp">
        <pc:chgData name="Koppinen Julia" userId="S::julia.koppinen@kymenhva.fi::3a7c82b7-7822-42f8-8d46-605029e547f7" providerId="AD" clId="Web-{8515F199-4FBE-4A3D-A355-BA332ADE77CF}" dt="2023-01-25T09:50:45.135" v="179" actId="20577"/>
        <pc:sldMkLst>
          <pc:docMk/>
          <pc:sldMk cId="3988102789" sldId="257"/>
        </pc:sldMkLst>
        <pc:spChg chg="mod">
          <ac:chgData name="Koppinen Julia" userId="S::julia.koppinen@kymenhva.fi::3a7c82b7-7822-42f8-8d46-605029e547f7" providerId="AD" clId="Web-{8515F199-4FBE-4A3D-A355-BA332ADE77CF}" dt="2023-01-25T09:50:45.135" v="179" actId="20577"/>
          <ac:spMkLst>
            <pc:docMk/>
            <pc:sldMk cId="3988102789" sldId="257"/>
            <ac:spMk id="3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8515F199-4FBE-4A3D-A355-BA332ADE77CF}" dt="2023-01-25T09:39:50.347" v="4" actId="20577"/>
        <pc:sldMkLst>
          <pc:docMk/>
          <pc:sldMk cId="359600547" sldId="258"/>
        </pc:sldMkLst>
        <pc:spChg chg="mod">
          <ac:chgData name="Koppinen Julia" userId="S::julia.koppinen@kymenhva.fi::3a7c82b7-7822-42f8-8d46-605029e547f7" providerId="AD" clId="Web-{8515F199-4FBE-4A3D-A355-BA332ADE77CF}" dt="2023-01-25T09:39:50.347" v="4" actId="20577"/>
          <ac:spMkLst>
            <pc:docMk/>
            <pc:sldMk cId="359600547" sldId="258"/>
            <ac:spMk id="3" creationId="{00000000-0000-0000-0000-000000000000}"/>
          </ac:spMkLst>
        </pc:spChg>
      </pc:sldChg>
      <pc:sldChg chg="modSp">
        <pc:chgData name="Koppinen Julia" userId="S::julia.koppinen@kymenhva.fi::3a7c82b7-7822-42f8-8d46-605029e547f7" providerId="AD" clId="Web-{8515F199-4FBE-4A3D-A355-BA332ADE77CF}" dt="2023-01-25T09:49:08.900" v="172" actId="20577"/>
        <pc:sldMkLst>
          <pc:docMk/>
          <pc:sldMk cId="2610708227" sldId="259"/>
        </pc:sldMkLst>
        <pc:spChg chg="mod">
          <ac:chgData name="Koppinen Julia" userId="S::julia.koppinen@kymenhva.fi::3a7c82b7-7822-42f8-8d46-605029e547f7" providerId="AD" clId="Web-{8515F199-4FBE-4A3D-A355-BA332ADE77CF}" dt="2023-01-25T09:41:51.442" v="22" actId="20577"/>
          <ac:spMkLst>
            <pc:docMk/>
            <pc:sldMk cId="2610708227" sldId="259"/>
            <ac:spMk id="2" creationId="{00000000-0000-0000-0000-000000000000}"/>
          </ac:spMkLst>
        </pc:spChg>
        <pc:spChg chg="mod">
          <ac:chgData name="Koppinen Julia" userId="S::julia.koppinen@kymenhva.fi::3a7c82b7-7822-42f8-8d46-605029e547f7" providerId="AD" clId="Web-{8515F199-4FBE-4A3D-A355-BA332ADE77CF}" dt="2023-01-25T09:49:08.900" v="172" actId="20577"/>
          <ac:spMkLst>
            <pc:docMk/>
            <pc:sldMk cId="2610708227" sldId="259"/>
            <ac:spMk id="3" creationId="{00000000-0000-0000-0000-000000000000}"/>
          </ac:spMkLst>
        </pc:spChg>
      </pc:sldChg>
      <pc:sldChg chg="del">
        <pc:chgData name="Koppinen Julia" userId="S::julia.koppinen@kymenhva.fi::3a7c82b7-7822-42f8-8d46-605029e547f7" providerId="AD" clId="Web-{8515F199-4FBE-4A3D-A355-BA332ADE77CF}" dt="2023-01-25T09:49:35.697" v="173"/>
        <pc:sldMkLst>
          <pc:docMk/>
          <pc:sldMk cId="2933025338" sldId="260"/>
        </pc:sldMkLst>
      </pc:sldChg>
      <pc:sldChg chg="modSp">
        <pc:chgData name="Koppinen Julia" userId="S::julia.koppinen@kymenhva.fi::3a7c82b7-7822-42f8-8d46-605029e547f7" providerId="AD" clId="Web-{8515F199-4FBE-4A3D-A355-BA332ADE77CF}" dt="2023-01-25T09:51:12.308" v="181" actId="20577"/>
        <pc:sldMkLst>
          <pc:docMk/>
          <pc:sldMk cId="570136887" sldId="261"/>
        </pc:sldMkLst>
        <pc:spChg chg="mod">
          <ac:chgData name="Koppinen Julia" userId="S::julia.koppinen@kymenhva.fi::3a7c82b7-7822-42f8-8d46-605029e547f7" providerId="AD" clId="Web-{8515F199-4FBE-4A3D-A355-BA332ADE77CF}" dt="2023-01-25T09:51:12.308" v="181" actId="20577"/>
          <ac:spMkLst>
            <pc:docMk/>
            <pc:sldMk cId="570136887" sldId="261"/>
            <ac:spMk id="3" creationId="{F05AF7C0-6B84-A3E4-106C-C69E334E95E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7C7CA5-E117-4367-BDB7-CF7E08A012F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6004EC0-6AB7-4843-A3D0-7781FB162734}">
      <dgm:prSet phldrT="[Teksti]" phldr="0"/>
      <dgm:spPr/>
      <dgm:t>
        <a:bodyPr/>
        <a:lstStyle/>
        <a:p>
          <a:pPr rtl="0"/>
          <a:r>
            <a:rPr lang="fi-FI">
              <a:latin typeface="Segoe UI"/>
            </a:rPr>
            <a:t>Kaiku24</a:t>
          </a:r>
          <a:endParaRPr lang="fi-FI"/>
        </a:p>
      </dgm:t>
    </dgm:pt>
    <dgm:pt modelId="{D7A8A6B6-EFBF-4402-8D4C-5AC96C5346E3}" type="parTrans" cxnId="{BB40978C-88F0-4BEB-B25E-212256AB62D0}">
      <dgm:prSet/>
      <dgm:spPr/>
    </dgm:pt>
    <dgm:pt modelId="{23555BA1-90E0-4587-9999-4AC2916DAC56}" type="sibTrans" cxnId="{BB40978C-88F0-4BEB-B25E-212256AB62D0}">
      <dgm:prSet/>
      <dgm:spPr/>
      <dgm:t>
        <a:bodyPr/>
        <a:lstStyle/>
        <a:p>
          <a:endParaRPr lang="fi-FI"/>
        </a:p>
      </dgm:t>
    </dgm:pt>
    <dgm:pt modelId="{5667CD18-AC9E-4666-A032-BA5A95881AA1}">
      <dgm:prSet phldrT="[Teksti]" phldr="0"/>
      <dgm:spPr/>
      <dgm:t>
        <a:bodyPr/>
        <a:lstStyle/>
        <a:p>
          <a:r>
            <a:rPr lang="fi-FI">
              <a:latin typeface="Segoe UI"/>
            </a:rPr>
            <a:t>Kiiretiimi</a:t>
          </a:r>
          <a:endParaRPr lang="fi-FI"/>
        </a:p>
      </dgm:t>
    </dgm:pt>
    <dgm:pt modelId="{795552B5-7CDB-470C-BA6B-AD9158939AA3}" type="parTrans" cxnId="{DF2387DF-895D-4E2B-84C4-CEDD4876124A}">
      <dgm:prSet/>
      <dgm:spPr/>
    </dgm:pt>
    <dgm:pt modelId="{82F0EB62-3E76-435F-838C-F48960076E89}" type="sibTrans" cxnId="{DF2387DF-895D-4E2B-84C4-CEDD4876124A}">
      <dgm:prSet/>
      <dgm:spPr/>
      <dgm:t>
        <a:bodyPr/>
        <a:lstStyle/>
        <a:p>
          <a:endParaRPr lang="fi-FI"/>
        </a:p>
      </dgm:t>
    </dgm:pt>
    <dgm:pt modelId="{218D74F3-B86B-4CAE-A402-DA61110A87CE}">
      <dgm:prSet phldrT="[Teksti]" phldr="0"/>
      <dgm:spPr/>
      <dgm:t>
        <a:bodyPr/>
        <a:lstStyle/>
        <a:p>
          <a:pPr rtl="0"/>
          <a:r>
            <a:rPr lang="fi-FI">
              <a:latin typeface="Segoe UI"/>
            </a:rPr>
            <a:t>Terveysasemien Tiimit</a:t>
          </a:r>
          <a:endParaRPr lang="fi-FI"/>
        </a:p>
      </dgm:t>
    </dgm:pt>
    <dgm:pt modelId="{E8ABD631-34BF-4980-A7E0-06EB275A193A}" type="parTrans" cxnId="{75FA0A75-3B5A-4617-A011-3DD4F3F14A4D}">
      <dgm:prSet/>
      <dgm:spPr/>
    </dgm:pt>
    <dgm:pt modelId="{66BA566B-7FA6-4EE9-BD83-F71E72F75F11}" type="sibTrans" cxnId="{75FA0A75-3B5A-4617-A011-3DD4F3F14A4D}">
      <dgm:prSet/>
      <dgm:spPr/>
    </dgm:pt>
    <dgm:pt modelId="{6E2A9EAE-50D0-442A-BDD9-BDA841A827C1}">
      <dgm:prSet phldr="0"/>
      <dgm:spPr/>
      <dgm:t>
        <a:bodyPr/>
        <a:lstStyle/>
        <a:p>
          <a:pPr rtl="0"/>
          <a:r>
            <a:rPr lang="fi-FI">
              <a:latin typeface="Segoe UI"/>
            </a:rPr>
            <a:t>Kiireetön tiimi</a:t>
          </a:r>
        </a:p>
      </dgm:t>
    </dgm:pt>
    <dgm:pt modelId="{C419A386-860C-4FD4-BCB5-86B1428C61A3}" type="parTrans" cxnId="{6E0B3A03-8751-4109-9F6F-378F3F2B2CC2}">
      <dgm:prSet/>
      <dgm:spPr/>
    </dgm:pt>
    <dgm:pt modelId="{0EBCC9BC-8FDE-4E6C-9E0D-C5D6DAE9951A}" type="sibTrans" cxnId="{6E0B3A03-8751-4109-9F6F-378F3F2B2CC2}">
      <dgm:prSet/>
      <dgm:spPr/>
      <dgm:t>
        <a:bodyPr/>
        <a:lstStyle/>
        <a:p>
          <a:endParaRPr lang="en-US"/>
        </a:p>
      </dgm:t>
    </dgm:pt>
    <dgm:pt modelId="{431ED5BD-116B-457C-9686-B151EF72AC1A}" type="pres">
      <dgm:prSet presAssocID="{CC7C7CA5-E117-4367-BDB7-CF7E08A012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9E1F0D7-9689-4E72-8437-F37174A0E460}" type="pres">
      <dgm:prSet presAssocID="{CC7C7CA5-E117-4367-BDB7-CF7E08A012F4}" presName="vNodes" presStyleCnt="0"/>
      <dgm:spPr/>
    </dgm:pt>
    <dgm:pt modelId="{4B502D0A-553E-42C8-A1B2-644C4C87EBAD}" type="pres">
      <dgm:prSet presAssocID="{76004EC0-6AB7-4843-A3D0-7781FB1627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3468E05-8E37-4A0E-9824-E440E05936AE}" type="pres">
      <dgm:prSet presAssocID="{23555BA1-90E0-4587-9999-4AC2916DAC56}" presName="spacerT" presStyleCnt="0"/>
      <dgm:spPr/>
    </dgm:pt>
    <dgm:pt modelId="{357862F0-0B92-408B-AD46-AB1BBC861B97}" type="pres">
      <dgm:prSet presAssocID="{23555BA1-90E0-4587-9999-4AC2916DAC56}" presName="sibTrans" presStyleLbl="sibTrans2D1" presStyleIdx="0" presStyleCnt="3"/>
      <dgm:spPr/>
      <dgm:t>
        <a:bodyPr/>
        <a:lstStyle/>
        <a:p>
          <a:endParaRPr lang="fi-FI"/>
        </a:p>
      </dgm:t>
    </dgm:pt>
    <dgm:pt modelId="{F27B52AF-8E13-40C2-A628-30034217542D}" type="pres">
      <dgm:prSet presAssocID="{23555BA1-90E0-4587-9999-4AC2916DAC56}" presName="spacerB" presStyleCnt="0"/>
      <dgm:spPr/>
    </dgm:pt>
    <dgm:pt modelId="{3CE4AFDB-BF5C-4B10-AD6E-1EC1CB5F7F83}" type="pres">
      <dgm:prSet presAssocID="{5667CD18-AC9E-4666-A032-BA5A95881A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2CED14-3FF8-4558-B577-2E7A9CCBBAAE}" type="pres">
      <dgm:prSet presAssocID="{82F0EB62-3E76-435F-838C-F48960076E89}" presName="spacerT" presStyleCnt="0"/>
      <dgm:spPr/>
    </dgm:pt>
    <dgm:pt modelId="{85458AB2-9BDB-4FC9-85AA-8647DF0AF6C8}" type="pres">
      <dgm:prSet presAssocID="{82F0EB62-3E76-435F-838C-F48960076E89}" presName="sibTrans" presStyleLbl="sibTrans2D1" presStyleIdx="1" presStyleCnt="3"/>
      <dgm:spPr/>
      <dgm:t>
        <a:bodyPr/>
        <a:lstStyle/>
        <a:p>
          <a:endParaRPr lang="fi-FI"/>
        </a:p>
      </dgm:t>
    </dgm:pt>
    <dgm:pt modelId="{D8B5B378-39BA-4021-9151-3E41E78CC970}" type="pres">
      <dgm:prSet presAssocID="{82F0EB62-3E76-435F-838C-F48960076E89}" presName="spacerB" presStyleCnt="0"/>
      <dgm:spPr/>
    </dgm:pt>
    <dgm:pt modelId="{B2EA3CE3-BDAA-4677-97F6-5F5AC4E709C3}" type="pres">
      <dgm:prSet presAssocID="{6E2A9EAE-50D0-442A-BDD9-BDA841A827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8E5FD2B-00AF-4977-B596-9A9833CFF06B}" type="pres">
      <dgm:prSet presAssocID="{CC7C7CA5-E117-4367-BDB7-CF7E08A012F4}" presName="sibTransLast" presStyleLbl="sibTrans2D1" presStyleIdx="2" presStyleCnt="3"/>
      <dgm:spPr/>
      <dgm:t>
        <a:bodyPr/>
        <a:lstStyle/>
        <a:p>
          <a:endParaRPr lang="fi-FI"/>
        </a:p>
      </dgm:t>
    </dgm:pt>
    <dgm:pt modelId="{03F9C8C8-0894-484E-82C3-7117689E3D70}" type="pres">
      <dgm:prSet presAssocID="{CC7C7CA5-E117-4367-BDB7-CF7E08A012F4}" presName="connectorText" presStyleLbl="sibTrans2D1" presStyleIdx="2" presStyleCnt="3"/>
      <dgm:spPr/>
      <dgm:t>
        <a:bodyPr/>
        <a:lstStyle/>
        <a:p>
          <a:endParaRPr lang="fi-FI"/>
        </a:p>
      </dgm:t>
    </dgm:pt>
    <dgm:pt modelId="{1ECF3865-5223-4BC3-882F-988F3E6C623B}" type="pres">
      <dgm:prSet presAssocID="{CC7C7CA5-E117-4367-BDB7-CF7E08A012F4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3DE2A4B-B4C4-4A05-BB3A-9C0F654A0FF5}" type="presOf" srcId="{82F0EB62-3E76-435F-838C-F48960076E89}" destId="{85458AB2-9BDB-4FC9-85AA-8647DF0AF6C8}" srcOrd="0" destOrd="0" presId="urn:microsoft.com/office/officeart/2005/8/layout/equation2"/>
    <dgm:cxn modelId="{F15E5301-3628-4908-8321-B1D8BDC9B6A9}" type="presOf" srcId="{0EBCC9BC-8FDE-4E6C-9E0D-C5D6DAE9951A}" destId="{B8E5FD2B-00AF-4977-B596-9A9833CFF06B}" srcOrd="0" destOrd="0" presId="urn:microsoft.com/office/officeart/2005/8/layout/equation2"/>
    <dgm:cxn modelId="{CAD32984-4DE5-438A-981E-25194FD61D2F}" type="presOf" srcId="{23555BA1-90E0-4587-9999-4AC2916DAC56}" destId="{357862F0-0B92-408B-AD46-AB1BBC861B97}" srcOrd="0" destOrd="0" presId="urn:microsoft.com/office/officeart/2005/8/layout/equation2"/>
    <dgm:cxn modelId="{EFE9E2F2-3C34-4FB1-BA02-1F6CF1D903BE}" type="presOf" srcId="{76004EC0-6AB7-4843-A3D0-7781FB162734}" destId="{4B502D0A-553E-42C8-A1B2-644C4C87EBAD}" srcOrd="0" destOrd="0" presId="urn:microsoft.com/office/officeart/2005/8/layout/equation2"/>
    <dgm:cxn modelId="{8A4788CC-60DC-4924-B79C-D04BE8357F4B}" type="presOf" srcId="{CC7C7CA5-E117-4367-BDB7-CF7E08A012F4}" destId="{431ED5BD-116B-457C-9686-B151EF72AC1A}" srcOrd="0" destOrd="0" presId="urn:microsoft.com/office/officeart/2005/8/layout/equation2"/>
    <dgm:cxn modelId="{82DC9E14-300A-4B24-84A6-22B92C161B2C}" type="presOf" srcId="{218D74F3-B86B-4CAE-A402-DA61110A87CE}" destId="{1ECF3865-5223-4BC3-882F-988F3E6C623B}" srcOrd="0" destOrd="0" presId="urn:microsoft.com/office/officeart/2005/8/layout/equation2"/>
    <dgm:cxn modelId="{BB40978C-88F0-4BEB-B25E-212256AB62D0}" srcId="{CC7C7CA5-E117-4367-BDB7-CF7E08A012F4}" destId="{76004EC0-6AB7-4843-A3D0-7781FB162734}" srcOrd="0" destOrd="0" parTransId="{D7A8A6B6-EFBF-4402-8D4C-5AC96C5346E3}" sibTransId="{23555BA1-90E0-4587-9999-4AC2916DAC56}"/>
    <dgm:cxn modelId="{04679444-E4F1-49D2-B46B-9C12299C2F7F}" type="presOf" srcId="{6E2A9EAE-50D0-442A-BDD9-BDA841A827C1}" destId="{B2EA3CE3-BDAA-4677-97F6-5F5AC4E709C3}" srcOrd="0" destOrd="0" presId="urn:microsoft.com/office/officeart/2005/8/layout/equation2"/>
    <dgm:cxn modelId="{3D5C5236-E55F-41E0-8956-DC57592F7B31}" type="presOf" srcId="{5667CD18-AC9E-4666-A032-BA5A95881AA1}" destId="{3CE4AFDB-BF5C-4B10-AD6E-1EC1CB5F7F83}" srcOrd="0" destOrd="0" presId="urn:microsoft.com/office/officeart/2005/8/layout/equation2"/>
    <dgm:cxn modelId="{DF2387DF-895D-4E2B-84C4-CEDD4876124A}" srcId="{CC7C7CA5-E117-4367-BDB7-CF7E08A012F4}" destId="{5667CD18-AC9E-4666-A032-BA5A95881AA1}" srcOrd="1" destOrd="0" parTransId="{795552B5-7CDB-470C-BA6B-AD9158939AA3}" sibTransId="{82F0EB62-3E76-435F-838C-F48960076E89}"/>
    <dgm:cxn modelId="{75FA0A75-3B5A-4617-A011-3DD4F3F14A4D}" srcId="{CC7C7CA5-E117-4367-BDB7-CF7E08A012F4}" destId="{218D74F3-B86B-4CAE-A402-DA61110A87CE}" srcOrd="3" destOrd="0" parTransId="{E8ABD631-34BF-4980-A7E0-06EB275A193A}" sibTransId="{66BA566B-7FA6-4EE9-BD83-F71E72F75F11}"/>
    <dgm:cxn modelId="{32FA090E-2BC7-44BF-8119-0B4F5C64AEDD}" type="presOf" srcId="{0EBCC9BC-8FDE-4E6C-9E0D-C5D6DAE9951A}" destId="{03F9C8C8-0894-484E-82C3-7117689E3D70}" srcOrd="1" destOrd="0" presId="urn:microsoft.com/office/officeart/2005/8/layout/equation2"/>
    <dgm:cxn modelId="{6E0B3A03-8751-4109-9F6F-378F3F2B2CC2}" srcId="{CC7C7CA5-E117-4367-BDB7-CF7E08A012F4}" destId="{6E2A9EAE-50D0-442A-BDD9-BDA841A827C1}" srcOrd="2" destOrd="0" parTransId="{C419A386-860C-4FD4-BCB5-86B1428C61A3}" sibTransId="{0EBCC9BC-8FDE-4E6C-9E0D-C5D6DAE9951A}"/>
    <dgm:cxn modelId="{EEFD14F8-E50A-4A92-BC97-0712DB2348DD}" type="presParOf" srcId="{431ED5BD-116B-457C-9686-B151EF72AC1A}" destId="{39E1F0D7-9689-4E72-8437-F37174A0E460}" srcOrd="0" destOrd="0" presId="urn:microsoft.com/office/officeart/2005/8/layout/equation2"/>
    <dgm:cxn modelId="{B8C92522-5E80-414F-B046-57C77E491D55}" type="presParOf" srcId="{39E1F0D7-9689-4E72-8437-F37174A0E460}" destId="{4B502D0A-553E-42C8-A1B2-644C4C87EBAD}" srcOrd="0" destOrd="0" presId="urn:microsoft.com/office/officeart/2005/8/layout/equation2"/>
    <dgm:cxn modelId="{C1684129-BEC0-446B-98A6-6FB3DA6A76FE}" type="presParOf" srcId="{39E1F0D7-9689-4E72-8437-F37174A0E460}" destId="{73468E05-8E37-4A0E-9824-E440E05936AE}" srcOrd="1" destOrd="0" presId="urn:microsoft.com/office/officeart/2005/8/layout/equation2"/>
    <dgm:cxn modelId="{9ADB4C9C-879D-4A1C-8400-1DA90455FA9E}" type="presParOf" srcId="{39E1F0D7-9689-4E72-8437-F37174A0E460}" destId="{357862F0-0B92-408B-AD46-AB1BBC861B97}" srcOrd="2" destOrd="0" presId="urn:microsoft.com/office/officeart/2005/8/layout/equation2"/>
    <dgm:cxn modelId="{B6B6A2B4-A5B3-460E-8877-F4BFCAC52D36}" type="presParOf" srcId="{39E1F0D7-9689-4E72-8437-F37174A0E460}" destId="{F27B52AF-8E13-40C2-A628-30034217542D}" srcOrd="3" destOrd="0" presId="urn:microsoft.com/office/officeart/2005/8/layout/equation2"/>
    <dgm:cxn modelId="{9526CAAF-E6A2-4509-A1FA-A2BAD67D8998}" type="presParOf" srcId="{39E1F0D7-9689-4E72-8437-F37174A0E460}" destId="{3CE4AFDB-BF5C-4B10-AD6E-1EC1CB5F7F83}" srcOrd="4" destOrd="0" presId="urn:microsoft.com/office/officeart/2005/8/layout/equation2"/>
    <dgm:cxn modelId="{E2C08795-3120-432B-A951-67A67BA31195}" type="presParOf" srcId="{39E1F0D7-9689-4E72-8437-F37174A0E460}" destId="{302CED14-3FF8-4558-B577-2E7A9CCBBAAE}" srcOrd="5" destOrd="0" presId="urn:microsoft.com/office/officeart/2005/8/layout/equation2"/>
    <dgm:cxn modelId="{7310629D-3AC3-45F6-9D79-3231A8FF60D1}" type="presParOf" srcId="{39E1F0D7-9689-4E72-8437-F37174A0E460}" destId="{85458AB2-9BDB-4FC9-85AA-8647DF0AF6C8}" srcOrd="6" destOrd="0" presId="urn:microsoft.com/office/officeart/2005/8/layout/equation2"/>
    <dgm:cxn modelId="{56B45C78-D744-41EF-B666-13B097BF743C}" type="presParOf" srcId="{39E1F0D7-9689-4E72-8437-F37174A0E460}" destId="{D8B5B378-39BA-4021-9151-3E41E78CC970}" srcOrd="7" destOrd="0" presId="urn:microsoft.com/office/officeart/2005/8/layout/equation2"/>
    <dgm:cxn modelId="{236733B1-CE81-4C6A-A11F-1F5A0DDA0EDD}" type="presParOf" srcId="{39E1F0D7-9689-4E72-8437-F37174A0E460}" destId="{B2EA3CE3-BDAA-4677-97F6-5F5AC4E709C3}" srcOrd="8" destOrd="0" presId="urn:microsoft.com/office/officeart/2005/8/layout/equation2"/>
    <dgm:cxn modelId="{8CDB2021-FF33-4C3D-AFF1-9F982115771A}" type="presParOf" srcId="{431ED5BD-116B-457C-9686-B151EF72AC1A}" destId="{B8E5FD2B-00AF-4977-B596-9A9833CFF06B}" srcOrd="1" destOrd="0" presId="urn:microsoft.com/office/officeart/2005/8/layout/equation2"/>
    <dgm:cxn modelId="{257F59EE-1308-4E5B-919E-C6F1FDE07116}" type="presParOf" srcId="{B8E5FD2B-00AF-4977-B596-9A9833CFF06B}" destId="{03F9C8C8-0894-484E-82C3-7117689E3D70}" srcOrd="0" destOrd="0" presId="urn:microsoft.com/office/officeart/2005/8/layout/equation2"/>
    <dgm:cxn modelId="{F6B60403-AF83-48C8-ABCC-AE8229B62773}" type="presParOf" srcId="{431ED5BD-116B-457C-9686-B151EF72AC1A}" destId="{1ECF3865-5223-4BC3-882F-988F3E6C623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02D0A-553E-42C8-A1B2-644C4C87EBAD}">
      <dsp:nvSpPr>
        <dsp:cNvPr id="0" name=""/>
        <dsp:cNvSpPr/>
      </dsp:nvSpPr>
      <dsp:spPr>
        <a:xfrm>
          <a:off x="1741733" y="3281"/>
          <a:ext cx="978271" cy="9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>
              <a:latin typeface="Segoe UI"/>
            </a:rPr>
            <a:t>Kaiku24</a:t>
          </a:r>
          <a:endParaRPr lang="fi-FI" sz="1300" kern="1200"/>
        </a:p>
      </dsp:txBody>
      <dsp:txXfrm>
        <a:off x="1884997" y="146545"/>
        <a:ext cx="691743" cy="691743"/>
      </dsp:txXfrm>
    </dsp:sp>
    <dsp:sp modelId="{357862F0-0B92-408B-AD46-AB1BBC861B97}">
      <dsp:nvSpPr>
        <dsp:cNvPr id="0" name=""/>
        <dsp:cNvSpPr/>
      </dsp:nvSpPr>
      <dsp:spPr>
        <a:xfrm>
          <a:off x="1947170" y="1060988"/>
          <a:ext cx="567397" cy="5673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/>
        </a:p>
      </dsp:txBody>
      <dsp:txXfrm>
        <a:off x="2022378" y="1277961"/>
        <a:ext cx="416981" cy="133451"/>
      </dsp:txXfrm>
    </dsp:sp>
    <dsp:sp modelId="{3CE4AFDB-BF5C-4B10-AD6E-1EC1CB5F7F83}">
      <dsp:nvSpPr>
        <dsp:cNvPr id="0" name=""/>
        <dsp:cNvSpPr/>
      </dsp:nvSpPr>
      <dsp:spPr>
        <a:xfrm>
          <a:off x="1741733" y="1707821"/>
          <a:ext cx="978271" cy="9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>
              <a:latin typeface="Segoe UI"/>
            </a:rPr>
            <a:t>Kiiretiimi</a:t>
          </a:r>
          <a:endParaRPr lang="fi-FI" sz="1300" kern="1200"/>
        </a:p>
      </dsp:txBody>
      <dsp:txXfrm>
        <a:off x="1884997" y="1851085"/>
        <a:ext cx="691743" cy="691743"/>
      </dsp:txXfrm>
    </dsp:sp>
    <dsp:sp modelId="{85458AB2-9BDB-4FC9-85AA-8647DF0AF6C8}">
      <dsp:nvSpPr>
        <dsp:cNvPr id="0" name=""/>
        <dsp:cNvSpPr/>
      </dsp:nvSpPr>
      <dsp:spPr>
        <a:xfrm>
          <a:off x="1947170" y="2765528"/>
          <a:ext cx="567397" cy="5673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800" kern="1200"/>
        </a:p>
      </dsp:txBody>
      <dsp:txXfrm>
        <a:off x="2022378" y="2982501"/>
        <a:ext cx="416981" cy="133451"/>
      </dsp:txXfrm>
    </dsp:sp>
    <dsp:sp modelId="{B2EA3CE3-BDAA-4677-97F6-5F5AC4E709C3}">
      <dsp:nvSpPr>
        <dsp:cNvPr id="0" name=""/>
        <dsp:cNvSpPr/>
      </dsp:nvSpPr>
      <dsp:spPr>
        <a:xfrm>
          <a:off x="1741733" y="3412362"/>
          <a:ext cx="978271" cy="978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>
              <a:latin typeface="Segoe UI"/>
            </a:rPr>
            <a:t>Kiireetön tiimi</a:t>
          </a:r>
        </a:p>
      </dsp:txBody>
      <dsp:txXfrm>
        <a:off x="1884997" y="3555626"/>
        <a:ext cx="691743" cy="691743"/>
      </dsp:txXfrm>
    </dsp:sp>
    <dsp:sp modelId="{B8E5FD2B-00AF-4977-B596-9A9833CFF06B}">
      <dsp:nvSpPr>
        <dsp:cNvPr id="0" name=""/>
        <dsp:cNvSpPr/>
      </dsp:nvSpPr>
      <dsp:spPr>
        <a:xfrm>
          <a:off x="2866746" y="2014998"/>
          <a:ext cx="311090" cy="363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66746" y="2087781"/>
        <a:ext cx="217763" cy="218351"/>
      </dsp:txXfrm>
    </dsp:sp>
    <dsp:sp modelId="{1ECF3865-5223-4BC3-882F-988F3E6C623B}">
      <dsp:nvSpPr>
        <dsp:cNvPr id="0" name=""/>
        <dsp:cNvSpPr/>
      </dsp:nvSpPr>
      <dsp:spPr>
        <a:xfrm>
          <a:off x="3306968" y="1218685"/>
          <a:ext cx="1956543" cy="1956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>
              <a:latin typeface="Segoe UI"/>
            </a:rPr>
            <a:t>Terveysasemien Tiimit</a:t>
          </a:r>
          <a:endParaRPr lang="fi-FI" sz="1500" kern="1200"/>
        </a:p>
      </dsp:txBody>
      <dsp:txXfrm>
        <a:off x="3593497" y="1505214"/>
        <a:ext cx="1383485" cy="1383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DC220F7-51A6-B941-8793-B1500989EB86}" type="datetimeFigureOut">
              <a:rPr lang="en-FI" smtClean="0"/>
              <a:pPr/>
              <a:t>04/11/2023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77BBB9BE-9512-954A-A125-72E7995863A5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03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144C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DCDE267-9C4E-C136-72F7-2F773BE2CB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614" y="6110519"/>
            <a:ext cx="2753738" cy="7150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8D6E7-F4D0-06DC-05E0-7621AB81D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03F24-F303-C794-B10C-D9C3C86AF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329" y="1122363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ts val="58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1BD1A-979F-FF43-0FD4-13CA253C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29" y="3602038"/>
            <a:ext cx="7836474" cy="1655762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9B2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6445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27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6519" y="0"/>
            <a:ext cx="4385481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77C988-E05B-4585-AE84-7F9A43B38384}" type="datetime1">
              <a:rPr lang="fi-FI" smtClean="0"/>
              <a:pPr/>
              <a:t>11.4.2023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1A4B-9576-9A01-2C81-C3C03DF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DB62C-555D-D6DE-51A7-66129B24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3F76D-84CE-F603-D5EF-175A9F79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9188-26AA-4731-B8AE-F0FAC26077EB}" type="datetime1">
              <a:rPr lang="fi-FI" smtClean="0"/>
              <a:t>11.4.2023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8CD02-7A38-53F1-B132-B66F1AE2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22734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70DC2A-178E-47D3-923A-D191F5F436EE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4024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CDD-EBB9-4F2B-8C14-C77B96A3BAFC}" type="datetime1">
              <a:rPr lang="fi-FI" smtClean="0"/>
              <a:t>11.4.2023</a:t>
            </a:fld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215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6F964-A346-4C9E-0FE9-C8D73BA1E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67CA2-C70C-A458-346B-706D4804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744C-83BB-4D9F-ACBC-4CD15E3C989C}" type="datetime1">
              <a:rPr lang="fi-FI" smtClean="0"/>
              <a:t>11.4.2023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5C4-7AD7-71AE-0E72-38EA5C76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A672-2AA7-FBE4-BA0F-AE2184E2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78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10755094" cy="44191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913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A53C0-116C-88A6-1324-EEC76BE0A4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7924" y="1708833"/>
            <a:ext cx="9154076" cy="5149168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E453CD6-C647-0D04-4BA8-74D3C4E9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A052EB-21FD-CEFF-9DCC-442B7779A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5"/>
            <a:ext cx="10754636" cy="44196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B381F-95BC-297C-3E28-20053DE26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2BD0-F516-B11C-048C-EE4D3BBE27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34E11B-36B4-42F0-A6A6-95F533C9BA90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EB327-6BCE-E1B7-9C4D-B36A8D79B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423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bg>
      <p:bgPr>
        <a:solidFill>
          <a:srgbClr val="DF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2379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bg>
      <p:bgPr>
        <a:solidFill>
          <a:srgbClr val="FEF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6A2F8-DAB1-81A8-2E37-07107F6E9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9600" y="1359097"/>
            <a:ext cx="7772400" cy="5498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ABBF-71ED-C623-40BF-C8E7B29C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78986-9F30-B45A-BE8D-5508DE4B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2165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1597024"/>
            <a:ext cx="5171466" cy="44191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143CC-C2AA-4385-B108-D81D5D098FC9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03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0DB3-F74A-1EA5-CA5D-99C0844D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A1D6B8-0B87-B80B-7E16-A1FC707D7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162" y="1597025"/>
            <a:ext cx="5176837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41AAC21-EDA2-D650-5A4B-8DABB9510A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E74966-D776-B4C8-5434-EC2D5BF0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7509" y="1597025"/>
            <a:ext cx="5171465" cy="413044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7">
            <a:extLst>
              <a:ext uri="{FF2B5EF4-FFF2-40B4-BE49-F238E27FC236}">
                <a16:creationId xmlns:a16="http://schemas.microsoft.com/office/drawing/2014/main" id="{24BC3655-C1E0-B95F-9D57-487BBC79CB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880" y="2197915"/>
            <a:ext cx="5171466" cy="38182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EBE6020-86D5-987D-F627-7727539944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77A0A-2A7D-6524-2A5F-8D5B8B9030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FEBE9-8778-4CB1-A4C4-AE9C5A2B4433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C936AA-3DFD-CB3B-E4E9-50702E8C36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4739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vaal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48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+kuva tum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037D1-4409-0CF0-5F16-3A7AE5CC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DEA8F-BE4B-B64F-70E6-96B5D7327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ADD3-ED1E-57EB-6AD1-6571C3021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0C3-409F-5FE7-778A-3679D9E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2B672-1FFC-10BC-3C54-7488CF90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9D1343-D053-47C5-82E7-F431B5C54C63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AA05D-4AAB-EF39-370B-E7FD467F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79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64EEA-D436-3C4A-3897-F98B42CC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3CC-C39C-C4AD-736B-75774543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620" y="1596706"/>
            <a:ext cx="10754637" cy="441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C1D4-A337-4F7B-E3E9-615367E2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1202" y="6426027"/>
            <a:ext cx="24169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7DCA-4998-0667-7822-DE9CC042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710" y="6426027"/>
            <a:ext cx="8272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rgbClr val="398BA2"/>
                </a:solidFill>
              </a:defRPr>
            </a:lvl1pPr>
          </a:lstStyle>
          <a:p>
            <a:fld id="{6BEF1D82-9FC0-4CED-A686-8FC0C0E97F90}" type="datetime1">
              <a:rPr lang="fi-FI" smtClean="0"/>
              <a:t>11.4.2023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DAB1-061D-A119-85B4-C527D70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941" y="6426027"/>
            <a:ext cx="6813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398BA2"/>
                </a:solidFill>
              </a:defRPr>
            </a:lvl1pPr>
          </a:lstStyle>
          <a:p>
            <a:fld id="{43AF15DB-8468-DA4F-98B9-DC37122F7E4C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033760-7FA4-1B3A-1D2A-7FEB2EEBA3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7346" y="6110519"/>
            <a:ext cx="2751904" cy="7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82" r:id="rId3"/>
    <p:sldLayoutId id="2147483668" r:id="rId4"/>
    <p:sldLayoutId id="2147483669" r:id="rId5"/>
    <p:sldLayoutId id="2147483677" r:id="rId6"/>
    <p:sldLayoutId id="2147483678" r:id="rId7"/>
    <p:sldLayoutId id="2147483657" r:id="rId8"/>
    <p:sldLayoutId id="2147483674" r:id="rId9"/>
    <p:sldLayoutId id="2147483675" r:id="rId10"/>
    <p:sldLayoutId id="2147483676" r:id="rId11"/>
    <p:sldLayoutId id="2147483684" r:id="rId12"/>
    <p:sldLayoutId id="2147483679" r:id="rId13"/>
    <p:sldLayoutId id="2147483680" r:id="rId14"/>
    <p:sldLayoutId id="2147483685" r:id="rId15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rgbClr val="F9B23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rgbClr val="F9B2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Terveysasemien </a:t>
            </a:r>
            <a:r>
              <a:rPr lang="fi-FI" dirty="0" smtClean="0"/>
              <a:t>virtausmallit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Kiireellisen hoidon toimintamalli terveysasemilla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82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04DCA-C656-C01A-A709-2D4CA201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Segoe UI"/>
              </a:rPr>
              <a:t>Toimintamallin eteneminen</a:t>
            </a:r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C4D20C-78EE-37A5-7809-C584C5D05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D55D975-1B7F-42E4-4451-7EA1B4EF4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7FA2EA-5BD2-453F-9AEB-463D982325F5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E03773-8D84-AFFE-4880-F9C7FA000E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9" name="Kuva 9">
            <a:extLst>
              <a:ext uri="{FF2B5EF4-FFF2-40B4-BE49-F238E27FC236}">
                <a16:creationId xmlns:a16="http://schemas.microsoft.com/office/drawing/2014/main" id="{03F6BA0A-0EC8-AF70-57FD-1F3C6F84CE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9163" y="1628451"/>
            <a:ext cx="10755094" cy="4356292"/>
          </a:xfrm>
        </p:spPr>
      </p:pic>
    </p:spTree>
    <p:extLst>
      <p:ext uri="{BB962C8B-B14F-4D97-AF65-F5344CB8AC3E}">
        <p14:creationId xmlns:p14="http://schemas.microsoft.com/office/powerpoint/2010/main" val="95998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tehty ja missä mennään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Syksyllä 2022 esiteltiin perusterveydenhuollon vastaanottojen johdolle visio terveysasematyön murtamisesta.</a:t>
            </a:r>
          </a:p>
          <a:p>
            <a:r>
              <a:rPr lang="fi-FI" dirty="0"/>
              <a:t>Päätös mallin toteuttamisesta saatiin syksyllä ja Johdon BR työpajoissa aloitettiin mallin rakentaminen. </a:t>
            </a:r>
            <a:endParaRPr lang="fi-FI"/>
          </a:p>
          <a:p>
            <a:r>
              <a:rPr lang="fi-FI" dirty="0"/>
              <a:t>Joulukuussa julkaistiin ensimmäinen versio uudesta prosessista</a:t>
            </a:r>
            <a:endParaRPr lang="fi-FI"/>
          </a:p>
          <a:p>
            <a:r>
              <a:rPr lang="fi-FI" dirty="0">
                <a:cs typeface="Segoe UI"/>
              </a:rPr>
              <a:t>Terveysasemat liitettiin vahvasti mukaan kehittämiseen:</a:t>
            </a:r>
          </a:p>
          <a:p>
            <a:pPr lvl="1"/>
            <a:r>
              <a:rPr lang="fi-FI" dirty="0"/>
              <a:t>Starttipajat</a:t>
            </a:r>
            <a:endParaRPr lang="fi-FI"/>
          </a:p>
          <a:p>
            <a:pPr lvl="1"/>
            <a:r>
              <a:rPr lang="fi-FI" dirty="0"/>
              <a:t>Asemapajat</a:t>
            </a:r>
            <a:endParaRPr lang="fi-FI"/>
          </a:p>
          <a:p>
            <a:pPr lvl="1"/>
            <a:r>
              <a:rPr lang="fi-FI" dirty="0"/>
              <a:t>Kehitystiimit</a:t>
            </a:r>
            <a:endParaRPr lang="fi-FI"/>
          </a:p>
          <a:p>
            <a:r>
              <a:rPr lang="fi-FI" dirty="0"/>
              <a:t>Lisäksi työpajat kaiku24:n kanssa </a:t>
            </a:r>
            <a:endParaRPr lang="fi-FI"/>
          </a:p>
          <a:p>
            <a:r>
              <a:rPr lang="fi-FI" dirty="0"/>
              <a:t>Johdolle sekä terveysasemalla että Kaiku24:ssä statuspalaverit</a:t>
            </a:r>
            <a:endParaRPr lang="fi-FI"/>
          </a:p>
          <a:p>
            <a:pPr>
              <a:lnSpc>
                <a:spcPct val="113999"/>
              </a:lnSpc>
            </a:pPr>
            <a:r>
              <a:rPr lang="fi-FI" dirty="0">
                <a:cs typeface="Segoe UI"/>
              </a:rPr>
              <a:t>Esittelyt </a:t>
            </a:r>
            <a:r>
              <a:rPr lang="fi-FI" dirty="0" err="1">
                <a:cs typeface="Segoe UI"/>
              </a:rPr>
              <a:t>KymenHVA:n</a:t>
            </a:r>
            <a:r>
              <a:rPr lang="fi-FI" dirty="0">
                <a:cs typeface="Segoe UI"/>
              </a:rPr>
              <a:t> muille toimijoille ja yhteistyön aloittaminen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6838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7641" y="764931"/>
            <a:ext cx="10839795" cy="486162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12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0537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Seuranta ja 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Asemien tuottama tilasto</a:t>
            </a:r>
          </a:p>
          <a:p>
            <a:r>
              <a:rPr lang="fi-FI" dirty="0" smtClean="0"/>
              <a:t>Etäpalvelun tuottamisen tilastot</a:t>
            </a:r>
          </a:p>
          <a:p>
            <a:r>
              <a:rPr lang="fi-FI" dirty="0" smtClean="0"/>
              <a:t>Potilastietojärjestelmän tuottama tieto</a:t>
            </a:r>
          </a:p>
          <a:p>
            <a:r>
              <a:rPr lang="fi-FI" dirty="0" smtClean="0"/>
              <a:t>Asiakaskokemus NPS</a:t>
            </a:r>
          </a:p>
          <a:p>
            <a:r>
              <a:rPr lang="fi-FI" dirty="0" smtClean="0"/>
              <a:t>Ammattilaisten palaute käyttöönoton jälkeen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13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029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38D27D-34E7-1D3A-9C8E-82CB8022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Segoe UI"/>
              </a:rPr>
              <a:t>Kymenlaakson hyvinvointialueen terveysasemien moniammatillinen toimintamalli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F401-8BBC-AB26-9660-96FEE0DF2A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Segoe UI"/>
              </a:rPr>
              <a:t>Tulevaisuuden sote-keskus valmistelee yhdessä terveysasemien sekä Kaiku24 kanssa moniammatillista toimintamallia</a:t>
            </a:r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Toimintamallin tavoitteena on varmistaa vastaanottojen yhtenäiset käytännöt, nopeuttaa hoitoon pääsyä sekä turvata hoidon jatkuvuutta</a:t>
            </a:r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Toimintamallin avulla pyritään löytämään ne asiakkaat, jotka erityisesti hyötyvät aktiivisesta, moniammatillisesta hoidon ja palvelun suunnittelusta.</a:t>
            </a:r>
          </a:p>
          <a:p>
            <a:pPr marL="0" indent="0">
              <a:lnSpc>
                <a:spcPct val="113999"/>
              </a:lnSpc>
              <a:buNone/>
            </a:pPr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08FB99-ED65-62B5-A044-A3161CAE22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F65214A-6944-1F5E-B0BB-259ABD8EAB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8A4334-DAC5-1AE3-1639-E995EB0BAA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526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577770" cy="1600200"/>
          </a:xfrm>
        </p:spPr>
        <p:txBody>
          <a:bodyPr anchor="b">
            <a:normAutofit/>
          </a:bodyPr>
          <a:lstStyle/>
          <a:p>
            <a:r>
              <a:rPr lang="fi-FI"/>
              <a:t>Kymenlaakson hyvinvointialueen terveysasemien virtausmalliprosessi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BF013A9-915F-24C0-B2B8-8DA2FDFC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8" r="22338" b="2"/>
          <a:stretch/>
        </p:blipFill>
        <p:spPr>
          <a:xfrm>
            <a:off x="7806519" y="10"/>
            <a:ext cx="4385481" cy="6857989"/>
          </a:xfrm>
          <a:prstGeom prst="rect">
            <a:avLst/>
          </a:prstGeom>
          <a:noFill/>
        </p:spPr>
      </p:pic>
      <p:sp>
        <p:nvSpPr>
          <p:cNvPr id="3" name="Sisällön paikkamerkki 2"/>
          <p:cNvSpPr>
            <a:spLocks noGrp="1"/>
          </p:cNvSpPr>
          <p:nvPr>
            <p:ph type="body" sz="half" idx="2"/>
          </p:nvPr>
        </p:nvSpPr>
        <p:spPr>
          <a:xfrm>
            <a:off x="839788" y="2173406"/>
            <a:ext cx="6577770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fi-FI">
                <a:cs typeface="Segoe UI"/>
              </a:rPr>
              <a:t>Virtausmalli kuvaa asiakkaan kulkua terveysasemapalvelussa ja asioiden sujuvaa hoitoa. </a:t>
            </a:r>
            <a:endParaRPr lang="fi-FI"/>
          </a:p>
          <a:p>
            <a:pPr marL="285750" indent="-285750">
              <a:buChar char="•"/>
            </a:pPr>
            <a:r>
              <a:rPr lang="fi-FI">
                <a:cs typeface="Segoe UI"/>
              </a:rPr>
              <a:t>Virtaus alkaa asiakkaan yhteydenotosta. Virtausta hoitaa Kaiku24, terveysasemat sekä muut palvelut, </a:t>
            </a:r>
            <a:r>
              <a:rPr lang="fi-FI" err="1">
                <a:cs typeface="Segoe UI"/>
              </a:rPr>
              <a:t>esim</a:t>
            </a:r>
            <a:r>
              <a:rPr lang="fi-FI">
                <a:cs typeface="Segoe UI"/>
              </a:rPr>
              <a:t> kuntoutus, </a:t>
            </a:r>
            <a:r>
              <a:rPr lang="fi-FI" err="1">
                <a:cs typeface="Segoe UI"/>
              </a:rPr>
              <a:t>miepä</a:t>
            </a:r>
            <a:r>
              <a:rPr lang="fi-FI">
                <a:cs typeface="Segoe UI"/>
              </a:rPr>
              <a:t> sekä sosiaalipalvelut </a:t>
            </a:r>
            <a:endParaRPr lang="fi-FI"/>
          </a:p>
          <a:p>
            <a:pPr marL="285750" indent="-285750">
              <a:buChar char="•"/>
            </a:pPr>
            <a:r>
              <a:rPr lang="fi-FI">
                <a:cs typeface="Segoe UI"/>
              </a:rPr>
              <a:t>Virtausmallikehityksessä painopiste on myös terveysasemien sisäisen toiminnan muutoksessa – kuinka saisimme asiakkaan asian kerralla kuntoon?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582F782-8B9B-DC35-73E2-6E50FB94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1202" y="6426027"/>
            <a:ext cx="2416916" cy="365125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0102710" y="6426027"/>
            <a:ext cx="8272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0ADB89-1914-4C10-B6F0-39C928D792F8}" type="datetime1">
              <a:rPr lang="fi-FI" noProof="0" smtClean="0"/>
              <a:pPr>
                <a:spcAft>
                  <a:spcPts val="600"/>
                </a:spcAft>
              </a:pPr>
              <a:t>11.4.2023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992941" y="6426027"/>
            <a:ext cx="6813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AF15DB-8468-DA4F-98B9-DC37122F7E4C}" type="slidenum">
              <a:rPr lang="fi-FI" noProof="0" smtClean="0"/>
              <a:pPr>
                <a:spcAft>
                  <a:spcPts val="600"/>
                </a:spcAft>
              </a:pPr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960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Segoe UI"/>
              </a:rPr>
              <a:t>Tavoite tulevaisuuden sote-keskushankkeessa sekä virtausmallissa</a:t>
            </a:r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334DA393-768F-443A-2BB3-EDA1F5A195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1400">
                <a:ea typeface="+mn-lt"/>
                <a:cs typeface="+mn-lt"/>
              </a:rPr>
              <a:t>Parantaa palveluiden yhdenvertaista saatavuutta, 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fi-FI" sz="1400">
                <a:ea typeface="+mn-lt"/>
                <a:cs typeface="+mn-lt"/>
              </a:rPr>
              <a:t>oikea-aikaisuutta ja jatkuvuutta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Varmistaa palveluiden laatu ja vaikuttavuus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Siirtää toiminnan painotusta ehkäisevään ja ennakoivaan työhön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Vahvistaa palveluiden monialaisuutta ja yhteen toimivuutta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Hillitä kustannusten kasvua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Lisätä työnhallintaa ja työhyvinvointia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 lvl="1"/>
            <a:r>
              <a:rPr lang="en-US" sz="1400" err="1">
                <a:ea typeface="+mn-lt"/>
                <a:cs typeface="+mn-lt"/>
              </a:rPr>
              <a:t>Perusterveydenhuollossa</a:t>
            </a:r>
            <a:r>
              <a:rPr lang="en-US" sz="1400">
                <a:ea typeface="+mn-lt"/>
                <a:cs typeface="+mn-lt"/>
              </a:rPr>
              <a:t> on </a:t>
            </a:r>
            <a:r>
              <a:rPr lang="en-US" sz="1400" err="1">
                <a:ea typeface="+mn-lt"/>
                <a:cs typeface="+mn-lt"/>
              </a:rPr>
              <a:t>vaikea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saada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ammattilaisia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pysymään</a:t>
            </a:r>
            <a:r>
              <a:rPr lang="en-US" sz="1400">
                <a:ea typeface="+mn-lt"/>
                <a:cs typeface="+mn-lt"/>
              </a:rPr>
              <a:t>, </a:t>
            </a:r>
            <a:r>
              <a:rPr lang="en-US" sz="1400" err="1">
                <a:ea typeface="+mn-lt"/>
                <a:cs typeface="+mn-lt"/>
              </a:rPr>
              <a:t>koska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työ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koetaan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hallitsemattomaksi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Lisää pitovoimaa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r>
              <a:rPr lang="fi-FI" sz="1400">
                <a:ea typeface="+mn-lt"/>
                <a:cs typeface="+mn-lt"/>
              </a:rPr>
              <a:t>Lisää vetovoimaa</a:t>
            </a:r>
            <a:r>
              <a:rPr lang="en-US" sz="1400">
                <a:ea typeface="+mn-lt"/>
                <a:cs typeface="+mn-lt"/>
              </a:rPr>
              <a:t> </a:t>
            </a: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4</a:t>
            </a:fld>
            <a:endParaRPr lang="fi-FI" noProof="0"/>
          </a:p>
        </p:txBody>
      </p:sp>
      <p:sp>
        <p:nvSpPr>
          <p:cNvPr id="7" name="AutoShape 2" descr="https://euc-powerpoint.officeapps.live.com/pods/GetClipboardImage.ashx?Id=2fffc705-f62c-434c-ab34-1354c139895f&amp;DC=PSE1&amp;pkey=5e358c13-3365-4c7b-a48a-1aaf3f683091&amp;wdwaccluster=PS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4" descr="https://euc-powerpoint.officeapps.live.com/pods/GetClipboardImage.ashx?Id=a28cc8c6-d812-4fc9-8e4e-1557d5b31504&amp;DC=PSE1&amp;pkey=a4ec42f7-1418-48db-9489-acc976a93e61&amp;wdwaccluster=PSE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AutoShape 6" descr="https://euc-powerpoint.officeapps.live.com/pods/GetClipboardImage.ashx?Id=a1b31f89-be14-44da-b49d-343056eb7bff&amp;DC=PSE1&amp;pkey=4f498456-b0f0-4670-b7d0-00d25600357b&amp;wdwaccluster=PSE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AutoShape 8" descr="data:image/png;base64,%20iVBORw0KGgoAAAANSUhEUgAAAeUAAAFGCAYAAABUuIciAAAAAXNSR0IArs4c6QAAAARnQU1BAACxjwv8YQUAAAAJcEhZcwAADsMAAA7DAcdvqGQAAP+lSURBVHhe7P3Xl+XJkd8J2tVxQ4vMjJSVWVmVWSKrClWFKgDVQANosptyODMU4MyKoVjO7PLsnt2XPWdf2fMP7NM+7J6zZ3eHh0MOCZJNTaLRjQbQQEOrQgmgdFbKyNA34mq134+5+72/UCkKBaAbbIvw+/OfC3Nzc3MzN/+pnD0ADG14X+V/+x/YA+H9U/hT+FN4EPjtGDLwP+473w//IOZny/0DfiKu/5G4IJVzyMb3w2F5R5W/37IpjWM2fhikMvcqlyCTv59XzgcBPBjxRHC/vDoMXyoDjHiaqQtk2wXu2rbgsHIHjn8Kv0j47d+WWbwbREuYs9zdy2Xgvo3ncHjQIP/2b//2gbQrV678qUH+U/gTDZ/73Odi7BcPn/cf/z0UPn+XvD+FDx/g9n5pSCNwWPovVHKQ08PkIcrvHloOSxMc1ZdfBnx+RE2EQ7r2QeAXMJ/vZXBH+bncvY3zXQ1oMsTJ+CaDe/z48dwbb7zh8YWFhT04pqdv7Tn/meHNeNwHRyTfF1yKxyyOlPahwgMjzVaAup8LVX8KR8Cjjz7q4ZcBb/mP/47ih8r4m28qK5RLcKDcKGGfhEdxumTqo/7fBI/wpdRLyvezlKYEyqrFTDmBp5PkOaBSUkCe0oBHR+XoU6g/TsuUU6C+p8VEhiGkwYpYN6YBqeyBNB3Bp8RROyPwtIP98XaIpLRYzqlOxYQstJKp6mkq50Vj2Wy59DNK29d2pBHIJIVO7RvjAJEm/Xo9L0cklY20eCw0mvB7WQ7+exTE+vubjskfFMYk7kd8L3hrXONBqyZw2iP14sHP0o+jIGtoX43HVjTEOzp+NsRTGT/ezTgfakCzXjEGGWOcDDFGGMO7sjKbm5yc9HLV6tao/NZW1eMTE7VDcX+ocCce7wdOxOMvFf5YELEXjvv/B4APVutwWI3HXxIcP25PHn/STpz45Y0Porx6R79ixSp/q4End/axZvXOq/baa68FljEEOt7xkwDZHoDusEly4soV9fe443k1FLLj6vtnn3xS7UqxvPqaMN7xtCuetqq0oG5okvrSB/aq6jvNAukIx/nlbNoJyolE1b8T004o7ckn1TZpEacS7UQoGKjlRx2hbWBVOENtklUu9jv8HHdaqA5O70AsQzEgU9TL+qnKpXwq80caf54Uc9M54KVUdjQ+CWe2bEyDF8Brr5EwKuglqcqYMVbH1UfqMxZpHOGF06mCr1JYcEXyeVx8cxpVNkBE6LEQD0dxScgdz570VHYvOIXC66UzmaHlAJ581PyI4+WQjQNx3BNkcfrZ3oQDkOX/4WXvhoD+hA75MdJ/RC8eGGQnhysxPkhG9uZN6586NbTr163Vag06nUvDVsuGOzsyzp+9P+N8wHBmveP9xrher+cxxO12Oz8728nv7FRylUojVyqVvU6jEY5Asdj48IxyLR7vAdlis/GYYD8K8veU35/wQWF/wz8T/GzI5uJxHDkK7lngVwy243HOzj551s6ePStOf6gD90CQxK5Wq+0J28pQbETurIbp+rVte+2b37Rr29fs3Nw5mz0L3YF26rgcx95cr123a69eCzgycHb2nF156UnpjZDvoArgA7ZpmEbn5uzcWQxjTeWu6zcQMou8zKmCyqU06sJH2twWHQnmAkEhjaKqem72rNOUTaPcLOmiKbQf09Xatso6xLJXRBN9vXbtekgHlO6dGNE0Z1fOaVzFn1e/8ZrKBzph4iy0C2riIahnlXblivgh2tPiAw6eOyd+OMqa+A6fZn3xMStaX331G+JfoOus2pgVrxgbNeR1zp67IjrP+gLn+vUxj+E9tEC/J6nuS1de8vNvCKePof7OnlXb6pO3S1G1+RJtg/O1b4r20B/ahUfkQ9c4hH4GvhJo3n8OgvDTrrdNXyhMciBR4AQEHPyM0oE9JwdgjGJc7tAamfwEe+R2T/besqOzFIl99INkasQTUrJ5PwN4UxhUH4ZtN9DENnTsDwbDBR0HOvZ6PRnmzqDb7Q5rtUuDnY/u8ZwPNcx7DGcyyILc5z//eTfIWkHlMcZLS538YFAodDr9/HCYL/R6k/mJiX6+3+/nC4UihjrHkcoiYg/eYjGkPzA04/FQODzzrlUE1XgE9pet7snNwn1iPar6B4Ixsol4PBIOLXDPWgHUzAcn+8Ps8L14/OHC4uIZe+SRR7j8ElN+OdCKRyIbzZY1m03b3NwYxVsKsKapP+Sz2dqwV9562268/bbYX7VFhQSUd0hpOh+lZaCq/DOnTwtX0zY2NmOq2ZnFBZtYWNRi/6bOqLcXd8AlOqqL9ojqb6r+26IllZ0QXnBvbmw4buCppx616sJpe+U737GNzdBWtTphp0+fcXyhLY2HxuGpp56yGzp/5ZVXYtNVtbOgsVq0t9++MaL1qadetEWlf+cP/1B82vDmH9VYPvXii6G+2gIWF0/biy9kcHragj2idhYnqp52QzTRFG1Dwyvf/Y7dUDte7hHRLlpp923xmx6dUZkX1A50U58+wO5qNchRU+MGUA86dbDvCGc2HfBz6mmePvLIU86Pt99+xXkHwEv6PeY7tIvvKttUn5ERFfK2JxwR0sG5zhbCOKTx8DTKgoR0xzYGZIy/JIxVyQB11ZCfSxKdx4EmsIAhFhaQEkruA68WclIf9gLyHaMOEWc8xJr+6+DRbKp+M9kHAHolqxMaM450yWnfx4D9/DgMUm9lPYfjNr13blA9vSGPeTAcDIe7MsiT2GQZ40G/O9MfzHS7fRnmAd5z7dKlwUdVNFRzGGYN82FG+YBBLggmJiaKw+F2oVisFFWkoHIFFS/0+wMZ60FekJOlznXzhRHOfL671xh39hz2QDkegcPyD4JKtWP0blCJx/uBdpaKCJX7oWZvvUOwHJGYhQchNEFAOqp5FxQV/e1hVyz7YK3uLU3rI+7s699R3U3lPX8/a4+qlIXO/Qz6QRi1W67Yww8/JiV4WvH7afDnB6PuK0KvOjs7ttbu2I6OHkhvt1nkErFypaLut21tbc1++tOf2tr6uqd3EiYhaTsmRjsLIdXBi+7lYUjqiC8P22OPPWYvC/e7777recDDZ07bsaVj9hOl7ayvWaU844apIv59/et/IDoDvtNLZ+yxZx5z2m7evOHNnH74jL3wzAvC+bL99Cc/9XLHZmZU7hn1q20/URr9LivtRZWjj9+VUd3pKE1jdezYMR8rjCD9Bk6LnmeefsbT3n33J0qp2MzsjC802urHmmiMbLDH1Z8Z4fnpe+9aG4aK5pkZ8adS9rLQACyp/dOnH7b1nTXbWVsPHFL9ioRSLHZ+wmnOTz98Wjhn7N333vPye8ArdvxwbGZJbc3Y2s6615s5pvjaTuxvGCHGGVqWZo6FWvqnv7RF/xh6F1MdGaeZGU5CXcotaVzW6a8AeZ6ZmXVeMDYV8ZI0HWK++CR6aG8PeLMuBSNc4A19FohHIVftRxx3mzmh96lulE6YGGEUo3MOIYWhCF1N6QJFM9Ir8IRYIqZnio9AiJClSpkxOOZ88/NE+d06cDeIbUWK3ZCqazKdLeJDGW885X5ZjjLHnrzWSq/awzjX6zd68tj7rdbZwY1Luf6qyn5OgXqHGuXkJX/ePp8//uXjMsqr+VdfHRYqlR0ZYzzkQanSr5Z65UGp2+0VS6VhqdcryECbDHSukM/3cxjnXC6fs17X+hwjYLA90u2Gg/9+QOjF4ziyB9T0GEry0mN0Lxye+qHAPtQiIQM6iwkc9vIhVNxb/h5QOrr0Hmx3666KlO6XH8Vxe/dZ4+cAR0nP0bzoSSiKoh1P48KlR212ZtHTf3l92Cu9XT/p2U6za7XoGdVqTdtRaIr2rs7pdQmCVfbG9Rv28o9ftlr0qugIvafMTm1H5bVkjwDqUK0XjmmC6BBiY0pmxZ9PfuqTVlvfsG9///ujyhfOnpFSW7T3bly1Zi3gfuKJS3bp0hP2fZVjGxyoVielzGecdvoBzM5W7ePPf9Ia3ab9+Mfft26D9JJVJ6s2WYUiUV4sumgtLi7b8vKybaysBM9KiZTwjotJiDsqpKRztiPFGS8X1Yrmfuhjgp7oLwp3qCcOxL6n8gG6GQ4IdOIpKhO7HyGU6wrprIzS0088Yyt3Vuz1178/0jmpHkBbsTX/n11eso8/8zHxZsNefvl19VNecK/pYxkQMIKB3mee/6hduHDevvXtbyv/PdFAHyS/4k1J+bWdDVJs6cQJp2OnV7OVlTtWLc1YdUbe4eySlytOis869kRzVTSfUX3axXsueXuxXTEE2ulfbacm/m9Yle1e1XFQ/UZkGrycVf0ZxzHq7j4QLs8QXiEFs7zEveWFk/ZGKWESjKCbmAqOcBDEOuMEB8ZkP3j/ReykPOSZ2dDnKkIGEeRnJSUrNEdBbCJKyxDyZEWH6lnwknXoDDsDxQeD9qDfLw57xcGgJ6PcLfZKvU6np2nc6ZZPTvam2u2enN1+rVYbvPPOO4PPfe5zewzzfqOc+/KXv5yXl5zHS97e3i5ppV6amOiXBoNcudPpavGUK+dyPS0EcmUZW7U7LOXzA455Ge+8LHOOP3DqMMIP9OMxGzsAB/m7D2IBoTi8aH+EvcB64RAoZpITjvsZlwPQ31frsOZikSwtqf3QdkoPBR+IjlHhMe49JPiaKcI+xONT1dhTKUDhMEoO4DikYoKY5YfMcGdH/vDad5ENwVG5WVz7y5TLk3b2/Hk7e/a8lQuhJGUOb/8XA06jfgKtfesp0tCSu1ZvhOMOcfkIjYa1+23ru+JhAHq2evu2vf7GG1bb3LSzJ89K6SwoH0w9e+fqO8rXGlxF6V9R/UUMivqh60UJn48t6Rw9T3F5EYraGfGJMtevXrV+W3SBNwosM2t2ctLL4sGz9b8jGtiWDvSpTF/lFUV99oWRth85f9GOnTxpb7z+hq2t3vC+0pYPRUEqhZM0GsqkvzBGrTsuz3f0njJqI2Um9U6yV0xKWvMz1DgcAgqv5H1MZCS++Jx1skYEjODpy0/b8ZPH7Yc//K76X7OpSfzK2Ado2AMFr3325Ck7L/5+93vfFR9W7djx41ahXiDE6d+osUVfsU9+8uPiadu++Uff8t2Rghi5cHxBi5EFH3eaKop3Fx+RXJ85b1e1YAJmJmflCU/a4sKsTU5VVK/gHnMIk3Zc6YxbQUbL21TbPZcvr+7juin8bRFz8tgxXyRg1DkH+ipYKYuWKeGvpP7u67F4CjrKkkN9H7MEqb/keXLMS0QIgjwDYXRHWp1DGl8BWML/OC3JN32eqohOLTAmJbeVomQ8kuxj+4AQKKAlUdMPW8+93nDIHBGVA9nQPieDQaGXHw5kjwedXL7f7vYKnXZ3tzOZm2qXFie6jZVud22i0T3Wag1u3LjR/+xnP+tb2YcZ5fznP//53MWLF/NLSzuF7e1OYXOzUdKqt4JBVgMT/X57Yji0iXy+oDTfikfHyWAPtf5gSxvDPMxDeDLIg+gxK9EGsVvpkGDPqU4Su8bm9RAYHJHbH/hmPZAv0OpBKOQffEAOBW8og8ub6+8d8Gy2a6H9QCWlQ5PwHUHy3WFPcxkEMR16+nvKZEDtHsGl0WFcfl/JVISB2INUEPvqeQ4hkh2z/VXuBw4f81FzDpSRvAp/3k6cOuXbsjMz8yHzjwm46Ogn7IZJZjXLm92+7dTr8v5atrUjr1lxrvd1WvIWolKjn1pl250bt32rMV/S6GY6n5QfaSeWlmxiYsK2tta5E1SZkgO4w7/KdQdd63T6NjU75TzakjJ+7fXXvT709OXdgBkelvIlu3Hnlp2Qon7o4Qv2ox/9QF7c+142ybtYLrzqEXU9Q+mKL504ZR/5yFP2yo9+ZO+++7YWSaVQx+lW2UAyUacrcifg0BgG7GOQ1gsRF8ckkzEtA4y/100/8RiaVT0d8149pMEzL+IwyhxBnjZigampGXvh+RdtS0b03bfeda91YmJKOWP6x6CaonmzXrNHH37U+p2OXx5Y0vhUq1OqIc2ofoO63qpr3FvGkwAPnTlptzXOaxoXV7TQV1KfymXpiZLlywV5x2U7efYhb6XbrFupOmFTooNxr06UXa0UxO9yPuzXTlXlI6tOISoa5gltD6RPAxQkEy3RlBeeqk5VDp3q+jaMFeWnhHt2Su2IBvrsPY4oOLgcKJEcZMkreh5xjyofi+Apns9ZPua5FveiJMQysZFQPsNjJYxsi8BHXXSXS1UfpynxeEK0ljVXkg7Oar2QcndI2FN/9C8DGo6dfp+7vMSWzmDQHco6D7q5wbAjI9vu5fotWe5Wu9ttzU3Mt9qFbru+2hZzap1abbY/O1vrv/baa/2st+wGc7+XrAnMMqrUaNwpr69vyxgPJoR8MtcbTuYHg8l+bjiZy+WrNhiyPNRo5xjxwjA3LLoxBvOw57gV9aNDZGSGnQ5jdgqUGYY5k5qpgHAfDXfL2zvB9oO8/hh7UNg3pEmqBKMpHlHvbUET1bNDap6jaNhbJtR/ENL29CMbz7S1h+JMmWwzWnjFmCBmjKhLhwy7C8KTHcc9bXyIsEdWIoS2AjFdHRGRKU3Cc+cesrOnz2m1/0EvIP38oJfhHQpooISmPIAdGeGmvJV6vWfbO003wFz7bHfkLYnvxXxR8Y7dvnXbrl6/Zi3lZ7dmBwOt47sB+eOPPyYenLE/+tYf2c0bN71ReEMuw45RhqGlSsle+vgn5VmU7Itf+qIWAi0p2wkZAKkuFaxWqpaXx7S1sSG+ztqnP/0Ze/PtV/xGJ7+GOTOjcjIALBBUvoik6OiyqMFpNTv2kDzEnS22bn/o3hdCFBQj6hS6olBB3WiOK83/M+cC2ogR7wcQjoFeKKAMCph0TyvSniiLfcqLjxzZFi6O8lVYdYqKhz8B6bRDLumUpSUdFxaPiXfiy9amp+NRF0RqNFGRzvFM6MuwuccqT5Mx7KmfyGZ1qhp5EiD1tiLaWIBwntqEVjUWArTqUBIOtmppuSRXcKIyoUVUoLcoA0w8bONDP7iCHASs4/bQzz6/lECrKb3nwiqNDC0qwzk4KloAzM1MyQMVJq/jKHTsCT9tBAxuxEbebUyLecoMKaoYkjItxzLwDfB0yXdI1S8Lqxj1rqSjj5fGtixPuRqMcrlacT6FsQ9jmAX4kkg6CrxP+hOpQ9pSfNiWQVY6TrLWsIP+EHe/m2vncoP2MDdoyoludLv9hrzVxuR0pbElL3egKa3hbxWLOz158L3oLWOUZT1llKNB9mvJF7+Hl7xUkFEu9fubpa2t3Yn19c3JVqurJVN/WiZWYTAtWqbVqyn3mhWErSwTXxSyorDlhVbRuIVNiG2kPo8GRIBfLXz6oQjHCBkGjQYJyNS9FxOzANMfDFThXnVGigRQx8WMPRCztUpxQdgLsVe5MFFSYeJBZFJ5js6+e0K2jWycdvw8gyYX88elIightB8Lj85DPBxCJJ6OIMuOrME+AKncA4xfgj0sjxCSxE/ho5/H5GU8/PAjNjvNczL35p3mQIwFyK4j7wapXrb8flxHwUB0aS7HeKC9LcVVb8ogt7muPHCjvFPfsW6n51uYKEWulbVlNLkb+Kdv/kQqYOB3DTdl+Lgjt9vFQ3EzZ+fPnbPnn3/WvvWtb9n7MuALC4s2NzunliWPaHPhK8tArK9t2Nz8oj0mI/71r/2hbW9v23l5w3M8OiS6wnzN24aM8trGpr340Y/ptGc//OH3hXPJjrlxqqhE8AjdqGkc0jyv15vCNSevsGJX5SkD5OdYZRBX8BaUhlgqh5NwzhlpUdFKu3gNymGgkOPxjhjpGCqsREhzg65oweeZDCTpgaxIn8ZAOMEdZmQYE6dBgJqNUYFK6NQ1MmcRj6dn4ntAp6TgaUJRaIPWQpw+Tmlhc+LESXlyFeGnfWSDfGjTqSAccr7gwc4PVM8XHgq+xJFRLmGEdV4RnqLGVVHZ7aKVuTavvMADDCoQfp02jwkUkYnxI7SxaPC4aPfFrhtOBYy0d3ioBdmUDHPFFzShaiwTrbR7yTof7W7EfI9FHJSjckgGQziSkOJDnyucp3TRTwWSI3iPXBbUTy1OKiV2C6b8ejI3eTF34BeMgbx0q9O9IM1TwPumUaJp9WmoKTv0rWsxqdvv93QUqwYtecotLY/ram232+vVc4PCjsrv7jZa9XZ30Cx0+i2Zy+5gMNEtl+/0PvrRj9LVPUZ55CXLnS50VWxnp1ip19erq6trU3LLp0TErNrVLM3NiqYZ1ZpRPRnrYVU4KkJWlDyxXIMrWGVe9znuNU1GyCouN92MplfTMVMuQRiQAOp9jI1hNLj7AIwIskunIPwe2sShkEcb3A32NKnuarKQ5IOoqmliu1I5Ehf0+a9AwoLeGK2uqeMqNJzeC7ydgCnUzYCjCmlhkeBRT2aCj0DVC/yk+jqMclP9KMyjdBg6OjkcyN7P92yVw8bkMJSpXMAnPvskEd8lF9WpGbv48EU7efqMewcHWzgMIygOa30v+GTeB6leNu9+cAGuohPt/Er5a7Jaq9+RIW5YvdW33XrLt525SaYtb5itRgxLt9+1999711597VUXuFNS6JS7s7pinR5GGZOfl6GdtY88+xG7dfOmvaPyc1L+1akpbwuF5KOsMeUOZLb5Llx4yFZX79hOrebbnyVu+1V7KPMg66qhOJ7xxERZxnZHlONJsrVacj6wQGF+t3ljgrya0eIPuabL6qOPm3CFac8Y8q8f9ALyq0NSwioQ8xSNgOcU7HAwXinTa4y2UpIiFwQSlBT4PQK1NxrDNOVoDTo8WbSksfXzeCFR6T4VtEKMLTgk3GEhQA780sHxeYRsaiuW4kpV8ePLp+zYqTOxCHg1hmQKnC1E1GiStUJBIyyeiwPePR8DGWbf5tbRt7kVT+kl1ePBGPD49A3NjwDaoQl+wLYhC7vISzmALnss9YaSHb+Uwq7LUOMgnIuz8kYnJ1VSZcjTkdLwP6fOuaebmCNwwy8Ixk5xP4zHK+j4kOfD4wZe1Ck9DJdTSgYnXhdwWWOBJT6xvV8uT0hOq1ap6Civ2Xd+xAEWg+40pLEVHMKSMUT8zhe4oFMFsUIc6Mswc5+1hB2QUe6ItKb63FD2roZ9R7aw1u50a51Wqza03q518vVcrtQYDmWaT5Q7E5ubvStXrtBI/4BRPnPmTKHRaBQFlXy+WZGnPLWxsTXdbO7O5PrD+X5uOC+y5tQoz17PqfakDXMKwwnfuuamtuEwL4zuLdMReOBHgFWnIDA0ALEgoBm2hMQMZMpHHEDChlTvKR7BG9YAQYLzP5KUxXEkjMdrD4yN3mEQKsUNGTUXzmk7ywaAHJ9OSnYKSVAcZcofqWBxw35Ik0nZZcHxpLJpFRgFXbPHsTpObzbkBxpjGxmUo4UBWTE99R0aD0DIOhQctchAL2U5n9KB/XlAYX9CBoK+QFkMfWtu+dRJO3/hos1MjV8LsJfnCVk2LUB2kXgUYGz2Q6qXzbsfXEBfdFDW+00dKb1Or28tecWNRt0anb4Mc8f75wpRMs71X7D3pPh2apu2trqmvE5QvhqTpKicHlmZsrwFjC03ovhjVbSjPBXXmKqGio/kwdPDmNNmGuGclG7Bn4BUupSwA5UgxLuNAlREbXGKjLRbbbt2/aq11I/xtiy0y0gr5iwSzjA+4A5497MOpc3iIehEynBOXPUcESdE4m+IZuBAwj6gwdhoZgxTksN+FKO8e+EGZJTiNBrZmQPA+Pb9ZsQz5y/Ia54Zl1UTzD3OWQinhb0vioW4yHkh3DvBFnuZbWyNITwvloNBLksr50hTeYyyjz3InRbhwdgp5iwWeLIaDDJHVEe5g/IFXQYp15OM+lh5ua5NyOgvLc2rXSGXjGBc+8Ou4w4FMeAgDuDaWnj9GLKlBzC4gZZQJ2hRDLGzmjTyOReE370QREPyL/4UckW/sa1SkVGWQS5XSs4bz2dBI3TZeUvdw3ACozmtAswBXxLogCnGN5YWEpsGcoh7XYxyfziUQR7URevOoDfc7gx6W91OZ7vXH2xq3u8U293d/kRutzqYbptVOuXydvfSpUsIOCSMjfL3vve9Qtq6zuXqFW663u1uTO+s7c7W65tzWgMsqs6CjO2Casyr3rziWnYPFHJVpZWEqCTi0ArSEFyzltmnMxFyYXaNOymI0/wgZA1nHAggDQrgMRVjMLNlsuDXlUSYK4A4CNn2x3BY2mEQcGQhO7gOo9MwiTikMjHF6ekrKZwHQQJCMRRZQqKSkYsq5UfAjWmssweEgNT9OW5QqSNIbY3AT5m84/SkiB2oGqMOmf6OPKFM2n7I5mS5fM90Eo9Ay60VWqbatJTYw/KOl+UtFuQ5HIV/3EJIPVwGfnEw0IRBKUEFRxaKmuXWkqdbbzSt0erZbqeLjpNRVf6wJ6PNEW0QjmwnqiPCEA285gBKlDkiteS4uYuVPHrtrYV/PwtKhnmTUmKmq4TIKf2kY8hnxmrMXc5COR/7tEhUtN/r2srtm1bbWI+VI3iR0G4wMsh2oH1vQfpC2uEQZC3VAQfqBs8y0nDfEHjl4P1JsJeWvZBtOwtHtQ1+8kI7YcQzoFP6ijM5u7hkZ8+d87uqvbSaYM57dwHxjD4WIq1+sxZltMAqusHlWroUMZ6yDCRGMlwfl0aRkfIFlpMZ5AHsWXrS+Ls6lYyx+MPAdvu9MN9EFdvQyJSMjdeUVVLa0CYny7a4OCvaSASB8ukUfQNz4rMDeWRBB1iQAeGkHrmBAC+XgJjnU9HHm1RwjsvkWHgIFzLl2/blqkLZt/PLFW6O00LQecjs8BrhNxwizoMA/QD0hgUHcpNXl7jZml9xRasTriqrR23pxLoK1MW3rVazudlstzfFo818P7fRyw+3tRiuFSu5ncpgqrW0VG5vbm52ZJTpjHd6j1HunOgUj7XypUZjQouffrVeb81s7m7N7WxvzfX7vSUZ1SUVXRwOcgtqdMFyw2kZxCn1s6oBLov9JZEtbaBuuxeOOckORoRM78OEPAjoG8A9qUwZlFEWEqO8yH5cCK96x3ZFmrBZw5aF/XjvG4R3P04GfT94khiVAMXiO1oOLko6ZusJLzRHuulbMnzeJ5L3t0P/lUb7ji/VFYzqEjJ0AEEC+I/pKpvPGmVB5p0we5rN1vkwACzZldyYRxEYb/3lpGROnTpl5x8+b9OTs2M67hOOkrtfFGCUoYGFmRtTyJEIsv1cbzRsR0a5IY8EY832IQaYnUEvq3iPpbqUoysIVfX68MbX7bSgsdfRfRsUGQVUH+XnICaT5OtkGC46qEZaXh4ocR9SIvyoDGKDvuQYJIwCgoycBRjY9ua63b55XeV7jpsfjImDVESqCpkHxo75DLGghT4/8kO5TOnU7L7qDwTqD+xxOu4bDxWyEAlxXt0d3OAcAniizMOHHrogr3NZqHQinvtczRBWVNzncvR8yWY3gWuovvcgzzhdQyaNyzjUDp6y6JRCdX2VUPp4xgUivCAgJxhf/nTkJkIXH/0M3CArz8vqXPLmN4LlujY/P22zM9NyKYRc9dgKd5OcEO8DN9S5wPxklCkFj2Q8PG0P7MMxOo19SXoP3cCChReolDDM4keJa+wy1LDOr62PKoWDw0ESHZKucKl0utQrTVz1bNDr9jDIMoO9rn46pVKxrQXBrk52m83W1nZte6Pf6W7IFq5r2bihUdicKJZrlUqxNhjkmvPzpdbOzk7nwoULdBZmDEZG+dVXXy3WZmuFcrdcnmhOVHvFXrXV2Jmtbe3M7+5sz3faveN56x1TtSWN4qL4Jc9ZRnk4mJbxqKpzZZ2XNQ6MMY9GuegctuJNnQSy8Sykes6zTBGEZQ9oAINS43gQlxMTV0jAYdu+wAG89wsIAj3NwL5ThyAs4wzflotxcsPWlNLogpQiZIpsTwPo39jYBlyq5XkJmACkkRcm7ri9pDc9GRyCEbcSb2L5gGMv7qwhz8ZTNNu3nwXAkowykpkdUXjAVuzs3IxdePjR4B3DKBV80PYPk7uE4yiZ/DAgYcYoq6Gw6JD8usKTQHTbXWu2GlZr6ihvpBsNL0aZBxq0MFc1pclCu6F2gVE+B6cbPEiWjL4OYV5wZMPcc33OBDo4sjgYX7908G3hAC53RFJ+QOLlD+W58jAcrVbbrl57R/1pjHAnudsjt4fhcHCiYxxISA6W/1lkLzvW94eH8lm6AOrB7/GMPgr218xCW8aPd1ZfuHhZnt1EHBfhdroYh7BQd08Zw4JRlpElznPoeMIU9UenylxWKHqc2uGmMOZrwHEYoD/ZdUSfsn2d5LLX425qUc65kv0GMJkQFlzcyMWCotfvWrGUs+OL8zbNo1Qq4LwFpwLGnVahJUHoHxwJC1RvwjPQY8h50OuiXiGc7wHPE8RxQ7fjTOhXx5xfSy6ydV3SIkUGGl0FH5DDJIscEk0J3QFIGTpq1vmCRN3xjvEwMkZZfx0terpaCLRk+na63e7O2sbmpgzuRqFQWNdIrankmhYIG5VqebuSK2wPq/nmXKnU3N3d7dRqtf6VK1fcMO8xyjwKJQTlSqVXFa8nWwOTl7y5UNvYXGi328dFFeGYyFkSgXjNbpSlpCcVl1EelJXO6zeRJbFbuA/paXYiZON7IMP/7OoyCX4SVs7BkVYw+8EJUUir9A/dKB8CiTaPZ42ZomGpEs7dcDqQFkXW+xrLeDaTUf2MR9Vy/EysEW4fwgCgBK/TEPOdKzEeWlFc/6QTEh3JEHtdjt5eiAOpvZQPjMqOkw6Fw4b5XnUSYCMwQKz0T5887XdWT1WnY+4Hg6NkBThSJn8GcF5n+svDCakdze6gDCWCKOaWjPJOQ0cZZRQgngj9Jz8oTqVpgqLo2CF0HCgwl52kvNSYGvRrYLE7tEd990KZYG58VR5ZynQZepAUjjmVQQ5QnuAJfUDB8ncYxHYHPbuzct021u54EtWSnIVr1yF+/wCBh9fJyuODwIc9zvvvVYGs7PwH9pcBwrhEw6Tip86es1OnTqu3sW7sH7joKwt6Li/h8bGhhdkNj38pX+dcU8Yp5r4Bf2mMqocyQXcwcGksRjKoI/IDfcgIhlYJQS6RoUFeRxlh8royTUpHzjDgg37POuzmdHs2OVmx5WPHrSQDHTxdyoWy3qJEK7ScgPbHc8EB+VUI9WKa40Eux6AUP6bx9wUH+l2eMvzgkbJSmRsWtTjBMYN3LnuwIFKhQ6InS0IWRrTpKKp8/oWjrAahp6VxzjrlYrGjRlrK3lnfrO2sra1saBDWC/nCmtZOq8ViYbVQcKO8VbLC1rCaa+TkTmu82MLmZq/+b/+2Zo8a9JeGPPnkk1xPdqM8MTGYxCi3g1FerG1uLTabjeO53OCEDO4xzc8lEcVxRoyaFje49Q6DjLcsL1niM9q+PqSnzvQYPSQfBZEdpD1xNJPAB0IhGWWE5SjwwYgDd5RRPgDCN2pXVZM4+Hb6PSDRFk+8Pt2EhqxRHnujafrxGzMFvl7KIczjNPLBQxs+4Z2eUM9Rp7xwQmYoEref+WWCkpa2hkcLlgPHoJAT3NUoZ8odBoeO8z3qANTCsHDt+MKFh+3k8kn1nwdDMnUpdG9UeyArU6kP2bQPG8DMcI5ayBhlFBtRpkVn0LFGu2V17ryWTuN6MkY5KEzK4qnIO8FTpl4UTHChtFJwhqhsMOahHR5rySlOd0dlVAijrAQvH86JBBlhKzuwh3zR4PGMUsuAV3MIedvb63bjxruqxw1eUSYFbLRSxuXrF8D7owAejOdgOP9ZIFyfHwN9O4xPGqEYC8Dc8KosZhQpVqr2yKOX/C53+DKaY+BjDsryEudGL8gvKc41VOJ+E5OMb/CiVYbnsSkrStLd8cG4Rxp8WJEZ0e8yxqY1Tg5UQlfwcqGNyyZEKeNb0yoTrjdHIy2Pui95nZ2bsmNLc36dmzJ+aVD4R9ou0/3UN19QJlapDuX5SXIhyjxkIeQFuQKNLxTd+LJAKfhjeiW28sUPHoeiEEaZZkbjosOo2QxdWRjJpo7wJtockayeYZTFgEKx1C0Uch11tllrtHeuv399R7nr5VJ5TRXWxPTVaqW6WikO14vF0qZo3NISvCk03Fnd5rWbly5d6u0xys8++2yRO681cOV+pT9Z7g0xyvPN2s5irba+KDd8WTTxKcrjagQv+ZjIQmpmNOqTolUG2b1lGeVgN+iH6E99HgGdTAMDqxMEFodAGZgA+G+Mj45xMDmnrIeQsgccnw9aLP8ARtmDqoE34cYop3jEOIbURjoCmagLAnkxf0STIMTjedw+dB548XE5IPWH5JDDLxMum5epEzK8mKeSr8OoH7HskUdKi6TRwiYegf1lDwXnWWptDHergzrjelVOyoZrxxfOP+yvygPYMxhNKgDUd2n+MHDeRkh0ZNM+bADzUUY5KC4lKfTwOrptqzVa8pplpLtSfB0MMMqA+STVpEmFIvQtbNdT2TnAEaUWLo+4AvE2VI/2CCElRD0W5CEAGCIoUWtr8YeTUWoo4afjWgnCvKaiFgHqx3vvvukvOPEtV4wBuT4HKTNuN2FP5wBp2fMHA2omrFkYtwhPsjLoi+BDKbkfiHzfB3edFxHC2CkimcAH6+qEN3qxI+SWVgAauBX4GIwrW7U4fsxLdh8wxJ5exCiFu+L9xSekUdeNcQjjfsb29cfWtC/iPB6OLm++XxvkLiwOw4KQ+YnxZqubviNrPRlm0C8tLtriwoyQBwNOe4ET9GIMYekXaBjRBS5nSEj3iROk2dMSsDvqkuT11EfvXzDM3NTlN7wVCMRZtMCDn81TxiiHBYl67D988CHf16KoK2vabrU7revXV2qNRrtWqZQ3xP5V4V9T03cq5fKdYr4go5zHKG8moyw627KvvXsa5Uo/N6UBma+5Ud5e2t7ZlJc8XNZoHBcjl1T1mIZjVpN2WjOR98vxjLKMsn89Cj65NKkOfUn9DpOWtHAaFFXstB/1P2ZSLOXlU42DkK2/v5SvDnzQAmRXxneF2Cb4sjgdU2wvixfYjztbl5IuQCgk6u2tGuvGRBfCMextR8z0ZkIaeSE/iFk6z9ZJk1jMiClj8PEgj/9YZ09d/nSevGRgT34m/qBwWN0wlkrXkW/F4h2joPzGMyar07OXz0CSgXvRM5KpXzDQKrskLlOigW3hMS2a6Ir3pPwwtLxgf4d3Xssg80IR/fu1ZN/iTMqR8jqiRAH3VJSmXC8TpI30kJ/aGrWp42h3KZERIUg94hL57EKS8PhBJYI6HXFbJ8QJXkR9zclDvnnjmq2trnCTiY+NY0zyeAhk06E1nafjiP67gsoyh0Z0J5wx3aOhP3sgLobvC0APugwaeJ9iDwLepUgXvO+RIOSPPPq4LSwdU1OcE8L1ZJ45Jp85iSHilOeFMTjpJSlhK9dZHXQgf7EOf1kIcqO/KFt+f4PLG4ZZ+frhSQfykDOMsMdVx+UWGVMhT1c57s6uaGFwcnnJpiZ4Icr4vdT7x10GSL+EBOGcP/+HNvEGHuwfnSQLjhO0Ojo/6LsMMV/FKsbn59nS94UKqxiKpiZjVSCiOwAjmdMxGmUled8Ztb70EYa5Iz50Vm7fad7Z2K7Nzs3vTJRK6/LSV/v97qr4s6pxWCnli+u53MCN8rDRbuQmc83CWqG1Mzk2yvv76ZBvqXqEIndt+G6TIFhb8YfZOsznOVVxkhXcQw5FwhwUzTrSBrTHwLZ29nxfSH8e35MX2O4jtC/AmxSOyhul7cF5j5Apz58fU/phIZY9GKBdR58NMe2e5Y8K8Np5mwkkIpKMUiag+1z/RUhZGRiP9C8X6JuWnR60us89dP5C7plnPpI7uXxKNErj0Hen1lcHf+KCfjwcljcOFGECaYrL7ZGK8/Ei3VWNsnxIKSHtU1RErIrBYhinoX+z5wQpCdUTR71+IQRp9D0hpquIr+fCEZpCvQJ/MZ7SE85xutorFHMzs/PCWR71UQo/I7d3D1neSC0eWuZgiPNDfAznqR7HmO55h+Mbt3cwT2pYwe+X1/yN+DL5DB3pWbpDYAz3n4/TRhDTZXhzg243t7qykhsOeuJlkHzGm8AJaT7efsqfxou/yH8fACC1FaICpGJ87nzdF/hLlfJD4aFfFAZIAz1xtY8vkAqQ5u1LhjrdQW59cyfX7otnSqOUl4xtjAJpqugrBw+UdUzhyHkKEUcKIS/UI+6yCB9cdgM/+Pfyass7ofEhjMfiAwXsJkYQ/qtVjdfA8js7dfV5Mz8zM52fnprKTUxUciUpM805v4hQZm5hT4F2J3yWueZne2CPUdZqInRMoeMpXe87iNipT0LorKSPLoiwlWLpOF4U68dBiGjHgwbCXy6iro3S9gfKSOxDWdKctSHsKReNfgrZvKPKDMNLdg+WU7qHI/A8eBC9Lo2aPknKFOi7Vpjq3z66Yjgc177AoiiFiF9KJPDLF0b+Xoi8Fq753mCo0Fc89E/LvHxOaSkcRsODBK0aPRyWNsrbl39YkIeY73Y7LtBPP/10/rHLj+Unq5PqW+KJz4EYf/CQ2jks7+cdsrLr8nzXQFkJDnplyKdQ0YsFyY3P/RBUhgTfkNRkDXXiEe1FWcqgnlXXz2O+ywftKIE5qBpH/EG3a2ThIiiNr8AJp1DFthSDMJdDZFsuA3i9LPmF/NTkdH6iOuF5hKPm/ahvhwTy07w9LF//CpG2A+mEbNo4D79iT6CdjEzukRmnm7jSPCDXh8mT6HV86Zjih5xTVnWgx/HDc53rJF8qlfK1nc38xsaanL7UjxBCnVDORxhTnS9hDXGPuQ1AaUiNCgsO9n0cRu077SFAA8egq4IuZlx9bBUfyZDTnwmxX5CmQ75Wb+Q3trddD8kkOM5xCO3ThuutTAj4Ul/VAX4of8jf4YAcUEUlYiAh9etDCJoWEOgEsLjItzqd3J2VdRngcm6iMsm+HsxQWTgh411SVBacL2f1er1cR5NHeA6zyd7AXaDEvogcZdz+UFRC6sgwzJhenYhATTf9e7pDKOM/qfw+UEdiqYNA3i8TfMvmCNo+MPj4xLjgl93HXyT4WGsm7wfSZLR9y5att0cuXrLnn3vRThw/JaHy7ZlQ8D8zYFZprsd4Cj7dPMheu6qijNSCNDD6hzrh6HH0M0H5o7RM/mHn2fRD81zdkhdupPF4akdBBsJDOqdOqVTxx3zoDdcdlejp9wPZcvT1vuoxcfdMXuIp3D+oNW/PQ2x7b1AZxojICFI7+2U9W+ZwSHgT3/x2JFkzXpHK1wu4YSmNyyj4NeRwlBkKPKK+5wd8jEcRHa6Q2tgfwAWeUZw/8tQNHUbpI1ly3DFOXiZO0I/Ka/4qbG7v+MtwKH+Y0vPykdYUaAu6s/HUn8MDZSN9Xm9Mq1oIDUXgDMv/wcErY45FFzt4Od+yX1/fsHa7Z9XqjO82ORMFWE1uyBP9fs6lKPm6/pEZC77yATjaKKuOOiXVyNulihpdGoqGWTmQhvHaA+y2CXwwpXCHfd/mGQFKOCnnFN9z7jG6GRhHayNcmbIJAtMDpPz94TA4qpzPZ6jgPKZ5+/GYgPUHQb3bO//3gDDl/KqL4joSj2X34wtAQqIlZVJS660MjVlI/ScvtDQOpME3+MhRCX7NyMsSv4+Qhf3n+yFbD7oOCyNwBoQbNbjjc35h0Z57/gV77LErxufvaCrgSpsxe/EfFg60Icjm/zJhRIf+FImpd4Oo6FBECixPdFBq7GNUUK4YmPAEDKErL6W5Ag5KKRjLYEA5J4+QyqZA3t5A2v6Q8iAhW/aIILxcy+PegHy56PJPeoJxWZ2QyVi73Yb+glgVxl+9UAHXBko/nC4gtBnDCDchlHmgkPAojIF4oIPgcrVnPIkTqKc2Rzig7SgaEr4xkK4fv2O4vluz27duaR5HmSCA08to7MBBHbWrHG7oQWOMeR0D8ew4JyDNj9n0GE/tkOf5lB2FgH8sB3vliSLIHY/+bW7V3AgFWlP5GPSHaw/CNO76gYhxux7G+aGMji7XJT/SIOl5AjKPjHsdMAUAzwFdEIdwfzKQ5m0CYuByusIqQbo0n6vt1nO1rVquOl3Nhcev1D5lkWWOgV1SeDwiRhhfYwdW4jGBl70XcAdbiS+v0Ku7gGeiHzn42xEiURnYd3r/QL0PWnc/JFzZECHESPOI5PIQIPGwjH24HDLlsjmH4t1T4j6A5ZeAWvtD+IngiQyFj0mIp2Ty7wfuu+C9AVS9QT+n1X/ukUcv5Z597vncsaXjIW8P/z7ERn/JsLcnh49+Fhharq1rgoa40nxTzut6xNNDIFV/KlAoykxTjzQygVhGiioErfBTKBaKozDKHwXSCKV4ZE894YaecTspZOs7HTpOTU0rzARiISYD1Am9S3lSdi6rWY6N844OAdDNrp/vBw5Dk8KhkDJioXs0k+XLCG82hFElshc8Xz/6r5RKuTu3bud263WfL/AcTyyMhepSLlWJv46TdqMcPAiMygs/Lrijy8Kec1rUmMej91X1ipLBIAOSmWI51+oMc6sbtVyPW6Iy9B4EUmPQP3gJ3N+ArO7NJyjN5T3wIrQPJSFOMRcjb5Pws4HjlMlUCxIy16L+mdXbK1tWKE34y0r4DCpPjEg2fJ3h8siVQu5Uxyjrv+s2uX2Uo3x3o+xfaJUtLpR5h2ppVJgZkwA17yHFM8cElD/oGd4n7MP1oQP4Y0gw6sMDtp28If4S7K3PyitG7wsofGA/4nB4ILxj8H5n+v7zhvAoBZ8bXLLnnnvOLj16yV8YH7yOWOhXFJJccOXnUNDS2iezeCEF4FuWuI6oFn5wKFAG0g8ePEPlpCu0cMZrznjA7jywoj8kBH3rHoXjiwFl4yHh8PPgcRwIo/y9IdE2ptH8s3l8ulEpoZ8OeC3eVf2M072OINxBHgE0Svc21C4eGHfXOv2E1JZghDMDKf/BArwZ4x57TTrnj3T4FvMPgNMRRtxrxXLZwDbWMM/4+gVK7xttKsL1R6Wrv+onn+O8duN9G/S7GmfKhbLObx0TP5TgdZ12D7Qbwv2A0xSPiYUpLQF9IiWkBxpDCH3CbKW4BxfEin/1bKfRkk26OzEBa8Qfg18ZVfA+Z4PaVcuhHcKo7+FcCc4T4m6f79H2fhjhieB4vA3Shv7I38rqur9opTJV9TeHsW3Pg23IZbCX7FtI70mNu2HmaQq3rBXPBZbjMUGodwCCCS+pMpvXwm95/0B2cMuplLqYhC4FwOPKTOdpC/hBgK3hsPEbcH1QSJMp0bIfnNZMSJDOfYvaU+4PnN7Mcc+2t+gIjxrcA6MzTBg83KOsAPYQfMs/hnuxDJ6mvt27haMhCW42HAU8+8jH8i8+csk+8uxzdmzxhORJQixivN69iP4TBvDV5dj5rD4ONKF9q24f+ADEkdDgaWlNguYb/GXrKab5xAsKHGXnBolAHGWEstYRJS2HIdT3suDJBnByDHwfBS97iPJ7kKDG9gf5PDY/tyBPQoootet/IuyIye0GV+USXq+DoiOe+h234dVIyP9ZgnCAJxuYpsxVD6LJg+Lxtje1H0OM07c0t31+xfIedL4HYhvqQAwRB4F00ZRwFIp5W71zy9Y27oS2Ik9DXDwSH4r5kr/fmuuXXIP1BRpl4DJxn2cYCLX1AIDOykKSM45hfIk7uSF4HiVVz2VVdoTuqSf15q50AA8VHYSR3spk0v8UfA7Blxi8Z9CGTtEh9JRfeENrkacQQ51A1ANDtv/JlgAY2fXNXdvZbdlEddJKhbL6qjGADm8qLqZ15F3h/r7wfngT3wh4GymwzyrfdYTcU1ZHD0CGcVkm3gsepGwC+vVB6t0vHIba2wzRewJjlB2swwAmOz6NkgvJHwNIVPwcWTsCeOPe8eKiPfvss/boI4/aRHlCbat1EZIU4686oFzo5dHyLCUWeSHV4m9j0pmnBx6hcDBUiiskpeghKqBxoCz6KJRzZZnCnnJ3Cdk6+8O98rNBRmF6elZhLvBgT13olDKN50kegEQH4H11boRzzKQHLkIjR84jqse/WNcDeYiaF+Ms/IV831Iw3o/RkeLsdAbWanf9GijfmW61FToda8lb5QtenWHfrwj2Rc9AdbnhmMUBexzcUlPAW8JrFS20gdxDoxtr9a9Q4DKg2pNy5r3m3W5PePvWlsJudruOb2JiUoq+apUq3wOe8JfmTE9NWqPRgCkiF55Be5EW5IXW7c72ut1cu2MrG+u2urlhG5tbCjXb3NqxnZ2G7TZbaqfr93HQ37CgwXCH53dD4EMO0M8DPCoT09zb1bmnRW0WRsGXHYH99FYGdyAe8TnHgX+6sefn3fau1bbXrF7nXmMKh9pHwaHzgyr7qsEDpwleiLfZOeDxVO4wfA8AWf3uZCi6s9u2tdVNjXfZd4IY1zAuYUHEEWCcO+I749wPjzRlIFnlvaDFxvjlIZ1Ox18AMhw2pgaDisx/d0Grq8VWvbMkhi5vbm4st9vN45roxyTax4aD4YwQzEjOw7uv/a1eWHF/bm9k8MUk5wvTCEgdBNLKcgTOAMlNPM3CUAKOoHj9TD3OwZPFm4C0NFAASioBCiJbIzooRwLZ1DkKyKJMaitBGqAsuAKKQMzLCLkrUy+OwHsOJw578Eb2wo8E9C31lZD4kertOSokT9nrxfQUssA5wp8g1M/EM8fsGICVV0JWpFj4+s1D5x6ysoSYvpF3xI35vzIwkhf9JLZ4jxVPcyEBypWXMHBjDN5ET0q6KyVd221Ym3QpRu6bxDtw3inwIgefPzQixe838vGntAG7LLFdzrPjksogQ3vSY/ywsTwUQMHPPcDFRT83b16zq++9HfuAAvNcL5MOoEvlQ3aSO9pJbYV+Bz7oDMPs9VQDXsT6+IUc2Y1xLwtw5CGf10byogvnuzxvbkrjfck+B+Wx6jfUSSRgpHhbFjjEa3IxbNzdzNZkxw25jJLSZ6ZnrFqZGJFfLBVsc2PbfvD971ptZ9NKfFKQLxhVyt4e9XZqNW9qbn7ezp1/3C49+pjNTFXUjow1bWNIRSPQaWmR0G7aQMa23+Xphby/DQ6LUSiWbH5u2mYm5yzPC2nUx0a3ZZvNuqsNDH1VhoT+p7nPozouU+Irr8XUMsL7hEyxw4UsEHi7F59rDIuNwHvKM5cpPw7ireSVL0z1fHHTtMefuGyPXb4cPGJa9f/0dxB8PP3Ij8cU9xH3wA6buOJj5eMpPrJDlGNxoaMvNJSeDQHnYa0FoE9ZoH8E6hFE+7Ajfr979ZY12p3B1MzcoFIpD4qFUqdYGHbUbDOfH9Zyg2Gt3+tstNvt1V6ntyrjvCI0KxKcNS3mNtWPTS2A6r1errmwUOBLUYe/0WtslIcyygMZZVsoDnOLrW5rqVGvL69vrC636o3j6tLIKOdllMX7n59RVhw+UurDNsoYpQQQmDk9FJyGexXKQGoTCPHM+YMaZfJGTNFpJP5uRjlBimeP4Q5ynahTzhP+dUwhC5zfyygngN9pHMhaXDxmj1y6bIvzi2qKPjG2Adchw/UrBSN50U/qq3NL8TQXEohr8c1IMspaXfO+a76IVavXrSnFJk2rEnEMfOyRef3GeOJ7CihV2gwhpCXQWTiPU5R4GMdUzql0yNYDmCeeMi6yp0ySB8cZk92LUXq9vmNvv/OG1Xdqqi4pkOzukSVSXZniaQQ5TGXA4UU9hLr+jWD34iRTOg9KmPLqh3jpeNjmlkril2Z4/Qdjwjef11ZXrVFveL2JyQktGGXwnKnQz8cXZF5jH1y/cIIO8nzkWONa1K9oK0Cr2i5p0elvXpuo2tTstFWUzpqh3WzYt775VXmtG3bh/CN2fPmsTU1M+zViCOMrS836rm2trti6PN6bW1tWrMzai8+/4Ia5I08L8cgL/8zktB2bmrMlGf7FmRmbnpmyYrlkd9Y37f3rV4WrY488+qidOnncJYb1WafVtdffecuurd50ueKx757GX9RpMbHjbWPUw/jB76AXwpk6q4gvpUmj//DJz1H3yBr9iDwSc5LR5jWcGObyRNk+8tyz/srctLAcjTHID4FASzyKHuqEAQlGkjvSHYfLhuxCjIdHqIIshHGhJrJEOXBk2xPFQgm9fhYOsZznKj62ISo7vLWybrfubPFu8kF1YmJQLpUGyutoIdARO5p5G9TU6Vq3095oNdsY5NVhfxiMcn6wlpdR7kejPMkbvQo/g1He2tpc1oRyoyxyR0ZZvPnQjXJimx+9COmBOdn6gE8YhCCeZyHVIQBugCJkjfJ+L/kwXACyd7+Q2gRCPHMuAUngOcwCNRqMMilQkKmDADpHA2Ujo+y/AvooQUx99TDKirF49HOFOI/ieTimkIVResTo+bFItiyU+cpZE5bV+MMPP2znzj7kNwm6cHulMZ794/irBs4Puqqf/V3d33f4kzXKfa5B6XxXyrzWkuEoaGrmSq4YJfARJ0f/DyEqFvgfzbLLiReL7TnnFQ+rfxQZ6Bwrpb1sIDrMFeplaQ1iq3T9Uh7gN42pkI7izCkfdU+jHXmTnZYbANpIhjTINeW8emwk1vOEQFfYWQk0yS+TsUHx46lxVBmdY/zqu9vy6DrKjzfWENz7kwHiun5+Qoq7ZF15p71eW/U6Qo7cKvAgqY5pCvL5Q7aSJyoyshMygFNTNlWd8O3I9fVVrWuG9tD5R216WirQ2SHKNHa73JW7saZjVwaxZq/+6BtO/9NPPeN9Dq+tVGk15PzTMdwLwHVRPMyO/ehH37euDNqV559XgYotTy/b0sKse91XHpcXPVsNQxVDbadpP3ntp9Zo1e3hRy5r7klNA8LdaffsDeWtr63Kc2XBkbPTpy7Y/MKCrW6u2e3VW7ZV2/SFU0604ZDLWMD5gBzTGceRj5qIXZk82OfSRkz9lDGG9+5R931798yF8/bQwxdtUoufoIPDQgacwuw49kPSkUEG0jG0EeqFNMcgnupEvBWlqhe25jHMoR1lenrAEfD5TlP06gmue8njH7xelnTitJETj3aH771/W2NQlVGeGkwUS4NSqcgE6qh0Z5jrN2UTa/1Ot9ZpNje0IFnt9mSUh7kV5bun/KEZ5RZGubbtRll57imrUzMSrxkNw6RQ7THKOvpUA9SpBzbKWXCxRRCUAYOy9YHDjHJgaGgrMDWcZ40ykAxz1ihD/T4SGCdP9J7dA/a3DYTjuHISOMBzRuWClxBAx0yDAUXgD5MipGXyUXA6H4WUHsv4DSqjvGy9EB/lKWR5nNKSt0w8Vfd4BN/m0t+JE8v26KOX/aURqBi17Pxk8mRh/zj+qgG98+HTj8dJTIBhzQAc2mOUPXCdsW0btS0Zs56Mw6wUC3d4Up2tRipG3sL7ZJyU4M/RezyeqzBDhWEgjZFi7BAjPrHn5cDk80yJGPM4Y4OshTwMYDgjPnQ6/bOaXklpOqeC45Os+gLBz0MtvCTy3ZvVMcxdMoWXPsT2yfMaKM1YxlvQ0bdaRbN/DEF12OofdMU/GbBOWwsY61ulLDUEXSKHD//ntDBcqzWsNSjb0iLGquPGky3QQb+ltntS3nkrl6Vsp+ZtYX7RpvgAito+d+GMzc/P2USxbBNlvHPVVnuv/+QntrW9bU8//awtnZiAPSMJ31VbP375Dbu11rFOb8f+/b//x3blySdsefmEGwIMG+XFEQVFNDZhTnqiG5W19TX73g9fs0//ub9sl05dtKfPP2wLC1P27soN68swP3z2jBXUN4CxbTa79soPX7WVtXW7/OQVu/wodxAx3rIGK6v2w+/9yHqtjrW7HTtx8iF76uknfe6/9vprdu3GNZuYrGpRMLTrV9+yGzevq17UXzpitDiCK4xhGI/R/Jc7jm71LXbhxKCX5b1PabFy/PhxO3fxUVuQXpiUl19i94KyBNFH2A/k7zfKQIjTMrpc59SV/xcWeMKlQL3gKSuusMcoqzX6hdywsEqLCXeKyNVRrBeEvnv9AmOU93fRX712c9jWXOQeiYmJyqBSLPDavWiUh1rd9ZvD/qDWa7dq7WZro9fvrfYGw9XcMB+MciG3JtI2i8XhZq/3QYyydRdyufLiYNBdarV2lze3t5Z3trf3GOUC29cY5X2eso4jDayOfWCj7Oz0tBBgUrY+ECZtwh6AckCqk873G+VUJ5sK9fuoCvlK9J7dA1Jb1Ar0htVWthUXON9MgL5Ao6ezHRTBBWXUILhEgHNSyclTzvZHcc5HYZQcYocZZf8ln/+Up5DlcUo7zCgDnPfkYTDhLly8aGfPnDG+4xpzY1HwjUTCYf84/kkH+IDRSnyidy6VGsP9Xd3fdxRDuHYnHDq6sdOx3e/aujyuO7fvqFDeP+tXqpT9BpOce86SHaHKyaiwJUsdDFfPPWSU6djAI4dcX3RjiiFWWeoOuCFHcX8ygPqUw7NUXa47kuY0qp6PJdZEMJqXKuNx+upyFPtHGieUJZDu9FJIsSiPacKFMuQhM6EM4G2oDHkkQTdGAH453Wofw0zf8H4t15PC5Zprz2YWjtv0wgkbFkp2+/aGf8IwZy2V3RHmgvyOWZuqTNuxxVk7/9BpO7F80ubmZ2yyyteF+Pxk27Z3G3b8JEZZCh1WqG02Al97/V1744037KPPvShveVHdCPzh9/13r9nrr7xm9W2zlnD90df+tdRpS8p8yhcVPi7iO7wMrIr8B33kR0f9qc6ctr/wZz9nL1y5ZAvLk8Kcl8Hv2MuvvGGnHjplp08vqbxaFG+EVob3VXvtJ6/bcy98wp566owbIj6n+PKPfmyv/vhl/+LYzPRJ++SnPmEnz83ZKz9+zV5/9VVrNHZ8bObn50XjhP3gx9+zd955S3T1JM9hcFBZPjz8qU1wcz09OANDvyZfLpflRZasWp2wSXYV1N/ZmRnx74wtn37IpmcX/L4S95JVn7kSh3kPYFRpEwgygfYYJXjMkyENQ+o0KD3hddzhPBlln5ZicLvd9Y++EPc0RwtO6mlRoXGnitelf2pkoPl0faVmG5vbw6npqk1OTGjhVx4Ug0HWpLeOqnUGw15z0O7WWu1mrdNqb2is5SXnV0XjilS7POUPxSjnZZSHS61Oa3l7e2N5e3P7+HDQ23Ojl0R0ZJTFo4KwOl66Cqhzbk9Uzs8PGGLAJ16MC1JlkhAWn+TEdfSBSHleb5x/GMDcBNm4g06peSB9H3iuCjJf7hcSzrAK2wukBUVDZ8Jkpny4RhPKkOh1Y6OOL0THZRJ43RDC6VgoExAHlVL3poPUhXNcNwvpnKNPIs5jkfAZt5ydOnnKHn/8MZuamhFpD8ioP+EAP3babWvs1u3YwqxtbdSk5Fq2tLQkxRSeR+TNZc4XlXXORPYEzzB5TQriG4aG63v+xjMZm82NVbt+/bo16nXbkYFoNdsUdA/QxYC6UjB9biFWeh6DKo9HWMn1fJqLL9yLb32iaCjPkT6QHWiksNJQdPrzfCVLY7mckEYRT4t1044TuW5aXG4DLpUI5UMBx0cRbswhd8QD0jwPysP13LDFGAww3rGfuwEWf7Rg6bE1TZDXw93MpGH0ULx3NjbEx6Z1xZfJqRP28GMv2fb629ZutG15/pSM8KN2+sx5u3D+vB0/NmXTM9xJ6wS7jlJTaitnN2+vW1sLnnOnl012WR2RQpc5f/edG/bNb31bRvlj9tiTZ5x/sKjVHNj3vvsdu/H++1Lqk7Zw/Kx99we/az/4wVetIoMUGOec9TkaDIgj1uAoTp7az8lrf+nj/4W99NE/a2fPz5sVGWTycnbjxrpdv71iTzx5yaYmuKNb1fXz5k/fl8F+2Z565gV77PFlx9+q9+1b3/6mra3dVP2iPfH4C/b0s+dsbXPDvv/db/tbwxAgFme5QsWWFs/KAy/a629+23rNFfdseUSNW8GctqgD6CsykgwiR4yYX9MtFmScxU8MdGVCC6Mlm1tYtpm5eX8vQfBkwRY44ZEI4Moe2cUkns4V8QCPwmloO5TRufgJDamOLwD0hxy2Wtx01nE5ow6XAhBGXwgpP4yH6kYcPP+P3V3fbNjVWzWrVErDmZmqTahfhUKRl/rLU9Z0K7D1Muz0ep1mpyUvWZ6yPPENyaoMsjzlQm5Fun2lKKMsFm8Oh6XNUm9Y969E3Z9RjndfR09ZHVtqt+vLtdrm8ubm1vFup3lMdB6T2M6IYXtu9BKb3CiLQK7DO6j+BzbKAPV8sgo4ggvUpHCewlHAwCTIxh10Ss0D6QLaGfWBn8z5UUC2U6IIguBRn3B7IRhlhFKleYGApyFECMkYDhjlQ8Cvp0RIZTj+PI2yOO7KcEqr4cuXH7fTp1iV0ycv+p8NwIsdGct/8y//ub3z6vftN37zL9rE0ikZz7rlZSAWlxbs0Ucf9UdlXH4wQPrzbV6xFa8iyIKPguYGRjncfe3bszJE29tbdvXqe7aztSUFWpfSb9lARgKZp3wYP8YF2UHRqwWfJKihAD5vRGssHX+ZN2rTDR6eGvigjvJYSOlwjbHPA/1hGN07pQxHBZ3ICIY7mH2BFtM9TXWdRsW9ro6jTwCq+9QJ3+PFAEMI2+ixnLcPL6AR+rgOCmWkxbYhMNIboqGPniKeFqRwJaVWKs/Zsx//i1JnOSv1anbh5AW7/OQLdurccStN8EyraBSt/t3gqIz9sSYwCR833d28vubXkxcXp2S4wm7I+nrNvvWtb9rD5x+3x598SHWCkV3f2LIffP/b1pKxO3Puki2fPG+/8+/+P7ax9o5Vi1XRpvpqR8T63MVo+E1p9I62GUu13eyV7aPP/3l79slnrSA6i2xV0z91Hd5ef39Fi42q8C+S7GN++9aavfX2m1pwXLLzD/PZR7lla7v22k9/4Nfz52bO2RNPXNKCrmNvvfmKbW6uuaGVWbHKxJSdOnVe+JattdOxr33r69bp3rT5GXmF8gxzeY0dd19jxNBLTrGTpFjoC/33BPUPeSwqjbrl6rSOMzYxOTUyypTzniY59YEUkA4OzoXHLy0SvB36Sd0Q93Ic4ZninhXrE1KcXRHeTc1imbmVF1Lq8FpMeB2wBHxeR8aYbWvirWbH3r22Zv18WbyoDCcqFX+xj/IGOU0E1dF6d9gZDvqdXrfdbNQbtU6nXZNB3pBIjoxyUUZZC+k1GXMZ5dzPbpS73fbybqO2vLWxcbyxUzumzh8bDGWUBzLK7ilbWRwJRjnsrfquh+aV99TjPqmYx+G4B5hcmeTEpADkhUyUWsojhfQUDgPSYWwC4tlzkKWaTqsAWv1I2RRXIMoE3g/Zcg7gVFBqOHUB3gtp+xqBwCBSMtC1t+wHMcop6CceM3kh5r+Ax2IZL+un43zgQLpIhn4M8eXLl33bOvB/b71feVB32/LQ/u3v/HP79n/6d3Z8dso+9Zf+qpVPnNGKfNM2b12V9za0Ry4+bufOnrTC5KzVt+sydK24/Rw8C96uxYcbuKmIG7qYH+GbtmGbud2q280bN2ztzortbm8Lt7y/btefnw3XxVROhoOXREAUMoohc+OlP7ZJux2Vk7FDmRO4gSjchcvdsUpzYxm2ujG4/m1cHYn72GrsHWeky9MYcj/oR+USSKXpN9AQRGYskxgzX9hFJapOexlquEJECStwwxP8Jc+Vh/AFHGHRmkQ+4YWXXl/4eNa4tlOz5VMyVsJTKp+w557/s/bYmRN2SganPFGRfc77hx7oH1uu8L7HdWn6D1kal6K8PVqGjla9a5tbu/KoZ2Vc2NKUdhRPX/7xyzJ0x+3RS+e4QZ6idvPWLXvnnddsQgb48hPPymNftd//0u/YU09etPbOrnW57q0+0o73Fz1ARfjkjEAvmN3a6NvTT3/arly66FvZ8N2Nj8rA47aMxfZWzRaW5H26tzy07dqu3bj+np04fs5OLM/BNVtduWMrq1eVX7azZy7b9HRJ3v+7tr25qnYH6mvJpqqLdvz4aZubn1I7Hdvd4W7xl+1f/6d/qTblgR1f0OLjjD339DMqj4RBYRgEfsMZ/FcsyjHjEe6EFr/keRcl46UiBjlcd3ZgzLz2GMJZSHWD7YOQ0tHBiukf/IQEaS6ldJcLCorR3L3eFL+6XWSYwkNfMLDQgRSwUD7V44UtuZzmnurduLVlO42hLSzM2UwlP6QftKWZIKMsYyfLLBwyyL1Oq11vyleWp9ypCdOGmnajLI97Rc3JW/4wjXK/vdxo7C5vb24e36ltHxNr3CiLshmJ16TkxY2yd1d0ihg3ysBQPXXWOTc4xIws+ESP8X3ghivWDco/ADHOUzgMSI+tOxDPnvuYxWjagoNujzJhpGtSacohjvsBfL6ai8Bk8wkXax5plDkSIj3huLfsfRll0jM4XFBd0lLwLEXDZE/jkiDUj8d0noFsOtftZmZn7NKly1Jwp1048WYO6+OvOsCPH/zoB/Z7/+Zf22MXLtrpC+etOrtku62WjOf71qit29zCkt25cdsunD1tDz/9gq28f13j2bH55dNWloJiLnBdjudP4eEQo8NYMH5u5yRFXPOVcQ7XIoOH2Go0bWNj3bYUOrzgQt5zs9mQ196wrc1N21jfkGHasY7q+Lau2sHgYnhdhKUhgmplPoR2ssoseR4cs8EL+wHjgCHUqUjGzwu7KEpzQ6sFB+W8DIsP5EO4/dw7GLYV6buQoMvBnYyyfiFK5xiiMT0BB/kBgoEPZ+Qjj1xL/s53v29PPvWEnTlz1hqtgjzHj9hTj52XQRalsp7+4g3Jba/L88Vci5cCK8sbFCqu7cIvXqIR7oYWwzQH+dqRWd+mZ6reB3TLtevXNfcrdvYhLbqKeNxDGeXr8opvyzCel8E8bv/Tv/iHVsm17bd+8zdse2PNdrY3nTfOfedD4I03rv7Sj8GwYG/JO7tw/iP24tOX1RaLKxZI8DssTODCLjsy4g1bqlRvNNq2IWM7P7tos/OTGnO5amt3JBc1m51dsHnJY72+bTu1LeHqq+2izUzPKm/WL4c0JUe7u1o4aNG3emfL/h//z/+7jPuCnTq9bK/95DX79Y/9Bfut3/qM+NP19qHCdR+kqx+MPf0K1ImHkgwWbelxJZVy3rn8QHAGIhrXT0mfU9czBC43gjgtAh5Fk2yy61SUMWXEYBTjiOPDnGn6c93h5SnsSsEsNh64UQ5DFWgimC/GaIWF6Z21HVvbqtvUzJxNT1Zsqlwccu2csqKRfW8GBdMh89nqtBqNpuZjrdcbuFFWl1dF0KpkfUULFHnKhTUh/6BGmS3p/Mgo990oN5a3t9ePb2/LKA8PMcomo6x5EWj0vro9wSjrXMolMhrGeEyQicRxyEBI8MoPaJQ5j4zzY4LA+PG5j1+M7jfKlNtjbBUONcr+NwaPgze2E9rLliCNgYe2MX0Iqtg2JsjzOM/iOQienmnL2c0ESOkhS1FNBI77upBVatljAGiQ4ZXsoVjPnjlnlx59VN4xX3OKAi6sR9H2qwSBb5Ip7u0QL9+7fsf+zf/y/7MrT1y2hx674nfiWm5C3pCM5dpbPMdoHXm1r3/vWzY/s2jPvPRpa8iI8m3VY+cuCJOUfrlo5dKElFm4eatY5Iihknww9LSpHzemUhJOAjKtMQuGCpLEf/SPpLPT7ciDalrfPWgUS19GqeFfGrp5+6bfCNVutWVgGq7kg9ELSg1cSMj4PIxrUqCe7oVS28iaiPSkKAPI0igv1ScJ2YZU5akMf+FcKlQF2J72dCWHQHn1VifsAIRz8oPwInfEHBMVwokWN3k3KP/0n/2OFcuz9tnP/oa0UtkeffSj9tjDp8WPthQzZaXEZXTLbEOqXRY8vY54rDhfZ0LdiMsynmqfBoWbdxx3hLvCK4fjIoMxH/TztrgooyZe8iKPtfUV68uLPrZw1v7wO1+1f/lv/4X9xb/w5+yJy5fdaPSEA5IdLfzQSfrjESv4VihO2BtXr8mAD+2TH/2EvHGV5d5J9dv7C3XiKdvJ7HiUJUfQ2uv1rCajOjM56TsAHclNTUZ42M/ZrIwvnudOXQZZ8lKQ5zxZrdjERNnlRCbFdw+QNYz1+kbNfvjqj+y5Z5+y44tLtrp627741a/Yf/WX/4ZNljEVAHYJegJdjA/Pgge9KR7FcXFDGiHoZGKRCRnwFOq44OuQKRKHfqSnGQHGin6yUPFkJfqd7SxgdIS2rvrT0djy0g9mkMuO8ItdYXypozgGi/VORfOv1eqJTx27dWfTStVpX4hx7X6ipJVX7K+oo1taV6u14bDTlSveaNabvU6vpoSaZH5DsrUq9L59LdxcV/5ZjHJlsitPWZNusVQoLfUH3eWmPOWd7drx7c2NY/1B75j6hUGeEQ4Z5WFZ6MqityCkoiWXxwuAfowyTPA1Z2I2eRyjsT0MWIgAzgIVS3UTeH3wxJAgnQfhDZDiQXDG6Qmcz/sgDvMeONTL3wfeRibuoMGXGJASzhUPBpky4KQOhjrmZ9IhDjypj/vp9/OYRnykIAlIXgRXoIcASsmPGRwjUJMYoSlN6MuXH7Mzp846fgyAD4D36T8vgD8ovv/ln/zPNlsx+9Rv/GW7sXKbGS5l3LHtlfdsotDz12T+5PvftPdff92uPPucnX/kEdu6s27L5x6yKXktPc1SFEqpOmuV6XlNfF4mEYyEzx2NvRtOlwmYzWAg28iC1AvXJhFcnxxOGdlh/BlTnaCEqB38B7zlnrzqptVq21JSbd/mre/uSJnzUl0WG2DRDx5iNK4OwhXkxAuMjoG2IHOhMm2HfNrzNM4SHjdCHgl/FE71SI1zwvOV59QrwT1iL6sj2crhj3LhVwsZlcNT5hbTf/Wv/o390R9+12aWluzY2VP2qV/7i/bxp56RcgqeEG/UYusffJPygLjBy1/kEQHjxXVHWOs0RTp4Qx0N0g4Kn9dvdjpdv94M3RjlRrvuntn3f/hj+9Y3virfemgv/dpLduHseTt+4rjOAp8B5wsdcAVEG/Sf1vL2/o1r9oUvfs0+8uRv2bNPnbaTJ+UnUZYfCCMGj2RQqc1WMWjq8nZ5dKsoWeIGtXq7qcUHj3NVRBvXVLvOq2plUkat4GPfVrp7kYEYeVZ525CMvHX9ur30kefc+Hdzffvad75mzz7xgs1Xq1429cMhyeIvAOARCyr67PzyozLUvOtogrii6eNjFm4CxFAr0E/PD3jC7o36rFCRHAw0R2q7PRlk7kjXYmZhVvpvwqpllUMwfKyorEmoCapFzKDb6XXaLS1rWq2mEuQlW01INwq5/KqOq0V5ympARtnGRrkko5z7gEZZYUnpy+1WY3m3Vjte29481mrWj6k3MsiDsafMs8rYMkU06COjTM9hAoKQmOGM4fjzMMqR8TA7AcxPxxQ/AErOtkCb+0vupeBw8DYycQcptINGGVoQbPpJnPxxC+EcokLeiB/76PfzmEYcPo/SosEFHtQos6WHx/bQQ6ft0cuPW3ViWgIvBQB+yoXB9bL/2YDGS3PbvvTF37UffPsL9tf/yudso1mwolbSPRm7nY0b1pdnsjA9Z1ffeN1++O0/Ml6d8vFf/3VVHVpzt23nn77iRnJC7s/03HGbOX7aihNVrfAHUghxm1JNoUS4JsoWKmPv23EC5JtxII3rYpwHOCjvTAvf/lV74FTNOGQYewooJoXV7bbcWOMpcV1Vpsc9kqR/AOQKmfKkFI/tgN8Np/541CkUCgdkl3IsItQhp8nzvHx2ToAPmeOodKwreT4/VCmWD21CIfM+6ZTQP5dNhbffesP+w7/7HVvbWLWWjNCjl1+0v/TZz9m0jMnuDm+vGlqpVPIt68lprqNioIeufLlrGF5DS0lek18XFXbZAKfFt7pJlxHv9tid6NqkvM0iRl2kvnt7xf7o21+3iamyFgLP2XvXb8hwt+3Jxx9Xe9yNz5wPTEg7ZnQhJimNfrPtvGb/6t/9B5ufecT+6l/+s7Y4H79J7fU9opgC469I8N7NXxRScm++4LRxPboyUfGb2ToKqiw6uHu4YAMtInh8DO+YPmNzGMOCGlrd2rC3bl63T33kBe9zrd2wr3zjy/aZj/+GTVek7kV0GIsPDlm9fT9Aa/SLLeShxpD5wiKLAC3gY/74To7+uKkLo8yigicguOmQMjSLN+3kK+Ax82x7XgsP7tC+eWfXavWezc/P2szMhM1MVf3Oe9VVZSq5jdE07Atlb9Butd0odzo9rnHIKA9llPMfvlEO15Tzi4NolLudtozy9vGtrY1jMtDuKYuuI42y068EZjNxIHv0WDg9FJIRAtLWN5BwMAhu+GNIcDejLFrCMcJ4IozTs4oogSfto/XQcioDrpSVbRdxH0NQHmSnIlkagKCYmLRRqXkfEaT95cZIiP+sRhlgO4sXKPCY0/LyKccVxiPD0z39+c8D4NHrb7xhv/M//0/26Y89oZX1tNniOTeendod21593xYmp21bCvVH3/yavfeTN+z55z9iFz/yjBTltIzwki1fvGBFGYOyDHFBx47YyrV6HlWCx0HqxVuNF9c1lehGIykhZo6PldK5HunPuyKc/CP3kU7/mICORXmFLks+htTGsIRWkvKictqS5Y5ocrk7OpQPAC5vV+CpnPuZQAaUM9rhPc3kq2qsA13UCefE0rzzTMDPmSMBgqwqj7qeGkKYAxnQJGSrlLnItikKme1r3rbV77SkSOUJqg4vYNlYa9pLL/6azU/NxA9OcI1eOLjGLLWFN8UHKHhBC3fLN1td8VwKEQOgNlgsMJ/a8owxqjOzk35n7ubGul18+LTy+/b6m6/alzTulx+9aB/76PPyrqp27fo1LSG6dvHCRTWW94VU6HXgUY9HkWSc/S5srnHqj3GlH++997a9Khn65Kc+Y2eXj6uvjD1jnJnL9F9/1IdhbpSkNuC1vw9bZdGFIU4/kCuutcr7lZFmgecLLoyy8A98LIf206tvCkfRnnjoMXnbbfuPv/tvbGVzy/77/+3fsRLFoSUOx2G68MBYHQH3WcyhWOImsqJ1NQZdjSHGtKoFUUnpfplNfcdUOIe9/zzJEMaZ/sIbv4NcZViIKIWI5nHFJqvc7Ne0jc26XbuzbRPT8zY/PWmzMxWb0CIGnqhPqknnqSaMQtjrdd0odyQMWvQ0leuesni+IT6vipbVfHG4olFdGeYKa+rBZm7Y2xx+UKPcx1MeDJdUcVmrveV6fef41ub6sUajcUwGcWY46M9IPCZF45FGWQ27UfaJE0fA+xaiR8IvwihDAykulOHU6fQjODw1lBkpEkDlDxNEytDWqF6m3TG2AFyDYnKlMqOyEVyRMvnUEIbTuwhNB8rpPIMjBe8rcc/hNDORM5A1yvCOSfvQ+Qt26dJjEtSqmiTfG1fI4kjp/3kA/Fnf2LR/9o//oS1Vc3bp4Yeska/a5OIZ6+xu2tadd8SOvpU06d97/acyzJvy0C7bUy9+1KaPLVtZxhqvNCgH8xV5u72r855f3yTICfDrwX4B0b2yYGSYSTlV8ruyRUs53QGKAVUZRgIJY+vN44ylxg3jUuCdzlK0ydMG3BhLMaOcuZ7tgKwonWdUC0UMuebXaHzD0Q2TgB0uFggqojph4ZjA3yam4PKm8hg8AsYamWar0Oese8BUUAARNKov8CcsFmTcSXa6Q/vwIQsjo6AAreFjHnwEge34cH2YV2paYWDvvX/Vrr1/3S498qhdeOghKXJugYHEQDvzC4OIFw0NNC5yVCYcfR6oP632wO/kLVcm3HC//PrrtrW7bXduv29rt96Smu/b4slTzvdLMsT09frqLSvJQPMozWR10qaqU+7t3br5nv309Vfcg65MTFqpOmFV5fNaz5npaXvx2WdkmN+0n7z9pn38xU/L05+0SXngM6rPoznwiT0CHbwf6TlUzmWlnSc+v5VO/+gWOzbw2R9jk7yyO3Ljzpq1fJGi+Y/nqfLf+dE37PHHnvHn73/wo+/by9/6hn3iz/wZ+x/+2/+OkXEZGOnd0OweGOXdBe6nTAJ/Dan4xA137ZYMshqdkMc+OckNXsgg+guaKK2+K4Jz4U8WKM13oeIRw+xHjVVBiyk84UJ+4Ljfv75pPWGfnp2xqYmSzc1NhIWU5FP0SgwCP2WPscgDOasyyuIefnK/35S1q0nOa/lcYUNDsio9v6p5s5LPF1YKw8KakG3mcjLKww+6fd2XUc5Ho9zrLrcau/KUN4/t1LaOiaIZjeGMDJoM+F6jrONolqrhPzZGGRpS3EHVArFk+GmgniM4x2i9XAJwpHJZ+OBGWXX8OG4wGOVQx9uLxI1wRvDzmEbcz1GGKR7hbkY58Y+7MB9/4gk75d4xSp904XE6GI8xvhAf0/urB3v7x6fzfv/3ftfee+WH9qmPfcRqMqoLF65YUxN5sLuhsW/Y4uKSbwlOT8grnl10Bd3uNGUkUIRt6zR2rN1sWZfVu5SCUl05835w3+HANZOsS4/IixFezYEgz8Hwcg0Rz44tVrZP/ToZMkGuyvDhdbZlfdiVzocKfB5EuWE86RHeBnch0y6PeLicCDcKhzcu5YUDJNRFAQc+QK2OogdR4B3KQjiSbZcV4XDPHGMvJYqC56s9fuOa8jDgqS2nizhGw1tRALfwBNmnLKfI3d45ngWS6ZUvOjQBMcz+DVvhIjhZwlUoS0Ou3bRXXv2pig3tzNkLdl7GeWZq2q/t0yRGCl6BCw9LaNwAtGR8dzX+rQ6XF/L+vOt2rWFrd27Ye+++JuP6vk1Vpmxqdk4jLt5oYQAfP/PpT9v7167Zu+++5zyin9y4xvj1B8K5s27lAmPAp0zhReALnGaL+S/9+b9oFY3TH37zq+pLU7UnbPnEWXlv07Z8nMeYFmXgw+sx4RmLCeo2mk3b3N6x7Z2GtdUPdgEKRbzBCdtcX3OeUhKzvbm1aa+/9qbWkxi2oX88oi+Z3d1dNa0UfNt24/YNe+jsWftrf/N/bY9fvCz+MU6R+RkIpyktyBq9HsPeM+DguKbzUNbHT4LA883Nds+vmfM4WklyNTc7JU9ZPPX7AaJ8q3wgT7Kgfvvz8DpnrmAveO7c3y2vPPgwM12yKVkwvmZ141bNNndyNjM/ZZMTBRn9onjGXNO4SC6EX9ON+eS7iYNetzNot4NRloHuSN6aWijJKOfkKRc2Crmhb1/LAv4sRrkmo1w81Cj3ev3lVqt+vCZPebO2dkw0yVPOzYhfbpRF7ZFGmWMyyFk4eE0Zph4sl4zyYTgA6njgxCeiBI5JfwhATiTprkAv0kr8QSDhTy0Qd454myE1eacJKB1oCpPLy6mSx/EotEojL0AqG8Dj6VxHcHv7+8vEI38jUBTFhZf28MWLdunRS8b3XMOUjQUEeS4wfhBm/AmFMe+k4jSBGzs1u3Hjur368g/tkXMn5a3IY5lflDfExw2k8Bk3lc4NO/52KT6M0KjXbMjzwG0ZYxlw7vztyDPG8MBz7nDNyWjh8XLuHjJ81vgNZJDLxfDN6Y5/NEGqHsOmgJecFqNpfFBCpHFdM3zfFxOnJZ/ieFMJPFXnfP81F58lzUtZF9x4qqzSoQejmmTWH11SHbxkDJ6bYGVyt3J4N7UaVxpbg5DkyweVBSc3VBH4nCBGgYWAijrZ6Vu9I0Otc/9EoY7uxcZFIY/ugNU57HMCmY3SqfkR+ED7WujojzK+4PHFDa8fFY3OC14FKU9Y5+9fv2FvvfGGDOuOVWSUj5044S/CoR5vfOLRotpOXbwf2E5j13a53q7QbdZlEJrC2XVFXYYk2hANHbwyvCnNE4wdXuu5hy/Y6p0Vq2/uwBKnF1rpTX/Ys9NnT9vTz7wgXBU/p29+J7j6jDzI+/Lx63e71teCrlqcsedf+LgtyRhXJ5A9WIl+CYbcr8f7cGus1M+6Fg+79V1/3zWXJXj8Dn6yrc9CxXctxBdVtpLkgQF85dVXrd1r2VNXnvDt7XK+pIVD0T3H+blFOjF2kpz3Xl3JIt4hHMMp1EUYRQIEXURdxlgck/wchJAOr5kCu/WWPzvM9jVvR1tcYEElPPDcZYFxD1v4kOaGWGi5c540risjt+G1rOpbKWcLc5L/XMc2Nnft2k3Jw/SiTU8XtcjSEgjZ1ZyCrzg1wimsgSbhHnTkJXdklDutTkcLuo760VTRmgwwn0Lb0GJBXvJQRjm3YlaUUbYHN8o1GeWijHJlYJPdbn5BAjEyypoIy81m4/j29vqxra21Y71eb0YoZsTWX0mj/EGA9sHtXk9I8nPniLcZUvcYZWWSlWgKRwVPP7oPI3BcoT1vi3OEKKYBWdypKjxCuHhB/2OPP24n5R3THgqMIllOe5UjeP+rAKlnoecDGVEps51tGUctTVsNecO7Wk1PufFDsjG8GEDuYB6gJNpavbekrHUcyEvSdJWy5qMHMtJSIEMpAG6ogffBa+TI9TEpSY0BL/OQcDshbeEslwtWLU/7nb1d4UD7YtgcVAZlw3D47odwheuClAkGOc0H397EyLocYU45yIPGM/cXOUg1YygppzQMJJ42ncRrRpaoG3ZZkBc8yXAtO9DR0wGPQ4pOfAjbh6KAjoZ/729JBqRUmZSBZttdbcMDGUiMMIsT6vEu76FomJpfctqCrIIBgPHEg/wGUYxx1w0KGBgylIb0Ew3b0Ck/lKc/vnDVH2+5Wl9dcwMmZ0ceZt0/58hNVvKA5G1uW00LLNqfqk6GG3/meIHIhPM2J0OKcuc6rJ9Htee065xx4nKA34ikP/e4fH6KIsUXZOS4c1u1RSG0io+SBe+T6rL1yqKvKuMwqcVDtTrrffJrqjLUKqh/8YYxFs5iiY9qlLWgE8+Fv4QHCVqnSvUQYGjTH1yiHZkX5y7b2O9dfd92atv29FOP2XR1LmyHx/roXhZg9IvaCSvgCyYBeL2sEBJoLiyg0MfhpiyuA8fijoLhCUaU8QvniT74zrjC24YMcp0XgIjfPH/N+6eXFmYkryBCBikfcHj7ahyvOMRpQ/1nrir4W71UZ2F+0ipFnmNu2nvXN5VSsVl531PyviflJSf9y81+XHqARKFT+334Hw1yV9O81xnmBjLK1pRY17SoDc8pF82vKfNI1GCQ57GoNQ2+jHKBm71klEsyyo379ZSTUR4uqsiSlIQbZQnq8Vpt49j6xuqxbqcdnlP+E+Qpw1CfFOQTHwnovcF7lQHJygii7AZMiiTcAAba68Zzct07CKUUUEie6sJD+ZBOFaWO6o0hpQVOq4wiXkvpRxtlTSgUkqIoU7yRhx9+xC4/+phfz2J6hi4FvlGDc7jqeGK/fpWAMfSxE1NcLXbatnaL50O3rNWoy6i2ZTt4VeGqjLI8V01JjBwv7HCQrPVkRIcDGWLxlAFkazQZKoy13/EpJYDMJcMHIzkip0xwOA8teNh4z7NzC6rbFm48UdFWwuusePt4T1wTc+UoHD4noEv1QEJbgU4ZOzXkmywu+IxekCf6AC1ubB2P0l2xF7TYkBogTeX82jDyAI8cG2iE0wWDFJ3naZMb0VCAMtriCX3Ba/Vy4gkGyN9aVpZ3p3byxbKCPDCui4pOJDVXnLDi5KzNnTgtBQqdqustqj54vDXvgdPrMaclpnt5jqJZAWPgRiQqVl8siG/0grLg8EWLtGis6uD8hL+eSnnvibeD4sebxliyyGJRxveLPQ/tzzGHR8YjOLwRSos2xl64kq7zMRcedi3KMizVyarokOHOsQtS9HdF4wVyWQP6IIftWgwHd1b760zhNRkiMSzGin6z0sRE+DpT0fvG2DlJQcYVD3Viv0KCe9DQxgKQNn1RFnEHBROqEPLqm+sQTwUBv0Fv+WJBdPE8sG8Ru9yHigxXqZjj3dFaONAvjKR7m4EuxkVtOl61GXhPXbXp9zoO3EtutXjemMVf32ZnJuUpz0ie4LtqCBHzzu+yVpwj+Nl9UnXfxuYmPe6YZ+EzI294fnbC5/i1m5u2ttW2+QV2IAryksVPLXACTpGBnEhONR4S9TC+speDZqM56Lax/EOtuIcd9aKp7ta0+MJb3nAvmevK8pRzMsqyjh+eUZYLvyzEy91e//hWbf3Yhoxyp9WYkbT+4o0y2PYV8UlB4ETE+wAz8vvApwcS4m2Eybl3Sh4NUT5HwIAlIC+dUiyJFXCYUea6UjgniFYhYwrRv+CVhLKwLrJvD6Q0djuReFa0REk/aJQTDvgCB8yWlo7ZE4/zKbnTfg47HJfXSbVCn+BqinOn668MRB7mNJE78pKatTVrrd+x1dvvW6/d8W273Z0NeUwNN4Ss8hlH+BqUnZihgJL0SwykwSVPVgzFLG+GZpBzH0sWYxhlgVSWe1l4T+TjCaCiji0flxIOz7+yxSg16DcAsVrXHFV7vI8ab5e8cB0RBRw0iBSGcBLFG2ZMPbgSRyxEuc7dMAof504zRPp8CQqerWOSAs2hjG95exmdqQoGGMXqb71CsSs4L7QY8bnhHXfsXt7bi/3nRSnchMb1Z3/xg0K/MGlLpy7Z5OySt+cLBYgFA7giBFn2BjwZvCE9pbHVieJkTIRJB6cVIyFCwsJUY5i2JRNdsY00rg5Kw3yCF5pI9rqjNlngRHqUyY4Fu0/gYC4HLzrxIBjSEEQUuNSuX2MWb3nVJzemoS/YYsd755EmcHTb49eiUjGoQ/VFssMNZdwcxotAKmWMB8ZENKkd6HeABo+HNLICCvokfDKKyFHQD/BDOPyeF/0xDkFslJPFGbeFVTfQGgxmV3zGIFKKIWHRMyFjzPVZf8RMY037LGx4XMsNs4QUEaYV11uxDR8f1UHuuY7PJzOZFzgV83PTvn3Na0B9Ykb66Y8bfLWRjDJsI46XDY1F1Vla1OJHBn9ru2lvXF238uSUzWjhzZ3WkxOiNQyx98N5J74W8wW/msL9Bq1WS0a5hZesgbWO+NVR0aaUZE1zopYv5GWUuZ7sr9pckQFeERUPbpQPbl/LKOdllC0Y5d6gf7y2vXFsY339WLO5M6PBnxHnH9woexThQAi82yT40SdFFjiNaS7gKs5gO9II1EkhnaeB3YNPaTFZgMiRlMUUIFPjSEi1KOvlPSHijEdyEGryaSek6ehSHkp6GWIoSBUM9MSSTA6PjcH7n6XZ8QbcpB80yoopfTDs+tYWH0i4+PAlTRJ5x2rPaRekPiTMHEkTVwMmjVXKG8PBlD/u4BTDjwEvqG9aY3fLGhur1ttat26jZk15yHmUeLNum+u3XXm0pRxL8kTYtoQPYfs2cU6KQEjdGKAMUA5oAeHgiOGD/7wG0OWXLB2RfCYJnnFrp25NecbHz2qRJFx8ycgfgdJJme1NlfFrjFIqKGmuCaI4w/hQRZWEjLdF0YAbZLVNHo/coNDZNsYTcllBTjSJEm2JfpDwVizIDwsJpWA0/cg2N3M29BvPGI8Bg4bI+fzDKLNUEC7ow/iwOAG3Gz/aVl/cwAup46YctEwet4eeeMmK7NpAgIAy9JBjiHui08YfecGwkg926OD5YRYHsYRw+W6EjglPoEd1MWosEryPqu1NjDgawJNDv11fJToEpHvb3j4pGEyYF8pAi6MDRtVICzITKoEleuCim21pxtGNscbcjRYWhmqpTxEN18j5POKkvG0+rsD6wLsh5JQEL8CQRZKcdxhggKMvVkhXIeqGd7DTL3DBHxB6cR1C+xji4BWzEJMnD83y5v0GRqcxNFgWXycnwx3SlUoYa7/mqza5y70rQw4u/7AK4ygCmFvwFOA1mNDeaIavO/FmLv88p/AvzM/Y0vwUnfU2mVDjhQ+ymTXKcfGg0Ot1bHa2ZNOTwi26335vzWrdovOxKkvMjV3+zLLPUNEVugIzkBN1TfKlhUG9Xh902t1BT4xQGRll64jsZq6Qq6moDDNGmevJed++Hg4LK+LAmvBu9g4Y5WUZ5ZwbZWbh0SC/mSkGDGRqWXGzfeH761q9+KobZnwg8F4qQEI67oUwCcIAZ+O06X8pTSHBeNKBMwOUUfBUiiuwzeinEUcKQWHuDd6GQqI6YQeD5+vP0xk9Bc78mhzBS5KXAingTG07aiFiUqAkg6L04DXHEGruhSw9h4HfjKNw7PiyfeKlT8pDfloTpOqeWoJRTBH6EqMOAbf3yGO/OLhbrx4c4Cdj2+60bfPWdbv+6g9t9e3XrHbjqjXvvG/trVXryCizhY1Brm+uWnNrS2l1v1kLg4Pni9fcZ9uyy01d4RoXyrMtpRQ8G64ph2usSRn4dVMdhyyqVb7X5s5l9U8GoSUPeWezZksnTvpjNl157XjuKKyJatWNIc/Uho8SSHHJ4HJjj7+lSGVcSvSPt4Oyw/vya3Tqryt5eVlMZN7SJPPjExkDELa5Qx083GC4dIR+KVeU16iP6kun3fTr5m22UbnxKcY9SGHy3Ch95vu90OZeE+exrbSoQKHxBinf/tWxLV43dxoyMFWbmJ5mpPSHPkC/hHHT/wiIBkMcZVJ9oD8YBt+epE3xBf7RVvAwkV2VdhEGv2PxMSCNfIIbey+kQBFvW0E6jx2EkrwodB/B37MsoxF2D5L+gvKwYHKDJqPkgYUIxt8DRifoT/e6JAsteYFcy67v7vqXwJot8cX5ydhgaBRYXCi40RdwA92U+DXFKzW14HOHXUA2JeAOx1EgXUFi4gGjCr/80SilO+Ujg6ygfrtxTHhVp6OKfG2J6+88Dhauw7cV11gi1y6DGm8h5Jo2d3v7G9NEny8UFBKvAz2R/zGEEQ1tQodY5ItcvzFLIWyLa3GlTvqzw9CmegQutQh9qK/gf5g4EmOaJp9NsT09UZFDW7C1zbptNQe+2Ba5viAostMAHkceqrtMQAcypXkR5Jdr/+qEsoKMKECzlDxjzLmLRRKN+4Qji8crZnvABc0FrijCWVmGbbg/yRDH08ODwl3rfQCkLjsfJkiQ2Obh5o8nrzxhL8kgH1s6ESdAVEAUC6X3ADnpLwm0/AqFMGlGk+fnAImmo2i7fwjUM8OYYCgiXrjflgIslSetUqpac+2WdVZvmNVr0o5NG3Qa0lZNnW6onIyxDDB8QvL9OWEpMQyrX1dyIxYUmvNU5+4ZUVpHFBy72n6NmUkdteFQ3oVv+WoCc0fv5u01m19e9ruAm7tSzjuiUbgwUDwvjGeAMoAO11LCH7YbFcN7FUAHSoK5CQ00R19RmrwAwoOUDdcP8fzdaENzUowewKn+4GSS72WUhvcjQ42h6/NS/5HxDQsP3laFkmKLkRvW/AtULF6kpIOhC4rYcYETPlEXPPRNNA76BVs4e1HKncWOFgXR8PjYqZ7zbx9gRMK2MyFs/4atUbWj+nhNKPA0TqAIxlJjFEU3jB+GjjpqJ0qctwm/SfGDfjwyBsflwckcg59j0KBPcQWvjsGS3LDAasqQcbmCx+mI8xISxoo8FhWMdzDIUcbEL98K1zkklv353KoHv1EPerNB7EtB1b1vaezZXmbR1MbAqI9c36YDwQhijOGR+qGjqol/7MAgXwqdgTUVGi1ujmLstfjyhY/o9sUPS33efla0CRk+vGTey81bC+Ge6xx44YGSpAJR9sjw4YEOUjGELHShAzlivIbCLWNf5dp3Bo/6N8Kb0O6Bgfo4tKmpkuyXFiTNrt24s2M5ng/XggtG+QcbBODIAue+JS7Z5iZQ+hzoFXOhF4OscsmhcuL9n/kqkFfr1pIf8eYgvBWPLj53h6zZhQhqlCT4TH5fHRwR7gnuMgrfnrXcvSHybA+EQcgE0ZnC3UC6IqyCYuCcAHDtNBtisuN3AZcQIGb87QEXPnJjcEEJZbJtpFrZtkdpsR8pngUVC/RkAhXjgW+gB5xql63FZSn7X//0Z+QdP+lbmiOjQZDGCGX3BRGzJ6R0jWuidxSE7UGBvhICvnE4mK7CmXzCfclWBFcE/a41tjettrJi61evWv32iu2urtnuTt0GpYom5o7trFy3xua6NWWYO23utK7J62tKGcggi1O0ybavd1Yy5TyPBjbcVILMKU0E+5+yRmMDp2U4XG6EAAXIG6P4KlRHynjz1qrNLS3Z5MK8G9Hd2o7jm56dt5wmL49/oBABn3P6cyMjNvAMMlqfeck2POmBPUMpeBk3KUzGHKOFF4En08G4ii8+4+RFUBdl41uJClwXDDfCoCRRginQdSllHjtCtqQlCdgtxyE+e5obj2hIRI+XQVGrHMHvDZGhxPuD3o4MM4Gr512e/8UDl5HH0Pd6bRkCghSh+NBG8Qsfr030Z0+9bcmFjgAKEX73VC4ZYnjB+DEGXGsNhjIozhQo1aNP3JinuunaLf10HGpg9BfbCsDWuQ+BgtrR0XHqj2LUbeNNNuRN7jSstl3zL3fxFaYWnrAWJNzh7YuZuIhhkQN/AmMZg2BIg66hnbwbpGq16s/tukcW6aOaiga+wGOlU88DceHzm5/UP9oCt2sC+MObxKTs8fK8hnDAw1S2rSOy6F9bUoB2bj5LBjnwTEE89FdWSu6qlZJvAxckb0Es4Z8QK+DBwlo2a4NOilxTfXZjMY7YNXZXwha3xgeZVP/yWoDNz836IoJH0cICM4zVyAOXImRO+rwbtdnzRQK7HMjrzdt3JEd50VlW2fGOkwrzkwEuewQc7rVDh+YIu08svr0KZZABULgMRFQ4sVhRRBNXPAPVeNwPe0vdJ7DCZ7KzMvUHqR32d+TnB2OF98cTAmlHEZiGCyPjCSPYf/7AEOszmXiW9bnnPmqf/LVft6WFE5Kf4OUiNdlmnMpD2g3CFUKUaS8LjhQgGJqP6imA8bhb/mEQ2hmHBwdNfgkI3sX626/bnZe/Zxuv/dC2f/pjqyls/+RlW3n1+7Z+/W3ryRtm5dus16U8G9biKMOARxNuSMKoiWdSfr7lyASTzGtuiic+09QaQfkyfvoVZ1D6LGfVecWDB8q4qA7KQkql3+yp/RWbmJm2qWOLNmjLg5LnxHyaXFzwrVKUHsoOSI8RgQv8nEOHPx8rxeVb5FgH5fpWsgyyf4pQtI2MJEHl3digYIirHoouKZvgpcl7xXhjDJSOcgvKDqVKv70ZtGOUEY5qmzQBitC9CgyD8Lty9yA6MagYVvBjGJSOQZqYWzQel8WYkN/u4OWzhSsv3A2APHB56XxDmk/wcX0xvCqTIKMtXlHW39/t6cFjx1CgMNGgLNKdJgYjEQsQpV/0UUYBOqEpG/xSBIZB9Hr/fbIqeJyxxYvUIkPeY32nadsbNdva2LLN9fAZzc3NTf+i1I4MM98q5qalpkJbfXH88Mb5HceIIyHSSxotlmRAMMrcG8JupTKcADc+Xgf6dE6qftyYc+75GgvJArINXow519TDrmfoj9fRmLFN7Fu1BHnGPQVeoALv4TVy6QsuaHae0KJEQjLIHdaVCl9vYucCQqBF8uHzBT3kSQ7B2MWTOCakOTlKDx46NNOeguLT02WrToZ5FfrKEdrDeQLiST5BhjGuyBIWcj3b3mraSq1tlckpOTn0ISwemRPgCpQEHPDVjT5WmHhsFxhfakx0h0VOQKD+0n90B/EM8Ab0o6zyqOTYeU7g1Y4AKYWimlG4XxizSsBJCh82ZAblUMjkJ8YnQD4I9wLqHVbOkyIOzz+kzFGQaJEI+O/ecB8gBCg8Jt6Z02ftM5/5Dbv86OOadLw5SMKCoEV0I6wp4if3AancIXUOQ5FNS1UOK7cXwoRIIQtMPlcyHr8Xzpw1+Hbt1Z9ab+OG9Wq3rb+7au3dO9bZXbHm6nWrvX/Nes1GXI1r1c/WtnuYXZ90ozdecYMU2iXMPMeNEcaAuoGUAWaB6tPJicGb5boqkzl4mqxO8A4Yg36zY2vXblt1atpml0/YQMq8Ja+ZCT41Jw9ZuFQ91NEfBprt7qCYJB9MfCa62uUcJcnjbRhplCUGqTLBV3zyfoMaCr2kvoRtzkALNPLLT+iWzj05zGnpnmAchN+NejSgwXAJja+2An2+CAERgWTVc8XFaI2UGLxgIRDw4pn4vQ7CCe/LVW5m47q7FL7oxwhyjdqvCWNg3Th2/JOIpOFdhzdttf0GueBxdj2OwVcr3iaGwz/KgGHvqT7Gj85FqfF+O/2AxjzFlA0v/fq3vPam2mtokcA4sdXMlnN9tynvd1fGtybju20ba9u2dmdTYd3W12SIZZC3ZYxr21u2U6vJELMLI8+fhQSXAWRg+P6yK/hAjvPP+SNDAQcZrpCOzg2fKeRua7bpoZ1qzO9kuByVo4sV1VUfM4LGkrbovW+7Z3BQx8dc5cICTX2PgevOLIZ8caRz+Em+Lxig1RuC9PDlpkpZXnJVc6akRaNwcXOyv1JWeFx+qaB23csnKpHzo/7ca2dMFNi98S12tRUMck/zMW9LS9OqS580vgphhySBMDlBkSpw+Z9sIG/mUlHu2bh+fd1KE7Ph5ku14/12HoTxoHbW+LIwJUC/y7SX8VIKgd6MOfUWvS8w+z7h85//vB8zvXnLVjnUFPjOxX6IzHRPwJmmARVTwyQmQNQYApEBnPTYOcA7FMNRcLe8BFk8+0MWnJZITzYvGc9RIC2Ge4GXi/USOG6Fo/CEtgms6vqqi7Ec4yGMy9AP8TzbwBFAiZ6U5vTUjL344sfkHX/K5vk0oIRHcqV8GRDN7hBoYxy88iGwp0wCxZ2cFBzUS/EW5bGvqKf7dCAvExKohzEW4wnJvjCiRYbAJ80+fHAcvqVAg/w1a5s27Natu1uz3m7dDfCArVEZ3z7KcXPbGlvbQemjcKT0MT5MOtoBOUY53NAoo6xzb0stsNeHJ+0rZVokkXwtprkL1a+5as749VsdXWEKJ8bhzuqK5aW0Fo4fsxx9kjagTZ4b9jooa6VhpHh0iLkWvMseLY/woByJ+7VrxkB9xzhxpzZ8wevjWheKB8BD4rom/fFH6ESzezruXbEzEBQJNLhBhgWq59cY6Tf9I00/3if10bfxVBBcSTZ8DFyLJW4xLlGRxXx1Nxo94RD+yeqMlK/Shdf5z1F1/KYzFgQYAbXFK0wxzH7UefDIhacv4yl+YDjgFX1iyvvNNlAgXM5DXuyigJEPXjR8CGV8HOOvG4EYfMEmo4xB5jJBrbYjT3g7eMEyvrx8ZFPH7c0tGeBt355uq5y/AUzj0UeuYrv9PtfjtThQv9ywYXAUAs1B7sL1cOdaoEsdYRHG42P+ClX1ievDfCcYmUAWgjdHPyVPXk21/VJaNLLwCzmL/A+YFVd3NRSiTWXU1/BKyhBE1sgo49Fz+YPtfV+owRtvM2FiN4fnrGWQJ8KNXcq2nZ2mra5uSuY3/A1p3MyGt80uCcTA7XRTGW+Ow5BrWqmPiFVYbLCDw7Vr3gewuDTlXni/J6Ptcqu+0AEBpCATPl4a37DDAX874ltOAbk3u7GyZU2t26osZMWbhIO5Cw7HI34wf8KiMqZrriaZCPohtIuIBVuIPiAe+sOOsi+evZAX3QvJzq7EY4RxUVzlVTfLASRMFm7ajEQgMAqw0bnGao0tNApH6iL45PwTAD4XY/Bu3Af4AGbDvr4nOIoFGmr99l04QqkPyCwRHCaU/iQ8Dz10zj772c/apYuXXImHicnw3m/PPlyAttQ7n3qecBdalOeCf9cQec5EygalwVWC8yS1HSvyScReq2lDKa+hFMxAChaNM9Qkb9Z3pXCVJxn3SlEB+h3yabb7ZAsyn+PjBgr+ukjNA78LWhPYvQoMJXcTs+0qw5+MPS988Jc/KG1tY90GxZzNnlh0Y+QGWU1h4JOSDUYSElF+UVErBOOBmcOTkdGX8kEJs/ynPGVhNR83cJ6Ifm64QVGgXMjjOpzzEBzuNaotcc4fvqQMeQpuCISXu1FpFfyBQQLR7GVFkzoQ6eNUdT2CllB9L0xeUGTQjBcblDrxYASGxYrNLByTAkXhiB4FlDb5GJRkeOnv6GYn2nalGej2PPekuTGP/qBMuU4Y74SFCdCiun7Xt1+3ZiGGoQz46KPzTfS5XDntQe85/RpPvwYuT4tr3+EmLbag2WpvaNwbym+oH4w972cON635WKkvGGBeMjPkbW9DdmM0fmyrQyu8i+37QMWQDLIvjBhnpbrBFC6nRfgDjdBKLmOngwwDuJxvCn4fgAfKBEh9TfV9d0dGjMDuCzsPPFHg48SYdVWum3jCuEfahQs6+VITHjLb12w7b27s2PpaTQuVphY0mgs+nsIjGQi81zyUsfAFh+ZEuZy3ihaiXJ9HR3KJIm1fs2MxMzNpczMVN+wsjsjzPooOLlnUdxtaBOzwqJKXaXIpg50wLYZKZfjRsd31ul1f3bXC7GwwpNCOlAiPL9yEk377dXzkwNPhufrt44S4RR7CaAwwd+Ar7q+jZZxYrEfcd4Ngk3f22+RD7fehIF66AUB42TbjgfnwyjgGRemidrRa/hAgTKIASfHuD/cDYaUTQ6pLZziSH0PYMrp3cLoUeBbYAwMKfTGgr7iZRy0oMBkQ3FhXaflhXDl9QHBahchXkRKcyelJ+8RLn7CX5B1Pz8wzxZGyPfz7RQH2wQ2itw1v+As0j4BCDwCR3TEg9DKOzsFsULrGwr0iNyLBIExNzriSzxX6mjCa5Ds1a8hrxoNpNWWMew2/YYbr7xgyvGJecs9WLwqmyIfi2SpUXl5eSlgNC7s8grCKZyUuBSMj3KnLK5Ii2NqQV7Cy4tcQCXhU62urdvPGTXvv7Xe0CGjYzNSMZEVrXld4UtgoA8mJGwfnD8Ya5RWNEB6ub3Mqmx/vIdex2TnQqWSKAwYOheDyJlnEc3EvnxqamH79jjFRW1xDc0OhOgQQ+ZZplFcV8DT+oI96yvCFAUZu9FWr6KX7ro/PAbYT6QO0SQZU3tErn7nAJyjHRgRvTApT49TXuPZ7YevZDbeXgc7AF0+Xl8kWNB4T33/G6Pmip8U5hrblhhnavR5GhAkJNS47yAcyqXTRkbbEwUsbdNMDXRX9zgbR72kYFNGA18XLZDod3q7Fq1UVZBB8p0X0eBktEEY7JPQDD5+jEIbxY+/KORR4At+cvdDImAX+AYiD98BlO/DRPWunW+2ovkTD9Y7jlUELRg3+svDCo2YM1UasH3IJjKci0OmLpBDwNN1Aw3eC+Ikc8lgbszpS5BCMkAyq3w2uUC2rvz3fTdip1f06dDBoquNyhJwFWQuLNW7qyllFnjUeMK+uHfQK8qo7trMrHssgc38BN9DOzs3aTqNld9Y2bEv4+cxmkJNBuJRQ2/Xr9B3a1NwisGPF29FYjHbEs6s31zSnK1YtswPGPIqguKjyPnPZabQYFt06iHQdPU2lFPdxobIPpArE4EMH6JjV9GgtQvpNTzfV2JmWWX4rc/24YL9tuROvnciVtUwplaSOikXNuTwvASn1c/1qfpCvqgFeDjKtLkwrc0q0T0owJrvddkWMqWhFyuc1cSWSxoS2RB5n4zgwHtP7BqrsRXIPGDHqYK3xBA0i5jNC2O8XP6VdxsLpvnqcgZtDKOGCG9tMf8B48sUUP+cQjkCoMx7coSYcgoEyvPDww/bxj3/STpw4JVr0xzXLiO/nBRnSQlxhf2upfwFCfE+ZzMnesneHoNBUJ0tEglFSiMCP4uSENTa3rLO9br1GQ5MJZYPXqimhYhWeAZYh9tdNSrFwV6ex+4Moy/DwwQaCrLImYHhWuK6Vt3t3UijNzZqt375jd27cspvvXrW3XvupvfPW27Yio3znzprdvnXHbly/ae+8/Z5tbW37M6Uz01OBfiY7it6Vty+lfNuZG8sSY13GpMBQwvTdZcHr0sN0iCcC1Aq/QufKxO8YJ1UKEIWIdIwUsfJdMYZGHD9lOIYbgfAyQzn9gMbbTl6bKzTqxTRKoXCpg9H2Mm5IaB8TJ1DD4E0GmThKd3b5vFXnl50PgRb6oTKRnmC0Ap00RNx3NqKixPDRFAsNFgU+W5zksFiBBvc0odmPcCJzrsrC6PhDMyHuniBtiP/h8gaLhiA/wQNmoRAWTv7M94jOgCPF1VPvPzRybwKB68MOal9FnEdenKPweEXPDjz0+wq4ICoI/All4RHWgQUSLw/hmisqGKPqOw0s6CLeiNJpUSuhHdUHR3ifNIuZwG/oCYuKYJB9vCjrTaseSBzYcuZLShM2O1V1j7euhad7x+204AhtY3Sh0fnttIe8sIg3yULPdndbtq26u1xekldO4Jr+/PyU+liyjfVtecAsSPp+wxsLaXaidjHgOrpYiMaIUm3mbWaWu9QHmpNbtrLd1vmcvzoXOkI56AhHTpELZJi7yPnzHOhVX1iweOGYrDEZ5vMFXuHe1zzoy/j3JPdt1SPgDPPi9IZw1nWsqwXFrSUaW81mS+ulnLrS6O3slAadzu3B6uoVK3zWPps7cWKvUW7LKKvZUj43rErEq5KpSY37tKiVUbYp0TqpQZzsdloVCWhFk6GkRgtqUH67z/34FyhX3iju4AzYD2PGHAlCQW4G0+EQtE6I36W0r3ScrlAmlTyKAvKzeanmwSBOeCSche4rPgpKZrJ5SZL0G049xGoxnupK2OTt8UjI/OKiffSFj9kTTzwpoePtRyrrqohKP18YdYGm4qJjBIGhIS4Q5X42TkmQUg/m3A1GvDgEnCYdg/AF4BGiiblj1tja0OpZRllGCMOFEeGLONyR7qZH/WBBw5RkUksXqSvc2awgxBgPXvBx8+aKvf7Wm/4lrbyMybtvvmFXZYQ37tzxG3m2t2oy2k2/9he2jfFaVV9NsNXJNmfF74iWV4s3IqXpRkqC7wZZincg2qRGowgHpYWW8dEVLX7ufQjGMPSaPNVBprxMMIz+ZiQYI2USuCJ8aCxX5GrFV/6pLYLK6IiRA4cnxbLUThMbAKPzzc84V4y2KOGGTgEk0EVwhFJsUvpu6GhDfec65eKph32c1K2Ah7IC+ABJjjXiTm1wzD4iV1AbGGhO4U0oxpjSF7Xvl9xEE1VFm991LIXudx5DqzJc8aqvvWig3GN07zgaYBli9yj9GAw2vE30jkF0k5ZJBj87F77zosDz5WH8QnXnLMcY5z9UD32ETmhO4AsW2lY+Yx3eKc2CTvKjdLZguZksXEvWOMN3FYcuD/Ba5zqE/JhGo3i2bDWnhRNyCngZIj6mHvFFQHWi7O+F5zWabCPX/OUnwUP2RaXmHePA3di8fCV22+ln4cB9AHVeoLPT8PdbY4jZoWBhwSNlyN38wqQML7tc4T4KKJ+ZnnG+NBp45Bhq8MEXOS2Rv7NzPD4mK6hFOe+3rlTnnFesu8N2MxohzBl4D276Fhbp9DDwCd74ZQONPWnU09yKRjmPKPa18JNhtp6kC0f4aKPc67Va3S6Gubu9vdNbX+/3hkOM8q/LKDPPjgSuu8UowIBx8FFh0usHIXcUd0ETwcfwnhCRf6hwOM5sqq+YYjxByueYLbv/3AdoXwBCmWzKGFIeSoezIOoKaVaMQgKum2gwxO/Llx+3z37mN+zcuYeFoRgF9PB2/qTDz9IjH1FN7PLsvJ178bds8sRZTWCZYM0ErKQf9IM3xET2Z3ij9+PbmvKK2ZbcZRutU7a1dsFekcfbq7ft5iuv2Td//0v2/rvvSnl1rYhCrGo1Lm8B88kkRlG6slfAMPI6ST4T+NZ779itO6t+04vfEMRNZ1KgXbZg+QIOd39LwXBtdCA6hlKqTDo3GHhuKDjFUQrICweMHorIFYv++JoN78V2IE2FKBeArVMF0nT0a8ai0XNgCuKk4J6fgrSyG1SUM+36lnpU4h5UmCpg448Y6SNFrz/PCeQ6jQQHPzGbqE7pZESg16GtEcSsUQloh7duZLX4QBmpPAbTcYpf4dErKWo3qmEb042L91cGTgs2lLYH4aPveMR+OaLdjiHcH+DXbuM5gbe6+QtQnOfq1D4Y086R/uMhJ2NM2ywEQh/CroNo8vIJOAuBP9D4dd24WHDvXEd46u/NZrx9ESjD0eMZ9Y416nwPOVx7ZUHY4to3MsZWuxvrwBMWHsGjDsabuRC2r0Oab9mycyI59Fd98i/+IirQx0KDreCJSlnlB94unqwv7CQdLB4cFx63y2/gjcsDfyrHdj93Z3OdOdzVz9zEwIbr2ny0hDYZB0X82j7GmEecuPzBNWfoBDdHFiLcmV+u8IpPnjgY2urarqY92+uTbq0K0g3IP3SMFq/wWv0KvGBRAq0hnVhWJj2VejqGuaQ4N3Yp7QDsS+LZAG7Z4pr3YXAIBgGF1X8qizP6iYIHwQi8omGihwkdBOdwVL88SAzUEQ6GnwOQUrO5Y9aPgbSD0+9nBA0y44w3lcJ+QBCYNLNz8/bSr33SPvbiSzY9Oe9CGqg+vF9/kmE0JnHo0rmzR2LGkTnkwcc3rORDAXimsdIPbyvyG0VUZvHcQza3fFrlc1JKUhxt3jUt75VrgmxH9tie7FhLSrypc54pvX5rxbYk18XTF+3dO2vW2Fix6X7d3nrzdau1apYrSyHKS8hLIZXlKUxOT/n2M69IZJ4wPwkoYrznyuSk3yH8/o3rdk1hc2vLduRV7HLjSq2usG2dnV3r4VV74PqYaJMSQqGpZ94/DmzV0tHwsfmg+H2VT8yVRFAQbrz1H2SLtOBZuSLBG2D+EvfzEC/htVNODTGr/WYqxd07I8aRrW83SihoKV+UogJjBqBwmS+uyLzpsE3LKQnuCSnuxqpY5pLhHoCORKsvcLwvgT7SCSw8wnegkQJvTe0Lr+j1HQinKxgzbubr+CtBue6LsUA25A3LQLEQaonfjbpkwp9T15Hn1zHCGkt/9pkb9zR2SfkHtsOTEELfmM+iQbTpf3Rk0cDjozzWBr/HWjfwhnJ+Rn1FecaeP0+nbzp6Om2lvilwjiHAAwUv/IfOndquG2S2kTHKGGT/4pgb5LANP7rRjQUhi5bIJ3YF4JsbJQ9xYNRhZC08zxt4QH8qkmuuJTO63PTWUGBh4PyRPLrMKLBgwnP3u/Ud6FCIJSOI9Kq0xi+WF32MpUREc0AGWwJDHu3zRSw2P2jDZRteB6xqU0Fl5ub5TGjf6vLAV7dk3CdnVCwtSoO8AEmmRInznuvw4flx9V9F6Cv0wR9vg/IaU+6r8sWVNx87sx98rPXDwpF1Mni49Vv9cZvs15QFjyp8LkQLn/3s3u3rhiS9NBiUu/l8qdDvV0VQVYROquO8lHZaVE2JhkkRO9npdyqDTrciYfULcaIrbF8H3hAc1AmPj8g+gv4EMCF7ROjhjvc7pgER7UEYtZbydRxX2wsUUV48hKATUHN0nsY4Rw5ZiMkHgbKRvnTMUgQkRcNfUjiUSCzk5gy2NC89dtlefPETdvz4aRfA0JUspl8c7GV5oHccPhxwbOo7PWXiuQHRJKLtplbVcMef89QEL8gwhjpMaE1eTShu1uhoUvvCRcqofkse7va6NTc2rXZnxdbX7tj6nTt25+aKXXv/lt28ecdu3L5jK9yktbFld9a27ObaulUW5+zyRz5h77/3nv30O1+xyW5LxMi7yJX85jA8Um4QK8mo+I1P8lZ4TpZnOivymn3LUeNa5KUF8ibc2LlHk5Nn0LJdKUyef4XWYPBQCHgu8mRQUmi2yFd+MTz0Uij9nGNayNF/hNRlB0ap6ygOst1o4IEIwnVe6qH0UU9+4nmUAKfH1Xa4aSjg8xLUIZ+CSqAuczLcBZ6UbQRowFB42yEJ44L3QU/dCMjIFSem7MQjT0jBcd0emoIhdu9dcb/xCSEYzRFwQg9lnQLhZ6s5fCKR+r5o0B8N037YYVA8KnQUPq8L9bvkZXhZRLUw2Ny8JWPlN41xMxmLISnm8BgVuOhEwOP9oW8kegbkwpgI3pfAP75yxOIBw8xNgr4oip46gJi6oYOZHjzZ++/BxwxekKU/DIEC74qoaEGIYRQCvyOcN9Xtsp3LIkI8xrCCEh7yTmdOnBeJdkHglX7hj/rJGHk+/fSu0hfaViz2iQ+i0C7fHi5X8uJd36/r8riTyy50glZx+M0YMR94tzvfehYnlM42ebjbmScYhDlIuNrHCHLnN0Z4fm5SeIJRd69e8jYzN23ViZLGSvOdG7qEh+6AhTbn5yds8diU33x47fqatYcsHvhuNffjINsqqzkBjYnnSXaEyc/xxNkJoN/IEDsJZIVLRwS5ovmcB41HX+PK6hUv1revxaem5LWh+g3JQl316+1uv9HsdFu7zXar0Wh3m4NCTwvc3iMLpcGvLy0NvvxljPKXZZQzN3r1o1EeYJTNqiK0OsjnJiVGMshDGebhlNJkpPuTnW6v0u12K13/5CMPcn44Rnk/ePHApz0Q0R6EA8lKOKxN1ecvrJLGkM44ejwm+ADug1GZ/aDERN+ITtrzaFAuCbJoKcsnR1DOS0vH7aVPfNIeu3xFir3sExfER/b7FwA/r6YTWscPayT0PZ2sbjXs7WtXrTQzYV/46tfsC1/8kq3XO/ba29fsu6/+xJ/NPj4/6wbagyahbwlyTUmcbWKQ12/a7o1rtnn1PWusb1q7Ht4WVZN3urKyIYO8apotmk1SXHxIfumYnbn8mF154eNWW2/ZD//w9629uWKzvJBDyjS9iIMFEy/tQNkweQms+nmVYlnpXkZpGG//IIHKsxVHqEzwcp68PJmGl+dO7ZYMBCoBAx30tSTDFSdKEmMg4417mZSJFAXK2A2NyvjWqBQvMo0S9HS/ngcK5Fx8Qb6SlwuvHQ8qVICWiQqbDGjAy4s6SymjCgqKRxlGgQZ6XIOH9jjSBso9GYF4jjL2rVIZu+rcsi1ffMIXDsHoQj0yLtxS/ON54hQKxjjda1ScI3cjU8ZLkeb5sU0PatM9QQWMgHiN98Vz3exE9PAWuaOZrVu8xWhIoNPvKh8xK3JBUXcWIhBLFHofMJw6wj9/aQtpjI+Y6mOkY5jHjFWoTxnng048LwXKYgQ8ijFg65aXdMggS44oy1boLo8DyUP2BSt9BmXEhRHliQKMahpf5YQQT4NnS77OI8/8ZFRev04DBrli8zOTMnQVFc3Zbr1udS0y2ZkKRp3CjFVYBJGGfPrbvrRAhSY1EQyyeE5TLk/wQhksTLkJkGYX5yc1JlxCwKMPuGbnp/0aNl45N4iRHuQLnufs5JkJf33mxmbdrq/t2uT0rBXVdzdSMsqwNXbJaXE+6CjKhYNdAF6Ewo1zbH/Th9AXSjKGYeGIUSZwTTnXJyh7ZJRVWEY559eUNd/q8vzr7faw0akPWs12ryW57Q6iUV6QUV4aGeV9N3r1G42CjjLK3ZJIk5ecq2odMGn54bQWztyBLaOcnxT3JvsyyL1eu6JVZUkKgxkUlrQuPi7FDiLM4xyc9+H0rhAEZwypriIjZh4NKuNNiBSRkcXlQkdEeMDpxZSW4oTD0Hu5QyDVOQBKTP0c9xcFk5RMNh1anFQJ3MAfxXn8iSv24gufsAUZiPBYFfVS+cNhjO+XBfAx0BGORwcvLUa7oklHIsqsdwb29sod+/r3f2h/8KWv2Jd+//ftd7/4B/YHX/iiPf3sZXvv1g177yc/sdpmzX7y5juWqxbt1LFFNzgoLXBoXlpz9YY1bl613p3bVrt5zdq1LX+bDzsQHTGbOY+n2ivl7YlPfNR6mmHzJ5btwuOP2bnzj9jUsdP2R1/8Xbv65o+Nq8V89Ybnk8M123DHthutaEx8bDUFtrfDnhRbbExqFKhf95NhxmvmLlKUWrnM3d9cZwyfdFxdW/XtbbYcd9I1Zy0enK8KwRwohtKSEvJtWikKN8mqT1vQ44oQ4yOjB11+DZMjNHoeG/qqIzzImxsC5fGXvNCwO4FhDnLnOIgxaFDieOm3ToUj8J2oDLRjYHxR7MHiuML0gBElcO2yY1MLp+3YufNuRFAf4PMAMsTBj8KnOgFfiKslb9c9QRVE8ZNGy/yF8aAqZSmqNlGsKo/BdW8ZY8DRjTU7L4Enqh7bVfC2dA6PiLo+8dZHuAHnX2zTeaa432yEV8hR/MMw+odI/BhkBhRu8BVxfPoPBp0FlPAQV/DtUo6kg0tj7XcfS3bYkt/lMogC12bTzXShH4EevD6Cp9AexwzNgI8N1TjGfntx/dB3djqQb17fOjczbdNaKMP7RqPr3jnXfLn3xdt2RKFP6do01fHsy9xopRPGPHyDGb6HxmCBL9hUh+1j0ubnpjRWPPIWxgiK5uZmNQ+5qQ050uKJseOvn1de1ZaOY8ib9v6NDTFgyhcCNuyJX96KZipL9tDHIPPqY/wj2Y2y+MVQhhsiJTtKJ9/nAkODl1yQddREUTr3hGKY5UvkeLyjrWNTtRvC3Rj0enV5/vVWqytPud0aNLstrWXcKJ840e9JR2SM8r7ta616C71er6wVdkmGQK7BkDd0Bk/Z2MLOTYkKecrDSQmy333tRnnIxx2TUYb9PvIOIm4UD2z4YJDq+uS4FzgJMZ6BEQ7le8ic3w3IPazEUekkJpxj3KFNP3o8pIbC8o6l0JaXT9knXvq0XXr0CZ94KEzP93B3uFcffjEAvVnG76XJz/TjpKqYZN8FvKX4Ta1qf/DTt+z3vvqHMsBfsB9942v29quv2MatVStosv/f/q//Fzt1+XH7p//kn9rKW+/4J+tm5udtt923pWPLtjDLe2yFSGLIm7t23/up9VZXbFsGubkjg8x1NCmLnhY43KmJd7ElA3rlpc/a1KnjNi1P+OyVy7Z4btmqE8fs7dd+Yu/+6NtW6LetogmKwUTZMCnxUlB2I8Pk3VG7Ou7ImGJwJqU0/eMt6iBfoQk3+oS7fjHEXlEVuC7oH5cQBq6jTVQm3BjzzuRr71/zlyHUdratLk8II+SfjxT+8IYoGSPJjXvGUkzk0c/+AIMcFhJcHw5vwuLaorxxPEE32oS+qA4GNyh8KTppSIxQ8MriogMlpjRIDouQEHz8lOgeoU4oQ8Co+2MnYcQ9TT8xriAlhyKdPnFOC6HTUSlLEKLs+C/KUhm+cHClSGpUn0ILvWBn0UpfknfqibTBn8bLFwOh6vgco0FSyojg1AoHRw/gi/EE3r5XCf31FJULvIpxjTs8cWPqRhn+sFtCGoYaVUn7IbizIJpozseBvqkODHZ8CS94VFf62o08xou7j5E5jDPGFDyuN5w2oVAdvOSCZDgsqtSIj1/oVViIhDpel3PSY30g9Et41O7MTNVmppBtLsN0JJu7xqtHkSWvq3pgTosv33L2xZNZdXJCRjnwg0tNPGaIp0xbasGP/qISlccDZq7Nz066vGOU2RrHhB5bmleerKA8ZdkrX6RCLl+mWj45K+M/tO31hq1utG1yatZk/uio19G/6xzagyY3yrGrkuTQTy3Uw+NlVGPRp3YT/0WTjwdeMgY5PBg+MsqKh7uv3ShbQ/Q1um0Z5Va/3pRRbjSGrd5w0FJ5N8pTU3uNcmg1wurqqlb5276VVttpW48bHDoNa3VbYkhLRkOTWExm8otUeiDgBzb5iQD6wqB+2BBauk+ITL4XaLUSlg+MSgpeeW/QNPa//UAKvc2Gg6USjPHRkfCSdq6Ddnxr8yPPfNQ+85nfcsPsdyp6bxmiPcP0xx4CG8WtGGJ3R8dsrzY0mb/33m37F7/7Fft//8P/r/2Tf/j/su9+8V/b7Tdfs801yaG8xjsySFPHjtmV51+wk/NL9txjj9vNG9fsJ6++7JN1YnLOvvG9V+yn795QE5o0amFn5aYN8Ix3Nv0GH7/mxExE0Wmy9aVVdyXfM6dP2fJHnrFhs2+PPPukzS1OW15CcWd93X7w9a9av7Fp1WLOt+lQKCWt8nfrO75dBzpkx3eUFXjJBkqIN93xwQFeMlEq9ezh88fsqScesqcee8jOLC9ZoSLjzUt3XNYwEJrwClUtCpj8bK379Tp5I3yab2tLfNjatls3btg7b/zUrl9/zzY3NFc1T3e4WUx5HOu1TWvQZ/VriEJTP7gm6t87bu7ouCOjXDe+idzlhpx2V4sdGWDRgFfs0qv+YOrC6xYZPyXTSY5EdUzj6gsE6QLG00Fahq18V/YqBx6UF4qMQL6D8sI9AyqvhQtKz71gGVcyUxv+ohG22tkp8pmV9I6CwA01KV4/pDnE+gyKHxXcGCn4X8oPtb3KvSDW9L9UD1+LHsG7oN450T83AEX3xBP4Vd9ZNHAefoHUdkZrKAOP1HVSKJQOfsRY8wpLAl1g+50buoJBRpZEIf30vo5bCBDOXFtHHgLE/J4G58k+iEnQxDPGk5Mlm5qWh14uGF8cqzd4kUpYHKZdBvAEgxyMNIEM2siWC52Ed36iEA9eJ2Pgk2xCo/AiR3zH2nd7lOc9dV0qL3m2osV6EadYc6RtpQleqyHj75cr8LSD8aYK4hi+RjUeS+44LJbFYy2SEVlHrXY9SwVGAXF26854es1DgTnEtnvT33HA5RJkeAxaLhyAkad89erVvDwH95QVyjLspU6vU7Vur6pJOymFMy03flpE8vaDSREyKcbJU+5WNChIiMTQryvDnUh6AAnkKA4/PhDAREI8/aCQ2neSxFSXCwHpPvZAaiuec0h66bABGE2gGHzQyIjdHnVfxxgLaQivwumzZ+ylX/t1u3jxkq+qw9aRyjLyDwAZNv+SgPYPBu+Foj5vdEQu31/fsm+8/qp98Utfsj/8/S/a69/7jm1ev2odrfq51lurtW1l5Y4WiZt2+tSyfeS5Z2351GkZ2I59/GMft45W01evvW8ff+lTNrewZDkZiMmpOVuX5zujidV5/w3rbN2yXRnXtoxo+LQgisekTPq2Jc9ibadlz/0Xf8Va8iqPnVywiamqK9SJ/IJ97T/+e1u7/pbN8P1VGUbeNDRRqfjjEygIbqrBa8DYYNZYrPKMJq/525aBZO385OOX7JOffMEuXXrYTp48YQsL83Z88ZhVZbRrMrR4OG0tKjDKKBb3PvVHun8nV4sHPGwex0EZT0/zqgC8k6bK8PpA1VOHePYzbF0HDwQgj5uWuHO4zpvM6jVfwKDw8JrYUudZbbwBN5rqX5BjrmtSH88Tj41EIBxpL0lxULUEfkPcc4QgeXaeH1Ek+XTlLOWI7C889KhNzy4IL9hCHS8jOpORTkBeyBdeteFGRKcDrrWzsOFEaSkvzF/9+FF51CWfehFSPJtGOVoJEHopMxEpYZz4DUrcDYYS3LvFg8IgS6/k4qsX4S0v+sG79biO4ZIHGPiDMvVHkfTWLV6nqcIqQwh4HJfSuc7JpQ88Pq67stvDRy6Cd8lCSpSCJ/aHeiyUuAmR7V7OQ6tjcO/aywc6wg9nMagt7ongrV0zmiM8/kQdLrPwkQ4eP+J+Bzwcbp4aLwxAhYENnibA9jXeLDsFjLG/FU8LZlpCU9AynjWPKHJ9H/nnGWXi4fozXz+r2PzilD+OKBTuPeMx85nI5ZPTfomott2x9a2GlWcm/c569IY/VipgrtBekG3mXBhLfwSAMSqpvxoC0uiHb71TUnygTrjrWvkaRMX8mrLO3FNWhm9fKx1vudnpdBodvGNNw06zU5dj2xCjWkLrnnJputArFo/Yvt7d3RXufEGTvaBhLsvYlrTKrvZllNuD3uSwN5zu9vvTYvCUkE6KwEkpk4oYqNAtafXDmxJklCHX++D9BETkKB6G+8FhhOBnhNS+k6SQxXtoGykxHvfWiLAviVNPit0edZ8jw6e/wbDrivfZZ1+055//mM3OzmvwYzkHlfJ62bS7Q4bNf0yAzoomSYSmra3Xm/bK2zfsD7/2HfvdL/xH+/aXvmg35BE35PHxmEBTYXVl3VZW78iTbNuzzz9t/8N///ftb/+dv2uf/vRnhCEnIzawl1993VfAJ8+dE/68nTpxyl+X+bqM/A9/8CO7tFSx4vZNq6/e8o9RcO3Qr1+hsIRDM8Vu3Fqx5aee9+3w4aBus8emxP+hDN9pe+3bL9s73/+mlXptGdIZeQZVea06Vif92hTKlztDUSgoFx4p8Ru2tmr+jeSHHjohY/ysPXXlMZWf0FhLoRUrrrRK/bzNKo3vPF+/dd3vOvWtYvHJHzGR4UfJsfVc5Q7uUtkVU1P4yQs08LUb8ULeEV4SN/j49Wf1i3cwN5s8DsM7gPGMeUQlvPCA7WS2xrk5DaPs23BKI6Qbj5J84wWjTHMoMNJ9KJna8ci4kq4QlG9U7Krj+Dw9eV9SymjPWAa84Gfszjz6lBUqk55O0YQnlPMqAtpl+1xHqcGQT/uQEIwT+JQqvtKaV4o0J+Ub65ERkB4JvvU7ghBPKc4d0Z8SQB2eew689IWMlDYZnqY++qtIlcbd1751rTTqgcKbUoAn0JduAgtlAh+9D56GQQmXGjB8PMqFp8o7osN4pYUDzYd6BOSnLKOMseI8FlAYt8uJ82d0rhQdnM3gqJRsWgZ5Mt5Y5u+abvC4WEvyL6ZrrALfQkg4OLJgYo6Qzra7y7Voom3fkubaMW2pBHOQrWgMM4EnFhbnq747y0cpWirPzWK84Yu3rHEfAniQr9m5kr8bm7K37myKWVo8yKDyals+EhMeK5TRE85wTZ8ztIoi9F0EMGb+qB391rl768Lv/NfY+JGB0L/GCJL9mrKO0SjnesqSQR6IRb1mp9WTaug1WvJytdCo9/vDhlCMjXJpbJS/9KUvxTd6ZYzy+vp6od2uFAZt40nwUr7EKzZz/kYvrVSmO9329LDXnRr2+5Pc/CXEFRFd6fa7JQkFBtklLpDswQdQAeDUGX8UeB6cOQxUPWWlEgGjzsezV4cj6keADko4PV4U+gKuhG8PpMR0dPyZQF36qLMUQgMhHcge8RJY4V14+KL92ic/Y+fOXdAk5NoxZVB2CXeYUA8CD1r+5wFc00WF+hae6GlqBfveyqZ98wev2hd+7yvuFb/xg2/a7uo13DF5cH3bqbXsxo3btrEpQ3ly3v7r//q/tP/D3/8/29/83P/KLj/2uFUnJ62YK9rmxrZ98etfk+QXbGd3x4Yy0HlN9h9+77v2nW9+zX7y6o/tEdX/9StnrHP7HWttrVtfE5lJClVt1WzL2K3f3rTdfNle+Ct/XcZ0QyvxBV9pT88ualFQs+9/+d9afeOOnTp53JaXj9kEBkyiXZVR5BoxE5qPveMtI3t8HQijeGxx1p555nF78snLdvzYkm8dy67b7PIpv0zS36zbsAU9MrhSkBvqQ01KlZt1/A5t4XWFII+3Xt+1mZlpVwS8BhTAAE/6u7rDHax4HCgo/2yjoCVjzFY1Rhhvampq0iaqKoMinJCHo1AucXMQCprr2nj5QDAAiDbblBgFRBBjBy0YHZetUfBKbiSSzLnhk+y6d4t35CEovHAjTSgblHQ0ykKwfP4xGf6KeztMgSD9QUGGWQWQIRrBA40xeGm1wzuN/Rlpb0tooTf9qV/UpzhtZ4NjiEdglBdOQp0YwnUu+hPKU81xuzGW0UTeCYrTz/BCCvJEC2nKC95yMLCOg+BGMCp/YVem1wc3PHXD7oacNqKBV0nKYxBZgGGc2C1wmlGFLD0dR2gLT5ndFPfwlBYgjIXvUNA1kkLXnB4/Btb5jhCGlLd2IaPscuCdtxUwqt6mQjDwXjPg9WMYb3ZeoJnFIJeCMM5urHmkyecnpcP4YTzd+1XAu+eRKC6TcP2ZhefUVEUGeDosXsWfwEMZ5Rl2tMzvE9ne7cgmV6VfNCe0UGZRoGIMmnfMr+2rf8GeBn7r1/nj90fo6Hi5NgX4uFKex8HSGEkiY1CJPUa5N+i3ZZCbzXan0ZZh7nT79WE/V9dINiw/aJVllCuT1tWiYmSUb99Or9mMRvmHP/xhXt6GutQudPKDsmZkSYqwmi+UqlrUTPb6g2kJwXSv052SS45BnhQRFa1rKlqNlLS6KWidxmwQ+fr1KRZARI/isYuHwt3yAM8Hczh4cEhSdJ/g9WFq9kjGYZAydHTWHwDqH1Kb8rHbTEqEk5VfVYryox//pD33/Mcl6NNBkMHgZVMjIZ5h233Bg5b/MMEphnz1tavjHRmVV9+4Zl/60lft9+QVf+9bX7P1q2/ZQJ6rpoOM2tCuXr1md+7cVqWuffLXP2F/6+/+bfs7f+d/by996s/Y8ZMnxDPuruxpkgxdoVUnpu2Pvv5Ne+ut1zRphvbyt79lt995x+7cfN8a2xtWkdL5M5/8qF1cLFnjxrvW3NWEbIdtPb7pys1XW5vbdu32qj3/F/6K5aQcJiooTdqR2dYs+f6X/qPdfusVO720YJcvPWLHdJyZmrKCJj03jw35IILw7dRbtr6x6UZwbm7GLl++aI8+el5G/LiUzqQ1a5p7+YotnL9oc4tsz3Zt65r6iu4Ur1CcvKhkWzTy+BTKii1GlCjXy9iWROFgSOEtRpRtbLagMdaUdWUrg+1eL96QFG9VRhgc9Jk8jDPeOi/851q3b2UqPbySMRgv5A8IkhwMAWLIdl/yAkl3WUXZaqCRtWQskjF1QEFL1lFoYEwQlHTIAw8Kl1fGLpy8aCWNK9f4welB5QgY89FfRBUMSeAgOJk9PO8cPMtUlj6EYygrsuIxHEJ8P1A+Rlwm6JvjIEk/IQaEfA/KxyAnDzecc0whnmOUfcEFLwM93hcpfbxDZ1ek3esE/8Zxp7aoz6KQfN8VkYxwQyDGzauDz//oQsSjekFOhM+NclgQ0BYwupYcu+b8iXER4HKFQUauKpI5Fj/c4c1nLKEBT9RD6ECE2DfFfDs9GlgWsOz2YJDZxqaMvz2PPBVOckjZYJT5Tni40YvvTrN1zc1fs5pvU1MTWhS31S+2or2WzwnwrddkrAsTPge4SRIv2fs1grAjgcEXe7xVb1lxsSqMu05d3qHKx4Mx4BjyKaB0sB4wynJaNSy9drvZbzYa3QbPJqvrWpFbXdWkGAqtQrnYyufLMsqDw43yV2SUp99/P6/Vfrj7Opcr5wcD9bdY1aq8misU/IMUamZaK/ipRr0+qVWPjPKwIsbJW7aSOK4hHxJEtxtkgoOIHsX38GYf3C0PyObvaSByPE3ABPvPExyVPoIR4tDmqLQima4cgD15ioZzrjeGG1YuXnxUxuc37czZCxFvUkReQ0WzdIVJ9SDwoOUfFPa83EBHrgC5AEuY2Xnflhf40xur9tVvf9/+w3/8gn3zD37P3vvJy7azvmJ5KR5Wuts7m3bt1k27deu2Xbxw1v7yf/Hn7e//H/9P9lf/xufs4qUnrCxPcJCXbKsZDAkTdW1jx772rW/bP/qn/8Re+9EP7Ppbb9rW7ZvWqm3KE9315xif+8iT9tEXn7MXn75s+Y3rVlu9Fa4jyQiyEucOz3qjbu/fuGVLl5+2C88/Z832jt+00pKxnZlbtJ9+93v21ne+YZOFvj3xxGU7/dBpW5AXzbYdXql7zLI6eLor69v+KMdDKnP+/Bk7fnxeHveclJfo12Suy4uZXjrhL8fY3t7y7Tq+9MSLRbjJi33WppRbTQHFQr5f91NgjnPTGDeTTU1qQaA8th8JGGvGoToxobmNwQwKnyN1UXoYcgw1gBHAsy7KOGOIeaRrSD1cCo1ZUoRj8ESXJVesHDW+tIkC9607lQkznKOComFKhbpBHaPYyA9nlKUQf8Eoc/3T7Ni5S1aenFV+8HR9PsSj4/N//cV2A6qQ731Xur/dTO04bdgczwt1Adp3RQrokOa/9y/GE3hajO8FpToOHSmA0KsNjKUaizSFY2o3pWEACL59THkxj0ULxoy1ihtGyodKPq6+vco4KThetVUEl/LxOMOXznhPdFf1A8XpBirGJMsjLlOwAxOMstr2fqvc6Bja5ugIdAL/uETCzV3IGjsyquoLQ16jyfY1cwqD6vY4VI4w5ivHYLSDUYYW373RfAIch7zYUBzehAUb3jIeOfOCR6K8z3jK7Z7Nz0/77g8Xan2+MCc1n7SOwUWVQWfnqOD3XqQb4Jwvwk070EF/McrsGgXQTFB/4S8GmHJ+X0UYFIY45kc5I/WAUdYSazjotTqDdqfdbTeanWanM2iwZS0S6xppGeW+e8ryf1tyOkZG+erVqwM5u2OjvPqVr+Smp6fzItqvKQ87nXJfy+phrleVGFTFyMnccDjd67anm43dqdr29mS3054UuysakIoUTEmDryF3wyzy2esJ3QFE9CgO9UfB3fKAbD4Ix0gPr3k3fIkkjiM8EdLK/7D6ma4cgGxeiIfb9Wfm5vz1mB957mNWqU65QgplmMQ6+llqMeEIE+hB4EHLPxgMuWnZBTs/bGty8SKCvDxQs5Wthn3r5TfsP/7+79lXf+937Sff/SPbuP6+P4KDV8kXX27fvmPXr12XYJs9/vjj9rf/1n8nz/jv2ac/85t27MRJTRT1V3mlspSHIts7LfvO939g/+Jf/zv7x//oH9lbr/7Yzp0+YXMLs7a7vmZzkyUZ9TP20idesF//1CftsStP2aXHn7AFEdm9+ba15JH7a/LcKGt1L2WytrphzWLVnvrL/6XVWzWbnZ70ly1UZmZs/fpt+8nXv25NGdAL587YmYvn7fiZ0zZV4cs3UTHJw5yQN1qS4UMRVibKNjdTVV7Rpqd5s1FI55WGGNxCRYbTt2a1PK53rDI3K361ZMz5+H3PNre25S13bGpmyhYX5/35TakkN9IocbbE8Sp49AsvGEOL4gledM5vvMHjwPCi8CnrHjeeMEZeAZlAsfMmJZ6X9aWUcLN0du9LStJH1zUr8qNZrSNn3FzjZ1LomCqmmXtayJkOlPWtac51RKG59xoKutEKcS/qvNGIhCNKWnWWHrpspeq014NWDyruv+DwQ0ynbTWczqGJIuGmtFDOy3sxegBt9DgaS0BtO00ZYDaSlk310qmOIOQF/B7DaMZAP32BwM6D6qCjKUY8pPMoURhT55Ea9M9KSjACH4R91BRx4dD8coOs+tTBSLvBUAmeB0YGeBsZBiyARgpD77gSv0L7ST7Yvg4laS6OnWihHBQnvuh0VBfjNykjiixxmYDLNrzpDOOIMQ2f9fTW/RdMfq4DMXBikDGMjDHe/uhmL7WB57vXKIfx9BsBpTuK4sPc/JTLJ6++pN0F6QAWGfCAt5RhKPnL+/yQPA+Kfp2afH/qwvVtpEt/7tWrQW6aY1sfbvh4MY458R1+QHdGJpkmpFPQj5Q/xCi3O/1eqx085War21RXGlpvNoTNP0ghzI1i2VqiX0a5Hbav1/u9neHOPqO8upq7detWXgak0Gq1CtvtdrlXr5c0CFXZ/qoGR57ycFor0mkJxJSUxWSjUedLUZVhflgp5bUG56KbWAL9Ti8BUj0SeyEIrDkc7pYHZPNBOEZ6eM274UskcRzhSXAgIbYHwnFXDoKyAraw2mOQH3v8Mfu1X/usnTz1sHsGYdIEXJQNf7HyKABKv1tbh8CDlr8f0LwdkfXDH79uX/jCl21iVkq0Mm0/evuGfenr37Tf/cJ/sG9+9Yt2463Xrb29ysVIa0rp3Frdshs3b8tT3LCTZ47Zb/3mb9j/7u/9Pfsb/81/Y1eeeU4r5hlXOr6lKmN8p1a3l19/w37nd/6t/Yt/8o/sdRniBXmpn/vr/7X9tb/+1+2pp5/xx4Qef+ghe+bpx+ypj3zEzl2QIV4+b3PLp2xu9pjltjetff1t6+zUNSn5mDqr67ZtbW7Jk+/YM3/lb5jcWZss5qQMuv7yjl4zZ6/80Vdsd3PDFuambXFJXu+xJZtfXLKpiUn/li7P9fKYUVBcOZuRQW/UNuSx7Pq1Zlb+GD0ULZ6036iiyV/SIixvvAaxoAXArr9vm1dCrq/csd3arp156Iw9/tRjdkGLgFPLJ3z7jEe4uH7KTS14QnNaNPgzr+IVhpe7tVlkcDc4hhkPGEPMteVgvMNd4ShjAnHfgpZ8+HhGcNMhQfR7GnTudjnKXdpyRGEyPp6ufBSVT6xYFnCvT8HPVNfvIo5xmaRQlrb5I495gLLUQuzY+cfUBz5IoUKQo3Lg8evHMmbxLPxx7mUIrl5dQXJjEN6Lyz9oFAeowwKPWICgbMMYjiF7Bg745UcFjntLRzooQ5vwGbvs7Yc0L0Vdz8NLRfkX/TqlEv1eA64Dw99ASmghLWiCnsngVwOBHml+yRUfmGg0w6NIqWvg8b5xEulOfQhGmTvAA42Udecx1qGcJ1A103dkjReUIE9c+sHr9Md7fEHQ9vo07zqNhnUMOB2V48Yr5egv91D/4C1eN1vitCWb495yqJOMMl5yWGywMEmfOw3eed8WFmdFm+at5q/fuMhCXosObqTj3pxOmy125n7YXg8LTgB6IND/faHjz28zgEph0cR40ZYvdnQMMhf5SDGB8yscQeObReqb1hG5vvRNr9UatJuNfrvXHzblnzZEQUPF3CgXK8OGFs4t1ZVR7ssoN3rrrfUeCIJR/rwVvvKVz+auXFnNKSG/vb1d2NzcLGyvr5d3dnZK7Wa9qsGoDnK9STFzWvUIU/3BYLLVak5qpVYRnZVSoVSqlLVmcQ3gYundifIy7oUgRRObsrA/zQc1cwTGDA7lQ9AfjfqEGbec6maa9/MEqew4N8KBhHHSuPYYRu0pE8FDSSxKqX/ipd+wK1eet0JpwnpoIhVzr0KgYfZJFs7CwI9bAcb9+LDhfvD6fS0KOBwlDfK192/Yd3/4sibEcVvb2rEvfPkr9ge/93v25o++Zxs3b5kkih7Z7k5ThnjFbty4aTPVkr3w3Efsb/2dv2t/5b/6a/bxX/u0zS8dD4qKyS9jUJOn+tpbb9m/kkf8O//sn9r3vvUNm5Qy+Eu/9efsr/7Vv2a/+VvBk+6LmN1Gw3jF5dKJEwpnbOH4WYWTNjM373cll8oV6zc3rX77qnXrvMO4J89Uhk0exbYM/sO/9us29fBFGdmGP4vI9l9Vi4u3f/SajOSKP7Y0v6RVuCb69PScOs/bhyZsKAXUkxLkuV6eOwRK4qGWxLa+tubeBIaRm6LEXEZOzBuED2L05TmzMJChbW3veNjaXLNabdsuPHxei4oLNn1i0SbwbiUivMCE6387dbUnxcRiYkZGGcWOQsNAumFGgQt/Vf3GQ6dtrhkHTzk9gsM2aLjuDF1DLdndqAower78F60+f/Bgo2LGe/PtRpXlznXvE4F5qMBlC/5cQDhTGjsidNsxxHJJzhRVnoQIGlQgPTajHtjS+UethFF2/UaRWEcHr+cRUtB8MY2kSB/GsCfFHmhUGyoPDknXyMCMcPsvOML5oboghmSQPSg/lSU+LoMSV1whGHLleTfJi/z3x87KvvuhhGiQuVtc/CYMo6esAE+IY46cT8IHXqdF5xhGPprhj9L5tWTntgpiGInHcVG7UI3RgWKMsW9fQ6P+8JDdW3TGhsBY0IG0eMNYTWg+8fgRCzTmCpeDmsix5D4ZN37A6vRHHgHEsyF4y32nYWIi3DiGMWTHgGu+Pm78CYVf7qNsHMuZmUl52DK20jHweklzdKJa8Jfz8NUn3oDIi1F4pSw7UK0WPMbbFm8jT+GDs0tRX0SI90Lti5UwX+IYwjL44fyJY+x8CYG/BKKNlSjDNOz15CW3B/1Wu9drykvWorw91PpFTWKQG+pMXWXr5XJBRhmD3FVodnd2cr3h7VbvjRtvDP7Tf/pPg+PHpR/NvpJ77bXXaCmv1U+BIE+4rGOp0dipKl5Vs5NSFNOa6NOFYnFKnZhUFyc73W4lNxhWKhNSBeVKAX9ZAoQo0N891MeYMz0ZpjCoY9h3ejioELXHyIFQc396wpdpfg+Q7iGej+CQ4qOkw1E5+Ipdwv/ElSv2yU/9WXlcfLgdRQXRBFWOtPjwjtom7pEMhPyfB+zHC59CyohjUblIESjpTq1p78nQbmzU7JXXXrVv/+GX7eZbb1irtmW8thBFs7a+bu+/d1WraHl/Z07a5/7mX7X/9n/zt+2xK8/aG++8Z1/6gz+w3//9L9mXfu+L9r3v/sDefOdd+/4PfmT/XIb461/5kr9X+jO/9pL9t3/zv7E//xf/gj108aKUddn4xCFeQbfX9mujO7t8r3jKji2ftur0TPB2JXFsL6MgixV5sKKlW9txRcUNXnw5Z+bCZTv9iU/7d48rFT7EvqtJvaQFxbpdf+N1e+zp5+z06bN+8YXFguy4QKt0KYSBlGBnt65JjrKARwoYFk3u1Y0NKYSKlUR/QV5qXgaQm6MGYl5eEx5dORhwh2pXdNT//9T9aZRkSXbfB5qHb+FL7JF7ZmVWVVZmbV3dXdVbdaEXAA2BAAliEYiFADeBR5ohec4cfZ0PI32Z7yNpJJ2jZWZIDiVqGc2IFCkAJLob+0I0ll5rzX3PjD18C3cPn//vf99z94hcqqrRIKXrYfHs2XLt2jWze+3as2cvrd2/JZo76eILz2uCs5pSo5kaq0dSf2s37e9o7Ao3S2pdCZVOp+fdo1grVeonwYEgIx7lOxA9KF/qjqWMAmZ5EEHiZ5iZcua1JoQZAorzwSWmzDMsUQS+xQpLr9CdCVC0K1aOd0VLgPn9bOXXuI9uYhcCns08KEg6jIUwPwtCCRXl4z7rYM5HVG5BLZ15NpSy8B7sl/R/xH0oidxiiRgwRnn8WO6kHJDbYlcyC1HiqSc0Kdzl2ukfqbka98QB9ts3gTwP4cSHAKcM6kh50EfnyeOjHeC/j2XVzBYlgWLhiiUWShW8yiT8rpP4CL/dZ9S+XqVhiZcla01Keb2H5Wv47YlVRrPpA4frBC+CDvBHX4CPTMJoRtJRNsXFlbx4uUOZ+xGIaIdOJgCddny4g2fK8JK0OQ6AcnMeAbk3D6dP+Vx64WaCEhZ4WfjjbZRARf8RDQhNqiH64Umtzh6JknnHBq+FRd4iYCyQhn4UvOQsdb6/vLfH5j82eKLsJ3SNaaEwB0GP2gfFrPahvWxSOl2UP+lHKo9rNLDjjEBuOByNVN6w3d4f9rrDQb8/knpOLCV0hMlnX88URi1px1ZJSlm6XAp5v9tuD/pbW7cGG3sbg29+85v70rW5UqaUVFheXsbQLW5vb0vvlir9fr+sjlFrtXq1vb1evVwtNauzlWa1Um3MVssyZkp1DdSqcldLMxJL1WpRM3i1p7gufNRJ1xjv5q5C8sAMCJqGQ7cHIEcIL2L4TUPcOd6+gCfhAyDLLrufBsrJ8R2IfyhxzDqZ3R07flLK+IvpwsVXNBDiPOOxZUyD25ED4easE8rjbwrGDf89h2m80zzyIyfFYSVvq3Nfvn0//eYf/FH65V/5lfS7X/1yeu8bX0sPbt9J7GhG6WDN3b59O63fu5VmZYx94YtvpJ/++Z9PP/hjP+ZnzV/51S+nr/3e76e6OvznpHA/98YbUnwnLeB3NzdSQTP/z37m0+nnfvbn0pd++IfShRefl3Kb9dLsTnvXH2gQBz2bZdbOMhrv7d69c9+fp2s2a1Jy91Oz0fDA9XKU0rHBqi/+87qFjajZhXTy9S+kB5pF10pYyLtgVZ+aTe986+tp4cjR9KN/9ZeEezZtrd1PBdGreWxaPn46zUqB99bupQHP7xAc5h3dWRawkK/t7KQK5TebqcjzXZQySlBCMKxXKTreSb55TZOae+nIiaPp/PMXbIHvl6qpvrySKhKWo3Yn9TSR0Pxejn4zkzjgH0sZodGck+JCQEjAsvErf248EA3wx0rbCjmEiIcb/8hjhRE0EwT9DpMPwYpjmRABhVRmfFk2zSi9pAvPyFH4RDoXOMgswGsrSIgRXF7RczlZH9d/FylwWoXjsMaBI09d0CSLk3xJT9pIHeMyK4QwefM7YByrfwhjhGeUyWaiELDwAbC8HxORlZBdSXHAuVx7wuVg3IDiqad5qjuWhGEWYfzILz/8hSYUD8erUhp8ZPWGRxsojFAOwjumjT/9oE1KBt4zEUQRsrGL3c7sNCc8n+MjX6fBqCxnghbAEwPRAE1eBXFHDgiLl/KyMjPLnT6BBeulcvqmaefVqyxvRmsOkWdyn4PD1QLOJ9y0CzzBAudRC+H58jX0ggGLN5gdkwssa3Zhq7trzLMZUm06aMsi3hVv2KOx50m7X0Ecqm8puyc+TGqgM6ML/JSX15ld76xogJvlcPo4MjpLLr8ocFvCy8gfEfxzIrOt3x+Oel2ZxntDWcqjgfRBT2X21L4dUdouzIzaEgVSyIWW8Esp70nE9bqtVru/sXF/cO/rXx9saXaSK2XQW4meP3++JKVallKuSME2NEOql0qjpf394rJmIyunnzpz7KmnTh87c/LEkYX5xdXZSnG10+vOdTrdudlypT63MFeZn1+olKWYRasMaGyOAFcpZ4wcTFLTjysfEIM1D3Rj4jL/WMtnkIfHVbNGXcedW0Ac+HI8OYwZK8Bvl92/H7isA4mZpfMx7dn04ksfl/uolEJTHV8dsEANJ4k923JZYCFedGGd6I5QNwIJxxDpv5dg/rjACV58lM3u6basqDUpu3cv30xvf+fb6dLb30prd26mvixVBB1jmQ8lbEhR7OxuJ96Vfe7ps1K2r6fXP//9aa9QSf/8l381XXvnbVm+9fTZ73s9fezjWKAnbN1pDLhoZsec883mE5SMxo+X9HB8ucecE1F8m7ikDD7QXwHM2h88WMtm/TPpPoeMCJc/BzerEat2Prq8lJYXF4VhmPq7O6m9vpHuPLiddlTH/u6mJwJYn3NLy+nSW++ktbv304/+1M+lp198WQO8k97+rd9M99gott1Oq6eeTgvShVtv/XGaUTnmGgNXgxRB0pL1fEk0VGQl+/1hCQ+fL5wJZZqasq5eueI++Oyzz6aF5WWNZAk74V86dloTiOVUgbF7sorX1tUnJEzUUEx4rnOs5nuXzLQTp0/EJwDFCyxa2gOhzgESKIa5+XlZD2yeiXK9dKc0BeWB9ywFYvX6e7bwVHEIayrlbmF65eNGgQhoiS+1uWhRn6hqMsSQZrJhIWUHP3idjGVYCTjFGeSnvu6/OIIcrDFJWnWEePY+TE9/8vvT/LEzihNdBkYD2fhPARnoPovxLaQmvvYjzDzr9JxBfMMujx21qqPyMMH06obQk8eyIKdD12nZAAR2gcuL9KZ7Kp3Hsuptgc1xj5q8eLlaP+j2hMeKUMpHEzXu2RvAIwyWV1HKHCEKHeQRmsDH5Iyd+S4YkcnSfLwe5CX/jH5zAhrkoBOwXMrpnMk2+EGHeMIErjZb9aQt6u8sAeIN/cj19PQlcJLMdKqtHKPxag1EHtOGh6SUE4aJcTswisgfd1BX6g8+0vJGwdLyoj/7yOSk1eLdeirAqguPQliRwtIFiybHS3OpVmMSyitVKF3ej94VbQPlqCib+iZ5RxwkMqO4oiYTfS+zQ1euiKEF3F6lEC3c06+XVubS0lJT4ydXypTLyg3dm0cUUKZ6yuW1DF6xiDHc73b299ud4V63O9wb9Ed8hGJbRtq2StOAHt1X2vvV2Zm75ZmZu8rzYH+/s9FqbW1sbm62br31VufK2lp3b29vcOfOncGLL77oYzHNjdxSZvkaS1lFl0V7bWZmxOcb67PV2aYEQXO2Wms0G3XBbF0z66oKlS2hoV8qFrGW5VGfdU+Jf/ZEAMDVldK/PIwQwvhnX9boUf0cpv0CbhWfI7bCmQZF5PlNQ+YeCUr72LjDkCWMxk7pxMljso4/l86ff1kNyMxPZUIUDamLHztwJauvGaGUSQDeqdKnfROu/dkA3uSovOtWV4s7/ZPRm7bUgd++cjv9xh98Lf3Kv/yX6fd/88vp2je/boVWUCW7EuS3N2UVX72ZtjbvuQN/32c/m/76L/zV9Fd/8RfTG9//b6Wvv3st/Rf/+X+WCq3t9G//1I+nv/KLP5de/OgrqTE/Z0HBpieuDDoLENHRF25ec0Bx5c/ZUCo8I0KgIVwRVPCZwbImpcUZ7KdOnfBrEc25upUjG6fOnjqTjh894s1P7hzCPyNF2dFseUODvrW5lcqFvbS9uy7Lekll7qVrb7+Znv/EG+njsuBRQiwz8nGEtiYegx5HfW6lucXlNGxv637P/LI1KfoZ6HsYexIw5UpupWrYIlwZxUrEc6333nvP1s3Zs0/Jmm9IMIleTTx6rZ6X2suaUPAQkaM/6a8IYBQer2lhiec7bZvzTZXDRi5WDMJKzpenAa4obJYc4RnlsI8BesxHXd316J/y8J/+FZNF1YslwAEbY2Rd0EZSwPvMq0VjdWU1NY+fSKtPPS2eNkSrcvMnemmzfJzZAsnAQbnjoqvTyZEutxJnF4+kxtJqliZLPIas0xqIm9yTlrFECNYfdYj60PRMdiOti8mJMMifo6E81z9S58GGLCyHnDanpRwrPN1bYjPGUaqE6eq4WNGARi8Bs0mJSaf660RJQFxeiygt6Acx8otJvzoHfCWagQMZWTyXMSg8KCQKmiIZwGMd+iR050B9YiIUV+RWLkPx02fZwUycg8Fvfk3K4WYaJwCJOeA17/XHkjT1hij4wj4MrFPi2bw1kjJVzR1vnPBUP6zpRp3d36w6EMcBIqyiaYxq3JvP6vP0p4Esi4L7rfq/+qUtZfgMHVl93W+E33Iav4rkFS3pM48dE4sTCZ50QQ8/KmO6FItTXk0yRnt9mcSyi3s9TS/6jGSOjR/1lIIZgT9IUamW2rPlYkv9oqV8bcmw7ubmevfBg+v9a3euDG7fXhvcuHFjX/rz0cvX1WqvOByGUla4lDKbS6tSwo1msVxqzs5WG7V6rV6pzNbLlVJ1wA7s/aGVsgSGkmg+oFpDfvyDCa5K1GYKuMsZFkAa7sOfh+Zh3OeOrsLPCoc0h8BhykTaYGY432cAgSYy838gUDLVWYqjnD768U+mT3zqC2l+YUWDJ4ueFKWkdCxnCXoclnnk4ocXOiI44oEJbX9myPC6vmpxJqAtaZSr99fT177xVvq1r3wl/eaXfzV95w//IG3duZ0GbOrQoNxpt9ONG7fS3du30363nV58+UL6yZ/6qfQ3/uYvpb/woz+Wnnv+xTQ7N59+5Z9/Of03/+C/ThfPnU3//v/p308XP/JyUg8XT7AGYiC6jvq57RSGsGFZjmdl0Ib16x2qXDOlwyC+eeN2Wn+wldbXN9Px4yu6bqTd3bYs9nbakP8ZWepHWALWIM+X3+lmWJLtnZ10R/Uh3Yys0/buhugZSHHPpStvXUqN5mL6wR/7yVTWoIQwD1TNnBePnUjF2mzqt3fT2r37qSRLmP7HZjOsVJ5zYtx2NWiHbPLKBLRGsXnMSEehXrp0WVbmTnpKCpkDPBDgROfCmy/s2ILzc29ZC+I5S3xMXnh+R/15DWRtYz0tyrIIRRyTlVDCrDTEzloQ87OiFh3UBx4z2eDebW8BpZ/icuGEU6zyK1D1Ia7PBrflo+nEuRfTMx99LT3/mc+m8x97LZ2+cDGdeeH59NQLL6RjTz+b5o+e0pxEdFVq2BWaZLHwLpzCQUuDy4T4Ck3yUF9dY3lWOn9hNc0fOS5aLScmgH9KXlC3CNMlo9vhutDPIowAaoOAl+CN4uSyVQ6DiTGNGYFTcVMAvuxKOtrE6HWP0g3FqVqhlClOqGhXJm2k4VUe2oki9rrZKpAmXjzm4jkxdfckRn+URH8AZey0BmGsQPiVHn6kpUAUizOZ0y7LAE8zrzHm4UqLcokJQrRv/HNDRD6IEQTfQr6hRCM88LjN7Muy5zcZOAwY0yAw/vCyoY1xD12xXMyJdFi5LF/Dj1BFzk4eFU0f4tz52XpFfibNxA+tjCGNR4RMRHnUI1YpDCtXdeAMq0I82qFfBe3QEn4we3VAP1bh2N1dr2kcayy5zvBWdEbTTnjJFY6AAbz9/v6ov8c+0JGaFIZJRMi7vy9TvjDsie0dybJ2tVJsF4vsvt5vjQa99u7Wbnd980H36tWb/c1rdzj0j7M4H6+UOdErV8qSjbXRqFhryiRpNOpNKdxmtTrbmC1XpZQrPFeuyl6v7g9H5aKkVblckqtkOpna6L9B9zDrERBtFv+BaNzDoY+HvIhxUVMw3ZEeBZCZM5x00w7I4yKELhJLXqdOP5Xe+Pz3p3NPv6BWK6klaCpaMNI73wGCsrofCh7jNx2ZNy6CCW3fLfhMZTCKroFw9dRzH2zuprfeu5Z+6/f+IP3ar/3L9LXf+kq69t63/H7uaI8DK9rp3v17VmabCjt2ZDn94BufSf/uL/3N9OM//zPp02+8npZXjkj4V7y7+J/8r/8i/f/+m3+UXn3ppfTv/t3/Y2ouLXmWCsuCev6Ld75heUqDihksbUMyXd99953U2tn1QR3k3ZAS4vhAFO2dO2u2EDnucqDuOz8/r3QLXo47duyoeCRL0NZrCCmXo7pi8d25czetrz2QYmtL4e3KOpbl2zyiScZ6Wt+8nz7/oz+eTpw+qRm1Wla00IpMItlgtnriRFo5+0yaXz1pi7Zx/IwUdtXPr6SF0p6E3J5nAexOZzlZNFhhs7TdT7fv3EkbW1tSyGdl0c+pm7CkSlOoL7i9JUD6+5oo7Ehgd2WJsy8EK1nKXlZyT0KcNCjne/fvezc/VjL8QvGGNSbBkSlngHvCjQTSEOqa9FiBqEH8XmqeTkHQyg/fUPn6EmqzUpJPf+KN9LHPfymde/mVtHD0WKrMNlS/ivJoEqBJQbU+l5rLR9Kxp86m089eTCfPP5fOXHwhrYpfkhYa6qwYhaCkQbDW98VXCzjKo+3V+KyalJsLafn4Kbe7krjfRCNG/XIIRTW5V4DrAD9QyhybSHq/SiW8DrfgBV30DdKbBuOFF+HPi5kuj0DfCU8OkTbPL1zwGrL0jzdCaQfoxLl9FMMmJjYoDdTnQ3OwFyHb2AQeyUXw2SqTi5UW+nPU1ysR1Ed54Q/5qFXkydpdbsw2+7MQtmxzJ7x5H4EvTPycAfwajwFRXz9aYjKdATidRf+ggQDjiNj473to0iXjDeD0BurBhESUKy0fQbFS5nU+0Ya4iKRG4LqBhok6eylKspDZ+Fb04wosbtqSJXrsRslfWcia54iC4JnUvq48MohHBVSAH1fkt5E7TJNCyZb5hYYnCPQPyxHFc2JgTJ4n9cFPHiZLfclKlDHzg729gaqqltIAlk4e6CqFjCt2ZKe2y+UZPkLRkt5u9bqd9sb2ve7tq1e7t+5e6W91h4O7d+8O1F8mSvk/+A/+Ax+zyeEhWzwPbsdXosQ8L18DCwtN1qubYmRTM8CGdG+9MjtblzCsSgBVh4NBWTq5qBl7sVypqi4i37VxLfUnEnWhQtya//AmLuP/ADzLYcr7EJAXMF5uHKAcj8gPE92p5ExWBvin76fBKLM4LMvB/l6alfX08dc+nV77xGdTvYkCkRBVKTQmXcGbuiKj77MbUARk0TmMyyZ97o2L4PG0PQlC1ARNdFG+HbzJUu3d++kP/vhP02989TfS7/7Gr6e3vv4naePOLfUoPmeW0tZGK92QIrl553qqyfJ6WRbRz/70T6df/MW/mn74x38ynTz3dKo15i0kOIe61RulX/6130j/5H/4R+lTr72a/r2/83c0o62nPoolo2TiaAuWrhlQ0Q5YvGsPeM+3m05KASLELl++lu7ff5COHl31MvW9e+s+KGBmhvdyO27H5aVFv07hj5YLJw4hFbzPuK4ru8HX5DQtlWXSTdvr95VvToOpnK6++256RpOIV19/Q4NWvVHpbU3IZWhMJ4q0sbCQlk5KQZ87JwV1Iq1t7qTd3m5KlRk/h/fBBJKU0MAmk67cg40d71Y9qvSrUmr+0D2UCSeyNvorJzRh6dJaTARkAWsWvKfGYLnaE2/xCQW/vr6eFhYXZJXWzQNm+VhilApEP8FZQwQg3FUYOLzHAVC6rGiXyfPL/RkmJJpIFKvpyPmX06d/+CfS6Ysv2vrluT/T/7wf0rMox8qBOntcSSxqsjLbmEuLK0fTGSnpc+efT8fPPp2OnHkq1RaW1SfEX/2gBZqNRf2E/lCqSSmfOCM/bQkvKAeASPpK5ud/FB+O8sEHjXLBX7PY5aAQHG8EoSBde3iS1WcanEfuwJgMn4FwnOkzGuG0AkUhs1t58ijBm90E8I/NUny/2vToPhy9RUhy2oxP/5jUYZ65bIUrmn5gxcwva0Z3Ijv8oglUEZMBtBI1udqCN/G0WdQ1coEk8+tvwIRZd0CkI1hlZM+0nwTmH9fsR2Pk5fDfu6oFTKJ9/Kv6PO8WkwnLk4lbEKw/8YNDRmoNDuTRxKbXhQrVNWQIfRZlPNQ12lntKp6xAZXlQMJY7eNtAwhnQgpt9A+UkZMpvMlu7nkO/tFYhBTFMdd2ewjjuD8YKEeTFk2m9yT/+nvD0V5XNQRoJc9wRj77WlT1qtWZTlVKeWZm1FaKVm/QbbW2ttsP7t7q3rxxo9vb6fa7m5uDXc0eDijl/PCQs2fPztRXV4tH6vVirzdTaQ97ZZlXNc0gao3GXL1Wk6VcLjfFmEZxZqZeqWIpC8tgvzoY9m0pV8rlYnV2Vv00tHJWE9XQi9jy0DTZf5iT+7P/gGo3hinvQ/CouGn2AXkaWJbDIbIOMf0QKI6OxLO5sxyR+X0/mJ566oIbFpRuZv6MYuwJvPYdApJkXmBcNulzb1wE70PbIwCLCMVCfXd7++nGxm7607ffTb/+m7+ZvvqVL6ev/+EfpFvX3pUi3JHluOfXgu7euptuXb+R1F3S0dXl9GM/+kPpZ3/uZ9PP/+Iv+HCO1eOyJOnwmeBp94bpD//om+m/+Qf/IH3j9387/dt/+S+ln/1rfzUVpFAQ/tQ8yJ7QPt0O9Nt33nknLS7Op2NHj/jcaD6WsKqyV2UNMrPd3GinOc2Ql5SmxStWJ4+nY8cjLQOapbDA6kZArgUPuVHQ9va23x/e3FyTNdpKrc17GmwzqdFcTlcuXdVAb6Yf/It/SRYgrxlJWDEaAd7jVeNaELqRhZqBSoU0uDmh68jZp3ym9j3ezfaymwQKz8PKtTR37HQ69dIr6ewLr6TW2oYG+5zKiGfc3liSCWboREyhHLCKihVZ0Wo3vvjDJCVXJsGv/bQmpTwvXM25edPL8YHUnqVOyCSN1Z7rAUNitPleeInnQI+w4KQ4CMNJAA1kVcwuH08X3/j+9OJnviDLdV4TDVRxPmJFqxt04qZ/8B1axjSrLHag1+c1mTl2Qsr5XDp74WI6evpcqi8up/JsHVZ6dYK9TpXZubRw7LjzGhE4AfsB+rMvCguemC9y/joU98hCEsjPDNqKD3+GKsZjRi9O0ohffss/cNrnutoTUYdBgW438RbnD0RkfnCQPXCIPpasUUTiCZOYeNWJyYLSiPfgijYJfDwa8VVhxiB8A5Sk8kBu1qpkchmm0NeDQDrT4TqGxQedKiaLjboCOa2RemoCJzCvM/9UlieC8cUfCBwGuM2mlDKrYChdrGZq4L0m+DJeMFnlyFoUtz8/qjFHuwqLacSij7aPfLiY7oVyZhKBpewJDXSYFPoNbxDg5eMYRX/YgtesOBmMeOYFfgYv5zqYPwHRHknKnoNM/CzcTyIiZl9DjMGtXj0z6sk+7dVqpU5RCllZ29KRrU5ru7Wxdqd9/cbl7trOere93epvrq8P+oXCw0oZJybNNGeOFWdnG8VhWUq51Sn32pu1Uqlam5trSinXmhrQTVHa0LVeKlXqmt1Xh8M+31Qus35TKVeUv4bNHH0mB93Bl3Ej6ZJHRkgWLphKMgUH76IJImxSyOPBjZJBdMIAfL5T2HQag255LtiYn08f/8Sn0muffEOzqQWxPot0y2ad3zjxB+6DlZ8C0mZeYEwL6XNvXAx52MFQgIETg4fDPcBD1+yK3ntb7fTW1Rvpt37/T9OXv/zr6Q9/5zfTjXe+lXpb6+pQfNqvn27fvpeuXruW1u7dTfP1WdXttfSTP/mT6Zd+6W+nH/jSv5XOPncxzVRrwii6pMzYBb3d3ktf+9M/Sf/w//UP02995dfSudPHlf5vpk9+9jMa7GzGMiGmBaECi/QHBtPmoaM4Bsq3v/2tdOTIihUxz3F45slA5NkSByMsL89bMS4vL/hrSygi2ocBCCfCZT6YREFyVj7w4N6dtLm1ljqtzTTornuJeH7xeNrY2Eo7UnCf/9IPp9PPnHW2+IeFIItLZUIj5YWQpAwlQXmBG56XK2n15Om0dPRUOnbmmXT03MV0Ukr4qZdfSyee/2iaO3Eqlapz6cGdWxq9u8nfsGWA07/Q4DkIp98blTBAyFy7dj3tapIUG9UoExcK5sHaA00o5tKshFT+/Ljb7Vo5wDsvSytt8D7jh9oAoUWzRF+VyFIUEyyoGBZk2c0fSfPPviSF/MX01HMvxDO1fZ7PurUm+A4BIY9zAPoGDJ6A6Ib+U19YTCfPnZM7L2v6QloWD1HQBVnoMyzLKx+0+lmmPPQnt3nmwjrCxcQJ3GRC2fk4UMKVjso5T5AiooKqcTV0tYmQ3auG/h2Gg/XGHy5fmj7gxDeSU65B/oH6IascQWPQndcLRwZb2/rp4gkWVxQoCgEgX/RJkDhoiq5ob+BwG03ocCu6nHiljXD6QZ6e+mTeDMy7LDuAn24b4RFxuLxpII5YHOnztPhRkFSFZWnOcY8jYmOnuNijusMLXn0qehzw/j2PJtj9v7vbSZxgxjhCgZI+8MbkkppGEJ1d7aErr0jBa9NBlNNC0yjVa5pgH1nWRJ9ztONcbyUI2lHKOd1xMQ4sc5qU96C7e8gLhRq9/lspj9hqJgWbepVKWa7YmSnst/eHg/Zet93a2nzQun3rcvv2retSyDvd+/fa/Z39Ht9fnlLK/2ko5fh044mZZrNcHDZ6xZlOudLeWStLiNUK+8Pa/Px8vVSuNgvFmaboboiR9WqtUteMWJbysLrX73FqSHG2OluU8p4plcp52wS4ZbKWhn5cBuGbuh8nyz2ZmwIaljAzEK/SOolx4wlweI7nQwADCKH27PmLso6/P508/bQ7AQIgL9QVpFq+qiPgj6iI890hIHnmBZw/PHn2R+YbpxsDdNC5iup4+2l9p5eu3l9Lv/un30hf+c3fSl/5Z/88vfP1P0479++mIZup9gbpztpaeu/alXRdyrikgf7sU2fTT//ET6Zf+Bt/I/2Vn//59PLHPp7mFuaFWYJC1obf2dPA2Zbw/83f/oP03/79/2f6nV/7cnrhmafT3/gbfy392I//pTS/vGyhkXV5d2Bo9Qk9CvMzGQseDRU/f+V7qlU/F377rUvp/p11hSCEirJqt7xDtTpbliJe9veLEU4IW7hJ7vw/4KbWP17ZoGCXITxrUmBrPjHrgSyxTtrZuJeajaOyWCrpxrUb6bkXXkiffP117/zGevSMOxN8ISCYaRf8BZq9XnyHmN7lpXf6k8w8dpJXZVHWF1ZSTa5UF62axGAV7W63/NpYsZzSxp0babYi2lBO4gsC3P3RI53lNw1uWcY7W9veTMf71mx0G7AZSH0N/tEXeT7daDb8LnIIrTh0gefNgK194Y9nj9HnPYkwb+Q4YMFvQM+kvdJsKjaX0tIzL6XFFz+RaqvnUruXEl/PYlf4rOrBqWm5UGJSZmr1L6gOB1DmIx1xjuefyufOvJZftFZVz+Ujx9PZi8+l08+eTyPViXPAQ2mFZZMrL7cPYVkcExj7xR95NRTkF98N4iul4cxjF62raYIY7h1rOjMP/yKpb6MOE+Des5rMHwLb6RRC34DecPAZeti8FEvWEBl1gXauk/JdnhUAV2P3OCHMXUSgHIFb+XSxc8XIw/jKfgQHZpQbcfJQhscffY//OeQpJ0AZILUCzuJznkebwOxIMw3TvDrIN3Dyn7AcN8g14qVU/YEVK2UmC4pzkhgjnEktBeWcfKd8R2OqnX0Eg4Rz83N+hu9JGHnlsq6gyZD+iXmMZVYHYjWLWLKOZB3PpBMnj6Rnnjmdjh1dSpzBTd1kXKprgE9AH3GDhCwgGDcYFmUlo5SlkFnp4c+MU2+ME0yGyjKYnS31ZmuVXqlY6EhutPv9Xntne7N19+6d1rVrl9rdnU53Y6PVvbvV7ksXH1LKf2VKKZ+ozBwvLxR7261iJ3UrrXa7fPf+zdpw0K+VypX6bH22WSqVfKKXZjD1aqVa14yFt8aqe71eGZkmhVys11HKD1vKme9Aw2UsEEz5Mm8eMkk9gcNhsNzDZoLmAwF4TE9GLNkRxPOLS+kzn/1ceunlV/3KSmzkilJz8scD1dmzwAwOVn4KSJt5gXE+0ufeuByAw/hJNVMcpTs3dtL/+f/yf02XbtxMv/V7v5d+7ze+nLprd9JKfSGtP9hIu7I6r169kt59993U3t5Oy7PN9CM/9MPp53/u59Pf/vf+D+m1z76uCcdTwo+lK8Whn98NlmK4u7OV/sWXv5L+0d//h+lP/+C30stSZv/uv/O30xd/6AfTkpeZs/f9YJrIkxzyIGHDzZUrl9Otm3dSU9Ydhw+sb26k+/fueVmT5SiOjeQ58sryoj9zyFIW31jlWXFzrhmKNhPm5qWcl6wYXBZEikNgqLxY+otdx2zounv3XtpYX9Og6aT2znoq6VevLafrt66lSq2ZvvTDP5o0e9QA08TB+EIQzLBhT/et7l5aW99MfAkHIerdtQIErZfClAYlwEEKHSlUdoLff3A/PXhwD1S2XHk3Ym5+MY1Uxuada8rMazAhHFhy5XUTlA0Cpy0cbOTivi5ltcf7yu2uy4VfrQ7HGnZDKUtQmSuqLwdS0GPZnU07qFjf+2tO8Eb4OGKUAyeGM5oInXkuHX3utfT8p76UVi58LJVWjqcBQsvrbyOffLYla+SBlDMrLuC3YLRwAjftwEQQlkWbvD+QZtoFIMdoO5q5JMHMe6t37t71ZG4aaygDS75ID+/VZPJm4aEEQ3nAmdxB46REl45SQkERbjcdG/iUwv6DcDAs8snlwb7PaLGcCCvZEwXTCN1BI25crMC4RC4XtynWsm+gZJIw+hy4uItwp8jTykWt81gBHoWDjz5J+vFkwrIrw6P7HAL/xMPEB+843HDg5gNA4HcbenVDY0rlc141455xG/GM74hH/sA/3jPe2dnxOOO9ezZXSe2l5aV424JNl+1W1/sw6Bv+8IzGbbe9Z4XMTmXkBIfLwMNqtZhOnz2eTp1elaxRuYrLX6nkkU1eN3jFD/4F3TxuSUrHuAcf8k60qEHVR93I8kohF4ayjgfVaqlXLhc01d2XUu63W+2d9saD+63rN660Nu7fbW+3Ot0765saZgUp5YaUcn9w8eLF/R/5kR85+D3l3UplZm6vrGnLoNjqtiudzkZ5c2OjJqFQG6RBvT5ba1arNTZ7WSnPztbqEobVfq9fbXfaZQm2Yr02W9TMY6YsS1n3k9aebnnBvu4YZFQ4Z4R9U+3tyQpXualgg9NmkXmawwDu3D0OnFcdhCR83o9nDOcvXkyvf+6L6aiURjRTzORyyKsyrpIuh6rn+4MhGZA2845hKuyx+aLGBxw7fn//97+R/j///d+XZTmbTh89nj72kVfT933xL6TnXv546mz30u/8+ldVt376zCc/mX7hr/xM+rt/7++lL/3FH1H8y6lSr1lIMJ3xBieEgjry5Zv30j/7lV9L//Dv/z/SjW+/nT776qvpr/2tv5W+8P3fn+pLC36flmUkdpCiDLDWuprBMutlCZiDRZZlQbNh5dLlq964xbNiTtq6dvWWl6ebzVgyYmCWK7Fs592z1iy54GJJSwNAA2Frt5U2tndcHvlitzVCrDgWYgjCW7duy+JaT73ujobDbup3W6k2tyyluZna3d30ic98Ph0/dVqDiteE2C0bljGfYNxptdK6LFZ2ylKXRoPnWRWRwyw6X1KV38Kh7w+p33+w5s8r9vvdNC+lKYmROGeb04/2JFDYYUod+Karv32rcDaD8Ux1WwpwfWMnvXP9RnpPrlyrJyb512/e9mtis9W6+FFUuh3TNL+w4P5B80MDggIesYSN4uWrVLSNv7MrQcO75cPybFo8/Vw69sKn0pkXP5WWzl5I5YYsfNGqabWVgNuRfqA/UDIB3YIXG9tpZ3fXaRDqjI2Y+tJnHt1LPyy4t2sgs2y+u7PrT1waswYkCiHK0hjOrgAsCMjGN+Hqu74qMh+LHvdGL1yuWQ6kybz4Vb5vPRZyyJXWOOEYPEZxmR9l4gmByrPi149JVy6gqEZEI00OQtAak8pwjAUUcyhR4yD/lEJ2nR2lf/xZwcKCjK7c8eOqPjRWzONwZ3kEUIicUascEU65UfYE8l38j4LADU1yzktbco0JLchIw+uPTNB5pgxYKUvz+atRcryfz2qVDwBR/eExE9eerFTkRLVWUZ/ZTlv31xKfQ6UPE8/KIYfJ8K1u3qJg8yR9g+M4l1cX08rqguUNm+8og7HFs37qCC/zCQvVoOcQLuUpfEyoGS9cNf50rzSultKrgP1htVIcStlLWZZ6PFfWZKDTaXfbmw/W27ekkG/dvNqS1d++v7bVbXWGXfFRSrk0OH58eVCrfWT/7Nm5RyvlXq9VLAz7lcH+XlkE10bDvVpru8UrULyj3KxVqw1ekUIpi5xqr9OuqtyybBlZyfVQypVyQQLPzWOgN+QXaiK/G3qSwoAiHsO0/zFA9hwF1w+QJYMoHBoQtFhNy0ePpjc+/4Pp+ZdekYKQRcLMwXCQyKwq4yvRY38G3B8MyYC0mXcMDouIx+Y7DEqEUrl67WZa4ju+8zXkUlrblODf1wxUnfH48RPpwvPn08///E+nv/7v/M30ymc+leZXl9kqm7Z2Oum9S9fSPVmE7W5flmQ9Xbl+O/3j/+l/Tv/jf/ffpnvXLqW/9MUfTL/wN/9aeu2Nz/gISRQvHzZHITGjDaFXsLX37W9/2wpncWExffMbb/n56PHjq+n5Fy/A4HT79l0/Ez137ikpsR0JeFmvmhRMOkHuJqBe7teCdjRLRghgXTebdQ9ixraP0JSyjOWvJAuZs7nX0/bmg1Tc76TO5n3xoZZ6o5l099aNdOH8y+njn/y0P1uIVcwrOx3NqLFU2RiGMmrKam+KLk72gTZvzFEZKGUc6XY1OdiRMNiVsuSVjmatZoXs3cS2nnn9ai9xznVPdaUsXimaqdRkodelFBdSaXbO7QRtfbnm4kIaKd39za1UEM1FTWB6Kq8ly5EFdNqoJ1qwZtuyjDXTTpu8p43jYJTeIO3KiuAQmN2urH02oRRnU2luVWU2zTMs6j12dfs4wj2Ptbos4cX5BT/3RmlgLaAM6YVcOXubiQPnjXNgSK3O5x/FP8Vb0JnzfzYAB5PBgSZV9+/djz7h8cSVS+bXTYwO/eeCj/EiB00I/BiHCH+ll+QlF0o517GT/Ez4lF5RoXjwkIB4cnENcJT7KS4gfI6wL0B+ZbOAF06UPVf6Va604xWlgKBVtGjgWmGi0PMwFx9KzcaL8tMe+F2s4l1vuVwpcx+58395mlDGB5U25AiRgGvUnxbNwyMMuk26U05DFODyQJZBjjuLGWeMC/UIpcwEBCtWFqWtYpKSw4pZCo+xhpHEXgH2iKBsQcJ4RyEyEUaGFJW+u7WbeqxMwD94Zn7Q39XPVR6fV2VyzWuVnmQLEXH9Xqxc4egL0AXk9WHSgw7wLm9ZyYMhJw9qQq2yoCM2F8IgJZ0pjErFmaEs8aFU4ED18+Ehmph3tjfX2vdlHd++9m5rfXOztaZBu7mx21UmKeV6f2YhDc6fOTN4+umFfcm4Q0r5qpTyXLkoRhX7/UJFI7c8GvZqmhHUNrc36hJOzaqs5Xqt1mg0mnWWtEVgtduVUm5tl1Wd4sL8fFGRM9Vq9YBSVkUn+hZPdgMbfaM/J84YY5jyAjmyx10/OETnI6ffbyxX0suvfDx95o3Pp8Wlo2I6wobOFZ39cAl5o+VXIOphT1wUdzBXBgp8KNxhEZHneijNIcg3+GxuddIv/8qvpv/+v/sHUjDb6iL9dPnSW978VZMSqzSaafX4UbljthVaSn/16v30zTcvpet376X2Xi/dunc3/Ytf//X0P/7jf5xGre30F3/4S+kX/9a/ky688lIalUpSxpqtSjgzQPIRCm8on+dfKNczp6VspeivXr2RnnnmTDp9+kS6fu1W2pblw4v5KysrHlgLC/V09MiyD6P3AJ2GKX7mwMCryaKbq82migYdrzh0uwNZchqIUthYFcy2OZv3HsvWDx6kQr+d2lvrHmjV+nK6c/NOmpPi+cIP/IhXB/wc11+74VvPzLoLfpaLQi4jyFlqVhroRQBQbzb8ece3cLL8TL9ZEG/5trL7k+7X19bsvPwsq4/lbUU4Lx/1QNHymtFMsaJ7jWR1L42mxG7LldXV2Mgld+rMU5pMzKbjp0+r3U6k+RXeBz6T5jggZW4+VVUX3KwmQLXFRSn0ldRYWEqN+aX4Wta8LGHRVqtVffC/l86liH1Qy17HX/NCoFAHt6muPN+r12U9a4IhdrjuIlG8KYnOGfWBviZyrfRgjc2CmghJkPJ+pzvq+3XW8UB+ckJWUngLwFZmnkfax7nUN8ZYFDDdVRhr1DNfGkXS0E1jBYUEkSb/RSBJlUgJudg5FMA3dWeZFOmi3Iwmh8uX08iVW+PM8BJOXgiyz9aVweTZxaQiqANHNplwKuXNf+p7xklEli/cRCmPwV7hVdsZ/zht7pxKuGjnbHKVBwKqC4BSntRjGoQj903ly/FPIDJDv/9nys9KWZYyK0n5SXhOrbgokyV/JsRYz3EPCvolY5NHjITNLcZ58Lz5UdWYYa8Fr6d5L4bisYJLM8QxFsrOizyjbzMZQIYhJ0IpT+piasUDDiNBEbNkDR2s2nlvicaUEiidStGlVCyOQiFXhqXyDBtCNE/Y67W2tzrrG/fbN25cb9++c7vVa+211h5stjvDmW6hUJVSnumfPnpq0Hj29GCh+LyU8tT3lGOj19WZztxMcZi6xcqoWhmN9spdKeW9vU5t48Favd1qcXBIs1afa6iSdXUGKeV+dU+WshRzWRUsNptNKeXmjKzogggdt44qa7+ZOw3USEEzeXh2nW7WaSA8j0PL489x0gjTneKhsnLINq7A2BMnT/oQkKcvfkQdRQJIjI/8gQcUOT7gcf4c8jCuD8cCRvhwnALGoXSy8Bk8m5kKcK2UhqE03C+l3/3Kv0i93Vb61Gc+ZwHNyVA3r/O1pk565eOvqTPOpm1ZVDK20q37m2ltY1P3ssjSML3znW+mr/2r30vdjY30Cz/3M+mnf/Zn0sUXX7LyY8l1oM5vbS6wEhbtDCSezdDx79xZ9+Eet27d8XGjJ6X82bDUkoV48bnzTsMzo+WVJe9yNPWuAPzVfzv8qo/8tBntyJU4yrNwdSSzVTY/8a3QkqzTWqpJIdOObITa3FhP/e5O2mtvSGF309LyqbS2JuXd7qbXv/AlH4KxJQu33eaQjtjByYSCL08hyFFUWCMefCpnd3dXSnY93bx5WxbypvhInYNe6lRgBq3BHM+I40MBfHOZE7z4SAabRhwmpcdOUloVIciEiY6FHNKgMT+Jn5NC5vzqqnCzES4Ua83vc7I5jueuc1LKvBbFJINn1gsLC2lB13ncwny8NiU8jfmmn0/zOpY3gelHmaqd+MXSG6dLMdHgcAVNMuQQzjwS4dvQOOqoGogffEQg2oh3QVstWeebG14u50QlhB1L3G4zmvax8LhY4ZXjxKl7asedzS239VggZ0Katom9NFwR3liOKBUENasUqoMwEZehpbGyq8a8+xA4A4evLiMrx9kibzSRwl0Wyo22y/AK8E7dju9zqwua3Y8zfIqJ/4ozmBX0Afgam/RIAgcdhY7KzRhH6QdO67SMz1mbkIBrroAddug+XxqPMskMngmdxpeDi418wessiNAMXx4f/glM34c3cpoP/LkCEceEO1fK5kNGBXT59C+3C3I6aEAG5JPlIWdp9zoav3U75xVSs814qDuii+fXklka45yzjyLGcbwn94xRLHNknClQHvirYlx2XwYaCplyRXzwSxHUI/rDKFPIpVGtNjMsV2eG4jUnifTarXZvY32t8+Du7fb1G9fa29vbrQdr262WlOVMaaZbLhflmv0TJ44MTi8+PXj++Xr2PeVMKf/6r/964amnnpqZ6XSKpeFQ8ndG0+D9cme3Xdva3KjdfXCnvrO13axUa00N/sZslefJpToHh3R729Vhf8/PlOfm6ijmmUqlUiiV+eJsVFLk4/0AQEUfAeCACZkLhkyAjjUNE6aFP/Ix9MVkMbUqYfexj30ifVKKrCFFpqjonAxe56KNw3ewoz3an8N0nodjM3hUnALy0MN57Sde4VDHTBKBuNvqS1lspNNnV9Jf+rGfSJ/+zBfSiRNnvcO4291KW4pbk1s9flxTuXq6s9ZKnSFnP2+md9/8TvqT3/u9dOPy2z5K8hUp4r/wIz/qV37YWMFyvo+uE68oF8uW534MoO2tbSmqO/Rjxe2no8dWNKhGslTX/G7wyRPHPTPloJXllQUNGnY3stztHMY3DXk7eYlPQDxCPvgQ6RG+8IDnmjyDZjm2P9hLbfHhwb0Hqqvqu3k/zex3xJc1KaZlDdqU7t2+mZ567vl0+rkLaVvWNXKZD0c02FymgeqGp89lNDDgWx02i91J6w/W/Pyb5S/eN+ZxgQWE0oyXtDOFhlJGqbNyUBafquITeHek2Fvip599S/CwOYVwWIB1xC5nz+6JF799hJ54ne9KhV4EFrMBnqPZoqCP+jkhPJITHgSud8tLsbFMVxL/K3xnWUqZHdu2IiQEoc92GPWmv+OnrVUXrH0f8K96sCrBxKeuunvSop/rDpNEF4cztLt7aX1z28/iialUWNqeLEUCMaHkLg95GMJ2DEfd+eoYG9tQiKFAwzrBsmdTGry3wFZ8TKJCSLo9oF+05LLC9BqzgHvykJaJia65nMDFWl5OZ55TkClH/8+C6ZORD7SR30pOv5hUZmkzRzwQV/ge/RpHmcbnFAHu7wrI0xkyPDkux+mnBJHGLru4b0Q4/ceTW/oHfUkwrZBzfGQ2Prsoy/yXP08XMTkcvAPGtAomfrgS2LNbxcVmLj6UwjXSkirKcblSiraM3WaBA5r9kzyJ3dKFtLC4qLrF0jYKlgm1V7iIF1p/7lT1Zv8Ir24ix5iQw4qY6KigMXWhkFWk8rNPhfhs8i38gZfX70KeaQyParJfZ2dnRrJDh6VSYai4QU8gOdlbe3Cnc/3q1fb9B/faW5ubrY313daoUGyXCuVumql2V1eP9p999unByZOzA00uDiplDg9RgAxWf6BCrl+RhezvKW9ubtZu3LopS7nd1GxdrumNXjPlYn1vr1sddrqSusMy9VaMLOX6zGxNlnKpKF6PO4cmJcFwVz3z28FuGGSWxI+OQFiubINhD4PzTOGcvmbl4vF9nE40TGfPPp0+97kfSE89/ayf49H/PTVVPjpLPjycd+oKPM6fw3Seh2MzeFScAvLQCd4YBAhcKOr1B2m73ZFykRBUB1H/skV17PjpVJIltSnFNNzvpeXlOS+jclTltiy2W3duJ/WW1NreTm9+8+vpj37nt9PN995O3Z1Ndcxheu6Z8+lLP/QlKw06HqdPoVTpgFeuXk03b1xPJ04dTTUpMjZS8Qx2tj5r5YMCvnfnvqzKVlpcmPOyNbunlzRQGGwWLtTD/eDhwWfBmLUXgsObr0SHeaFg4sKZbU7jOG40WPg28ubWRtpYu68GZifmuuJ4pWI+Xb95JWkKmV78xGd8WMhCs5EaKKpSnKPLwKIQBADLUnwYY2NzM929f0d1H/gD6quy8Fna5ihAKIeQkWbpEhOhkDXwUWQog3jOzsEILKlLsZYrKmPfkwBWGe7du2flClhAIBgsHBCYuHgk4B3CCi9o4kGY/plvdgq35Zvdg49rjsNpCdOVvJz6xQ5ulvdKmVXLMZmkY5QhWKAojqGUo35IJP6yK/XAkseqgV9WhJmQVOHeZLO5veMjRRljTCxwooLsTqfkYLdjpuGlQTlPkwkCl8puqJ2YkNy8edMCNj52H0IwBLU4PxbUKOK45soVCwteRJ8CcfQfCLFCFo48ra3gcT785MFFGHWbAAgiHn7b+wiAK86bpQXcTrlf4dzCG/dlu2hfx2dXhVjhMPHyQRZZHnDn6COvwrJ8tLv5Cz7C6AcKpx8EVnAwqcPH2AtavXcmK5cJCFj8o53N3yyKskw/aYXnEOSy+jB43NPIgpicgyOUMpPUssYjY4YeSdnQhaNsNldBR+SF6qg8JRHc02S40az5iEzoglaa0RsX5fxYwOHUZSirN8Yr/GSzqOmiaYVPJYXTfWwag1WoQ+ot2agIK2YmfqIBrlbKJSljuXrRz5SVfTgY9Ae7Ozu9jc313u3bNzvXb1xvb7e22mtrW63uYKYl+SpLudytVmvdEyeW+ydPnhnMzh6XUn52f+/HP7d//6uSD7lS/pgs3E5tt9jrCX2vVxmkXrnXG9TY7LW2vlbf3tpq8lGKZnOuwccoxFhZynvV4UBKeSClrP4j5hQbc9nydZnXolB2bpBolUcADJnA5E7t5jtnpCFolQzcmTI/kMc5fJyOnLrPmIlSee1Tn0kf/+RnUrWxIMbnaei8+CUiwuNgBoG9eZjgcf4c8jCuD8dm8Kg4BUyX5wGmK7tpW+1u2tjZ9bIrFlJTigWFwXIfuaguA4Idi+zwpYOfOHHSHXt9/b4sta301te/nu68+2a6f+2d1F6/J0toXwr0aHrtE6+mj3z0pbS4vOTlTr7fe0/W7tFjx7yJ6eiRo97g9e7bVzW4S2lpadWKmcGNAL135246duyIcJ30aVu1WgyOaDj9G9crd6JV7cHslHaif1gZjRXNpA2jHSPMr4ooXS5IQC2P6ialvKvJx9aDtL/XSZxQVpud83vKA8V/4jNvpHPnnk0VKSRPZITDYPzQEEKdr09tbW17x+bCwrws4wVvKmPwsYztr1j1eMMhcCAwbLkJJxYm+JAS41rqFpo1QbVSs4WneJbLe3s9n9zV4OAMBCh1V7vayoQ84c+t37FDuIzvSYtSjzxMZCZ+eBnpeI9znF5Xl+GrHHyH36aVgZDzHDpRgqGYvIwoP3zQHEHWM++XCo8agKV6L4UzvoWvpzpube+mdSlnrOgZCVuUMysu7g84ysl+2Z+d21OAUGyI/7xXv7H2wILaaUybfBa20W5W0tDp/uRUkUbX6Cfki7x4XCc5W1T4LfCFS35ajZJCORM+zqw4gDhS2Csw5xQdafNk+X0uB0gX/kgQfRwlm4UTZf6MEWQpI0euWH2vOI8dRViuCohDlRkvaXN/fq+rJ3pZWFag6kh9wKB/aj/H53kJFpi3RMtvB21yxjDGNQHSTOePNPY58oCBpQa3UpaM4TGJ+7cxKCnlijgUI1YvZZLLY0U/7+1QEJxi4qbqed+Kx7bCSYNFjEzJrePRkDGbpVcvYxXI+y1cJ8pAccMX9hkhZ6h/8JY0bnvTpD4nmqgb+zBqNVnKNZavyxLXBYmF/WG73R7IKu6t3b/Xu3L1vc7a2n1Zya325nanpZHTKsyU2zMzle7i4mL31KkT/ePHTw6OH69IXC3t7z23MlHKX5RS3rVSlqW8PSzuFwoVGfnl3qBbG/T6NZVW39ja5DSvsJRrtboqW9eso7ovxSxqNTUeFSvV2eLcfHNGlgInhIlPEjTROHkLPQSwPBif38gpNYIgguI6aW4BOMeNfhCiY9CAyitLhg7wjKzBz/3Al9LJM8+I2zSGhKtThAt00/d0eq7cT2D6/nAckIdxfTg2gwNx+OT4QzLpSm155WhzUwpnc1ezQb4XXPOzwppmlrnCdvIsvbpVhpNOxgbrcjp96kyam29Icd5K21K0AymtxmwxXTx/Ln36059MH3v1Y+nUU2fSyuqRtLi4otlmw8viD+6vy/rc0mCZ9TNlrPHTp04p/IGsvbvp7NlT6gSz6uxDn8rlXdSFyQcy7KsAAP/0SURBVIQmrzu3+KCPf7lQ4Qb+esk2ExjQTDyC1gNfYTGoQsEADAznJ7FgR8pyt72b7t+4kWY423p7PZUrbOQqpc2dzfT0hY+mj7zyqgZRnLPd6nY8EMHJZiwGI3TRV1gZwM01+aYqS8wSfggE0cMGKQYzSuiu6s/gtKDzD4Wl5EGSQ2gbrFb6LWWwfFadrWpG33TdEEaLS0teabCgARfLyuYHYboSR72tSHFYvKGIsXidjnDyZC6s7wiHf1bIwp9bC6EIKC/oc5jKhZ8FeJHXWTzmB62umiUU9Wd/AZaorGfhNC9FK7tjmbg5LxZFf5S2NYlkUxhtRHMhfFHkZpTbL/ppXOPe410OSpZXltPWxmaSxaHyiQ3eimT9D5cDcRbU5FQ/xBLKJ31kdn2gP3Pshg7FS70y5PKHvCGPHOVQUbcjIH94Moi0oajDH9csGbz2XcAkq2vhqwoQxVmqSQKHmHa316TdCPJkY5xY1ywduYw3S+v2lRsr/zGQVxhMd2Q3+AquPCCAeBcR2O2eBJSVp8EfbcsN//Ajp2hhDurhXWUpR/fp6KOkd3dTPXFhqdM3JqVbuduLIg3rl9cXPQGkCMVFnYVT+fwNcPVTDsGBH1WVySZI75lw85MGZY8Dv+5RyPiJ1zXomDhe3+Q952qtbKWsMa0uNRr2ut3hzvb2YGP9Qe/WrRu9m9dvdna2ttsbmzvtwbDQKleKLdHTrjZmu6dOnOounTzenztSHzQrZwbPPlve/9zKyv5Xc6V8dFopy1LeGwz4Mnd50B/WWq1erTPYq689WGuKwOb83Jy/plwslOsSVFLI/epMYZ8HyFLK1WKz2bClLEFU8PukOQcfA/BxDLoZpz4QETAd9FiEWWZmxM3mfPr0Z15Pr7z2qVSuzkmAEE08LoQ9fgc5LNzBjjyB6fBHpcnDuD4ag2AqLgZQTFx6/WEIs/tbstraDhcvPQtkVoaMcB4xoUjHcVn5EOVTcWwaYtt/bO6hAx49Iiv25OnUqM2m0yeOptc/9UlZxh9NR0+cSkuyghdk+c7NLamDxc7bpeWVdPrMCTXpIL339g1bi8dlCfOt0WNH+eatZ2VKt2Al446tTvEQL6ZuUWh5GgbitDIGoqMjVDESicPBEgRRCBCDrlZKUmosNyOw79+7k3a37qc9KWGEbL256JPB5uaX04sfeVXKM3aPcwBMoxHtv7vTsmXMqVk8f6UcCIYccMQzS2bjoluDEeWD4GDCwJI1m654n5alc8fJkZdWdbtndXMYwtEtRP3ZYVyWUGBCkylG0iI8hR+lype38uVflp39iUbhj+fO+VVK2elDGdvRh1QMm/PAGc+uTVRGizwkUBzlUj4Q9EEDNIdAwoqE1yQPhSyXWBWQBW3+yEkRk6AkpT5bFb3Cw4oB72iz4QrByaoD9DxY29AkL/YpxHJlvDcabWs0Kkf/KEoBWKvUZ2mJd9sraVb9jTrGARBqE+qkdFkVAhdXJCw+0es+w5/CcEO1JXhtCWfO9crTOU8WjhvjzGgE8gJzcF6nCic/KfL+mvfvcf/NIQ/3f4E8kTbHj0IIXOO2s8txyenqn5Vo3r70J9qWSRnziQiPuMib5bZazCFCBcJF0jwNkBc3DcamhEHhQchDpsudQNQrR8pkkc1eOJ7zumzF0Sz0QVxMEkkPrnDGAX7dgYtJIXKFjZCECoNwhFL3Tx0meBEHG9Ul0/h+srNnjDBF8nuShGxVAHSMFXEmE6AHOnmVq1bnVceSFHKZT9SP+nt7w9Zud7ixvjFYl5V84/rV3traWmdre7vd7vTapXKlJVu3VSxW2ovzC91jx451j6+e7i/V5weVSmOwtFTeX5lWyr8upfxUrpSrpeL+XrciQVnuD0a1Vnu3trW1Vb9z+3ZTs/Tm4uJyQwyol8olXpOqpv29qsZQWUyW3CgVVekZGdKFarVSQIgEM+PfNETTHAIFPBQmiHaEwQdjx/fkY1CJ8VhGWDLnL15Ir3/fF9Oxk2ckgDm6MJLmHXgCNFjmzeDhDhUwHf6oNHkY10dhcFjW+RGQ9Ld2q5fuyjq9xycGZSGjAJeXF6VEYnMVSe2kPIxVmRFMAVScoFywM+uM4+uqEuwoP5aZn7v4XHr2+Qtp9fjptLhy3K/X8OpMdbamtFULPwbJSJYGQntlSdbx6dV04+ptKaDd1JxjZllO8wtz7pAhvDLeCw7zIu/MtI8tNjnoCgaQlUETg4e80O06oCSUBtTTVnNMXsipyYsacntrI3Xb7XT96jtpr7Mhy7elQbmQtrZ7sjpH6dXXPpuOnzqh1Az8ihUC7xW3WtvCpZlls+azbykX/gUtKGKEgcrVPYOdMCsmhbNbk0cgxLdbu6aVL9xsbm4aB4rUkw2TCW8QWwzicaXH9Xez4adurrPqJ/7Thl7OlsNvpexJivASDhPARx7nywVOshVPfXjNifep+VxkngdqSOTNYDjyjPOjkIXA9OiPskQr9d7f57UulDG8iGVt7vHj2BSmAZfKyjer+s9WOImJQxn49OSeD2VhbwLvld6XcuYgGV5fK5armmjOxnhl3CJEs6v7hoQffXjl2Go6fuJEOnnmjMrbTzIMjA86oB9GwlauiGPllBfaA5+I830oY5ge6aP/Rj6c4/D7D1zOqRviMpzGEXgc5hSkjP9BAUn5/zigP2feKTgYBr3CQRtxSzvZlyVy+VBJSIS7PeWdVsTTLocxbRkOX2lTQSSbpM3Hb86qKDEDJ56kzWFC16OB+OCS0qhe7FPw+8b00yzGClVjn3aGNOgIjBFv3JQvx+oLOFlZ5AtqHEbERBqI+jmxc8IHNjvWpZDZfa0EqltWpv7FqoXurZRFQ1Z/+qItZfBKPpbKvLWhvl7jmTgKuSAW7o+63R5W8nBj48Hg9s2rvZuylLe2djoysNqSqu2ZUrWl8diardbaK8ePdY+dOtVdXljur6wsDY4eLQ0kPw4qZW/0klKueflaSrlQruwNuuWd3Z2ahFltfeN+fX09nikfObLaENTRv7IcqvvDntR4oYxCRjHPNmoz9Zos5epsppThXzQ54IpyVYgZB0e4mjHBZHnDufMLyE3A4wBc+vHsjiPYPvnG96XnX34llaq1NMxP5MoaElQHgY6beTOY7sjTMB3+qDR5GNcDsRntfr4hocipMBtSdnduP/CZvzT0yspyWl1ekhJt+F27nCc5WNzrL4S5/5zGZRJOsDq6lbOsK5ZMZ6V0UbxYwfXmfGrMLaaa8LP7vCyLjaXasL7CgmI105QLGbPKI0eX0rETK0oXm3y8xE451G/KAXlHjkEUaRhsVijyT+LBIVwKj3In8U4j5/wKt5ARDrIw8FhJYMcvB3Xcuv1e2l6/nbqddqrPr0hZVlOvu5+evfBSuvDiC8pfUr59Kept7+alfqw8sHGLd2wppt/DqovZL0ugmnf73gpJg5Bl3RDuoi3rpyjnWC4r+dUxLHNWJzqyErEWObtbmZUnFHLwLFxwCp/qjH6l7tRTjA9/KFGH4awwwy+NmuEj7ZTTPXzmcBXog1/susYq5dm0hYsKRiBZKUMF+RTnfkZ5pkr/48+OT+Qhkf3L+JFv1LHFKmfegd8Kmw0w++ItHxNgglJI3Vbb1rK/Fy3XVluxSnH7zl215Y76mAWb0samQCx12AW36AeMf1HoCdWVy5f9fJ8vZPFMvt3elfLviraYLCBeox6RL59kgZA4eBPyJPy+8j8Lpw8YfI34HE/s1qZNhStrT/P1AJ7wRhmASz0EWdxUnwgnyMJMhwd5xBDMOPC9CnG5vsvuw+f/42temal8pm8aHBYugL4U/Q00oRwpT2ncxpSU4wvn4jI37ps4BXE9DJTldlJUbimz2lbUmCKThxjlqqxYMoaOrIbE4eTPceflsIRN32Zcmv8kUmKPZfwmMLmvcZQvZcLjwKeps+pM2XCWOpuvKtd1NzL6x75kpiafNRSyZKsUu4aOku6PVP6otdsebm1tDO/duTW4duVSb3N9rbe+udPp7A3ahSLPkUstTbJbS4vL7ZUjR7qLy8e69aXFfrNaHjQaj1HKvMpkpdxDKRcqw1G/vNcf1NqtTq21u13vdjocHNJcXl5tzFar9WKpUB/0e1WZFFXpY78SpRFUVJqZenOuMDuLUo6NP3LBxQxyPvmfrwGT8BxgmQDmiFGTDhSQ33sJQxy6+OJH0ic/98W0cuS4wmgU5R6XHJ4DhBigL/NmcIjcMUyHPypNHsYVX3wfNJYXh6Jlt803gtfSjRu3pUD20vx8I62uLqXFRVmganEEUOzrg6a48j98iuNfVqy9lJM7MpMOYS5Hx+OVGy+HSkDzykr+vl4sIzNDjbTOI4T5TNvlZThyUPAjIRdOXMkbivigMs7jAcLHylo/xzMiVHP8rovpEs8Uv9vueQKDhYygZvHzwb076ebNq2m/35E1ye7LVe8KP37iZHrlox/zgTAMKGhGOXHofKMeH1qgHOLa7GLXoOVwj46EfMgi5VEZ9DfTC20e5AqLrmYgLQKFXdasbNBwFlpKRzs6rRkWvPG7ydxnPKTe8NsKmPr6etDxs19x5qdoL+CU3jwkDXzK2xBlLOuSlQ8+hUl4q93yK0sIQlYLWDr3YQ1KL0SBH1rk+AvKAriaZGjPnfkSlmrUl2uEjZ2sHKbBs5pozjUkwJB/spo31takoHdsyfNhAazmy5eupAcPOOil4BUdVoYo1FYJvFf5u7vb6b333tLk54HKYlMdvYL3qwdW0Ls7W06zI8dGPx/aIoDn7k/y06ZW+upRhFEp9zvFuXn94+obO4dl9SSt/nv1hvoBTDqEyImNk0zgBQf+DLKYzEU4PM2zZEHjMG7pn9yAPcqYxIsC8zzo5+roLFlGD/+ziJx+18H+GEee9DgFOQLoW9wYr9JaKWV4AMeHL3MTyCfs43D6V/jGAC76ImnYVc6jH/a/0FfzeFumlA2dYnXQ7GjlnMYIoQqhvygNB4XwqiPv/pOetO6rLk/tpXAOyEEpuxrqXIGP9Kwmca+0aj7zh7zuhix7jzJlrDGvSSfPpb0fg1hp8U6vN2rvykpeXxtev3FtcPPG9d7OTqu3vdvp7M+U2yxZSzG3qrVGa2Flpb28dKQrg6c7Pz/bP7K0PCiVVqWU9x6jlHellKVh9wtdKeVUlilfGw2GtW6nV+/2Bk0J9uaczA0+RqGK1ft7UsppWK34sOtSUZUq6mam2QiljCVmoSOgcuGyTiu/O5rq5k6mUIfnQDp3Tv1leQ8CO+VYZhymlaNH0+vf9/l0/vmXJPBlBfGZ6XzQkM2FcCUf/YU4+6KBHgOTdBOYhE0Q5mFcqYlfMVEQ93wq8cHGRrp8+ao/PED9eU577Niqn9kyw8sPNFEO+XO8OJDEJUsw7R0D3T9+dDGqHn7KtwC3UEfAowwkxDNhzC8UcZYncwT4+hiI9ogl5hxQtLjIF+013W4olkl8VNOv1rg7MCRCWZManm3LytrdlXUlhYmwbjKgpGw6u610+9Y1xa3JSt7XIFv20ZM8U/rYq6+mhixG+kXOQroB9aUMCygXxzK9ZsdK15NgZ0c0fY3zquEm6WOikPVV/itP3nfhW84DDhWplMqehbMkbiHiPCiPrB/4B4TPYRkfuEaYHMp12imetmP/ACeQMYHwRjTaT/HUIbemxwrWilvhEnj4mfmXy1V/qIN9Fn4tSn1h0hYoaOgIHON+AG38pyrZJf6HcEc5WXDDF9cZhQff4Q/SNE5dYlWC1Ql2onNQyYaU8L0H9/3d6I54f+/efX8w5T05zjnmFTLeV2ZDVq/XSTdvXJVCXrNFDj9ZsmSvCu+sV8R78KMgwd1i89/2jh8p2Kru9HyITldWOishXhYd8ipbJnD1cz1VX9XKdbOooE5yIZipG4nxBw7C6S/kFUFg8A/w5iJ5PSFXzmlHEONznDqyKEye+DPPJukpA/9EUXGbjyvS57hwWTb9RVnQ6H7MH/WgXtw7LHfKizMOU2DcKCbnk3OM+0pApA3acudkBnxkDMrH+cYXpVcY8kCqxhN/DCrSB2n0LdEpFrP72hMhEUEp9Lscv3mAj6IUxxnuoGGlURjGdcgpwyBpzjVkoMR59Pw4DMfUB0rYbITID/NXjOEMhtlZKWTNLtnbw5G0Phcr6jMayEqW4Tra2tgcrq3dH169cmWwvrHR297Z7vV6+52Z8my7PFOUYq62GgvzrSNHjrdXl1e6Cwvz3fnFuX69XJVSrj1BKY9Gxe1Su1guFK2UxZTacDiodfr9+mDQa4rCZqlUboiwumatfk9ZjKiWVVMJCI3yEd9UnqnX64WqlDLLegx0gZWygcqGzxD80G8cKL8CbV0ICHYD5PkFtDPKuFqppY9+7OPpE2+8kRaWjorZiiRZ1hGiw0ZXyx0w6WB0tsz7CJjuiDk8HAYOwnIFFzM1zg2+du1WunXzlg+iWFleSk+dOpVOHD8qwVO3QA3BHzRMqpd7crxZmcYdacPl91PhWdr3d5nwFQ26yOo6HA+mh8EdHeEgRxorhczleejwE2U9STOOzwZdHoe1jpIhR3ePnbx9CdNu4gswDAJ2f89p8sKrOBw0f/f2nXTl2ttpZWUxLS2c9HNLvmj0sVc/nlaPHPNAdl+BjdCLIBq76Ed5X3L5EgzM2lniZqmVI/z4hKHf8fWsmyEuehnI8gPGQWfjPrtSvYlCdio7C7ys7mO+6oI/V760hZWr6HC47yMMgcXhKCyVg5Fzt736gYWhOHgXeGLiZX6jcHVllYANeeCLjWLxaGNDk0SElwWi0hoP7QEupdU/3UFHKBHiQvgG3VG3/AJP8vs8Dl7pIgvY/JFj0iJh5GNWqxJsd29fS3duXU9r926n3Y21dO/m9fTtP/la+vqf/FFak9KeF31Yvtub62Jv34oYXrDpzsLRAhLljPXCu9QVTdB4ZFPxp/9oE5Q6/NrZ3JCy3kztre20K8f3tVkpaaO4NeljcxoHwHiTmulFAWf9xFWL+oRio+3Vr1AYuo/+xd4JeJSlRSlkPjKS1+DAuDEefpYBDsjCIpnZDCiM5VkmHZ4sOn+kdZ6s1MgVF48x0w/rdc3ojD7MZDiPV27a2oWphdVZCbMyswNhjv/JEDWe9AXnVVZy4496Kj6LoH/mljL9MGgIuQ5veabMa57+vCr57cgbEPX3n/1MlGwtq98wbvN2IQUtw2FGWNKMq/y5sTfLmqdGGXhUdj7hhF6ewM7OavIg6xjjwBMIxonwqq+Mep290fb29mh7c2N458Z1WcrXB7qXpbzbGxUqnVK52i6Wyu1GY6G1vHyktbq02l5YXOjOLTS6i0sL/fJ8cVAaPkEp70opl0rDKaXcq2l2WJOQqnc63eZwkBjhDRFW3x/26/ujflWmvJevxWRZyvvihzR2vVbA+fuv0eAHlDI+quwWE+SzsgD83FDt8I7zChD4fLz6+MnT6Y3PfyE9c/65NJR1TCcLhDAMyJA/AvIOAEz7D8Oj4qbDTBWzKYX5GeZgP925dy9duXojXZFlzMcbxOj07LNPpyMrSxIeHKqQ5wzfI0rInP5nZU3KJF/Oi0eFhXCdxOX+ictRcfVM0Ncs8DGAoBrISqMdQpHmgjyA5slntBRDfCyTMhwCd8zSGZRhXZIG2NNg2um0fQAF1iByHeG6MNeMJWfwZHRvbG6na5fe0SDdSYuLx9L2dtcbPF56+SPp6PHjoiH6FhCCBVVPCH4GKTFC5DgElazZjF4sSIBlKdrt/oN7qvfA9cR5ECt/XMkr3oFTPdkCz2U4QTjdWyFn9ed/+DK/Cg4lGD3W9+JXKONwCAAwVcWP4L14oXAmKiheBZhf5nKu0HVVojEO/Cjn5vychMusy6dPug0V78/iqe3Yg8DGtbwL5flj0iBHIPdcSYJs4h4CCUPIQ20kE72KI97JFW6+SDlrcrWqCdX5Z86mVbVxd3sjXVebrt29lQbd3bQlK/ftt95Kf/Sv/jDdv3Pb75QuLSwGPcIEj2JyIUEpge4d3RpXKGd2xnv5ns+A1mfdj+oNHm+wUVH1zSwcdo/3el1N/vh6V1sKGiW94+Xwnu6Z/KHQu07TsUK0lW3lGM+YeRzArm7eV8dK29fEgdaCL4bpfmAeuOgMItzjJeeNQVczL9I6PX7aM5sgOqX+ua8JHJInzFyONvxY9vT9KC+UVcTRPkBYhvYGhvxmTHF+/3igH06oDue+ojKyngFi/jmWvm1LWe3mtoEWTxZQipP3yX0QiPORawoykoxbdSIf+054vYq9I55AhZYRCTPu+/QN0yTI6aWf5hBlx0pIsUhf5ZS5eOQXFnKsLkUTjdJgrz/qdDuj1u7uSBPJ4eWrl4f3HtyXUm719gb7vWJptlMozrTLUswLC0utpdXV1uLikvzz3ZX5pe5cba4/X22qqjOPV8pqjCmlvFdOw1KNHdh7/V691W41Zcg0RYyUcqFemhlxuoLGTLGqWXhZA7co3vkAGs1WCvUmm73ilRPqMWEqrGL2Ex3FzQTTzWQYHN5w0/FhgTXqc+m1T34mvfKJT/jEJj44z5KRsefX7wLyDjoNjwqbBtqTNCysXb9xJ7355ttWyszCj6yupIsXL6QjR1ctQDwzJY8pxEWd+EF1NPZjHDlcFgMJR3hgmSjWzBmXrjOHwg+4jBL5gbhmN2NQO4lmLwUrgRUtglyDifJpEzqxB7R++fNpjS4LTuKJywUC+OkLxQJnKnN62H7abHf8DV8UTE0WDhuE5iRMsXpsvTsXS5bJO9OvX7+R7t66lJZXl1OrzcaLWrr4/HPp6LETHsA0iDk6VsYBUX4OSsPgY7mVQUsb0G9UCM/e6cDq764LA3xbVupAQnxWAj+fPbMLc5IXnIHfQtNsjDaCDy7PF/0jjHoRLmeFz30W5mfp4pF5DC9RIoTJyuUcbFyz0VRQMfWkINjExvIsApty/I1l8hofOMJitiNeFonP4XZZxbQhqxHlRL05KY6lXSbSQbvKRUnLz0cpoNd45Sa0U5Zc1i9MN/FOF1VWsQevYhVWE/1g9chqunDh+fTySy+pbnVZrrExDLwo8Nu3bqV33non3bh6zZMmyag0K2sHZPA6ygwFzWf6cGxyQ1lzPGrspZDiVp1qmuChnNn86ONHq2yCnBw/ygRs0O/6OTwrJbzLjvXMt3Zz5cxqCo86eG6NovYVC1t+lrZ5Xo5QN3+prDqHlaArjYPu8Hv8ZH4DykfAf1oTD8OUvhOvP1Jr+p8gy08Z9GQSk4//xkke5E0mYx+GyB8ucAPkj9TQGSGRFv/7AP3AU7fsN6Y59+Nz15GTXzzPlbKVHYXozzJFDrmOQjb/XO0JnQaSQ3+WxvlsXff9lghdNmQPk276/az7A53QPDWSaA/SkJa2ox14RFIucbyw+k42aWASQbtCP9UZqSxN3kbtVnu0ubkxunX71vDatevDre2twW6r21PtejPlSkeds12vN9tLi1LIy8utuYW59uLCQne+MddV35RVK9t3VUp570lKuT0sDkZ7lcGgUFY3q6nD1fr9YV3lNLt7fVnL+w3xsF4uF+sSYKGUOZleuERqUR1optmsFzR4Ct5YAsPdKjlTs4YXJxwCU7geAjqXhSVXMYvmPnvumfTGF78/HT9zVnFhvdCFwYM/b/wPA+POk12n4VFhOVAyjYuF/M7bl9KNW/dSR4OZgcTHGJ599hk1LM/06FSxvGlys9rm9LoMxxnjgTJzfwjuPH2E+8rP4dNh4of92f3YP+0In+TJxEA2INTJRUesPNChQ9jiSOwZ6HiwI5zpqFyJz+oIDufHukOvoBw0MVE57V5PFu9Oakm40dHnUTS1ilcRqhK8+WtgOcBPYH17N73z5jd9mpl6mMqZSRcuPpeOHTsWA0rlRU+i30jhBrMdhz+nlwGOhZyNdIUgkKE3lqzIy450hAUWFcvEPIZxnRUP/uADmWOgqpb2m5m6h69xz/Pg2LzkvqJrKEndiK9WvE6rcPUVdubnDn4ZBxTm+NzXo335tB07vvlAxToHbUiZsRFsctAI/sBBOW4fHKAwymDjCwqMCdL9B/c9OcLx7BoBNpLfeZxPznXK+wPjOuKiTtBM/TJ6DwH9JOqhq37yuK+NJPzqspif1Zi5+NKLmmAd9e5qTpeLd56HavuN9Pbbb6frVznXfS8tLiyJ9pppAA9KFb+XF+U4Gx0ljhXtnehqPz7sQVvCm7CsaWOlkSK3AteEkOeOPLNnEx3tPZD12+m2057KROBjFcdOcykM0TbURNGvzllBc5X1LL/jxFOqCYsMVDkbE+N+ml0Nurif2q/rIRfKKZQP95E/cuf3UYj6M51zStlGHDAJy9vIWXOQH6xRZj5uImq6TQk/3MbTyj0g0gRtE/BoUTgTSStltYd1hOIsfyTrsZJZkeAa9Y280Je7oC0iuHrZWWn5GA2PM9ibEJOeMCiY0DKmmeCM8UFN5veyufIjT9FmKGTTxzjSNeQcKaNcJmCapI12d3ZG6/fvj65euzq8c/f2cHt7Z7DXG/RmSpVeYabSKVdnpZCX2osry635+YXW4txCe2Fxvju31Og2Zmf6xWJ5sFqbGXDu9WOU8r1iaVgtFoqjilha3pNCVuFs9qqrczZZwh70h41qpVSvVmfqGgRSyiUp5bCUVSVJlNHMbGO24OfKYg4CTo3jiZAh88AAwIwdM2kCCDr6MLPWRVnHn/zUp9NLr76aymLuaEjT5tnEKTqIe38M9w8Deec63MkeB+N0LrIgy+1++sY3/zSVG3VbcwyceFbCO3EcpUh6KEUoZRn5r0vOE0JIh4uOlkXoaqtWCSJv8CzHF6icG0/A+DbH8SiIRBaquroJ5JidaghYiZYUl02o7GKJKwYrAjpX1Lic7mhLriEksWA4TQdSOPWJncB8y5T3CRfnm2muJoGJchqTP1WPDBiuexKG7773TtrcuJfm5lbF530/Ejh98oRQQ3FWAXwZjcFHgrm3V32OdBq8js/6kMMi3Ba2r/viAe818roYgp+ESiPyPKjJKX/e24J++AS13GT1znhjpUgc9+ATb8UhWeQD84TPwxGHsnAayiAN+VA8yuslKMIyfFh5DSkz+E8dmThgFa5vbPiLUx53tIHLoz0iL7gU6HsUuBWWrAi+QFVSfqAni3CWRwesdCmNFbzaCVy54jadwg994KIM+pOtXNNO/UkXTjXM4rlmfvIJL6xFh/GJ9tOnTqeXX345nTp1Sjn20/bmtiflyPxWp5WuympGQe/s7NryXVyYtzKNJhBO0cpkz0Jffk+wuGo82nJWXeGVLesKz6PFNxS00pTLrNJgTeuqvon8sjIXDivpgSxj9UXewx5IAas3ZOFSxlLEYVn3/fwfK5oVF/oXdRYXnD5c9D0geGH2qY4KFTOih01+7rM8mlGclZ8rS/jEKyxZmNJYTMgv5/yGiHdZ9k0gxkoWgt8IuM9TKp8u3Dk+A/enHEQXd9MOmAh+IMOl/0z2kQ/0qfyZspVy5vyeModLOAu4xZUpXMGLcLaU1YFQ6HyohjaRRQqBzk85rJDQb43OaIJK1JCtbR5cq7+xOMTrTmwi9IRBAR4rmXVgGpSJdu522qOdrc3RvXt3Rpcuvzfc3NoctlrtgbR4T+NCrtSZW5BCXlppLy4eaS0szLdWlhfbzbnZbmOu0i3VpJT3y4Pa45XybSnlqpRyt9jdG1YkoDWFTjVVWNbyXr0lhdzp7jUlnBuzlXK9OivFrB5cLlWklGcsAURuUQyZma2WC41mo+AlAw0GDcBYnciYmLuA6IKwaJJG9VajoByee/ZC+sznvpBWT55KAzUOKd1AwVMzPjqHBEEW9GEg71gHOtj7AJTjrJRv30vf+c63U31+LtU5NUoW1/0HD9L1mzfT9s52Wl1Z8e5cW1kuIi+Ha/CA+lCP6TCHZsHh8nAgT/vdQ94GfhaMRBTkwpZ7llLhdm5FBnuYdUYnhV95GwYecCheXYFlX/xdddwWO2BlaZB+VkKOHee8TxizzgkHHlcfjsvZlCX43rtveoc1n1M7+9SZdPYcqyW5gmWWDJ3QcLB/WRFnYcRH+qA5T+Nrdk9HPdAX6Ggky5QNdFr5Kg2KJVc6oZzkt1KQX23OPcdi5qdzafYsi1iKTzwqVmZ9hGpfwoBXuPgkIofzoyAtwlF+KEQ5cMpjBSZkdn49SmEokubcgpUrz9QXF5et3HgLAUuDjXB8qxgLEbpDacUmMbcj7akwlBX5SqJlXviqTChdH+oX5blezidhCi7ix2km91wPuIxf+ue6oTStONW25qNDVbesDVCoq0eOpvMXL6bz58+nmhRou9tJ7V7XbSEJlm7dvpUuvXfJZ7GzIgcPELwAPTdX+rZw4KXpZWKB8s2sYlZnhDssZixprGaWtNmhHpMyP6sWb9gRjrL2bm/xkg6MjGKSyVI2FjNL2IxzW3u6h07OTOcZNUo7ZAC00Y1C5pktptek01OtAOlyuDEg+8SbEHwOUK5JCodmt4E5g8wb+LMb0IRPgG9yl/vzMSGi45oB4dOpgbwNwf5+zvWmHaTswlJGMdM3c6U8tNXqlQfGLoWBP2OQy5IjOKfF4zpTyp40ide12bonWMgG+hoTMvoivGEUiwjjDxzIhoHw8hw5ebLGM2Q/FqIfucys1rpQljeGttujzfX10Y1rV0e3b94c8q5yZ29vUChUe4ViuTc72+wsrKy2l5eW45my3MLiXLvZrHQbjXq3NlPtN5uFgfrl45TyWSnlXSnlVByMZpgi80poppT7mVKWpTwcNSrVUr05W62r0lXNJlTz5OVrMbQo4mfUgaWUmxwg4o6OUo4KBRPd4AIC416CkgDi1Sis7S8uLqXPvP7ZdOHFj6QZDTofLOAfQy4H/JppZ3cR/+FgurE/COSdAoBq3nG9cvVSunHjmpSvlM7cnATFzfSuZvPf/uY30tVLl9Py0mJaXl2JekPsuKyg3FRP0TFdBpdw3E+7x4AHrdxYiR9Mm/Oe2SidOQaIOquS9cT7HV4r2d1ReXx8QMIJVCrbVlIuROXI6w7tKuWW2Iytbc7Q5qCPVqdj/DwH5DmxP2bgF0jjUIh8L4Cr9giAJung9M7b70ppbSphNR0/dlxW8jnlY/mTJSdZKUwsPMCCpgltk7AxrVH9DCY39mU8s1AzTVHXsXUoh3KzgkPZZH6ECs4WGQ6FrOuM+JfHoaRZos6XmMkf7002XFG+h8zBLuSlfJZ2rcwlTKw41Ubkd5k+alN+FL6vvKNcdf6yrtDZFu93dqXolZ8Pm3BgDXF8USxop06R13Wj/XLhBZ1Ko3+m1YrcLtL6HlrIb3omaWLX+sQhCG0NkU9+P55A/8Jx+pP7jfoXfKYjKIzVCMYWZc0tLKSnnzufnrvwXDomRT3Y62vMdazgkNnr6+vp7XffTddvXLf1sqixhjHAsbNuQ/CLfzERCFpCWUd/Nc3icyhfLGh4JL5bUVfcBm5j9V2uVuhKg5XOsjdWdzx75xUerOhu2tvrWkn70VtmRfPsvtNpO55NZH6tSv1t0gOBULw46haAB2XuXhl14h4OujMT4MAxTJ5B03/tHaeIe8olb+4ihMEBysAboYfB9GXIJukyvIyfzNnqJ9Dh4XwRq2JyRFugmOknIcORSTyWYYIfy9e0cfQH4oNmeyhccdA72bsSMo29AbTDXpqToYRipR8x2aRcU6H84A2ZwaMuyUG5SlmyqqKxVImxAL0IKp5/00cdoHS5UpbRNXrw4O7o2uX3Rg/W14dbuy0N26KUbLknvdebW1zsLC2vtucXF9rzCwutpeX5VnN+tj3XrHZrxVJX46FfLj9RKbN8jVJekFLWNLuwH0q5v1/rSCm3291mu9drqjM1ZCrXG7Ozdc0aq+rY1ZHSDkf7xdGw7zMNOM2r3mjKUq77uY4Kd/0ANyouv+dn5oi5agg+tP7CxRfTa5/9vrS0ekJC3vyXxSQHluhVeDK/XIbMCiO8HxjM7Knr+8E4ncpEKfQH3XT75q109+aN1N7c0OwpvqG7fu9u2pGFd/3a1fQnf/wnXr46e+aMhSydALrpavRd12OKjtxRSB4V95mDEXgfAf4qT+botHRy+IdCBfycRZkRRJwNzdc6e11ZtG3eG+2ZJnb38qF7BkteDOXTRnT+AQJH9xM6ecY58GYhZqnEo+jn5+JD/cyGrdwDVVJHkz9w52ETTwbCiyCFt2+//ZaEYjkdWTmeLko4W/kP9jQY4zQn6uSvNnlQTpQw/mmYLuKAP6uDnS/hh81jhSVewNNciRRUJwsW9VfCvLzLVWnwh/WY+3VVOisxxYeVqKv8CH+ej2LNUhZL2jwj1s1Y2KAEwmrO8IyvlIECzeiyi3CEEDSAk1O0tndbtiTFFlnpEoRqf8fneE1vuFC+UvyqYwmr3go20owd+XyN+1B2eV7hGYdNaB3nFV4FqKzgM+0JTz3pQymL1XQY/0QvcbVG3UvaL7/0cjrz1JlUET4+R8ozXAQqG/IuX76c3nv3Hb/bzsdFOPse3ru9jB9a8rK4Bm2x+iO63HYZrdRdyjmePVd8JY72YiXIS69yEZ+doFcLZY0V6I1fQ5ax47m4d3DrioJm4xjf6mbn9/g410w5kMYKLRNqB1bIDoQzHs097iJMzrGZhzSTW8ZcKHbLXJWlEaJIJXQm/pEi82V5c+B+Eqb6cQ82ghyX5wS7/pPWYZEnS2Yc8B6e4+An/cTyX5Nr3qzhbHsZnOIF0w/GXYZF90G7HJHZGIe3yJwY7yiMgh8xoPDrzYbaDQODb5QLl+J4BBDZMz6I52gojBDvsnbfCKLVJbJxrQwKJA9tSh/b2doa3bl5bXTlyuXR1k5r2Gr7/cwBVrL6Q29p5UhnUUp5YWGhvbS02FpcbLbm67X2bK3cLc7OdGeqUsqFD6SUq1LKo7FS7g/3aoPhsK5ZXrPX22tqNiulPFtv1Kr1cqlcVYWqEh5ldS6NtH3xlyfMZeGbKyCQWSJSWPA0E5j2c4Up4uFQmhfL4OjR4+lTn/5sevbiCxJ6VTFuuuGdzY2aecdhQiRHx5iK+4CQd7RJh/tg4M6hHzMytZlmzDNp68H9tLm+4SUxFFuj3kx7Eqwbms1//Y++lm5du5bOnDydlpeXs93ndG8BZT+SjsNKGeBKQPBxGgjRnC/1JQza7T2/QsQnCemUntErHrendmhJAe92un4VaUcTCc6EXZpvpPmG2kwC2/JSQDvR2XHg9/MxCy5TbtpQHnRSBhXKnFeZ1D88CLIWNL0ZyjzkIEwHyc+gwXP10nvprW99Ky0vnUwvvfyihbY6cOJs5dgFi8DjdS1opEVEszPDO5CGw5/fugv6ZnzJgBvqlYsvCR/VM2bqGQ6FBa4Q6tyTPvezgYoOQX9GSVppO0/k079QPNzD5CzM4XJYY7zaQ94dTe6wClGg0IxyZOUpnk9nykPp4nrQgYezuv1MVcJmbm7Bin9X+CjXS70qL55Tg48l2UwpZ0vTseTLFaGUXbPyXB/57Ywj/O4XmfOubYXjJ97K2teYSFCf/Nm7J41mA/xRevGMn+4cRtw+9KpeK6sr6fnnX0jPnX/OO7I5ACa3nrFgbl3XRO6d99KD9Qc2CiQULYfMRDlozGmd8A8ahV9XVTTioVdxTCrZJ8LEsFJFns2ksiYtVsiMFacJazvfYMZ4Y0c5ih08dDmeOTNpRREzifTy9l4v7fEqVred2h12frMczsYyKRmcFIYIG/MQfvDHP3o7UfEv5JHjsngH+ybqHeBA3Sr1WIYYq6+ZJ8ubQ9YGU+B2kvPSru8jPEA3WQCxeZSpp0vonxUyChC+TillxjOvNvHoJcdzQNThpzr2qE9YNumO+ujn56TSKYRzOA39g0OHvO9APAw2gDP45zxy2I283y5STPq4P4jO3E8EfYzVmq3d7bT+4MHo2nuXR9fv3BnttHrDvf3CsFiqDjSWenONud6RY8c7oZCX26sry61Go95q1Gfb1WqpOztT6VaLqS+8H04pD/r92v5gv9br9+vq7M29/l5TDGxoZl+vV6ve6DXoD6qDvV5ZMxyN5YLkR3VGHbMwW2ezF0qZGYpqLG5YsMO8KccmF9K8+OJL6bVPvZ4WVlb9LVxmM/DBLeqG5J6bLEyO/G4hBxNA2EE3zvNdwnT+A7hEH2UirJhZNBoSFivLPhXKlo6iWZJcPnbM34ht99rpze98J33tX/0rN/LZs+esvOGJagbywDsFLk9/XtYbA37CVbkx6F7mxZ4G8f31NQtzjjKs1xppRROAhiZHPudY6VjK3GVp00p0Py3MkWZRinTWM0K6qJC58+XtBW2E5hZezgeuOAYYy9Nubwmm3CrnP0l9dUhAxjqHcb5EREZ9KI9lqF5P1nurnb7zje+kuhTKSx952a/L8L1nXkshtS1klJ+zRv38Q6giwOTyJXcTYsGfxctRl1BK2QB0/aJNrXjsyEO4wjRi83CFOF2kIX/4IWVbEx0Ei3d0KoAZO/nAE2Xl+aad8CEAJOyxjP3oR0qU5VQEF68+cWY5y6jGISWabwbL6c/rZec6g0/WQqORWcmaZTNhajRFJQI90jltlsdOdJimHH/uHD7tSJPTD39UT+6z/OaZ47K0XMdlijbdI5C9zJ1dSUOb6C5LH+lE4TifN+kp/dz8Qnr6mWekoJ/XhD524XOKF1+oYgnzzt176V1Zzjdv3hDOgvr6vPkADiOkbTNHWfLoGn73A7dHRrPpU32wkFHITHakoG3pqX2soEU/dcj3EWBJMx787JpX/ljypk2VHpwoXlaYeP85dm4P1G9Ev6y8PdWDCQbvTtP2PLvm/Xna8ECftkMPxfgxTEVl/3wJeZkFcdVtOP3jqjA47WiHyQHKQHnkNy8Isst/3MT4m4TGnZW2PDm9XNzuKOSMt/CV1YIB9ZfrarKConVZtHVGh1f55LgPx20YN753GhkJ8sMPLFpCl5aX1Aa86pcr5UiLjAPiFSgmXvQ5kYkNqWssravNRYf7oK5uI7XF5uZGunf71ujKe++N1ja3Rrut7nCmWOF9uEG5OCuFfKx3ZPVoZ2FpCYXcXpirt5r1RqtWK7XLlVJ3plLoFmXzSic/SSnHRq/2sFssjoYVCRUp5UFtbyBLeW9Yl1JpigFNzVRtKdeqs3VVvNrrdeX2yhoQRVlYxXK1MqOO6083MlP0RopSqQCTmQmZwXJebpT3hCzHT7/xfenss8+KGSUxVFyi5ezwm2+PBDeak4ppcPERQNwHgcelmw4/7Fd38aDFssGC4b3ZpRUpuLla2tx4kDa3HmgQltNRTTTOnHkmNReX0+17d9Lv/PZvp+tXr6azZ57yQQ7ePZjhnAbfyj2StgNB6sA8q1XnoqNjqS7JOuC1ADoTfFenSRsc0KEOpfZLS3Nzsp6aVqasSOzudvw82IoZhezeGwMDHHmnfBwQ9/jYxwB1c64YLEwSBgNN1KTMNGq9QebOrdt+Nstkg/e/431TPgiRW4yiTSPJftHgQeSBxBUFSx/JHIJWaV0P0vo+i7M4ClyMTA9ExymcdDkP7CJumi8Rzj0Chu8o85GFJMEw8Ex9nFbhgVPFiL6crrwevs9w1/zMWYpYbTpva49l7BnjxOKirdjQleMwH8Ajp3/6Ew90pTxw8IwUJeKyRMfkGWvwLF/uhneTTV0Tl9dv4vJ7KsOubSkTWYPgtKItZErWaaJOoRDhP/gIR0EpjdLih84xXtIQJ795RpvSzrQU3UYOecJ7yKfOnEkvfuQj6ezTz6RaqZJ6TDrFp77agh3pl959N125csWT1YWFxSSjwfwDTd4H6IcqxnihO2gX7/IrPFICHvtQH/NPfoS3VySsnGWE0DeljFHWM95HIae8/jSn5AEKHEVtJa02IQ9awpM4P7KQnNSYtV9yUgHeJMm5y31N7jstPsYRz6UZ9+AXYfyZN1Y5zHwVEMqKsewiDDG2HwGwAAdk418SIO4F5HMS/oGfJLrAuxxn8DHAqyAZuI9OOdrZlnLGV2SU3w/nRL1+LOUb+ZRSdl1yp8FlCsWbvI5RdBaPU0B/b+Bny5z05Vgr8YhnnAKwjzdCLA+QGXL563Xui9CsK3lYKm/LWFiTcXDtypXR5auXZSV3Rnv94bBQKg+VYbAwv9g7ceJUb3l5pSPXXlpcbDea9VZtttyqVGfbFSnlSqHcVf3eRynf3psZDarFYTcV94Z7FRVS3h/0pJBHte5wr65ZR3O0X2iq4zXqlWq9UinWe3v9aq/blrXcY22oKOGj/ljRWJJSrtYKLJ95LX+mpMlYZimro/HcgN2dL3304+mVV19NtcacFUJYx9mo+IDAx6uVy79HwXQneRI8Lt10ePjD4aVO0cGKGlwoC56hl7y7eHllKZXVkGv3HqTd7XUN1JSOnDiTzr/88TS30ExvfuOb6Te+8tVUVn3PPft0KklIwJtpKvLiotzomIbpRBk4qcpj1YGlGkLammnv7rbSdkuzbXX4eq2SFuab8bxYPZHnl23NyHknlNkp5wlzghLD2suuFvTUlYEBHS7qewbgQ3GhYFpdlqOHFlBeEhRPEUooIN415f3V1dXVoEUu3jsMBcOMmPd0WfLCIkEYerbrP/5FHSx0LdwJJSzu9c9xfk4mJ5RZ/MRZ4eHA4Tiy5fEZTtKJZ/mhFAhgNv5hQRGHQtjToObIPgY+YUIV+TL8uTIwEeZRwTzJw3ntDkscRZTXm13B8AJLFWD5OU+PUMnb0fXLwnLndJkinKT/kE5t5edsnbYnTOxP2G23VP+YBORKI7c+yWNFi4OmjK68LXIFrn8OJ8w8VjhhuKAz7snPWCRsWZPcC88/ly5cvGDe74vnHKVJR+PYzqvXrqV33n47bW9tuQ8tyNq2hW5mC69w6Z/pzCd6HgNu86DbExraLxov+JcJcOPCwtJYov6VMnsFFJ4pbdKEghYO3SP8UdJOa34pL3XFehOOoyvL6YLkw3Pnn0mnz5xMywvzqbCvcbu7m3a2t8xzxgirSyhv+JXp4wysuhBWdnm4aT8MjszSO092z0XOF/4BLoR0hEspF1Q+QeMECrU/7rOm9b0nNPAEntEfFMFYp2+jlMMiJj2SyN4AwnOwf6KA80S+V1vb0tY9Bg98XVxc0B0hkdCvliktNMFnWaKii+6UTRagTZFuLyKgRTi9iXVzO927cye9++7bo7v37o3avR5zg2GhUB5Kdg2OHDveO3LkeE8WcodXoOYXGu1GoyKlXGrJWG2XyqNuYb8vpdx/n+Xrvb2Ze9VqsZu2i8O9QWVmOCz394e1Abuv+yMrZc3+mrOlckOduS7ZVO92e1XNSKWY98rqSEXNRoqajXu0lKvVAsunPGfhFE6YhQUkcZ+eOvt0+uSn30gnz55T28qSg0+q9Fi4+d68eyLE7t34mddZw0xDdIz3h8elmw43bbo9nJRwGg4hzGslVSlnPpm4uLSclheXPAO8d+e2l181/01nzp1Lz7/yWuqrQ37l176c3v3Wm+nkiePpiBSPqyFeqRtEOS4Pz+HKTRMRCce0urOJl/aOZKmpUy7I6uKzgsLD5q+tHQ1qOXXhNN9s+nzpWbXVjAYXsi4KD8jr/cHhSYmJ43UEFO7QnXygGb93vkr5MJh8mtJgYMG1sLyUFuUAniPDBZ7XsbyLIoCnCFt2wGo2ajwIySA4Jk32mx9Z/8JRSZL4X+YnPPtFHi6OmOTLo8b3urFyyPxZmDcKIYQpV3G7Oy2vUqCkWJZHCCGMGfwW9uQBB4VO4SMOoN7csyTKpiI1qz8biaLn05xMbCgnL3OSP5z+Hbh/kiOvFdEhx+tpxD3kFMdEECUHXRzdyc5ZxgCvMkE8y725QobOUGQIvCjL1ijxlIWyHqcNoWjlbD/KfPpeApR7eEgczNJ9TQr57NPn0kdeeDGdOfOUlRbfcsaSlwBMN2/eTG+9+ZY/1IEi5d1un3YmBF4lwMqDFtMGTXkZcoTJH8ucXMOqwjKMenAlDNknJ97AH648l4YXtH0odxRTLJPSdvR5mTVSvs303DNPp1Mnj3vla6YsZaF0rLw1sxWuvtoeq62r8eKl7k4r8Y45m6TYCe7GiOaZAPfm0nRgDkgDetoUWBiHCzz8y8NywK9wX8IffSaTQ4ryRjBf6ecoPSYqTGRiQjUYsB+g5+VrjGTTqLzYsvFxD6GXbAhPUEn1yJvX0wU53LHZlfffq95XQJsQniX2fybHZaks3goJy50Jg9oja0dc1CWsbs4VWF9bSzc1uXv3vXdHG9s7UsoDzXdLUsrFYaM5Pzh16lTv2NHV3uqR1c7yymK72ay21V4tTbxalZkZDX4pZVvKgycr5dtSytXqlqguFWc0uegnlq+HNVnM3uglxdkUI20pz6J19kf1tqzkXqtTHfa6Kq9qpVyuVOF4oVguyVKuqRNRwWKBQSqC0ysfe1UW8qup2mjGzmoqnP9oBzEKyK+Ph2CseZzdPQpg5geDSbrpLNP5P5BfDc9uTVYCylIcdQ10Zu+8qrG7tZ42711LrZ0HEtrldPGFl9MLr7yabt69k371n/2z1N3e9Ulg1QZWcwwCT1bliRJ8k7mHAToieVwZ6LMaxFUNaJaHtrZaaXNjR7Prrgf//Hw9zc1JkTE4xEhchgEkgUfuyZA1gCHyIrTGg9v5Aw9jBKXb5/1clqjU/rYWNBkAD5vm2J3KwEBoMaBRzggc8mH5LC4syi/BL2uMXbC8N7qg8IWFOS/PRt35acDJL5Ew+UW1Js7j0ymDxuxHmIOdKL8Qlrn8l93LOxWX+fP47IrFRHtQ5+2tXfWTCKddXFcJAQU4zNc8/7SfH7wpxWoIS3J+Rqofghhewo883Tj/YTzT7lA6/bM7rJQjDAHLPbe5X0444DPClro061Iast6ZeLV2pSikNJics3QYygqlh3ILBeeyEIKOQ3xkaXQfS9rht7K0X6WpTN04riRl6N3gDoeucEC5NpuOnjiRXnzp5fT008/4rHQegzCJ4bn/+oP19PZbb6YbN67bQluU5cwkBwUb3QP60L0TvOPJhUmAbvmznkag6YRuhVMf1xNaNeaJY/LJCiJKGkXsFQXFBQ8KqalJ9KmjKxqfTSl/iFA5SotCt8IQLz0JKlXTHvtDtnfE69jsyBI4faEvBcfz6G6vo7HGcaDsb1CN+MuUlevjWuaOCwXmMAl3qPJhCI2T2uXKT44/uZwP07hI4Rj4k7ex6g5grDGemXRDI1Iozwu+nF6uE8c9CoT0Ac7hciMsL53HeFjKlEv5eQwTBcLyHdemizaij9FujA2Fg9ObWVsdydDNdP/uXb/qevPmjVG72xv1xXq1y7Aoxby8ujo4c+p0b/XoSm9ldbEzPz/XrtWq7Wq51CqXSi2pwrbok1LGUn6fjV4KlFIeFNN2qbinid2wt1/eH45qo2Gq7adRXZQ1JQSbVSvlSl2NX5eVUu1KMcv0Ktea9WKtUS+WsJSL6tKynfkyB0qqUqwWnjl/Mb32qU+n4ydPyVrkGUTGmCn3KDjQR6ZBEe4gGeQNcxiiET4c5Hk+SF7SPJROtwzKWQlivt/JkipWBLtGOSR/48FaeoDlvLnhWfNHPvGZ9NSFi+kb3/hm+le/+btSMovp9KkT4h3LLyhnujll5O4DQvTc8YAAOKifV5X87dEylgW/SQoGhDv0B6h7gFIrLZMrMDCZQNEYL9JMVzbuISg4RIQBiIXBLJmD3hXtzRNYjihZVhuUwDT4mZoGHgK+0eSTbHwlKXao1qWM/Ey8xiCKsvwTvsznX4hK/QiHHNeQNPDFNR3XNauCIOOZ/eQmLscTaQGH2YXfZY3DMufcMehZRqN+WLps9qGBWXrE8kcQoAjAQji4csXlFaHMHzFRHgKdZ5MoadqTxxK093Ta6V+uVKbdOM5jKWjW3fiX+4lj89QBpeojPw6m50c8kwPqyzNTFAiKix3S7FqualyQziULj/6pysJCf1H5uYuwEIqhsDKrJQuPiYPiRXvEkUYOgSq/3wvXPS0OTSurq+nZ88+l5194Pi0tLqeCJoftnV1P+Ha2t9N7ly6lN996y3SyGCiB6nZybwgWCJ/J0TWjkTIpi1ZGqMu5L+ZpSZe5qIPiHSmalTZer8Jy5ll0WRZwKa1oUt4Q77DW/TEE+YsVNvkxQUGRqT5Cbutb9WI1gsciPL7xfgzVxxun2LejMcRKnRV0p50GGjv076ryYnXDQ294ot9QC/oadYFEftDqEiOcvNxx9Vel7BQCi6hTFmcpgvzRbWy7Clyq/ngiQzT9HwuZ41N5hOn2FBZwUpIVMs53cYkglUsQxWUwTgs9WXr+81GSxcVF94GoT2Si7mzEQ34gj0wcYzBvQzNBmISE1RU+Dcp3we/JiLp8+b1078HaqNPbkzVTHEnPDWdKleHpU08NTp0+2VtdWektLc535pv1tgyjttq4JUu8pdHT1mRCSnn/QyjlXqm4P+jwEIv3MGqjGQ4QGdXFrKY6qJRypaGBWVf6+m5bSrm1Wy3uj8qagRZr9WaxUq2qj7qbFipSTCdPnUmffeMLhfMvfiSVJVz9gN6MhzV5Q0/ALAu+Zjd4Hg0R9YQEgrxTfRjI8zwp7+G46Tx5vWh0ZoM8/+MADa6N5kI6cvSYhFshbdy7mx7cv5821u+luaVG+vhnXk/1uZX0O7/xe+mt77yZjp84khZXlrLOpj8hNWZe5IRJ7wcQEWSZLh+QoMGIYPXS0jg692WJBU+q+zSQjnOou1KsPJ9mwxizdZba1NK2Rvp7nCyFBRwbYRh4A6WP1x6YrcrKEZ/YNclzJZQ0AwiBg2XEwMXaIqwmhcZXYJjseIArvw9pmCIXHs0o4EANshu3T+b0zxF5XfOrE8sfvTjaEW47X4Yox5E7hFHET8XlYcaT+dXuCEOUKSsEWLsobOQiS9EIVQSWn0P7B0L9KQx6hERlESSaMtpsmdmkQqhRjtoXoZKXmTvheMhNxYXCOOgoE6W1sbnpcrwhpxfti9JACZk+4YAW0lMf3+tKezPp4L6uMcAEy3USTMqe8jsy908cuIQ10ma02pK2oIUjEW6BqntvWqOfq88ZR/QUhYnnc/PpjKzmF158KT2jKw/V/GxW/O919tK1q9fTO++84++f0894rYZ6mC7jiPoBeV1x9M+ga+JMe+4cFtfx5GacJ9qsoTnpXEkTLm/giokXK2+8XsYYgb/GpcYXdo9pBWgs9cPq1j3LsIxvVir8Di/fkN7vp7JwHj+2mi4883Q6e+Z4WlmaS3P1aiqhNKXAS5THJEF9yZugLGOoJ2M85E0oQ+HmmsUqIOLpkMEW5/frXEo1baGLdJJrsjD0R1VYBfObCpo8RN4Ya5GWxPiZjuuqS+AlRYBR5/fZ1Wg8MVH92XgovnAYlV+LI95tIaeEZR4LyNF3IM7Pmr3znzYNfIxJHhNsbWzyGlS6dfNmunLlUtre2Rn1JbRmipxKXRzONReGZ8+eG5w8ebK3vLzYW1iY68zyDLk4064Uiy0p/pbq810q5TSYKGUZV4XRTF2DvlkqFJqV2UpDnaLe7+/Vd6SQey1Z5jMzUsoNWcpNW8rI+/nGfOH1L3w+ff4HvpQWjh0v8OqKwRzL/L464CAoyLx5RNQEaDTld7rH4BFEo+GDyQ56JNBQucth2n8YHhU3nX/i54qC4Zlbw4IJS4kzeznpiy/T3L97I927fT1tr99PJ0+fSi996hP+nOHv/PbvpO52K505eSqVNYPmsBLjo65Zh/lu4BGkPwSPql8OeclqASnbQdpVh+UjAhzz6HcCJYSZpaNIGRhYG56RqqNzNm23F7N1LCkE0kBKuNPpKwghw6Y5FHe818mMn/GCsGFplHeowTOjEZpx17RCC0Iq7hHSunpgTTn9QnBMeOdQhbm+xuNA+32fXcEVfZIrS/1ZHhFnHI6KsMNOMXHlXnjiKmGAUsni2WynMehXoPiEpTfeiQ9YFUpswet8dgjdXOjj8nCck1noPBz3sAMeFT7t9M+CjSvP1Ta2Nq0gWPGAP1YqXE1T3JMWXkZ4PHN2OOVB97TL6mMnzobimXIZ/+Cd6+U8cQU3itG8yOIUGWkyWsBBehSfEmfvT+te/F0+djS99Mor6fyFC4mz6jutjpQzJ3DtpfuaNL/95lvpxs1b7sdLS0vey6Csyg8K4cicyyM4v8/DpuJNC2FT/gNOCKppT45vJzPRxAhTOBOPEu+uh5UMThQVFqiqZmXsA0o4BIMxJV6zIsGY48hIiR9/fe2FZ8+l5+UW5+reLFZQeukEjakZbwJtykLHsZrGJM/L3hrHVoqU6VFGLaEC+etgAS0tjy7QRLqQu+yidmCEoVClB3zilhQyfQnl7A2+2S9DaKCezmsBPvFzB0Q4ZaH42aVOAhT3KPWH7OTueqMrKv3o0aOaDHMyJDvWhS3rS0WeJ3tCy0QklqnBEUqbFV3Rq/4Ans2N9dh1fe1qun37Dse+0gqjQrE00gR1ePToyeG5p88Ojh5d6S0uNnpzzXqnXC23y6Viu1iWQk77Usr77VGJjV5/RqWs3lGfKWEpl5uzlWpDTKjvDXpevu61exyAXZ5r2kouFsuzMy+9+JHCj//0Txde/Ohr6iBYx3CUeovt9sE8AnUTMVPAQPflyaAOG0nyhLo+IZ8HyWPiAHeAQ/CosByeFJdDnibKphOw5FSR4pLFwIaweiMtr66mhcVFb/65e/umlPNN7ww999yF9MzzL6TLV2+kP/n9P/Eh6ceOH9UA49mc+Dfumh8ePgzth4HJ1Z4sX47QZJctli1pOTKSZXpoYzMNbcg7mVhJ0qBSNBqEGoDsTkfpMhv3YBrGMlapgjJmx7WmklJKvL+JQFLnUp74Hm7GTf3oP+EfO//FD9HvtP43DVnAQ5Hhh+Zc8eZtZtA1uJ31uRjV4gUTBwkWBVnwEgeM8YSDIuNC6nIlrVyIcYLjdSUeZTDJ4R1Ib4KRQzmzbEnfibRZ3uw6cZQxRi/M+Q//E9w4/5Nd7A6OU8fi4IyK+oFoVV/1owjSQLOuOcCDvJwcwHWYdu5z518WPnHUDW4FQgVNcICTn/xWbOozuTIkocOVN5SbnJUf4ZGOdmUpeF6W1PkXXkgf/ehH09LqShpKELPDuSch/mB9LV167z1bzxwcwRn3c5wURX5Vckyfi4wyc+fyMucwrtxn9DChyCcVuNKwl0qjvaxvhOKzNS3F63TIPY1Bxg5Km1UpwI9DlN7TRSnvWGkKq3eh0Ujnz55OT584KhtwmLo722mv00qDbjv1u5r4alwKs34qS/9KysPrWkyQMRrYvd4jncoNvRcTggBoJKciINlAoriHfpxlloOVM1PODssy5fwiEaMtV9Tcj9Nl+e0xKM54RA8Gi+K4j1ereonDWJjgsg/l2PHjUsBSaZ7kiy/qq34NitdiRrRjSZMQlvpDL+UrT/CXzXPsjdje3Ez3799N165eTfcfrKXOXl9Uzkgpl0eV2drw6XPPDE+feWqwvDLfW5hv9mYbtU6lVGoXi6W2qialPApLufBdKGWefM0U9suF4qhW2C/y9YC62qepgdiU8GiIpbKU9+ub7d3qsLNXnS2VyvXybPHcqbPFH/mJn5j5oR//icLc0SOyjmEcnVHDwAwHMoZaao3vJkDwOG0GJDoURGAEZRG6jEO4ZME5RKNnN4+ACX0TeFRYDu8Xl8fnfhydQSEeMBVeoZLlXJ3Fep5LRzSTq2uGurZ238r5zo1bFhYXJCgWjqymb3zzrfTe21dlXS/4largWwxIcH4YyGl7EpCGATBOqyvLOHztiderUMYoEQ6iQEAzEHgvlBmmn52qs3t3dLsl6ma8A5zXrVDqPghBaakEKwDFkmaoGljtFhu6pLg1YHj2XmOJVzwzDRkdDJicesJzd+Cen64P9a0xkF5psgTuihnSMY4xrixM2BDmZGH3OqsDnLvMwQ4s4bIU7XRTinfipuogN1Eo+AmKe16jYZWBJW2e+cF/eM5ydywXT/KBBxd5PcbyoMxFmbnLAh/prCiovIgJATsV53g5fvJ7UslGKOWhzWlvPtZAW9OunoRlQLuPaZYD3/R9Hoabvp+OV8hUeGA9EG83VVfRNbGM8/Cpaxbm1RavVOgeSzTzV+v19NTT59KLr3wknTl31k/N+52uNyGy0YevVL176T1ZTVteueFRSmxKhLQQ6EIT9OoHDdT5QL0Jk2N8o2ipEysOXtJGKcvKI72C1d/2rZTpo7ZsUWiasA7lHys2XZmysuENMnwsqJQqp4lxcNAZTeZPLC+loqzJvV47Dfd6XoUa8ObDIB6ZCJlySrlJQYOfT1TySmddeBgnPlayhZJj9zr5WHKGBtGEAqVe2Q+ALnHWYzwLEojeyU0G5CURDkDxy28mBh7XUeDVVt8HpjzOSpkkqgKriRzGwqoTynR+fkEycznV59gIyimRvO4Z+zt4bEafGO2ztwO5FMd1es9L0SX6UVpHY53vATBZvnvrdrqiPrC1vZMGImimVB7NSCmvrh4bnn/mueHxY0cGy8sLveZcrTdbLXdKxWJblWlLxLVE6ZRS/gC7r89KKe9Wl2Wu9Exzb7Bf3i+MasP9Qk0ysl4oFJuVSrlZLFUaqlm9O+jXe7ttKeVedXV+sfyDf+FHin/ll/5W8eJHPzqzr2mGLB7mdHkT0OvMUN+4w2VuCiJWQLop51SH0oIycIQ3EgFjj31e7lK6h7JnEHGPjnxcOPB+cR/EoZx5DcO71KW05ucX0+rRIxqQKa2v3Um3b9xIm/fup+ZiPZ176QXVpZK+9ntfT1vrO+nY0ZU0W6eTSRCoYz0K/+PgSXHTQIfva2bFl4aw5HnfmbGLIuYddIkaWw6cPcyMHMVBnTjwQL1M7cmxm7MS5BLUytdjV6iUMcttrBYwS2VXKN8F5qPhWGJe3seStiLIwH0ApYg/6JoGBuWBGnEjd5gfrveBcA0T0k7rIYuS6Z+A4pQQ4bXb7vnoUisgCSyOU41v+x5sA4id3IMkwx9RLg8X8juLkGOC7qV6rE4p+0ajLr5aQkzKAHfudB8CP/BEX3i4P5geCs5cnh8a+hKw8IG2U6D+RBV5yKvfGL9/AZzI5E2Mal8sHyQ3GztpW16dArdUjPLl9Agn4aqxlSF8djlxpX0P0zztDOTP0xMOjhw3tOH3FZpDOcezWvgX9XHPEa1UnWfiVpgZPgeCV47Tuo4cP5FeePml9NxzF9JCc96n9fFaGx+WuH3rZnr7nbfT/XsP3P/YFMbyKMVEpwo8uaMci0CX72JIkdUpc6KjOOil8n4fJE4XXQ+LXvlRyBiEulq2Uo9szHliKD9KEkWO0uGLbMdXltLKnKx6hTImaWuWaFk6pj/zPNcfyWCzmByniXFymMevxjH7NWb96KEgpbyb2t6sGXlRzCzzG6fGMeFuR7mMlRCr/hB1wXFBFsStE2ROuVSWne4C4h6ICYi9hEY6haFk83xktBXOkrh+rNQtLiyknng6t8A4ReZgIWvC4kluSXkkw4YjGRshm6yQy0yWKGnffOCjQ5ySuP7gfrp+41q6KcXc6fCdgKI0fGlUqzVGzz79nKzk08OVI0uDxaVmrzZb7WlS05EybatmspQLU0q5KKWcpJTLUso1KeX+o5Uy7ynvsn6YpJTVpgMpZbVIrbhfqglxXQKiWZSlrEo11Anr3b29entzp/rR51+u/tLf+TvlL/30v12cXV4uSoirPRAtdLP4zx9VzCFiPjg4+wfK4xLDK/DdI/IFTeGeBE+K/27iIjxz6kDUC4HADkuUVK0Wr5IsLS+klZWF1O1q8N++kW7fvJ62NUs7duJEevbixbS12Unf+ta3nJ/n0v5KTd5jwf0+8H71Bujk7IjclSJuM6PeL/iZG5MID0YNYISDd/9q0AJYSwxw6uSPy0swMHiZUUMdS0IsXxPPrJfBj5ThpCLeu2SpOmgjdfZ4gxE8VSeqeZj+SZ4nQcSTlPRjHAw+0YM4R5wEcM0EoSQpX1ja3W2L75odS/CwM3dpacHvi/LKn/MiII2H7Ny7oLGjPCs3/XydFsZ5MmUOv0qWH2WsW8OYXgG+PE/cxCX3P9IJoC3Ph0NwbUvYIMQA2oOdwEwG8vIibdAzzssvu2GJlOfF7LbmEUPkifixMs8d/LHHf/Ev9+t/pIu8ucsCnQIybdEKD7Qrhe4Ppj/srAzBzr2uQRPhmQIf55+UzQ0/+hoWypyszHMXnksXX3opHTtyRKK4IMuRT5L2/LGPS5cup2tXb4h/Qwn+ply2tA3RQueyVA5nK1fF3wqKQWEKcj1cuG6YQIz291Kh3/G4QKHFxALFi1WHQwGLB2zmQlmilDWJY2mWSeKsJvecY7+gvrkoK77JmJLVG5+YjENGsP7o1/JqzGL5SiH3OrKg99I+TmFDKbJ9WdEjWe0s+aIUoJfHVsiF/Ox5nDf/SSYw/r2xDCXNxEEMhAdcldWO/6FEGdcxKkk1+U3AbSGI9PZmkN3oEj48cYOBgGKG3xxzTN9mD8vi8kqaW1xQH2VPCmOW5f6S6ikLuctERXmVhyX7cpl+IPpGmrTIeu62u2l7a9OrmNeuX/fSNYpcI35ULFdHJ06cGT377DPDY8dWh4vL84PmXL1XKVd6xVKxI0yylNNEKctyLkm0Srt204ATvfiq1Psq5ar436vMSCkPh6OaFGxtpixLORVkJZeklAuNXqdXV6eq//C/9Reqf/vv/b3qM69+pMyb06N9thSoN4qCgBjc2SXn4JjZhyFvuMPO/x+T5yCoLHW2ST6yPZzvceUfhiel+zBx3Oez+RwiLBzBiHOWgVnCRujzVZyVI8t+/3Z7e1OK+Wq6fY3P0+2lo08fTcvHj6e7NzbStUs3PBjZIQouDwBwPgHeLz4HaGbprCRLF8VLZ8cyRrBhzaJEIZ6ZN9YxwpvP5iE0OGO7o1k0hwLEMzFec+Jd5Bi8zLyNw891JNx1j/gMB9ZpGhnAdJ6Dg3Yacl4+7IgjAVj0Y+aOklEgFsi+HEd7ImjiAI4QoKyU9cRrlq0QaBwLi2XI+471BudRB/4oQPiVTzl9f7D8cFavuo43jmUOf+6m04cjGFonybzyYwV5MNzK5RHOklSOfFxtM2K5EEb7SlGgDNgJv7W9LT/IgwfOw59caHQceOKS30b5XFVmfk+ky8zyEq9L5BXthOVp5R+x9Ot0WZ4xoqIncCwXemlSCob+xjNBpx0jiTyhbPFCSziA/65v5hxMeuHI09Gvcxf3pINgXFL719K5p86ll156OZ1/7rm0MD8fS6Xq5yjnq1dupMtS0HxHfbZe0xjmC2kqT2OyrPrJuvGrTlUphSqTC4XxfnFY7lj0lCcF195NI016UQz5u7MFnucLV9ljkTcPIr08UQ/GmPyMUybPjC2iUOxsrsShhcOSxNLWreiCp6MRY1d909Zo7lBKZOEVR5S4FDN9Rcqf5X4rN9FDunjump3PTVnZ5Dw+wxivZYEndmNDrpgZf9xlYxqexzUPY+JgIgBHKo3+2zrOaCVl7hjhzq+0vKWBAbC9vetd3ksrK943wOd1rZdkIaOwmVzEK5x8JYpX+bCSWX1kErivevT8Xvvm1ka6e+9Ounr5sj/iw7f9xfTR4uLq6Pz5C6OTJ48Nl48sDpcW5gd1WclVlLIsZY21thqqLcpaaqGWsrXV3N39GSnlspTy4H2Uck1KWfOH4p6U8mhQKg+Lg5ror6lz1oszRb+nPOoPG8+ee7r+s7/w1+o/8GN/qVqdn6tKeUtiS7SqZ8mg8tsodH3V05WT038xzUzmPq4fHALJk6CggqPJDsL7lfWk+O9dnChT2HSwhSYBDmcwEsngmon3chsst3Bm61w6eoSdg9W0ce9eunHtSrpz52YqSCGeevbpVNbgf++9q+nBnY0011QeDh5R53wUL3J4Eu05kAaBxUBEiNKBWVJmts+hBzRnt6XZtwad5IM3akE/A5FNITwfw6omvRDEzHqPpWsGDJuGUAbUPVMuLjT/93j6GH7xF/x7uC7ZIDYErvwbz3xfGPp4rxee76lObFbb2W75FCoEHcKGwcgmEZ/ApoFPe8zNzfsxg+SRMEKzyqF8ysiuCPNQ+FEyEBRk9/qXDQGnzel/vFOWLOPDcVk54LTOICz6UThnU0GH8pt26IzMWLc+uAK/2pXnkTyP45AEFF+u3HGM6smkAn0wiRvjf5LL0pmuQ3H5w65xmAjnCv358idjg0npxsamypaEET6upAsF6ly+uheQXy6KO4x72hFGnPzGN8E9dlla6j+jfr14ZCWdf/H59JEXP+Ivv6EIOVlus7Uja+pmeuftdzRO78hinU2rTU1UsVSluJi8MqZ4RME3pMXsNFTfo3wmpz7/nwnt9poEaTzqKVVm5XiXvZLKVY6X5XmoOqL6JnqIjV+uMNXVxW2kPoyyGfI6FIpR1jEzTZSo9W2WxZJCVteMcPJet79yxkRAV/Aoh/kTalxRWOcoZFvoYZ1XaxWPdfZVoCixlPeknLvdlhR1vFXgMCnH+OYBu76Fzw1DCRlBBnfYDAhT+SgUpQ0lzVXhctGeGZrsyrhi5YZNXJubm+nu3fveRLl69GhaXFryPhgve4vHbCrNFbINA78eBV5qSz0G/sAJ7ydvbq6lmzeu++MmfGFvVNDEarY5evbcs6NzT58drR5ZGi6vzA2bc81BrVK2pTxTGIWlPJPa6j8sXR9Uyt33s5TP7s2MdqtFzWUypVyQ9SulnAo1WRR1IWouLSw2P//9P9D4iZ//ufqpCxfrmrFURV1VaSSlmep5Iq7uDI9g05hZ8ZcBzPxwMJX+cF43lEqbTnMAHg6fRvEkWr43ceEnbBys6+H8EZ85CYGiBgrnaYdyxkJbTEf9znI/3bt7K91mxrZ2X7P1Rjoj5dySRfrO2+9JUbbS0lJTSi823Hg2ebCoh8p+HLjzq+GZrTMDZzmVpSw2+LB0Xa1KuMyGBR3v2Mb7xSyhMSNlTLExjIHIslC9Rp1kGat+ZoL/x2D03Ziuafoe9k/aejou8MQ1wrGwKJ8ltx4byzQ6qpX4ShCvcLFJC9pjya9uQcyEgnAGd7PR8ArELAIRIQ07wE8buQzEewhsglHmvAbG5AMqqCdVcpuSnmvmn6b8yRDl5C7a7uEw6pSD03AvZ0UToZHaN8RHSIQVJaxK/ugBoZzBjmWDtYWC4FlbnBTmbFOO/98b8CRFvIy65I4IHgvw2INlR40LrDQpBOhlGZbn++T0sjv8Bpn+2YpU3wWHFa1wxJWJhpzqjKCi3Fyh5zwEBzgP/Ma8zO9JM5Mq9Xo6duZ0uvDSS+nFl15Mp46d8NL01vpmWpdSfmZ1Lq3WS97tjIXH5qtKVZauxlNBlqbHlPrLnhQ6y8epHjvcu9vbUtjdVKnxtTDONpdiL7EKpUku9KuDoVxRvvbrF1ZwWKdDTV68iYvlZbUfighFpiRcsrEdfURINauWkkXZyjE5YwKE9a5KypFBHudh5YytwFjusXSevx+NjGCjHysK9BcUNm2C4sPixPVUpzgStKtwlDTWs/DKUUzmpTam0XQC+RXArz/aL9pKeXXlW/xMeFi9wKq9ceOG8I/S6TNnZSmvpkZzLuhBIYsPTNDBr2yinaVr2jjKjH7fF52dtLuzndbW7qXrMog4lrW7N1SeSjpx/PTo2WfPj46dOCalvDycn2sMG7OzA8mTnvqsNPeoI+pYumYJ+6BSFmrFSSm3pZQfs9Gr2ZxWyjOVUXFQVuPWCoNCrVws1197+dXmT/3CX22+9sXPNSq1el0CCEXNqQBV8Yf5BRM/1ihFD13WfMrA92OI6A8HeZMcyKsaxnJ1/D4oPKr8J9H03acXVfJPp8V7OC93eTo7QpyOsVL2pip/fk8KYnl1xV8M6qmz3LlxNd24fsu7Io+dOJpOnDzuTWDvvnVJU+CB0jVjZjjVnx8Fh+nJYZqWuFhsxrNO3bP0xYwYZQSdWJR0emagLHPTuXmujNJj0FpQajB0OrGTFWHB7muXbhpyN4HxoMzigqbsed0BiBCGJ8+zWDpnOZZXIngs0KiLfxKGwM5uSwOyb+Exq4kPG85QpLsSjMyS5xrZiWcoAgmnjAuKQ8iHtQQNMSHURXXiVKX19Q0/e47d2BJusjStbKhbdjUHEe4OysIe4wIeHXfA5b/sHi4gg+GD6bQDEzzK/fxCKeV+8jL54Dk5u9/NeyHi3XAUIfkn6XP6PjyM6Z5yTG646l8WZu+kLJFCOP05HpFQPodmiL5ybHjkXe/QMeK72oBsE1zTV9ox8MY9LuMLytsJfWvI4x++qi+IxyOWB9W35+bn01PnzqbnX34pnX/+Yjp3+mQ6s1BJo3478WQvvq2smipt/mycZ8L0k5EU1I6suu7mdirNa+KocbO3vevz6DnV2EpZaVG6++q7I6xOTQCHLBNzlKaUHW7Yl0Uux/Ix8VjmTLAQAn7OK7+HFHVkPFIXVkR0hRb6PO83q0pR90zzcVKfrWXV2RvkNGZKGu+8Kuc8msAx1v1qn6+z3uTJRkArajaz6krbxIa1WPLutFueILPhjP5GsSyV0+C2jBVm6x6iiYdep4u0NDOOeJbPpcvS7Tu3ZdmuO2xxYTmdOHXay9dMEoBBn/LhBwqZdmGiQbvADsLZwb1vC7+rPrW1teVVj8uXrsjfUj1q6djJs+nChQujp86dQCGPFuaXhvP1xrA6WxloYsABDT2RH5byaF9u1FLLtdJQWrggG9kbvbpP3n19UCm3Kr1ev1wajmonj5yo/dhf/sn6X/yZn2munjzZlPxtiE11CaS62CQreYaasp4ppczUinFLi0+6dXY/hkO3HwoO5lWVs2Ly6weBR5X/JJq++/Si6lA63x4Owz0mjGCuzEz5mhY7n9nmv3LkiC257fX1dP3qZSnoG+oHg3TimTNpfnk1Xbp6S+5aqmrmyGH7bBZR57AeOVjSw2UfBtOCy+jBciGAwc6gZaYMYhQgVpWXgSXYWULiXFlUqMaAl4K2WzEASYMlxi5jl6HBHqV8AFAyD9ID6UMZ+1m2FCyzYIQdz+eZwTPrtWWsDsxSG2cgM5FgWY1wZgvNuZo/zoFV5nrqH8Wov7s8KzjzIK4sgSFQ/LEJlr81wNmFOyccVmKkhTKQfRcQ/D7oPggMZEGioBDA+BFqYbUHj0GT44orvAzH82YcypnnoV4hYUKVKbI/D7AlJYsOSzJ/TQU6w03A5fOneFtntKOEPSYW1iG7ZG15Cg84/dyVp/lClwtc19E4xAd+XDMXuOVHMeOUcWxl5+nGeUgbPM0nXvQT8PPa2PKxI2l1sZH2Nm9bibLkCw1M2KIuKGRsGN9orPA4Zz/dvXo13bl8KfEgsTDDUZv7qmPdSppXomZQuu1tGdHbacDycGsrdXjvWP5+l086Su6zVN6XUlbb++2MKNFl8qhDiF0mkwL8TBTyujiN+GflrR/1YoUoxpuu1FVe+MKyeixnqy2w+lVH+gv1ZyKMEmYpGWVtv8YVE3cmw/EJ1qoVOO3ErvGeJhLdXtvK1bRj8Yt3tqZV9/HSu2gwLbrh9azd3d30YO2+N2KxMx4tVJ2NcqUs09HjJ3xuPq9EYUCwuQvFC9DfvGxdUj3dj1jW3ve44YQ3xvf62ka6c/tu2t5up5Xlo+mZZy+k8xdeSKeeOjU6uro0WlycG801a1LI5aGMj4H6i6xkKeX9UWd/f78t3rX3CyO+RoRibmsmKW3c7+5pLtUpFwbb92cG5fL7KuVepVYslT/98U/Xfvav//Xai5/5ZD3NVpr9/VFToqihtlIvmUExV9VomVLmEcm/ZqXsUughMRzUXRz8fvCo8p9E03efPgbrNPj2cBjuSfiyH8oQ5WyrWQO1sbiQji+vJPUpPridrmkwr9275U0mJ849mwpSet956ztp/d6DtDS34DwU5sGW4QaeVPZBCIHG1bRIWLNchDJkuQfhxWYoBhszYpZO6OQtKaxtKS7ebWYW7i9SyRKzsDfeh/n0ZJhSELqwSYkDR/jQhmRJDH7N0EnDoMUhVHiOzU53hDNKmqV4NpjxvL4uuskXO6GiT/E8mQ1gucWNpYMQg398ccivRgkPlgJfqOIDAqwKCKX5FNecTkkT8CpvQBb+5wJhEyNgEXD+ipYEb778G8I3Uj4MREwc9P95OmQ9z/XFHRU3452y9BlOOyNe/zI68Ob5SBx9GB7Tp7wDXP2d5VdvDFPbxPNSpVQZtk7H+QOHpRVIuLGykgsJ5rBQzsrH1RmEy30j/Afv5cDhtEzxBmlvQ5bv+j3dI1UJx8KU8uUql2dBcaIkCvTbeiVtXLmc3v3DP0w7a/e8WWx+dcXKz1avlNags5N6OCniDgdkyPE6E0qND/94MyOVzmjLJw2UGc+JgxYxRS5ogt+8N80AQnExeXdfBReEZpDTq5jx8+Ww+KXY1LdQsN6cJjcjRRfPxHGxNG6lLfnA47VY6uatE8kyTZIbDb4ToDh2jLs0WedDnkXHUjyWK+8exznesrA1Gem0tu2XskuVWr5RFvwxMVhYWk5LMlJ4U4JHHuji4UA8ksyikNhToamb2AF/Ucb0P9qD74NzaAjjp7c3FJ6V9NS5p2R5n0xHjq2mlZVFKeSFUbPZHNVnq8PZSmVYLBYGam9ZyqmnSUNHnLJSHg1GLenP1n5/2Jbx1O0N+92Z/b3+fqcj8bUtpVze//LKl/fvf/WlRynl7eKRhZOVH/2pnyn/0E/95drikWM1WTl1IW+qFlLKhYaYJaVckISXpcz5b2n0b0YpT8Ek9P1xPwrHk2j67tPHYJgG3x4Owz0BXw7C5nQMABQfzztZMuPThnzsoq++cP36ZSnnK7LedtOxY0fT6aeeSh3NDC+/fS11d3aUPs4fnsCUgntfYCgG+eMsGsgx2+TgC5R0zHp5roOw3d6K14hmNdAW5jgopSb6VQeyZg5wyAemIwTLngYXz4x3pSD56hQDHb5AJwM3LGB2zfKd66ote575sumM54i8hsVALVuIUDZUxWsS4EMhYwEj31iyKqmrMztnNyYDlaW6xQVWL2Kp2zJOGODntDNYIXONy5TnsXAYzwd1TJiY8CAsEc4ISoSUj4+UoLFiztj9qPyH3TQ8Kv7P5EQrwhpaEZQcNgPD4zm9yh5BK1zNy56mIeqQx1kByGILpcCrLWw8Sn7UQ/3DCp/kz26yRsvdVPiUyxUbfSvPf9CRjH8oXAl4Wb3dzbXUk2KGfHYql9lQRRKI0hhB4bCMy3IuFiHDi3ed6xqjW7x+881vI03TyWeekbKqpJHS7LMsLSt4oMnLnvrmHiflabLr56Tqm6Fgsd6jWvBR0wrXISYZTAZi8yVpvYxOf5Dzpk7dR2Zy02c1BdW4yesZgKWpMOUpYemWmAwpP7goW1eUHTjoi4R5kq7ySEc7+QqtOI0dxo+fQ2tMYUnz+IhXyzhIB5lhh7UtGYOS58MdtXqslLC5tdbE+tb412ScybWfcQsfZz8sST4yaaZM6OZsBK4A7eKxrzbxq1xqD7eJ7s1TTVDgJKsVPDpcWVkVvsW0uLTA48FRsz47kswZaWI/LBa8yD/QZL83lKWsIjoqpy18coNWf7gnxTxo94f73UJfI7E30y8W96WUh1bKd758Z//+/WmlfFtKuVotfvL1LxZ/7K/9dOXF114tF2aqUsij2lA0ieymGleKOUkpYynnSpklbFnKak35rZTl1H7jFvRN5n1fUNPz7wMBaUk6SX7w7nHwfuQ8Kf5RcYfDJvfTHTnAt4fDcIfCpoG4aUcGal6aUedUp2xIOXOIxao6zaKuu1tb6dq7l9OtK1etIE+cPpNWThxNdzc30jvfuaxOOdAMcs6zVt7rMwHxbwyeaT8EpDns9F9JM7KUT1NECQssVzo4B0rMo4w1EUBYMKCdJ3M5HKj/tFdCJertOw8mlqb5+AWOe4R6HEbCKVMMrHjFg8nHrMJRxh0sCSlkBn8MeilZhFGGG6pY0OooP6d1cQYyAiNeL+EjCuz8ZbMYS6wF5eec4AyHSZvU6zC4jOmfy3x/992D8usHP/y1JlkMABtsaBPzSXWBtwjkoPrx7ntD06MBjFjw8BGhTp/04xDRtq2JJcetIkzhO8oZAS9CnDNo4naKRimBqHfsB0ApMFFDSRxOaxwHfg+H8KNzOC7LBw0TPFm4VR+pJADVP/rtXnpw41KSHNakL8YqtBg0Rvb3UaT9UBCqoxFpEuLNYOqzzYWl1N7ppr5wPn3hfKpVpFDYtKU+zHvEbLZkHFuJZOPP1qr4lytHAgmPCsjDWFKaAs+DrUhRwvQBheV8pR3EK+OAJBMsEF2xHikAp7wWEapXUcoyt/5DAVNW8Afrm7DcERc8DD56BUdlMumhvaCJcRc05HliI2I8u5byVnvSpvhRwKyAoYS965r3jMGRpeetCTbJorD97F7M4nkxKwpUBIlEZVhtY5I0XmEQuGz6pPCjlOfm+XSslPH8gsa+LPx6dTRbKY9U3kiTn2FBSlmyZiAcPeHv7ff7HYW01c7tYX/QGg5HrWF/v61k3X5/1OWly3a7OCiVMqV855BS/tjZszM/8Nd/pPjJ7/vhYn3lWEXWQnlmOKyNCoXazIjd11LIhZQp5RmOcxorZV1Z1/veKGWSfpDUShe/7Hb8//0zvx85T4p/VNzhsMl9dMBp8O3hMNyhsGl4CEf2s1+dHkGGopmb0wxufjUdlYVcr5f9ibH33n07Pbh1J9XUgc88+1RqriymK5dvpStv30rl0UxqLja9zMSGue8GTPuUY7DS+VEELCN5SVGd2xEZPLIk1QPrl7ESA4Y7R/g3kDXB8je7qNuyFrxrWnWOXeYcni+LQcKNgYQiokwOLsHSJY4By+ce2Uld0eBHhMau2zjIpN3B4u6m7h7faWanONZvHB/K8jXLwDwjZ8mN97MZ+DRLXpe8iR5ZNwMx0+5fD5h7EoB8ECUsCIZqtglMPEKIuR5PcN8bAFHuHgEShrQdG7lCKdMDeE8XC6uYOFGOSZWfEyudlYiA+k33rRyQq+Czsld7PwosqB7jgGl/DvlY5DpxEt7CVpZSGir61ntX0n/7X/0X6dbVS+mpkyd8vCxpZB6LUv1GmQJAEaiPoljpj7ZSrek0kWg20sKRI+nIieNpWWNWGjk2dqk/+jkr+exiUo1y4xm7lTKKz7WjRP1YjhZeqyGlzS1Wr1gxFqxM4WvBixN5veCfr9BmHgceeGsFrXHDnB6lzI5sL89b2QYORhk4cvcQ3kjotow0MRngVC2vlGQATmjTvwP5+XmVTv2FfHYo86zNvcGzGXs8mKDTF9TtxTM2e4W1zCRoyLvvkh3EsdET/ODIFTurLHwiln0onJLGI7pMBoyEc1T010PYNiNOj/YHkjs9/evJQu6ojdqD4aCtCVRruD+UYu63pbilkON7yoPBY5Qy7nM//uMzZ85cLA4bDVnhI74sUJ4ZFaWUR+ykQAFPKWXdj5Vy/kz537BSjh0McfM+8H7kPCn+UXGHwyb3ou+huPzfBCLoYNg0PLrMuOaKhYHFwGjMNb2pgd2Gq8cWU1Gd7t716+nd996OT0TON9MzFy+mkjoYr1Bdv3w11cvVNL+44I4fL/g/npb3A2jFeXDiz8IfBY5VmhjuvMs8SBubW2lnd9cDFAFDHB9lYMd0V0qZJTOe/6JcWK7jGRNCjQGEwmRCwLnAKGgUN5MDNngw8FHq7Bb3e7nCz6DkmXBLFremthJQmWWsgQge8oObAcg3qDkHmOdPJjuvAQ2R1dnXLGzafS/hMO7cPQqk5nxMqgSE7jIFlQkt6oSSJuuflwPgYeiZEKTyyBFwCPIMikMes6wIjbQrqz1MrHKFzWEdWIm2pPJ8uuTlhoMvk3v9z8KmeHbYOVl+H7dPBurB5FF9WH1nfX0z/cr/95+m//t//J+k3/+9X1f/LKann3nGj21AF19N4nU5SX/1XXZc56wIRUDF8VP/kh9LNRfmnGc/21k9FB945kvfl9XlfQ+emGcKmZUPKy398me/jDBvkuLJqw9fEQ5b20xYxcshz2z7Sg+uvM2ol/KiENV3aJMx3dkE3qdnScPxbjNnbY8nTNmPfpYr0EddcShV8vmeCYInCVlc1letdJlIgE/OFrUnFEwoA58te4eHC1waz2yOlVKuSimT3xvYPO7jWE38jHFARRovE1UOO8rLrGgyzrK5X/X0vhSNJfVPyTixV5wVs8TToSZI0u1Sw4N+T0ZEbzTY74jfUsrDtkptSeC0xLJ2fzjoFgdJs//HKOWvSiG/9Hf/bmF9eX1mtj1bHLZLxUIlV8q8o/y/YaVMT4niYobniPeH9yPnSfGPijscNrmHxsNx+b8JRNDBsGl4XNx0OH7u6MxYzc3mfJpfWkwrR4+kueXF1JV1eeXSpXTj0pXUkUV45OSpdOa5Z9Qr9tOf/vF30p2b95R+wc9w1PaB9M8VEBVx2Ag7hTlbtt3piH4p3QbvZYbSJR6lQjj14uAP7vlCEcCgCWXMkixn8XYksCXApYz97Fx9xBtEJMgtvBQOowjjFah8eZQlahQxm8L4yD0iKFf0KOnYJZ7xRflzzo9bIPOM76fAbfM9co8D4mh7KJDolKAdeRl+c2tb/nh/nPqhxEiGA91h/N87N+PX0pgIQRN85hrPZuWdAtI/BGI1wV7aVtv6cAopZZ6/8poKfYAd4liLJEYQxw7xENKH3QcFlBFwOO/0fe5IC1/pt3/wld9O//X/7T9K/+s//Z9SV0rvuZdeScfPnJdwL6WlBU30WI0SHhSjlbPaR93bk1GPNyJNv4uLdlJqjroc7nX8PJm68igGIMuAf+KPl3zVR8UQ5cNqhAfkFmT4KJkfKz+9tia47d3Ua7VSr9NOHOfLow1eUeK9XJ/GhUNhs0Sucm3da3Lk15koVwKXvYvwACXOWeGlCh8UpGMF/Yf5Rf88fLVRwb1+YWBk6ZnUqz6A/Y4jPffwiRyUo/pnSj1wZvnhhfoLSpln00zMmVD7+b14T39k3wj7RzBEyIcyRuH62FK1K2OeySGTWfZoeHUMWlQWlVTdR7KG5cQReQzoZTb3DPd7Us4dTYqxjHEtldRSWW2xrMshghJTfk9ZcuagUv4Pv/pV6lZYf1dKeVZKuSGlPLaU/80r5eiCjwAYb7R54mikDwLvR86T4h8Vdzhscp/TOAHfHg7DHQqbhifFTQPp8rQIqdlZKec5vtu8nI4ePZbm1UG3NtbTe2+/nW5cuaIMg3T6uafTyWfOpHua5f/R7/5pau2208qRpTRbi8M/AnLPB6Pj/YDVaQT2TkvKWOUhCNg05YM6pHgZ6HyVhsHDbJhZLktICAVep2InJgMjFCmfXOMjAR0LC9LxTWcAJY2ShW7SYjXzvDk/6MTvVqs8NqmFou+Nw1kWx7pgw9i+Ji6h0IIDkkdjTow5knnG9/+6gXaXgEJoUz++/8qRpmwQajZ5/aSiaIRflpRJvuHPh2LLbWYHUZh3q2OZeHkyE7CUbavI93nS6MNQGv4Io72xYmwJSVDyDJEwiUFdsZIiLThxh5VzhE3wP8rR7x4Vbqzj+6AdOuD1O994M/2///P/Mv3Dv/9fpRt3b6Zzz15Mr3zqjfT0c8+n5vKKpO9QQnGYFupSnELFruxMGwdu42RMxORCSBPHchbUT3l2jFL2VfWkPNJSF/nMY3jHGLDVKH6EwgB0zfADTHApl4NhWLrlAzAoWg9GLEUUPtayFTEWeS/11fcHTHJlUTPRDaUc/cbtqB9NjLVOeeVZqQQsX34F6Ik6QoH7nnmXhU07WvtQWPSJiZ96jdtUeAM//km8nftB1J2VQ84iZ4z78BuVDfkyaDXWw8F2xnalIvrVQChllDEyITaBib952fBUnPcqhXiGjayr9DxOqllOt4PR/qAn7dxTe/FeYltyqS0eYSW3CsNRezTsd0eFQXc0KkkpD6yUr14t7+/t5Ur5P/wPzbP19Uwpi8JHKuUZNnrNNJW4oXr9a1HK0fyPBpJMnLookvIDggXGI9w0mU8i+XDck++FGPoclIVH0PvimYYnxQXCSEOySCq//jPLQ0nNsaS9vJSOHVn1t5nv3L6RLr/5Zrp387Zmk810/uLFtHr6eLr67uX0x7/3Nc2Ci2np+Ko7KYIi4Ek0fHBgZs0rUhwggqLkMBQ+/wdw6AgdnqXVfMnJM3cJBerFgEHR0M34UgtKljQePBJOCFYOBsES5hkXShqHsuXVEdKDG6ub9N1uWMbk4x5ecWA9gotXTJhFs4zKZxU9+0cQ6Dq2BPhZWx8Kn3L0rT83kLAAPRtVeO7Nhjbqj4XPo4p6Pc4tZ3DqL6PPGTP3PQb6tS44LAs/s4Y/YkJYHsV4zq/2wO8lz5w2cmX5Aa4PO9pJVpnaHOuG/mMF7Th+kc5Mn3IHceT/DkImuPgXATnQ5hZtUQLVuXPrVvon/+h/SP/Ff/yfpq9/65tp5dSp9NHPf3968dVPp6WjJ9KMJpmqWtrd2EhXLr2T5iqFNN+clZySIhBJVjJCRJ11G6AI3gn27mwLfilC9Ve/opQlslLUn5Ws6AxlBY/pn6oBCSFfjufJ9Gv/uHIiSIYHJRN9AWXGlfqHnCI7FiUK3FeVyQQ1nrvatndZoPJTQ/3zLmVNZL3pixRWjiBTAmgklHv5QrlmjrTQAVPthb8gnfhD4ebxGBxirK5Rd9LIr/GPP5yiFUg/4a0JNoYxtnNglcKbvTTG0RvV6oxIR36wF0ZXLGb6pnELGTUdtwmKHAubpW+1Alaynf77xwI27yhLKaf9jkKklDk8RFYyr0SlfRR0V5NiKeW+Dw9BKe/sfDdKWVayqmtLWeT9G12+NsH2jH1T1+8epsl8EsmH497vHoiwx6dz7CPy5fCkuBwiTYy66PRcfWfFhCXKoeycA8tObRTUjWuXZTm/kzY2N9KyLOTnnj+fZhfn0re//q301h+96bN2Fxfn3cED858dGEzsnmRHo58NM2Fn5q7B74EkWhkMLK2zrIYgIB2H8XMSD0uiLD1h7VEv8lBv0uGoL8vUhHPPa0AIODZt5GUiZLC6iec9ZZa6KRPF1uUAAvXiuhR3o1GzFW9emvrJ1ZDdcDkQPgW5QP1eAG2cCzSADVu827uzs2sL2byt8q7mrJUgIt/Cl7zO8T0ET4TlDiGe3EbZWBqVWTYg8RyfzwbuuZvyzI7d8mx2suDNcyrOvkN4AyKQ9nC98JDhw8IjcJtL4Mvw5i7CQjG01rfSr/3Pv5z+y//kP0//4su/6lP2Pvr6G+ml119PZ54652VSFFVvdzPdePc76c2vfy3tPLiXjiwupmPLq0IFTya0gzr+qRbqKLEpkokrljFOSlH3EZop18wBUf/In4NiJxxxVJYmCyQP/LZyUzg/ZhCcbOfXpOhf/JyOyU/UHUudzhzlZ+jIqn9Y+ow8H78pBRk2Ev+gPCtDLiYA046+fDgsHHDwPipgpR3Roln5jZO0TCrk5yeaeV2L1UJWyWJjZpTPilpeD1ZfEB+VKmdAhIXsDXDgowCloR1QwihkJvf2q11sJWMaD3T1i02sXkslj4Y9lSFLeb8zkFJWgX6mrPtWYb8Q31PuSynPjEIpr0kpjyZKWfo3dki98847pYWFhXKvWq3MDIcNUVIvDQtL+zP7y+Lwinh7TLOKY6LyiNpGvWu0Kh7NqXPNKX9d7KiozhXhc0sLoh8JuMm87wtOmqWOJpjAQSR5Q0VozIUPwniF7gOCZ2MZPInkw3Hvdw9M05qDZ4cZOPZDlDkBKhkVnbCce9JHeP61lZxHKKOd3e20dv9uuvzO2+kb3/xGunn3XppfXkkvv/xquvDyS2mhuZzeefNqevMb30zHjjbTF77vjXTizHHh4plSzJb/LGCqVSdmneyShnbGCoM4TvSJTV289uBZruKgf78/SANZGzxnpIEHfJy8ywxe1rU3L8WyO8+iGTx+3iaHEMTqxeJmMKKYWQKjSCYEKDYGNZ8ijOUsnh8FP33VIPxu6xz1+rMACORUB4kL1QMhGMqYZX4Et3eESiC6rggpFxoFT/frw/CkPvcogHf0LecKyatSaJko6zCAn58EEXYbIZ582VIRLh4PgKXGe+BYV6LVz0QVBt5pcKlR5PtC0PnhIavSRHbAH9HT6fTTN772x+l//sf/OH3td38/Feu19NxHPpIuvPJqWlhZTTOysLAqeVZ79+qldOVb35CV/CAdP3UsffqTH08vvfKx1JwtpM6D66m0v2clkdcleER/lqJUWVLbwsW4YCOYeEs66qMrvKOvAwRRT6y9vL7mdZE8EsP0W+FkbNFfnDdLb5z6xyTXOZWW8eCwjO8uUulw+FFKuLwPEOGVDjn4tl/QxLkxn6pzc2nGyhlbTY7k4yyHWzXujDOLyOsyrlMWDu2EMZa54uBd7vcv80MbH/FoNBc1sebgEFZkYjzHSpom9rJlWYWApmKZQ4Q0kbcVzlgHjzgBLvEN/nHVWJMU0dWrFwrEWBYSRe3Jt6fkneH+YFvh2/Kvq4T7usqN7grBXfkfFAYzG4PC/kapJCVdKHQ2N6vd4bA+2N39k8G3vvVXNFT+N6yUgaw9DAeQKJ07ci4YfMlTR9h4YH1A+N+fUqaCWSUV7TRmhMKofMYbwJ3LVyfUFeXM4R4b6fbNG+ntd95K33nz7bS2vislfCK98tpr6ewLz4vDM+m9r38nXX/nanrhwvn02hsfS4vLTXUP8BvldwVkzclT3zc9HNaBkkagsGzOgCfcQlwK1suUUsYMToYGy09eBp2JZVK1oK3F2KnLLslY5mRAoejBjQJDUfOqFjzZ6zEDZiNZwe8y8lWrYHU24PEi3JRvws0PA+T6MzAqB9ECy6mLv/Haz+rJDlMp5Hwn9bgoGJfBk5XyeJh+IEBQ9cUz0FuB8gxRV0Q58FBtTRTxCkfYEUmZulqS8enCfeILmmTEB0JYnUA5WUFN1cNYonHeBzLB/F2Ac6kIJoxY+PuaPFx68730y//0n6R/+au/ktri+VPPXUwvfey1dPKpM6kq3rOjmQ8s3L11M11759tpgY1eT59LR4+saKws+DAQ2WFpZ/N2Gu7cTwsLDa/MMOmM6sREBAvQk1Pds2zNigLKmTQko06MBcZNjB08UU/iCLKCFntzpRzPchkDmdVNOsrRj6zBJ+VUIZ58Ki4f2lGEue50OHDQbp6cg4949QGfBqaUQw4m0birlDXJqtZTaW4+FaUcaWMmZmDOx/0BEK4cgiYFZVeW9AHXXWH0O/zTYNoQJDmIrlwps9GLY0BzIC1yg8/KUgfIiufH8RhEmBQeO7ON0wo4yh7qn5V1ppSVxqvW8kkh78sVOFpTChknpby/f1/Vva+63xWeu2qbByp3Q23wv1+lnANNkAfDRBSyd/pl4IbOGj0edGS3HwL+d62UBROWK4ytkWA9NAI8dKf4QgfjsI+NjY10/fq19O1vftOfnUP48GH3V1/7dDp18lza2G2l7/zxN1Jn80H66MdeSh/56MtSYmyoigHqsj4gqI9k7TXJA4ocjwUK83XRmR8c7zSKZ9m6L4HF0lv++UcGli0A9QlmvmpJx4M0dllyBAPHb8Y5u8z2QwHwvJhTgKrZTJq6HCDLrPLzM9P24QABSX1QRn8W2Fd9vJSviQXn8UIfz8mgGcfyohn4XcDUMP1AQNtxhjnCG6YyCWJ3OvsULOxV5+n60m/5wUfYkY/J/GoL2oJek0R2+rpNyl7lQCnyrrgL+lAQAvTDQp4jVkgkPW/dTl/957+cfuV/+V/S1Ts30tGnnkkvf/L1dO75C6k215TFq7bpd9KDB3fSW9/+Ztq4djm9/vGX0+c//am0urJCx/FRkA9u3kwPrlxKdy+9l/YG3XT+Yy+n5VMnPZHieEuWS7064Grqn2inHw/V1/nKEzu2iaNOKERWSgDzM3JQY3PZ6lYWalivjCX6bkzmSIOVSQ7XVQjcPnLOibJznJwyuT2dPspmDMQ12owreFWgcuiS5adv8KhJ9mcaFmupsbycSlKMjtP/jHxB7hE1YyUb+O3LruO+kpVterM4g7yOsycLUhNWZjkkSJMile0xwsQxSLDzgSHqbyhfjwPqaj4pzCsC8sNvhdlKV3aF6aLfgNUK3bByLaWsWDUUinnUUYJt3W8r5bqUtxRyISxlKeX9wswDFRJKuS+lXM+V8i0p5V0r5Sc/Uy4WakJWU0t697WaL3Zf616Z6mpgnic/8ply5sxAOfufBE6HknpMygPBumEw5z9KzLpD5vDD+ccgewzk7ZyT+ySyD8c9Lu1BXIfSZJ3DoYo3xY/BcxgO4uPKAMoqYJiOn4BD9S9cDMh41tpIKxo8R48dScurS7Kie+nK5Uvpvbff9IHvR04cS+dfeSE15ufSW3/ybnr32+9aoS0sLXopWV03w/7+4AGFQNDIiSZHWITA8PMrhdGJ8towDHj32Duv1f3LsnL9apNS8NoGn1tkJQkB7mffSsPmsNilzYlOHLEoQSWsKOS9PkdNFnwGNxZzKOQoa8KXXCBBxTRfHw/so7EEoQKqH8vydKoQjpHmg4JLFY4+z9BlGW/t7HhTGkvrnCTGgRS5Qnax+pfT/DhHysO/TNJ8YEdZrDSAjyDahHGLEmBJ2mWNFUzwUv/D7/8BEZyNWd1QD1ZCeHwQ/SFwMon6c4eMWFRLaabsV8l+/6u/lf7r/+g/S7/yq7+cCrPN9NHPfzF96ge+9P8n70+47MqR/E7QfN837mSQwSAZC2OPyMjItZauktTd0pkP1R9izlHPTOtIre5pzWik7pmqlqq6SpWVWZmVWblnrBlLxs6dvru/5+893+b/+xvw/LnTSXpERqpKM3DHu7i4gMFgMJjBAFzcuPyEFPLEuLm901iLz95+K37+/b+JpdvX47/91lfjj77xik97s2CnfeQlwaVgm9FaXYobsqZX1psxffyYj5Kk7t5R7nYUHigFBpaIfg0+4WHvkoYj+BdvK5GC+kMV0AjEOY0gQDcNSG1164/UPmBEgVTIpIXupGU2KmekrLSsmNJXvMxftC/QnT9plbyWd7nxSiEKcxywM35LgzY+JzuoAfyA+if5En6WoV/90dsTn+pTc5dn9CfkvdITbV8Nr/KTuFVHrgGvKQ9JMeerTBU2aVV/6u2U6fnxYS5qqzJBncqY9lDHztkBBktKY4XtezWB1TQ3bEKXl7re2eZjFG092hAcXoFqSqc21EKyjHeaKqwlfFv9O7ubfUN9W63W4Nbu7tpOp9M5wkavvqKU80jNPaWc9yjmL1UpZ46HO9q+17mMEt7vjgiwxxmNgu6D0D747H5p98O6X5r6s5f+YW4vnTNn6GhZD3UoL951ZDPY3IkTcebM2ZiZno7m2nJ8+P478dGHH/EGVVw8/2g89tQTsaWO/Nov34xb12/GmJQbB757fUkc+DCXSRLvmvww+vAIi4FXaRipslvX035KxqEhnPDEtBk7cH0Gr0bsKAmf/CSBwqYb1o63ZHVx/jFrdP40oRQxx3/yTMmypIq2YO/HpTzbj9o9jiTqv7bqUaJ8wpFjIumvWEQWegaCT4Gyd9/jJWygCaea8eoGrxJhIWNRoYw53o8PMIBievLh6vVwx1jhcHffB/d1FpWiozfJsEwg4YvwYjc81gXzjaSpQvD+uBFffbqqJBDoSbMv4ihbv/p5qHda6jLgWZV33v51/E//w7+Kf/M//y+xsNaMp77ytfjWP/nHcfXFF/2RfNLyhsD8px9LGf+1Bqevx/G58fij3/9GvPrs4zGyuxkb4j+ToW/QylHALdQ5bINX9z757LqfnT1zxjzYVYpqeJZSfEAI06u8mrS9qRZSXkjU01S+9b1+uOqGP/dBzzRB+zKLRNmKMQw72k90VjofsmGll9400b2vbr8MV5dBfhKZbC/yJN/WlNSfOxQi9enID4/JvlN9cyaTlLUchZW5xPivunxebkp8Pq+/iQeuNx94MUgf4lXIQWSDyiywuvBUphUwOhWfSCssxQs9FceAp9KQeytpnimtk6jDK05RGkoJmDxbJdpq7Pye8m4/31JuClJDVynl+P89pbzXBHuu5s3s/Pb6z+cM6gC6h6F/lDS4Gp/X+6WpP3vpH+b20kGR9EfNe1+n/HRSdiyikE+gnE+fionREX/c+/23346bt65J2Q3Ho5evxOlLF2NxdTXefv3t6Kw2Y2pmOoZlJYCF+FVX8EqcxKj26SqLVNfbtXD1mfARTlhmrPegqFC6WBBYFnR4LGYEKh0Fizo3aREnxaU/Dj/g9SjWnFl7HRsTLFn2Ho1TQqGZYvwHDbq4OHw4XYnPK17CTwE2l61KGS8tr1oIsflq3Odj1/LoC6UkF1XKK1dgUEdOGcNaw8LB8uckMVvHVu6JS+KERWCsuz5/9hzKuBu11wBfgoMu7BZW+1jAZ514X5bAhne8c2Qh9/oveN/PkfcL+ZL/XseT+3so14/JJdx3BOiWFOWf/Nt/F//yv/+/xHvvfhCPXn0qvvlP/km8+PVvxIlHzon2g7Gjdpm/fTPe/NmP482f/CgGOq146atfiX/yT//ruPrEpejfWI6dzoZgMlBhaSV5bFftnxsOebWuP9b4aP7Neb8FMTM3I14lXVphDCB9xrV4fEdh0IV2tDM0LhDNd7VTwfc4eCLpnakqTO9HyhxWnqTLtHl128CX5Qphu8qWeKJLHoW693XgRBpmLv2YFCWAcgMHz6SpH/Ka1JAsZiz5hENZDsoTLp6IyriCZWg1Xr7iUW7949qVkSc5kGPsBM+Bed33UJ9DNoXV4bxMkAq2eBRv3hBmcGSFrDQoZLcLU9753FrYTnY2yRWSgkUhR1vJN4SrlbL8Q5Ty6SO+EvUPUSmXZJC3ZvH0IA/l6jpe+s/vDPMAuoehf5Q0uBqf1/ulqT976R/mMh1UqN501vWLO6NR4LBJiq8fzc5xXOfZOHnypBh7J6599nG8/+t3YmF+IWZmp+Pyk5fipITLx9duxbvv/EYdMWJ2etYd4WB1xbRyWcqey3A+w9Xn6ljCgyrReWEuOhVxWBf5fuqQp5wseHhWhAxryPkq1bY3QvE1qO6RjUrnrz/JAmXXNdaeDyLIgtLbCaKC7FvIZzxK+ISzKlKkuqCMV1bXYkkDFHDhrN050WaKDUsWuCWfALqehgWMVMiILtbmmJ5u+oSllp7nKVYc+5lr5+TJAcI+r7y9zvc9kTXIFRp9qU5AgUub+PvLvE4iRBFenrpXHZi+JYxikIQQztDjXmf6GNrn9M53rzuQym7/PbhIWq5txPf+03fjX/2f/3l876+/G1MnTsc3/9E/iVf/4PfjwqXHPFWNQF5fWoj33/hV/PwH34uVu9fjyccvxx/+438Ur3z79+LRi5diu9WMtVufiMjs5B3NaWvTW17leHpavMCAdnRwJBYXFxx/7tHzfgfeipP9Ewj9okhxXcWosKdchTTPzJvmPpQDbaA0Ja2fCWf6QR6fqXTwjvLTTjiagfpnH3PPckSG6RPc5r1CPMpnKgxvGH5GAF+4i3Rc+VW5Xm1VenCjbiQaGOJIzhw0O5/zMJgg4Js9p3v+wDMfVJzkfLIXUfrhH1KXdJykBq056yCXpzIPv5DDVi8KGboTLvVKazg3xVkJM0jyffpMjxJ3ejUFxEAxq3pqON1sqY5Syn1thTd2d/uawqupuIYKf4BSPup7yv9Ap69xNWkppNxz/RxADnFG4wC6h6F/lDS4Gp/X+6WpP3vpH+b2p/t8eY/qEAUoMr7ffGxuzlPax4+f9NF8n3z4bnzw/rteuz1x9mQ8+vjFGJcy+vjDz+Kzz244H19owSoVL1UM/ZvXXlzNI77ui1ewtigKia/t+NB5BJyf5ZUQe6O95qwROT2E3ZZjoyhuKQqveedGovX1jVhdXXdn4+svfKgiR9GlXOCmRBLeCMDcEIJwwzOyTlGo+M2dWFlZj2VZxijmibGxmJue1lWCACsiwSmtBJJwassC4khG+jFftqKMTXV0vgPN0adM82F9AGdynFecysc8jBol4rhxhN1eqMf1RNbUCCyJEcd9aU74+0/XrCvhXB9ln4JnMLD8NdiAhr5PRJyn133ZvGt4Pd5qTVcrNuHBZyzffO2N+Nf/4l/E//rv/53Mmu145ff/ML7+x/80Lj79VIzPTMSQ0nMk5cfvvhk//f5348Z778Yjp0/GN//wW/HNP/iDePKZZzRoPeZ2aizPR+PWp+L7AU+ZMthDaVq5iomonWkzOBxj4+PCQfeDfXH23DnTigMtUthjhaEAUuGkogXWnkPJpuJNRULt0ip3KfbEb2FpC6YVL/yI4iasJMTVHdP8576HnnJIRHqCvs2+BtzqEhYw3KBKl39OyJVo/ZHDSk99RBrI0/9YsX0MqhO424ds9uQl3o96YaYjTog4DbX38/rrdKqb5A8KmdcEbc2TEUyUD/pBG68Pc18GDraG6d9WzFjFGljqaty5WnkzYMo8AFQ6ZZVTcv0ow+6WBldSyH1tlbmhjtcUBZrKLYXcfySlLP2bE/yH7r7u65tToffsvlYDnlANTqjQKeXFf2m7r3udheMR3G4lulo4LeXf3oHx/dA+GP+g+xrO6/50h7laZ6c+APcwl0nMIF13lHzVufF70nuzklwfjKqrveJgk+2tjj/6fevG9Xj/3Xfirbfeimu37kgwnY5XvvqNePyZp2N4cjxu3rgZ89euxWkp8qtXH5cin1N9lJ+OhDtsN3L2zgx3HdYWbVpuLdBzmhf2Eq+547AjG4XHKw5YxByeYaGo9HSgjpQpiq+1kedfT/DRCSls9duuRZCUoL4p0HK3844U+GosLq3IL/q1F4Tu9NSUTwRDyUxLePM1LKxapjixRBJflS24KHGmsrHO81Wt/PQc05sIh7Zw6/gdaXUiCRGf8VymM++lxwPcgeS0I3jUKJNO5X0Rd1TePehACUvJr6Ih2Gh33Q+r7szE/Od0g/CX2r69sxU3P70Wf/mnfxb/6S//MhqdVjz50gvx7MuvxLnHLsaoeEMCNDY1kJi/diPe/tVP4/bH72uwNRMvvPBCPPPi83Hm4vmY0IBzqF+2i2Bijcx/9m7ceeNHatuhGB6bch1pfysN1nlRmn1lmUW8uip+oj+dOnVS9OW97Y5ELu/Wc7RmfmzfVEe2kVf5PC+DspCHtvwomO0jvnMXojzWlEmHUiEfChkvOEzr0gdydgjYSksn6GeQyOAVnIGJxZ19Yk8+oJgYMBCmnOwrtKl6osJKp4c8dntTVz8mDAx53W/tDMTwzGxMnTkXg6O5Kztfe2LwotxKCwzDrk5B7pOHKUNplY4/RZZnmV4hf6ADY4JvqdPXzP/wIvhBX9cDnGziGq6eFuuZdsBrgF95t3iMYUohrPoLHNQgcx87rzt6tqGyVhWxqmSLSnhX9fYrUSKX/O687h+4+/q/eKUMgcy0XGl4N/5v78D4fmgfjH/QfQ3ndX+6w9znV8o1jVnFoaPkq86N35MelicOptuDyFWxZsfwKUyrKyvx2bXP4q23X48333o91pfbceGxJ+Llr78aFy5fcme8K4u5tdaM02dOx5XLF4PPniVEdWBxbpZayq6dtsdpPAu7H3ClrYUzONInttR56FIIHa8lI/yUpt3RIKLRkILliM7dGJOyZjoYK577rC1XyoVtJTC21KM08LhxfT4+/uRG3Fi8E+trG7bC8+tEWLMRo0ODcf6Rc/Gtb31N9TsuPCREheyorB42ZWEBMxjglSE2foEv61sc48mo29PrGnWj5NkoxVT8kJXx/vY46Khz4pzO1SD9A/LgSPefWynjnFdls26HsOMW+vSIhy/o9mjwINz8RHRl/XhpcSl++J3vx5/8r/9bfHLjk7h09bl46RvfiMeefDymJiXGCo53796NN3/1q/j4nbdiODbjmWevxksvfiUuPH45po/Nqe1l5bl8jAEUbl+sLdyK67/6gSq6FiNjsrILP5nPVV9OyhoYGJaCTAWBwO/r23IqTzGjAMSP2/5iE+vJohUloJRFNAZwUgFCUX0HuN3qJyYMALKy4mqUDQnUCd107hfgkAoeeGk1C5cepcyz3mlsXsXDZVtlgfAQA62cTuZe8Sg1/hR2n1Q8/RJlZqUM3qI/SbPPahCi/BMnz8Xs6fPRNyi6GDxKmUSUnbB6HUq1QPezXgMsFWfOSOCGNcBl4Mz+GK+zK69xkpLdZuOo4We9WDbw7ENpfw4u8ubSMqhJ/JVeMLaZ0ij1EI30yNRW8VLKfcFW+Q09WhUiq4r/Qkr5aNPXB47ZFDYPnb7G6WrXG/487qjZPFoiqS+iWAmXny/kKPp+5R+Mf9B9De9Psz99r+um7wk/yB2W5ij59jml781Rw1zx8L5hlj6CIsGiYDfqqdNnPNqn4T/96KN4/51fx7qsy6m5mTh34VJMzp2IO/OLce2zz8zU4+NjMSiLEsBZavWHObGSCt//V1IXnBEOKLV8+X/A3drnWcvzsQusBQ6j4PUndlzbkjWA2uHNrrrj0447cePmfPz8F6/HT3/xq7h287YV8oYsWaZfocHWVjuWlxb8req7d+5aoHLgSH5path4UU/KX282LICYRuOVM6Z1WVdDsIADrzWx3u2v0+hZxemh7VdRl6u0sO9xSI4UdKSpz3oyPtCRfs8n6Arjfo5S6uwFdoyEJ7Qu+fFpqUk5PBTW4Y5cXa8fBlZJK/x+R4wVh9qFWZI3fvLL+Nf/t38Rf/Kn/58YnJiMb/zj/zq+9Y/+UTx25XGf/Q6x1lZX4p033oif/M1fx81PPojLj16IP/qjP4pXf48PTDwRU7MztvDz5CvaCyXn4hy/ub7u4zUH+lOIu605hAKBrgEYWOVrRuwuF26Ks2UsRWAFhkJA6cJr/LmScEsqK8ll5ak8gi9p5HbLYN5PraxUJvQRfgwaqrVummAlc1+v8J7vKzx550lcFZlx/ieedAmr+kxTyleYOnu2hkzV85B0KD/1o44GHyMTU57ud7yTuYSEY1fy7nN5341VgPSQhrxs/vTSD3KBgYjaCcWKLEjepD324FaFnMsGvBueU9ssvXQVcvFZUHqVpShBMrp9NBqNvCXfVlxb9xxX11SdmqLwQ9aUP+9Gr3/AStnIk07/IpsZURG+/22msg3iPuUfjH/Q/eHP9sf1upreqQ7kPcwdluYo+fa50qFdpkMJo+v9xzOEoAIwpa5stpqanI6Tx0/LWjzjs7M5N/o3770Tn7z3vteOZuam4/T5s+p8E3Hz9m1bIaz3MFXLSVwpQHDm8q6n49CZ7Cj0oD8QT9sr4Oj8oo06vDrmtJQxu5fpoDhS7FlpvhOr90ezuRXvf/BxfPe7fxu/eO11Cww2i9BZ6ajsfJ7VQIOp69ExWbyqD9+t5rOTi4sr/mbr8ePHJG/YIc43mzkilA1moxZsfApvo7Hh0Tfr2ODGd1q7G2/yYvew9qstUlslLwfyaDCAy0f1WcY92Amq0vf6hPJgBw051KXJ5/94R1z19GAJuiu7cQWe0u6HVnF6WBmpgNMDqvCi8+21PVeLYbUxU5Qf/+bj+Hf/47+J/8e//p/jzvJyvPCN34s/+Kf/LK4+91zMzsx66rnd2YiPP3gnfvJX34kP33w9Ts5Ox7e//a34vf/qv4qrzz4bx06d8hooadPCxIMHyixxYWMXaTqrjdhtN9XOuUFIhOG/KIK05LxuzPuwUky5TyGtshqmOpSDQyXjy43+gZBlM8hJceuodE4jB35WnsLZgyENWnU17lytjIt3fVwRp2VDmgK6z7S1HOAxy+STr1Red43a+GThdGe0VJ2TyWc9PiONY6uzLQN9JMYnpzxY8wMA1XTEdPOWCDnufa1heddZzruueUVS8IDJunla7gx61JfVGLoYR/KgaOnffg1K3rJDbeG1ZStq2q3H069UJGGy2yNCrJTd4DSglHIfinlD1GsquRRxv5Ty7qFKeWbm83yQ4r8US7kkc0clUAS94+31U8NHdM5yn/IPxj/o/sFp9z/D1ef8Hsx7mNtLs3fNuF5fXE+w1x0s52CyCoV03bTdMjjMfdgfYz9x+mScPX8upqSwVu7cjnfefDNu3rimTr0bx0+ekFV9Vln647Nr12NlbV2W4ohfXxq0Ykpmx8Hv6g9yJaLHZWcofaEXbwUBw5iMNdlRKT5OmRpCyBBvn0LE/EFCZWI0v7HRifd+/WH82Z//Rbz/yUcauY/5LGZOWhoc6pOVOyKFPBWT0xOpkKWMZ48d80wBm9k6WzvefT0qocw0KB/bYBMZXQEFzRGfKsZWMa9l5eYycAEH8OLpnjt43+vyWRVUxRu6YPXkw6qqdz3RR3AJ80hOBKcUXuPyZjUpZBQI74eOjvABEY7+TFj83utpQ3y9z5rc6zMdjvv8yXtu9v50pzameefFf3/+p/8x/vU//5fx+jtvx6PPvxB//M/+T/HcN74aM6dPxbhw47OI1699Fj/+3vfitR98LwakEL/29Vfi23/8x/HcV74SZx85Jyt6XNVECaGU8KUs3YO4eU5/WIsDI+PB4l1reTF2eVdZtFAOJcs8MDYqYne7k99H5itQTFujlLmXZzCVNMv0/BGuStrxhseFX7lCCrO1vUXwPiVKuL5lkPXA0lU6X4krVqX5EgWeCjuVObv/UzkzyHIZlODyS+EKdlukxGd/wwt+eQ7mWKmszHIwzsAAXzPT4Ejt4a6dkP1vvAyrwuy9L3CdtjyjjsJxcIBNhjkIoVCPT62Ui2JNAHpW7pmR5pk8a8kMqBhA8RxFjnM65y3tIyC6AkpeTzTSUs1ULSnlXRRyKmVhJSUsRdzf11C6/Up5REr5c38lqirlgyd6HVDKAuw5HRXIsFjZwBpqpSv3n9t93mzZRGosh0UCZ6936fZCD3YU/aDyD3v2ufF9CIzS4keGm+n20u67r/zj2700OKfrTZqX+zqmypxFfqcKSymwsZGRmJmZ8RoyByOgfG5c/yzefv31WFxYjNHxyTh5+nQcOzbngyauXb/uddpRKUCsbgScWF5/KVRw4j9f9zue5fOuo7GzwbMzG0fdd5MB1xdfueP91GZ7M95/74P40//wH23JH5s77tdg6MR0THZuY9lj7W5JgLaELxu26KtbdGYBY+MWRyI2Gw1ZzGwuGbWlzcYw1pmhS27iYgOa+FPVq0rmMPfQ9s4KdD2Cgl9czUv9COPvpSHxVVje6x/mgIbFwVQga+MN3qmWIOPkNGjn4yMR3hWtUnyFXYVt92P1ePptDfd60yrzcqW+6fLG8crrKWEJ4bX1Rvzsb38U/8M//7/Gd//qr+Pkucfim//tfxNf/f1vx4XHHo2xcYkvNR5fbnrz5z+Ov/ur/xRrd+/GM88/E3/wj/4oXv7aq/HoY49JUcx4toNKUBK8WUosf4qr9yC5Cw4o5uFora3FZmNJWXmW+YCDQmaAkTuysY538p1k8UpOdSvehUCwLC29fh0UBD3yU9rPGKSr7elpbF3Z3e/3+6VQsRaTfuVqBZuws58AWgrYnjT5vDdu75lzCUXWn3N6lz9iK5/VNP4tVYGK2be5in+Uj9P5BodGY2b2WB4qYhyrT0CZPeOq6wYJyDu904AfezTYwVlmAPTnkTeA5I2p0ysJSlY40A5Yyl5LVlv4nr9Sn716JZyee0LcKMrrE9sqX5ayFXJbClFKGSUcTfF8QxAbGuM3hVlrUEq5+5UoKeXTUsq3vsxXogQ4lXLulkleTW+n593w53GfN1um78mjYJK/3HR/H+4A9aDyD3t2lLje+y8K437uQWWl4/5gHIwrV6N1Lbrt/o40NagyELJA4coIm81MbIg5IeV84uRJdrXEZx99GO/95jeykFetuI6fOBZjk5OxvNKM+buL0dnZ9Dr1oIQIHQIUckfm53XkPMwXpyB3jNY7m7vx6SfX48//7C/jxu1bMT2nEbvKZ5MH3Mx0JOd740c4ro9pMXk6Ph13k04sS5hpepZNyLfe2PCOap75O9Z8oUaWI7MFVsSU73a5f+WO2t73OgST/D2gD0Zkui/iEEhs2uL1MgYnm7L2UF7MAHDsqqcNBdviEFx6PPH7yjWi+Bp3CE5OfzBdj9NzrDd2t//m7Xfj//mv/u/x//o3/za2pDS+/o//cbz6x38YFx+/4m9Ls1SwvrIav3nrjfjRX/9FfPLeO/HYxQuyjH8/Xv29b8WTV5+OueO84sRGrvyTOuri/SAPbvz29/O50Ij2yh1bw9ILqcx4ZvSTt7liKXuX7zY+28gK0LBQelUxFPg9ZeEIWwkz0CPez9Oa5aASrGRBLGn963SplIuS9ZU2wzLmnmfUWZ5papSb4ZcyKNuo7iktnKCW5ziecc37lCfk00AYa1T1JS9KmXe6J+l3ZV3Z+AFHaFeY3BI2FG4cn2rGzxyXaQjbmqcuxKtMykoy0gczLREMgpiy3tlmYLTXFnXa2pvHMnU6YGXAv4JFgOrp2i+FjFLu31LJbfFMWyTdUD2aQqupwU9DgwBZygNNYShLmU83jkopb1kpD52WUr71ZStli7F/GErZVJJ37iKhIGeS9GgwAXVY+cTdD6/7pe91vfdHSY87LO4w9/B0qr/S8LfXTPWSdOo6YBF/iM91e9IXASMByI7MTSmqTmcrNmRNrmNRMpqWcBidmIoRKdx1WZJivLh566bStT31O3v8uEbJg7G4vBJLi8tAi1GmtNWxgM/I9iiuV0DYGdc9XsAnsumarXZ88tmt+Jvv/yA+/PBTWzhb6qT52tKARu8zPgN8anram9NQyuzkZEcn68RYvZ6e1R9rgRsbzeA7z7yHvL7WcIfne8wcXuIpQIyuwn/ZTgfw7XFHbe/qSL+vegdJwfN93rF+9nCX7Ux78yoOO8o7amdvfNMfdWS6Pk8tK8o4M97jeO7X4br8Ux3xXEp8r+9W5iBU2rZfg7nduP7ZjfiP//5P4n/67/9lfHDjRjz7jW/EH/yzfxZPvvB8HD8+o/bMzX/XP/gofvbXfxVv/PTvYmp8NL7x7W/EN//w9+PpF56L06dPu20ZVOJQxJSxn2739yn4C7+qzTebspY3FgVCcOBNqmjFlkrSr+WwoUiKwOuUSoAywdrP9U6UAtH78QCvxE1gBcoK1JZhKlN2VLPprI/d1KU88u3B4D4HToStfMmH8uWZYeR1n0Iu+b3xiSqVdvFmMq61mexIm1e7Shvl9etceOzrbVVgYCQm5uZ8RnXiJ3gWTYkzV4Pm3lE9VwYkTpeu4uj6Cf+qjsDNWNa8chUfLGTOF2emwgrZuInX/auMhk/7Jh4Zl2BUVka5hn1FKfdt9fVvt6WEPX2tR01RrymrudHPFPaAFPRAX6tvcLilTHtKeWhPKUv/0rQPeSWqr++40tz3lSghMq64YaE9rIKgBDgD107Puf/cjqmVz+OyGGGhC5TijsZ3Y1kqE9FF64EOUIeh/aCqHCV97z3MftAdVufaCR/mHoRbUkROSaCHA3Yl3m4vXHdz9rpuDgIwNdbiJudQb8XK+kYsLK3I8l2Lxloz1tbXZS2K2WUBt1uyHlusObaiIeWFRUkHOCmF/Mxzz3ntjvdzO5udaDMFLKvr9InjMT3Du6AIAmaGHuy8BlScayEcoS8zV9VZzuuKVXLtxp34q+/8MN6Q1bQlAYmywaKdlhKe1ch9YmLCr1V41E1e1tWkrBFUFEUZtnBEgE57Q/Vdi1ajCVlsMU6Oj8eJE8fi3Jmz8cgjZ+P0qZkYk+KXjHM79eJ70B3GFw91rlsKP+pZ2R13NHhksMhxqOuEK69ucSoXr5gxLZ+npCVtmI4PNi7pz/1sr9vf48xSlmOHuXtKvq9zu6qcZdH859//cfzpv/vfNNi7HReffCZe+Pqrcf4y0895cM3WTjOW9eyNX7wR7771ZowPh3ju2Xj++RfjsSuXk8ekxKhLLZ9uBB2P6kjqzUIKMDBttpqxcu29aN36IKKTSxgAReG7L0vbdjob+WlGr6sW5Wj+om45IZzKOulSlTG8AwiflKWrFSpKGdoLhj3wJIZdBf0krzF9jhMcNYSnp7GOVW/ztGCkMlMYXHgunkc568f4e82VcvWXCk14MmurOvtQDcoyztCD5/COnjldkRdYo0wVOyyaD0/Eicev+AMdnhkTf1QF2HWuSFLC13rP1d633f5NHWzlF3p0n/PQ8NNaZ9mA98N5o4JX0OBx6me1rDSG70wo9tKv5MCOiWu1haplaaBrX0cV6Ki8DenmVV3lY1HQ7up6VzjdFqDb/f2D8/07O0s7/UNLIzvRaPUNbYyMdFrj4+Nbv/rVUT7d+F+qUvYNPzgpZUuoEtErrfYS3eMAdRjaD6rKUdL33pthDrjfnVIuTkkyFb9QCg8eNZyuV5nhoCpMvq3mZdpto9mO+cW1uHnzTly/eTdu3b4bq7IQWWPknV6+3sQyC6PQjqwUznFGWfHJO+9qVqfYkjVNZ37k/Ll46urjce7CIzElq7q90VaejZhWWpTz5Niw6FI7/OF1vK9Sdkw6cjJ9tr7eih/9+GfxF3/5N8K3qQ7cF6NSohyPyYED7No0PASe8tAhXbTv1eVUFx8I0uYULqyd3LTDznMGHCDAzuwTJ06pDtM+ovSJyxfi3NkTMTM9YeWcTVWxq3yQ9D+MLx7mUtelIEG47RuMPBAeCfskILfsueVYT2+SETwGMFbGalOcd5QP5Ulje7xKPVIp7+9f+51Bljp+XqdqqTymdPuioQHgB2+/G3/+J/8hfvX6GzFz5lS8/PWvxZVnr8bc3HEpuUEJVw5+WYnf/Pq1ePdnv4z22no88fTj8ezLz8eVJ56KE8dPeO0fAX5/jI/mUDr1AAreS19dW4mVO9dic/FmDHZW1B7QLhWuSaa0DFSZYWFtlul/+i5KGZqiFPj3NKoZL2lLmuzjXJMeBkj7ypPGZahOOL/+I48CgcfpvzjDUT5PWXeVMpsPUWZVKWOx695pBa/k9VGgYGilm55ytnd5Tx+8FQfuPPM1FXj1HZRf+Q46R1rsDo3HsctXYubUydAQQOVkW1Pr6gxXrsah4O0OJlRZrpv6k+mpOuSsALgrYVHIxplpa3hevL2pgZNpVXFNaE6brihlhXQFgtrUZVkpq6hUyn0hpdy3IQMahbwqEi+qO/g9ZcVLIfdJMUsp98eSilmSOGwMtYY2OkUpP/HEr7b+u//uS1LK8j48RIXxoiZcrsHhnkkqhKjPF3e01RFAZJpMZ3IekiWFF04Pu8oa3yu+FaOoo6Ldm+5+eWr8Yc8z7gCMnmRfqlIW4Ey2v74HXZWte2wpZaQszeZ23J5fiPfe+zA46/rG7Rux0d5UZ1Zz6zk7jbfE7EwBs7MaZcWXjjjhyDuWj8/ZInVaKevllaVYWl6U5TUcTzxxJZ5+5hlZzudjUB2p2Vin1Jib4XWjWSmzUXe8w1xVyr20PKgf6HTLq414990PvNP65u07npqenp4qa44IItaaO96kteVdmEBT3SSY+Fg70+o+/1bE4BUgvz4hQUOXpaPCYAi3EaZ12cFNXsVNT07FoxfOxJVLF+L0ST7bx+Y2hIaeG9HMi/u8SnmPp/dc7yCluoNwJTbVPqyFa0CB1Sb8aTN/d1rPmVpFcSAEWUvn/XJoZNUoOpm8h5Td67rpuqe4cT1i/SRCyMuAkMnyDjMcH34S3/kP/0d8/3s/iD7R+NmvvxJXX3wuzp4+k2vBfduxpsHRhx98EG/95Keykm/GuUfOxYsvvhBXn34qzpw7G+MaMPl9aQEv2D3QQZcHuRTmqWiajWYsLt6Jtfnb0ddYjsGdRgzsIq9lu6oo01V8w6s3PohGbcLOY+Mj2kpdWGnAE35nWWFFC9FUNGBsrBVOxZl18LNCa2w5LEEfbap8LC3YOqaP4hDRpNWz/sF8E4DDQ+BbZgx2dJ8Wck2HFa17kQFawA9VyaaCI5w7lvVEiXRVW2Ua6IPiTnw4fY+T9wjv7kgpD47GsSuXYk7tx34SHEqPMgq29zjojbtfu2CEpZXcp/pDF8Et/OdXn9ROlO9ZLvG915KNKwqb0pVO2YAPjFqOuRGjuPQt0bPcKHKnRyn3h5Wy+sqist5Vrrt9Ayjk/tui5PyOlLKafEkg/v9LKeMgbHUQFo8Ay+iSVnmc70D7EnVUtHvT3S9PjT/secYdgNGT7HemlC3N5fea6h7nbiZCtlubUqCN+Og31+KXP38j3v/kw2i0Gxrl98cEa8asCekPJcVRkjNF0Y2PjchC5mD4EX8WkleKQADBQYfgwxCra2vR8LS34EkhHJdleeGxC3HyxDFO0LFSHxIuJ4/NCu6khAxTU6hB18LuQUqZdt9WT1heWom3334vvv+DH8XtOzelOAf9NawxvmyltHVajfVhlDIbmnIKjy/8qB6jHM+JH82BBfUwEqKSysBCZdrfFocGJTiO9mw1W6JLTvsen52KJySELpw/FyeOTZk+Hgy4JsmE91PKyCLKIRn4ImhxD1PKCY9EqDcc9OAYUQkllIMi2SlfX2Ha7GBBtAyf88OhN6+ZpJRk4lgZXPEs/0EOeE512NGqD3MoZdGG12cWb83Hj9Vu/+l///OYX1mNyy+8FM+88hV/0GFqYlw816+6tOPm9c/i9V/8ND559904PjEpy1jK+Nln4tyF83FsZlZW/pCUTtLhqP3KNH+AQ+lsSdAzS8TBOctL87GxshjbzfXo39mIsf5t03JQbeJ3lHX1t5KVD2uVg2eMi/6t4NWHlMjemJrXCe3xBZau40odMr/ulcfKUoqPe3jL0+aiDziQ2nAUn5Zx7nlgW5A3fWEp69meUq4+y7bSAn+V0aucsZR92pi802F5YlXX56oT08NYysw0WSlvi5MGh+PYpcsxe/ac+0epMQUZV1zlb+9lkatKudf1tlE/fKO6V8WcqKf89/vgm8K1XJFBzEh4pkMk64VDmPw1LsMqvOCh+z2lLEtZ9/st5YH+RdHtrpJbKYuOtwf7duY1CpNC3kylPCSl3KlK+QkpZar5JSplITIsdD19rWfZinJCtNL3iznlfhgIyOQ0JZ0JCf0cTiaAMXKKBSZmlChmExPmVA4p98pQzEPL7HW9aQ/LV+Pu/+xA/p5kfx9K2WTSDwcwcDLWRx/fjF/84lfx6zff9Tu5aCAsE3ZMY3l4Y5SU5uzMjF+LmpYCZl2WM6Y5scrrZhSDYKDT68/H25WRK+8sbkjxr0s53727EI1Ow1PATG37XWAp5k0pyzEp99mZ6ZidHJf1pk4t5eBa0De4mnZJB34Z96Js5xfW4xc/fSN++MMfRqO5GnxScWJyTMp1yM85zAEBgqXfavEFKdb6ZBmiXD21l4p5WNbvqJQym9MowYOWIiTgLaaNEbQo7WFZ9lghKDnWm1H01HVOA5bzZ8/E41cuxJnTJ1Q/PsuINVLwPtCOgMcKY2oU651dtcwaDAyaS7tCq9dVeoAj8Dh3mjgEaUfWSp7FvRPDGhT485fCE6uYcpiSZ6cy5ziz6c7CzSXhCt8cUSn3Ore/W+vhDgXCAYara61441evx1/9738a773/UZy+eDGe/8ar8diVJ7w0wJepsNaW7t4Vb/403nvjDSnCiKtPPRnPvfSiX286fvx4DIlvaAvX4vOhfV8Hv+BQOnzDm5md9ZWlaK6vRXttOTq63+ysx/Rwf4zwepLoj82P9EcW4fYs9uSjXJtm4OOW029abolyLscQ4zi1a29VuDMPytNEOb2d7eZX8ZTeU7l4aIFlLLy4VkvZYfE9z5VBeTN9VUzEo5dcd0VZKaOAd3lNkH5EItVT9SMJ9ay+VymzzEP/79MAfvbSEzH3yAXxda1N4lz5ul7NclyzkHscOO6hmfVNq1kwFAeeiYdwRSEzIAUfxbl+yJIKQI7wwb6ospO4cnpmpawkGkHIUrZi3rWlrPKlmAcWRT2mruV3b0su3O4blFKO/9xK+Us8+7rrIOpDQEAm0jgd9JXnKDe/pA/x1WnwjOB4zuh/SMLVH8fX6FkR6iBsIk+0LYQ+B9q9aQ/LV+Pu/+xA/p5kvxulDMWq38uHUoN2O7IseZeYHdGvv/5m/N1PfhI3btwQA7NBY9NTTShf1kvPSHEyRXj8xFzMSjn7FSKNgFkro5O7OvRtiqFn+SqPBsOCUoG+lU9LtRXzi4vxyafXZD2vxflz5+PMI4/IGhr0e8J8wGFayuS4yp+YkJWLoHBHlaAD/24bMjW7HQvLy/GLX74RP/j+j+LOrVuy4Mf8uclBKeSNZtNCHRnEqHl9vWHFx4fRzRsITYQUGAr3qoB5nYMwVhzlwS/UFZisT3OsJuvTKDxmDhBE6xLSKH0k1/BAn/CfjYsXH40LF07F8bmZmFKe4SGIA0myHARGW3VoNBsauGwb3hiWOoNJJfXu7iSs281BCGx6ZES2aQrSlsrnLG6eMqgaHmZJACGpePUPpvv4wAbPoImd6u0/A1fOz62UwQM+LrcPcJQBrm0NZD7+4LP43p/9Rfzwb38UgyeOxUtSxo8/+ZQ3CLI0sL3T0QBxOT567/1476c/i/Xl+Xjs8qV4Rsr48atX45R4ky8yVYVUXQ1XGn9Rh/JDRsMvPtZ1dSla6yvRloXcsW/GRmNFlnLEtKz5AVvJLBMwQErFURUG7UX78Az0aFPID44uB/7iXn+0HR5nI6M44GTTyEJ2hPqFCqCMPF6WAQAFooSTX9NSpp/mFLr7EtO9NH7hawBn/5LjuZVX4ubNXOJtcanYCKXsBzCu60N/3mKgZ2WYSpnpa2/2VDwD3uNXrsbc+UclgumxuJx27ipl+RK06+JywBmfktAbEJ1TKBOnB7aSKV/6YJMBrsqvG9GoB66XJwjvk6lCSHFKkGnUflbKGkDSKTqK6vQP7PJlqNW+GFwVzRdFw7uimJRy/22hJMW8My+IS5vySn+oUv5SXomSz1eikhdMDZyudrJEe2r2BZxyIxRq+H6OIvnzSE4EZ7MQnxncWFuJjZX5aC7NR3tpMTq83I8wplHESBCZKZsdmJAOnFXY3yAPcb1pD8tX4+7/7ED+nmSH5TnMHS0d9SpBu70bb6ZSh5M8jKXV9fjgNx/Fd7/zg/jeD34YS6Ib1hYHZDRFO95LvfLEZR/Wf+XKxTh77lQck2IhntOsONvX1RAjd+sn2HQ7vwaizur1HV3rjk4ETFpoA7KSx70pqiMF/eFvPoilhQVb5bz/zIH/LeGwsrLstVDeyRyW5cqUtjsM7agwJ03N312On//89fjZT38qGHeFe8P48XEIWzZrq25tBCQKel0WLYhzAIYtZQSVYGLhcuoS/ES+1ga7Z1vZsSWUqR94+HUpKU3nl9DrWiiCMzgiJY/lLUGwua0BgKx/Zh0Q6AhDNlBhBWO1ItBY680d63xFqj9nJcZYp+7TwIWPZEiJWqBmegSfrSToLoxwDBoQhOwKRighz5imBscBCWfKYJCDrOEENI4kZYoXHBRpWgDNfw7XOFxeM8V+ny6FV+bRfzfffkesBJd++ozn3dsL8d3/8Ffx7//H/yU+uX0zrn71lfjWH/2RFO0zMXfsuIT3gNppLT754P34+d98N957/WcxMTUWX/v2N+Or3/52PPHs03Hq9CkvM3jKFp9F2R2tnxzNQTdoyIBmu6PBTnnnVT+iNQoJo0A8yoBNlqBPixLfw1OgAWbmfmitq2fwiNfDtGv03PzMIAy8i69puHO68kTtZk8eXeEN+hRwfawtqZwGvkkPnzqtAeD5EU7AJSzUUPR+baqfj2pwrnRe+wkPjXhdfEDPUPiWn1JyeZwodWMwIiDiPe9u1rUOaESFGDt2MsY1QBUKBQGKzevhzkhmsBvOe7e36VWeQ9ZyZe8HfYBrtY5Ndf841T1uDw8lqPJFjnjR1pEqE/WxLTW3reuW2oqDQ9qi7Ybu/Z7yYL4O1ejbzfeUd2KwJWpsqv9uCRe/EnX8+PGd734XiL8jS1k+SQzy4goTQI3wYGI/3NHB7ueSwZP4G1gla8vRXl2JlpQx7w1uS6D2MTWnv76hsRjitYmZqRiblnU3NRUDEnr9so6GZD2YaanCEfHtrddhdaxx9392IH9PsqONaWDGEnyg601XmSwjCLXaWzG/sBqvv/lW/EjK+ONPPvUzcGptSBlJSZw+cSpekaB8/Jkn4vSZUz5Wc2hEI2390Qb5bqP3Uqrz0QEYpeYUbIvXnqRI9aB0VNZtxRfi3lwr1hWlPoQQ6pelzLnEH8fbb78dm7KMnn72mbjyOFOXU4K7Gc3VVSuXuZlprzejcIGFsrw7vxw//tGv4sc//kmsrS3EwvxtWZ1bcfrsGW/wWhdPICRPSNCj3JaWln1cJNYV698oL5w7seCl8M0RNq+h+MQkWdQIpvyg+rgGDCO5KUrxKGRv4hEvCamuIELBN2VJMVqn3EkNMk4cn5PVfDYunDsXM7PqUgxYoI2ICC8yiIC+CHR2tiNU2JDFKVrA9FenFAfO6dklj2XcCQ76oBzeJ0ZI09JYDOwTYFBKPcbG2FUt+qvV3C49fHEYz+Jq7GHPDePAOnImuzctPMMK4qL66us/f1MK+Tvx6ccfx6NXn4yrr7wYj1x8NKYnp0XnwdjYbElpfxbvv/ar+PTd92JCfMdpXI8/+2xcePRizPn7xtDc4odxoJ35MoO/lUva7F1RMgz+m62GBmwthXVtSdZgEDRbaTWvrwbfAp8dH5HAlZLe2fSmwFSEqrsQqxYvPG9RT5yfZXtUGWAeKr460nXvFbZFrCBsRz73S8dj5SoJsk38YOVVB56lPKzkHXlo3TcwphGcBjbwMkscGnQODKoOuoI7tN3py2l4BvNMVLFOy5ne2xrobaqtttrQpCnaNPL897YGs3rG1PHuluohXOYuXY3jajv2BdRaZW3ToQu5P8hnvTSoLuuZ9MBbjwoq33JmyjotdA69YcAg+tpS1nP1tcPgpQOB1F1K40SExWNYyGoirGVv8uLbsBytWaavQ5ayreS70t/e6KUc831DfCWqb2mgM9DYGtr6zzd9Le9eUZBPpQyRdP/buAcpZdNLBIYBGsuLsbFwOzZu3ozOykLsaCQL87NZYBCmk1LmazEDEsBjk1MxwbF645PRL0tvUNbI4DCbR4bMNFmdB7veeh1Wxxp3/2cH8vcke5hSZiMWSWx5dhmLPKJ33himO6EiMpxPEACMgllzX5VQuXlrPn72o1/ET/7ux7G8uqQOqPqLYVEkLAOcP38+vva1V+PSlcdi9oQEoAQNgtzrjoJTmkAWbB7ByKENjcZGrK9jhbak9Jrere2pX5Q1pptQwUJEaSAgsDJZz2SalnOH12VNXrv2Sdy4/mFsCdbFixfi+ZdfinOPXvAmMq/Zyppkx/exYzPeyb2ytBo/+ckv4wffl0Jmh/fSTcH4TApvLh57/LIV1/r6ioRMfxybPeaOury8YuuatewpBmnCBQVcp7pQyuychYiDsg6Y3kb5soY8KIXGmdkIrkpfNtAMKA1CEAmGksWi9YidqXIsbtGIV8WmxX98MP+Rc6fjzJmTcVyDDL5DPc4mNLUjm5g2O1LEohOWIriBh9eBEYQoZJUF7aA/+PKM9vCOailpuiSDix2fma/swmkIvPXcFkbhF/ejHld5pdcRRY5eRy5Pv+qa/dQx8rh6TWWJc24BWpfy+vT9a/HdP/vL+Plrb8b0mTPx7CsvxMUneI9YgyOWlbZ2YmFxId5756348K1fxU57PZ548ql44fmX4/ylS3Gc86w5/EPwjK6K48qwwOV8Sa7Spl4ZHHHmN6848epfZ7NhJbSjduXVvraUNDNzW2q/qZGBGBlEARSlDGIiRy8dzTdCnt+q+CjqYUq5hBQWQNHeUgvY+qF/Gh7pSIrSpr0ZFLCRUfEocmnf2JXSHRidjeGJ6RiaUB+QgTLAYK3wG3hUq32nO+gSPgIMSgwQIbr38Ij/PBPG0kiz4UH92spKrC8tSj4vx1ZHxqLgzF56Mo5fvCTeHhAc+MPQEnRxRltpe10q3P0u60Ju/Um+oGz5Njx9jv7rmQtwQimDr36gKfKIgVEvXauDjlSK2TcNPiQuk5YoZWGkB57CTqUc/VjHq4IixTywqDwoZCnmgdvq+bclEeaVX0p5e0l9uKF+KqU8J6W8dkSlvC2l3C+lzPeUpZSVWko5TgrokZUyDqVcgnZU/CCBj+oepJSTATQak4W8fvdWrF37NDbu3NSorZWNBJPbwpFQw1Jm046s49GRyRhkOg+hygYiWUnD42xSGpPy1shQ+bJK9y+7tz6H1a3G3f/Zgfz5b9bcr5RdkxzZ6c59QD8oZH95RjRAz4kflRRGEhxoJsWA4mNdli6KYKejUsiGOs3aCq8KfRR/93c/iV+/9Y6EC/wl61bWKPsvmO68fPlyvPTii7JIzsXUdB6uEVI8lAdj851llDCbc5Zk4S5KMS6q862vrUej2fQuXzq+1IRwR0nRIXQLjkIUOoNbCoycymbKj6lwWmBA9WtrgLWyMO8PBVy+/Hg8+fTVOP3IaVvWKGZ2v3KU4qey8F/71RuxovKXF+e9K7etej766KPeiYvQYJc1u8L5EDrvKzItD6355vIU71MLH3Z+c+AJSo57nAcQwyM0jBAXHbE8iueeeAs80Zg1YKwOppGZtmeqmFfBtlSey2ywhr2twcJsnDx9xpvYjil86eJFDz4mp/I1HwYDg4LtU6eQEqIba5nAhIAoVzafMRuRgkcWsPDJqWgNLnTvd8fVCLyHPDyCcldbwBr8mJuyHY7izFfOl22v34y7J3tp4JI2Q2kBdrY7cff63fjRX/0w/uq7340d8caL3/x6PH71KW8a5ECZLQn+DbXnx++9F79+4/VYnr8bj158JJ576VkNDC/HmbPnxQtTbhOkNC3kkkAkq/Q5XFUyvS7bvLpeoU0YvmhjDWrQv4lS7kg5t9Wmuu8onmWyTfHQhgwFXo2aGOqPYWaGdrPdsm8DM71ZzCQT/9DOeu4SdSVtVcq4VNj0JAWcnn6i9OI/wrQl8BxLYjn/Oq34FZoxaByUITIyE0Pj0+oPknvw/ogGg1jLmcH/GDS+EywGDr4rcKG9lRth/dhyxjmOAXjONnVa4vm1RqxqgLV8+3Y01F+nLzwSxy9cEA/LCMpMws+BBzvqrgyWHYlohsuzlItCpyjkHFRvGj+vIwtHaQzhjcwUrH3ND+BS3wRo2AKrAPTzOj32kBWzdGJH0VbK6varyipLmTXlgbuSZWz2SqU8IKW88w9AKQshV6tclDUr+EXc/ZQyRGUXbWt9NdpLd6Jx41qsfPpxtNZWXR5CAA7tEyMiLPvFiEOebhyLYVvGaZUhQAcnRmNMgnFUFvSglDPTNwhcYV1Ku9f11uewutW4+z+rHkbAi7moq3CHsyz4+HcUI71cy2TUxxWPINgR42HVkgbFLeDZSWXBDWrQMTLMBwNk5Ung8WxDneT6jTvxy5+9Fj/76c9kjfAN7uz8WIisB2GxvfTi83H16af9sQnW77AwTQ8h1JIy5sxnrNP5+cW4cWcl5qWU27LsUAagDjswKDI3o5iVDyXu9TXwE0dnR6F4FLHaio0fSp7TxEMxqXaaHJJ12KasRSm3VsxMTcQzV6/EY5cvxLgGUzev3fDGoI8++sgjdZTe4sKChGUr5tSmJ44f86ERVlCCzbojVidrxFit9EOUAdPX8M2SlPra+roHcmxg8wZB4eI1V+Vn8APvuXlUBza3+RUXPR9g17Z3bvPup/hHabz2q/ZRZd3GtK1fjVF6NoYxTS0u9EEmFySozpw+GadOs4EOi1FwsLLlwRkczMu0sYBvipYoaviEXcl8oxkeSAth27ixbo3wA/1UxvvdYfx5mCNZEX/peqym9NWRZi8dNhwDsaXFlXjt5z+L7/zFd+PuwmpceubJePLl5+PMmbMxoYGSuFpt0oxb16/Fe7/4ZdxQex47cdxT1U8+dzUeOf+IPxvK+eQeALkMyi103VemJWm5e5DbJ5WL2w8LOldHmP7XZkoWpaz+wpQtvOb9Blw35NU3Op2mFNJ6jKg/jattBkQvcMo/KWjxAcyHNUZ5tAN/KAAc1hl9x6UXHJjh0m8+c2qUJf2MOPqUvNlU6cTszIrJ9JUinpLsm4mRcV1Z8pEcHBiSMYJc8F4Q9X8vQZHXRTjAxV7lg6af9ThqlAO0LA+XqGZO6uvZIg0MWQZqrqzH8gKzceL9mQlZ6cJd2Yz3QeByBaSdycRVnrbfx7cUWvokRgpT6qmQ6R9FKSue3Aw01IqlDwsOzIkr/Ox2KIVlGdVSVrlSyopTldmB3ddRH+4Id76hvKokq6rFoq4o5LSU+7Y51Wte/LrUtz0opbwlpTy+MdcZaK39fSnlIzmIUIKHup6HvWAhKiPW1upSbNy+FuuffRTNu3dtmXjKkFaWAJMkUz6U74gU8ngMyQ+KKYdlFQ9JcHoKQ0qANeax2Rnxrxh3DMWsURyNwZ/KNWPep1qHxde47rPKVXZAFUNStkfQMHeWQWdFsHqTju7zyEMxGF6CYEtCgJmAbTE5G0pY3+IZI3GgDqiuPgzAr9BosKG6jk3PShuNyXLcjFs3bsX3vvPjeO2tN6LTl2uPWFPssKYB2en68ssvxrPPPh0nTp+QspqwnODgjM32tqemF5YbcePWQly/Ph+rsrjbwnVHnd8KS4lhdpTC5g7T1rKohA/Kzdab8MbxfWH6bn2eH4FHCKkOKGXWtIaHvGuZHcccXbi5zZRuM4ZFy5PHZ/yq0a1r1+L9d9+Vgt0QbfIVIta4UfJYjZMacKGsYAd2SucBJ9uxtraWSlm4QAMsXKyfpaUlT7lPaHDGemVuAJPlSUdnMGQhw6BJilXxPGc6ODeJic80AOmTYgb/IQ0q/NEGpgiVFkUMLak3jl2hG00EOoJjW201FqdPn4onn7jkjXSsE4M7yhnL2LMd5gkGBylETCsGAWo/BBFrxsqi9HzDOa3mfax3iLsfX+85ACQQ9weIWWEaeG8BCQtBRuyKBkkfvvVxfPcvvhPvvP9unL70WDz38svxyKPnY3RqXIpDgzXx8/z87Xj7zdfj41+/HROy7J979rm4+szT8YisqlkpZzbU7X39iDLwteyKf+IBF8FHe/G4XhwPc3pOXYRPjyjruuyron2RO1bK9EfTnbD6ofhvW4PeTmNNvCTFLGt5R3w53L8TYxwcQ8MIBvYaV/q+MaROhErdjDn0E51rXX21BwcyOVaYCuYAuPNYfadf/D4gz6yf5BjW8PDkMRkbkmviRZZ8bJEbALDzAnXyTq7cuM4Zcw8P1Wdc02Xf3XPUr6ZD+aZy9jvxyC/1wTZfzhI9wbsqZci/BxHnUhzi4jorfdKlpBEMzyTqyut97KlACdMX0kjAgBPRSGf4KhO8gGfQelYqWBWwS3I5pVQF1HxWynpopYyXot4QPquCu6rni4q7K7hWysoipdw339+/s7Tdo5Q7Usp/b5bykZySHimxEvWCxXLkvcDWwu1YuflprN/4LNqrDXcU0Z6TwsWsgg1jc1h7f75HOihGHRaDjhYryA7BJwtqfGY6Rqc1GpdAtmXpqVcEeirM+1XrsPga131WRmJmUvhDTLKjURwn49jSVX2YmiQeZvGa7jYbpFIZw8hYjFvu/Oz8TOvLa55lxA9DUadd4c0xetSbTsggZFuDkuXl1fjgw4/i/d98FNekVJvKCgMz+h8ZGYrzjzwSL730Qly9+mTuZh3Pgy7YabrebMfC/IqU8Z347OaSFPO6d21TP9h5Sx2uJVisP8FiCKoNPv5uJdFvZcgzpsmxlnk1h9dcsqclD3hTU1ZFll8qw+rSEu0TnrkmxmsZu61mrC/diZX5myJTS/VUG0sRInPooLzlyXvOKGemcNkUhjBoSFGgfGkLD0p0he5MZ/OMDjwzybGZJ6zcUHYIYgY1Hn1j+SoPOKJ0sd5S+eYMC5vBRmX5jk7JM1sxwjvWaUEnOyAQVAe1He8yUyabYVD88NrxYzN+X/vs2TNxTu3AwSy8hcHZ4qq44dtiFjzwIJ8HGMLbr6epLX2qE4XROA9xh/HvfgeQ0jBKm3Dp7rTdwQJoy37PpnyqAdOPvvvD+Pnf/jT6RY9nv/ZKXL5yWfWbM/4dtdmi2uGT996Ld1//hc+QfvzxK/Hic8/FpctX4tSpk162IG3tfw/GteJJmuqrK/h33SHPqQtSe0+UdZ37bfG8SsfgkkEg/G0lzWBZPL/LAS0o5U02O0kxN9fVOdoxpn7IGwMMLj1okELm3V5wRllnDxAK1FHFu54OpIfm/GEVp5WXuGYy0UeD4qGRmRifPiUZdjyGJccG/WbEcBmUolGUFjpWDfgQRzn3cy6/XDNErfbDdRpFweuZ3DeCy2yR6OYBDfs3sFyxu/WYJCSVM2v5h7YTdOrLH7Sg4uUxfG95ClwJJW8+E+5bnkFU31Ze+jSziXalACtmg8k2UYzg1oFfKmfll6Wc9yJjvg4lxaxW6YiQUsqxoeergpRKOfrvCoynr3Uvxdw3v7MzsDQ4uLu0tTUkpdx3j1J+8CtRu31jUsSSlPlKlID7lSgBfugrUcXbKX03/FBHhUvwgU6JumBFTN5J3mSH37Is5cU77ghuCBF/U95WmzJVcktDi4ZCW5YF68lM6fK6ClMofn9ZHYZ1SpjYnQSFLWHAVAZCBne/amU0COZNNnTWy2XDGOqATGP6nTmvQzXdYdu857i6HK21JVn9CwovRGdlXuF5h9uri9FaXojWiuLXl2Jrg52eTVnLUs5SlraeOxxSwTR2WlyJCJ0FRlQ8jC+hvdVsaLTSkdBWvdVD79xd8is6WGFXJCy//rWvxVNSyOywHmXnqKC021uxsLQa167fjXfe+zQ+/EiDIGnzttiSs3J5rYzXWngfFu+ZCimbFFhM0zJ6VzqlQemyeQx6MNXL9KopBH3UdkyFQS8UsEfzyu8RFs6dSleUQZ/ahhG/0m3JCmEdnHYal1XMO+iUKyScze8RSzEzKMC6ZdpavG9LGQeMelSo15pUButvrKkzrY3Q5ShF1smZgvO0mOKMa8HNA4bi+eu2u6/cMXtAegZiDLxKfvEKFjVfo2KTmKsnHHiveFXlcWYwyh5OQiHDZ+wR8GtUog/ls2a3w7qx2pB65olcRbBUJB7iHtRdeUL5hod3mEgBL9kQdcTzoK3B0t078/HD7/5t/Om//dP4+NPP4qmvvhyv/uHvxflLF2NKgx2osrqyGL959+342d/+jZTy23H25PH41je/Hq9+81tx5amn4uTpk97/ke+fAjoLexCu6ai0ESweVwhhgtS43ue4Wp/e5/e6LB8+hV+RLilf3L7lHl7lmYOKZ92fNmcmxUYCOZyJNNyXsrg42A3ocfITDrnitPpngm1X8mxwYjaGZ8/FzOnHY/bspZg8fSbGjh2PEQ1mmI2CT3p1cLYj1xJxmAO3I7mUdTmtfi/Ayi/7ASpsHNg/wr4X+JXBJVPd9Im9tIbYBYsUznzZBsWVfphKGGs8p6ahO7NJXXi6p2xyJlYKGb8sIuHmLAL9mSJqOVwtk/wqlLQkDdjfv62k2H5bivenG9XPpaDze8rKw2cb5fub6q4txbWknKWa+mS8928NDXWO+ErUfSxl3Z9QTlnLMSU084MUf4+WMgzOOs7Gkqy9m9eiceMTv8SPtcZBFHQCb39Xpl01PGt+w2WjFzutxyan/aGEIabEJMwQfLZixL18Ugyl3S8Bx5qsvxZUhOrh1WLgVOJ1oek5ucYdFEViIYxiRFHllNe2cN+WUt7Cs86KxSxFxsYtDj9xHpSs8qPgclOXOrCne1BuCHc85QBfRQt/KwXhy2sM/ayZSyHZ4ixWGlPLa612zMtivnV3Ld758FrcWliOK088EV955ZV47OKjcezkseB1H5Rqs9mKu4ur8dEnd+ODTz6Vpd1QbQfZGOtRbh18dNitLAXiNW8hk+TIzUgMdhAsjIb5yAF453vDHLQxKNxzegm6kY2pZ+8OVh7iK1tlWEqMjux6ATdkYWpgtrEsq3k9Wo1VT2MzCIEorNdOqp350IXAyXJpeiMYVjJKGEWNpYz1Cw8MSMjleuyWp35Zi8YqWltd9fvDDNY4Eay2N/ccVzk+Pm4ljlWdMwXCVwWyE3t4lGfjnjr09Lbql2vP8BsCM6/UD+uLk8DMI6Ilu1NPnToR586djvPnzmqwdDImNViiAGYKUMYMethp7Y1fwosNc0lJ/RI8gntQd7VVvM8JqGd9AJ7KXxJQ7R7mrbd++Xp858//U9y8uxCXnnw6nnz+apw4d8Yb7OgTHLBx69NP47233oybn37stXO+4vT4k096U94M7yVTFysv6nB/3NKBx2EVdW55Okd9rqvhPQQm6bvl7qVPHoS1+GRpJzq8CiS+Zgp7S4Ojbb6SJouZ2ay2+HJX7dhWfdmpzel0A8o/proNDEiWIB9QGvrzGeo4FdOVhlxEAy+L6IZ0ftuZ4zGHeCVRVvHsiRg/fjJGJic0GJtQP2dgh3IpSkUg6sDR7VRAP9BR9YJPvR7GH7U/5hvYJV1e9jnSoSDLjfHrRcScJByRDW31W2bSxNl+tgdPAd1Ah27f05V8lovwn+RPDpiVW96n9lFeKTvPSehB0IN77ikLmUVfLLDhPYVdhpzDtEW/15LdcLp6TVnJc/o6YlU5F8W35YMU/belGG8r4bzacElQZCnv7rOUj/aVqP+ClHJLTN9YmI/G9U+jeePT2GyxqzU/kMCpTm4rGlHDFCxhb3aSVYJSHp2QUhYjcyjFoBQz64KMhGAapniYBh2Qch4em1QeJgbur5T9KTM3vhpd3koGhYoyZTpLnrWmHaxIdVZPU8rK3d3WMxSbEM18yWB0cJhMPVwwUHTAoj5Kozj9CCZT3TlF41Eq/FVHeVwHpACklAexEDlWkcGHFGG/aNCRsFmTsp1facbSaiuGx2fizGOXfHC/jzEUvfisIVPdN28txvsf34iPPr0bHHwBCzPV3ZH1TF2Mq5lendM0ECq20sxiUqCplBkQoIxZi0UB8l4yx1einCrNcNCXzV5eJ2WmQrgmLEgi4AU+MPGuu/IzPbgtfuCEJz4MwGwClvPIxFjMzc7FhNoaZb26smSljLUM/FTsOQrmlShG7V7rUhuhZVAM5GN6GfozuOHcbNKb9sIJxe7jRaV0vSMYXDVY8uBEindoWEpZFl9VwrleziwN6700nLpPwWFYcciJZmNNOPBpVg2BFMd53ZfURo8+yjvNEzE+Iutf8PzxAdGyaxknK7gd7sevh7kHpduvlAW4K8jIR7+QCSCFdOP6nfjR934Uv/zxT2LizKm48tLzcf7RCzEny3hXuLY1EF24cyM+/PVb8eHbb8ew6v30c8/Fk89edbpjx49rEKT+qLS1DCTDfqVMudwfwMm+1yXPpFMewytpjqSU5bsgD6RXhcGCQVOLKWspk5wBYxYIpcysC6elNXPwrX7Du7u8IsT+D5ZURgYlOBmcqRBDM3pAtUr1rcmuNNBfbCjlJ34fnoqJ2dMxMXcuRmdOxBhngI/Qv0gHlhVPQThi29/jlBXeoZ6+EiVQnoKu8AHvSypcZCYxe4OL5EXS8dPVhcB0zgIH52f9kjmiITQVzbw5S/G1fBzwqKMlS4muU9IMTt0GUgC8drkr4yXl0V4d6M8g0gNRnj5S+EzAsw+ldwpdAeGyVbD8jtJJz7qxOgMDRSn3963u7JT3lIMTveJu/2B+kEJp56VRepTympRyvqdclfIXmr72fV8QN6LMzKcNqbIoYw3+UskXXyvl8JFdSa2cGTjM6VEFC6FpOEafm6sr0V5bUqOwc7iQHC4SkZmeRiGhdBGYni5R2JtwpKD40H0e/ICFA9XVbmo4Rlm8r8s7yygUK2xxQpZOQ6FIGI2xhsH0MVPpjIbXpRBWY3NtJTax2piSXl/UdSHa68vRYeqZ1yfkbQmjrHX16zIoa13ZwMVmrpyORvnmCUzbWKPs9kSxq3N3KI/8VtQwJkJBo3ZGi1LaWN/MFUhcJ95Y/Iy6pUR433Z4OI+ePM+HIM5KIfPetpQkU9Dz80vx4Ue34ldvvBcfX7sTG4LL+clMq7bZyAKuFj6sBwkHMzt/dBJd4VloJJ8H1TNwYaRZrELaUlfwstBXs3EgCG3gJlYCzkGG893wcsCl/UlfeCzjXT/ah3G0eo3p2FZeKTSUv9oXC3R5eTGWl9QWG2zuSqp45Cw4WLg+rMNKJtcMeaXL09oMiChb+DLrwFq4Zx0sabBkcr2cZ+BEfuqdg6ykiQdVzJSoLc0zHqAorPgtD674DJ5oQRnwqDyvcoCHNzPKAm2sNzx9Du5jzACM81Uq2hSagQue6iA8877S6GGum+qQ9AlD8LiUckw7xbdUjzuyiH/8Nz+OP/t//x9x7e7duPLKi/HCq1+Ns+fPaTA0bhowM/Gb19+I1370w7ijQfTly4/Ft779rXj+Ky/HY1ce98CJtXcGKRTnooqvv7V+JAAnp+v6Gtfre56TrQunXj+vK/kA6EvyD6y+59wDlFLxyAvxghjCCoFdvtQAxcMgdFDyifU/O10J5R3tlsMPloc07JPhoAHLyUfj2KPPxPFzl2LymO5FW85PF8nMN+DTBQJuhVxHck4M1qXcA2Gh7mt1rpb/Sjn2mQffRcQ3XaT0Tz0J97h6y2PxdtdAEeDe9qTH5gAlYVnOKJTyhTwYLokBs6TGh1vDctGlLODlfXqV01XIIiYpHM500Hfv2ieVwFQU09gD20ovC6l/S7KhrcFjW4bRhlq1KXhNPWtIqnn6WiDZkNLa6e9sSm9IpOSJXrdu3dq5e/fZuFcpN6WUt6WUBz+fUlZYPMUwX/RSguJrhRz+vO6B2fSoPofIOWUk63N1NZWyhJgZh/IlNKVhZBmiiIsy1nV4BMtFo0qm+9gMg7WiZ34dB4Fj+GpERk8IXjUsDI8ygQVyVIYSbcUmJzStc3ynlO36kq6rsYXiXV0yPu11KeeWnrfXJZClJJiSZCQtwcqhA6mIeZ1CcRL+mxpdo+h8bJ+ENYMMKz499zo0U2MoZpXd0qib14OA56/DmCYSCM7HFDhT3ljhqpPqwFDWo2kr5jwBamxsMqZn5mJ6djZGxifVAWVBrzb9utSbb38ohfy+T/ri83lMLfEOJlPalEvYMwGiGUoGuiV95HWfiklF64cBDlZEdVjCbiPoTV7IbtJDe3k6CJ1Td54doFMJhqepSOF0WS2HKZPEYkWUpQWd6ujxL9Osesg7o+sctao2ADrHD0r9uY3J493Tog/lcTDE6sqqN335ww3mH4Sf0oluvB5FuVuMzEUDrGlbybLwqDfxtB+wzC8SGF5iUJzvwZ366gpfgcuIBoesK6PcIQi8zU7wteXVWJhfiA1PaaOgUeq7fp9+lMGm8UJcif7QA6iFPl16fg5XadvrHOdoiExQdFJzrqw0483Xfh3/8U/+PN566704+eij8fw3X41HL3MAyLQruaYB86fv/SZe+9sfxafvvB0nZqfj69/8erzyta/HlSef8GZCNnLRP2ELD7hcBr6GcBCseLlu1Y7s9WPY+uNqAJ/HVUDpevOb5xOtkkq/jpB3JyCY9+gKotj3Aj+LdXJGSM4oKg1Hx/rDLX0yGsaPx9SZK3Hssadj9uxjMTl3PF/pQ7a5nzin8aGIiouLO+AybaJDuCbppgcGZZf7Qz3pnScHr7aeFVGV6J7PhDzPqeta+uFOOfRHPciT+S27FJuKWDLY14TEYId0lg+ykt3XCJey+OUnSwUoFyKyjBJrukFH09LPkJG9nmekUx/jqsZRn9V4tJ+15W3hta1c7G6VQu5v96OU+1hP7rdSVn4pZq8xt9pbO63+/p2uUv7kk6GdTud+SnlCSnng81vKCn85SlkpS54ScR9X0tnRKBJyvLyPRcomLw6rr/MMTFkzNen1x0ERlylRDXAGBvESZLxqMizLSvG8M8dIyWwB4dV2bmB0jWB5Q42KtHKRYGw1GrEhYdNZXZQyXoyd5kpsy0Le7Yj2Uqy57otSlIJkakuKFEW5iYW5ISWre5SyT41C4XJF6ZKuTktvypJS2AKd6RgxKB3ZmxjEBhzQhFIZUMftH5QwH5mM4dFJ1W1Y8QPKvymEhUPwmpMUxwCDDKGmyrlO0MWzBcwa5PeCV1fX4/r1W/HLX74db777USxvYIWzdsYGrpymwyrOwxKwNrPDQBsap7YNHUh3KqcoSQ143HlMUCfNfCUOq9GdSupqr3MokcG5q+a1wK8d39NmBYafUS8pY9NASo41XBUiMoi+DKSYORAuQ0O5W7rWH8ULr0i0WJmyi5nPS8ITbEpC4aKMURzuqKofa1feRS4cWJPOgd+g7z2gslLOK572A0cP/uA5h1HIqejT0lZ+1YVBz7oGewwMvBRTeIUG3FR9moprKg4CkR/e9qtSwtdE49/04/6Ay8f3dZXGXWdBli1MRkKczvb+bz6O7/z5X8ePfvDjGJqajue/9tV44upTMTs3q/oMGucbn34Sr/30x/HeL3/pV9he/MoL8eq3vxZPPfuMrOjzfi/cO9ILTvb34FzL5lo9LtMdVsUHulpQj6PMpFeJONQdklGO9t7DOQeNmQ4lUXEHvvqAcMfT/igrv1ZnvoCHlEcDSF6L3I7R6Bs7KWX8ZJy8/Ewce+RiTM3OiQ/FgwPsISgwE3o6FVX7RH1V7iC2XTyVhgGcLsbYV3vll4KznGH5Rf3Snhk4weSDLAwIq/fAQVfKrU3jwbPD+aw7oNa9aaVHxqJLs+pSjrgtSKEbL2mRx/TD15RylAVMyw7KAL6jncI4VVeC5Cevr/rxABB5j7ziXoxo78E9ChmRkuWSrihqb/RSDKpGlnIfS+pbCmu0P9BW+g11yqbSNJW4oSZt6Hlzc3OrJZRa7fbOZrO5szU4uL21tvaJlHLHSvlLWVNWQeMqZFhI3bOmnASkKkd0pC/BBzqIU8DSCFg9zdXlaN65Hqs3PpHVnIeGiFd0JZ0CYjCuFoASiJ7G9iYujc5ZZ0Ugs/bq90jTcqIawN9WZ+HMVzaHMUUIU9q65fUVWV59UsB0tRTWNLDrrdKUVwoVCzintrEsUchNxbNWIiaX5egpXZjJXSMdDMLaIwd1oNCohTeDUDZKFgGvCvaV6RnWLFn7HhlTXWRxwaCsrXu39toKMysxNDoYw7ybzTuzkzMxPC7ByYlIspT9LrPybm8PxMpyMz6Vlfz+x7fi09srsbCROFIP1nsSl+wsKHGECbiaY4276EBbgje7o1EY3CsjZ/9SBxibQ0Gywek8ebVFKvqjoMhHJndTMht+0raXrXYICwCXnFbO14QYUbOxbrvTiHZjxae9bW9o4KRBW+an46kjmk9Ee4pxq4nO9ByUstecB7wWTVqaCPrzLvfe6xtG3sLS52Zj5Sq/N5vQTgrXAQO4MRjg2scAQLRiUDBMnPjLnxlU/RGAm1jDyi/qm1ZDalf42O9bUqbgQacTc3Nx4dyZeOz8uXjk7PGYnMbiFA8rjWmlv4POMa7v4a6XvnYQSXytptPAcSvuzC/GWz9/PX7601/Ejsq6/NTVeOTCeZ9LjqxqqU8sybLnNC5ec9KINB6XRfz000/Ho5cuxtyJE3kgi/JSD4u3UhRuf/l6aC8HHjVMDvdvhYTbF3ICRfvgXCYgXUQt46CjnP1lZfuqRVBYDLqZyaLtPbCWnPA9A/KUA5vtpvcn5NsSSr/R0kB+I4YGtv2ZR/ijf3QuJo6djakTZ3Q9oYG2+gUygfp71gd8sz9UB8bwGX0yd3yXQVqh70GHtPEAQc9qnSuv2rJ1narPPpFg9tNABpyvtc1MRgdrv8aJF4VuygGUXipAu3rFKT14kc11UT/AGGCJh2JqSjCxXNB/LtNtKr1uWeoS3l4uK3VxMt2n9YzToJ+waJloZq8XdY2j0dGPsHTY5/Mnjq5p4bUdyYUkIa9EpfenG2N3cFV6YHGXjV7+pvLubY1ybguveYmepY3N1pKSNyRfNpaXl1vq41vr6+tf3kYvYf73qpRx7FrmIxQbS7dj/dan0V6d99oNzEZD5JSnBjLKUjf18OFvdlRb0WKdSOghDKV9lQZlQYPA0MCAdVOJoHQ5IpDj83bVseA6H+zOmo46lHfQSnGLHZIJpDhhmnp+NNO+rANjaYrTrKDoP4bjetHxRAcUO4yL8pIw9r2gmkLg43zZeTzCQylSDw022BADY3JAfmt5MZqL855GH1Cnd+fWYGSUTwVOcLzelN/V7pdCZ4f29k6/30NeWlmPO4tr8dnN1fj1Z0uxuNYMDnLPDo9SVYeX0jSba3DBlV3GVMI0UBhlJoorrKvSM3WLQqPlvBNczz0bQGbTG+sVpZXr/tDVo3aVSSe2AhVtaacUSGobcFIa/nC0L+dmk5/BDO9AsgywtcmZxI0Y2G6JWZVHcShdnDs/ik6edqCfMeDYos0Ul1Yo03Q0GUcrtj21TVvkDmzhpVx845ljO6GN80qgWCi4XVMQjUjgooSZlTC/gbefaTAB3npOW3p5gddcGGSMjXgjD9PaCAoGchwTyoCBAemQ8o8Pjcap0yfjyccfi/PnT8bsNDvagZO4KcCvHffWbT3Xg25ftwV//fHd65XV9Xjn7XfjtZ/8QjyyFqcuXYgLj1+KmelZT6EzC7G6uhTXP/xNvP/OO9FYWYlLFy/EM88/FxcfeyxOnzrlXfAcBmM8KIf63wePdHSQ4lBIXae8FpMKieZfljML+OcwZ6wzWBzCv15pd2jgfQJYlijl0u8dZm+CZ5iklBX2ZjD2ZygMv89Mn4oTp87GJIpYA5w8dS7bzuvSDkADWiRn7uAxyzqunglSb6B/8oon/Uj0PdjOgLLYkbeMtNe9Ir1bWdcan+kVdke918lmLCE5kQZWA7vs0+TZo5eNS19J5FTJA3YqQzF4y05iVCa0rK9VVud3u5WGOJ//ztKd78EfuUha5CDxCTkddepRyuALHQsKphVKmL8i/6mDUfQooKTh/WR/vtErER1FdWQySyH4NK9VybZF5bqrh1bK21LK252t+Z12Z2kzNpfUdxtra30bOzv7lfKR15RVrUkhPanEn2v6urje8D631xgPd/vSKrjvHqLb6pSiYyRalGX2U9ZrEHp9UqpYnljK6a3ogANlUeLqTJ4+Znq2eJ/Qo87ERizeh+b1q20Jc15x6GMaVIX7ww1iwDplzjVPAEuF5PecEbJS6kyZM53KKWIjE5P2vJY1Kst1fFoKUvfD4/hxWa5SnBLyQ7JkRycm5Gfkp/wRDa4j1cs6G+ZrTUqLtcVhJ0zb0xpeExdj+pARMTf1TQUnXI02DKc4FKjSc+a0p1FRjNBMz9iYsrraiKYsZYYnwIO2+dqV8kF/OqxZVj+uv9JZmRWFpj9P5btd2MSEsKjvLGeclRu4cFUBXFPgoCSxNAWeH5fNDR2MKNIKT+LkQQVl7Y/2l8EZaTgN7Oypkz6U4pwsSzI3pdiEaeKuey52hodSg0+yfRno+GtXLDPoyqs97OSHl1xPpQEAh7CwIYuNcli15gS1vw9uQMBSByhZ6mXecz1FI9nFIp5pizU9bv5Q29uq5NCVrKfhkF94tBtNf+GK96fXNXiCjp4JEk54t5NwoNTqcQcFda+jnLxm2zU0UPvww0/jB3/5N/HL116PwdmZuPriC3Hh8mMxKd6DpxqNlfjso/fjFz/5SXz8zrsxNzMer371lXj1a6/GlXIIjaeqhZPrIV/xOty5URJRJ6rYF19oUXH9bZ0VEEX1wgWFfa6Wf6+rdfKf8/akI1jg4215Op3aanw6pk+dj5MXHpe/EjMnT8UECnlEgzS1s3kbEF34yWc4prnhMfiSry/5BCspVdrDu/vhFeUxDHn1oi4aVrq6cq8H6R1WmtKfKc1/hF22e8s+nw+Lx7HOzJNu/YlXjPK7LMXzPL2fiN7ZL/bgYgZx1R+glNEKtrjuIEFRxLvtlMPxoi15gMw93dKlAF/xzDagD7jnSmQWjzzTc/p9eZb38iwrGBtklOSBKqv0Gvv04bH4tlUHf7pR1zYKWjmaAtOUQm5sd3Ya222Zcpud1tZWu9Vs7m7u7KxtCT98d/r6XqW8LaXcd69SVnUnhd/nXlPGKb4bPuge8Ogety+tgr33WIZYwnx9h4MxsBB3pEiz2SGqlICsGK/jKYwggOhYRigq0noXc4szamXFGkaOZNn9vCurSlqNeRIrZyyvnR0paaZGFU/ZOZqT0qNDwCBiFspOwa7GVLkIb78gL0HOq1m8B43n/VWUMOfQ4vkgBq9g8ZoWG68c5jqq+OExWRlYW0y5q9OODPuQDM8AqCxvlEHoqTxPcZcBRQhnNpaJJF2aGD/fw4RYptCHKS/BKvD4QtnQIEwsK0kCv7nRhtWzQ1upCAhwRE+axAqU+gswTM4MRJ4ipId65vK5R9FBpgLAHQGvPAknOxE3pAFXJTeHEXZ5GXIa31Mn8uuP/FgqpPAgRFYnNDo+dywunH8kzp49GSdPHnN+vl7D1DzwSc8vfy6Pq+ta6qwYPFYIFjkDmISfZTKljWXEhyeY4iZfKse0WKrgshLGSyGrW+tZDhhTsWe92EiGYsZSBzaDRfYg+P1l8WYuYWzHyuJyLMzPx/p6w+/mo0AZjNgaVbnd87prjcCDq38PdxZWSsFxiLduz8ePf/TT+Lvv/50kzGZcfvbZuPTkEzEzN+M+xWlVN29ci7d+/pN49xc/jyG18zMvPB+vfuPrcfWZZ+LcI4/4VS4OsDBl3cZJ4wfh0HXdRAdS67bW5ct02U7lJknW43hw/zJpb/OhRWFpZ/hGcJha9W5gBusDvKI4GdPHZRmfeyyOn3okZueOx8Sk5AEzefRFFwO9uO45ULIXUPPbNtY5sz0oJ/DPQS9WMs3ovldwznzCSyHjVCPL1fiXMAGTwhG13QgTx/3h3hlLGl+7P1kgvchF6rmvclyhWuaQK3lLxm7f6zrLHuqb8oG6ONoBZEe9WmRYrhEGJ4x1Skp8kxfpl6mEwaLKjOzXTlf6g7FMQOXwEPl+lDIHiLD7Og8PUREbMhSb6t/Nra2dhnRGo73Zbko2tGTotXZ22psrKztbw8NfUCkr0Rfa6IVTfDd80D3g0T1uX1oFe+8J02QoSA6DbzXWpFixlqGVkGNDDcQtBCYeC8MHx0sB8x4o67wav1jAeKrEypZ1X9ZvedWIKRJeZZGixmKWsnY+FLcVMlOkKGmmRgUby1rl0Cvc8CgcCWdezcJi5iPhnIvMDmiEJ1PjTF3yPWfWtnl9C8VLHN/sVWLBEYkR0FRKYSxyr5/gmbJSp9wCR+EBruyKBlfW8/oYQMha7ipG5bWFp2udKkX4I7x51j+Icsa6zCsz+oxdl1dFXykH6oljBAlJzczy6ioqgtZQvMspTKzOUncdu63UkXDcQ5d6OhWOKW7l1J8AuDNkh3R/K8rezwGrkK3t0mlTqZOXfIQTB88EKM7HVyo8NzMhpTIRx48fi1HReHV9PTa8aSpLpjDDrF5/wK4dtRdfnpvu8p4G1z2CAkd6D5KEiAWLcGXgQv2dVrRyW3iTYdaL/LbwlYa2JR3rat7triv8ZoVcnsPXvE/OJhxmYZilWWJzWIdDUXL6kzpnPzARs475f49j6rMj+Cj7t994O77/N38Xn92+FWcvXozHn70aJ8+c9mCBmamFOzfj/TffiDd/9rNYX1qIp568HN+QMn6eL4o99ljMHRN9x0ZVvnAo5WX79JZd79zKPb6koBE9UDngFJWQDrhDoo7mAHgoxB7H04cXAI+oGbu84/qoz9I+oxpsT03PiTYnYmaGT3RqwM3MlPpccoB4x3hkOe4/8kDBJX/VqfJtb8jKk8LIy8smZaaLT7zh3F/SAQM+BLnufhv+EQsuoMS5SGFgPOhHpV8p3v2gx3fTFW/n/FwBmhTICK4EgUtQv1mcPS6fZT8AR3Kn4i2UdBg5U+II+1mFQJ9yiY4x3zmQV2GcZehByq1Sp3LvOJ47zV7Y0HQtijqVsj1W8oCssT5v9FIqK2V1yKYGS1LKm412a1PW8lZThl9rXb/o5q2t5tbw0vDW7viDlPJEc6BvYHs4dmVXfgm7r3GK74YPugc8usftS6vgwXuvdcpKZSNFa01KmUMjUIqMgCzwMj0K1mfV9gi5DopZAhlrCesq4adlTWOZieVynZFdx7yK1IwNeawWf0+VV5oEA4Voq10+X38RQ0lgmutRKGYrGjWJZaUoLwK6DAtm/VOm389VcnZgo9A4nMSKTT6n2LMe9fUqDibwAe9444Fi1gBji3tZVkrLO8zVIaQrI3qK1mydcULKltugLUw9U9nQgqWb5dV10SmVKXnJh+/+KY3vFa1auPMwQKjT0NSjdjB3DLGOaa0wHQxLk3pXuHrg9kbYeC1W9ygzBBOPgVX5Ia+lTgq7HLUFyPAIIba6uhqNxnpMSFlwlvScLL6Jqck871rWpne5J2i5pEntnLXOhs9Tw08BifKEVrkmLq9w7uaWklP7eDpd9WfHqg+YUJj0nmYUj1ZaAscbhUQzdnZjDWVdhQv0Uh6ErnePS8iPT05pgDErS2vG092DI+wN4J3glVhfaxhvNp/la11ZDxyDOodMMgYdGvDpptFoxaefXIsf/eDv4o3X346Ruem4/PxzcfbCIzE6MSZcNmNtYSE+ee+dePMnP46bn3wc586c8jT1V772Sly68nicPHlKyoYp96QXRWhoQgNR4j4HPhmdfaTikwGcIzL4MKdktX6f15EN73aHAR7oDi+jlt2lsfmO9d3c6zA+PuFXv0bHxrwfgbYnZZYtOtRqE+6WwVUP6D+CRx9if4cVs3jVH+3XY/oXsoSDZ/y6p7Jx31sVeh1/GVmuKGcraPLoipziAg72yTMoOl8FOL3SIK5K+3bTE+9wXrv1yYgMU5qvGfYzHHgQ73vhrjqm0t1TwshWcHffU7xdyU48nuxmpW5dqkfelPrQl0o9UimXujicMqQ3rRM47GtVyOpGUsqylJV+S6nbwgu/sbnVaarfWylL5zQ67Y6nr1utdgtx0Ne3tbXUGd4af6BSHtweUBGHKmUNsCeFz4Sq+A9PKcvRFGzC2ZLlyprvVnNNXCrLR42S04I0cCptK0+lw8rtcBQnFhLyQISvHxQY0ZUjJhGqxMMA0iye1m5JoLfl/b1UWdZ+71gWKdPgHNSR7wazfoqVLQZSnC1vrkrDVLdP+kJI26rFisXSwspG+Upw01eEE4zoOAYTrG8zcOCVKSleTgPjaEkrZitjptxzvdvvQxcr2Qd76JnLlDKAVrUjqZ27tMRCMkPqXixp5kNxe9pfz4ljKppBwlpTSr7SFSVL5wGGUhHGeTVS4bSQsxNRNxwlQFIVaBgoGg+sSMPVMFgbyo5AGgQbR6GSG6eobrimAQkGGLVOdOCER0dWqSqH87mXl3nVqBmjsiRnZTXPzk3KepkWrqrbqgZ1ohU42ukCOAunQjdhn8/kgG+nZ1iQnJPts4ZVlgWo2hilnfVPnMiNwvJrWNDRylK0Vfm5pLKlumwXwULdsMz5EhX8OSreZFaFV7l0L2E/NsaVg2ASHrTk/F/O9V6TYh7o5yxs5RP9bDGDb6mX5bFaq6V2vX1zIX7189fitV+9zvxbXHz6alx4/LGYnuV94/A3q699+BtZxj+Oj979dcxMjseLX30pXv76K/HkM0/F2XOPeI3Z0/rwDbirIP4w0rOs/W6vL1NZLvqh4nZEHJLpfo6sXXi/S3f/Mii/4kA/o40tT+Td1uILZIrTFHz5w/mXn25c9hN6l7/LrXbF041oX6atSQBvUVYO1rKNPbiWo09WB1XxkJf4RIFr9RStK3xecKQLDrBFpTuIx3OvtOW+zsbQ5sy2+fjYGg8s4qm34SmeuC5eGXKLd1GlTvrlx2Hqyb3qjrB2uKbkp0LA63lXGQs/gKpMvO+RcSWc9zWslO7jWa/0JQ71VtM7DkuZd5U99ZSHh/BK1G60t3d32lKyG53NTV6Bam62242NjXaj1Wk2Ucgcabfb35FS7pNd9TCl3JwY6Nv2d/eG+vu3x3a3+8bUk6SAdyd3d/smVbosZd3voqh3UylH3xdWyg9y98vWjS/09z1rcqgAmFWWBR932GyuSMC1u0xCYk5SQhFjTXK8ItZLfp9WykbCjN2vI+Mp8FDIKHOsCcpBGWJJbUjANcsxeflecZnqliBF6epG4VQE1WLOd5VzOtkKmOcK2xqS8vSrUhoccPwgX3zybmIrM3U6v0JVDgnRQKDDeqItcwYEslhbTU/BYyXvoJg9QNBVCtkDBE+7o7SFJ9a1aAA3105hBWpaFrpy0T0WE1WHroOsN+uGTWMilZm4KTxXGhqQUE/gkFLx2T66cx0ACPwiOMpfOkoHOoUkLky/opRJARg6sQW7U8v17PKknIx3yeU5eDMzQudXnCKtABk08LjioAes7a2ubkjJNEPM7teIZmam49ixOQm1AW+aYnd2dlLgA6/CVClGssCjbD1gM5cPH2GuX45docBgIOIODrbKCMkRCv7UY90hre7DAM4zNuJRUUIQVDc9S2HHRsHcM0CB4IDyhi+ZueF9ZhQwa81OL1w8SJVvrDc1AFlxmRxOwhrz0BCDL+iXU99LC6vxzhvvxs9/9Zos7NU4c/HRuPjklZg7Puup+tZ6I2589lm8+8tfxDuv/UI4bMXzzz4Tr3zj1XhaV59VPTNj5WOcRQ/zg/6qu1chu1VoftPSrpuI6z0Z9js9Nl0pp8d/UWcFUNB4uEvccQfLrx4EGcTyKlPtb/m3V1a97zrf6AcYCsFdkhZKnxsNWdZAGW9KhiBf3LXkZU2ZNzj+lf0zuayU/YV+C6bujv5RfHlmXM3bpHex5pPafvU1rO6GMfqjsjqNWDHTMsgQDrSFPIi77UubAjvhZfqEBT14mM/zWtNzVc3pr1SOO4c1sOaZH2daT8FXzzN2pjs/5auccq1he/Csce57vb7EUU/SlLQ1D/WgIgr7RK9+DhBBKff3SXzJHNvdbstCbkvObsjQam5KUKOU2xutRlvhra0txr4t6fKilJeklMePsKYcKOXdMVVYStlW8aQqzRS2lDL3tp6Lpfz3pJSLy/skGNxpwbbBV5dWpfCaYoDSuEXB2VKWkmOa2Uw3PCgLY1zKmPOtNZKVQkZBs+kIhcUUIscb8spVQ4KvxdecpBQ3UYSC5Q/mq0z1GF23ok9hf3xCyjDjpKhRjljETDNLCXtq2WGsW6acU9GiWOtrErw+wbQ070F3UMj+ihRfheL4zqKQZSVvd9I6RiHvciQnG9OklNngJQDCAcUvWFbIOeWda7DJ7Haij9+BFu5ViZmWqoN3Wou+rCtz2AEbv+ikNPf6+kasSLFVBV6dW0QRlOGpf/5pnvLMytbT5ZkOIe4+prIIA6xOG5HOFifLAHoO7iSm4+BySosryk7xhl1ggJeTwQOKQhjoGe2uGCPDkaGrUsxM947L0mTH8Nyxab+XzDGiDQ2C4B93TkFKC173gJUjlhjjqrJZl8exNMJUOPzhZQBMDTnwIAPCzYfZCB/yUjdei+HoTyxr6m/LIkvNdhEslksaa6uxxtndi/OxLL94504s3L2jePGHlDC4eiAqmCzNbKsd4eHV1TU9GxK/c8gMX0AbiLVGKz766NP45U9ei0+v3Yqpk8fjypNPxonTJz1LxOzMkuC/9/rr8dbPfhrNlYW48vil+OrXvhbPvfBiXLx0OU7yzjGb3spmNjyuXh/m7k13tHwkO2oZvztH+YfjAG7mQV1JAR950Ak/Fbzrs3scz0t6WI5rtZK938BLLPANpcPXanMN8LzbXiyY8HkCf2YJlOs48VYqySybpOw1wOjD02csG0lDn6kKintg617R5lH3J/MwPJ2w3dlhcorTD+X7T89cXimzKnjuYVd83pM2B7C+Gox+kTuEycyt79J3w/WiNId519n9I+tmWqhSWY8iO6gfz4hz+qwjYVccOFLGqn+uK0vSSn5s70hZbG/L/JEmlpzd6EgJq0831acbrc1OQwpZgnurtdMn7dHql65mDbqzNX5dSnnqS1DKoglfZxhRBf8BKGWaTcyrP4QS66t59vSaoqVoqkdI6RlpEKBsQPE0oK7shvYBIrIi2KUL4yMcW7JEWX/ckGJssRkMhcgGMStOLFH1ClvDTDUKD3mmbVPsE6fnKDuV6VerpCjz9SoUpWAIFmdYeypa9+z25h3aLfm0iOVbUsoMNHQlPe85onyZrsbK5j3HHQYcErzAsbJXGawn55Q5CpkBCVZV1h+6GHfhl1Ytgl+0sxVf6gVVwZ/OBBOz/gW95c2syrciJcGrP0RT49JtnIa07liFJSwUnD17H/fZMXWvR9m5MyxV67TeQap4T+ELv72RM8IJuibtjS9CpSgynmdawZEDAzpdxQnlzodQKXtbVvPS4mq0G2sxNtwfU9MTMTs7HXOzxwwLZcbrJgVUcaWecq6W4LpD6wZar6+vK4/oIrqxHIIV7frJo7hNE+UDFwQth8owEwPP8RyFyHQ9dGVWhT0MKOPVpcVYXV60Ql5ReG1l2byJ4xUt1iyZwpYAsMXNXoemBnQb4gsGGAxA6gEty6ur8e57v4n33/sw+sbG4vwTj8fZc+fUL4Y0UNxQWQvx6Ycfxi9/9pO4/vGHcVoK++WvvRIvv/IVv1Z24sTJmNTghanq5Auj0XWOe6AjTwreriP40HzFkf1gobgjZv/tnBF1iPavjrrUJ3sp4GcUKyGew+eE99Lf65g5kugQcBsHyC+NlZnpYl9EPcEKqxJYDOC8vCP+qooHg5Ei6ZXZnbOkbpn6SeWTcVbAeD0wDD33M/5KmAB5a5u5f2ewOJWmQumT7JtgsyH40lepB+lrnq5nIOAwgChLV9OqxynOT42EHmcG/nMMoKd0P0frDvyTDqpNkTHVe+COnPC9FLSe1+n3NDzwqYg9MOY+iQTBjIPS+3Uo4SrRox6KOpaQ3+pstyV7NQaWbbzRam60ZCl3Nht63NiWlbi1G62+vp3W9nb/pvSrlfL11vjO1IOVclNKefDBSpkvQ0nWSJaNCKm/f6XM9Iy9BK4aHgXIBx86EmK2WN0lkllsgYh5hyXAOD2JjTLscGb3M9OONAACG4GGIuSsZCtiFKQUIJYHyhWrEuZSAa4sjF8ZiXiYkpfwGQjQgVCEMCfCEouaneLeyS0BbmVcFDTK2mvTSsfH0ln7RkBueppa1jFKWPFYxkxLc4xmtcA9TY2yF2xe10LxosgQ9J7mlOBnehQlnVPrTKWjiJlaz47DFHLWQ7XSlanXUi0zOaNnV5UOJs/pZmvrKBPVsSpC0pmpUYAJjmy+4WpXqcYgBtfbMUnqXG6PbD9uMw/CBjryypEtZ+fVM9pO5aOocwBEHROOUsjrT7cpGHJTDB2TFKRbXV6NpbV1Di2NCSm36empOM7uYQ3YWO5Y1+CslkXHTDjKXeBYCFrBsoFQ7aOw14CH88MVTCl78AOO8IXSE+Y8cd6Xpo28Jq1BIoeGCKrbhENC2FTYVPmcBEU66q/HVoiT09M+txzP4SVYVc1GQ/VZsvWMdb3CiXe6MssjeRGrsuKv3bjuL3498ujFOH/xQkxMjAmhrVhZnvfhH2/9/Kf+zvGIynj5xRfKK07PSnGfjenJKePqgQgUNk32+8PcvenKA9MVTxoIeXj+wx1pacUM3q/sBzrKKyAe7oCf3m1Im4p/arES4fLA00NFJt/pSljeOS3cE8pBBxp0o7SO6WOFX8Tr7DvJjYjJwy5NfD+IleyZF/iM2CwfWGmdJ72dHhzsdVdpDj7Cmz/CpKFjuvs5TXrXQ0DTKwyeeM9kYX8IZ/qdrqx3gzvvTmMMMLCV0lIdkl4YAMABgT1+KLQ74IyGEd27gp/z+LkACT8PfBVnKx5YKOSicFPxlrDpxAA54yxnytXPB/N5d5aA51yB6asKo6n0JzkjEbqpn13Zau02vtWWpSwr2VPW25tSyLsaOe80Vd9W36aUcrSklIetlFsPV8qd4RjZHtI44MFKGUt5N0bUeENUR3F/j5YyBSbhsHC9a5XpYFkIu5sbwSEYEBfrAMvLux69Zizxi/dIf0AMgpWzmaclSQimlSrP+rMELVPWKLDudLXSp6f86hQSTnQXnhFf03RHisqbmzXgZilEvBQrU85MX6OUxb2xK2FthYvSllL2CWIoXzE4m7kknT2lyUYzK2hbxkw9y4NBKYs6cWYySpk1RytiOo46CwLenUO4gbuwUr6sD8szAipeV4Rx51ACOirNjIAQXqJ3o7UVy+uiDW3hiubIXZfizMQlVJJQnno073TngICBQaGL4mlPOoZf01K75bTckIVEDgZQuDkgckcDMZcPygkDQWsBIw8uKEAKN3ylBUfnAydl3ZHSbKq7LC6tia7bMS6LcVpW87G5uZicmtLAoxNrDPSMnzqnS5cXLLe04l2XghuwcyOXlLH+iGOdGTg4hCmd3Gepa4BBPcbYlWt+ZE2amRopZKa01U6uRKEvU4UjUsDjwmvKCnnOO3qpF+2JEGxvyFJuMTgRvdTm7ORmNoH7VpvyhvyZzpOnTqrMgWg01+LmZ5/FW6/9Mt57/ZfilWZcvfpEfJ2p6udfjPMXzvtMa9aNK+6U123bcn2QuyfNvltuiqeuD3U96WuGLj69/n7uYLqjFFrT7jkUDP0aR9HdARt/uvczAvkvHkYeFe6p+JYraT1lLZh0EfoD7eVPnaoNa1mczWB48Lf4OM8W0FX9he7p8vEqQxeHs/TyzIEMqwg5lS+YqegzrwePeCXwlLmvKFvwqR45gEd2ImvEy+5/FUbCd7rNXcmgfIe/I+XckRWNJz8yxrTQX8U02zGvvd64Unf9JS1TuSIn8Oy/sOxQv2Mfhvu55UdeGbgQ3rtPGYH+yPiUCVU21Ot+HEBTVrL+ZFipaaR6tzpbqlub7dX63VD/bW5ubTdFDb4l3IjtaIrErc2dnZYoIqXcllLuk1K+LqU8dT+l3MTilRSJhyplXUekhUfUkP50owANqBnA3jAL4nuB38IdBqIHPr9dz6/I5CncLVm5KLEhjSB9drCEHR8p8HGZIj47cckPG8LwWBF+vYkrU8FSdoRRZCK606iHUIIZrpaKg/kqLJ5YTOshz/WoMCgjQzE3qXRNa1V3EuRYxp6WkiBWQY7zx+vF5PWAEvVQ3ukxDjUPo2cUL3Brh3K5FgxYlDC/hDvWGwMLCWtvMlN+T2WrU9QOwc5mvxqlsGtgxKkdtcmwT+pixKyBBGdItwW7sdGJZVlh6pN6po6gshE6e46MPEQgpSfOdefPj1MI2JJ0faBiHhPoUS1jPvJRr4Son7Sy/Z61nicvKJ/rU9rXnbLfAktY6a905NoRTSxl46I8KP62BMbC0rys44Z5B4t5VkpvTsqZzr/Khiq1k2nMgFkwwNeDLbeBHB3cgz6+E80gAoWsQZEGTtACnNglizCtuNQpa+pP22Ahs1GMdsXiZsTPM8rjnqNSOflpcmo6OMkNGBbaLn7Au7QnJvgC2IwU97TPRWdmCLpCaw6yGXM+vgq2HB+88+v41c9+Fst37sajjzwSr37zG/HCSy/6eMxjUtxjyp9T70ZBPgVU9V/ImXw1ryHbH4TN3363lzYdV2quKwqL4D6vn3vi8CXtkR3l4PccFPcg09yY+HLFkgS+H7ke4lddmW2qghJl9X6JAAD/9ElEQVTnflaclZhu4SIrZvVvf7ACmaB42KtWhXJo81RIWMr0EUFm4KVE/iOtPTnSdfHTXyp53QpuDigzL1cUMXybSheLF89Xy5h501WD/A3xJ4qWMM/qaYjeiEb9TQdqk/0OeqRMUl9Qegajxk2P/Fh//KZlriD3NVzS2OvWA0P6juVNKtfsd6lsc0BOfD7LJST6eF79lkavRz5wFTw8pRAHnCwxC3Zf17/oJYW8KTG8xe6u7U6rLZWBlWy3ofimZEJTsrYh2d+QbPBGLwEpSnm3KOXWg5Ty9udSysq8b/e1yNfFPhu+J/BbuMNA9MD3FWcSqtFhYBRWvhbEDlqNxGg0CTWElS095YO43jghpctXm3hVylOPtopzuhqFbAUoJYRiTAZTw5iZUQCUT7WJ4wc8dNEPV3Ai2p3EPUr/8J2c74GDYu3xe8qJDk2GCkuulEFnwtG18gmJKDRTCoIVL9/dtdUkq1+MIlZgtF0sNnUm0pDHI20NWsSxpSxBRgEIjpmbWCtjc6OCDFLyu8otKeXVRkdDQKUTDDqAMaLOgpF1yatiqLLRNa4FfTaSIVzcCVyHpBmOjUpY0rZAFVVHxhZw5JFPMPwBFgFAfD7H+7QzKT23lYstf6J3fS0MvHfVccUsfvdzZbXhnctsfpmcGLVynpOlyBnUbORiyhkKZQcWBvo3DirX7ykz+BNccIMW1IdXVRhoMPXLLmgLDPNm4kC75gCxLYXcJqOtZ9aLgQ0NyDc+OSFlnO8l+7vOegaN66wHZXA855TwxU/OzsjKPebpbcqDD1IobvlTlqwZ3/7og5ibmoyvfPXVePErL8fjTz0RJ/mkouKAJ/Rcn2yfev3tHfXiFxpRX9MR2LUTHeoyz57H9YaP4g6mP0reQ8oAZ7dy5d3S5graO6YoY907RaGd+4gSwNe+KkD/t1xSW9JP63Sv5YugWe4oPyBycAevoXgyjjTubxQMLpSBLAG24lH01aMgrXzFB1mWykQBt7Fi2TTLGwSczZ3fTydMf0/+ZFCeytVKVjCAw7o3S0teZhG/QgQrTuEG77nvylfH1Hu+xsXgIp/Rx7uKUfmyvgQyj2VMiSNsq5e4nvA9Hhx0pX+SzldguFHyWmFWX8tzmJaElvKi4+7W9pZsqC1dZTa1W9sbGy0p5Y226t1W3IaSYCU3JefL9HU0FXeIUr7woOnrCfFNZ08pD2yPqfp59nXkK1HK0FXK9n2ylMUbuu6bvs5K7AWoyEFX0zzMHZauB35aRjAiDCvG8w5jKWSmgzdb6+L0zWwMGln/pEPIM6rjHWWUMZYxa7u2ZqS8vJlLcFBaKE8rCHqOXI6KccJBQR5166fr3vPsYNw6jQhpHFFuTqdn9ljFdA4EqlJ0O5Qco0SYJoPpBJA0qF4rSv8BWY6k8sDyKVCql89h3mCwIbooH4K9TqPS+XO6J9fUoZPrImQhsS1BaAds8JCCch3lPYoWCmxGaW/1xWpLyl64VUUEAOfTNcstdCS//tx2NIng420Rq0NRXycTLGYX3FbgigIVQB8bSTqsYHlw8UCGUrHQQVz/rgdBRr8oW13By8qdgZvgVZqDF8yLc/uB28BwrEsoLS0ump/GR0djSgrquE9imrFQ41Uk6gVvWWFRj17BAy5y1BVFPDyUytgKW8/Nk9BDMMCX5OYZwXaeEc6/HpfQGjYNEVYTE1MxpQECm7oQyAhjBC40QjiyXEFePk4yNKbyWK5RfpcvL4RNAwtP9QEscjYJPvnEY/HVV1+Jp555Os48ck5l5CcV3R7dPwhrKtl79sd86EqWa14+rzM/FK/GIiY9PGiYe89J4mR23UCPM5I918Ncbz7CWacHO9Lt5Utclctt6CCRGc+/Uec++d08Rp9VPMlhNXhvn9cDlCK8iZK0fFBC5BDlVL6i3X1yl1+rUxl0DuRAGQnkt465yju/YKvtmZGDZ9MCzjJSHqQVzOyMFS+KGAsY+SGZiFJmGWxzU+mRnfLwEIPI9MAC71TOuZSYfcy8K7Q8SBYPM4jAD4/ke9Usn/iVLhRqGaCactBQP3Xgm30m6+qBt+mQ8sl56r3z9HrFEe9ne8/dRuUet5c+73GEk47IatrHdZJC3twVvXZlHW+3NuRbrS32eImebfWLDaVvqkGb6muNXVnKgnQfpfzQNWVJosGtVMo+PKTfZ19LGGMt71PKCt/3lahaqW7gEPeAR/vcvekgGhdhRnEiEgSDAdhExQ5k1mDZGLXTbogROQc780FQhJanW7CGrYAV5opCRjHLw2SkpaDa19wyclYABMX8bizBzSdZCh0rO2nG8twNST5S8q/7HK1KqG1n2trpdEn4AlcFN/UlHmQyTSrlLFmMAmSKV0J2atLBELZrDTYI8W71hjse+ayw9dz3ggVz834tO9GxkwXJCORrA2pSWtVX4UHPonwVBoNzZCjnb5OXfHy4gvUlsHI64ZNUkdM9DygBIeK64Xv/qGgWofKcWC7T5iyHvP446AQFlYRJIeNjTUvnc0HKR/3sdMm6s/NcNwpb6UN3hXluGjpecORQ5v2Dw56iv3P3bmyIjmwQnJZinpmZimPHZj3D0GCntXiozsJUa7LyrYWQhA1T074qD3WlwUhj3t3Zyjqy1MIgSXmGLLgIFytVdWZKekzKGGudZ/AGdfDnJFHKDDIZTMK/CHW1M3sH/IEVPfdrb7pnkJavx217U9vlyxfj6WefjvMXH43Z2VkJSbq1aML6YVlDxIISWJUlfAnriiXkjUi0NbUSPlCcFji6g06VXtX3OPdzrgf8Q53ateZ9aIaartcdlufewrMNRaPS32l/N5j+oQOpze8lr7uxeQ+5oCt5nb/QtKy3pkImNbwr2PqvfIXnYxVeltHVShnwpEUu8UebWF6k93qwYNL/rUB1tSJGFjCYE494Zg3ZiPIlrjznE5OsF8MvyC36EWHPzFAOXvf0H/cp4QHqxHug0U2b/QGcUxnLD8Pn1CUVNhVJXsBVCmbdue+lgX4yTJ/P20ILfOa5x1d4zuB/e3Deu+uJUR7wTqWcAw/1Maatd2XA7XZaLSnl5nZnU/p4a6ettPI7G2qztJRlJcsAaEg+NQXtiyjl3eHYHsjd130DUsqRH6TgRK/ou3f6ukcpK50pqHjgJgH4uY97wKN97rB0jmLEKQZgXYKpWF5B8atFvFrSXItOc1n3ogMMVC0DGFBpsYSxJK2QyzV3QWNNMuWS5RAgmBikck0m9CM7j0yFkKOEk+tNWN6M6TQJh3zeOMU/zKuOYiYmTsxeFTPOyQTbcsVeP+6cAFU6/ylMmZSof+6hB2vIbBBaa0gxS2kw+oWZPDWmchgR00mA66lrKVdPUZZyoG9O90iYSDmgfOs6DXlAhanXkfHxGB6TkhgZjInRYY+w51caXl/OwUuF5WzpFMFU8rAUXlW2xl9pwY1OrFhn2ptyEg5YvBo2eIDjNkq6UU6Fa9oZv1Juges1OYSGrql0ExvSGI7+uu3GvfOX6XHVm3ZgLZm1V9TOxDjT2RNx7PisvyGMsGuK1pkPfMkL3RA2g6JdKmLjZwQrBpSHVcwJXxrgKI/LJMIJoAFYQW8UdflWNHST9W+YooeFK8sTZTBJWxNm1ofz3DsalPE1qTbX1pZ4o+Hnp8+ciScefyIuPPJIHD9+PCYnxyUYB9wOCGFbRWpM8rA5rCULzhYUAlz9qa3nbPzBu0noH/agrwogIPX3INdrqexRBVfizJRyvY/2ufvBVwY/4ud+ae7nap6DhR4Oyzzp/pvpXWslq3X3r+pZ02Gl5hVlpXCxWj0FrLZk5gw6OluXFzKMp196T8JQKrPcw6E2KLKEcggz8LMyZmBm2HmtVm2dMavrxPAR7e5+aBgFDtA1iCCULEx5WTfK9YNyy/BDvcDNZnoIBhc8dYQvPOVedox7LwU8bYWcECo/ZH3r9WC4Nw3hg/fZZ4jnthsPrl2X6XD7ou0yxnJayDNwhmaejbJC7uy2Whu7G42NbQ1itjVoRbhwPGRbfWFDtbalrLyylHcaglKU8qZ8HFUps9Fr269EbUsp9/tEr8gPUkR/OfuaNWZ/pMJKWdUcEu6Sln0DajNkoGHyU1xP8D5OKTLb4a4S2M4KCKYT44ihWDPeQsFi9W6sx+b6SrTWVmOzsSwBtKz4PMDBa2goXl19drU86yK8csQUjY+83NLV3KN/XdO7SF+NqJjRScpzxH5eiZNwVdgypOJcTqEiDbB5XvN2LWTVhfrkNTsWOPBZNvcHOohgW6mYMVgLRvjyulfCwgr3lKSe0akY6W7INzb4spMEsTobHY1RMpsw6IB0VtBEafi8XCnfHHHCvAh9XdVRcj1eigllQRzPTAoJhpExf1aSAylYrxzuH5LyWo+VtYbpodogiwzLdVaFYBN/lQolW8qBtuDiqWX9+QQrlJrSQePaobAzcuCS9SWPKMUPreMyusJEYRPS5SYN99oyO6zrKPyYFcADsD63FU8axbFDn41wvBO8IKt5W4pqXAOS6UneaZ6zh0ZsfIG2VqwSONQPmFyNTcELmeYrcVBEz+vMBDySszmpZJM2DAgZX+ZgBEqQ0xaIfL5ah4VsbZjtoz9o5BkgwWOpxtORmxtWvFcuX4qrTz0RZ8+e9mlmI2MaY6u9ETwo3k1ZRzlNqT5j4V0E+7biGAgDE680Fup65jRFoDO0gpbwCTQAZbC+1yUV9hztmfdM+5aqClZvGiLLg67vvcfVNPijOtLSZ2ueXhjV3+tqvwVHt02pr52uTCVX+tD/rIhpN8K6kjfvU2HC35mvp0QFzB+CzRnmg1iYai/CVNnlK5v5pBsWXMFjJoWy4JcsQ/dqO8s9txmDVnCizEo/6sO19IkajdsXkRia1400V0KE4d3s86arcc/BxIDw95nv9BMvO2WeKu/r9TC3nxfS9ebbDyPDiXK2Uc2vkOP3Q9tLUxUy/OyBLwpZfUj9bbfZ3MBK9vS1+hl+S/27rSxt9YCNXSlUFLPkTiP6dxv9u1jOKGV2X+8p5QsXHniiV9noFdssVI1x/rXoiFW8f6NX74leZaOXas+CXRFrhQpygtcN39c5w/2T7QNBZ5fn9Y4Op1s1VmNrXUoYa1AKub26EJ31eStkTrvKk7cQVlJCyoPwYsOTj7X0Zq7cWc0wn8bpkQFyyVwZk25fY3GvR4R8JxgA4XkvnKpEeCZJrHhdC4zszPSivCYTZCdgesvrsHQWwaZz0YF8PKdw9sDEHTrhs74nAApjuaTy7SiNOMUKgHTAYxPThmiAsKW1UAijsnIZsXanX4V3tVKlLXRNxZxWWtkJLRyx7sbHpJDZuMSGDaUfFN58tGJdgwFIiLJXr3OdwMv0Q7mqrr1TvShAJbFiYMrWn45UB6awTAe6FJzOYWXI/KWtXM8M1jqzGY8/YOApH7p3y8WLc/0eKbgVDzOny7RYpjQ47/vevjPv1+ZYox2Tcp6U1cyHLaakpBkYNTiC1Lglflkmdc72wvWWL7Ek+CQWjdS+rOEx0wGerLUxgLHQFRz4NfPBI/AHQjd5IXlN+BbhXavgaWs9QymMDA3Hs08/E08+dSlOntSAYm7aFvIwtFYZubFIvFIUhy06e/Ee99QBxQFMBL3yOD18qsEKlnWHvKq/qG+amYYWyv5/iIML0lEHZ+DiOhfPnwHtpd0f/qKuFGYPTx0dZvbTbNtsS+qcs2tYqF4n5tUh0Y8+6P5sOibtWAZAttEvcNQTfs2bvIfP2Szo72Uzg0VfFJ5qcre7exZ8UtqDmQ7PJGrQ5PZDASuM/KAtu3wjtF0svKNyLK+q65IAXO5PD2NqfNPXPlmjuEdG+HhZDyiwjqlD4X0nI1+Gq6t0yPobUHlymEv8e13SRvW5L+rZrzJBJjIt5S13kaHqk3hmU1HMG632bnvDCtkbvURvjYMU3N3Nr0Rt79pSVtvLOo6GIGKlFKU8KL83ff2QYzaLUh4R7R60+/oQpSxymTsUZ5jydoLXDd/XOdNhyUQgGNsQGUmKkRiVY+FuNOQ5enJFSngxNhqLUsrLiluVoGha+dorPVOXKGaUsTd0oZSLMoZ5u9at3I4LQ6AVIS+3rwoKugHdaMYw85abzCemNk+TmEdqHm7h+m7eIqTdIRCC2ZnslZT0dGkzR33ujpTTryhk8jsVNIKxPYWlGBAiKLyJy1cERGEzPtNZCAnWlQVLMUPqGMMcNyphzVm3iSzZi1CQgLdVKaHtc6WlNJkccRrBZSpqaJBDWJjiZq1LIASDs7FbWG5FaLi+hQb8Yd3b8jbsHnrjxU7gbbZyhMU7VbLLQcgerAxmp00Fp18JrD4OhFGcHgs3lUEYTwZgQRPTRfjJE208GfTQbmVd28sMGvMkyfkEZDsWF+7G0tKi8R8dHYmpqXFZzDMxPTWtLH15zKb4zu1uTwcHQLrKV7Rl1kPtonLNp6wNS5gyCOKjE/VYQFIpcf4Jpi0c5UXIpiClbsJbnvTmR8pRNmCPjozG88+/FE88eSlOnJz1V7LYwAa9nA8QgptCndmU5DV4zrwIINIVLiWONNQLj8Kp95THwDAHizVf9mfzov+TBvtd4l370oN8Vo/0xTt+v3O8aaFnkO+Bbj/8I2QoLpWvZ7PEH86l7Ayscw0+6WIlyKCn0kw0of3Mj/qHd0Gzty4Vd7yayR8VYQDNKz41jfuDysFThr9IpnLgP2ZH6kDeioVnlM17xkrvNhfORljXpFO5F0Z5pUbgqct9XdahpsXVDW54rGI+mjLE5i7JG09dYzVTP9Jmjiz/Hgfn5J/DCf5wV2hZaWq+xTvf/qv/a5is8D58Kj62fKWd1Mc8w8osk/SGlDE6aHdjY0NiQmpYHUS/zHsiUNuS1d7opYZtClRTVSpKeQDLWQp5/5ry0ZTyw16JOkwp91jK/itO8YdReL8rme7rRC+mlhGEW7J8O8212Fpbjs4ainglWo1lMd+aGDI/wgDze3pWDMnUHQrZ02xYh8AoDGrdle0iPPkpAbzbqDAkYTVcdW5E+5KXK0K3RlioyfPnODWurqTjecaTTp1Ivg4MULzE28LzlaxiDo+oGenmAMMCUkLRmzykuDwFpDDTpQyPuhatnjGadifACsYSUrwwydG6GA18vAsSpSyrz0q5OJrO1iswdfWUsvLrR+xg8WFlhXAYHFBepnilxOiIdDq+0dxoyOJrqg2op2DmNLHKUH7uoUUqG+pbBT03afXngCNT4kUx08t0xelCLkUpHljCU7Dd2RlkMJDA4gZfc6ewLvXC43wt7e52swJGuOb0eKKjktnApnIVFf3QU3RZX1mNu7dv+4CZMQkcprQnJydlfc5ZUXM0Kxvu3M50dvJXHIBLPeRRfCgxrBpvthHfopR8DOxg2W0u/D0YExyuCHr4IWdNEhbgeAXQYGEg0Y9n9InxsfF46eWX4/HHH4tjx6djdnpGSnrYuFBfGI48VqrCQzfCEBgmrtLRwam/rtn6+RxHZeSoX8XPdYZuGgBiGYKHgPDjtJRL7qTEfsezg67b5j3ukGT3OMOq6e4FccCRsNc/NIMdRdB/PYtARakb2YtLUpb2EcwKFdw8g6PYGnY2rmpv/+nqQabivAFQfavyAzwCTDbkUS5LUijjXM7IZQVPuUrmwV88q/2nS0/BdXml7PqMp+n5Ux7+FLEXn7665Iz867pCA3AFb94m4Io8Qj55sEn5hzi3W3GJE9f0vc9wLpN/6lb/1B4pSxW2z3Tu4/ieZ9WZZ6krz+BZ8a83AUPHYtSxP0cD513pFhUHIJE9W4CRsZTyjr+nrDKwknuUct+XqJS3pZT7jqCUqxbLtrVT/H7qHeaUoidLj6ORZdkx/eLTtZqxKWu4vboUzbUlrxtvtdeonwqWEIU0TNdI8TJC9LS1GbJ4wbG1WRqOf7BLMdvj99pILm9qg/o/L8UXRvadHIxQGrybjoBS9Ya58fPqlYcjK+trCskEjMwYUKg+4G6FjGDMTR6scQ7B5BLcvB+McslNWShgpoZy5y4WLK/UYNGipEjHCJ1PGCJAUe6Mvtno5SmxUieazsrL09fKp3SpjIpiFuIoKlKT1laynlM59BxKHuW43mzGqkaXRBJvpaw8UMKbt1RYdoBUNKpkwpZSdKeyoMMrXvVHaVQH7QAENASWhZUA+qp7YKegUxxh6mNhVuqnPz9HaVPp0hZer3de0kMTcJZTXB5Ekwp/R7A4G/3u3Zs+75rZBr4jzJGVaTVPmd/yLGwpOgBQqsuTMlQFXJ7agnrRHlypl9f6ZSX7tSchD19gRSNcnV75SIevAxrPZAgn/YCtYcP3DBReeunFuHLlMeE15Xeu+cQkU/umq2Ao4HDdq4Cr7ZofO0il4MGe6Atv8SwtcpWZWVxDnPtA4TEri1JH1lftUPDAB98DzvDkgFHDh7l8dtDj9u6dpqYzjnvP7IRHN7zvGb5U6giOfp++RMilQgVS8nxXAfUUCX6Jo/iNH+4LTXs9faW+QpRtLC84qWSTxvUAD69d+yoDhL5j6zz7VfVdBMrVUX5GmwHYwE0e5zG/4Uvi4onPSJwfJv4KJd6SC+KZirunr9V34CXq69L9U2Gko3p77vBnWQ958ABvcBH9E7We+vKn655sTq+fAqhe9Cd6ui+KXgxqvA9D/S5fFdvQoBnjblPVFpUAIw2kECIVAS2FvN1W3g1h2RSaX5JS3mZpMJXywG7ZfS2lrOuEChhXmt+5UoZGxFiJ+vWmZnRYO15ZjLaUcae1pg7fEsOomvpzh2dELuWLIvPGL5gSxQxjYlGg1Aw5nUNGL1mj+8QNtdeg3KN6HM0tT/VD3zPe+ifOjncDdbEgUqLKr8BB4CGgaWwLVa6KhwHoTC3hu8EL+Rt5cARrij5iUXUy7oLJyNIKVIydn5jMc5JRELZOrUQkOFEkCE4pU94/zndV03KmSWA8C2AJZdIOKw+f8xviXWUEutJYgKDEBAeBkJudsNqYEqaewFG9GCMWwvCpumEUu7KKKRTOuq+srmtgoTjyMvUNYeSs9KGfBIfXuaR4EALQFfp5t6joA42YTXD9LNSVAhx19b/xzbI8fe9WMKAuPNKgSModiQ1T/5k2kzvsq2GWdrfDKkHgQGPVgcmhggM8try0EksLy6btqBTzmDzKcG52ToJo2J9WbLc2M4+8aSgmghQWFoWjmGbvVcgMMBiU+FOsEg60G3F+BQvBBj6CYcuDQRE0EiTwJi3vVH/lla/ElcuXpZDZLT7pKWvKYlagVF14IM3kWSoQAGZgvPYnHOCNVMjwk8qhLDy4qsz63nVCwgM9HUUQ5z4gnmdwkXUlTabyDA00UdoKpboqQrge9FnKfv+gNHtxuHI1v/TG1XAvFg93nrZWHVNJ6l5gPEsDXSo+rh23eqgEjkGB+Zn+zFvlXh5+Jz/tDN3rAM2DOv1ZGXvzp2SfN+RhiGCYMOWK7Ms+ZXyMX+JIHY1DcfncP+YD87nqAQmUQ/eKc70UV67VJ5mAR5s6Q8Gfq2igHz4ZilI2L5mHkFXQINMIaOateBnmAxzP5ZPewhlf7j3Q1R+8D86KzHTGN8PVFTB2zita5iyU6IbskUz2ORZSyMx4eVCseMFWckH0LxahehJKVpay6tBWOKevY7fZ1+eDQxrRv90c2OlrqXdJKY9IKXc+h1KOPaUsFrJSVvxDlbLaOzkFyhan+G74vk4pMtueMwNIEPNK02arYQt5c30xOo0VWc1sZttUXzItxJCy+mxValQj4vG6E9MMWMz58YdUaFAPtw8lBLzus3w9ry2ke+XYu6WHFUdsLyw6FUyWHxiXEFVHhCEYrTJtRF3c0EW5eE2Xuil+S42fm3o2vIGIDUK8W7yuQUVTCtmvMmlkRsdgpyWHT2CBstuZz036M5MqO79uorrQqcGpKFJfEaLyWK3u5BaAqoeZedvKE9gIBNaXEZDUjxpbQDgvdZO1zVQqI/WivJnIpDspQ/QrwFnWKGY2d6Ek+c4rE+ace7vW6IS4MDu96u53cuUpp9uBXFMUhHATjTx1bxxTmHUbqNA9BR4KkkfZETMNLSrYtQH1DB7wGpr+yOc6ql0Fys8zTWYw3RxStGAy8HB6J07o0CZlUsWDd5YbMT8/bwUKvTmNa2p6OmZn8nOQtDWjbYpJYWxwcolTWvssB2R7QW9Yz4M50YL6kQ6lbYsVAed8CmvgRRsKsnEV2WJu7ni8IoV8+dIln+E9MzPpzyz6JDpoVerMrAT08el3IhrrfVXpumpJJF2zi3OfuBOXdEncsdRLOuoHfJIpLXXmBwHqPqDyoV3u1jWwzJNBO+Bmi9QUv0u3h8cXcSg89+9CS+pLHH+mGjRTOtNS/zkw0zPRKvtk8pGfk6fc14GXB0BqE8NxGvEFcoSZRMkaH3cpGZivsjEzmPLGCguN5dKz/JpfGO5dQdiarfCF/uA3z1JxT3vh/YwktF6pEyBqAH6gxi4HnBnwo5Bz1s6zcX5mKLr64syJl7zv/XOoMw7US1fjVuPk9WNfcXUa06DivveXZWTY9UQpi2Y+o1t9FW8LWd46hfYVHDIATTDxfs1csLdUlpTOrqevlcbT16pSKmUUtJSypGdrO/hK1BdSyttjuwP94+qwspR3J8Vfnr5WIVLKu1LKfV2lLCp3lbKAAtdO8Lrh+zpn2J8M4vAhf15z4sMSrB+3pZC3NzfgRBPYO+PEeByL2d3AhUXd5vOFUoZKp4RCVYIGoKKcyxHFCqogaO/GJEk+9DUVThEK+VgNDGPqGekzKVX3AQzjY5OyLPjiFNZKflOX9zlhjrTUs5PUjRZsgmlpMMErS00p4bW1hr+4tCzBvry27i/4cDwmim5EDI21ZYXMucdSykOykn2sJYoNYUaH5k9h/dgTdqe2sKRiogedQTCt9ERn8lgoqELsnh5QfSoc74T21CWdqqwboxCweLEWGYCQX/l0gRgUa+E8IOuKMDTjQJHV1lasqE5YSwgtOivk9xq56EGbuo2MP9SudFacBx0IJOL1WNdUGIrTM6pFWh6Du19J0nMiKMuDIgupMkADCO2n56TnpnZwC0Mh7jrxhHjhRj7SpTIFL+K4wCMafKg+LH+3xYMLCwuxtrpmOvDVp4nJcb92xJS2oEdDdEAxUTTloQB5BzktCcIMgpimzHOqE7ekqwdXrjuDqRxweQlD+agQXQ4e5TWtV7/6ajx28YIGBVMun41e4GqYpo1ooj/uoQI1YXcv75ACh7j8wQkBXCaUR6Dikx6micL4/D5v0hHFXGGkIFXZgsUGKL8epOdA1pMCK311XTwe4Gr/xZE+bzOuF9a9rvfZw0p5iFN2+rUltNduVb7CsLOQKGOPHjz5Azf+qaOvJcxf6QfmN9pabUKXI5I0liVVGfu0rTJdbaVsaw4WFQoCYiVJ2Xju05lupDF/gy+8hkc2pNED33uwjQwQ79nDd+I3ZIPlw7DiWCtmBk8yqvoRWcdYyN4tLu9lNyx9d63kHePTJQvhgh9X40R4v6c/OCjcwNt/rm96t4HrhJ7QM10TVg+Qrs90HvTKc1AK09UsH7Kpq6UBTj1OFJq6L3rcKyelLAgmlErZ0o0UMtayLGWmrg9Ryqp9+UrUpJRy56hKeUSyeVcKuZzopdwSHFLKeXiIGKRYyj1KWZayqm22wxeyQvQavL9TCsEqNzA2ZzbLOt5Yi+2N1dhcXZKFvCqrGYGOUC3TmlJ4PoGrlaMZb+TSPQpZHGthQNr0Ign0xxGuVwI8pwM5lg6d3g3vjCRWw/GHUHFjZ1pGgkNDozE2OROjk9MxIGXZZ+sm31ltSsl6KqQo4y15BBGdxh9zkHBel3XMOcsrqxLmy41YWmvGijyWMkpnbGRQCn/Yrx6pnfw1oBFdOUmrrhEroXwqR7x3HrMOjHJRB0ovGgtvMxaMK1wUgMOTEPpXKnU4Og0+LR97wuqEHuUaLpaaBh+6z7JUthQFrYiyJMA0LYIARcjUGgeZ3F1aU/2hHQKYYoULgwN3CGisagAnpY/RgoUE3sqLDkcZLk918w5UHhoWaVNxmQYAoEOKn6yUETKKpUza0dO/1NOI7AEAB9oaoOY10Yn8xAIX5UuYNTzvW4DXYH3gqWxkH/mYsl9eYjpbnWZ83GvNuQlsRkKKTWAb7vw4b5ZDyHm5QXCEB2i5Xi4t29br/lbI1UN35VO82xhpp7odO3YsXn31q/HoxUdlLWOps4aMhQxuOQiijnXd3g9Uls/mluDccyChChiLXnfwHrgIwrTckmbkAz/VJVNkOfrPlhYGhM2LyDWlUx2yzLwkD5G/xB3BOX1P8oeLIJ4fHf79HDXCIoO34I1UatCA7im+oAzVvzvboBwO1zoWj6th2pds8IRns7jVDwO6XOvM5bq6fmy6s36scuF2cPKsiPMZdNfRXqTzoFh84MaQT/4gTvhpAM75A5y1PjE9qSvhyZiYmfRrgJPTHPk6GdPyvA7I97Xxld/HxiUbPXWdA87smyBjzBI/Y4NLfqgO7P1nnIrc7d4jN1KOuT+b3lUR13rlc0W4T3CxB3YNk04B0iGHoGEOclDKaSl7ObQoZDK5fFBXwE6lqw4ICNZH6dD4w5XygJTyoJTyNmvK+enGIyrl7bSUyzGbEs6TSoifUD2kkKWUd/v2TV+rxfed6AVgnODV4P0dGUrTwMh8Mo53kLebq9FhY1eZss6PQsjqEoG8dizrmE/b7X3VCesYpY2QFEP1Ul/OJTiOQF5Jo+YoSZiyJnlJVC44g6FN3Lh4pUbhSTAOj07ECEcfSimPjMtaxhrRcwYJayur0WxqgGFBhcCSgtaVkVez2fbuZJTvOuENMYE6FO94ugwhPKrR5eTosDcOTYjRWaf0h+xtJUsQW0GKehbYKNBqxVZrik6QwtvpIIKZVYyIUlYFYUY25OAYyJDeVqh9KtxaV8rpQxlbiWClD8urs1lZFwGDEFZeSEd5TPlQX77he3epERsdPRGnqIbuPLVzEUa5WcmSWQTo4syt6S5f2oC6uc0sULIsRXfxIAw/ZWfSc2iBcEOBKSwqu2xgkaAU46IzLBgqC/x9Z0SET3lKPgthMqhMC16+kjWY9UcQNJutWFxYMp8ylT0xkcIKKxZBRn7OFHZ9RDfwy7qoDAvshOuBkWCitJIeSquAFbKnu3PZhPQnTpz0pq4LF2Qhz05ZIQ+LhyxJVBfT3LhXsS2vey9jeMDBmJaNhYXe8kZHP6Q+6JIa+tVDhNcG/VF14qhI+CqtedVD+UlLmambs3Q6HcK0HjqCc5tQP2gAT2Qh9zine4jLdkuXdYGn7vVHdYflxZu+gu9XnqAtvCFPGwM9+2OpSynO+fZdczDKPWnT50yK+4UoZp7BipO3Mhad69UWunCAKpU03QGeCjW9IK0TlLTdK/gS3vFsGXJsYmo6ZuZmY1oDSRQwnzCdmJqUESKFK5k0PsGxr8ikajDoXn6EtwZGR7oWsmUFfcJtXmRN92e/6+JS8VKcDSRygp+85ZevmYbBYDWiemlPH1TkPk+RvR75wZS/39JBAZu2KGPJY1vJm7K8Ky5ZhgEpgBMtERCMYtgdekAp70gp9+0p5S0pZSnmz6+URc/es6+VZlJ9Y1L4SCljJd+7pmxuwvhQBF5xdoLXDT/IkcwKt9WQRdyI7cZ6bK6t+D1kLORdPshviwui5QiGaUJPW8siZXSu1lC9aXCuEF9Fm354GoRrQceE5VKIvINwJyfpnND/hLl1IyuQU6DQP+9Zz0VB8lk8jptkrZfv1ObUOl9YacWKFDOjLZQfeVkD5x1hf2FJ8TR6R3DTCQ8JJxNRfkwMPcX0p4T51IRGqpyahYXMVLLKrjuMUZYo6Oz0aDwEKJ2xPNed66EfW6XUwUIwBSc73JXC9bX1hYDX1UpYf1hQUmkJjzgGA0xnCQ93NgqxQs2wlRL004+Vsuq62mjFneV1f39ZCV0WODqZU6ZwTiWdu81p81Qi6S2k7ZNAxLnz6Z/pW2AQR4AOS9k8Jz2CAQEBjVQsCUu7Unq62uEdBojyoRBJTpjy3fb8cSUpuJgm0A2aofgZGCledKAOy8tLHqABy5aHhBg7s2dn+NLTuHg5p8sA6DasvtTXFrD+jYjRS1ysiOXZoActz5w6Gy++9JK/fTw3K4EqP8YgEZKIrnA49EkeTj4zNOCrbIQ7exvW13mVKzccIvx9oAhjH2VwG1M38nKfAbcbZ2qzObG9oTwdDY6hmfDLQYXCokfdfe92Eq1TsIJFvkvtswXchxXhJlB6l+PL53YHRdDB+8/rDs+vOPU58xw8hHIsvJVevEvd4SWyy5tyXFW/3NvADe0NeXUvOsELphvrIooDFuvG+blEpqrZt4IyxmCBlolNdS6KfHmbyMDf/tefG5Wr71QmMyXDUrgTMc2XxY4d86c/R6V8mYpmbTg/HpHr297bgGxQ3TzoKD77Au3mokrRRWHStiXWuCU66UkPPtyZabnWe4LJK1UZ81dlgAcU9lRR984LClBhz1Gm/uUSH79uCg3l87vzqZAZYOJRyMbBdMtyjaZHti4llTKW8j6l7IND9itlpq+3mb7+vEp58BCl3HcEpdzTVeXtBK8bvp8zcVXZ7Y6UqxQtFnKbjV3NtdjZlEJm1C7CebrGQsIvb1sZM1WNkmEXtluDVsCxYHagMXpdlilfw7ruNaTycSn3rEkw5ex3/egEEmgwBY7XY/zlH0aFTCkPM53KC1pqIY3AUH4+7rKxoXxqYDEBChnhA0zOD85RGKyTDEoeY6+fEXWAScFmk9CklLKV/3Ae1MEaE528Wku2sooA4z1iacakgH7cLQ1bSs7KDuWDwkoc66YQ0lPnnEotQkGwsKJsmcnXsuxVd0VkGSDs8lL4+l4e2Jyb3Gi2Y2FtI1YksGHr2oFccwluykrBAn5qVw08c3o1p6wp2yNu1QtBj4NeFKNLtzy3n67c85fTZdwnTr6Sl45ceYZsGUpY/Cmf6YtwcRLgiIbdzp8KFEVPOpAhLxu+PFMBrmojyictr0UtL4uvRWcsiNHxEU/1HcMSkfJUDWO9wffQt11X46y8LlceYeZocNHVH7R3mryePXMmnnvhhTj3yDlvLOO1Jz75CI0on0pYjoi+pil5gS2AzJrwmcqlpTVZ9qsxP7+iMNPvGkStb0jRsqYmvoXvBcMDN/IXGFbI6o9sWEQxM2imHzAVnoK88Az53NbkAjH+aYekq2moC32OMQRo1/Yyqlz1q2KP7MCx1x28P9xBL9y9aQ/Pr7hSB1vKQp5+ZLLLUT9c0iDrgyfEn4gFYNfLzxQwjXQD+3mApj/6rTe0eqCUAxiuftNju+K83xlf83mhr66WbfAwPKVs5vXBQS+N8Y1uLOOpGVnFsoiHRpiJob3pg7Q9mw3Vg3tw7PXATPLRrqVthbcH3KWNqcseHUlcvPB0fvKqTpmfeP3rWvSgwrUOe+mSt7MNeM6sH2V4UNfjMg54DE4x9raTtyXfed3Jegar2XQFVpadAQGQ1yDKIZyu91HKvKeMpdy/Xyl7TZnd17Kbf5dKWQXt+56yvJ3gdcOHOWrEqHh7UyOTViM6G43YbKxER4p5t9NUY0Ic5vg7XoPz+8ru9Gzm4qxqEQ0hUxvbpDJoE7+6bAju1YBOkImyfBoz4wTODQA4hGPdIV0X+j0NrXhqSFszYvR7wRI6MHWOGNXxdDVEKQixsRVxY10W85YanKkSwfCVzmQGVWJ5GAxGR+EyZc3rK5yvjDXF1BCK3wdKSNiimF22y8sysVA9HqETCyh1TaWW9TPDqmwYMZlMwk8dxmfjWmHTITDwGAXL2hMMVDsdUr8piClL9fY6phQPStoVwKu+0IXpNiHkwQGvXbVlNa3JUl5c3ZBXGwsPppGZxj11+qwsuhkLHjoCLeLpqDJgYOBAvVDGdRosO2V2cupn2rnx9C8aJjqlzfFFEO51rszvx4VuKfzT2vH6OYMPhA45DQYIBBOulQvtLnpYeaoMsxHPdc8sCvgOCfaQsjKwwRpeXFiIxhqbwPqlmHPKjx3ac3NzPn+avQhsABTZDDMVM+Vn2aUE/WZ3w2I+d+5cvPiVl+Lc+bOykGdiRoK1riF7NkQB+lkqZPGY4q343f6dWOUQlLvLceP6fHz0wa346KP5+OzTxbh1Y0nx67GmNuP7uX4dBB4RcuYF4QC9EGJY1SzJYF3AE57SVN04xQk64qC/20kN5el44kESupVnFrqCzJVDbuADJ6A8kifaR3a13XCEwaE3rjri7K1wshxq2I0v/nCneOEELTzglbccURyDbnogz6EZrebZAqJ0Tzt7E5hrXcqkzUUXsVgpsyhkFIcGPJZFaguO0UyFjBQzyHuc8YbmGuBC3702yDZEdoxIGec3uieljKd1HfdhOAzOKd7p7DNMLYjvdbSatzsJNG2XckVXDVJsyCBz7FIuWfIanx5PPI+49DSyFW4Xb66UU65+lulhJXjbzh0okcy209UPyYMMLEuKpqPoKg8fp6xnZhOaCSfKAYzgGzc5KOoYCj1MKff1bcg31axNJUUho5h71pT7NyellDu/U6XcM33tv+IU3w0f6lTpHRGA7x5zbCbnWHfWVxSnQcaumE8Cw3P8TaxjeTbHtDZsOdfpCt6nE9n85wqpSKkMMLHjvouGTyfy/77G7I62zEgoYqxHXlfK7fCeMlKj8bwqAVuTRRGn4pIvQtRrrImNSKhfxbc7W54W9Bm4Ki+Fj1Ps4acILNMpCdXjp054w87kpCyekSF73n9NQTcW/cPDoj47HnMTBZsyhJTKwoqsjUAFEQlZbzoGCo84pjNhcurjGQDVF69I42ArEdqBpDxhIepObIWD0sJTV6fLFkirV15WtHESLAYg7Cafl+V1e2FZxuRwnD59Jh67fCkuXbkUZ8+d9QAkP6TeNm3A1YpZFjP4VOvYcfZ0UKOkcvMvQ/ADxaodRHdb/MwagJPg2KmXuTq6dR0sJJNibkeXx30KcbzT+0dplN6veUBvtT+dltReP3TahA+NJiXwjs3MxnG15XEpXvYGsAyzuMhac9szLaNj7BfgmM5ZKzOEGCN2D56AxZ9hwlWUVJwqev78o/GVr74SZ86d8eCGtepR8QQDwu5uc9HKAxzzQqmHHO2+tibL+O5qXLu2FL9+61r85je3ZSlr8LSkQZT8/Pxq3Lm7KKu5GRtN1i5TwHqwJxplW9Fn+PoUS027XlNkbZHNiWxOw6UiSY8FQruw3qwGyPag0eTcgu6P4C1pp7RMn6sY1wkPTeCHfbS4j+v2rR53WFzXVURwTvbwMpxG2faUcuKvapgXwRcH91WQVswHYDtGaRO/ynN+JLptda1kwtXKQ5ZAh+TtHtztuAeJ5GHaijI9yJVngD/GPgf1PW/SYr1YA0NO+LOBUbuFPNBxXdqVS7aLvFiV+tItxXbq8wwiZIWKLzywctnVkYGLf3ShfblmVO1zxlkA83lNU+OyPq6T+UX5EHMEBBOauL8IX79DLXwZDuDAx0tjupqmKGOWRHVFMadCLjAzg8L0nSIPHC1O1MhJfhuv+x6lnLuvlbocHmLPVHYLj1Ie3v0ylDKvRO2y0Yt3l3kl6oBSVmL6FjDl7RTfDe+5JIwrjRWM1csXniQcsJB3ZCHLTBYdypQCa1vNpq58YKJpZqzKmFZwkQLpgiku/8vPnttDRVc6tju4biGvGrWeOoSg8iI/ytgdgKmiVMiAsBKWMKkn01gRmxuAs533bISSQO5aUWIOLE82FDTWWx49Gm8JALDC4xhpgiebK2aPH7MFNY6FLIXsDx9MqtPoys5rrLRhKefBYVlElKPyPJVZ4cp7V6UR078qa8EMwynCOyxFQ9a/6DhmRjqQ8njDl1KBizum7qiXla+u+UoEVitKiTo6tbwc9GGwMDKmNKOKzgHJ6lozFpdXvKZ87OTpuPDo+Thz5lQcP3nCyoiNJCi6tdX12Oi0uvjRSO5cWY2sA+0PPqVsU5F/eStU8AZXhWkD+9pWJDJ98rnpJQd9+hBwxOuP9qYcv1qHUzIsGyMhtydUoSWeYAoMbsCJtV5mOlCUx46pTY9Ne51u9sSsYPVLEd6I+Tt3zRvsFxgbHfFmmpmZOStrfzhE/Acs/sDWwtco93kz18svy0KWQuZ1K3bC8tocOFopmIbc6Oq+kg7hBK+vaQC8cHcprn22KIV8I65/tqJ4ja/FR3QRRDHVYq15bU2Ken5NVjUH2kgp+wk8lryECICeHBTBtLlkivpIHuOJIs53PVOhWOgpPo9oxUt86D4FamJpgVt4AMXjJRaKLA7607dq+ur23wH2wHPKKeFedy+UXv8wR5rEt8oR8DdP6dEej8G31FX/XV7Ufz62y7T6dXyGfVqXFXLyw5b6Ke1alUfmIu29NaPf1AI8UBWtGTQxEBydGBO/TXjntGc2RiSz2Mep9F3cyFd8OtGvRNTSQIFBGoORTXnOJbCVTF91X+jNX8K9ERUgQQMufEVO/nvuKcuDM7Ofb0rY2buObuKBtf/5ybQ4Bn0505CvP1VZz2avHOwDk7L28lB2CciZqpTMFQHB2h/TfCjkMn0tJdzvozalkJnCHpBS3t1TypNSyp3PrZTze8ryqZTLpxsVVlx9Tzn2KeWsvb2d4tENPTFyrg4NKKXL+nBzrWzqWhZRsPb5Og7E0uiFHcmykjcazeAc4a3NPWHtxhZNEFUmHgXVcnRVyfuKxRGXiRAAuoj+MHZ385WUsU/Taja8NlZ3TbNuTR4UMoKGrypxpOJQeT1G3UMDDHkxIdARnDA/07wIHCsPPWAzVkcdiqMnKZ/cZMgmVssKF3BEME+xwUIdhcMeOEeZKWw+cD8spTyEoubEJ3lbpcKLAlw/yhEwC29zazp3YtHNo0xo6OnqvTg6end6UmlBMBWc6oJnKssDjBSmVsgoZixlBI0roucSNp5mH52QcmbcNmDmX1tvxMLiim6HZCWfihOnjkn5TGmgMW2FzKid6V6wp70R5BybSjubsSCWinC7qX4eyctXC5jWtpIF1yKsUeCQBP5Ah6aVD57A4EJ6OjgCRIKOB4JvSxCBIjqRKpNXYe5UHtzkhr6cVeELSVbk0DyR9HVQiWm/2VmmqKfj+PHZmJiYTDyUfmF+3uu5wGCgx0awiYkJDcxmYkKDMARxQ/TIGsLrhPrj0Ucfi5dekkJ+5Jw3dDG7UhWy8RBurgeDrIJz9dR1dXVVCnklrn8qC/ntG3Hr1qqe1DYG9/RsKp2YGInTZ07G3LE5weuLhYWVWF1eF/qbSp/8L66QsB/1tCf1YEMiwp16sSO7RV8uShl+4bCdOmhCeKanbumMq+hn5ez6qBx4mHYpfR8yp3LLDFxr/uqyz+93Jfk+v+fu/+QwZxmkZKmQ4Qf6VOINCWv5+Zvx7puKcL91KtIRzP5fUSbMgMQzdb1Wsgco9FPAJH86u3MlTjg/o0+IRvRTZtSskDWY9yBfljHLZPAnJwK67d3+gpb/+8QqTs3fU07K0ZQjDJzYfyNZovbyhziQNfrLngPczIfbCzLbkjAzFXBpW3Jy5T7bG0f3oqx8kBdFdJ8n/eCrUncSJVAlS5zYGGeaomMY6KCQ6cPu8wm3uoLFvjgB5K48qEq5b0vFtNWibRXb3eglnm4odUNUkFIelFLeaY1IKfcNfyGl3NdVyqqwfN+EMoyLo8ZV8KGWsipvmPJ2is92qDFJQREHQSaitKT8+KjE+pIU9Jqqyg7UtNpYR+aj7FaQjYYIJ4XsDilKiHCAqsChTfJRFtRFhAZyzH5HXisjBTxVqLL8XnHZPer1a41IYX7wRWAgaEYsNEfE2ExdpjLUI5UBPupQYkTwYA0PPcUpNnl0pfCQIqtWpadpVY7zqITEMdfnwJnp6VTIY7aUR1WmR7LqSFjH7PjuHnlpbSOBBgNWJiz04Grv/wyn0kg6Vmb2IQ4MktThmZ1A8AEAmGwoMoByD35eR9aAg9ej6nqs4emKsh5gM5osZdacsS5pb3b18u4u+XlXd2ZuSnQNr9sPSlBgGQ6IvpxShmusNaSMGu5ECAo7X0RL45ADAbq8hSA4y0EBPRbKpU2I1I+XHQjy0MKE9ocX0/uZn5O1dnLoSFrB4gEJIBuzC9CJdNCwwDBtcWp/7llqaaoOKMaRkQG1oboXgxvgyKnjaGCiwZcUMdPId+/OeyDH6yYTtLeEJWUsL2rAqvISbynkCxfjhReej7Oesp7y1D8KueICkq6X+pJpoPJq2yF81lXWwvyS143f+fXNuH17TTngTVfP+V1V1Xvu2FRcffZiPHrpVMyd1GDhmPhycth95O6t+VhbYYaOlRMEofiFdXT3j0G3HYrEJ5mJ58GN+jOwzel/ZjHAK+mOUvZgC4BgQrzxKD/6rx9TYcMcT7Numd/eOfac2/t35ECrWsTUFVniQbwRliv41L6Hs+zSNQchyQtgaCyVL/H3nXG3AmmnlUzb4WEz8+deMVYT5daOvJYNeoicYpmLV+MY8I1PTlmeIMu8L0a40Pb2ypcYVrefomDIU/cJylR9bB2r3pynj2KGFvpPOhT+Y7EXOYjzr394TsAJiABwgQ0WtQxHOzl9nTIzO8/F84TlwL07uFMCt731px+mQlYb5QAH65iBorz0Te5foA8X2MX10plLBk3teluUclrKyssRjFLKfVLKUsS7WMm7RSkzfb3T6j+yUp6QUh6QUt4dkVLe7SplCbtJNUv5IEWfj9nUPVbyPUrZdEjviikdF98w6oW6EJGdyO1mfg95g688tVal0DpKwyhQjCeiMXpBITfX16XE2NiVUzb46roFOQzz1OLUMP7VX3ne62hYrFK+/ZrKOI+35OMCPqpzq2OGIi9Cgq/peEpuZNAKGQvZShkG8J8Ug/62yqYaBKuiZLGxOYlp7EELdZQX8fAfwmpD1j/tamYVc1ImG7VQTFhJrPNMTIzGhBQzI1sUdZ7elFPHe8wnbwsK4MlY5mQcYcBDezGeBbcY02vKdB6FUcgwK3RhxsAjX6WnzVAc7rTGn7J074DK6+kAguZ68XyAw0WkZNmIRhdG2SPEV5vNaCnMjuXRSY3vxDWtjtpB5WH12/JHKPcPeUZhZWVFHYjZIKrgwrN8C7NaX6qqziZ88/URxbmjq26CQb24hyYeYcsbV7vaEUUPw6LehHHQL+MKCf1DEybd4Me8UoYtbVmOHvC4g7OLugqPHfHOgJQsB74MmPYM+Bi0Tc/Med8AVsz16zfixo3rMTU95e8zgwjrtHfvzEer2TKdz58/Hy++9KIU8kmlG/fU4z0KWeWBj9sQfgQH1YeB8NraundXX/t0Id5951rcurmmJ6mQ3Y7CH9zxcyem47kXHo/T59mEBv5SourxQ6MSBlMaHEpELC2sCb8Vwx4YUovAD8X6peTsZ7mZhoGUhJDXm6tSdnv1OPOZ+MJ9xS5bQ60g3NKLXdyWqaD0RHXkT61v3qQe1QHvoHP/OOAOS3cUBy+BkzeF0q60QwXPFbC+B8N0FvzGE4zlHeYBTwkkLsCCbhgpvIfsKXx50pnFS0E1B3e1HoattmDZZkh8xwAPJewDPbxhlNcZla702fQJEvxShiTcChMHlbGQTX+xmwciqrc3c9G3aI8uguRVjrJ5bp9SlkuK0KHyPmPKX8XBd/yqXMEWsXXDXWarfZn7rAPySFdkFrEqH4ecY5kOenKGBEr5HoVMKWRxjnRVUScucnnlp/p7lfJuTl8rrikcfgulPCilvItSHtynlIXMpIAdUMpSyDLoVHNekNyzlLM+3TopPsP6dUAV2uIzjFKy/uKTPzCxFNHB2i/b08vohXVkdqliafC1pxR6SSCDBGYBb6doiGrCFhSyTP9nBm6NA0J0x+8JNylHFjmWipW/hAvpERbDwxIiY1LITMcx9SPhZ+tXwoSrlZX+XGrRgeqWYj7yY0wi7NKytIVEugRuxcou23anJaRSmSCYWYubmZ2N46wpz+SJOUwzTU5N24Lu7roWvCxIGKhuDA1wDA9AhtomHVQmF2hnpoaGYsJuJ0KAJ1O6Y6mn4SECyVNoJLPSyT1dLsanaCpDPLtHd/spMxUAnsEMgdpRoXmrsx0rWMCtpoUydGEHOmvO4DYs65r3JCkHSEx78iEHcKM4fixoLPRRzAxkEBI5sMld46KNwlaY3m3MzJJoIEnOYMTWLY3F1Z0R/MQP0IWw+CwbCZZB+JAWGma+nBZmNgHLT2l136crA0qOJBmUp3/27W7KOFBe+HqzLZpKKdFWqhnTsdCNetDeTCeykZC6srnw5Inj4rFh9YPNuHPnbtyUsoZfL168GM+/8FycOXtSFjYDNtYBee1J+Kos5A/1oz4pE2kfykzFyGtZbOpKC/mzuHlzVelzcJepGawqr+AdOzkVL7x8JU6dnYzBkV3xvviT9lS9dnb5tKQGUgh6Wf+sMd++s+xXqHa2U8lk2fJ+N6M/hsXvPlRC/YYBbm4myjY86DMvvIaAzVkYb9aBAahkaR8c+zSgjf5T/lrLcBUsX/jd7w6Wd1iaozjwMv+IZgxmK+1AgP5o2Nzpx4MMo6666C8POYJWtZ7iB2IUAALpbH2qb6CUXU/dEw8E2tsJi6O9LY/k84Cc3Iw4IiWcVjEDexkWkmWcSifSKy10TXoYBrDhI92npyYZxnlABEvbwyvUH7lBPHmBkfkys/olZYCxeT/h8EstyJB5uJYwzdy9l+fWsNNTUfdDwjjjmbCpf3f2wUjwPPNtoZBFx+5JXVx5tVb90n28OHKVnHbdcvY5c1r1RSlLAFSlXA8PsVIekFLe+XKVska+kypbvhyzWZVytZSPoJQRCtTNa3AixJYUbVNKudNcVBUaqk9OmXJMJlMLWFWsKzLlybx/KhDBQOEUt59UpVgTUF40SyT06wbLFDUPnQchyDpXw0pZFpysclHJCREc44wquwo5LWUECwzPVFBOB2bHo+EQhBZCgo9C8hGQIksySjJL5oFpZGmrDG+WsiLpl8U0FSdPnohTp0/H2bNn4piUModLYDWxxsxrC/kKDgqeTic46nh0Pv6yqtRdNBI+pnzx7MBDKcHxu6I1z3OAI08HU0/jShy0yY/nK688p/tgvVrZqSycrSGugHQiPgcJ86MY1BETmMMAQsHqTu3fF2vrrbgzv+DXojgrV6MLd2pOMsP6R0lRP1qNtfzV1ZVoSJlggVIa9OajFxb8LhNElVo0zleZYEXqlALMwgA0XN/E0YMQeWZlcpZA2Ol5zuY4s9BGuYG58pBX6el7WTcEKjuIhb7pS+1MSP2nwkYJ+9Q09VUGNUxHz2iAxYlsrL16kCYArC2zl2FlZdkEPXvuXExNzVggL4pOH33wQayrH3Bk5nMvPB9nzp2O6WlekxvzIBGB5/bjKs9XgwhbENJIikUgsfN/QRby9Wts6roWN2+sKS07o6mE8qoODMogwbHjs/Hci1dUFhY86/d61mnGjc8+icW7t4Wz4oQ/bcCXpMYnULKjqgNW/YKFXZbNB0rUXmqTevYxfcnrybSLmcgJuy7bKPsUbZ19J5WWm4f20U0KatoUa02DDtGrKgbKxWcZtL/uD5Tz27jkOV3FF1ZOuqI0mWGqZyTwW3qJFSYxtQ52ugKHuuXRqUlPIa2HbO7KgZQVMspZYWRMzQcYi1fqp3p64yFX0doyAoUsmTUyymBI8kveAyFPVytpoU3BTDDNMQJOfPav6j1DQU+geoTlcyq44CIa0MdAivRJc9qN+1z+S1oUByASK52v9B0BMKzyrIb1xEl6n9k5L9inTx7Jurndy4ADtyX+36+M00rGahZQp4FHah1w1NHllefVJc1EJQnb4rd1ked7Ozsw/gFL2e8of7lKWf63VMpZMToQnxbrSAlzUldHFvJ2e0XyDYuD3XB7C+8bslxb8hAQprQQFRMYVsL1NUED20VkIzgAM2RHrmnNeLoCx8wuK4T1YzbRsHbJKAqAeZA60z2jXQGCNeKPBCCIxPQoKStkVxWGFvPQYXAqz4oyOV/MkR3OipgOIzh0Gl7T4V3SKVnBM5wnOzEeE1N8uCA/HjDFrkj58QlOChstHQ0rvUz7oXwoS546JiY4akn34i5p4bojsIRjHlcqfKUErV+EO52etJAO4ewdpJWODAREE6bNWccWXxS4WVrtTG4ftVMfiohZDXt2yiN4hKtw3lZHRfnOLy3F6vpaoQdTr31ej2Le0l+jUnk44MIPy4uLai+mb6lb1jcTgG8GuzSXQ4H6lRHXl3qjcHmQwgRr2DvNUULF2rUVzSyJ8unHcXyJDOsXUo+wZCHwKGJmUEYk4BBye7MoahsLwiF/GpG1Oz5EMclVCpR2ZY8A04dsavNMguoBry9LIcP/8AJT2Vj8fNDi3XfekyJdjMcuPhbPPv9cnNaADZ4A7rAHLqCJlZj1pJ/gTB23S/J6c21DcFbjxrVlW8g3bqyovXJJpc4A2NpUfU/IQn7u+SekkGeEJwpZcLY1kLr1Sdy58ZmXnRqrq6YPVhfvYVMV+guv18AH83exmjkal77AYClnNxjYsfyT54e7+vw6jAN/8EWIQg8UHm3tQS68oqt7MbyJ05WghyS6wscpK/QIPpFIYpOi+8deMV+KU4nJWyrY09byhKlPsinl+xY9l2E5J7EjhjSqXxn4ilTOB/657okSYbMp8LOPHnSuGwod/kdGIKfUZ/NziRgVuQdmmJ3VoiF0SHpUjOQMNvGtz1i24tpbImFwY/Bj5QydFZn13svLnxW6reRUDNz3wrLLTplhnODw52DxniDpcTzvwVzlZbnwBjRQczuuOnjJdES/SMazLNpVyNXtNUrXdWMOeSbnrsNVPgWFX4nqz1eiftfT1/KTqis7sK2UVeNDlDIzLzuiiNmvkIQOpXtVyqPwTTZQSSE3V2OTdeTmcuxu8pGJVLh+/clM2JGV3PB6K2HWI4FVGT59UqM6ntGBue6lwyWT1HymoMpiGoiXxZm2RiHzuoZEtZXdqBiY9Re+zIQStJcAtGDAQpVAASSjMTgAyBSJYHO87hm1miktEGAUrsmofgVE5aBc2XjB4QrsWMXTkcZ90lPZ6KPwkOJIz4EiValnQVk3YFrwqNykSlKGZ/aE9UcbSIokfUQrkAZnhLqnO8nnxPoRvh7wq86cgcsGs9HJ3PltxSweBAwUTcGEgheTo9DUCXa3cmrXB7vo2YDq4Pd5VXemq9mJffvOXbcZtKVsrLSOBY+sL+pMOfpjcIClvLSwYMGUtFYy+Tpqx1n4g7fS2AKmTqW+eO5rXeG3VMj0p6yHEFcAnhUfyHodHJQXDVC2flVJbTIthYi1Oz075VecZqY5OWvaCpfd1bNzipvjvOAZ74jmuXeYS9lyRjD1QlAyKmdPAeu7SxqgMIXGrmu8UFZdZc2+/Wsr5MuXr8TVp5+WQj7hV6smpeD5pjZEcD1EQ1+hA158TNMRt7nZFu0agrMsK3c5fv3Ojbh+Y1XPBt2+Pq6XurMfQXCOnZiRQr4shTwrXNSx+/lEqgZFCzeE67xowa5p8ZLad211Jdrqz8OiFZvYmKbu13M2JTIdv9FsS5Ev+BVA8IIHzaviZVtrSE9jmo72QVDSF1lS4kp7mx3F97mEkoIXnGkz85/vkgbwYrVc8YYuAKQBTu0Pv42r/OR+pH+/rmWlzD2YuKBMrIsHsfzzmGgn0w+PSzpogVJWwLjCp1YgHqAkP1M/nPPwr7R4W9iWCwxosYpHUhnbM0hM+ZEWMgNk5XO5Kku4F0wAKSfsgZk3fmavHyW192wEqNSHcrRrhVkVo/HSNQdFpKKskiGHUQ5VWpic0K97T5gA/xmPtx6vTvApy7wn+pkmtSylRSHDU76KnlbGrfIucqFnLe+go8xS+GFOzVqxQyl7CrsoZT7f+GUp5aaU8raU8nb9IMW2lHK/lbIq2n0lSrXuKmUViIbwGzMq2G2jWposFnDC3VOiEjqbHVm+GmXvrK3ElpTy1uZ69CEYYWgRze8xFs/mK6bAUNSeOuwhnClhzPPKc8crTSbLtKDiRB6nZWwqZA0AVB5WchNrHOYXfrTmiEaTbOqyZYwFxKYuWW0oCEaZZgKBrFZO1pQqFy6lEMXXd1htJUMUGFVpk2GZugZ2CuhqZdnqcvm8QzgqAc5UU46gURQ5BZRwXCwoqEC8S7PQMgLc6J/0BEmdSokrvISiTIUlvOXTyle88lrR6Q5a8f4su705C3ec15bGxmJQNIFhvTtdfoc26lrGaR1Lquiaa+vQIjd9CXdhBP2xDu9K4aysrMsST4HOlLnXqMC5CBhoDt58G3tladmbnmq71nqZzwi7XnREOiFTyAwKsmvheOZ1PLeVnOsu2ikrdBuUsmEDH5vFhoUTgyROOeId6lS2XGeskLFUWd6wAmKJY1Ttp+sYm/Js7aZn9gNljKDcdTtSZCpSeHxh/q7ud2POh4ZM2Cpgp/Xbb0oh312IJx5/Ip557pk4feZEzPJlHilk6EK9PWVtAbnXlrlIkPVkMMvmxcWFdSnkhXj31zetkLd2ZPsX6xgamB+koWePj8fzL15RWcdUJ963ZxPpVqws31V7LXspRwIk/Jk+4UBrttvNaKg/Ux68nIPX7EesX8JD87dXY0E4dNSGKFWTXh3H/Ox+gWWYFj0ygEHy6ipr623Dg3a5JEE704eUT4EqgFM20M60f4agL8osl2FUV/9lP6U8/ynv53EHhTcQbTGKZ1l+8dS14AK4Vz5xhVYE80eugAIXwFoRim5cKYc+gjKxQvHgkdJw+Us+aIcXwd1PLFPKLB+DNr8tor6ayhiZVOWDIQgmfb2gpB+eCQWnrXinPJAsEE4W68qTPMdzhfNiPJCJNh5UHt4fyKFeZCu0Mw3dHvBelwzd+mUfJaQBfHZPnvo5N6BVHXKlKuTqKcuJhBQzYdCOflAHe3hmX3PWgWS9ECki8bAvuPT66sTHu/qvSAFMvo9R/ZeslOsrURFD21LKGpk+VCkrOxIiLWVv93Et5ev/bh8dxO/7tluxybT12lJstxoSQAhzCSgRyBYyIxkpYtaTIV5lShoEGEmYnhKgEWHiueiBH7ml1EDuCnR6RfI8+cBwEAAbwoeNRChnduXBvCjEZGhe2ZDwwaoVc1PBPBUqmZawAfuf8mkfAee+xKcCVloLKqary73xYyob4SavOOK5Z9qy1CYZTIBS2epG0URh3SUv0DOoFB6rMOlUHdTgL+EVxQsB1blgfoSxFQRX/WXHIUfJLVwYmLC5jPNwx+WHpIQYlcPU3qWuUaenvq2ExZMSJoqIAcGlg+MNTwE6Kp2N9LTzopTPbSkerAwfuC8wvOvLe55Mafs9bAka6rXFIErW05IUM3WEJvxBN9obeeFOo3JRUmzwIuw20J87vYUbVrKeifdYBwYj0BqyxzLu86fmmG725joUK1PQ8lgc3nnPedauF8IFmFkWQoGp91zqyDV/aM4+CfibOjD4rAKC6Xuaa3ZuLialkPtFuvk7d+Ltt96yYr761FOyWp+Nk1jIs5NeQ/ZarKupxNSJP65qfzS6W1u4cNgHym1xqRHXP12Jd96+HtevL3r5gFZGUdEu8ACKhfenn3vhMVnI0zEyxnQ9p6jtyBpeiOb6kixfvhnOQFX8KoK5j4hOrCfDW0xnU0em1JnODpaqB3eURn1KAxPOfr97ez6ajU62R+FX2NoWohw8xSAcZQx/oJDhAStl6Cn6+k+Z7NUIaW3Lue3pE2oVpgBMh1SUwDXrZ6x+ySefHexzO+AaNl60s2KG56yU5agUvsf5ruBdscBVGtAvqAv9BZhMXSMPudYZANeuwEg41IEBfi6b5AY6Bvh709e5bNZrHYM75Zl97AzPsEpYyTIlvJKyAmelTFC+m055qkL2hykGE4594cf0al9khGGVgh2rO+qmeD/h+v/l7b/XLLuR/GwUO70ry2JV0bN72s5Io+85V6D71VXoDs4f5+iRxrVh05VP7zO/9/0FsPbOrCo2ye4RMrHhA4FAIALAwsIyj//xF78aUbnLpH7bRL2Rx1QYfui53AnNJSsqZMafOy9O6FXI2RUcjf9B0/O8IyvV39y+LssqgJns9e2DXn8npUwrN68vrzeZDGzhn95TJk0lvQUm9Z4ycogKLefodITgFV2EBonSToXnqeZzXzdy2/qYmfWFs3BnmHWvtAN6rJK1MqSCZVolYwUr8Ws5DvnlCDrtBn1BSt6Jh3w6ck5Rrzpepve1HFcqXrR/hEtkZuNeCJKP+TvLIzxzxheGs/OtUxzclin4Nlh9kmpssxLTADWFSc1L/cW4wPNPvM2PNb3wgxqUl1lqm7mY3SbE5c92S4oUDMNKYyJSZSDE+iueKYyNHyEYuEFR+NK1ytdOg0ANmqHqzETEma+CEcXs82+FpE1XueQD4DC720LXhN26Vtg6gUybLS/u0EH1lfe0YRP73EcTh/T5dwjql7u7oW9WNLQfGUoZHyH0L2IhkOWBy7PL9oa8x8dM6GyTMENL6oAGCo/6ogvCwLpJMT7UNs3X3JzkkW5P5FEAiaEbAkTlvIEwU6n63rRKOJdgEOcKwI72UJh8eXJymLcC9lFGvvPryl8c5Q2ARSh4LezB/n6+DrXX8zgZ7OhkEnbXA3wbzG3pg+ffP2v////f/2Jlut9+9/vftX9CIT9+8jhb4D7KWO8KOZMo22O/aaG5FK6+r3MbR4eswl/uta/+9IIV8jft26+ZzDgw7DxyyQelVJbag4cb7R//+fP28WcfsEJ28iT9ztpBFPIzhPsVq+RVxkXxvXxdq6FaFWUnCfeMVfOeH5JhAu6Yyfd/FdLkc1fB746/enHQnj97DR0QjPabnSPdoFnHLG3zLIePkHxOPZRyTcAUM+YUR0ktPiWYK96+jBNeAhTWA4bFsyposwkrxnr11/87TeRPN8Mf2mEzXukDeSr8K+/ZMoCB1SQOLFc8exNeUlnLyIfS1V20PMZRKUOjbF3bxUFQWzTLRIZwJs3QJ7ttjBWvV3XHbUxizJbJjNWkXrBT0WFD89iiX/VBydPksd64FMYfmgqjowKqkRHZCbMPjCfb6Evz6JEr8xvZhteQtBNWd2NTgYni19OJEExMh5c3GGQD+VB6YCNHNZR1cpRtf6xKOCtkFHJ2HZRTA4lbxv4sU/VOZsEbetFu8Ojb11qv2OxKeZaLQ7CzY/pSJaxiRmAtHSJujqBnKeV1lPLsJyjlM5QygU3q27xeQilfs1Jus1opzwizUsbflfJYKc+VcrcUU+lezs5RyHWv9et2dvQG4XqIUKznegr06Zg6xHOGnFUFjOkgsiNt96BXiAJ0O6L8qcqUxDkKKi/pQWOgVPEymgcyfJ6Xi0Kos1bjCGo62+1qBbEC2+1WmU0Gj3KNwJXpHBhzPGTGVKGArEj+C5+UA0YUXGCIo5ipgBRMvWG2MTNJVm+kO/s139j+qSpkUP7STPJXVUmJoy8RwLSO4GYp/lAmUb4hAmFXVrr+uSVVhVPeON1sUWY1r2KUJm4nS09peJkdhpPc5c0EK8KoMKlBWu2ufoJuIVLhbzv9vrCv/uztH7evn71qF3ZMcoCJtKVelaMH3HxnW3zcrvXClb038BD1CzG9K00xNaisAxt/tTer42ypQwNPQpNSK1nxFW9p7rPtjjdKJBeg2F9UIk6+ty5/ulr3vfk9Jge7b16Dy24Gvasld09cKYNsVnw+B/eznQf79e679M9kB9i+j+2BHGnsTtHrl6/bv/2f/93evN5tv/3df2n//N9+3z58/CgH/vIxEvJLu6zIoFUElv1pW8FRG4Xs/eo51LXfFfLX7ZtvXgc/M1lemqQ3iLr3YL390z//on306cO2toGQp6tWZhftCIV8wHil2rbJ6msoRWEUX5fSXV71tRvbXXSTrw6YfB/t7We3pN5WgH/Iv+pqe2c7E+Lvvn2ZRxfiXKtd+DyTJGG5ytuIsveQkuMx441c5itje3QrPOiq21kpNDHboJduXqv0k/QR/NZLftKGgvqxZsBzgh/lHL8J1luwBsZvGQdu0ipdSZVnvrRf46EuX4WTh5x4RQbGFNzIE2mFVRHbN05ePQujch7b1YWDpsqXkrPdFTu1F2d4SeyO7ZJ2huZwzJedO0hXNFMWSv9eH3ZOy2EpmR0LaST/GZFozOQpcys4zIAdSx8LXp6yvyNTKRiln3r6iXUmNnkXWb3i2ST1ibAW6oi84V+476n6Bk5pV5oEFVMk0OZKuc1Oie8rZS8PYbWc09ezQ+LnSnnpJyhlSqzRRMemh7w2L5eat3f17evrbRhqrpTznvK7lbI/MtTF6ensHIV8xgr5jFn05ck+PV2vONXWQinlEA6BW8QrhpThO80iOoVaytCOt2MWOgo7TIVBBuZbTMszOJkNuK4mTrKtSP1Yt1ZkZmedCgUZ3oGyqnDuddn5grIvihlqJrpYdwY4rjFzXKushWVgsycP/Tlm2dVC+7TSk4d0QMSSiTg9xdRhJtOJiVefyTHV/mQ3p/BHPRl0ljZeQIMZdWuwWdC68rGNKC8FMoKgT1Isbx95HWm+2OVzXuinonMyo7JxdSzXIkHEOPBVlLmYA9ePh+8dHrX947P29fev2sGxzxupk/LZchMW/ZADXwhm4/OKCPX6Prmr1NDDfwhUQqTaGJqqgFXGsZ6yRimTZitri02aiItXWy5FWagI0me2FRyKTow0Brn8mFk3K/xjTx/7TjvtFqbvm+eQVl51ckh417Or1cPcSiZ/C0haqqBUxCqQgn2Zw4bff/d9FPwvfvFl+6///I/tww+f1Al8T1mjlKxn8ErtHklV5UD1nsrQS1YO933taa/95asX7V/+zzft66934W0ZoXaLYtLvLa/g/dN//aJ99MldlJ/P1BkDrJCPj+iPvedRyOuskN01ki7pQ9rmn0ae9jBcKYgaGyoM473J7DAHwY5LaaPY3XVaXr3KM3i3W90RePGciTrjT4QcJzXuahWeR0jWPfo59Wp7S/T20TYUTVZ84srYCK3MSzAKNDZDAborvOEZudOhQ/5Uow2k+n2fKX7TCpsf/ZFX2NRveblt0VScdu6DL1zRSj/KOdnM99Wx+qPEzNfbVTLHiUsp4Jq0qJw9gFerY03ETXyYeKRRQphefxrb293jzFLt0pdcRCZDzJBfaR64CKMWDvg7HQNl1IU7lLHtCe8aObNdI9OCbx71trFe6rBtxXOdL/kv0rsIdJzOF3pO/vNoVH3SgQfFW8Z2vLdqE2zvcAoA4m009j9JKe+jlNdRypdRyme+mbgJ2TZn15d5pqy96tdsauk2nydjWz99fVMp2wnOVk5PD2aujs8P99r5kV9/OiG5DnYp6NwKzGnrIx/C1xZDnYql60BA3ggJ6I0wpp2PjVLUNYw/cbH4u4AQkQxQfP4Flh3nM03qqav/amUuvioBtyyziqLD8+qRHS8IIYQJg0oGkTgkztRev/CTKXnnabFSR0Mes2kC2oGngrClXWmVAi2hG3bx+Uyom+kJroNJQQYO/OVkav5M07UC4WmrTHBLbGqq3OJKWQUKvxUvTGlN2139ZAB04Sg9LeJz4OxuoJTdCXHAqYwtUxfug0FgF34TdvzbUpWyivjVwWl75jd8WTWJmc8ka4ucjMHBiQH9gGISfSdP9penk31GnCr40XXA53kR7U1bJzpixYBMdBvMShr5fItBxfebX/86X6p68vRJtpI9ayDAtAVXmPLr+ZmTRnhUPkUB2h1ed7q+sdW2Vcis6jXh54PDWiELi+r8QEeuR3WCIZ0GjaC7Qvjo4Lg9evCw/f73v8nHJbzNy5u6PHQogBxa8y/Sp/OGbbQtWCdJh8B49XK//eXPL9q/opC/QSGfk83+tGerB6gz7d5sv0chf/yJN3W5DcrkYpkV8uErVrkvCC/lEJsTGFck6cfO0zjFB0YnzFignxZXMJ6TsK+OmMAcMYGxkJMLJyMKcQ+CeQiOZjEhqQN/dGfaJPzsJvgoKXxHPfz5W5Y2x9TKP9c6ZsJd/WyWjnKFh+2KWxJqs2gQAdJsR/EKfhGwUkz9vm3kr6GUR7lJKQfhsoQCJC+lBFrRMPXgyOerjjMQNm/GFfxw4aouecxf9I5ChoHrbENN7vKqU3Yr+pgFTi1YRnXBgPrGpKzqDw6kLU5GTDOPvJLpKzjXyzPzfMkV+Nj4yYObco6TroAjT7CGlbcVN/qo3Bqj9kUfp8IxKtY4oZZJPfSn/Wob5bEh96uumrB7xkWFrC45PvEEP0oZWU+ODglYc+9khPOOaKkVPKrt5Og0EEovopVztX9fpXy5v7/MLH/58uRkbel6aZVVzWZbutq8vsynGlHKsx0Itw0OPk92S3sddx18p2fKIG/Pe9p6VjMWH6wfznwn+dKPTpwcQDw6iA7IqbhTFLOKG8HuM8actjbd5ygq5hCjUwHXWaDjzM4Ik8oYcYvJYk0jvpjTuOq4MvXc0lmTK+Rcr8kqReUsI9ZzmdVa8SEMopCBn87nbzAC/4QKbkDbV3pkpKooJum6+Su3/gVgjEVgRpl1MCztd0gMoTutb/rM0mefxVW1SgYbU4k3Di4hWCUqzwiZHOyk6YjTR72VrQZB2jtSbW/wFOnuWqbnd0J14Z28KCsvbpDWuWmsKxytz019ACQc60d+0vfX7eTsou0zEXu1zyrx9VHbRaF405urAJW7ZQtE3+rtAt2B7vMivyTlShR0wQgqhYYqWhnQOBKgp9vqPvOXF6KQpQ/51vB88vHHrEr/a/vVb37dPvnk4/bow0ftzp274HEVXrS1Ma60HfB+81ulnJWdisOT+esoTpTtynp41h0fD5UcHbFCRrC6OnbF57vmvqM8trcVJHnuDP2ODo+zG/MrJgaffPKkvvZ0x+8he1NXTTRieh/1Dpj4Xv8x+L5+td++/up1+xdfe/p6DzpLHMuQY6JTa3furqOQP2sffeZHQKA3U/AVFPIxk+bDvZeMg1meAefkv+Woo5RC53/rpVbD1l2EkjfBKfzjoyBX3rWSdkJxsLfXDlHQrgp9rUrF7Ip4jUmQj4wO9g7b8+9fIwsUoLTXThOwisGdjbRTM9wS+O5IqMTqeWEJf9srH+fMQPgPPAXV6aY7bD1/RN6cW45Myeu4xzHY/26blI2dItKnulWQUhPOBHtSfuIp2FEw8KJ5PeHs44fFFbImsgybbWpXyHnE5qRFWzsL4W/rZPwIa/xporTwi3PJQ+vGFJqxYZA8xqK/Cj1MhwItyUB5xpNe+Mg6RlPqu8QqX1fD5boLmufhhrEl3wIlcIr+AbvgN1WTSm6YLILAPXzYJ8ua6sPLUsjhgzqf5LmTfFUQPIRq7mF7JTdM2tP9muCj6ahUdYs5/m8oZVbJpyjllcvLtfOlpdWV2WwTWm5S0MtCdrTkrU83zq5z+prGrhOf77cDZhmF51EYVsmXswsHC4S5PDqcXRyokP3ykycv7SBa4NY1wi3KMdvWJ3RevVsaxSyx7SSaTB0wXAnWoWQjEHC1pZzn8Vr9jizjRz7vx5XhZJJjJgMKskO/04zwdNC4JeR2UF3O4Wq5nqNlS84JwVSPMN0eCHvihzKYDOry3eh8FantUGEWg/ciiaSNDhqYdrRXpaFSrueiiYhjUyw5hHHaG1zKLzb6Kxe2Fye1wOCASdVhbDKYhzh6TgavcA04y8SQTxgKUvlQm4EE3nn0QF97m5Gz6szm0wfkjS06UijtPwfcGYLw8OS8vUQQf/cG+/Kg7bNqrteY6j5oB6HTDu/AXln1+aInfzfAeSm848UyHqByW5pejeB35aMw85mSiiwKWnrM3JaVfxScl20TZfeLX/yy/dM//WP7/PNPs0L+4NGj5l3jKlDx9zpKV8y2VSHpQREvL3F3wHbnlS23orG29QIe8hm5p/ndRs7jENouPD82If4a8bsg/cJ3JYHlKvJofz83uX35+edZId/zcpDNzaIZdYfWVZgIhbXtgjryJHRSuTu5fPHiTfuPf3+GfQGN0mBgYAWEK5TtHVbI/+XL9snnrJA3VMgqL1brxyrkZyhiBv3WBq58Logu7O0L+T9x1i9C8oF8WzjJXfJKjRdWb05ssSp3jTTcP3idNnigMrsv1FMf6rhD82a5DcxLRy4vqBNYTkbzbJ8+iYLtRkWj8HWny8t/pL2KuXhA/MS1l5Mfa6RSd2fq8HjxcPVxKQ/T5buiWbUz5SoGa24M+YZSzrip/+qeFBJ/cShYvXbCxpd14pEtWPyOTeXQqdex0obCiz/60DZEIfuMva+S80iAOOmbLWvBmze4d5wwhV+8VW9g4s+kx/alIHmUzEbZp4KrP//Tr9hqS7UnShZ6nTPWcjBN3FlknZ25k+UWPH7itBmLAWSdqaVM+kBYVWfgdlw1wZfqaH78TlxrJw5Y5As0yio3xn0WWeAx+fOq5gvqduwG6KJdMKONIzoLowUjbnFT1DZU/oRg0G7zPWXsBbJAhYxdmpQy/XdI+Z+nlKEmE/uVtSskITVtMnfbhC9dGWf7mh7ehuW3jINK6yCMvVqlQkbddZQyDDVjcMxUwhesFs72d2cXKOfmrV29Q5xBhYAQEmQinJzpqIzHZ88kgiymkW9ENArIcGfUKCfchPVjdWNHOmWM1wrFup1Ze+d0nb5W0NYzLWeemYHC7A4WYagcnIkW7Kor8IQmXnrirziHtMj3aMc1wd6e4G8+BoBtNC8ZZXC0Ch4EcBe8MxSX7hhcBLDZVMK1UMGpeozDgoMwjUs8P8kTREck+ZK1BkMQMzYupRMXX7XJshWVn4QxKQ9++Q6zqxQGaO43Xt/IM9Yr0x1NsStM1Rg8KMdT4B9B7tf7J+37Nyftq5cnKOaDdopyvQSOAzjb5ljvDb9GsC4vlyDyXmwFcy5+oc+8vMLDVKEv9Y/HHrq2S2o7kUDnwKC26Dq3Yf3ut79pv/ntr9unn7I6fvwhivBBbqLyxK8KX7448GQ1ytKdHJ8j57OhKFNh17P2VWigsmGUSAN4WJzka/tQ3qln6yV03f2x/InbuXtv2uGb1+3Ni+/ay2fPguc//OIXdTnIfd9F3kJRIihpU9rGnwrANg2jIK7Jj6+YXdTrT6yUv/rzi/by+QF8igIDcMrLXtB15+5a+/0/fdk+++wD6OlK9bqtLTEejt+0XRTy0tJF23KL3fYJm66uMVd8EJva+2qq4zOwikuc+TJ+unIWhgfC1rFeenTsO8gHRzmv4ZhbAg95x3fzPXF/dOSNYPYtcg1TXK1SYAySz4qUGyrk7HTRXzURQ7lCZ01WVF2Zawf+xpcRz/LVqtQxiZhiYjDucR5tzX+can81XZz08+u/fIfNOEpm6yvaafyt8uJiW4q2yhpTVB6u6nw/eegF5Ze8lufHPl+PW6/k+XhAWqQqFGxknYWiOGhToXXDpP3mK2QStu0lcgr3KMnengpj/dN1JY3rs3jHe33c4Qr6Mx6P/eCM50xKKXtf95UfMuTfMoXVAlJ6AzsZeuTbJgqYPDf6ERpaRJ6uW7pO2xm8IB+4S2U4E3wa9n7I7zO3SrwLQG8M+thU7Pz0Nfh1pTyTeaOUifupSvl/oJSfllJGdkUpn5/nRi+av0nDtqh9h5rzQQoVMn2Ior526u8W9ipxbl0vw5RL5xeXM5QcFoV8uO9qedbOj+lQcCajAssVcV6TYmA5uz1TIePW3czYMKUMYOvtNsqlbzpTlbRIBxmnYnY2PzouneeAXBAo5nN7SMavGamD2ufYTghYKZPV2airNJ/VqBAiUGT+2D7jjr8GvXAJiSymcJfRbhjxxihU5H7bYVS+aqPytQy08TlflIl+rAxXsCiXMuQLJMo6iCivAY0y4iIN9COwM1kx1OthKBWEFCsBEjyoQ38Gp5MCFUEGpCAHcOvv8IVrPArJVYkDVHradZ7S9tUptyR9hgoB0w+epL5CSPv0bv/kor06OGnPUcpf7160P77Yawf0g4exvGBGPBSsqYdyKuFYJktrWyhlBJK41UGqo7b3+jX5/bpYCZPCFSFF090qlT6uuRE/7YOHPrP9Xfv1b3/VPv7ko9wt7q1b3qpmfU7Y/FqYX6Z68fxFe/3aqz1VtqzCcEEt+UrY0y6hgre7Qq4W3AoNf8BM8ql0Fk9XiL42dfDqdXv+/Xft26//0r7+8x/aN1/9gXq+b598/EkmCQ8/eNDu3/MVqTWwrT7JSjQ8UP0l2HEwaOzeKNCPvcMdmr58dthevtyv27rITFcC55KV6Gr73X/5on3yxcO2scWEYfmyraKQL872we0lvO0BrNoWre3UqmvYYpxFWyaCNYQHP/PRD5Wfcr3/a0U/y8o5J6nJIE0PD73q00tH6gzH0jIr6PWltrW9Qfx1e/58LxMNJ9Ex0VZysQPAyX1tV1q/Y9eJgDTT1GHN0Vc1bq234hwlRd8iqqADlTgtMgqeDuXTpm77YEubE0WZtD+ByfUn4yV/gpc2izS136RJ4WeZ2v6lzjmQyCEVse+Gaz3QldfzaOfURw7x1DJM+QvDubHOUW+liLf4k7+3oWy1Sf6b/np83sfGldfd8vcsxImPr/C77e71ue442He+Dy/P2ryx3VxjYpiCG3zL85YZC6DqP2zHPaMZvsmZJMalSvjkxAOYR+Er6egC7yZdfqyZ45J+7rgNv/gMEhc6CuK/s1L+H//jf82ePp0r5QuUMsvd3Og1u7raBIstOmIHjPJMGYbdwp9nyjAaivmaUaZSvlq+vDpfYjUwuzg9mfkM+RR7cX48u2bw2BaNgtznj34Iu54DqaCdfZka9sWpFUiMTgiBdSylo2RIAjIk8WHwiemrI0EphSuuniVnNU59fs3FGVYd8lKg+ihApbwM8zsQ3BZScJWtF9RlCvypf9RDeKoj7NsRvmlGTHJEQXY3DEzDFbzQJYqZsDbC2DxhilIyCjyhhRs6s0iDYlqFj3iYxZEgLesv24uBRZIw8KQ89U8XHxhnveLRB98waaOtoIKAl/bSlLwpDxzTfYXFVzPW/RrN9k7b9Jutd+63rYcftK0HHzKF22r7sOvXCNq/sEr+y+5pe3UM/Vk9ZZWsYgNP+cIVpreA5UIV+sVnymuupDz4BB4qIg9dqZRVeiDTcXXb2C1PmDl9xaoVEfP0yWMU8u/bl7/8oj1mdewVmTt3d/K6lfRVuHvl5Zs3b9q3337XvvrqK5TGQT03J8222m4nZqEFJu2Hn8QlfGid5JGOPns+PNhre29etVcvnrXn36GIv/pj++qPf0Apf9VePPuO1enrrID+2//z/2lffPl5ewBOvreswC0hYJfTH/zZrzQHAadiqbqsU6MgdOWYLUNWKb5WdXgEzoyBmii09ulnH7Yv/uEJfeJ2MXw9I+/JXtvf/R5AFy3fCEcBjIlMelz4VQWuCqzzhHHdG94agRjLGcOfxak8k90VYZeCdvXn64Z+6/nE16cQpm5Re+lF2gUCXoLhp0qdOD979qodMZFj3h/6i8fgf3FU0ZdSrp0t68lYdnKNm3FKvrmtcvyGxsFfnAlkPKqS8OciG3nbPiU9LbW8RUZ+igaXlO14BVyXSZV1+k2K8fIm1vbUQuUyslGANjG3CXZbCtkdPMe5fDDkXaTlDTNiwIbf0TfWaZlyNaYHV7IUzsoLE/Tbd/ag+UrWRFFDi+w0qpCRodmu9nm8Ewr4LHAsYV2IoPCSosh+t17bHKjiYH4c/eW5YcwZOJ1GuilmOXD2oKVyQqsylk/8qMv5JXIEeKGD7X0H7B82C/nfUTT0Cx5hBXI4KP7OSvl//a+bShmqr11cXKxSYBMu24QtXRX7OlQuD6GxOeiFXb++usC2VVZYy+dX58vMXJcuz45nl8dHs/PDvea29dWldQOZH4nlSckcCFAx99ubXBHDirSSAcXgMq9CX2XjoJbAAsnqz/ieFiajs4pBy1KwyodyWgW4QtdXDGAemGmaDCBw66Qj9GRAyEQepPCZchRBhEi9h1mKbwGPMJh/VtfjUy/mFiP02BhLFPMSi6s/K1PqVymp5OKPEnWg62oHHMvLEfpDmeBWqSNHz9NhCC8RwE4dtLdut6o6yy3lknQFEfkDkTa5JiyDq1fYOsDPrJj8RjgxyGE5L/3Y3Gxbd++1bRTyzgcfto0Hj1jp3m/XG3fa68OL9odv9turI/qAgq7QXfUAqNcEzvz6jqur5JWlIaDqE4dZEYGfBzm8SWr/DSsu8Pc1p/oiDWjmmZl96oGup+0fUcifffZJXZd5716uvvQktMbJ2S7K2NXxn//05/Zv//pv7TXhmqyAE3XR4wt9XLb6BjoRVz1AW+Cr4+MDlN2rtvvyRXvx/Tfte5Twd998xarvBQpoPxOQfOgCen3+xS/bP/tt5I+esmoHL78EBs4hqDI1lLCOyLS0RzvwSCo4FK9IR/u4Mbk4bKcnTpauqeeaep60B4+22vb2atvZWQfPY/D5BphnrKKZTDEBqjpoK26gE6FbASuqwFSnwf4bU0xJTPGrJgqEeF3xzk4CHeQWuQfBHHNu6/sYwi9reSpbha0w93m3J8At++blXvMLV67I8jqb/Uu8q0lpVld8Ok5rSzxbvev1Kl3R6qZJn4FHJgr4g26yFS3zJ02VVx4CS19XukaQyoEUIioTWcfuaLjwlUc3qq7AUMqhR3CzbMkfeUIZmLdA0o5Sxpl0kDbwDqTpp6xVj+rLM0+znvSn9SVNXP0tW8a8ZUZpPZl8KkMjM10VOyEuuSm/hV7p+1KgdadBnQgfbYzsBJi28mMFPq98MsFR0vVyJXedqJKdHxdXro49aV2HhI9zwDLvoNMHBYOfa+n0jgoWzNupCzHvKBq46mFSwU8P9q8p5WuU8hVKefYzlTKykIavXl2dbl5eo5Sv6vIQqLHDYN+eXbNSdkv78srnyevX1xerrAxUyMvMXpaujo9nzH5nZwgmL62Xspi0hr6lE+3gUgw+lzBOATvyZFvQTohV+DiQHaSqBtL9M1/6zc7SWnQMvoKjlVGcfeadZ+qoSYHbjZ3JXFlEKXvQyxudanttzLDrEgkHhINd62CSW8TLvihhWRY8ElX91DGJvW0Sb159C8pXRWzaYNp0d0r0vPVffl1pQ72hg3EQpWq3fAmSKF0UwFzhXsQdK3LDsdAg73FrrVe4w/b6smWOt7beExU6Sj9dI32MsIYiXV/1TujNtu41lSjnja2dfNhiaUXhv9JOzq7ay739dkbd0kBlNqPu6FJgCF+BaV/ktawIKF8/2syK3Dz26+nhESvD1/iPI8jtHkWl7bfs559+1n7729+2Tz5FIaP0PMy1gcDz5LRCzonZ3u5ee/78efvTH/7Y/vVf/jWr5fSFbeWv6M2vETHl90/6iKzvRZ8iJDxl/Ob1y7yy9ZoVstvTe7uvM4u3H8wujVxRe9f1b3/7T+2Xv/l1e/jog3yi01usIoAULiFyKcl8bcdy8KMwyjiRNd48xe+64dfltXZ0jNBiwqFuf/zkQbt7z69TLbUNr8a0z69OUMZemelml2UDkuZRr35sxqEVDnQwxV/+zk2KEOcYM76o41/AYIxVSLv9quBW+TjWcYljaseE5aAdHBwWDzkRzm6VX2hjggf/qAi+//4lND7KWMyK250U7yynDcIxPq82wmvussz7bG7Sd92WwAczaJ5ZEGjW6NVje1RKKgLkFX1su21rLSTIR9gWZmJt23v7TSr5hdyrYDcF23ptvzSXD8V53LVfB7nwSyPGQBSd8MRXZLuRT0Zl4hJUulls4yinWzhaTDiGS/4UnDIpU760K3KbsVmn1FHM9IOr4zpUV/n8l+/WGPdevVq4e4hQ3hWmdLMS6VN1jnrjdrOIc3a6LEu8WUqW12NPnyGfHbttXe8he2YjuxxkLF603Bzuu0xw6P65WYgRBnhoyjVipNchrx7xV5RyQylfd6V8gVKe/RilfIBSPlve27tcRjkwib1cPT+fbdJhm8jvreulKxUyK+WLbeK2yIO9Xr+8vlxHkEcpX56eLV+dnC2dHx/OTlkpX52fIWARbOF6V7swN2i7ElQxnyPEw/DEh/IYmbO2OpaZ5NCb+CMkIO/4NrF5ixntuBQjFY+BDJQyY9aaCYCcQ4JXMNbrVjUxGK9GOeBUDAq8fICCASGDRXAoQBTgwM8zoAhFLJwmaqIAccum5gpPgXeaokcxZTHGUMhlkjr3kjK1MUHameAYpHMbRqO9QyG7gowbpatbNHClbNxQxuLhxKBwWoAIfA9KWY37NYWDEyzpC02lpfCkKwPGayxhprZOt7vltoUC3GbFsrnBKhdB6+QnFVDYZ8kvd/erXvsAmNI0g7bXvZYTzvSHfYIy9tpFv1jl6Wfznx4dt6OD/XwL27uapYcLqR0mBL/+h39ov/71r9uTJ49zj7XvxdqfwlIZ5NUqyqqQ//jHP7R/QSG/evm6Jhgam9rfMQtdMJkgwot5FtiNOy9eN3qwuxsFvIdS3n39HAWzC0184wBQgNEt4VjK5vGHT9uvfve79ulnn2U7XaWc09+hsflx/ddSPoJcKb5gijMQRKYpucHPVdXGJnZjJX2+v38URXj//jaKjnYwsVeebOVglROcGituUZcALWWyaEb7hzuMYb8uNZmBO276AjuHRV68hqOwiMn4QvlmVbXiROusHTOxUX64bRvF5bvSuH4xTRHw+qXvYx8wblVucowKwcmIq0r5xe1yJ+lJ+lFG2moLQcdk8Xf/yXizmTmIeumun1T3r9NED3n0Jxw+UZalFzsNtN2PFXXbn4mEq2RpgczLpMX+Ttq8fJW+aVLfgn9O6zKGxOF9JrjGpJbyYox3guX49lGjj/xyHufExznKCWlgTnlF+pfs9BW79dDf9nS6mmeO5YJzE6+JL7Bpv22XSNSlDHfxgPLK4UvdXDiFdZet2jHq+FvMAox4b8GdUFYpT4k/QSlf/zilfHCwtnR2tuohLyZlp2sIpVX4LtvXLLVZGV/vwJIo5VZKuflc+XLd1TICdfXqnJXy2dny2fHhkge7Li7Owga12kXEyMAIysxm6OR0doRzMTaZ6ECVLh1AwQh/OzMdBGPHJY6eypdA6O2ENTIu5ewTB44AVHAewBlbSkbr1urQzpXRLupGLzpXoSqDOfizTaoCQIHkNi8EcFYe4DAGrnwShpGJxDnV2o7CSdSSZnSPEy9Sujs3wdk8Pd88fzcjHIFrPmlUdZpXvASpIpMIaR82dO6MXDdaVduHQo7SXshXg7BWqhGmAK2/gOeH9NRVMckP0VTI2TYFpldRXkPLSwYKIzeTsiUJS7rrhSF4/Aj/2cVpyrx8tduOWa2qhrOStCWUcwavqZ0KV0OllL2gY31zqy0Rtg31TqJXX+4mrGL64IMH7be/+3X75T/8on3w4QdtC4Xs9qzvCGfShwWrXAf58sVLVsi1Zb37GiUKPcYkzvbZXlscHkQj1I6JFkzB3wMmhyh2FfL+7huUstaV8VG1QXqlu4AjrM4na2ub7Re//If2xRdf5n5rt9X9/nLut6auCBnRqMp7t9eqWRrFCiqQ68d3xKWVOwuuuja3mBRt+4rfStsFJ28vk69FyTuD5e1VJ6FrG2nf5fU5cIRd/PU+E9yw4xHHMBUPiIVIgrGJNH7BTd9Sb7aQHcf0ncJd43PCw8P91FNnPCTDNUKfCR4TrvOzq/bs21fQ/Ah+cRwUz0og2zvG548x1S9l5+U65tm6EQ3dovyY6OdgZBLtqgXl2O0Yp9PEZGTAVB3xkE28zV5tsJ9NjvVv5P0JZpTx93Z525K/tEkz0svNjiK87/h0hexuokrwzHslnJRQrB6MSK/azXJy56ttnrBXGWcrHnAZN8Ac43kiwgItbKg4iqb0rxWysBkHVKaMqq8Mamv3Jytk5PfFlbK75Mbfxww48z6wAcOdm5+ilH0larynvPLXtq8bSvnxjNk5Mm4o5au1s7Ol1ctzP9t4jWK+3kJI7qCAdxB629eXF1vXFxdbEGn9+uxs/fLsdPXy9Hj54vRw+ez0cOni/JSJ8xX1FWExjF1nOqWIy9qOhZbi2rkq4FLIKkDDdCiDNWG3prQKxq4s67UPBazUcQDI2fqBH9oCSwa0Y43Fr9DNYQU6+YQO9tUoZ4Aan3G5dbSO8M92UgZ3rZgVGCWYC21tflIVP3hrQBmNa0SylBt0epySNmX05rebXq7nigksbOjSrX+WN7623UqRaUrZVjtVxL4vq9K8doVMnINj2mqTLsnfRQrhUfcNHPJDDtpfONQkyHqkZegaxQwdoSuRJHrHNJl8jxirO1MpsIylVPK6OnaAeZvXqatTDxPxLyyFnm1x0iP9Xd06YVpHma0ilFe9WAO0XOn77W0/HyirfP75Z+23v/9NVp8enLpz7y59ygorg91vZW9G0R0ycXj18lX76k9/bv/yf/4lz5SLFtJE+thuBUvxYSnistLbiZyvIflalgrPe7B3d1+Bi4cbHZdiJ7koG1v9Jo/YB3fveRLc6zQfM4n4IHjW5SKryZt+Hm74X2/vc3GrJKBpewCzxArcU7puIXoWYnNrrd25s9XWUHYeADvaP2nLzXexXSHLOwrQrpidrMib8lKUM62QEN2EZ7T4q7ae3uMmMxJvmbRnGLyGHcfZvaDu2PS1Y71lknd0yEQJ4euEzjbZHxmnnvBnVbz75rC9eu4JbWD6DHHJXQBX/CVTdH+sGfiFrpS7gW78jh+HiXRwXOFCqpCABg3amF6w7O9FMwdouvnN68gdV/k6si0af8Llvsss9sdtM8oEiw5LM/LjxL9oRlC5kdPgysrzS3i9niH7fJ0mB18hC9P+Wt9YaZvrrJTXnEDbj44XZRPZUpmwHfeaXomOeIkhrrK1ymApL+yxqKrT3kwMkNVODlwd573k7PL5SAHYo66/2QhkWI2tXYwrOuL+BKX8Ew56tfbfZ48fLyjlo6Nl5h5rzEi9pWuTmfXm1QUr48vLnauLix0E8DbKeOvi/Gzr4vRIhbx+fnayenZ2wkr5ZPn8/BSagqsmCowGEDNXyIW5HZvWmI5VGesOfwaTipcONqyt05ulJOsTh7UF6eUSYzuxJgHFqOnsbmS22v4oe04nO/tzleWzCZ9TyBB5nsOMrw6NWJ8KWYFYbYmAFs3U02sAtmmJqcS4/OI6JOd5bbM/i2MhMFLesuWvyB60LtNje7x1lLfoCMD86arMVL4qZFwaHmVcyoawxLd08HCQdaYTKWzqnKAnZ6GkB1xkfrMGFJ0Z5W8EJtvYDJ4oZeBmFRQLPQi7dS1J6CrgOuj9qMqs7R9ftJfHPnOtdnl6OY8axIeIbF3n8IhfwKkvVnllpUI8B/foRz+7+MXnn7R/+NU/tCePH0ch79y9Ex6ynQp6t4ZFwBvcXr163b7+6i/tf/9vPwLxJnmikKi/2l+Cwm3mrNSBY1gBIO94Mnvf7WqfIaOQj1DGvpoF9uTDia8mavkl0h0j/4z/9OMvWSn/Mp9t9IDXHVbzniz3lHkpZTLhxqFt0qtYwRgjK8vonPQc/5aV3j46UFi6evELTx7m8mKcw/2z3I2NjE17lmau9iztFjJ5VjeA46SuJltpRe9fTXyGu02eniycwqpH3DbiSn7AJ9fUlO5xDGYCFqHuO7y16vK1NL+25Un0bO8T6ZVFK+srtGujnRyeMrl6xnhW8JeQHtioFccBKXGd6PceU+Os+l66Z9VG/ARRoDrdLk7kHFq6tm5MxixddcY3wdeMHSaVYCZuMg5J9rO0SN6UMXcP97K2ZYy7d5mRTzf8hDF38fkIjXDRSi5wPKvsznF9buy2ta89OfnOlj3ts7x4qYDzmIR+8Ja2el2LPnOQQ3jxq/zSaPCTpreJn5KRtlmI/DH58i/t6zLbsyPZsoYPxpa13y4Yi4zqncLpfWZe99y8HaMx9l1wbsf9HKW8fLRy3U6ufkgp//f/flMpH116YMuDXper12fXmxdX15tXV+dbl2fnO1fn5zuXl2fblyhklC9QztcZuOuXVxerHvKCsZbpBBaUYSlkUBGbinMPdnhVYmdFZGs68QfzYm2l5ezUGhSVVjPpUryZTTEooyhVmuaVEZJeA8ly9AL/dm5Rrg6YYUHElXEODHhYgBmXDCNct/w8aKNbSlm4JYxtFegVfBnIQFpkvGHqNI2/GorVJk+e4qmcIqIDI5kjJg4hK9DX4Y7k0fNGB178Bdu8pmlDYBkP/gwDYjvEhPUHO8pMdWAyHAXQbfL19PJXXUrS4FKgoRkuVuFdip0+zkoZ3vRbxQBzpyETKMqroAEUGhU9VwBQ8M6u19qrgwP6wtW0aNRgC26U8TR8nYivFd36FitKJk9ua5rfPnr64cP2yccftQ8ePWz3793PFqcC3vLSdiNbtMso1ItsU3/3zTd5hux3i8k02eoHcXQi6OEyT/BW+30U4ElPX+Fxm9rPNvpxDE+CSuMh/NNOaSYk/cJjQieeK5lALrVffvnr9ukXn7a7KuSdO217a6v5DnY+j0i9KRacCobQRK3A+VN96u+8p/0r47iR/q68XTG7Tb0FTfwEpBO3Fy9e5RUwH23kQa0l6Q/breJzAlSCkXR7wo7q9dpp0n0yFsUxyw+aZCrvWwbY/jmJcyxmxeVEjImCdLu8OstESFp7CCyPmBin+RgDk42D/dP256++o39YPXkOgDWHCjK7CzRvyJg04UcYs2kzyYGHlSlDCYZHejvKkU6lJNMDlHFIZBKWOguav4tmmixHuVAXcCPbpMVAtIoWnAUI7yPjMKP8gGX/xSZ2oTReQ2KuCIkSVE6ee7gNheyiJfLb8jVeNfaJr61tbKKY6SP7wy1rsZSPBFpy33LKCEv5I15l66+MOMaG04uWTlhcGXvzowrZT6EGH+KywLCcMMlbcAa0d5uO+l8xI5ewBr6a27B/jlKeHcGOP0Upv1lGx8K+x2sI2tXrq4vN68uzzdn5xdbZ5fnONfby6nIb5btFz21Bk9zodY5SRtG6HFmGNPAAqIJRfjHSK6/5xK+LDwbTJpMtg+FtYVYTrkYRDHBoDSRcV8X12cASaElD4AzlbFzKUi5K3PIQkepCskl5gMeFs0BmXh6r9wIRnynbwcJRGMloCrKsjoSNLTQH02jSxPq9kaYLej017dMMV6NXvOIUXSZjvsDpJp5qRNoYugWyCVPe2F5HwaQMwZFqOMNF0nW6a6f+uIHEHJYDmh//Ay9c2NOkpTNpFbJwjPad2HxXGatAynNc+m30kfSsquqyB6IySTo+u0TgnrDqPMgnHAOPPOKfVTb5zL+yXK+4rG1s5IKSzXVWywjurfWNdv/uDivOO+3+/Xr/uKOZrWv71fo9bb+LMv3m62/av/3bf7TXWSGnaWlz7bbU4wpX5JZTAMsfbpNnu5rJw543cqHQfD/aFUS2YOFRCRyhAsDwpvAkeofv5EQ+9dn4l1/8sj35+Em7y2reQ3A+Mgm/yXdu35Jv9HN8eGMDzJ/0XA8kYjKjf80vvfJMNlv/622dlc3Wtp/5W2sHh8ft5fN96OJqubNByom746De4aaXoYErnS4Ib1b3dzLFQ2XlFyhJP+TZJPO33KoHKf0q2cmBd57P2qNHj3KiH2KDn1d07jPJon/eHGXL1VUaXImLvKSjM8lWNgR/0364IUVD8AIXrXVmTFBWqoxVmmNBU3LG+qoNlrcKywRWcs1NPWqqxYJlMkZoc9VR9QSGvmqKteKv+n7IjHLDlHLUivOCAZSP/gSpjJSfXcDkOTI01A+KaWPaCVzxywJm0+83rzAWfeYvrxeeyW9d5E8bjbSq7t42RWetocLTQ6Nn56d5juxELCtkFXMmwKMNt+HdbPPPM8J8N543zf8NpfzmzI9RoFzP15CUq9DSretNlK6vQO1cXl/twBHbkFuFbNw6Qnj9enadr0QxJjyky1gKafMjA9EhUcrFTCVqtcnRaRhBj7Wog9GEMDVMKqOWgKuwWUsZl+BS8A3hN9JjA7coJlPU9jVMBqPlaraukL2VxnSfGWfLDyHuzUNOACIkI2OLEWtgCr9wrb95BzrArDckwJpimRgCgymlhRmhWXCM0a9jOeN6/JTc60xRXeNM7Rmse5iRt5K6sLMd0mgUwFSeqm/gMWBHMKhPtBaOapDO5AcHD2uN5762yPyXzIi9nP5agchfJjcohLFi1UJR6G2dlIM2JyiEPZRDPkyBMPUVqRwgEif7hbq1Kvcocvp+JY8ZNvLKlSsp77L2E4Pbd7ay02HfbW6i6KKQUZbg4q7I7pvd9v3337d//48/xC+s8CWoyDsKbIWLeKvM7PsLlLGXlBwc7mdV7G1fXlRgu61nnYlBvmaUdtYjFbfbXfVKk/CnT4poc67cJOw92J99/ln78MMPc+1n3sWFFq6SozhcIdLe9IVb+r3f7Aaj8PafKfCW8UT0krtS0hBnzXo9HeuW9oYfyPCVNScry+0Finl37xC6Uw/h+s6woxThS9tsZz1DhVDA8y9CF7gRuPz/WBOee4ddTLNJOrVy1DKRgb7ZLQE/Oq2tbW63+x88JtMqfbSU17/8IMf5GVKP1bL3Zx/CU6LnzzhzUXJioa6/avr4wedYtn+KNkWH0CPwiwgZS3jDV5ZJYeoilDqTq4xlxCvyETcTwj5xUGxU7ioXDKwuJXs9enqSVmeY0bYk4R/l5hAw9LOKNpMXrArZXURXyPWqaD0Cs99LdhUvOkHahJc2c8LfMVNjVKTNlV0uJkK+xVB0kUbSf6HuBVOTHulV/JVT3sjnccBMZez49WBXcFF2VE0LVrNIgZ9jhLMI+4fg/RylfHV0MZ4pn6CU1/6KUn5zdsY6pC0fn1+vXV6dr16185y+BtgWZKjLQ9r1tmE60bh1iLgOhZR6KOR8KYq+8amycrVjTKg61LCjQS8Z6ETDpqhcTTDOjjePDFqfYCxFoNB0RZ0OJJ/CxH0p/cbhCVOQUAwCkNy/nDpwobVMkkNEbl2jmF0pu50pU+Y5nMLedwSdrTowFAipS1cBS11iKHxxSi03TfKZho3p/qKG9LAX/cPlZ/g1yWe5UdSfJPaB2dOqZoPUFR+moiZjnpTpporXoBr1LKZrDC2mpZmhKf70izPqGmiunDLDz2CT7A5w4hjQHiqLQlWBukpDqFdx4RbG5MhVeAc+T947bt+ywvETjk6c6FkMdBFn/twaU8m6co3QAmbegUYh1qcQPcCFIt7enE4w5xEESs7V+/HRaXvzZq999+337T/+408I7zfVdv6tz35QCeegUVfIbtt6ZZ93XvvMeA/rBzDOzk6oryZvvmec96aZILhiy3Nu8MmhqVVGEwqjPsiB8stHNTaSLt6ffPS0PXz4sN3xvWl4TlOTAup3tazrvqsUEFVsTHen8FsGutMly/D41QlK6fSQ5aXXmPqIhhUnE0+/UV2fZkQ5b21lpe62oJdznJx4HsB+7qxHRY4FP7yBiqbfXPnUyvoWSn+TWeS7XnPaaFjeyiQZWq6srLede/fawycfMfzXEeDw0bmvSR2059+/Yiyb31fBWjs8OKPfPBRkY4SpgnEkQqPOi6mum6r7lhGHcjo+WMs6LhIP3HjxKfj0ubrmL1dYUmfaNdKSngI58Or4yUnujCXlEPIG/ousIdsYr1YzXyEaLBotmoI9bC+XsvO8JYsFVv4oZXCrBYtKEMWMMlYuRl52vGo3oCYNm0zs8hwZm1vGVmib9WCyoiaryrOUeZVPhbcNZUYfjHzSIudEUMbTM2RdrGk2snrQ8vlfMDdDP88MXIX1Nrz0JRb+QSnT0ZX5RyrlhYNelz9CKRO5fKJsur5eo9DqJbSHtTaXLq+2kC5193WbbUM778L2G8vroOaVSKWUaxkVVicvdPNoisQzXMqX/PyO7kmWuHZMDRKA9AGYVW8Yk0wOAPIQSJwSPsoaX3VPT+tW1nVYaIiJqyJxdeNzCpktW9hhQg+GuLWl8K/DQPX80hlrwbX6UspCqzoEK+S0KeGqKUyWvwRSTlPtr5/OUhWJrRxmL9ij/GLJ2taHTml7z9eBTm5oNNw5BL22QRoGO/Mknl8HjIFuJtja0D+xce2vgXsEiZKP8mYRjIPRweW70B76EjFfK4uiE/dMtFiJJT/K8vSivd4/at+9Pmp/ebGPv7YlJbv5XbXuoGSfPP6wffT0o3b/3t0oLVcWfqTCazfr1iYUTFbPa20HJaNCFjcP8XlAyENd332DQv73P7Rn3z0LL8ipEXE0KhMw6nObV5zlC1fHnqx+/cqLQF5mlZwJAwqzzh5sIJy2WLUzUaB9K7k0oZ55L2ei4DNvT33DR/j9UIdfixrb4k8+/KA99DWoHVb3woCKWX1HyHXFLL3sy5jRL/odVXoSuGEU/r6GdsWq4tzn3Xtv2vXhQZudnAGfPmFFkoNzrIC96MHJxfbOCpODei3Krd83rDh9H1d+t1/tL2lke5xgpY+FJR6p9W811rBoqp2jjf7Ktz6X39i80+4+fATdt1EeHgK7bLuvj9sf/+PbPAIxj6Ko5AnpjO83rw6ZmJ3k8FKURW5hLxrKO7Z7GFfl7pQ4EXT7XCDBbhrXQYx6lA8lr6qPiJdW0gaiSTej3A5z0l9t0QAh9QlXpafC63hhhZWVcvDqdfdOqFXn3AjxhuWneERcK04zh2GN/HXdblQpzlolu4OYlbLb1l6wFJyqLVrb7qdtN922RiG7s+hEVjzbFTIeuE4uxgq5rPCVE1XnDSO+SWAsUpcyQ+vlJEMh1+UgdVtX5S1b4AKgQ7C12p9jCtqAXeaHYUHnkVnrYNDeUsrXUcrQl5nx1eHl5UwF/WOV8p9Qynecli+fo5SvUMpLl21zdjXbZIxvATRfiYLI25BjCwLUBymuZ0idBaWsqOOfviiM05NyCUxoBF6HcTHOsDCQAyirUlwFkZ28kJ74Xs74SgPmoFvidEZ8Mb3lHBD8p16ZRIEOz+Twgve1ji0aB5hCWcXsAZnavnTAKRB6FYajFG1XKq6EUnW4Nfist5Iq3RTd7ArqnX4lygiXa+4qNnIZoGBwUUgXvJGuYTx08lrW9Gr/ojEULHueijQv/pFVl7jks0+mNN0aCGM4hK4I5mxf9wEYuCTnFDY0NVDvmBY9Ux9tsD1nlH+NEH3+5rh9xSrn65f7uVBGIemlEb73mM8ZfvlZ+/zTT9uTJ0/avbsoZZRJvkKD4veqzHW3sBGeeS6LchtXdh4fHrVXr19nu/ovX/2l/QGF/B0KOa+IOTFTGNGucVCwBPNVZuhHrI5dGXst5uuXXo15lPaMiYI3ivlFI5+Zq+BUbiqr8A8KNdv2tNcb4jzYlTYR5/eRswUPmT64f7fdf3AvB69U0vKM9JSOtWJ2hV14hf8nG/KDufygW3GThf6ecr9UkB0etstXKOXvX7bZLor54hSFzYqZ8pnUgM/mht+Dtj1r7e6dukzk5OS8vXj+BkXGEjQvYrgLUvXalnUnHrRLWnrK/6eZ4p9Fo5h426Rl5aNh8s3SykbbuvsBK/0d+nCZSdd1231z1v79/3zTXjx7Q+5SyJEp9musux6t7R0c5vUp72tOdfwMepvXSXmUsRMu6JGJC31gvSMPP4UTro8E7Ef7J5OnYMrooAPC+ZSRzrZjsV8NpzzlbHfSGAvmd1fHsTH1tXDJHjnazdwXSDds4FpO/2QoQfnAjzvgIY8SdmWqQnbL2LM2jC0mMqBF/hQNfhr523HmStmPiPiKmjQuYQ888I98xUY2dPj8WltglAHDahj+wkkZ7C6bkyiVcLar+2dQ86rlew2QbXdgTlFv2UGV+n2XGfjpvj/XMPRPIV/2HUr5GqXcv6d81Q5p5CFU+ClK+aAr5T0Wypdrs/Pl1SWfKbdLVsv9mk1WyzOfKV/73rK2rV/7QQrkLnYaDeGJnGvvLNmjvEw+ja1/G8VvZ0AYNC5l0smmYTOoSLOAWzrFsCOv0T0c9u/dDnPo9zdxpNczG0XuLB/Z93Ub513O6FTMMp0Q6nliCdHMgBl1QyjOrWjM64jyqiD/Dt7yp9XDVtT0m54MQw7TUxfLYCvSf3+Mk8z409wkIC/5MXaAM9id7o0n2Qa9B+yKvGGEnz/z9Zh4qGBxaGWbCmk3tt1iKGPcRba+3AZFAaicoGv1H+XIc4pC3WPl8mLvON9T/sPzvfb6+DxKyPdP3WJ99MGD9sXnH7fPPv+kffzxk/bBwwfZwvaRgtdZuvJZ8yMKrFZVkvaZAtG7cPdf77bvv/22/emPf2p//MMf2ld//ks/1FWCqZ4vwrD2M1baiXdu5fIg15vd9uLFM8q8zIxdYSMJFDDSxVWsytdVu7wbuG7ZOxEB1qCdrm1XQTvpM9HfFX62EW4+T869zSgC0+dbmCqgUugKZmW5Y0H6irdO6hDxXlcZRwIh+mZGe65Pz9oMxTyDHhfPnrcLVs5L5yhmil3K14Bc48fnzL4G6OcVvZFpexulC13evN5rr5gsIStrHGIcR3ljwgkIZQim7aNtf80MVrlt3lVWPG1dxAuTCD9usrJxh5XcEpOuq7a/e9H+/V+/b998/QrA8rYyZs7jcytVluCby/bmjX3sa5A1OSMx/OaOxVYmSHUwUbpTabaYh1Iq7h+Y6q94uzbdEw8RWuSQf2UoWazR4VY5TVaI9jt1BGLyuUtRcsexXnKlYMfp9kYgETrlDiO9A7f/zjugxqpK+OSsVsgqRC8ISZvJlrGSDgcNeNjJiq/Y+TUxb2DLKjltBNZC/ijYVEytugCYsAK/oKg86XkscwGTeagrynjatmZi6ezgVptum8JAW/mK8jf/Ep+65zIsDVsIlbkdfrcBziisfYdSbnOlfI1Sbj9VKf8JpXznGG5ZQSkvrc2uLiB522Rkb15eLaGUZzsAxl5tq5CpzLh1yKpdZTw4GjIibDd9PT1HNowH2g+yyfBpFNYBNKzJ/KjPGQzZUiQ+Spo4oRTTY2FYy5TCxp9Eic0fXl3j6yo8t5NgGOJhffwwDIyvjWJR4FLW5yLOjHOgBJvTnsTnmL91WguuvvrRHfG9bwiqGKY8wh1lKmjuHih//vRrx0BMGEbHTXvwB0fbCg2CB3krPsTsg6PKZasiVdi26hR+Ot1GSuV9l0kO4VQwEZnxGgHsKKHMihUmCmQNeGDyDjgzbi9myScx6cscFAKedXpJyB4r5JcHR+371wftq+e77bu9s3YJ7f26lILewf/kw4ftMSvlDx9/kE8uKjS9C9kBe0DZA1bCsGtb29pm5bQJ7Ovm5wu9JvPPf/hT+7d//df2zV++ZrX8pp0heBQq4pGtdBVqBC80BCdGRjs82m/7e2+yOn718mVu6RpCu/qXtkYpS1v4Qlr08m7P1V3ATkb0ewhO60qTckxQjLu6PG8P7260Lz572j6kfX6ZSeXryWt5LnSmnAIaTgh/Owmxi+0/8Y1AF6eMkxTB7f76CU7EiFnq185Oz9vl/m5b2sMigK+8ahM54qBV+fuBCC9kyal28Nq+s5lDcz5j9Bn8kR/BDpd5T3WNJZ/dejOZq1GHew4rAdOaxaBkwPuN+Urxzq0/I65EBvReWm3r2/fAbQdlOotCPti7aH/8jxftT3/4LuM4kxbxc4xIByBYe3zpP3zEy7eHh+dtlwmHr0Nu7Wy0+w/vtQcf3MtORskY+3WJCTtKC1r5yCtGYPzoqIDk6SgXHf8IW75aXflyJklq0Xel7LzYRMWsIiuFnMltl0cWLrIVXLeGsz2sf9TRbWTLLXvbFC6a7uuO9blb6EHXXHschQyPgENu8xIncMvWO7i7C7Wx5VkOLwqp8VMTTduBLGCM2R7LOQZCH/zygGgNXMO/dJWHtcxvPq9WzcHbrIxP2skpLpPH7MT0cqlp+IVjuEAl7aeYIoG/2iG/BpRK/WsGHAYA7X+CUj5QKcMpeyjlS5Ty8vXq0sXl5sX10ibMhBK+9lvKOwDdpgn1TJmVMnEoZU+zKKNcCpfKoCNo4Wic4bg9pK/+FDqDyGUVOmG9CgeaLnFhTCyuHTwUlHHWFqWLTdXGASPVGukgA4kwCpEypAMgfvMAXyVcW5EIep8nI8QpGeOXc6pq8dUaFi6JuGkgfuubov0zjT9Xs1Nb+Eum5J3H1V/F6dG1KRrnPBHQnQ7Jc5t2aWyBTusThxXYW3Vrq45E9bDGOCAvxGASUEjgoR6rqglNDdxhJMM5A+mIwX147PeqEf7Ge0KWxGMG/u7RKQr5tH37+rD9+fl++26XQYiS9D7rbOOiOBVCPkt+9PB+u3fX7wtvBL7vCPvxCA9tuaK1LzY2Pb3M/JFyzvhVwt9/9yyfdHQV4Kg1nyeefX5qH3uAkNbk0YWzcW8D233zkpXxC9xXCAbHUp0oN58tHmMw5FPYyD9wvOkq7wgWBMoZOJ6dHLVzBIw3e7ljoFC3rs3l6/b//OMv2j/+46/ak6ePg7eC2ufuvq5k3yrI/FoSP7Jt4R8hXryXiSjGHko/gVD6sfdYeKbbPF+lvZes/masfr0Va3Z42s53d9v1wZu2bN/JG/IWaZ4Y9/1vD8itM0nYgu7b2zuZxOztHraXLw5QUtLACYRjSpxWkr606utjbvWWQO7ovGUWFbU+yVr4d4M3IROED8zNrXttdfMuQnq5nRxdt4P9SyZcu+0//v0bBPl5jYtOg9v0mIcrpvxLWRWqMT948qB9wiTpwf0d+M/tanfQVFanTNSO4bnaSj33mSa0que84qYdUPuvsFOJPdO92PAIbmimx2zmpbzjKCvlwCOncaFR8Zpty6M0eHYu9yxvFn9+2ARSKi1/wcZPvT479mZDXc9RXDBxNDWPnxSSBMTTT2pubjFZQyl7IU0+NkG/mJZukmc77JzZcWxkjPRJrO1NrRg8op0dNeqxThRSJttOknIxiAcTu2KXP3uxG0YKp/4Q4qeZosAwRZt5DTdT32eo14zD/icq5VOU8tLS2jlKmekqy48lpsEo4ShlD3vNtgG+BUZ5pmx/UfEqpHHCXUo5VKpu0MuA19Oj+uCRqyJcRjxW6TMRpnOd+QLH7CWQphV0BmIpK/O4pZb8grAo/gwfOGCQ2W1I+AUPLh6744J04SuQIpRgfr9yNNCWJzIpSJ2jKfmhtIOk+/M/ylQ74w96Iyye5kr2+lm04tbTEyGACCbisDUo5/5RTBs8tRbFDNcBYP3zGWe5Zoj7LpMyC3Yy4h/yhX5RTF0pi3pmygy0fQS/q+E9VrOHDDYP2Bwx8PZQyK9YFX/nCvnlbvt+H6W14qllTy/XMzy3exVQnuCur+WsICTO29FhKWRXwi9evGx7HgpzpbaxhaCoazc9RFbPpagTIePBpgizvhrNREuFDJ5uS3sLlyviXb/q9Pp5OyHsszDbHNJ0+kw0w61VTa0K8ESpKljGadFzD6ccHzIhQTFH4NVKxJOt97dX23/7/Rftk0+ftp3791F+6+CL8AKyqzQ5VkoqzIRZ7FC8QyPihgfs7AnJ8k7GOHlaoUlbVcptQ6WJHzpfeW+4nK9ifsPEpjEBWGcceYJ2xffHfTXLCWodVPM2sO07G21rmwkEuL6i3/b3PcMitl7qYb9TLfXVLhMTMGkIfRx5onPDmlc0ux3GNGPKhQaReb7axqRs8z51rLJah7dYIX/37ev2b//nq3Z0cEb/1uRZOsnn877SdH8Pj9jhuXN3s3325dP20acfZsXsdqy1Hssbvg+tQsYeM8HKO+koCuHDUanPvMMM/If1r0y55oUayegJ8ew8QbuxWKhHF2m5kUnXlFKG0l0GVD2jZuF17ztMYPkrvPgCOnZ89SmXKDGJdjtfvvGRXvKbCZPnyJu+PufhRhctjFFlcARbwZKD5QNhKhdkryh1zAL5Y5QftWWP8nbLnLq9kS8TWsatY8i00Ycpr9v/hpn7fo5JT3QYwzcgVrv/mgE/Mw77bqV8hVK+zgnsv10pX6GUIXSUMozgSesdUPCwF0p5tgVLoZjbOiuxnL6mOZNSLmwh5egNOak3WkJHyETJVXgIGP038pimn/RShvMyGRZTOeFZfTFuhDD+9D55RSlMTw6tQlRFzVyQ+FmeLVvHeJ7sF05UzJkAVPHuLxs8Ox7WSWWTXydbb8BNtpHWy412B67hAW+Y+Isp4jWPbe11B49BO4CMssma9hqqwdDBBIZbcQXLLL2c/738jzWWFazjTWU8trdCXxJUVq6GfV78GoWs8n11eNYOWcHuHhy358T95dVJ+zOC/QWrkCsPSKksHegIc/vOCoTplrKzeEe9s+ddVsd+7/jbb79vz549R6BcIKxWs3W9iaLZzBegFNC1Rel2mDsceSWLlZxnBCIMiD8+OszHI1TGb1gd771mdYzgLWUWwtBK6Qw+gajptJJ/cCJUwDPCB5vvUaN4fU/74tIxGQ6D38h3bdpFY6HRfv3LT9vjp0/a2pZfQ11C2J+CZ732VbVVx5ViZpwDHkz4cTvKvqtw9aE4dX8Kwy22of+FJbIC7ivZ1Y22xCRmaYNhK00QxEvXB21l66Qtbxy3lfVjaFjfeV5a8ZQ4Nq8JIpDd0kZx+XjhiP59+Wof3JVD1qQpfFaXXWmvhZYwCW1UGnSerVzlT9gyZEubK66MrjdG3UMR3IN+a6xYmdgdXLZn3x+ikP8CPxxBkpqojLLlLypq5nFlJr88hnf7znr7+JOH7dHjh0w6UMrIAPnqGN505eY3nr25rS6KOYlSljc1jMS4NK/gxhIRp7cXfyniclNS/tJP/6p4HUM+BqrVsvkcv6UU5VcypoiyI/0fKAU79fD3PhN4qbQ8WXlicpaGdmalzDjTn8dRKuTwtPWDKnV6B4Cnrf2imDsJq4wxx5KmJqgqZCemtAF+zWInit1VMjh2GzS1ED4nrBmHnrLO5SAqZQ93oZhzFsV2phA4DH4ecMAroEaeyjZ3f4QZq/cqM3m6KRrdNpMK7lmpe8Robynl6yhl6H0EJY7A9Gcq5WOnul0pXzAtXbnenC0q5bbsFnYp5Vkrpdxm66zAVunArpSLf8oW0bBpRvfHVnjEzRn4ZviWlRq4DgfDxY7GWSlCpCtS46RSTIQq5ACrCFD8ikp4JgpZKgpPhbdGed9PzpWEMJ6wpHcHUTgI34iOk3V3FGI6RiZXfv+Sv8IKX02tcv1LUjf6CvPALk/l08WmnGnDrSzdWHZYoZlngZbjb5QNmKnwu83Ik3/zFm0d3HldogsU66w4FCgrvP2Ts/bm+BwFfNS+RXh6iOs5q+LvWWG9ODhqxwxKV7Xrq17+gXLAqjgFXhgpjOrQ1uGBF3a8ac9RxF9//U0+s+g2l7Tw/V9XyBs5hV0HvgrCUlbMbilrFHA5VX101I7299r+mzftzYvv2+uXz7Navkb5S6vqHxsrjSyJmz7H7bjFnzwoeQWps3oEUC5LAM6FH98A/yonjE4rhNYa8R8/fdR27t1pl/DsKRMYt0Zzg5jvAff84VT8Cm6V/OLnLrOCEQfsWM0UPuWWX0AVh96HHLQNJbvs819odI2SvWISs7S11Va2L1DGr6DjK/phH+WtwPLspucAXDGDGxMbT2q7Wtpkte9WpsLzzStoucdCQA1He1b8yAW0ty83Ueir6+PQpIfd6GezMRZrbNkc6xLXMnptkZOVlVUnWg+g2CoKcgYvXNFnh+0P//otkzMfXTDDSRnLFz2Gv2ylLcKng2uu4B8VefHFw0fb7d797Tw/dxLnZDMXV6CovCTmNbzy6tWrKGknSSoslbewNOM3dNeng53LbP1DJimfSn5Y/1BobtXWc9jie9MLmuOq+r7e0+68GBBWYt7KF9e4BVN1aqq9hnMIi7rq1ac64JVDb+IBvyUfP0JyorhFX3vRjK8byqdel2vaUMgOf2liOzK5MJ70ofiCUmiBAe6Vu0dOBOLWDV05bY2bFXLgVztCVdur7WH7zkC1v+IW88Y/yvRwjF4f8A9c3mtupgdCVVkpHSSwDQ77TqVMc7N9DSY/Uyk/XVgpX6uUV1DKDatSXtoB2DuVMtjllSji6vKQuRmEWaBMmYU0rGFtDdSbaZWuYFHxGsifEPlxBTgUj4NEZ5QrU4MhYf5huV5OStbAMCAbKDDCdAoR7CgTo1f4fVAYUVUYZ9VVp9ZWVLjaY9nCQUt8/Ab8NzQ3wWfRJL+wyo56Eq+LKcFcg6iMvlGmK5qKmuIKRoV/yEz56od/t+wYWNgMvhqRU9hdiHMG57kTHgT09fJ6niG/OWDguYXbVwPS0nd3I2g8eewKV/rmjzxuf7pFjEJy1eIXnPzww+HRQQZuxwhFY3mUBgJ1Y3OHFR1KB5igE4HjN5bPz3zGe1yr4703ee/41ctnUfbO0GPsK9oaOdutTR87NL0nQ4+iSXq0/kZ+CwdGPQNMPrKpuCFOZqx3EGwPH9wFZ9XzKsIwHBkl5mt4wqmDggpRrfSCtijAfOWLP+EqDENH6wteWKpJXweZ4XgACpf45JSvUbBoX5TeJiN5rS1tMwndwm4cMTF4Bq4HmWCdXq+0M/H3UY6rX1dJPmLw0oiNlXqVixVxLmZ5vd/OWDX7mpSfVxQnXxFbW9lg4rWe7U7xFSdpGj5mLDnO3H6e7/6YhzHI5GELhTybrSGsr7JKfvPqpP3xX79p3377ClhS04YVPTQ6NeYMjzj7p/yanInoZgZ/KVd37m60ndwEp8IBN3DJli6KQ0WR261Y0eW768Tbz7l8xV0HcLfiCWrq09P7j7+RmtvS+p+kKAWMy7jJYzWVJTiZRu786w8c+tt2uPCwieIotKFgrDNtNW7BVKrGinxsU+Mir0B5sCuHvFDK8pboMG7NI995Ct2PfWxu+f4/fe9Yo+2hpzh165kdV75n4J/DYdRWWIhz4Zb8pDv5yCOdC89flDL2PutSyB4KneOvbx7CTMB0bqT8oAldUna+cl8gzDvMPNGsncQx8faqgWlw2J+nlE9RyrMfuVJeQSmz1thkprwJQJ8hv1cpg1GUcreRAcQF9f4TmvTQW4bkKeM0OBcsPxkIY8CN+AwwbYrqGlfBSiM/jgIgzGMAx2FCrHwSvwNCVUPVYfqc0IUU0ryEXLGZOJCawWB0Goong0S3245lqqs6qaN8Fa9LRA1RA/zWf/mNT0Bv5SnYpWBHPuO6N7bwWrDmnPyjPsNF40o25d0m5fogHNZCtkW61TZVze6lb836oRUrGIWqXxva2d7J3c6uIE9RrkUHFDL0BSAToRrsef4pIc3AT650BHa+dEVZhUedUi0BpRn0mF/MgVJmtezKW1Wnwj1khf3q5Yv25s3z9vr1MwT7CxTzawTBYWDbpPBc5zv7NIoYG4WBOx4bhBb82QILSoOE8Ovm0YntQFBnUiczQg/72pOQm6uz9tGH99v9+ztteWMTvVh3NvscM69EWSbQgWwV+OPBSF+FWZ3ghjaJpJVDWKPIoEz8BaFzYS8vVxZ0ipE0Y/Wb0+gooiUPmHlQzufKzXvgz9oBgvvV6UXbu5i144vl5uNGx8Z4ZlwXR6y2bei9vU1Z4O6jmA+wTkCib8A5Qh6hXTfzQY5r8KcN2fIPMxQvZDLsYyOfY69ttZ2dB4R99WnWzk8v28Gbs/bn/3je/vynFygQy9k+3Xmb0w8jvoBXmjbjv4y+nBtoPlK4op4l6mNSh+LJYU9wlZbmuRBXyubCFGgtL3g4z9fYPDSYU9TC5j/jKtB7/4mWIQ+ahkLVJ5FNlJF35WeIEoWcA1LYgOiF40jM6nF4RH5h4kN/V3sT3Y0BrLOz+AtUGfvCrunPkWmXytlx5aQjn2QEjzTF9kKHnLZmErm2gVJmQmYfpU7bQJ5hvWTGyUS+6tZrM491il+26DOeaaMTAicCTpiPj7L7gDKqsQ5u1m/RqqWMjwNjRsRCq36asVwv69h8r5nDN9c7cxIJLQZA7c9Tytd/TSnLYV0pz9Y86LWyCUGQHl0pL812YMpt/FsI0S2Guc+Ts1Km0ihlKizO622RyOlHI25y0A2Tzlgwi3nTQQLpcfErIHtcrFWMIslXcQ4iBZKDuK7cxIgTfzJUVexWY5CP8FW4loDtogwiwLI10zCPVXXXgZWV0RQe9S+SoQRSMDIo6xawpOcXv6QTm8QljXpxi4a9rG6y8Ot/RSYubU3csGC/EI7BM+oa5YeS01Ra2WEW/WOCoc0gVgCnOAOTweegd+tx1ZXO1lYOB7kFtsHKzGdI+17CAQzpKr55FxcFMbZ6rSk4A9NBah3ZJlMR4eZVr46fl37YcQoot63XN7YRJB4agy2Bd6FS3t9t3337bXv+7ddt/82rdnR82K7AY8BI23S7Uo4rbgi/4Ee4bCkxOcE8YiqusfzIB3p8f9m84uZWo/Fu93nZwpPH99vnn37U7j2437Z27rBa3sgEIreApZz5rd82WhM0KOLG6PcSBenoFnkJdOnkhBLcRGaY4Fh9DLTA1Q3WxgVdakL4zpjUNFa0s9UtxsgdJMlm22Xl9OLkvH1/eIVyvmpn0N6OBkwe7ayzsvfgXC7acUXl1jbC++jguD371utI/SBEXznJJ1gnHVEo4Gbr8swRv3Sq8eNkxlXZHeDuwFu+/oZCPjhvf/nqdfvTf3zfzs5pcxQSzUtTusdfIit+Mc7Jktuw9sFa295Bobr6Q+GoeOQxn2WuIMF8bOUBN/lPVwVYHxopRejpeC+r8RpXv7blLoFyQrpI5VCaoLKp6tdqxKvC/qXtuFFhdITdOHadymWyaG7iiy415rKyxh+8QscBW7cbClVdVctQnFpA5wS5W/C5RpPVfya77tZQQeEm/FLIPkf2zoActlyrcdCrSH6tfVt97C6ZYeJtkBj3TP7V+HV1fhL+rZPW2rNaIQdwtaXkVrV70C0JkxH+gjHZvym/2W+Gy3S8MI7x0CWhm8Yio2xKBEQiF8LJk6AGd1LKhCalTIEjikYpQ2UUs0r5AqU8OzlBKa/9VaW8sH3tK1EMal/+9CVE30vOShng23SOz5i3wG1SyriTUhZ9McYQZSAh21Qhf3vaMJU+8rw7/aYZcMqb0LywP+UqReL6X/GpRwaTlEbFozFNISFDyJ4KW2IVaAoWhQhZa0tzzjQR3uQblsjAitttsTMmHG3UPI/eqg0/f3axodwMFAY3pDOv06jKfcuffAUg2dJ+45KQSONGfOFRSTfsMPinPBo4Uoy0Q1mGubHOhL0v2vjVJT8T6O1QdXhpiXTB+EqT7xInAJ4qkwLfsecHasaf1RQ11arKOipX0bxbBJSrbK+l9BS2qxifMXuqmYKszg/bm5ev2ovvv0EYHUeQhTypv6zCJjBxoxTjF69OJ9EirhS2itdVvv/+2eclCDNYyS9/KMS9+ejBvXvtEcr4oycftM8+/7g9/vBxu//IQ0UqZea75PP5pNvX1u0gEmj4CCOdbxjp7AoOQeaWIT+hjzsL6YdeotpXgicKPrRTsIeioXBWW7ZZ+jHUZwxrvzNzhlI+Zti/Oltqfzo4bd9Aw4PzU8pal8/PUVqUyec0mVS4es675Z7ORWn5RoRf+9p9c8QKTJquILjBG5klWkvL9E8mISLjilF85QVv07oDzB36aqWdHF20/b3z9u3Xr9sf/u3bltvFppFU1M9kQ6DG2Edpd7XRcezp6qcfP2hf/PKj9svffNp+8etP2+e/fNo+/vQR/eK7yTvwyxJK6lR2CZ1y3z1lQxf7Bx7zeXgUVX9tz3bnvfKY4tNUzc/gpzIiU/7wk3+kGVXb1zXePRhln164Mk8nSQ/bZ36hlBLPThRG3LKT0/ntXUaK8zMCKXsGfFemuaTDE9fwUB6vBG8nIV4e4ynr6k93Qzzc5dWvhUXBCs7gmfIE6tQ18aIXmVUSTVeesV2ukOsZcr32JA7KjzKhTP2Ji40eRu+NJo5GLZiRBzun/W0zylXG0qXvMgvARpkRXDDUk4ZqcH3uQC86SNopKTCUr0TNlTJpXSlfRylf/iil7OnrdZTyipeHdKW8vLwJoK2l5aUdxlDuvgbgT1PKkyf+eN9vLPp2vgVYkx3h8szTpNBw3TnqlMOVURwQZpZ3TDGdv5JWcnuYfBmqwu8x4THLynHGE0q9qc+BQbEOs8okR/IkXwB3Jq0qMQyyHjF4IzgmII4MqYQJdTjaUhoFhhh/Km2Eh5nwBCEL9BwiOOIquuDethOeFjHcjX6TsmXNgBrvV2aLisHn9qpKYka860rfdWXRQZxbr25dnebk7il5FUyKqYGaNisP/7Oq0tYqJcJJBPi1f4ITfSWQeq8ZgbK6wcwey0rId5LFJ4P/9AgF8aKdnxxm1SqksdPCT9zQNX1fyjgCGRtcBs16ueClUqFctl7BcSj0kI0fX2+6c2enffDBg/YIJezp3vt+N9nvPO/sgCtDB2WlYvSkcq2wxYzoVFWt1V2k/zDS2AMzuYLwwi1nBJx/IoCl+9Mv8tCgF04lYlKPFfGfWkm/BpfLttrO2waKeaOdXK62ffrxNQr5zelhO4SOll6VHvy54+HJ7tV1xAaCXMW8ub3Rtu9ut50dFDwrsNcv9lCm7kzU5El+dkdFOuaKRrsw0hxeWb8DLe7QniXKoJD3z9rL54ft3/7tL21v94QaM2WpcRG6iHa1bRj9cr70//iTD9qvfvt5++0/fdF+/Y+fopQ/aZ/94ml7/NG99sFj+ubDuyjlO+0hrito+9FVmwpENytWQGclL6IhGv/gbl7pV+PVevObtJtKGSOdjJfbbS8/UCCK2DR+MsHyObaKOfHEWaf8P8FKVltn/YE29a35RaJnKQszlL/4wNfZpi3rM3dcqA9rOfk4Ew2UsH3poS4VshMP7Rh/8pVVjUNdfmY1kwlwziRdy5/yILtohN3a9sDleVbJ1M8KWRr7tkJaJuxFm6ikvMeIxM80KSqP/FgY788HjiZCXqk8XymTcgr2tVL+m5TyRyjls6dw/Wm/0UulzFR+dr1Jf23BlirkHbhgmwr/qlIGy0WqEimxi+iLxvDbtuIXzQgv5hthfssfFxtaVZq+xBqtjwhYJfFRLLjSNC5/GXBkcxZvOZk5M1rTgDtBDA465ip/gS/cHDCVR+FFrJYsZhoMUQKUUOqf/1Wd+CrbZAK32wF7sqb3GmKCq2lIASVvzxEsyK8s0KYE4Tj5LXMDtukO/iGYNOAm3mPbrZQyA9C5osKgW692c0HkjHhcDnDAavkQZTImR5Ng4X/+bJHVF0IiAg78M2kyA/nqlL0qv8LpReMp4zeD68tNGygMhayryvOcuD7a3QvqYVCsEtI8scCTZtZHBcmQlbEZSc/92IQVlKmfeAWmwqwUuPE+G0YZ373THjxEEX/wCKX8kPC9tnPnTlbHa5sMHVZdCuUlho1l85xWHKzT+sTNLvsBYxYZxGd155c+k0PI2Qe01zMSpNg84OWnSshQ+MG0AMSWxxJRsn4WnfSrK+lO+1zB9/b6etrB+Uk7vjrL5zV91Us+FVyeM7udjXWb2K1Pdwos621gflLx9EwlN6NcKSFx9wT10pI7G6xYV+/SliUmbdRzcNFevjjOCvnVqz1wAjcPKoGttLPa6LMbxnbUieHPv3jafv9fv2y/+ccv2+dRxB+0e/d34A1WgNDbyaLv3jqJuMME4s5d0rIypP1O5rxRysNHPkyPscL56lUsVNxR3tBcOhQPYAffWIpi9oFyZfSFbYlIgafH2AmfQhMVpc/cLV7wVMBzvhBqJr385RkvfDPJAyELn0qt19z2a96jB8/caR3lWPX4IQ+HlRMMdz3cCcilMeNdZK3jkTZZb+oGlm11Mo6Oz0VB3uAneazUtsTg992W7J6R0YljFDP2Mivk/oaCeL/D3japf0p7O39ZktJN4hECTKbCRQ9x888yBVkzyty2N80i7ICZZ/xPUMrT3dcq5W2U8hKs3TaZyW8iPFXAOzBJtq+p6K+vlLHV6Lln/iNBKmDS2zZlzDCZEV6MvxlX/pudgZ+0yobbfwcVI1D0d+rGD0/ZgBLcxsuEJshkVYv5dR0MYwBWHZrKVbVMkVP5uSHk5EEcIl0coKmoD9RR3tl4Mbr1iFcqy7+Bipf4C0jgtz7xQhD0fOUaZ+GyA0aMVXZTbep5zaNQSV4oQr6wN8JfYXJTKeOPsDEfGU0jjyto30HcOzxsbw6O2wEK2mf8kkCwnnqdnpXh5jUpFFZqFMZEE3FTOKOMiXPbzHeA7ScVsiukzTVXzFvoPpQfZRSsl6wMdl+/QjC4dU5p+k3ayq21+1BtK6Pfvi3rX7Z6yV/9nZL1R7qTiG1Wv48efdiePH3ann70UT6+v41y3kYZe1OZz9j9dGMpZOtWmLo6URC6EinFJ+zJ+pc48TFuHtYWH+JCa+nrO5+unkNzhCWOpWiW/RAQlV/lKw4BW4qiTK38hO1kwS3L9ZW1dndls91Z2chzb1e5+yeHbe/E19pOoJiArxz4ufUpXw1CkLsKVkGvbdTJ+KOT8/bs+1ft+PCSWlyRI7KzuoIOwHaX4+xiuR0fX0Qp7706bl/98Vl78XwX/CVG0Sf9Do41UR542wT95lmiDx623/zu0/bbf/ysffTJo3b/wU67gzJe95kx/bdCHnktN/e5MuyTCLdsXSma5mk4X1c7PjzNe+RZ3aFIspJGoeXd2hOfjdZWrJwT/qXtObA30VQs5R95J6M0bRD9Gu92T20D1xeafMZKYu+HmgTWpM+SOtWHrKRNp09K4ZOMzeQVepku/EzUHCd9JZ7T1n2V7PNlaeqz8pyyzhW3KmcVsm0B70wyrLEbYcpvjn0VMlZ0TZffHIf+pn+wWSk7eVEpRzG7Y1YyQ6j5A4fb9odMUe095gcTMdNMruj7U410nZuZ64pq8H+uUl5HKV+vzVauVmEAnydvwgcq4Tp97eUhM1bOWCryCiJPYK+SFh4hnSRyYEej9egX88T0dplcdnSGfomlNccgQKW/yxSRugKIWcxHuYWycWmMeVNKpuFPAZv/zlw+I1zKCUaNQkAGg4FxRx9k9uufx+x7Pt3Jmq0SyDN5U99k8C72cbwwzRisPSZman8HZtgV6GL7KreRRb+hkCsPfoWCCRnEVcbfwMLqJt70WCVAAOUTYFKqKqkPfHhrkwMyBz2Ij1LuAy4RZoZmhhUARwi3PYTcq/0jlLIzZWBDgLqiVHoqzFAMRCMLUj4DHwGi8k/V5K2vQHmxiO+SKsSAZRmfK6MI3A5WKa/43ilCMidLWR0c7O22/YNdWwGsapc2bU4/llDPyld8iE5OXJk6ApI/V815D3dzs92/d699/NHHsU+ePmkfPHrYHj580O7ed0t0OweDvK0sK86+ssn7utThe8l5XgfwurGJdJFL/4mT/mEN37TSI/2GKwldsUkP+yXPKNMv8rI5yGOb0p6UxBJK+Z4eBdvrBqccbgLvLa0KlvAaEwn58/XZUXuDPTw7Th/RutSjEPdb1vlqljseCnmEvc9iN9Y32klWwPstV4KzKr9C+bnb4qGwE1ZuJ8fn7XD/on33je+lv6EdNlW+s82gZ0dQj+2Vt0RVfBO+muUQ1+e/+LD95p++bJ998bg++AEOUZTybJ8gSisnGBqp4q6HhwSdWKzSPxTIhO+MyYSf/tzf22un8O/xse+6H+d998NDP+1JGvwsy6s884wdt0jKD3hnxYstXEt5Zbu3129fZeWad3fr8Y99YV55IlvVGY/Fq4KO1R+YGSy9Sn6haWRcrPAdl9AYZRzFzETCCYD1+O45CiGr47FlXc/7xRueBHa4RliAt+/dss7WtRbYTvJkncjg4CQOjnvKyIuhN2M4K+SSFbYifNnz37aLJnAxI75Cw1Q74wr4lhllhzvMPD7OXzW3y5cppayh+lLK3kWFUibmFLJEKTPcjq5nKmRv9bo8ml3MTmaXKOV2cn56vXYxe79S/gilfKZSXV5HKV/66UY/SNFm2LeVMuQhLp9t9OHYtFLGZtjgkr2IqGfBf8OtrO8yo3N0ZegKv4s4i3EF9l0wzdMHL8lVJp44yqk6STyUrBH809EqAUeS8ZFnSQAfXSIWFdqinRvC+Z2b9OMNO48bZcsf7zuNg8UMk2DGlsCtGkM3c4V+KjvcMbBHOeLmq30HYuVRMaXs+CONn0AGywgUB13ZjMgMcgddBipWjNIu4r30fh8B94bVxauDk9zwlTQhAtbxFAUifoITVp/dK6hqYlR1+GqQK5eTs1Pg1usUarMllR0KxO8Zr3oKG6XpSoI1RQSDz7P3dvczW0/7Jlq4LS09FEZaaaAiUDB2wURY64nju3fvtiePH7ePP/koivjx40co4voMo9vU29tb2br1Mgq3Uj2lq5trK1VuKKxSyEwgEODK8HH6uiak0nluCsf32PwlU3zyzAX86vN7re2maYnXujrP5Io4y0s3TfWWgxcotjfPgGu7fhWa5B1V4tYZ6qvgfg3Snsg+OEVBQVcVi+cAsoVPHu9GVkFltYxS9F3Xu3e3c5e2H7h48WKXSZJCeom+ZdV8Pst2qheEvHp53F6/2ku8OyfiHezSRhzqCOr+4YkCwVV5PXx0t335y6ftF7/0lLsf1IDG9LVK6ZgVrTb3WGdVCh/JXyqojHsvD0I5sXLMljF1SsNDlO7rl9hXTCb3aO/BGcr4qO2+PmwvWck7efCNA78w5SUbKrbQNtjW+YOEaY/NqOexjiHbpYKuk9A5/wA+4WfwsU11nSU2tJUHq82a0AXr2JjvTlV8JsgqQFzh28bxXrKrfOOEt7EBzv0jMD5Ldnekxr9jsfND2lFwYzv+WsejdLNi67ZjpFuN146XbwrIjyjmgbPtkPdsymiP7vC/y0ztzu87zHsSUuctA7bd98PmXWXnZkEpj5VyV8r4T/GXUq7VclfK10ezqxmScHZC9vPr61NfoXqfUl6blDJL5f87Stl/3Lk1POwQTkMx5eeW6QRbpNsorwdazZNktBJAknAQO78yT0JlcnmDxflz4Mhf6joxMJ/xgYz2SGPJPKwFx0q/cEiUY9OIyegNDgLs/mFH2PJFgzJTPRTSjco0Obbn7fEiVkJeS7dYv3GmJ69B8+BPvioba2bjhaPQJi7p3Ugt/xzwCmNxjR8328n6oRnjMcbBe6RSZob+xpUGylYOThnc2gMSPr+223LCyarbMOnMuBWQClKfTZ94A1BWyZ46Bt0oNxRbtk7r9LXfWdavEFd4uIV37I1eh/u0CcGgolEZkm4bo3hVRra1/oHpCmqt3WHV+/DBw/YJiviTj5+0j55+yKr4g/YARXzv3p16JulqcHMdZeQWrspYpeQ1lSomlXApKYW+K7IIXKp2uzcrc7c+3mHEZ5H+i2ZExxXnHlEnXlV6KhxoB53sK/soOfgJb6fKgl+293ePs09UJk5YVpZQyChoV8+b0HrLCQw5DqnjFIErr5jO1KOt4eZ5O0LeZ5LuCNQBIspt+5x61vZQcC+e7bXjg0sUBUrz8KLtvT5G2e2DL7TvfeNhsuKvUgDi5WRBJeyXrYrOngBfbh7e+uTzR+3JRw+YHDnpqfeL5RlP/l84OYuS0lVplOIID0sj6CZcHylQNHVRJIfOvv7Ls/bt1y9RxHvt+fOD9uz7vfbdt97FvgcPeHDsAZOy+vRj0Q5swT/b1p3odU+648URZD9509x5JguulJ1wZnHQR0S2xLtS1l9KWVABCN5z5ZtVaFzb0f3YrGr75Nbn5L6nbHudJPq2grzo5xhLIU+g43ZOSDj4yg5YQE5++SOtocAoW4m0Q5zc9r8aY9UR72R3Dl95qymavd+M9Mr9DvPehLmZZ/kRmd9npqJKJpokMX+CUr5AKZOnK+Xrn6mUfSd5toRCvkYxt20w+E9UykCPH6YUUkDdNkWVosXc1YRM8cydAWHUPYzlagt7IWyoM47xDtpojqQYIzdCf7c7w0ziqqCIt9c1IJYhRzFez2NmnYLXjV7su9oU/xTsEwF81nkdQW5IwpfACj5kKuVLLzoZmRS0iqdb4vL1KgFpA1hYlu+j0+Cw3Yi3An2skqVRFHIXEGNbu273YvXDYDxgdbR/eoFlVaVADT4z0ut5cDWwGhm8gRXcqTircoSVn3I7OjlqJ6x0fLVjoUTwjaBGgLmqy+qU1fKWl4mg9MTfFaSK6mDflQ3Cl3zFYyRTZ1ZcZJQ2rmA31zejdD/66ElWxX7T2c8tPvzAC0DuZeXnxRnZonYVjHIYB9VUFFkV95Vi3MTpd7WJklPgonDyuMSmdjxu2x+Kx5NJzfBrlyWKUfYRtPeAlhOc6qfqr7EjFNorVFNGuLgaIuS7qoc+wJFUUVjErS/Xwa4NJxi2HYXtnfHbK+ttC+tXr4CWUSSMsQ3rc9zVDWgL3Tyh7Ynv3VcHWRkfoqQPWJXmVZnUb9XQRxpRtjobWhmnBSFhxoWAfkjj3v0tlOP99vDhnWxl27/ZvYFfxvkHecBVY046e1rJIR26VLp+n8XlLnb600mdIsDnx8+/f9nevDmsw2g+b2Z1v8Hq+NMvnrRHj+7kFLeTuNFmJwVgGlpI53yYBEsVxgQn4Yan3b521Q4OvbG0rytk8PBjOeFXbMYyecTVxzPeq56teZVgJrPVFhWyddj+PLfOFrlt9PS7fUhfyY9rRT+Nv6BfptCI0etFKKLnhMacyaes7v1huCbW4EGefLI01tX52JEQvmXwaIZHp9c3+Pu2q1lA6abpCYuyc9EYXynvhfBXTWDM4esZ9m2l3K6PyVx3X8+8PKSU8tXPVcorKGVqKqWcg16XO20JpXz991XK1R6Fgq4dnSD/JlZeTRUb+bQL5lYwhjjzjvoCYCLovECCwzhSCCtKpkb08eGANb1OUft8U8aTCQ0XeE05PU7b22n+4JM4oxR0hE3rePm3aArXcs2fdKMIi1/SVFwAyV9HInX0FUVqUgF2W4p60Va+rKozqOZxb9lAHyiAjUrZ1ZeCjLgoTwUg1q9CnSL8ThAWxwiBA1ZCJ7Crb9b7TLXqoBR11koFANSRm9SmmnBNJ1HBcnLG6pgVsoLG7GlLb5fls9KNAEPxrfRny31rrgSrAgXBhGI/OmC1jGK2XdJSISw8Fcy9u3fb48cftk8//7h99tnT9uTJozwrfvDwQVbF3lC27eEtV7/kV7krfPOsWOGp3ziVswIP4e7KOe/zZgVtmnd82cLigbf75aZ9l7mdPvxQZOEv7ALN3Gk4Cx9Lgwh+4it3N0TRFQWHv+JJTMIa+I6IfEXNtkHjjbXNto29i72zyiRoGaWMK1QnAq7Q3EKHMVBS7gpQltWyz+M9XHQnV1xuApNlhTc8ndRBp7HqG8/3VbpZcdpZ4CBeabZ++E7+8PvVW5vr9NPddveen/Ncj0KXzQYPeXuVuy0qKAHkMcYAJD+Tr7aBr9OX4a/IJRUZkvb4ou2+QZ5eO4u6znPYL770veeH8Mjd7JjkkJQTLmB7+YhUFl4uU3ESkPqgD/ioJH1Gnc9DMmEd/TJMJs8QLrsp8jZw08fCCK7SGDi0ydPVobeTDcHYbvDORIT4bF2n7YVDvf7kZFJ+dBXeZ4YLpjhBfAstYTr6hJlm4K/UGoehZZ4/VXye3+e74kyi6dOCJV8VjcsQS7kRrv54vxml3jLvTfjbzYTrjTpq+xqPdlLK5EUhRzHXQS9Xy38PpTy7oZSvVML5njJooJQTRilfrSNYu1J2j3Qo5bwdrIXAWDkIYCE8GfBg9dF5FRNXn0LCX9P5nUz5zVG5ytiZKiW8HYzEG7mmPtf0wCBuORYUhx6PzRaZ1qQO1zQvv2DEyOI58FV155f21eCxfaOYyrtqqnDP2UNYC+E6Y62WYoPKKDU3gYuttpFu8VRegzN1+4erL7aXsZ7xecsbSple0p3CgcGgN69h6p1gYdNdxIdG4DAGpqTQ1WQlpnBEUZ8x8HNwh9InhH2zBA6McsyWpPUjZKzJr8BIdxuWNigoFRD8W22EKbNsBaoHZIyr57+2S3zJT2w9D67Vic9tPX3ts+UNVrxRguCf53UILe+99po/P0LiamsbAf7ogwfZnv70049ZHT9tT31WzKr4LoJWRe17x5sbtRJyW9b6xtai9M0qkrZpXQnnazqTgiYu6T6fRXnbPPtTmoTCtrX6Pv32E034oEOq/iw77YTYb7Q7p2+hpQpIkhNddfMjyVVAyV+BdIB5zGC0fJA+wtrOddqzQXs2pPkSkyBWzFBElBD+ZzmhrOJRKUgjV5/1jJ0VWg4WreRVpO276/TTGrx0Tb+c0d/0p3/UkccLGFdiwaMQSpz9HgRpywX8sby6VBOne95ljdKhrqFspLX9r2JSkecb1tQ5FFLSu0J2XGYygLWuetPAg19Xbe+Nk4fzKN/PPvuoffnLj3JByf0HdzLRKIUMLwZvxy2wwc9tY5+TS8hMXsHjxG31o5Npa53MIXuMMpC82QUA19ptkN/t5aJB4aWyrVW2MDLJdWyWQGlkqYkyY1LF7QRNmPXM30kjfSdDUiL8I47Bk6h4gad1IpJDZMDtyRpK8FPWRzCGTbtm0ZgDXlqVM7Qv2lqGmmiHrfCH2LgJmuGWMSZl49qu+LDlvKvMjzPiU2XfWe9Ig6aph78hOw3gkCWZVMiXxF4QnZUy/htKGf45JCdhFfI5VpFYSvnrr7++unPnzk9Ryq6Mr1DKiyvlXCCysFJeVMr2aPql95WjKcHJ2Lg00I6ckvTXAKr8trjyaso1grRE9XgyOcPtlSWuTAkY04cNMSdcjFM+FfMGdH7IZwK22D8JWPJdO3CsBlzNR3RWzImscOqNq7Egv+VgSMEffLFGBy+TjOoDSVOwu6cbqTOUpr9FPxm8/HMlK9vXrDozWAfdiO9MFebSkhYYfaBU+eoHHYLBgdh4xDp/GRvSXroUHRVqrpLPLmbtDGngBw3OKXPZFahCJQdfqDOHq0iLcooggd4qWPEVL/4UXrXC8bmUq5uhAOfwzC8+CisFvsJcIRZlOa0GvKcYNrUuhRgr7nNWzHe2N3No64vPPkEZuyr+oH2AIvbg1r37d9rOTn9WvFGvBFW9EkM6iotuxQUv/dSrwkr95JsO68RWGU341gmN/T9oHNqXNe9iWKu5HTfF57dMDbluF419hLJUUOY+YmmKLSEeLk5f5sei8kP+5AciOlzrlL+inMFzfRkFS/t8pmy73E715jYPVamQzW+/e0hMOmT3AIWsQvBDED5vdkvba1l91q9i9nBWtoBdsVqt9fMP+NSx2HZh6reP7t7fYQLlXehuzdakyPZIa3nJfLq3ecntXxV2tV+YfczQUunkRxPEywNeB0zqPnx8r/3Drz5rTz/5oH34xEmbZxhU8tQpX0IfcXVnx3eDHRvCc+yPsxH5ahnWE9GOH9tVpHdxUGO9JnbwOhPBif/I5G8UHri5FV9+dyWwk+zDZ9/iycqcvrCvhVNKufrAsOOvdgoysKOIixjSGVokaB842gyYgpVO2BoD5jUf7WX854BlHp/0+62Fbzv7X/3zJ21+tHl/3tBvwX3bjPRqY/lv5n1n2RGl2y35FkKulGk0ShmblTJkmCvlK++9znNlwhcq5BtK+eTk5Kco5UsvEFEJ71D19J4yrqtlVsptHfbon27Mp1vsPXvGrqles5tE+y1DturWyY5ibxsFb893C9YNhdiZJtZ4wtJuEHrQUSf+bhPbg1EublHjZgUCw2X13OspNApXhjdRVT4J6RfChQwwKmVuihRTPK4gE/Qn7SiqaKzfpFTpHx7rLeHelZeRSVOIUCbKwDTD+BlwFjScQd6FkatWEuNGGQ+YwhGQZcqJUTgZLT6hkfjOebsGNdZVzpku8ayPPFqcVWtWJH1VoqLKa0DiS5uDr/M6KnNbXyMs6/GSCl+/sPLcDJW8tSpWaFsm7Sa+tjlNLzrMXMGhqH1FykNf0leYvoN5HyH66ccftk9ZHT99+mF78OBuXme6f+9unaDeRBGLtzBtPUC10jyrFt0oYIWlgngo7RKew59w3N5v0p0mZmcBC8S0d3JEvrvvsiMtvGMcsDrJiv3jVr53GwQ0gtyDc05Q6gyAqziFt/ACYXRr1ZUo66u4RFi3lr/wlbzEnxOpUjis/lA+0sEVq7sVbpna/nr2vjw9b/d72rnekVWz90r7PN+Vad69BpPwuWyJXzo6Nh1DsqAm9QNXfDaBsblNnZ68RkHKZyOvitcm2A9VllDSPIA1TvKTgM34Se6qxENSBwdH7dWr19Dqsv3iHz7Os2SV830mcLnilTbaTtcn2QXD5gMQtEUo8rTb+n66MKvk4zoj4UoyE6NCylGTqsNz4BGlHD7TX/xt3lqBMkaAKS9FAQdOwAT1tJ04308uxaiQ9x1tJ6v2A7U5zoBj+sjTmw0a/S8r5QAMbmETOkUc+cl44D/hTLKBdwF+51eu4D19rd7qQLshlz/l72nvc+fmVjzOYp73+ZNxVDa5c/N2PfO4RTfjoQzDDOmfyKySSym7fT27RinP5koZhQyErpSv3qGUP0Mpv7V9/SeUsu8p018o5bNx0OvyGsV8tQWP7kBsFPNcKdOuddBZp3NU4ClLbywh9qjH7rER/tqFlOhtWWgU6cYTJh++HtsbX77KIxyssTJDgcU4eAwHTs80WePH4O3phgPZuLJRLhj4KP6aLcKcHXbAwtSWyTiNcuo4qZWAKVIFRTazDv8WDDBTfa8rqfwXjEUjduJaIWljXvPJ7IZFwROppZAdoMOt/A7ikB+/29El0EoZZHvaRihAk48u07U8kKM0Osyqv2Dy2//AkLACPA3gX0Fjs8ZM+wL/BQP4yjpcNbh6iGIuYVw4Fs7jnmH/3A72cFjRT8raDwxsZ9ypeeAhntWOCM4od2NFqb5wY86sWoGpYF5fRynnhqm63lGF++DeTnvy6H774OH9HOhiptq2vQ0sW5oqj6LDpOyDb9nUByxXRFG+xneaZrKQMNYykpv86YfAVGDTTtpWSrmb7km7zI99lxnxwohAxCzCcHy8r2wZ04q2voKTU9quriQ6osWiVX9F+WOJxOmbYCd2ym8+V0fZ5nWbHNiabOXDA6FrlLL9Yzn73NeQKl2F7erZj0HUN3zpL2h27O1aTB6K31Nj4NL82Pgdh/7CgxcogXwTHViuup0I5u7mFJBfSyYAsMJRSLXizFjr7clq1zwYFZ+XiBwcHLZDVrZ3mLh98eWTnPL2GbaTOOv0gxqWra1exknfMhY7ezo0RyG7pe/Epe6Ari3nHMazT1Oj7RSXotNQyLYpbZHc5M1bCX2V7IQjytDKYoqParKs4salHZJMns2Ek3FJFmBZd/HjRB9JFFr765/wCFmvZZIGf+vyL58bk7yUVQm7te7zbm/zEu6iwJt886j3mptZFkI/omwZM2q73PohMyXjid9WzctI024WlHJWY87oavt6VpeHUMrt6h+hlLfepZTH5SF7y+fXl2uz84vVpSuU8uxq8zJ3XV/vQNQdqt9GW/k8eQtEopTp9T41vIKL5cYrOEFuAA2wwed//Jp5mzSjsZXXQWEbtT1USSlTTFqmBo9pCcklk1nw93RNwR1uJaSGEefACEPScbi5GIS4MGHyJ2OEg3Xk17QAqjzBL9Xj949w4iyabDB9Rg3pDqBRPmVMF0bPW1FVj3Dg+pqNEhMBpZ0L8BGe0pOH9KEgYksQFjxhqUgKZhSHZXv9MQkTPxAkBbTTBsdYZv7SzHhclbLfU75S+TPoFYoK4ghcFVhXWGNFq3/Q0wEu3sznE/aqRw/kKOjJRBL5haegtXzaXkV76eDvKtz+iFLOJMTVgK8m1etKqwhpn/3d3d5s93a2292deq84qxxpE1u0UHgVHBX/SOu0FB/zjXDiqlzRWb+4VRyJwSd+Bbb0ks863qPOYX/ITPks3bOGZ95R7N2wRpxC250IqB7lDO07oPRrsvGjJ3XSfsv08nPQeqpNKmVXcIZ9Zpn3tX01DJvXnNJvo3znPSdL6VtoiPUwmJ8MzPbz+koUvM+nVSqjLusR2exUUNYJH0TPNrPbw+E14qpfaFT6xK3oPgbTzhp/GfPw3ei/bEFjO5rhQZ/7elkIUFDE91HIdbjLyYMn6/NKHvABGdiODScnugzC0LNOftclIbFRXNA/K95aSS5O1JUHmfQB152EnEcgXAsHlWyH0231nzKkxliNrTLpF/pa8tk2lbLw5NPcCTDgqNzTiGGKJsYMesTEX/1nPamvZ6jVO7DoBz9CMa2UgWIOwUv5Sf7dqM+0spq3U7pzMyFm4D3BxcxRNsZ+1mt7eg6c+EfwFi4F4XZc8hlpTXYaRJvZwL593U7RSceQAyV8fcQo7we9frJSPoarV1go193Xl21p00tyZihhqkUhe82mz5SvtsDGOBTy9ToMvoqrJGRowbFqSGkvrvFQrQlYm1fdKxm6Sz5Nxcz/MnAUDKRXjjIJk1blUk2PL5vMieu19fwycfnntvJYjQO1toBIiKBycKg4yxCfrF0k2RYypIbUV/mqbVVvQS6/YJKt/5mvyHQznlYXXhN+BUFTzC/jz4V/hOTkV1z02T0CaSgLB0wpkPJP8cZZ3jCuyovI2MClzsACqxgmKdVihQFxkCRf/0lfQD8miqWkSWKFCishVPsrF9natY6a9WdlaV2C7fhU+4BLlRcw3qUXS6S2rhxTRsFXinbeZqzMBb1cRaxvrrU7rFxUBpbNtpyrWhUDitnXcrwEZGdrrW3iz+cHQ6OiTZg4VoUs3Xpd5um0iqLGPw6ujUnGUMa2oY8GwkMxVB4Vv32b3ZgISdpM1tGe0KT7f8j2jOVqFvyDdxbNVOaGMZ996Y6EW9quulSsKgg70h7odfJXufm1jbodpr/DVzyjYnOLlL6HvtmiVmnZW5RdbIeghC397b9SiG4DUx7F7K7GxsY26culnBH00nxzZzMf/Hj68ZP28Wcftce4Dz6417aZZDmh9jmrdLi+rhvftDVuOp7ibxPIk4dj4kFfDYWlyZgkj69pHR4cZKvZ98wfPHrQPnz8IK/FyUviW+0eSnnWz0E4ua/xL31dHZ9F6dXEQPxUWE4klDnioQkuHdfifW1NPBwHmsCgr3KFppNXKnFhYbtC18GjwUulrNLuz/enSQQVgEMmBguThWGqfOFRO5HJ3uMixaCZdOt8z7+NLbxUyme56OeSPvP1qKJowdDv5CK8WqBj9CpphBX4FY3pefV1V7MYd8MfX+E6D1ce/SOvgck/GWvtfRlj+HYeenmslGuVfEMpE+5KOavln6uU6cUFpQxSm1S1Obu+2oJIHvLawWWl3LaMo2nr4LWOOyll3PA3FUoLfuxUtU81SPxjiyyVaZiKmqxFkjNlCsQoV+4w+hfgxFScjBt//d8wo24V8aLSVhjlBX788qHNkf1kFYV2eJOyefZGYAihBIWpxzzBW08FzVOMrUuZnhaT/N1T/xWMsf6CLfi5LTjllh2rkCi6KMG5AtEqAYffQaQQKqXYB3DiCobNgAq9Mv4XkMosHfxzq89o4xRHOspThbXsFqKwEbY5kdrrTp3iK8thBj7WVZssrtREoMQUOcv2MoERv0quhNbO1lb78MMHudzD15i272xF+GSmjtDJK1LgU9t2rhIoCwwccKMOYXWajRPrUbbSVLr1tLK0ZYSBMbVHf5pRZUID4zvOldcVpUpZnpM/zW+5siP818z78i/GLcY7ZtKH6cxETabyKZxLkPqs+TqHhmr8OAYsZFcbogD/8r1eeMgNsg606FN9knezUcr6jS8w88oLR1wmY1DMmCgdd1WySl5b6l+hWm8bTLa8IARd0u4+vNM++fKj9qvffdl+/ftfti9+9Wl7+tnj9vCxn8q8l/uu7W+b6ycnVZBuE6sI5TMw7LX5p8dHU52vtB1H+8dt5aMDr9U8TN4tJnxuWftOtBO/uYIrIZ4yUUohVsaQryHVNq4nv6HzUHzwgYo6B8wcS9hBntCFH/HN5NBJbupykmgOeAjcaiJVCwptyby5Mk8rKVB4qTuc/NAntLe+3EX8eR1kuwCW+cxT/ditdRalJngGjQnd5PdEyCPgpZIHllv1ftwjPEV8LGWy0g84QwVnyJGKn5sKFm2Sx/+ed5jb4UWTFNKpsbu3KrhhRpruov+d8Be2r28qZWK0x2Q5wl14JeqnKOU/oZT9dOMeSvmyf0/54nIT6m3SmGxfUz0rZZRyu2SVXEoZoOsqcML2vvcWLBE3u7oKttAgWyG0qhpFlGF9FZhHvsdWOv2BI0HH1gpxFcl/MeJtm1mYjMoA8Z7bwqes5Rfz9QqACU0TJ4NbV3LKa910hoxXOAoawkPeVEJ+U5I8hlJjolU6uoTFZbjdRmnL2P6ZGB9m1CE8vQwU8bitlIcyUGFEEOJGyOhOSkQ/3aVQNS2DU6BYYfgX16C4iCN+rOM1HAh9XAWMiUwUcmgNdxD2YxNquuX11bbEalQhm61JcROH1Esdtsl6gamQsH7xcFP3KscUCIsA8ZYZAskVvkp1e2sjB7S84OPzzz/JK01Pnz5uD+7fb1t3/DbvCjhd5J5iCejKzRWztLA8jgv6uHm+jY0f+HNcdYmbwgpv/OYBmaGQbYXIhXbEpX1EjefPQyHLAH8PpTzMYjnNu8oaIzZxp5+5WYThmKjtRi/xqGeW9q/9rZEjAovs9fpMmpRuqgr4p531uELahKBlF+sNLwvLaIHgxynYpYRcLa+u0lcbuOueDVjJavijTx+3z37xafvsy49Rwg/anfubrJDX2taOz6K1Xk6yk10TcZFHXe2WgqhXokRFnJ0Eqgh0B37Fy7UCPYJ3XCUb9uMaO6zQfQ96c8tdIFbJy66q0wpFR2jlJLAI4gq5P7v3uXhol0YGpwsUlyevnTQMGVSm9wf/8lomKvByJpTwrUni6M6BdQlHhStMYZjuir/Gi/lLKVe7S8mHh6kpMlIF6jezxTHlrbPKRo4QHvwxyZwEur+H043CQxD4mpbPzE9Pj8DzNHUHPfJFZlien4JTzS/vyKSV53rCe0za3N0b/pSrfr4NI+mh9wiX27G5ZYy7Wb6bt5Qy3oWVcptWyuQ7pH8Ol5auDb9DKb/rlajxPeVTlPLS6dr5xdXq8tLVJt28OZtdbSGEd1Cw2r59fb3FdHr9+vKynin7uZco5eslVk8spK9QzHROzU7s5yJEb/3kn9zEJnzbDq8Erk6icyHoUAjFbHYqs0XSMwuTAVK1fhMH+MKpypXVGB4HbzKRgKniTzHZpBjV7rExU3zvwzgROjC7IevEVM4RLDj+V7FKS5Qwk6nqKR9/clT9h7lMi0KzHuqbBoiCx3AURh9IGUzkY0DnhLWuYSyZgm9OMUcLYQMn2MdvvigWbBDSgKNU8TR00azjnTZAZsJeEOKtXalfwaAiRLgGnvWD49ju1VBD4euhLPGkfCnKWgXbzmw5YzeBFUV8H0X85MP28SdP26fYj54+ao8ePWgfPLxX91CTvrG5IcJZ9R0eHCMczsGDldt6vXZju70EI18Owl8TmEGKokVoHRoQF2t4TpfEmXfQDjfGNNsqHVHI6ade1hb/LUq5+KTcYTWj/Fsw9Zul54sp7aengiNvt0bX9jrCHoWhko4Qg562SddgxDphsOAvkHBNL/5JPZ1G0kR+Di4aPKlK1zKFthGxQgkvo4xUMJ7gtk+9Y/zJ0w/bh08etnsoxx1Wrls+g0Z5e+e2n2X0FStX1uub9Dc8I385WD2BfHR4kufT2a7X0k5PoKs8bbNK2+e+Xn156B3Xu7sJqxQ9Yb19ZztK39fkahcqmEJeXNpWW8k2pp5fW9bDXqVU+64B7bNeJwqukl3tKn9u9BGmaICLzfZ151Pz2e9OFNIGbC0ihCH5fHzQ6wp+bl9XumnSNf04Kx50Jevp89SfeOss/q8xgBUX+TjWEH2UMYA1vx1L+eBDe+s+b8bdGUq5wxb81EJBGOpxEw9NGTTzwCKvD3eYKT6/N0p1p0Onj4o/9VdSGdtQbesNTVyZnr+bBRz0CFm2vrFSZnyfQo9jUlDIjdXyVVbKkPE9Svldr0SplI/hMKQnanUNvbpKH2+ijLEXKOCrHQbNDgpuG+YhfL2F8l1noK6TZ5W+XqaCZaYKS9eXrpSvVMxqSpH3jSJcGQBUMA5o22Rc3Ij6RPrf04YlLBwK8xsmUqhNacLo8JMHf2YBN+KwJljWOMviJ0fw0T+Y2jTrqDLC8KdgppssEqbUb0A4nTETafvmMzTbWr7h4qsiiZRNNMXT1aaEY/lLHgOGdAbzDEYiNq7KjkHIQHQwZkBmEM/DNUhRfBEmDrjKkwEIjAxA4JXrTLljF7xKmRhe7AP9mlI0DErjxM96qG9lfQ28VILaXr+4W0e34qDQqdWVqyxWR+Tz04F+93YHIXj/3p324aOHudTjI1bDfgjiQxTxQ09P3/OCj+1+9eVWhLKneOlEcPLSjMusln0WvrK2kdWytFhjlePFCbnoIygzQQC3vDYmTTs9NIPWROGWsMxqI3bQrrvYMfEoK82rzRaWt9ziDG8Ftn1ZdoR/yCzSXbNYtnioMxFmiu+/hqsXsWNWiXlXnY4JFUbdygUtKSNv57EF3JhqKKcMS/leLdiYWgHcrq9ioE7yWptFoAh+f2+gkwLmkn72lQf0/MBELge5v0M/r7dNT3TLO5SDOynjYS0VWK0sVdCeGXC71r7xBDICsO17inrf94NPs3o+PvH1pJN2csSq+NB3hw/a3u5he/N6vx0dH0XB+Wx7e3s7l8jk3Xfi7FdrdmxQ9aSQpYuyJI8DiJPvPajl82fL2T95vpxHK8UHVc6CAVk0kj60Rb90GK/dVR/TJcBXCV7YRwtKWbycgNZ4L9qOMVt8bC9YUfFKtsDtY02fLA2+HnyfpClO/8hTeJqvYDHRAC/vp/c+gLOzk9AhzbIQmQsaxsi3DJE9PvR4j1lMu5EPf8GvtukOk1CYrOg3N7ZhlMLGy8/NTKEfPWVpYRe4uFHIk1ImBqXs9nUpZeKilOmCI8j345Tyn1DKd+jJvZWjZT/zuHx6tXpxdb7J6tPXorZAZoeZHUr5apuO37q6ZLWMQgY9FXOUMmnL+JdgDpQwtjMINqM3ijL/o1n8gmXXRskoIeJLvm4Dh/wwnREJShysgXzUPatb4Rlf9VpfFHCYsc8Su58fwgUjrqvsEUfZ8msHo6cRN3BMxrh6ixFSPi4/FZG4rNaTEWe4aXfl0TV72FU/XDH9ETUNJHlaqTOFyxqO8OrC35WpipfIHl+2tqqrbAYUoMaJ4KzqrEyxST6VUtDzTxQhQzElJnQzsdomnU2TbtnmtB4EiKtSFeCSpzyjdBWQ4NXxzQB3axfBM/B0ZZN3i1GeCsK7COF7rI58h/hRPo2IEsbm/mmUsZc2eI+yN0IpuMfqJbChcV7TAVevcFTgzsDFe7HHoRk/SRjBvozCpozf2y2FLO1D/NBr2Anv4dfttEuc/l5/TXSqTwhAsLJ5pAKdpJfGeoYd4R8yi+mL5eS128a0dJV+/pgyJ14DluWap5ddhD2MeOa57Plp8DZrxgUm403oeQ1ImANO55XUWa62fuWypMxjzWwAT6FS7cqfLrT02bJXdObrT/ISNBa2K9+Dw8O89+sXyWyL9HenJbsjWGE4mcgXy/YO297rvfbm1X47PjzPpSDH+6yM971/+5i0g/bqhZ/6PI5y30ER34EP79+9F57Mq12dB4oWRSMnWmkBEfVc2ctK6uS0itwvMjk23Xk4YRLgM9fzrHJrDEnLkIAfu0GcRz3o15R1giBNpG6+VY48c+KZ8lV5+Ho8f7Z8okFNPAMTePwDpSLz4YhKTL31uMUM8sUcj5j4ydet0aGDdVCJB+xsnxOOE8ZbDnrJM73sorkZwiSTTnl6MOatvBpx16lQzM2S85TwdzFiaFEQhy1j7p4lRhE9TIqrs/SUyfZ1d/+KUnalHItSXnqHUn7He8oHKOVjpMfKyuXy0mlbu5hd5PT19dXFJhWggK/qlairq20VMsoaRX25fnV56XPlVbqUlfIl9ipKmbzoRAimUmPdpF+mLcYD76HsNOEL81aeDPIF/4iXknZB4lO23KE4A4O0qRzWiyeoNPC0pqmUo0iiWLRVZsA1PfB7/gw0wvKTg4FA/jU3upOA+JmUO6mJiN+6DdnbwbPDi78DEg+dbofpYCLPHRhGOAAcIGUdPH0FrGXQJn6Eo2wcgNpSvtpSvg6qgiPMGNOTt+rSFL66hZnh4Cl9cOe0SzZ7JUp5CcW65gch8irSOkLUe6Ldyi4hmZUz9dSKspSpgtaTup5wdaty585W21Hx3t3JBQ1+jWdnZzvxbiG6Io7wsU2jLb09Y9dArKIEWQkcshI6Pb8AhzoxWxZlTj4fDa4wxnJZSOAUrRZpNlf2Wumpu5DPOi1PfE00yA/sSksnhk75UlCEsXw1Lz/Mov99ZuKrXjb9kX5A0d2CNcKWqHJY/7GKlfBth6ehhD/xdQ+Z6GeErXTMGyCM44zV1G16/lM25eV3WEjYVX9ZR8UIlTFOXqM0kfJUDH6oW/6OmrRMf8PngUT8Ecrtze5u29s7YHVWJ4i96lWFaJsGH8hz8rRxbmO/fLnXvvnL6/by+WHb3z1te6+O2puXKONn++3bb161128OcgHJgwf3c92qrjznFnTRdIwPLLJkrHg1yhef9ypjPLAmL/vhEsvaFre0T46Pcet97owh+CH07DBsel65630nXw2lXDRXNtkHfftaxSo/TXnBM7xYMIa8G+Nb7D2lLj6Wmxv7q9pmH+aRQ4UC17oDM/4EY+05FXLdVmb7TvJVtnMvZYnM6O3CDDoNV5O2W3cF3zLvirf0HILwqh0Biy2+pu5J1vf4hXoXTU8ug2dep7HQd56q+QlKeXxP2ZXyu5TyOw56qZQxyytHKGXk4vWZh7cuN5nhbFLlFsotSvkyK2VXzldb8IAnr1HKlznoBVHdwkYpMxe/7s+UseTJqjnPfKPwarDYvhAxbhHN1W0GrekhQBKxEta8uCrauOVPhyebeYawq8McqRMYpYjNhz/1L5TtHRZcjTNvbM+fdGFRCb0kLxLT8bOrdOs3prJ1b7UHAIEZfw9rZGYFT9iRuPwFPiZC3AFUGZVxN5RAUwHUyrMUsIpNZVBKesySZ+SpZ8pYwm7NkrHgmz8wR9hKrBscUh/1Fqpzl3goGHpktScN+5+YZ1j4cYYNVgXepKX1rmMPxaCoc1oVgZGVe69bBebH5XPLECsKD9T4zG5jq1bLG1uskBBq68Rn6zCnuqucW5d4Qb0ERWiBazszIeltUGgptA+OTtMI35tdQiGLi1vd3vLlSWytMELjwC8hNGyEmm5w11200rMQqlUE4fiFt0y14ALNnOgNpawZ5YdZ9L/PyC/D1PNCeE34uCNtwB22Iu1c6oWvwbDiOijfSDOXWZN7lInpfsZILoNAQYt/nS+Y5wsoy+GZ4nFG/WAYNyPD+ET6O48fJtjZnoSqZOhJG+Q7TzUfHB7k9rAoupOTXFt5EcXsiq0OQgk1PEe/OlZtv1+Kev3ysP35j8/a99/vt2fPsd/voZBf5wtQKuJPPn3cnn70MDs0vmrl5SbyXOjDTx7pMAEYn0N08IptdhWYtDgp87BZVtdRkvQVcsDV+pGfH+13g9dJd2Bgxa1aLL8VabThaXlb3pRJrU551ZVx8RKR9it5V5iwjkm6sJR7GoPCDZmx1iVOVaN8Qhu6TKxM1qOfEIgMW3ATW7h4UYrPyLFnJ6yS6RO3sO2DLhUmM+AVzcBXlzqDhPHlEDX6HmPyQrnYhMoM+b+Yr3AbDa22jDa9y0wp3aMzyTdcfiqhzN9RKb/joFcp5ZfLK5eny6fnV2tXSxerMFu2r68uWBlf9ctDLq+3EcRuXbt6Xqcz1xExUcrkX4aIS6SDR6gQZsKgpHuj0jgt3t7x+svV04U8/sFoUYgwXoTBUJoRaCXUVAxRDlryVeeY5nOSyhN4qYNqZcCEzWec6cZbN/mvZSIjFHYdbgZyFxdm5r+aqMdwb6sdn7ThL4bzr9plPCW1/MjcZVJj5wV+iTfN5DrB3QdCF/oOCFfIukP5xna/z2bLXzaz2q4YDEc6CN9opwVWpGW0ijYx+TMuzSHSgSW9+A0tY0MzaaifnMlMMVefm9uslHdQsNttea2U88oGqwW3tFc3so0c/KhjTCayivaEqVvYKue+7ed2tu86jy3L4Ec5hV6UZARN0Sdh/gaN6ks91b+uZo5dLXvoC5h1/Wc9684qHReZG2E2VsqpDX/B7/VZj3SyDtNiqy055c5MwXxZLfsHXMk5+NqTzd7tbDi0xwxXs+hfNObXDjP8i3A0izC12YrEjPwlSuIVrXjBrHz8Uyp8oHkLlxQoxeM2Za3wwIt2hT9IC57JC17QIW0P1PorIGXBjjpML4Tqt4w9qSlYvYwBrGNdheuqzBWnym3/YD+vLi3SZRxwqnGiIiU+fOvk4pJV9lHb31eR+Lz5Mnk+/+Jp++VvPs3Xn3zN7u6dnVLIntiPUqZNVyq64nv7VLi2xpXvqSe8qd9bvtxq99S/fCviriZNdyV55o1eTHDcfYh8xE5yQsrQXJttdfZDDnvBs/KdJjIQGTfkVJXr29dMcOtRTgqT2R4QFvwYfi2Y6asqmPThr8UIfvKMcT7SDRuf/k4/uEL27EatkGtydNjOUMq+qWG7KBi47zLCDcG6ibcqqzQNkRNui5knY4b8Y6qUPDXKhL/Ke8OMqKkejP5haSG/w2qmnD9SKV9Nz5Sx71HK73imXEr5ePnIz8y2pTUmkavXlxco5OvN69nl1vUFSrlOYOc9ZYBtEfZ2hnU6axXKL9OJeU8Zhp8OevWBmlVzsO8dPayROjJiDebBXMWcsYRLkeoWQ5Q7/Aq5Egw1ayxFvJhvwiV1Vj3BocfN8xScEF68OqyRPyt5k80Rl3JxKjLdRd4UJ6rCCjhwATfrSBnh4CsYVVf8/Dh+7OsMuwh/ByfDXT9/Y2VbA8sVHmH9USiGa0WQ1ZmCqPvzbm0GZOUXLqUqX6+n4np8hGVaEHyDZH7LHW3WqX4VfX8ox8p4bWs7inl18w6z9i1WuSrpLRQtLsp5ZaW+qAN1aFMJkjzn1doW22F73A2wHeIeHFWGtr37+YuiTt4SvJXW44SFXwTtR4XHwf5hLj5xO93TvfWqyXJbo9wKCpUiWOG4usGloqLbAv10U4f0rbSic6e3Crn7zUdDQ6MLV3EIZV1iSCsaD1ejv2h+0xg34uX5YUb8YpnRl2CFJS39huW/qjLVqEpL2YXymuC0ALdwHNbx4dhz8osSAh/7cijlMsakSn6qTA9g7aOKq6RRRlPxYjhig22HndPSGZtOoqEpfRrFxvAKn0B7FYM2dNASL38I2ZWhytBV3dGhH5nwMFKNvS9+8aT96neftE8+80MTfjf7Tp5l5/S0E0mQLXRVVl129PZKC5+lSheNvBzlqFSFZ6SN/e4Wr/nqmk2VsnKHMguwCmf5ztp0a+t6vGqmyeKjK+TCI7EZ84vPlMU4UKRB58vApcAk8/wXgHEBBMzhh7Algwuv1EV/Z0EkP2NzaE6aHx9D00Mmv4wx2ikcof2QEbfkqabGMSZuLywe4ZNKLJM04vVM+aBj8Nd5t2sbevY5742IboyP3O/hyVQBDb5Ibd1SynQv9pTIrpR9HWp+0Msw/fFjlPL/RCmfsVDeXL48bcvnV2drSxdXq5eskplMbsIseSWKHmC17OlrVsnXl1so4nU6FMU8WwWpZdqLKLvyoz+2eGEH2rUeTmecOQM5gO14FZ6Dq/tNx51Wv7GdAWQE7FC+5V+wMmlslUsduOIx93ccupIMLMoWfsaBGzawE1fhtCU/gzMS0Y3+arhu2Gn0Xcqa4kC13TqdSHhrwPhHWEpZNNafGlD51T/C8aM8+szdgZfTy10hR9lkALsKJA6/AzVKwrIOVNxSZnPFkZX4GMTWj4sHF8dm8Of/FKYdbuHFhVZJFJbb1aySy3qftFvPPgPezCEr3VVXqkurHRfoDk+PdoNGtTP4dZyMT1pfWSfc2yDe/iUvKBAuBVnopzzlpP3l5SwnXz0YZA/kIBoC1xVIhGgXfONSkoKJG5hlA1QME+50jVvP8eLvuxLZ7gxuNq6eNXp7kvzlCiMkCzzBlvs+I52HGX7LVD/IP3N/JhKmp8OwyX5FnB6pW3UVnOLH+MOr5Oxjo7LfxKvwFHqVH18Dyru4juMI8IJbW9j21dswbsSZj3CNCksI299hhVdex1LkhTyXpMJ5pb/ip9L1Wsxct0kf+nWqvJ2A3/yW9ZUdd032do/b6xf7maw9eXq//fq3rJA/f9Aef+Rhwjt5bDKe5eYueXGybayU3e0Q1qC7itZLQiJHwNFnyL59IE+o4OxzcbqAXn4b3G3ehC0TGdTbiBk7aRmvsTUexgRUrppkoPUpp6hDaVsyQB7seS2LP2XlR3kzdFOp1utu4me7xCD++Ko3Ald+wC2ZWFZlLD/nOTIKWZprTw4PmGzU5CR8BYwbfXjLjNoWjfJl4lHgJF06VxRhYlIQX/Ctfg2u/hnH/w0ew5g24gasMgVjmILSZRpmwqWHMTVoRECFjMXjlTF5T5kq/hal/BylvMNCGaXM5K4tXa0x71m9dJV8fb1JnW5X79ANO7R6m47JM2XC6ygsr9pcJR8rZZ8pe9DLZ8ixxShwsTMOOzQzj7g9jbBtU+GWgiwGe1vZdiZASORi9YVwuTeZZdFa15gMEJgYa1LCMmaHM8KDSfnvcQNn0aVz0j9DfBi0X8pUiwyTjmMZP26RWAESUfl7n2LkEcvoZiBWrNokAypxky0lo5DP6tIBqPLA1sEllXAp5TxTGooZq7IgMgN0KBhhpi7hCt+/XpdxhaF44Q/+FVd0lWZFo9CJTNcKvmWV8lYpZBTzOopYZeyz4rV+InuGEvSEtgJHngYCcIt6qT+KDCsS/nec8icymORKW4wrmkSApW0pNI8nrlbSy/DQWT4s4OcFo4zB55p4JzGhIXnzrWVoaLkoXdpVilfYBSd0J2w9yygEAumH0R95nt/LmE3jauqcSYFKQKFqS6o9vU34peXwL5rBh7fNiDN72Q4rv2WKnzttk461L8PU8U5jQ2U8JsUqOOMHzDmMBLsRtgrCbfmz9KMneo237ZQoHBk7luOXsOV0Sc+YKrymMXFTYvb8GKL1Ci8gI0dgufQ9/NDp70rRMwpax8S459lBqXw5OTrJSetXr9+03d3DvP/8q99+0j79/GF7jHJ+8NAPlMCza46p2jIW/piE+jxbOAOXUyZabte6YlQxG5dbyeQh8phXO5RwLg3x/WC33j2gpmKG1tU6yVH1ZUz2tmmdIDju8TrwJvlY/Vh9Ka7V3uJdlXH4WL4kHFjmhhedGEpDAGQEirfpwSPRxANbN35wzHY1yjyr/bPahs8KOWPKy0K8wav6P+UAJw+Mvi1jHZqKM98wSRlhy+voB6+4/CTZOuJPbPyT7abactNMcW8ndQOAQiIhzTuyTtvXpNZKuW9fa6kCpXyFUp79fKX8EqW83vaW0cdrrIDp0dkmXb6JRq2V8pX3X19to2L9lvIW4XVcr9pcZdB6yAtpfJ2VMp2oLWKpoB04dnw6n1IJkz6sShEbZbigIIeN0pwUr0whg19gHWCmewOR4UVr3hqAExwFDDYDJP4Bs+BGIcsE1eNTvPkSR8/IIqbWTLYGQYQOLrkTygqlM5DlZMeEgR8Bl3zl16jMolzwmw8RjwcoQ9BEqWjH4OoDDFurYxWIljjcXNqxrDBZI4/KWcXclUovB+DAsu7hZ/TSgz0sNr1+vZlgFLa0o9pV1pZAq2QCPxWbK+FsX2/lmbKHqjyFvZxtQFgr+CksnCBYx4AnFPsgtSctdgGXEjTEpFynx+QqdCqP4Shk86XNRQONp/I9nLN3cJi+VSkreMWpLv73lRJoG2s56wROLH7hCd9JhW3Ar8IP/RNHPT1f8MDyk7rlby9TqNWyzxI7HdPiuan23YwbZsRbbm6KpwImfcUfnaYNn0V+FA7J4K8ONu+W++cYGeOvj5uMr4yNwnOYgcMijqZ76jl3HTuWMn56Of/jlqIW0YCjvPyjt4S3Kf7pm5uJHoIIXNoqbF3qomuqj8gj3e3LGhv2VT2icMwql3IhiorxDDlKpb5S52cYP/3scXv05B4KeafdIS53dkcJyjfz8VzyR1qLpx9O8YCTn2M8YrJ3GGVlG911MY/GclHi0rRvt59nh0HlXB9tyM4EtQwaTLw82k6cBxLrQppkhQ72zZBd2lopZ/sa3FXOvs3gzWMq5KJR0UGcS95WuPpKHMS3XNnWlvsXV3kI347Xns5Z7auY66IQHwMoW+3R6t/IBTs2ZBBKn6QFOtGJT1NuGMODHyzsOBZGeNk+7/HD2O7w1ztM0oTkv3lSLIF5GdpelQkbWvA7JnyjSIV7vgD0VyBZVTiMsn1N/CnwjhGmR2RytfwTlfL/RCmf7bBQPlg+peuuri7WLmZLeabMcNmkb7ZYne7QbSjltg0S00oZJH1Xebpmk7TpACc2vzBhkcDGYBxMaYdu/BV3c2U899vJYxCkwyf/Yvh2fKUFLoTUf8EAGPkUHBEe5km+kbes+Akjfv/SIpmsmlZNSQp/enF7nP8OqGpbidrkUkCaybyk8TOlDxMGxVo+gSFksDUwa4A6UGMVPHG1CCCVLwNRZZxVHukO0CilUUYY/gmPv7q2GF+vS785Emc4KPmXptWvAzb498Fl9iqVlfKSF3R4+nqd1XLfqs4KlPilCIdaQbiiV4FlFQpeoa+kEodOm8IL2OAenLXdb1tGu/gBjvmEVe2l8YmrVW1fteC3mit+XKH4zuqSH+mXfli/bqVA8+IJlbJCLfHCUqjFBaZxHW6ee5tP+idvt0uWLZpHqNC48BS8lVuUUAy5zrI/z4zyJo9tyxjpVjPcYcxDJN2AjQjphvhMiPVWDMa85QucKtojSgzFm0LV15rgQUBBKN5jTGkW8dE7tz0vQlurACciLCOPiJnyzz6tsgnEb8XFR/HcsCOLxjJynq5tF4TjPB7y8TsZ+cDVpW7FW842oMjpG7enXRU/Rhk/fORtcFvtzh3vtfbMAzyALd6scvaV8kiaiIVtdcWbG8AODrCHOcgl3xZveLOXNClZo1xxtRxZ5KMM+QA61YpV+gZq2jtoZKPC78C0He4K2E4bZP2lmOetnpQyrgrZw5KZAIe/ipDikOfZ4JHFEOVrIZXkXr9jzXFW9ZtkPaXAtRf16AJYJUeJ488qhDPh1HEN0IxxE5MSGkrJRfw1I6y7mFThqbARU9yIj7//ZZzcMotx+jJfHUY5zV+tQm7mM3rBvH+lPGOl3OqgF/6j2fXSIfB+glJ+jlLeUSm70l1ZXrqarbXZxerMV6IurzcvfH5cW9co5etcHoJSyVeiCPvl+Gxfa6HGDaVMnE5tZS9YZ1L5uHqYHJdwlKVuOrvcyS5uT5vfrSPLd0aQ0TNgkse4ziAZDKWU53nLr3UgROEbjxU38ww80wZaEp/hxFe6g/pGR1WmeEMAsxsgfxzDzGgjcGhPBIOwSJNJxkxwCKQERzwRDij9vqKzqGRL4JSyUCnUFjYD0hVelEblFaDwAl8j3IQDPfGLf8YOa7m0I20Ad9oeEmAcVMNAam84aLMVFbKKmdWyJ6+ZJIyJgvgM5ZXT1ChpAlF4BaS2dJU7WbXrB/9SWKKMvyu50e6ihzA7LbSsdmvbsadFcZbyjMJ0u5kZyf7+QTs7OYde5EOQOWlwNa9C3ljzRqj6IELebU4d4lxu+cHFyQA2bet50jZwrmeA9mMJdkVQvRXgs7jT8OGYwKVP08ai/PjV2Acpb5+F9sWj/sWvMOQ3/EJULqAxb0BUj05QdUifeLsb608bpCPW7KkDW+Opxs8IDxP+WHA1lZ92qpwdn8RZrmrE6qchUTzi2nEcasMWDdznv2WEY1q1XngVN/zSx/QxXsI/xpM+4u0Tn/n6rvvdexv1Drzvv29ttPUN+aDoMPhNI8rKolTTrSvdk+OjdnR40A7299oJK0bbbo2L427QLJOoTses2J24QCd+iPOMgYAtVjxTvGPfFM5l6ac+Zoc8qvaXEe+hlH2LYXVFMU0C1vYrQ30GnENaA6epUYVvWWlV9UyFzTXqGzIsRSsuOYKI1K6AfBa4SR12gPOn6o3FG1yqMG7PqzfxC2kLJmkLpmqrsjcMUe+Otzx2JOkNX1bUO0p4HQW5gpBbLnYiHbj0tlL2K1E/WynvoZQvTtba1fLqxfU1q+TLbF/DBjvXs+sdKt6GsfLpRuZ/63TBOtOFVQhSK+WrqyhlKsOKrp2mv0hWAxWrUCdsvExhSAUto5o+lHMsA3rYKFkFmmFfeUr+oXCH4Ki48juI5nkG/PKXQlYxj/jMfnGjUPHXioM//QIzD7a3q2wMXZBeq/CNThTm5LVcuRMcImTO8IRCKhn9KWM4z0LJVANSpVbCc1op4q/XoErxDGWV7VT8DjB8ALMigcImt61/3e2ZYufpGtpSxPG/G1L0p534VXpeFuKlIa6S1zbBo57rlTIuPHUzCxdPlZrtoB7Fn6sRYcIVVbf5Rlt1hdHbmN0AFKFKfSiTbCtHKao0axtfZTzcolOt0n1f1esU5b/aWnfLGmHWn0eurXuhiUpZeNZRrjCydd3rjDLHRpCbbt6xnd5xpykSqngNnnSVpGBWsIW/sfKa1Lbdc84pY1oIH+t/8WcC+oj3dLDBwJj+bhpjUkKEpC9WvG2jwnz01diR0BTObr3XwZ4xJnSDVzcjvyZ5kq8roKwGawyQmDx5dmyRDmKACm66/sRbeI58oY/x2AgbEvytUro1QTHfPK6UjBMl22m/eo3rFqvlzbwD76c9q08zgUv74Ugqcqi6u1a7GkU/lZvPkVXI+yhklbIHuKwop6ThEY104id0sExWppE9NWEReA67msd04gpXx4f4y0P80k7x9xBi4QUW/Ef2BQaF+ElfutNDGzacHMPrFChLgZyWziGz/vgkxfwd2aQbPGvNhoNNqsLg15MoPB2HSisjrPRrYI/MQit/0LhhjCgbcAE2jxN6Vyhz203w73YyC0VvxGNsy+04cpHQYZg07C2zWM7cxsRby6xppQz9opTpEVbJsyNk5iFtjlKmj0+6Yv5hpfz/RSlvqpRPj5bPZst5T3np4moTDtikxtx9jZuDXm3mV6NmPldGKeebyvR4Lg7RLoFIyGEDtAzK/p6yg7MGdm2VzMPjmXIxFkwzlCR2rpARCAzqkW+kDQV8A363RC2EEQy49byZAeH2dU8rJe1gKHcq0/HRr3EwTWbyDk9UEqazMNGWpbRRCdvm4aoE3K5yQBonw9YA0PhrgMGIUK9tWZm5+xkwyUtc8hgfhUVYJcCgrHjLKYSI7uWMr0H30yxY2xIblXYFaXAs0hjnphttUGColFVk6164sJ66FRRaAvwj8PALd8z8/ZqUiiwwxds/JwAZLNBp5JvsgFOrmihnFQkCKApYBQsedcWnylaFSTz4rCJ8szLv9Dk4OMo7rj6TznNEYCmwVzdYZSDc6upPFXPBUeFnYtFxqFU0w0A8jANOhBr+9Avtz6igTeluecBtayaWtYUtr9WKub7ORAasPOFf0brsJJwS6sAwHXzq1lN9hg/X/hrhZMQ/gtLSdvmIIW2FbpNipj2mV3/Xlqfvonp6/QLBvjh2tLdN1en4URk57vptYI6xjF3bUnmrnZSBUPFZFttjA0uKBGb4orch1p/h7ekJzU2i+ZHfptPU2Jy219LmmhyapxQqr0ZlqwAAhsZJREFUvpBXmzbK7MAwrPL0Oaqv/+zv77eDvd0oZNtkHU7cMmatWwQoNMbNoFvJLmhCbCZkxne66pcmY3xk7HYTnjIOf2QJsJJf5rIM7chnM2nX2tpGHsFENpif+pxIeOd35BP4ipUmOfhx3FlbqF/FYmxN5fHX3sBk/M/N4BXlwdSnwqzcmFHbcG+bd8UT1+knVQoUruzvX097l7kZr7+Xv2HfhqG/+PdtU3VGGYwtbJm/K2UUclfKJLhKdrU8KWXsX1fK/xOlvKNSPkApr1wuX6GU6f9VeGSTHtyk3Vt0PKtklPLsahsgKOQlD3+hkC/XERKr4Ei5q3yQQjxBOJyrGOevsA7TqIywMGMYEIvGLobCWkY7/DJ+Bu9gWJgu294OkG4dBDKjsDNjnOwQGPOV8I0VOGWES0JgW5fbinO44CguwgV/8Ynthiqqc0anYofANNfIGddMpKdM3Kqz8Lat8oZ5IJs2RQK4GIOBaZr+KFdh6ndw4kbh6Vf5MRBzn7SD2bw9n2tl/Q7ouN0umtvhYYxNO8GsSFD0roEH7aSlqbZveQ3FuN6WFQY+l4syUwCKn7jNFdbAP21QEBJmeZm0ool5qBialYLDunKwvcAcz6fnyrmUcS4Gyeq8uwpc8o9bxUIj6w8+suxV293dy41fpZxQsJjcKublJWvLKesJ8hllqYyyZbN97Y5EaD/i+2or/lLIoVvaUrdRqaTse5+dS8+apBVvhGf7tubSUhd+EERqZwWCgUMlS6URlz9glzu31U/2ToX5KXxCUygMznVLGrQBb1dYUSjks3+GiaIAlopZpTwUs9bxogn8boZ/uI6K2rKvZ81Mi4OHsqDaVnnEzz/xkzIJkRice3jklp6GRltqLBTeZQ07IeyTwihj+oS0muQGYLfV1kkhEw5/U41vfNSKlmwUsr2+8uNJ48NDFPLBbi7LkM7CrHFnHeYXazC2Dtz0fWRL9Z909U7+yLxuI/eMt3LhgZMmtCRujOFhapXd5RVh+69Wyl6+w/iDn93CLDmHUj4/YTJYq+TCrWihKxUgDX7Tkjy5I481O+E3rurkT/eW5Sd5C0TVoynY5f8hU3xr3jmc8EGHD9USOdHCYOot/xTW5FBuwavsC5kGLj3r+4ywqi4zXkVUaykP8X15aeYMC4V8fUrOeiVqaXYEJ07b19i/rpSfD6XsM+Eo5bO12cXKKo3fpPpNsHBVvAMhd6h+G7xyeQgd7MUhOX1NeBkSsVKuCRbEzIlrZ3GkdV1VjGfDhh0rgimsAg7jlDuU6bAqUxk2cICfcp2SBUP4ow7L4CafZTs+/vWy/JR/spQNrI5vT5eHerdhqlNGes9sq+PKPvkjaP3mLza2jOn8BX9iFEh4FKWOYGGOgagZzCMjygwO9iFsApe4aWbvQDUdOEMZK4RqmA1Yeio8TNpwywTugrWw061pnOKmGFaazvtRfFBIKkJXythlhL04ZztPhaYwBF9xVogu1lPCsgRitQHBEqXrys2DNyqOOlE+Y2XqQarQA9hVrys9JwHU63Nt649CplziXAV3JU68r6x4sYj1uQJ89eoNfdaySk4eYLqtqXJWWa91AZeVeHByMiAuhUM9u8YfC92k2eir3je2U8Hsbpe8vGT/21byFW/I36bBvyg8L7jItq+8ISTKC0+eSEQ3I81DbsmCmXgUM2icRDpSJeUJc29Ls126RZvkThnLOgYvxANlivAAH3E6Q7B7QKkU8hin4W/s8A8YmsK7w8yjJ3e9aJftVeHZJss7Ds0nmslvEj4j0mic/pc29b/wPcjXKrLGRG0hdzuUMWWGu2itTdc+lR/KgBPrC9sZHseIo/1xeuQrQPvtEIV8wEpZ+ohH4JEvE4LUk2JpyKCFLUh8wsRHTjiWpBuyisXBkEUCG+M+DIWxPYWzpuBC1ZR1e928pZCdUK63VfhSYKafX/phkbMcMgv8CacyQhW0F/rYEn/NoR01Wrd1dhXHz7zvhzV3uR0mViwL0m0z6D3SR00LeTtcqVKwjOK3Zwnf9DzvNLTHI8fVqsJcmyUj/+m19xRdNAU/GbNK1lIa4uewV1fKnsDuSnk2u/FMGftzlPLGGtXMlfIVSnnm61DYWZ2+pmF+vjHb1+RhpVyXhyCUYUV7rHMMGYgHbT36y/VnKLtByKwQYMTMJLs/8ZkBqmAJK6w60Bu2gOKdd8xCdMLl4T8DoOpOuBxj4qag/7hUWWUrQ4y4lBunGwVt1avfxBRJf+mzLQKrtgz47crLFpxgmVkM8BblYiIbiqIZCI7LCJwkhI2IrwE7bWl1hSyj+0wzgmH8kbd83QSuHWRaWaD0+Mo1jy9byKsgFuiFmcIKRgTCskJepRgFpmAshTWu+rQdgc3KxoZWmHTbQRw5UqaEqbaUpIpdmBRM2ay8e7rXc0bxUndWB5bHZnuyu1GerphIdyU9tpuF5+cd93Z3k8ctbueY6yj5rU2UFrD90H7d0FRlanfCfqkVWW1b97Bp9hVuqGMbpSn0kqelod96lj1yoxnpnqqtPE7oiudzc5U7OD6TVViTltVl+m3QXr/14Ld8d+UxbejcrUZc3aZ3W7OuMK2tTr+WJf+AYdWNMlIReyFEPvZ/eETYVTIrLRRTDlt2PG2T+ReVtGYRjxHWmF67WI5rrTKgbM+KScugR5UxXFaH9uSvYE7tG1n1JEx8+G6eJ2VuWcdUHk/wZ0xO8SDFxTO4CwuTV5lOz9vh0UE72NtjlbyfbWxlHN2X/qsxCS8IR2jELfZFJmeBVnVXg6se2190UWkSX//whnxObuuwn/AX9DKllEikvLznbo+rZK19Sg81XwXMae9TlDL9lVepAsNKpPQCPGBVTNVp+0OZTgewzd8oN/p3mAqP+O7nd5QXaPkXrTxTcAa4CY5/ZiFo3KRT+p/9JLw5TB0y9KBQpvgEevu637jFNiz6h7kVBzp1hAp/NoDxomSvfUcZpXyFUr7O5SFkOCQXilmlvHKyxPy2rfwkpbzclfLFJgMmr0TR4R7yYqXsQS+fMauYfZ48811lVspKtXqmbEtxtcE8YQccBQeDL7rDPynknlflFRhY3Qqbp+JiQ91KT7lEj/ymVZbR1b1L3mMqNaUsn1C8VWeF8hvlsQDM2BK0FQDNBaMS7jhl4OgSTT5vPxpK2jyDnwwGHTqiFFkJ93JRCCRWHsMlBLJqM23FAavSMJcKds6oA+UKi8AUE2t8lamkCi/8WcTsKVplJryTQoKKUuXpdigKLStVFbLKU2HSBVaws03YuP5Zn+mm2i6tCpAVXVzC8xUp9dlGyub2LScCKpYoZFYHTgaYFIyPYIQ+w6qgXelGaatIhbkcBfHq1etcBLHqhCL1LLWNzXpFJq+X2K7AoIz4hsQqYYVmjwO10S+DVwiFfsUD9Dn84ko5zIBwVMEqTOt5p+JPvoM/HAvyEOVcQfnVHd9vVfEJJ5RLndJ/uBrrGf55HpOnSQo08NljTXwqr0XMp1JQIXuXtFv7u2/2295+vfLj94d97Se7VvS/4y7KtI/nwDGMXTQjLngQzvinnnFWxAmqz9aH0iolU/jYhsATJLQSQsGptGFGqNo68lRcUXXRVIr97+MP+2rEWY38IG5FFLvsMjTxooxDnyMf7DFhYQFEX1pP3ozAyjP1LrFtFdJ8l0Mym06g06doUnSThrbR9719ttzTU1aYVS7wcQVarRMGv8LA4wTPnZ0cXMPat0U74dZlJeEf/uQxy6vkbHXVVhhbJJVo0w7xL9pULkyHmz/dbpO0EBdDWWnQA2lTYE9mQK02DaNPWItmKkX0gD+HrTGu2pbSi/WKE0FhDtSSTWeK+CETWGOVbAEGskq5oWTroBfhaaVMnkNKoJRXaqV8/ZOV8hlK+Wr1/HK2SQWbNGyL+nfosrynTFy2r6nIpYSr5ayUyeP916Ey6VHKGXQL7ykv2p5WYf09boQnBXbL8lM2ZhCaqPyVb27LzHO9bYRZnXkzl3Fl9Res5IqwLTs3HTdyyNo9Jn/Bg7QJd9OtMz7DJcRGieTvv6WwrEu3BLwC64bgJ16FEOVinoR7HhW0cKbyqT0/QR8rSiNOgUGpSK8a+KOc9ZmYDIVn0Ow460/b6DfK5OQz1q1kt7J9DlvbqpYvmOIX2FP7qi1Vl9n4EX/g5BktiiOrURUl/qSrBIVF26Ngo2z6all/JgalfAMj+YtW5VrGFbUrZStdRugetVcvX4YOlgXLKHk/v7exgbL3+XJg9naAh3ilDfmzHd2mLcDF6IYF5Gv/VMqugF2xNFbMpCvIozBp39qa9APH0ET6Wt4xo+Lqbldm6YIIV8eP8HSNt0+s22HZm8iPz/fz7WgnAOJusvkjYyq/EwC/vvRmd789f/6yfff8RXv1erft55vFp9lWd7xqVB5pT8av4VLW2lIulU8z6KGJYhm0uHKLHtlGXoWmZpSrfN0sesHT/jFSoaugDf72AuHbVgaPcDYcutJfWHlg0MjSY2GQ+iUJRZRJPkf3Nja3q/f2XzFh2UW5nQV2dknCD+ZHMWZyajtK2fXqy4X3AlPYQdp80g5XGhC27pp4SUf7vibomfzZQgHo08FkUoObfLSl3hxwh6ceH9m1pvlIxEc1tYgwssp3MAumYqoW7ZBso04KArTQr75etJVj7g8ECqYfupn7A6S8cUe8fuhSgRsmOW4kGChbY+GmmdAgPWVHFTEk3oD110zq6a9Eaft7yiplT183lfJSXymrlK9Rym5hL/1cpXyNUp6tXl4PpczKOIe8Zh722qbJrJRdLbNSnvmu8gylXO8po1gzQvBHKXcTv1ZGW3Q1Cff0zPR62giPvNrbHboYlkEMVnwWbGHcEv7Ga98erGHY+EeeKmec9GYM9Hji/OvCdpTTJTUogGV3tTJGDeoyeGhD8sY1tQag4TCSTN5TAlt8FTqj/lvWhCgaFRZW5VLbpr1NwZVcgrjRznItb90FKTX1MsIohXdDuSSjP+I5YAjCttoG8yy3axRn6gtu9epRLhURz46HykwA4jbqMW6yEw7kAbp5JpzA1AFeaeIx8qto3Iqt7VhX6VHiUdqUja18ClHd1dDNw1vVDpXm7u6bCN4oZZS8z5028gk+T267uhzlqi2pX6zAYeAyp1tIVH7+qoP5ga+zzYti9dN90iHtJJ80cuJg/a7Ya2Vb9QVgxgRjA0Gcd02xF1oUhF85i0l9i6Y4Sx5zEiH+jhGFbcYd8ZZJH2J9RnpwyATl9ev27XfP2l++ftbe7B/lMJxfZnI8apTtddYDnC5rbGfCEHduxxjWrxnlB/1sTw6AaV09q9gzMXcsTNJvIb+4a/mF1uFiI6ZY8837J2WweGSmpIWX4q/ycnUtDvrOna/mkV08vDrTbfvjQ3cLdtsRCvniHLkbkPITLrByMA948qZpVFb4yA/Y4r2eHq7BpY1L+bax7dVRLtjN0rFoGVCY8Lxt6DH5TbkqSwCeZRz4PFmlLA9TJw3rq+TTKOVeUXAZ9Llpga0FXmAKmt+k6Qu/2Fbh8J++Mq/BHudfj9MIpeB0E/iakaeXtyw0MRw5GhhggjvBS56FsPQLYgZ6nHJiJHdYlWWOx8hpM36SQatBCpuEdSaMYo5SrtPXZOhK+bpWykso5eYXo5Z+nlI+8yMTXSnDHlHKEGmHobUN9bdAIs+UiV+HX1ZprBeHZPuatkm9SRFjF/1pz2I4cdhJMevvg3jkXXSHGcwzjAwv/4+BGHbXDfNTPvkdNBVfdoTn8MrOwzfTza/ALNcwKZXmH8Ks2mBsCZ8ECCno6q8GosysDfOF//yRaUyzYCAHNo3DV/XVc8tArMHdcRnbqWPQl1KgDhVZ8MSASibvYcVAr7rMP1mrU5FRHzCqnSNNv/nn7dakvfHTHvCMgkx5XRQjSjLby+BSz05VzuJlWwpuVg+2JWGr8Ac/f0AiXALEMo6EpCVspzsJEwY5pYPwUWSu0OtZtHi4oiV+opP5xBE/Slkc3DrVKIxfPnuRE6o+Q7YdbpFvbW3lvU8vZvF91qwyBx45KT7w7zZ4SxdRdPSWz5Whjy5UpL4axdisvPz1niqYwK+VMytzV+f4azIwVlrFMyrV+eEphbhjiL4IC9o53bV3bAtwQxPabJK9BpT0Y3JRLh/tODhsb97stW++fdZevTkITBfmnka+mGxjMmB9YHLltrdj+TKnyQXouB7ueNY8xvfiOLe9mnpOTVuwAo2wtI8BZ57kT5wE6LaKLlAPP+uD+fg0uy4ex4UcJe/1P/MEf+Dqhq7WE4c2Qle3fN1F8V1kD3idnh6mnTUm5L2CX2MmGHS//EYeeRI3k9L0X9W9wBVxLWr9aSY/8oqvkBHqZXy+bH4NYduUvInAZHSgkGv7Wp4JT8oTF/DcmZ+LhOdSiAZiQmODCf2wsTor0NVrqeAqv3UkbvjniHUZXKUsPWhQhnxBZBj9w5pn5OsmSTfzW6/x8zp7HbHp+riLsG5Uickjo/f8+T/hH6Vs6UBYUMpj+3ooZZ8jo5RnKmX9P1Ep76GU0cZrrJKjlBngm7TU58c7FPb+620q3gJzt7TXmRl7q9cqMzsk5dUy+ZYIg64o04yyN5RyWVuVn4U4B2sxXzFlMQwNSnp8Ie5NO+Jl/Ajm2FptJI/CpwvjCKM+MMo6aLTzrc0I1jGY4gIfP76eNtLn4dRPnOhM3YS/HrDHO8UzNGwRljK2S8FkrNIg8eYXUC8n0O7mj3rM5UOBvPrECq+UjW2gTWPAJ3/hlmddgVu0xsENVH9wDFgmvyizap+htM/2Qzc85e/tt1TAkG/AG3Wb4lMND31l+1rlPOgmjoGLzata8z4RiTn+gqG1oW1tWRhPUOhJj/UnhKC8dVBfPTeeTy4yOTFtwKaM1rBA3NJ1QgG7EpxNq8TAQSHaPE9rb25ttM18pEAFaZsGbQYs8Op+auPPJGlBpGiGUFgESN3s5YrQ1S1xpIWM8ZPXv06bvHOaiYAraFxPjve+HvkdMz4HHdvaroxqS9g08CIPOh14TlqgR6fNVGVwIwwcPzKgUn79+k37jpXywfFpuwaPYNjz+n1qV5AqrCs/FINCVpnWd89L+YpPThNbBjzSXjxDIQ87jFQznGfN2d4nXxR9ldGIg0Xka8dTFLPxhRqGsHRJH5gM3qFT9W3PXf8MpNQXBQ/cKJQe5x9tccva58iukg/2Xsd18hNYwJ7GvvwVHjPOvoPGvf/kh8gfrH63ty2UOUWEAyghrWuVDL7QTUFqe2o3RZ+8pWsh//3pZcN3+E0mItvXHnykbnlE5e5lJZ5JkC+kXPFOspe9bQJuIR/GOvwUbbXdXzjcfME1lU99O8XrtwLxSI6iVwX8sV/DpD08LJkcj7GEscEkMOf806P8jT94xY64nif1F81L6ppCTCXHjNi37fDVn6CoY6AAU7dLwijZaxRy7DEJR6Qdza6XDynru8pRyuco5RW64nrlRyjl01tKmZ7Me8oU9IrNumYz9177+ca2fpmvRF2tMmDq9HVkzuWMGfVfUcoStIg6H5zdHX/4bbl/wxShb9owf5i+3KyERly3EWRu1w3BfCs925pJq7ADp27N0i3hF0GmEEudi/nFo+IZlXGr8wcD8S9h0gJNj48xsbcbOri6Nq3ahqs/YeGaf55mgnUHRxTHXClXTck35a8CGbTAGnReZMapTtL1xO3xaNSEhZ8066X9wxBjS3oaeRAsiu8IH8r5/DIrhY7fOKglTOFYpuJH3eKrt/sF3v35o5wDtRKwDloLWE+Hmf6x36KYK7zSYVjPgJ1w79e0Kf3B1NfV8osX7Qjl5Alsy5OpbW76GUrvxl5tayt16KvgkCwO3RRGHceeKNyCj0Wo18qxVstROKZjgpNt9G/4raPTSYVqveOCiLHy1QC64w9sFSJulDNCWSUz4NVErpS6vKApnIVRz0+HUv7+2Yt2eOyWJ4kqLfOkPeW3Dg+fnVHPOYpUq4J2jp1VvBOEtFXritlx3y3+GwK2wxUwqeDu9rwXqkTuKfHNkHRQxykcgrsRuCb3RKxxGst0CwhHZNWpsq+4CptfmOLcV8hHR+3k8LAdHtQqWXyKjr1/wsvyD/2EP/2F3z/xkr9KVty0A4a4uO2dP3Vy4sRV3Jy0OdlxMkO6uMYA2Xr5A0iPwiVZR/7IpDRJ7gTUJM2vO5WsuWlC89vGKDKKp6Zcd1uqvakbeom3puhnv1Z/LsZ1QIlLyXiHGy92lIlT5fgfWTQD3qKdm0X/O0wHtCj3NDfgTzCCUHljFv2EaDY0MLOWXpt1pdw/SNEPemnpZU9eT0oZlE9Wrv8GpUyNW/h9Rzmnrw1rCdfd1/3TjYSV0rVS9incRKxpVHQCSsgumByUE2EJ8xczilKyChNBi8IIWAU9TkwNAuKc+YfZCccd4WGLAaLACGuntNuDpgssYcyV/BxexY16Ki0Czjqw+sU87RpNqiYYG5vo3nYFAMQwsTOMwhMn1raO9jpDKxpoSkCLz1wp1+qz/qzEnKnRAU5dmXES48Ac9Vuf1C+4WP+nejo0/CVsjMOkLvNVcBjxN842RuBQb5Qd/qxWwXNGXw2/tBs0E3/zpR0dcFzLVog/0mAp0ZByaQ0/tjG5LB88S3FF4aZ/LWk8uYQ3bK9r9GdghWWXcgr72ffPBNlfkVLYreYVqVwqEqXoalncbDhOrLSsKE31X0VI72yRKSRVUq6Crj0MVUI3+Xtr0sjA86d7qUxaSVMnjG5n5+BZLouAD3AdC6MebRRzVs/WhyVOGmkyLqoBVQ1elZRt93vD+/uevt7Ps+RsRXcTyttkUeTH5+75TI5K2Q8tZJVbSjjjnPbWs+9S4NlqV3j7Jz0oO7W/tzdVpA1DIfuakO2xLPmt13RZuTKXNTSUrFTjv+TMyGLfm63HASv+REk324ACm1bIh1kdHx3utbOz45SVZMOVz6XnpKQn1zzFf+FxeZ4CgyfJkvTwPcY+FwdNxdiO4hV3DOzHhMWdHHVRSk2sijn4T9uKlwef2McSRKXspzWtJCAWTUjgT/mTJzA7rYhINQmDu2OpMoBP70f7hL/3KuVea+GbnglM5U8l4cYQqOIVjd/gsFf9+XtsyoyUm2bESK9Y/IGXn7lZDIr/vKQpw2pqXBbOVq6aCxJOpVDKdfoa/3++UgbRHS2I5JUoGCPPlGnoOl2wytjLQS8QgJdcGbu5Wp2BjR4IM40BlkE2/zNv/pOxuxqgSABthCaeCHo6NEoVxl5UrlltGQczjpliCSriVF4RZF2gybCmEfYVlOQ3LemerjVPwSilV3C1VZ/lKqxbStuB53BK1wX/0cIMt3gK/7RRV6aKBHHwGS+DEwaW26kZBMLUDR2qrfqDa8dJHGvAOFysTysMK7Uu/PZBF0CFjAPIvjDZEg483R72v9sMQ/GwbnGY0o3DYxUpqQnE+JxM6osSsE0KI8PSC5qnLT7vFSZxgW2c+ScYWltjGBiAT7uATZNSW0wXSBYIr3R+iE1c4T7yxHZT0ItH9F10Hjzc2297e7tteW01e7+2ZgsFveX3od0eDG846SC/dMDMwZu72qsRYsYEfyqJUigqGJ+fkte+T7UWtny5/iyiK37+2q68Dmb/q4yxXgla26RdWGuAKdislhDsEe7+iQN+Ky2aW4k4KcD9FKGf5fNj9TTNuhhHtskV+JBy4SfNHLnEmUflnM8TwmOujr3AJ4raFTzuUOD16dWOl/SJLWC1GBFmKeMLFbrwoJVhV+GVv/DOpENX3CwH/UkKTuViBW4Z8g2bVXyH6eUapyen2cI/Oj6ow115jnxEH40xUn3iO+ZDLqWv9cMHsoJx8vXYBSoZQR4snuSNgovrWBXfgh/+F7eudOrMQNFH3M0sP9/oZ439grEu0/KoyGjoNCZkll8oUaZA3jRkKlxMqV2WqsqxWeNzgiM9xUtv54nql4X4/A5DKHB1q40xwR9LGX1TWVyp4Z+4lM9yWOHETtjETKC0litQCSc7EUFhMgOmkWYy7pYcomPTV4WYAHR9llFK2Q9SXI/T1562HpeH/F2U8gVKeZb3lKk6K2W6dRtcvHZziwqmlTJpbl3XQa9aZpQi5sew/pqpaueMpn80mGDSJyMBpAImDI8txi47zTy7ANJfCrTHecAHIVqKkzKx5ilGHathy2QlhVvpBWNRCd/0D2u+sjUAHFxls/oI7nQo5Eg7bU81q/djmiwV+IHhEyi6pKiWn7S7w3SgO8gHLTLhyECfK7MyBd98gonAWqB/MWLVnnTRI++gf4SGXgVD8OiwtNZDHFgYW7ik3ZVPT+CM/ACvg022K0BxoRcrzGVv2QLefNWsv8oN2B1kGVzrLSzn7ZGG5K581okjzwCw9600kj7laoLbBLiMJeUTe8FQ6AbuL549b+cItWVWx77GtAY8t7H99rInsf2Ahf1TCIhhwepExOp1/JY3faHiUrlcniEwa6XsYRzzyTOCGugF1/LGGBpxuqFbeIRVMzxRd1fL+7W9bZsmCLZJpRglqNt5oyumrMg8EEQ7vZdbJa7Q9Haoza16TunuQL2T29uRPhbvwq36paq7AJbb2WexKhafRSORVMiEa1XtCq6UzrS6BkDBEucKGy+OF+S9YtJwna1Y/Cp14MWqqG3DsGkjK2wVUmD3dqb9whn+Wh17L/TJ6XE7PT5ilXzI6ni/HaOYz4kXj9DcsSg/uVIlIuNP+tthSTNea58gO5j0y99jrMqP4cuex9VtAbbFRVeD9lXGEka8rb8mcp0+gW+dFE0+y8oLBScTTP3EWTZjhbZrAn/RULx32TtMOgEbJBcsv8DXVJ/XWBTXCs9t8iSr+ODxvxx+5jWn5QSNH+U0+hIUXh+hPaL8MYEWU3WViZdsI0q3pMDbRug3cw5/1bPQ3r59HdtXyrOcvsZ/SsaFlfLfqpRPUMrLKOWz601KbCJUfYbcV8re6OXKmbi8o3y1zvjyouBlyJRXoiQ5nTNagsl2dghcDR6NHgOuW4yxg1hRDOm1ztyd2YZyrZVVKctFZWzcULw5yEVclCcMWlt8dZ1grYxrJRw7/JTPCVeVeVfoUcIqed1uBx4K5OSjvHVESXvAg7R6N9fm0UAHVW+SQalSgXq+4/23+uHrnoGZjoPJQUy+ZMUWXXSJp30TPp0exTQSVPZW4NbsOoM2g3xY86Sa5E1YnAyDd5BKYiKsMPUpA0Qmf7iK+wijDqNwNbVA1I+gbJiChPziKb7iTp94XWadmiaO9DyeILc28AWgIULI0i6YUV/ChowwC25q97/TO5My+2QSUnObMsNv/tDRFbHCxcnELNu4z569CM+p8FRgvrO8ubGWA1fjZHROkwfbQTMxgdZVS37FufAFvgoxigWLcqj+UQn2xmAGjsIKCKzbtlO4oiofNn0EnuLjByZUzuNjE3PlDAZDKXWF5bNGt6wvz7vSQ0GpQDXydH3mcC2nz7c2N2j7Rk6mB26xZPq4Jn9h4hjn6MRm+/wisLH4VYIqfF/POTutZ+oeHEs+01Q8Ee4BEpIQJerE14pbZZ6Jw7kTCfCNggd30utrcliVvXlIN6zyt81xibPdZyh1dwRcGfvak59f1J6eHOV+a++5rvFRdF4GmdA51ORXRtOE/oblJ/l7LnvqE5Lw4OBzXBgm+Sp/WSdAOo6z8AkBtyD/3/beBEuy3EjXuz6ER3hEZFRlZs0km+yJ/V7xHGkLbxPUJqQ9kL0ebUJL0Gt1VbO71XrsJmtiVQ6VQ4w+6P/+33Dv9YjIqYpkUzo0dzgAg8FgMBhgwPXr19GvMdIJp2bbEXpRubj5Jjzzoo6AdGwSe84Awc8nZRQJ2SgM41aIOr3yAjLTkII2VQxLYtt71hO/FPdOufIE86C6bTt5IudU0EIDZg3ZAdNANXAvaiNszLQCvNS+khRZnyMgx69PiHuZeDVZjWl16JcpEyS3X0pWXTtlQOm1IjtlZS6k4wvl60av7al0iUN+vtno1DzZyClfncsjX81f2ymv4pS1m+URm0u167uvpaVjtWynLKkONX77Wu75oo0fcuqk7Odfc8zwoShKphtx0NlJE8hUMEQJfLYFndH2ick4GVXhY8wydAyOBR0D740cXBwrCysLsW/w8qRQXotTc77NkTmwi9VkafwcWMyKVx9UrwWfiqGDLzct+dQnfDljyyMZkbm6o47wk5v0lIjelX6sMIwMHfHCJF0XDdDvng+yZoK5jWofOu+YC8xDA9SfYmjHE66B8GqPGta32/FblobsMUmLQhpn40mYNr0MWD5wLBlFWDjTuIIy+rDsHvtcNvUCRUCH0ttUJ2Y/JMSLFGW0MYbwNrIKoh+xFFtSQSNH8sw+4zVWw5gopl4FYJw3jqqiJeGFSimcxcNvvukuTs/9208TSQfL5ZGds79bls2wAKcMQDDJ0FaIYCyvTzqMDWNup8jph3Fiw81YmVzQJwxN5taGZR5y7otT1Rf3WQGb9gm67NTzQvjYRRzcFc5QjoqHgvBbVhy0T8niS919nZD5iQ0bkQM54wNifrt9sNcdcUe68vz3NBtaPzpWkIU+fYjVC6e+XnESV3ucljk15+SsIKd96cvZ0o3oOOniSJvtOhKbyC1edcrlcjOX27mz+HLFH2Xwt4Tn3UrO1EH4dpOTNwGiv7pgM3ChUzFOWM747FxlPBzk0o6YkzJOmnpeu9QwOs39LM1exmn0PdZ7Nsx2jORZt2QfCdIRawh46vJqfGjHvW1jSSpjRad5eU5LR04jm2gYT+aVK4geXqx5rG25isd6w0YF/q2NAehh+zSYgHzkApqMxlVfkQ26ZkuEfs0Z4QG+ey7Gjp1q2RfBqNx8eJtn2hhDk7P5dvKZyRV2yV8Co0Yb9JX7sms3euWkrFgn5dx9raCTsR8gIqc8eS6fyE+k5JS3Cq/plPfllJ/LKU9Xkz11mad5LbWmHOKQpWr+vjF3X+OofaMXp+VuT6LNRKPVmcdscpNXk1yl9s5EyN5g6LTMJS8GmReKZbBRKE6g0pR7x4nxETBydp7gOKna+JJujtSLfgXySWthapNkXhMHWuNUzuJaC5dp+3qEpIcJlp/EZJFjolGGA1MfFMzTsgev7kkP6rRwURGfOEcrSKobFiCg9bvXiSzMC69iFodMfgVoG51gx3i1sNEUC6R3yWlqpx1wY0B8cdtpn7bhw4e4CieE24NYuEqSNhomakg5v/JmMUEG4SV3N1vIevj6IHqmL1S2U5ZMfdswdBDfBqShowodauDO0TfF1g8nEqwM2goWUM27PPkW3E3StK1AX9lKXJ5fdg++fqAeaAHc3/NJDkfFqZEHinDFxA7JvAd53JKyvW/2YiIuLKakNeY4xYxVTsnenLlPAx8DciXhT8CyJtWnEaHVjI1g55ycZKfYNkEbCeYK44httMu/q8vccdz+BQqnhx6o49My31nbQfM72D1vSva5arBcdoeHR9LHUrgDOWh+3y05xJsNh6GEAsc/trWNAJseO2Q2BeWYcaC+rFzfpaIufraEDWfRz0bGskNnJ68TsRwrp13+xJ+/J+S74aQJlJ3Z2RJ8GhY9zpnL05eXCqQVbzac3nO5W923Tv0rJm32mvONnaQMHUFneyLNmsD64LVCa4f0l8MC65JoFIiz4YUBfNRJeMAXS3RMO6U3yWL7Ykml39ZD9ItMsWVbsOmHdYt2xBv9E6kOibap8FU78vo0e/E1oWGIkQXI3E87rg8NPIsU/u2A4bTbE77a6QlfAa7rOB+N15jndWjjQkegUQ+rZIBxfaWUbv1tIWA+BuF6Nn3iJU752o1e38cp8/CQS5xy15yygpyyBv9YohxL9iN14FC7My5p72ul2RfOT/RS4zMZzVTlWiOlfnfcRuP0TYhB9C/3NTF5DNPGD2U5XYzOzlJpjNu7wzJ4n2BHdFmE4kR92dpOlAVKk8KLU5y8Jw18vUgp+MQD//BqPMKTtuJgM7kIWow1+ezYad9tVFA6fUs/iHNaq75LLzgqw8hQmKQJTCYQ4UHstJDNKXM6h3lbKMyjqXtH7zBqeWhhBS4l5ksQTcMblMThBpd6RnNCV4YecDnVU1YyuM8jWuQxviYxq6tllOxSpunZ3Mwn0aUXLvoGi5H+zMx8Iw9tGi9e7PvcV6lSOS9eNNXo0TALiXXP+FTdFjeYik9y2B4OS/wkL5c72W/yXOwnPOlLJ0WeXcf4LZeH3aJOyzhmbrIaoPhJNIvoJJlcpfBlVn4ORR94ybmgG9M4IJ8iqB0rGsssWlog1+M9WCDAQRQ86wc6iG1LB8wH2TY3htm+RZPTe06fvoSMM7TDk1y1cQB8SVx1eQ64H1JR8YFO0pymDzk5c4e6Ts95gAV7da1bHnuzMLiX9FcJxoxL2zkpp+1L/iFLuCtO0nLWfAeNA7JcbBiUZqiNo6xk9V3eoocmfHQqxlnjdJXGAfNPV36OOP+YxBhojPO9M21weZh1tsZALxwyNolOcczWqecceWwpeDtHIb0+ea1Az7Il9O51q2wQ22b9qfXAu1C3p6RdiRiSpoGC2EV01jYMoIzXG0r/tSix6tE+Y83XeOYiGmyNBJjYBTlmSGPAeEBTIFx8D+nQu14vI4jwNFQS2ZAr45syTNP0DkCLXwyua57ZgAyytXgXIhsJZxXd3gaytVQCdGOe9LXVFb5n0yf+OE6Zh4dMbnHKYuJ/iZJi6idRnJT5P+XOf90oMevyNd8pW+qKDH1iAFAYNqkaWlOhCNIsilmcbfAYL/kK7XRqvGMWm+BJ44Tbyas56fCsSQGuFqiGg57dqx00jpg7sB1DF6fvSUbdovela+p4txueCemD2yTv9lPWgxSZiU+saaG0d8KMP4bXeCjd+ChhPGlPtOIJOhWjS4P5kFNCIRskCkrHFiXUrsrO3Bn0ZIbOZiLRphLKeJcs8LQWDuMmTjtAZHAbpqWeGzCJ6SULC6j7xfj6e37p1Kfm6Nx9N5OwIDm0kI+0BPsUenFRW7wCyCfQB7w83m5TTsL1gzefio0nbTr4attkRxVn8NVXX6qJrWxhzwvPnmTnSV/8dplnVfOds3VV4GnrRMUlC6JSv915zfgoYxxEtGG6SLcTGkRWJVp7RUCT4/4lAVZ61cv2qIDt5IoQG1fsvV3NQQZL4VN8LrfLfkq+yChS8aDuQnPDN4AtcNT8PzP5/E8zf315qJMzl7f3NLYA/HCoUQ2XZmkzObA+sSv4CVQVfCe3vz+WM+ZEjFPWmMDLTpq5JBaWl8vfwiMnp0k7a5yt6L3xoT+83CSNR+eOheTF26DY48lbOszUyHy2jVTIOkXIWuADgp1iNpuJs17YIY/q0wYRY2P2vEBbjKSBkEYwUNlEMa9NmDIRseYhYztQsI5Sg1567NxxczC9Y0Pi1oZBxUP7kRsksic4K1Ad3uLdbMSaRJ9uT2U9cV/phdDqBHb5BMbpAWzvxHyIpOXHgFw3oclEWdJD1aJ3NCDFGwzhD+eU+U7ZTnlfTpnvlHHK/ASKm7zW22MN55GUfaihxVHjkHVabk6ZB4j4/KAspqsFzp1gediF1lnH+uCyhoSLcfMq48bIvXjIsFhIbMx2nDjGcpaVZ9dvA2QikPdEUJ1Km97polPIJaS6dGqaqtfq93w4MY/omkzk5ZhDhzz13Y4SyO0++reEcjZafNAKaCaTyzSeTRcB4Zk0HufQeApAVHRx8Ew8jCYB2iwM+e7Ju+F+YQ3YcUW71i8l/k2jXk3vXsgVekcv2YmLKkGI3M5HSF4FPWCmkWmYvJLIZT1QrH66/9LrZMqfVkiffhiH8vCVPsNbAXnNs0EkMoquwsckhQDUpGuQBa8YZ4+A9DP/4tM40TdTC5d2+6CxZbw4gXHYe/rkaff40eN+wUPfB8tld7TkX6SyeeO72ybHoA+C5ORTeYYZM8BhbLeclnF+Cgg+Gr92Y0pJ55cYmjuh8Sbd8EkGT0SqvwogRO7yYHjVV+sExEY6yXwBFceh2LZSzq45ODtD9FEOQZypw+mZKwZ+sMq+9CGnzEkcZ80lbZ+k5aTZuDRb9dcZtnm6rTz8aFi4/s5tnZj9u+H6ThjHTBmnap4o5udk65WfXNka0k+xIhdNDTZiR0gAb13TulCOyedKhkORev11QC/M5fCxjShIa4rRXU7FvvJWa0u7SdQ2YztP3voWLzE1T49ZtceHL/c6n7HwZlVFjFX0Hn3hANEBI8wLKt/kqnq0j8waSTQgeo2dArWVbR+KhEH/4u32e1CGCePFIXn32UlxhHUBWF/1kTyWzywjY0kbwoLw8OcOtDo7wLgKZx0ZbtIMZbeD2+c9qpfkuB5pkOMAoLtKBsYEdsoKK/Gux2z+vp3ybOSUfbe1nPKGO7C5fO1HbHLzV07K240fHqI8l7C9XKM71pQyAPVyrMxBecQ9mpr1wvHg5JjpvQM0Lo6ypW3kle6dapUPC8wozXc8ytOu8UygVk5948VXdEwE81V5ixMkYWvLTjnp8BBvpVnIfXIWvSeUYnVLWkAPBCYIoLTK9OkcEyfAIpWFgY/oaTdkrSRNeYKtRqE3uh0rcoXUpbLi5pR5kWfemcbyguNNW0nTV89Ns1WiICn1Qnj4A60UNwEOmXq5CnxlQDzRIyfkyUzOWYHTW+tnC0CLGzhfPC0j4Hy1Q5vGo2HFJJUHlQW1bKFiCFxGDbKCXAWZauFjweey6qr7+ps8F5u/heSBGejz6IgnfbWbvjL2QHRVTUsO60FpYhybjoPKxCH7BIcn8fgr1tv1SxZktJzEfgVnAqNJB1radVpnAJOmrjoWlDLtdEznsdH8dj+XtmP/1GDDh0PmZ0bIrMXXMbLDIzbAfOCO74Xqt++hOT3zHTRpbhRrN4YxXxkn87JuoqOc62I3vkpxJd37e+d1d6GYv470d9CcpDUW1LfC6JsvCRMHxfi2uZs5P9g0BO6728RWwQVIe77Dy5em4dF4Uz+2482NXt6Ya02y3hRyNQ8HjDMWTjqhPAcByiQLL9rQa5Af3hah8OCQT+AhU15jigPFWQEZi41kgZZBlO1Wu7ZF5dVFfZSelU7N6LyaEwSbCTBgAevhljAGnHI/lqMAuBXObear4KrV3ssAHtVPILa6O1bAdVleBPR3ANIjmQyvIZOI1B6EhJ2TsmI5ZX6n7H+I+v075fV2fahZwZ9R+NnXmpR2ytJRTsrbTiflyUxjWCdl2Yv0ZWn5mGwYOiWUHCmN9I0gPJPUpyQZrSePLwHF4Y0dsm+q8QRJ3kbuuE3ABBum67EANFwWA6cV7ICVtzOl7cLn9Ju2m+O2XKZhghNEI9mdRgbx0EecAZPNsfrbAp1sQYCOKlloIWx0AuhbKRVpx1GP9QJB2xh+JnfBDt+8qNscEH1sMfLSD/iDy0IknNIw8aSirvFwREZwbLoyOUCr1DEN0X/STID0m81HJqh1QpnZqK+WRYsVl7FZvDRmyEP7rA0ikypSJy0Fio2g+EGvV+ZvK1R75mBkZNWHF0Troukh8jptwkacfuOMuJmIu3FPnzzvHj586NMQ/1/NIsRfOy45Lcv58JAN7MYs4NVDlgP3yQuXHFqX7y9z0w6XW3HUklnKkdoGBm3+K/Z4KG1ZkREi3k4HWj/ymb4Dpqh6/ZpikoFvKvKs5jgULmu3ezLSBLRUUVwbFS4htxM0Cyg6QW/+JQP1+b5dMc/vZuPi76L5j2qdnnlOM3OSdn1Zu3Rh/iWPVz2cM98xK7RL3CsuYytwgmeMIG7rAX30HGatwJ495+m3qLDR1t+0En2rvssrGKOEX8RVgG3me+bYT9YVxh6HzJqTy8dcTfNXA+CRq5eh7M4vgZz+cDKuhoGWLByfSBs5sO0aBwXr3jogr7VUc8l33Hvc0rtG28BsKlgJ5qgwkPRgeQmVJ9FwQNNnOymPg8vZRJh9Me8Z7cK4joG0s8LDA12pslHikdwgx6sA+pZqobX3miyAFzjl6cgpc1K2I/79OmUtuvwEilPysfp9pAnnZ19LN/6XKDWwp6nIKXl0UmbZoXeq1bbpYEY9Jo0hE7fQnKonKJxs6OVMZVSUQcOdznayGJvooLFDhBYa6B3gS9wmZYwTPPyYVV44zF800JHWRBKl061e4+9L3uQdMslamyIY2nGadtRXt2cVmKcKrBrTKR0jiW7UapwLNASBS52knnJSadut83IJE7TRlxEnV/UdUsd9h9Y8muwKgp5vKwepD3ja9I0IwNdchXQ9N0S9iikTWx7B6BzjhVzFhE8WVKohk08VdswsZtI3dKWvVse4ApIqcYJxNEdozZmcOCM3+jCKlsLDpxvrIWMQXlQvHpAq6bHx4Gk54GYgLXp8v/nwmwe+lMpdxv76ReN9dHiY71btgLQQYwNusQGy6BMkC5fmcnNgvZwsOmoDpwyM6yOa40qr14V0JrIXoANG1H2jcATpL4E2FFRMP2nfm5O+PLZhZ8bc4vRs58ymKTTUyyVt+hLniKPEQeAk0ZfIPMf8syzpK5e0OTXLMctJHxxwFzc3iuHAMm/QT05c2qggo4Pak4zgfUOX20oaOWio1OYxpi8eB+zJ/SBAFn5x/Dgx0Sukz8TMX4Lw1DEeG8MmsRckweZVRl3ReBMg+/WNXUq3qwz0F3tmM98OB16PeBVfgyLbRfHeAXDGMz6xV6tD4BvwyLjjSqF36QNALn+9R/usb9STvXkuM9bmyQcbQMVjKP5jiLxOJM2r0oaqk3Eb2iFYNhO0dhIHdw2gd52Aaze5NT9YTYbi8L0h/y3gtsys5eAVXQWik9eElzjlaV2+5qTM5es/iFOe5u5r/yRqzaVrnvJlpyzt7Immd8rqKt2qromSkRNUNAyi3hhNWwQyYYhrwjudiWSnSxoDw6DBaffrhRsjxyli9MLZwe6E8YSEV+LmXH3apkz1MxFF48VI8rm90GUypdxylsyhFd75tJ8JKrwnsPDuN6ZEX0kHD4DFNKwhoXw+UnkIJYMjygHFJoUWmsGIaC8ATYJrmbYCMjW56AOmXH2BTaNzHb9AVmggpmlLSIaaPOiaJZEr8qePiYub9dzqIAsZ14VGi34np+zLe1rUTBsFlIxNl+FFHddzPjEp9crFxdZxffjNVHIN9CACeNOOuZtHXiaETpXQmU/LWhz468Lnz0+7Bw8eesFj3BnDZT1Yg9MgJxR/dwobcwHSV64uOEes0GKccaYP5eDjMCyT0JCYFxkkVORUi/syokLqw1p2XnWk86a/WEjR+5MYGnQCnbVt+mb/OTnH8YBLM/QJp6yAjnCYcsz87MnO2ZuZ0PHVUPvu2b9rVljIGR/wdDQubcs5H+4vXU77UY20q1MyehqCeHNydqhTumklMkGtOUhA5iRytnmafgPMn6QxRe4z8PyoOdFCbyfiZ1sROO8yxehCgZv+si6hIy4byzbUV994is6mOGo5SBpzXeaik54y+gxvBdqCd+jA1vphPDLz9VZbGehHyqKb0oPqIZc3CQqUUwGn7XKg2ThtVHvop6rvgNu4LRTfNjaMf3PM2ZgNGjfX1vhtjRRtT0+ewOA6n6ifw2R64lcD3HHGDYb61wW5CchBfwte4JS5fL3lUZtnEjJOWcuFzqbPVeFUFOfaxL++U+Z3yjM5Zbnm3ilPttPD7XTLc6+5A9u/U5YUO05Z3Ry+U9Z2QPlYSwa874UHkOAFsNIK3nGCI5YjdCzDzZ2hcXLNITPBuJmKMmIvMuVgM+nAiSf5+j4weHDVJrFD0btO0bi8jFyS93UajfrRFqwWJ4BXH4vec8y0xdMvlAERNPCmHmlo8j0z5e4vOMtBOyIuB0h1aAHackwePs7wZgITRy7rQIksDNJJ0xdtuF5kMD/iwrtdBZ4WZNbIiAz6QLe0QDuDYPBmoa4yeCWVcuMiE1MDPtbptvjSDt/nM+5ayFjUjINP40U16ivAJ3wDyZtttQEEmUubATjhpMxTxeiDS5HkU9rK0D9cIid8uWQqH+OnRz148Kg7Oz/TqW/hxtDX8fFhx9OufGK23bIYBrwgwIS3YqdZIDgFELxY5oTYTpk9uI5iyyWOUkDkSyGx0W6t4f3h/tggKbfijBaQoFT6EN72zHj4VEWsEtnEjr2T1zi7ntq3A1NgXhokMv2yg1R/cme08pxucdqKAUyNr6a4CcxOmpOzf161r5AnhnFjGHi3h77smNVyFIFKzBue/LTJN4FpfKw/ytCpUugxfaRlAHw4oAFvpBXanFDH0ndu31K3LKtxruw6sRXhsVXmVXO8crqcjo3nkrXSbGJyhQF+Ne8Ue97qHbHCz+bmBB/KMF6VRSKaRXrL3+uBqxEuMN53nmNHKqeNOOUcToDoBcr034BMyGM+lAX6coF1ci2kIDL5rbo7DrnaCsfQk97t5zWg/ZKBT88TZ0PMZwvfDUbz6g259H2WREpbPIWRU86NXkKeidROWenn0jSn5VPt589VTU75Sk55/mqnzO+UN9ecsprMjV7b7bFEONKA8tzrQ/VlX8OCY5ZT1pqmI6cawMSsr+YwBELXxBYukzoT3IG0w+B4nbch4YQVKqa8PaQjBp7QjN3xiEd/Clb7jQZZCPqokHLL2MqRkXyPyyIFfU+Xjt0SoCvjlvKIHKKJwpPOhGBBY1gLKzTtog/JDI3l4w5Kkck41QKJxK7Y2oVEeXi0l8RAH9aB9YJOkqdOGwO3rbzXawfKzMqLhvkr2XTAHGk8nKGseENjjO0VZlRpEtXkNH/a5nGWVe7LcFncGSut2GqDy27wVd6sWCbNsGQVxsGotGdQbB01oJXojN6CT5CsJpJcMBBZStVPgXnWDwpoB3vAp/iZygrPT/PdsvWrhZfFDmdyxG+XccqcmHUSpB4wnBrUEG90x6KFM4YxZQqiomGlcxmbHIAMfWzbaGnekTG9TrovC6HxEtXJBHCAaztve6s5altB/8JnfqYvvOKEkSF64TVnvKjjuYaucJAKOErtZNZXbDhaXuuYuxle1hc3gsmRcRd7nLTCUqdnnDMODruQPpr+fXpqOlMSp8+d2hcXOqX70ZraQIlOa5lP0qRzqmYNRXbmRBymx1Ayt/64T+jBdjrWWQuxU4KvHChgz06zodTmkhsB7ayh81pEiD77gPpRhPogrhk/GgSqLSB2C4L+7pbHpswlVMJ5Y6JAOn1L21UtzbleahkUpT3hPH9BVZlgLPd1sAzFrz2NzfwVfGVIVUjfgJusdqHV6auSeFWlF0FjcoscrwmjvtspF9gpK4zuvp70TlnhufJ2yupOOeXtGzrl/oleI6dcP4mSkq7dfZ2TshpVYDXLGQS91YSWbWMUGHcFGwmTnsku0spThgHH+WLYjUZl5Wz7xR9nQ2h1K63mFDfjSd6hynp88Uq7aSODnfJMA+iol7r6cIxMmWTFq+EdGj0Dr8DiaZ4ZTGINSJX505A2lQctGni7/zUdheStOPUMPc/RpDWtRqRokB8C61Uy9ycC8Mhf5chh2VLNOPfHPI0QbeSNqEpJ2NAUXumAcojhLI6vMtYXRamDHiVI2qTAi7h4CrdBh+jYGxLS0kTxsV25AbL62IHwhsIJIkR1GSKgf3bKDVMLoWVOnfzkC0xJ2oqRS8l2yZSf6Tz45kF3phPaVA6ExVISd3fuHPnhGXw/yo1g6N4nuj6IHTKUjTCnB6dMDNpESmom8nhCskJbIuRRzuI6gACvWDJUbngJj/4cUyhcQvQ05AY6CDNXFavfsXWhnbYBKD/YkutBW/PSjkgBXq3fOGQ/b9vjrIWbS86cfpWnp8wpP+hnj2eM5xK3T9K+KYyHkfBzKumVeaG2Gp+Mp2J9ojac/rnGxP/0pNhPDtN4ecxWPKmrNKn+WH5fch71M1MCy5UOoDRn3xvBmEUnzCno61DAV2c4ZjvkOOncZJWvYYZH8JZ+m8YVwR3Bgw8uWCWUYWPWbD+bxMhTLNxn39dgJxxrpjy+QnXZdHAjJf2TzHTQP3FDD24sbbuvtMfwlh2NwWUtXMsDHmfxbFd5fEoWzrZvCkaJ1gSuguDXgqCfK84VOJNxJpPyUJB+NUDTwu8FxgztlKUHX75W5xTymE3Jdir893PKz/e2i+nVLU5ZQeN9JIUdahjkmOvydcf/Kdsh2ykzrrzy4aC5W2liBU/iyl930jZwjFjBNAqe5EXTAvnGb8yn1WkLRtoZ41OmDwXhWZZI8tHLXHmnW149LXzKeA98geArMFaeIIRdGgIj2Rxxw8FTCQeLWP3M8kAZ8urFhCHd8rxUR2oIDyLzKX0pZsGzbp1v9Ak9gHcUfPQGS/dUMlgKpcEFjyNqsrs29Vg0IICGMtdwUeFTxzqoOsYLYefEvGPx0EJJ/7c4ZwdJwXjr5bq0VekB0nb4DjHzts1d+mG8Qia0cuLVL3x6s3g6RvfgQuU4JzUeZrHqnj/PadnOSosfp15+s3x4uJRD0eZSjoXvFwEciIWlTXRER5WOQ84Cmst9IfGiWn8M4J/AUI0+V90m7i6UrKMyYmoExhXQQ6VqUM36GqTNFmNT1ApucNyZt7YZ5dvJEJvLXE59OuHfZEtPOenmNOvvIZVmMUfP1M1d23w/y13bfAed0zPfP+cBQVBGf3EGpT/YKuaucD8yVI75/DLj1TYC0CIj3W1rSL4OY+yxdkaeDD2FSJTub/rRfnvM7+uH79njjPPVi/B2ys12y36tQ5jAFL68ERhJClxW+TTrROZ9SLGS2ob0PIdpJ5spHvTT6wibA+Esg/SG3XN/hMsV2GBQyaJBSCPXoG+HcC0PwJPgjZLHofLwCoklbp9AoXfgZssCI/lQuMVIwdzGawDqoZdXU74m+KRMrLDjlBXXjV7D75TV5nd3yjP+JWp/sjdbb5ebbrrspjy9C6fcKUyOFPs7ZQWdkicE7Wu1z8yXjJqfmrZ6CchowJSTIRAyUZtDJcaQKasJTMAB25DBw2OoNw7QeSEkaCZhSObTG8owAbxQSDjSypCotLE2VuIeNYKGY/lyHeMaUfEfsibu6RQsj1MAcXa9ptEIZSo0CJ6+1PUG590/Bf/0ih03elNfzcPv0MLLoEwro62cXG7TG22N9RFefnvsnEuZocUAZS5NkHwsFNE7PEEn3RaL8Ek9v9xm4iz0qq8J7QVbCzQymIflrjtIlTY/5KtXvQvCr4dWpg82VVotyJEIjheLB22bmPoUFR+VEXtBpA41heakwc1MhG90Wj4/u/DjNwHG5uh4mcuvOOVamH16gJ+ZiFfeWsQ0p8Erw0+jXGaaLCKtTguAu4iehXHacSiILLND0qEg0J8qb3VIi5c0G3wrt/4V6+WYseAlfOYmaWypzc82h5nX4KDRxsSOK3jyBvUJffimsPVVpRW4G58yLeqNDiXZfqULt6kYGbFfTqA4RCSjBnVd1fzjIPwzKn7XLOfM5e3cFBY6OxB0oiqEbDJkZ+Ssg+CjF/Wnyr121enYfXMsJ9ycM2mH6AbdZQ6GDzzzEfCcKYSK/YGz9LpPrIh69KmB5QYfCU0XbGiR1Xilc2qXLMKpxDgTmji6DOkovgaWu4VRHsgVC9pG59G72QuXlOiRD3LTkU8WCEWgb9n9IeadNNyc8yY1uDajXW/MaAw01hf2LXwfsFOmKwp2yuLL37Df4pS3cspTOeWNnPLkO1y+1knZ/6c8nS+n3WapZg+leZ2St8fSQy5f6/SsYd1XAzop45S199KKqfGxzTFSnsAikhFMmgPxQloTNRM5IROWAF6hxWLQ553ORA8dC3QMr/FuBhcRCo9QCko43V9KNSWfOx8GKS+xeII2PyfGNC1dA00W+oJWzE1Mjkd1IY49CafYzlE5UKEDnwnX/kTdk5q+KzYYx45d/RDKterDMaA4N8tlMsInum86Q1dF6nrKVQzNDriID7/Ni5QXE+o0ng6FYyysQxYXYnB6CUcQFhbBp1gLZSY3z4SWiRe9+GihU8L9sHzUAxpP5ZtKSViOypqGelWYCZ44E7vwZqAc8mEdQrR+kg5/yrhjPg6F09fZ6Wn38MFjjQU3IM694C+Xi+5Ip+V9vldkkVYZtkt7lqkgMjCnnbKzjy9WjjRLmtK0j8YshwgyduGUPgQQdxx6HHGyzqM/j49e3gCKd8aOcuJWo2yBTYl1mHISmY/pF2W2KwXf1DRXXvOUuZp/0GrzHTtWmRxabADZpU0WcumzfefLJegVd3CT1gKPUqI70attePjBJDw1TLH/21pp2oGGh7q0O7YBasInzjmnZr53bndw889UOTmqNu3QRfRgU07f2hqUjYdOnjjgCvlLWDk+bcL8r3HSgTcL1DM9cfQa3VooAe2lLQPlvFwmOdxdMilHtshX9AYLKzzuj54GFz5mFJ0zfsjN5pZ0ipy2DWAUUxpkfikP26IBmuwOhQOaTOjXY6fQ4yxRAbK0NknTQIH7VGm3CSm7pqJPDM/mlAlBa8icGMt0E0yp8HKqNwCpzMqSIBMep7bWxn2l+ELauVA8csp8p7ytk/JKTnnyhk55Uk55O1lKK0JPcvlajllaOJICDiXGoYTZV8P7moT5lyguNmos8c7c82XDzSQUCQZZgYkqPKeewVDH5RhEy0OH45EB1Xcioc1CQVkfwGFoPY66krLyzhg0ywTOMvpGB9egkaqmy5N1LrwqxjB6MFofRoUGaKmBFEMNmXlIBgx0zDf9Q3/pr3LGs+AJKSJODMJZd6lDQlnFTjqYD3jRelKOgvm5TmLzoLp5pryBU+apsspDExxx+JgMIdo4qJd8uhblBLVNeWs3RXxAm8mmqe0Ts1ZNL9b+r1jqecEd5Hd7ZpDYkxNc2BWADF9kUyooBoG0Aa7K0VYKQtPzIVOfTW5R8iARn774bllOmX8h4uYeyliQj4+WHf8/zE+j8hehbmUkm8DOJo7YRzfJufP9snRh2Vs9SBRFBmQJM/K3hVY2hqGs8I6EcybZaqqnbTw8vqLwMDtQVg6XOWe7Vbm/ehBOY9buPO43J0pzKdqXu1W/rQO06Fbc/VrgNzo5cyUBnbi8NqKq52eN86Swg73usP2F5D5/L7nfzbExtYXu4ijqdCw2nJT5O8c8ppOnguGQuUox6VYbOW/OPNYzXxHQVngR2BS3n+t5Y0H/7JTBxRH7QSHoAZqq19atsS7HMKBKB9Z+xrZFDYYSdIJGBOobgNzNEYMniVUzNtmcZ0yYT5T1zSqBDJGPbPEdQZO9yY9uCVRoaTaVfRlxSeoa0L4AzEdg+Uf8B0i68RsD854qqfUiaPVeTvUGUE7ZIsUp6xihOCflG07Zv1XmO+bv4pQPFvPtek8GuuxmOGWcsE7KnZzyZHskE9XJmdPzdF8i7Ushmho+JeOPZX9zfdo1Sy69NHty0lXNmrgxVJUZV8aOs7YRg6Mekxt6ypm8oTNf10vch5bXyyD6AFNLehPag9c7YBm0Z94wyDYkZeERLJVqrwdbkKYHIyolXQY4MqIPJUkPPuGokhfYCqkvXvS7ZE6flHafohMmkWkgUbl1QUaNoF+Xu3LqJwlP8s0pUy8T0jQpdGzdUC5aynpdwwca+kNcQNpXHQSc5q1/11E78EpF0wVPPrK6P7z6Oioo3dsRVeCObE48kkZWL9yUu3thJDAf1SVt5opQ5TXoZVYMNS9Y0Y7J4c+J1I5QQeUeYsXeaKgNb5yUZLxEZF4ETvWX/qehq+7ps9Pu0aNvs+BpYUaYY57ydSCnvOD3uNi3NpbUhYV5aQFTY/HByiuA5XI2eUvIJtz0JbsgpwxVSva14PrY9ePS+FI+DJzj1MEWFKlNj5fxcAmQNocaR89zjw12W/OXfivdHDLzPI6snLVvhsv8d1A72ZzD251XQDPYgpKSJ9838+9U9eAR/tvZ+s4NYcsDHnua30QjE6e3/ClFxhrnkcvaCdyxfcGl7ZW0rnIHbZYyBvRZfWGjQbutP/Am9mVq0vRHsdvMeHvuWR9lQxXcF6edETCe9I9+qlR4htkdJqrY6xgJ6hZteJBOhX6j5s+UM1c8/6VfPw+AOgrtwT4Msct51Rw2jQqaLRbbgXGB5xJXGawz2TCbW8cYtt6N3h26CfB1qLzr9rTMSeYFvJNGlkFTI3GoA9KBj9AnDDDofIChvRdDaFQ3zqQxJrzCKU/r8vVUTnn9aqf83+SU/wOn/I6c8gVOebaYbGc6/W6WqrCUpg8lA0/zwjEfSQadkqeHGrR9jZx/EiU8XlhzSUMvy1VC7WuSehLKDdsgCDVRW15GbkegdIxaOCnMC3vRoARizAVHLc6xFXCKk0/I8BDAUzfl+kiJPvguYtClAnkbJvgGGXCGPnSJWAxTP1iPSxUbnBaniD2EosmgxqSw9sgsEunAGOXH/Uph9U00Q1+gox10RExZ6Q6c0tAqlXKqq06uUAjPxIS22mnB7ZfegIzFuFxcxA88Y6pMaMDBWzEQ+ijBsvFqdcm7XmTUh/uGbvjj9ihLQXlPKS2ekzW2ru0ofLXAsWDZjoqH9ZmmDXz/Sz78U+QAGTgB7SGPx4R04fJdpvBGOGmZSbhPSaZd0bK489hHvlPmu2V+v+yfR6kyDxE55h+k9hdyIDhmTlDiAV9/pG1fDehx6nVb3Dzv47gtOySAMiYHkIWX5LktmGSUj321MlceR0OiwkDb0tFHw7cALvNU5bVhaiHlSWfjzffMw3yPQ46T5vQbp80NcjyQQ46Oy9+i5V+mcmkcWu7M3vNd2b4z23+AoRjHLAdtJy38IX8hyQNd5Lxx9r7EyhUYTs5ctsY5cymbqx51UxjjyTO1MUcua282jLv6gKyyu/FPNf1ba40r8uTy9WizYWdddq4RG+srwBwBSr/+ZKCrnEHuB3oA5oU56sMahx6bKGeohNNcGbAjM78aC3Qu2TwvtdEw0CSx6NocD9LclYy9kUN2cm7HoHS1m/aGAJRort8+GzgHHe9G788GA32tBpUGdimtyYE8sEvyewKYmvFwUn6lUx7f6PUaTvm95pSXY6fc7W1zSl6q5UOJcKzKx912eqSYfO6+lmNmrmgQccjc7KVxFwXWq0JPVLIYAouoQzOOlPs0bFwZrLRL9R0c3GoBFioxPCpNWfIMTeow2I6C4cMDr6jCkK4htX04bqOrCF42GIVgMbgqpNy4AUxl2lCnPOngWo0qgVYBWYciLi3l0lkLlkHl7qHymusk9FbfFRNMa92aSXQsnPlCowXN/oq060enLUDjtMmTZoEFT6jxTFnTd4+PHEoZT9uOwbe0ZcuGQB9ux4DKfDqsvICkdcD3rRudYNh1T3nKE3WhSJv6cFvup8Df8rg04FaMG9qDR2whmOiWcXDOlft0FOY6bsJBfVKCepxqvYhf6LT87dPu2ydPvCBDCw1Omf8X9u9w7Uw4PcHaDRja9+gsXsFLFnU3JwMW2FqQVFal+hSUQBmLJiO4Khunb4GeVuC6HicyfjsI1ducC2ssezswoT8UQtfwBNuF5PMJ2eOfvDfqdlztJJnTM865OWg7NsXQ+WFBfhAHd17HYTenDa3/09m/beYBJHLKOGtutOMhJHbUSzlonZ5Vxs1hOOfVipOzHLJO0Jyacczg+M7Zf3ihE7SdsjeLAsbb81L9kIxsvnhwTGSsIJni9Oij8ihPgKmi314xo/E3CIcN2BbRpWMF4yEYbKAQshfKQYuGSHnjeLd6RQsdY+bxkJzug19ViEyMtGUUjQsyluaBcRpHshLmX0nRRPbddKC32ADlFQPF7RagnO1t6PikX2ji1SCuZszHi1t4M7AEYmfe0kI5ZS61yTFLbXl4yJQbvfhJVHvM5vhGr9e4fI1TXsgpn9kpH8kpr+KUJ9PldjpdTjcTHhRipyzmvvtalubvlDVk+xpoOWXOwzota7ZpAbYGSGQxJrBo7C4cfDfjxVxW60W1Ysr04TIMu9dpXx8rb06s6EXg0wYnDEo96CyYWewILuel3XEuTyntIG0qzmmlDN9QA4D2Kz3+9ERw/cYvgUnb7qaF0guueScEahLxKhwuAiS7zfQp5sgbemNwUEqQtkOSDKT5bLrzxC+ipsu+hdJV8E6FdgTI0fB+wdOB8UH3SqsNLU2mBWCXRTpjqMFzHdmQeQTCh7Jxm00vVgPqR1dIzFiAtPB8tyhtaJHk78e07BlP+1kvs9i079ICamMnfx1ULkP3DUGMWxtL+ILTi7Hb4YHolp1epQ+5Y3jdXZxfdqfPnvvRm4wbDoO6OIFj7sTm/4Q58WnBRivjdnr78MaENiNPFljh4CgcAd5IZKn0EWl2AV7XYQfHODA+tGVImXlR5nQb3UauzhuhntOucYxpCEZm1+MTO9HjAWLPd6fjvNrJ006ZMhy1HR2bdkKjSbmdOnHLQy++8GqPOOUmuwWnZwcuby+6wyMcdDZJ8EbXfOeMQ95wYxnO2Q75yqfmyyu+ngCP85a9cMLWCG4ZRdrmxilk80lZcspBC0HPYpNWFveAuLcVGqisHByOzjbgoQCfcU4cW8Q+g1IJ9mE63tRLgN40ClZ3a67w6Bt9eiyEcjFja249sVIZs3AC1G/spdmqws76im2O8i24ZqujdF9WtKin0QGtnHb99UHlQWH7vMH1Yo3hOp50C/4Y6W8Erc1XBXjEhP2h/YGkb5MUpzwpp6yTsuj5LllO2Td49Td6yRHjkF/tlJ/1Tnkepyybnnbrg+l2criZbA81jEdqmZu8cMpLNcbNXgsZ9UJDt8D9ygI1NxAZQwQwABkmZ2gXYww1mWS8lJlaedNVDHJwAMEF3dLJG3rdCoFqKncdXMe609uxlCw8wQONAcIiRTYuDIkAVXtIgd6j9HjAwsVpv5SHuMoTi8DcKm6IEYBpfUNmdMYkIG1o62LJy2Rqeomu0HN0BE0WBaWdjY4p9zDBDDR6dwoSaIZ6ptdi1063PjUL5xuv6qsH11dQpcTIhiykvSCVPMSiYafrDZfaAOJssghYAUx8QPpzNdJesFD+lUz/0hrW6ic8bcCL5rGvuhwnaPzd9ghaPuofxqUlPIYisRj5SJGFQTetPyWzgAWJxzxeXFx2Tx5/252endlZiMinKH6znO+W+a0tCzjOwFUVV99ok4bE1zKQdsPYFi/RKE+LtE/wPr1kGEMrJ7RmxrgWGr7FfRjl27wkmI6XkgmmLByh0bZyxsfVnOej4ZtThZ4Ynbiu7UhpHBxOWWnboQM4BeqYtniozkBDGzhpLivjlHOHNqfmBf/rXM756OjQf7fJ/zzj7LmMjXPmO2X/65WcMs744vKiO7+46M74zpmbwlTGNskn0ZpzTCX/8YM2AsjI2Du2LITSRVOGAHzyhXNewIAxbxqAtx0o6F1USbeqycZmlPI8U9ovUJTyxn4kB7Kl/egOXPLh6WB8eAfCO5OjMGFuaBvL1g4NU0qwE30BqJVKAa1G8TCzhgHXEhULqN3CGG9AVM+tzOMhZFzeHLCzGc6Y+ogoZpaK3yhrf7+9UoxTvhSOy9fc4MVp+ZlwdsoK39Epc0l6Oz9Qe3yfvNTY+SdREupQRm+cxOLS9ULS7Ymxb/LSJFHEXKnJEigFZOIoozQReKNRkWNAtWSTog12FDQFtJbBAi0A4QsI42SMbsAPkEEexSJJqiViyAFieCiun0cZNMBMRM9CL8oZbLnoWjrJ8hk+YOKw+8bSnGjoHa/WZq8nyx5cdEiKssTSruk0Z8phpp7Q1g0B4vBTmraU0DTMIqF82qe+AizhpUQfoIcWx2vnWz+pwClD7wWz2q4AI/4lhwXOeftHeMUWXC5exCwKAzCyALqMPtGZqJSmMZUrAqBk8l/VOPikA6ViTlYeFutMgbrFuQF64KRDHcC6750rYwHfkqPGxREKKIBHZFRINS/mdsqXV93TpzxM5HFarsXvzjF/VJFLp/5uk9OU6+pDnjUbOE4FXu7N2zd72arilv18cKqoUdZsbzKLRbP5Nw36sL4cX8Nbp4x54bALl1c8muN9uJlX9zzejR587BE+wQ9OV57N44gz5rtjOzrJwVWHdpI2bYsVrsvTt2f7pP1c+vbDR9C/TrSL+v7ZwTeF8ZztA/Phn6546pj/plOBm/iuLtc+MV9e8AjP9jtna19v9UdjmD6hM4LmD7Irzhgh42BDPQhPGNYi7A17LMDGKPDGXIGynhgc8Qigd1tKE0SnXKaVEZEjc4R0ZI1sipEX3TVdiiY6zjiaSzN6QZPZYFkHjClU35uXkLvNMSDbGIPtN66QOq/E9XpQgLN8cKhm06cWyFPfLCq0stb/hJt1XxxEiZLFlpb5X+ItThqHjGPWqaHDIeOYfem6As4Zx3wmOpz16znlmQ7Gl3e28+mGZ1lvFlL+gWRYigEn46NuM8kzr52fLCWhTsl8nzzV9lDdpKeOJbIGUbQ6UMW9amGW4AQtLYRp0qJzXpX6MnW0p3VACVF7gvh66+Uy22xfNgav3qqrxa0wu6DTTR+z6gWUA20LCw620IhKwZgKwkkQcGtVSlnRKuMQhAF+OmEXDpqkm9x9/5zXSNOGCKRN9xlduO9CU0rf0YGDdZbQaK3DjQL6U55xYTxImwn1S++pp1jjwth4vBgjB+0MFYtRn/Z4wRd+xR/vMqMe+ZIH2c2fvHGMt3jRO9pX0Jynp3ghKXLtNHSUmb6vG7HBTbiOuMq4aoMQucRXq4dtqNlY5AivcWh9pjF40ob7EB9opMsFyEM/rB/wCvhR6FxPYa3X6mq1Pbs43+pUtX349YOtFvTtfG/PDLT4b4+PjrfLw/3tYm8m/HyrTU7xs2qd1tvykrZtKK2plLbG/adMtoeIrS/GVxBZ8R7CbbjwqTKC+HgOFi3Q9GW6quO8cWk3Nkd56Fp5k2tID+VO07LsxjaD7Qgn5xv7wuSko2aL2G6zzTa+5uOywpFXUBOKGf9qy3LKPkWnhXC7J/3r1LzVKdrxcrm3PVwebI+W+0ofCLeQ/jWqsjENo8xSsRLr1dVWp+ft+fnl9vzsant5kbmOpmSS6sPM/WAuzKeM8SCT1kHHYzl72SRnZIVX00/DNZ0ptHzpmvWz8YDGW8kJHhwuSCUbgR94AZHHyA0Fb1p4t3ZKHtepMpIE+HG79hio0y9yY2iVFKBwCJMeKGk4R9nqJE1bTiBX6hIsm+tFR+5D4RuNw0jM4OCTEP2mv68dLAfrTF8XdSOkHDOXrTsc7JWaO5c9+vK1cDhjX75WeAZO8bnWfhzzlWIc8/qFTnmtrd10ezZbbaf+60YZ8YE6ulRvfbOXxPLvkzVhDsRwKdPDGe9pkuSMotkhelJSiL2yqrUJVGlPrJYnVlfLIGxY7qwMW5IoUXnwzFDSWWjRuGMraggqcGCijAOAE8R2HPElsjIs68bj5eW8N3VXB2ni5tBNLxLz7pkER30Wc1AG4gqUe9yUdVCfJKkSyFuDXbLz8mSBDn14MsTY2gKUPLpCHYoLb5rStRcjvXAY4NCl+VmF6DRl1AOUCg8FLs0gixfCWdV1CK6NW8aMNgtPoJ5ocf7YQBtz7cYtsxI819C86EDrN3oxoAvhxcjlllWyuR42hdpE7/6jKylcNr31nwJSD7wddC1+5JEVvsXb+nNcbUNjnNqRbQEZRtHAn0VCCOMYSzUDIE82KKqvNFai05MX7NX51fbJ0yfbJ0+ebmezhXizWZlsT+4cbQ9Y9OUI9rTo6yTYyxDAhmyRztmu3GDJjyzkSmZUQ9R4hJa8aOnjtZBx2w0pS9zGNHNOfK7VGcaeEFrmr21OFdo8T9xskYD9jXnV+DBOHivKgutj8WGD13ixMtnGNL6tnlYdpTUG0krflnVDSD/AWTduQ6alD8uouvP5RBuk+XZ/saeAc15s9zU+h4dLbZ4U9uOc0cVGHhcHzUbLY6xwqc3X6fOz7enZ+fZqtfL8x1awo4kTjIWGiTklB93sBVnoA/JBkLHdDR7osHDkJLgh6sH04qlDG5Hy0p22jdaJXuitMbPtmCi2xUbBerLOJJ9oM/6pN4xhxjui6VWHGLd9Dfo+3JZWTPOZc8mDVxOJXUYaGaibWBjFcCk+t4UUJl1zI6gRzS3hZTS2HyzMcogpikR3vkTKHqiPm1O+VMAhnyvfO2Xln1UM7kyOmIBTXr3SKW9mhzOtoXuTVbe33qwONBuW0/VkqTE41ND68ZoaNE7KOkVP9zSoPNTXt/JpcZK9azDxz9KshpQ0HdNOQudvbeE0+BvRKJ+0yNOxyqvjQ7o6nvrQsCMpGisjOGIr65ZwHTQEjsflTuuoq4TzgBZkgzENr1jrbqVZsisYJx6jWFLlEE1a9VhuYcMPaBJ7dyX503+py3lZgPJJO4hYTo6fEoaGvqNHOHdT0UiviAGvaenGfBK62Sw0yEC+aDRuoqN+qzPZaFe/0QButCFTSJlG1fU1uPwoJGNX+ifW+JpXo9FimTaqrjZRaQP5iN220v6HheJlPUo+XiW75dkOvETWtwk/ViBlMzQaO5FJlpnoIwsyaeXdYNJpVzwVGm+naVNtI6Nty7yHcsvMiEPj0MYG/oqVt45UT05js5Ic68vLzdXlanP69Gzz4MFDLkBvZvM90+4fLjfHh/ubw8ODzd5ib7OYzSUzbcEL/vSnxsnybSKPEsZjXU4Lp/4OtEP/3jRE/sT0u+XHetoJVc74IXsbj4TSfQXsS04zZdIxtuV2VL/RGFd4+gq9dvi2M+zJNqk0+mUsscuZbJp6Xq4Y35JBjs6x+bsNvBS2Ev1m/oCPPrWhMA385nsaj72FwnyzYGz25xudmjeHR0ebI40XOFXdyCFrkAl6axd2ubrYnJ9dbE7PzjYXFxcqokADV+uJNKWo+iYGWfskZ8mYtSFja1zLM+6S1+MtPP0gH1yzXcqgZexij7HnYWxEGVr6ji6cDm/rDBq3G90RMhfaGKAj0XudIsCTiccNH1UG3jKRBheeLd1khJ/l4yU+7lfJCy3XG9OG0s5XuuYFr8xD6lR535/k+1BrQyvzelP1EgbaAfeC4LWqz7OxUizJO+4R9SVr+PgytAKXrnHI3GHdX7pWuZ2zbPRUQ80p+Ux2t5LNXMmOVoLtrU7527femqzmz2abiyt+DqXQ7U/X23352H0N+FIjdaDJsK/GuGy9UCelZweh2FlJOAWVrTQhuQvNQeX8dss40SlWmLoDwfu3XQr5jddKxus6DsLJMLwLUXvOSx8OUotxlKmj/GXWTpCmboSUad+70aZXdaRx40nL5SrNtFqbv2wgfDfwV71WRzF0fRBO48VWWfUIQzsOtKFyjWTw1N/wjFTF2nyTd/8po599kI62Cu6z6pK3zkQv/UVnpRPKHNCbYpVDDz8tbiudMFbzWerLkSooFg1BjtT1dTJRHtqKwanebE6eNjSW01napQ3GmHjULvVSTsx4h7ccn9PauA3jiX3Qr9KJUAob9XlrGeEpexK98tRRIG85aXMiXU/WK1ndSucQ6aTaorzkt66afBWaXcpezRNdWV5kUV6bEo/FRGNLfS2wkjE2gazgNC3Nw/JVfWxJ1rO60LHp9PR09fjbb1cX55fWPbpZ7O2tTt46Xi2X+6u9/flqT3k5oZJPPOkvbSAf7dCG6mnds81ZbvU5fSjZXbf1TzH09MvzQvHrBvpb+hnza3bYQl9W7dhekYM2CR6DKufnIaVfbMxjMg6iIY7c0vuU79eC12JSPLCjlDsWHnsOfdFgz7bTuWN0OpspPWrH9ekD41x9Yd4nHRo5eI3JXOM0VZh7nA6WBys55dWdo+PV0fHxav/gIHW1jl5eainVgoqXvpK3Pn92sdLJeXV+cZF1gjLpAttZa55jH1pLVxPbQ9MrsWisR/RZ42+8yjXu6Nt21+mYXmWsSdpomE/GRLSaA6mfOUPbrGHyRdEd9WjD61TaZXwSx0anM3iqTetX6WnSLbhteFAfW2XOWLYhvp6OnklDj3yaS5azZHOfFDyfRee2Bt0Qmi16vClrMtB3zz/F5g0OPsWz58G4D2Of8lb24mD79BocGYipq35wQxeycLm63dw1PiHXb5M7TsiEp1pLicGfae6fy3rskNXG+t1337XD/1//t5/lXP6///zn008+/pg7ZuZd93ixdzVZbi/XhxezqxO52Le1F72rGu/IAb2jXd99KeGe6t/TQno823bHUvpSwu5Jmf5fZTyzynWwFkeBcpLDl7NFouVHL2LeXM3piYyTp9cKrIkmlOo4Fv4VcBtJcd6BkBUxlUhWZbXUSiSX3AI3iiCX5YGfPukGlFU2c7loqUS6BVm3+6E0vOiLb6pwWXYyqma8FhG3BcgphI9e6Ek6Nm85Bs0Bkyhes33jmqnmrEZGNphyETQb57C/9u/Z+7Lpip9piVY0mmtwVVPqFe0pzNV2/nln1i0UuJmLP+knZihoHlmhRcb0yypRrE/uOHU/KKdP3IGq/pk/MTc3UQaJ6FyZjACTFMo8lczYC13FdJ5+s2FHJ9DTJ9lkbtziBrPlUTc9fLtbLE+6xeFb3f7ysJvtH+SGmzkXdMRTda2nEWhR1Uzz9t/6xP/Kr3byqN3V+rJbX3LDD3+YQD3Gr246WuyLN79T1b51bw+Vd8+fPeu+/uZR99vf/rb79B//ufv1f3xmOQ72Ft3R8VH3Xz/+m+5HP3yvu3fv7e6tOyf+DS09nXJHv9rmhjH+ZYp1DLkIcvXCX6WvaoR9n28KU5l/w41Y1afrfXtdsE7H0PNTcGoEozZ226ujU193TMcvRugp+h2PgVZWjwkGkMGmfi5iFh8k8JhrjEQCfqgfOucU+5IRsfMKSmSOkEmdZlumKttkvjEfSwSTXklOPBt/YHF+tenOz6+6s7NLjfFZ9/DRw+7BNw+7b588Nf/ZhJvICHmC2/HbJ927773bvff+/e7e/bvdW2/d6e4c36m7vfcV6kEjanvoi5qljx5TX1PzT+2wS6UkLdddRCt7B69MX5dPdMhPusDZjlXD/led8I1p5q1wxZ+oyJYoXzOHsWluSmOODutUIHHmfNqCj5+MBj/pCHkyBlJWk6diIPbAmCEDMbbA0JBWmUmpnzpcSAcai0bT26jGCQ7XbTZ+FgC/W5Z+KJi3GEwiw5sBtjIwllzqMJ12wDG3U/IzrXt8f/xIuAeKHyj+RnjCQ6W/le4eK5zv7++fHR4e4tARaP3z/+XnXNXpJr/8xS+QdH7y5MnsarFYnK2fLufb6XI1Wd8RxVuaCW+r/ftrBZnuPY3dXVW7JyUeySkfSTnc9DWXlPzdo52yFnsv9+JbQIcyAehLmxhNOZkWlSLhiVJg5za+W3cXohvF40HSQKJ/HOAOhNR4j4/bCQ0OtoFlJRYdC3DDIZxLhLLx6sUdljgfj7XlL2fNncaK/T+mNnZw9Bsc9YRzCD14Fh3t9q0P3oAjeyfMWJ9MChLqt/suY/Q8ZqIwQeikEC6rSYldT/g5EToSTi2J5krqV0xfxI5ezvgfW/WXR0IiGw9mIHbnBDyeD1HtaHkxLuTRs+j4jah1Tn9J00/0RD+tg/xVHkxsA20zUjaBRuGdsRGNiVXOBxalvrt/TG4FFq4tjku4tRbG+f5xNz9+q1sc3+sWB8d21Pz/7t6cTZI2BWquzEVthnkWcXSkWPrgQRJsaHg28tXlpRYx7r5VLH15UVH/6MfcfOWQxZd/h0I3p6eXXqi//Oqr7l9+9a/dP37yz9bF8uDQP8/5m7/5SfeXP/lB9+67d7v7d0+65ZE2Du6nZKm2SW7Utp0JcpVTzsKKQ+bKoeTDeavvzqsS8vuKHSqtPn4XaHoxjNMFYK5jsUd1w9CqmM9I154/jBSLeXGQxJKZtDCycdL0Dowpembqp3iFnWga2uW1UirNRWB44nK8chut0lZBQBvkNtO156UG1OPqTbSy2CF4Npgb2RRVV+ogG6bLy013enHZnT0/6x49edI9+Oqb7psHD3zH/UrntAX/9aw5M9ufdkeHx93J3XvdB++/233wwXvd3btvdXdOjvwgGZzzoZz3AlruOPccC/BHHMi4Yg577jLfpTOumiKM5PAawLmwHBz9oZ8+H9N70VPPG3jblcpkx4CO8f6lgNcKzyfms/qtTcLcm24vbmEq3Xqdg6CACzjI6E0jAw8P5BM/6jAbkcW6hV5lrPOWDwL6oJhNgceeLBjGSZCWNI7QQz6iMYjAdlD0AebBOD9OA01+YoI5fF/g8rzE9FcBfJeMgrmrmsvUnIofKzwkCIdjfqBxe6SyJ0p/Kxw3fJ0/e/bs8kc/+tH6k08+Wf3y73+ZkzJO+aMvvpg9Ozqa863zan5+cLmZLHVUOL7aTE7kW97SInlXarqnft/VKL0tdb2tfvOoTb5nXqqPc3VzTzh5XblytcpwDspQqs3aMVxDkbWB2BFqIJXOoyIGQlLXVQ54rFWCDeQDuI1S0GTBWSSldkdtKD3jVqFyrLwyY4lwHLgP7WTA8ZMhVkLqlD0D/KTDGdGrRGVoBAMHpUnPBLDdxnHBkFMdeIMVoTRdKJ6+ElSLDeBJx+TT5MDRMkm40sllCl/x9KmrjL8WdBZ/X4minJ21XjSVjQR94ilJOjlrsUifpH8JajGEl4Rum0ekxjnjbJGV+uqndcLkjvycJu2Qe71Vv1r/2oSivvOio5hGnB+D5IeWfvFSv1gshdRio4j2dVLeO7zbze+81c0P7nR7LH5yml4sp1lkx6DJoU8WPvGT/vgZDBscFrarywvlr7rL88tupYXMD56RvOxB/eAIP6SChVhOeW/uB0w8ffpMp6gH3f/zP37b/Z//8I/d42+fdcdaoHkS1Ycfvdf93d/+uHtfi/S9eyc6PR17w2BXQvv0h02W+LifHlvJJhnssOkrdJJh7auA6EM4Fkfmi/silD93oW1wxmC7eAm0U+8YcJsBRigOMZsCI3tg0b0J6Nifztl2kaGvmxLjNf8MbDQE474x+k6bGHpnW+2kKVRblI37gQ4Z61tBJsmktM3LXuZ7BxrjBauveeN3Li944pdOzzo1P+XU/PBR9zttwr6Wg37+/NS8eZY3DnpfJ+fD4yNfGfnww/e7++/c7966e6d76+SwO9LYL/lpFj/TWsie1J62AX5ZR9hCjbc3YJY5scceZ8iDHZFbOMbF96n6ug8olfvkjK2oJvZjZay7K20suP6bv8nEnpm3smfmKuPqNS1zz3M8C5WBDQ/zo53AsU/Ga8dWKs1vv/mpAoOAPJ5jHh7hYggCejDUbePs/abxSlwH79oLesNOP1v9FwNr2tCfl0HWlgFY0ziAqQ1cHJEds4pwyAQuYbe7rXG8OGZOzI8U46C/lW3hlJ+qDId8cXJycilYf/755+sbTvnzDy80Ckfz/YvJ/rOL1cHeZH6k3dkdqfuOnfJ2+rYWfjnjyYnqvaUGdELueOTmvgZ7TwqUF5I/4BpSND1ELNyV2gEW7mvA+LNeJ+Px7IcMgxkWhQYoWIQMsgBadlczxLjGvvEBbGetnIKeFlltmhavXU6PI0E2jBRyGTKVNEh26CqGBSdn77Zl2DTi3/mq0A4JRwZ/xXbEsKVUiwCVwZHOHOBhqrQhqHZt7LVIAZoSlj0nJoySjoBg4ghHngkDzou4cOAdMiGht9wwlGFzGZsNhE+4Qrb+0GkMUgZlSvpHb3zKr50+ThkH3sfUnfFYQ1G6j8p705F0WmVRoDY8oCv9gNInRfSqh5LZixLdUr9sI+T12kzVnk7Ji6MTnZrlnI/u+Peo88VSDpDHdIbzGDRBxE56FR87ZfKakJdrnoN82a0vLvzoxdUKJy09CnwJm1MyJ2YtrlMt3sDT58+7R48edZ999nX3f/3jr7rf/PYLtX+gthdejH/6t3/V/fgnP+zefeekO7kT2QJZ2DJuWXw5jdBfnD3C4ZwZU6VEKxqPadVRfmQaA1hfLwDVfRmwgGI9Y0CuACNTm7UdkmSaT20wyCZ5xQMH5wZG0Ow5YzswGM95ro4Aro4szPMqRjNknKVIetmIDw7BKNV1dfRFXulYzQDZWMr+NF5zOdWZnOZMY2y8+zuzU+ZBMaeyi9Pzi+7Z46fdN19/0335xe+6r775ujs/fSpOXE3hcaA8uGTRHR8dde9yan4P53y3e/uuTtInd/x87j3/Znou55z5T5/YYHsDEeO2Q4uTyNzmqwxfQaMTVqaSetlpChd7xkbiPJkn6IG1kWd9w/tKgUve1M6mXH2VXWezXfOENGtccj6xw99f82Cn7IYtIqMUOZApthOJrF/aLnwg9aiyu0kKgU/hgoz9uBwYz2F0UrTun5MvBV/ZfAG09Q247pTH6590gGOmNXWLE05/Cbt9p/xE8beK7Zw1Ho/LIT+7urriEveF8oSrW52yKk/vPXw4e3jvYnZxMdufnO4tpnubw8nm4lgL5LFWuhOdr040+04kyZ3pprujHcqBxFqqwYUklEOOU+aeUY+pJy2AwoaOvgxCJYWpgeaYreM2QcFZ/xpuFVgjyUqEKBBH0cADOh4lF6Xc7JtYFrEGmuYVOcfgeRBklK6WNPPGRaLyZRo7bkXGa+CgV7128uXWS5xcMwanOSGpLhg7KjHgUpb5QUMjblcFdnBG7/ZHEHtmQS4jb7qRPrg3lQXIO1nFU3Sk+ms5G+ja4jRLBeO4wDydcZqmdeRIHwCcdWRCXD70abkiHxsPFJfvntNfvjtDP3kcIUYNfiaJ0RN9gz48/ImzN6J0AwEdays/C1BI3c+1+0RXIj/FG52IuXS9f+d+Nzt6u1scHvnEvMfJp+kVtoJmL57QJKwfFr1cIl5dyRHzN39ahC8vz7sr5VlcPL78RF/9WsBbi/dG/bo8X3ePnz7pvvzy6+5f/+V/dP/0q1+JKQ+syOL813/1k+6v//rHWpzf7t5++8TfQXqM3XgtbCx2HjfkUcyCSlnDQ6N+e9GQvB77wsXm4QVEJ0mW0kbghftlQDEL6cCQ5pr6R9gR3GzGMG6qX4M1pm3xHUO6TQWY0T+wAaQBjBLNqIeVQDuiqgKjeiKNrTLhHXRokgf8yEydGLlPYDbbl1Oe22nO5LB4dCeOC1hdrbtzbZJOz8+78+dnOiWfd08ff9v9Ts75889+0/1O439+eWm731PgjyoO5OTffvut7t333uk++ODd7q5O0NjA0dFBd3DIqZnvpasd9b3/jlkxG27nmeuMM0ph2NWJjD+QsUr/2PgoFi2Xm7nyg01TZrtRyB9vXIWX2mtz3RtXxZqpznsKktZn0xW2mK9VIl8uM7fxyBpENTYJBg2I5WmiQmUDR9LwpMySqCGLBMuhwgBFbuAkXgjX+QNDW8NxyopokYCQPi3L+bUHhPCwEBzzU2LNNdLPNLbPlX4ux3x5fHx8qQ386uHDh9Tf3HDKhCdPnsxOVitZ0YW2ifsHF6uzQ50FjjRGxxrL44n/wnFzpLPVkXhwJ/a+FiitRtu5cBo9bvCyF1Oy4h0NXod08Ha4Wa/GUKAyeTr/rkEvnI+NRe+bHG0iLqMQV2Ao5RpcNuRJZtF2hQR9sJwTe2BE4IhCnKvpRONE13Exyg+nJ6/Fh8meHSeVtIsG77dedTmlPcCeieB6TBLhYwihuQ3S95zgDDgYf79EvymtcqxWStyUU7bTppRJrTK0qeUmbTqt9kXE5ASm88gTvKLW75YvT8f3yfM9cGghfWkP7eepTVPuKRQu/SLJHwQ42eNcnpQWCbJFUHPUhwRiZj9F8WDms+Jjvt8tlm91sztv6dSsICc9O1h2Cy20bkOBha81RxUvDrwJ2vzyPGROyjxyccW/B8kh2zFrMaOeN2X0UX1bLJe+BMk9t98+fe5/jPrtf3ze/cM/fOr8vk5KPE3qhx994NPyBx/d6+7fe0sLsvDYhnubxYwxiMO0IBqv5CWR8oyV1FDjmW4zwp7XThscpR6yBp02GpBy9weUkmRgWlHjV+DcLqpnUrVuhYGNicPDcl1nViB8X6LEmMybTMX9Yr4bCZRCb6T8YaTBNYtZHfJcjOm2zSBfNWhQ7Zhxkj4116mXU3OzH2S/4EluOi1zOfvs7Kx7+vRp9+jB4+53v/tazvlzn6C5ujKfcO9Bnst9sH+ok/KJHPNH3Xvv3ZdzvtPdeWvpP8044C8nlzx5jI0A8kjiK3Sr/lRnuLfAabLqwOCUBZQ5xgkTsS7EGTMvqMdlbTYVpLkKk1O3eLj72hAwf+k/6xBI8Mx1D7C5m+8KJ099ruSweQDvMiedyUi1OkYMePFjlHp6A41oMDx+ELZChChoa0FB9BJd/aGBsS+HDNAg6XbHOHdjc+OWfxKlDQuOmVPxc+n52Xw+xxn7d8rn5+eXBwcHq7t373qAfv7zn/tSOCsooRNiqsLp/v7+9N56zRdlsp6rg+5qfaDlZyl7OtSIHGpsD6Wq5Xq7PdQpD2fMr+v3xGsmMRXkifVGUn4klQFpBhOX5sF/DdgdqED4NcggNTqZR1q4Ue8WRjW+w7Iv8IQM9CkSNkxBOcgklSr6ZrRG8TyV6qbvZiTw4hqCTmik47RZyMPXE7x493Vg0uoqudteNTCCYUFOPunKsDOmvJ+sinEqSk5VZp1yCWtzJZxyqkfMPxiHYfRqWSyH30qzcEm2fARKRmJuGrHD4rtX0jh0mRWT3njRRBcCn14BWhkDbbYkMjUKS2rpDPTVb7202PQwXXZTnN7J2zoxyzEf6MS8j3PUwiqdI/ta7DISsaF6+xIfOsH52Slz4xeXsR1rU2z9qh5vTkNavOc6UYF+zt84PnzUffn577pf/er/7v7jt5+r7aWn1d27b3c//enfdn/54/e0IN+LU9Zin35V4/rIYirQSYQx8cv9hEAjCo5Vt8fzZpyNSY9M6wRox2PgpDNY07j90oXA5Uq2PNDYuo0CtyBE3+RLAcKkmmQvg50lo8iDaropuM5zXAaoUhtjgAh5uZKFPcoqjcfxygP7qwnfiyB74R6RKXYjO7azLKeFcFcaK75r5hGcZ+ecmp933z5+2j38Bhv4ovv8y8+7pw+/lfNai5ecu+xgLl6M/Tvv6NT80XvdvXfudPfeutMdncgeZCvLel437ds26Iv7Y6n1ojNp3061QdlN0wsnWs955W0z9FfjzqYdhyoLL1sPX8bGmqg5EruUTtTvWAP8FIknuszcUJuu36BWJD4MVUcfrRlHLWM7DvRVemh1m6UqH5EM4QGAHPi8DIY6N8Fr3EuA8pFTlrfzd8s4ZbnFLT9xupQzvlDMiZnL2PwzlGO1e66ycznmc34SqfHXXv9yLd+7GTtlYPKL/rT8qU7LP9Sh5tv57HS50IZuf7W52J+suO63PVitNweT6fZA3vZA3eIZgnLIG44/OXasfaFWQvOTriiYozPpBtjI7UDBSPEFY3KbhBnoZGXM7cxGY3wDWs1htQfasgzwvQ5x2nGaSSjoaewpk+Qiz1BHJmwNkA8NRk318KEdkHxSfq1e0fhl+UQfAqHTerLB3YToo9exFYFLFqIphZliAuUdZ2Hjjx5M45nU6C/dVbIW15E+cbJKB4fgDR+k6xR+ob1bUwCX5bgMaIcIHurqVw/V3wZe+AyJTd+TILfe1eGcGNTbZAUi3Ft0ewf35JRPdGI+VPpEQQufZLFux+27Hv2OGi43uUuVy/1rfhZzdS41nenErFh4Nwe5WPjy+IKH3c26U9E81qL84OvH3b/9y6+7f/m3X3c8FYM7sI+WB93f/u1fd3/5Fx/4Eubb90+6A19WjxwsdDN3wx8WKYuuUsK5TdFwKbKVtw4jUxKJmprWfhxvwEt1mEhsu6gRKKcis6NynxggTYBXYGzEy6SgXwK77YygyXwDalyuMR5nd5yRwA5I0H/mvQuqs1tL7bipbIyYt/yxBP2eLmSv6uOMf5TiXgXKSNNj1eltV/j1pZyz79S/6p7LMZ+fnvuS9uPHj7sHOjV/9vln3ZdffNk9ffzE9PzccKZx3zvY605km+9+cE/2cL+7//b97sR3aR92B0cHslPRckmbtmjOwlcf6Jz6nPnd+qpPFYYC5FCWjRzzAxrZEL8qUCwv0uuOaqSYn56nHn7JylhXf6dU18stc+LmMjZ3dwtvLhiwaZwzzx6YT455V3lrW3BbChiGWoleD39cGDtkpUk6rQhhccrEVzhmxRcKvsNaeDvjxWKBQ75cLpc4br5HZgdFTza//OUv7eB7p8xHc8wPHz6c3bu4mPnOg72LxdVmuzeZrRfr7VTOeb6YTNcLNb9Y+zcv67lE0xBM/CC8zWbrh7OxhwK2flDN68DuAHBZ6WXQF7NDI/Ln6wGH1h6c2cFkCdJHsM45MxvTFZE2sQWNWjiXsbsOhnzS2h1XvZYviy8+fJdFHL5ury9XmVP6TOL1wIriQxrSe5gEaExpK46CdjORcDoNBlqs9qGvdkuivu/5jhYQonD8AUAD//lC6wc3tGgHjgL4/tx3qCOSi0d1KjYMDTkiZ90U2pfOBP6sye3uBWOYzY+67vCk25dTnh/ioLXb5AarWclzC/i3oAIuPZLm0vGFdMNNX6v1RdIjQ6U/+zO1sz9z2ZMnp92jR0+6X//6t92nn/6bbwqi/X31+Yc/+WH307/+cfehFuK79+52J4dH6uZOr2mYj+pX/yEQRu+MpcoHEQI9Iv3fqTokBMU7ZCoayujtDehRrXTVhqCHW2oNMG56B15UEH249IWMU9fFPZu2+ih1o16VcMJsadkVKZ+Gnc/JGDynWb5fZuLK4pVWvUzO6vtoLhdcqFHG/+JirfBcdnDRnT55ovhR98XXD7vf/vu/d19//bXtyPW1zDK7sce7d+91H/7w3e7dd9+VYz5ROOwOj7gJLDeCMa9s+2PAPivZxr6Nj/uYt5WRYllOzXXbtuRk7uOoXa/pzPMTCdVeEkrtzhW3TF+ZcDBvsoiWRC9Z42mgrUrdNN6Kb8Jgntfr/PGgrXXNGeOY0Z2cKadcbvhaC+eHi6iYx2jifP3oTa3hlzhkOWY6eXV+fr4+ODjYcEr+5JNPttedMuDT8qeffjppl7EXi0fz+dPD+WTvbL7aTvf2DyZ73eV8vtbpeEOYb2czOeSJ/PF6PRU/LgRKZdccsQR7qWO2fTQ768fk9sGhpz3sZG4CF2a0q6jcCEao3VKEaO0OTmeAvdC3SkUwkKWAS5QGRYUJDd8IJKu8P5LJW5B6YdvwDRcKwwi/A0JBZbXsqA9NCNjJNrDSgcJdKc8fvJMnDaz8zPSk+6paiC1K2ifJd2T0bQxjeXt9AL50Jz3SSb6ja/0Al9QIqqxFPr04tUMb0UpmZYaul9ANMV92cy10HT+ZWt5RkIPeWyoW/laegBYyZbgZJmm+Y5aWrk6lHmJ0hu5ULDm5LLmndqDm+8WHD592n332VfdP//Sv3QOl95Ypf+/efZ2Wf9L94Afvde+/z8lIMgjfILKoLaJ+rBogkKWpvKCSVaNglK5kolG9MTkZFQ2lI7od2GEmGOiYcS+u9wL4XuQ7HdjJ7pao1iqGFL2VUTXALsFJ8Viix4JBkJ3aMrE9vWOvTrg4sJMxZKqtZAM8cIRYTpnvmx8ofvqk++y3n3VfffaZ7OOhaV1dtsO8OTlcdvfee192ca+7d+9Od3Jfzlk2yvfNyyWySSbPhdZo9XSnw7fYjhCe30JhtTRMKfbsNHZtutSNTGkD7fit+bIDWivCQ3VYN9LxHoqj2xwAOr9HsJtr9Ds2/icCOOJK9s4ZhywgvZET9vOspU87ZzlyxwQc8pMnT1bEtzlk8+JjBDuO+UOdlp+9s54dX25nF6uT2WR+Pr9aL2fT2eV8vd7MkE5y6CC0nqzXcx2mNzo3ryejK2XakJZDHuEa3IK6BkXRCBdKvrrSa0EunApuJgSXylV+jFam3ycaPxT2KRMkN5DsD+WLMY8e2y1G9QBTVdbRmLbiMe7VIMXt6G6s2wtFrVwfPiCTUUIKN9qAXgYY66jvYd+5wowrkPGbjxQs0vFb6gOFA1q9BqPkSMAdQPJFlfUki2O976gdYnR83B0r6BhSTbuhvkKuFSRz6ZONYnRSAf1wKuor8D0gnMSD/+H94otn3cMHD7p/+dd/77784oHwaeXe8XH305/+uPvxj3/c3fvwfndf+cWdaAFOrXvmWu3eDshQyYLxiPVg1IC/hSJwja6Behn0jmANXshtFy5ek+4V8DJtGKqZF7dGSetIQbNH8LYFxaCEH9v5TRvcMdgbQEuXsoOLZ7GXZ0+fdU+fPXX84OGD7otf/3v3xZdfdA+Vj1hqgXZkR9jEvQ8/7D68L/vQJu74zsK/a2fO+E5+2i+5DX2HK9HnAY9gwENJTgR+IxvZornN3tr8cHujNosHK0hVJmXcADuZtGXYxd8GnmN/giCn2ztmOeEtAZzk9YkZ1yjcGodMzPfH2sCvVb5+5513HH/++ed24jhk+LzIKQM3Tszz+Rdq42A6fbSYKsO32LPJbDadTE+nV1f7k8X+arK6ynfIwNVajtnAvzzyk63XB85mAPsx0i02vBGrRowMQ9Tg2n7vBXDYadP6EqjC25soEI8bBUHs4neZDM0OiB1ywy3CXSe6obNem4GzMUHSpz2KhMKYRPWHJnaFGpJKXZdjBIc6oVZqRDqq0CfTvxu9dPmIfgw7su5kDLEp1UX5hOV9f3dHCICvJHCNX8ueoiQFa1MnoHGZuDkmf/rNN903ovvNP/+m++ff/IfxppAOfvQXP+r+7u/+onvnHS269yNDqzvAjgDXciMYBu21AGlpa5C64IVsrtnNNYge+HgzOQb66/1+GVBnRL/T993Be7k0I1old3SvU6mjsV20zxHZAGPk0GqfUiLqOe2+0Zw7PT2zbTx4oPw3D7rfyDaIsas0WdJoAXrn/jvdj955x3aybHbiQHGbHa39az3uh20YP1MMHwZrqrLj9A7QZhL+HKD0fM0Gb+SMoO5uycuAq01/yiBna0fKobjFOGWdgrfPnj3bHB8frx8/fmwnjTPWKXnLCXnskJszbnCbUwZ2T8yPHk00INMn955Ppl/LOS8W0/Oji8nhxdHk/OJicnl4NTm45PHX37ry5YHS/CLrOwE/ug98Zxa3wEnFt4NOTi+CUcWB6hZut7AYqEaFhbyV1zUeJ7cxBW5UuUWeF8KTkYYFvZJ3sMq2gmv4F8COpM68QHZBX8Kl5B6E1fv2nlzDvpj1LrxK9Ds0eEfsxJ+0gO/xBmgN3WKTT5Li5y+AJpvjBvB5gq4/eyqarvvss8+6f1J4+gR6talmfvCDH3T/9b/8l+4jZU5+AE5xqr8W7LbYQNjbC94AblecsbcXvQC+tyC3w2uyvWbpAsZzjBsZkhQf3Y9GoGwCsI00eJNBGkGbUly+BrCFp0o/kYGQxkYI4Gw0yOe3VgLFJ7KXH2CvihUJV7abd+h7uH2getVds1dTly03kFQpMNvwHrdwHa5VF9xA3ISmk9Hn/5cA59tUuVxebS8uLrbaMG3Pz88VjrY6ydoh37t3b/vrX//aN3T97Gc/27ZL1tR7XacM9I75449/N/nii78zLQ764QdPJ0+evD+5Jyf9/Pm58XdO377B66uKx6k/ZXhfr1vhBeiXw/vdB5Xq4QbiNvhgt7nXavtNBXzFeHz1ZSWuw+uMY2S5IdELRbyplPdfv/LvB/oG+R4v8avgq6aLPlJirJ7GAvRXKlX837/8707bzvz+oPvgf36/+5/U6Ps0TFzVvjuMhXg5vD6l4I2IG1Bp3KPvxOR7QZPgRssNMRJvSF4bhT57Df99QO0PNpQUtsEz07/68kunexmBaho7ef8D2Y0QttVmM/XxKgn7NhtcywauUV2nua2RW/m8CdzO4Huz/X0AQrxMsSWkNuJ2rjohO75374kccbf56KOPtpyMmzOm7EUOGXiZUxZsXf6LX/zS8aef/szxx7/7ZPLF333U1/3w0d1X8PlE4WdJ9gDuPwOQ4zZ5/oTg44qvwe0Sv4D4lfBpxS+B1yB5JXxX8Xr43gzeDHolv659yJZew5RN8umnOyp1zz7+eNTkH9Mm/0Dz7w/E9j8NdobkDzA+n+wqLHaSD0cgrjXbzwjZDvDHtJo3hTczh9/HgvOfCx998Ve9k/38w6dO/+zTr7effKyT8d/HEQOTW59EH3iFM5VbLscM/PIXA/3PPr297rsfv5rnn+El8H9U/KcA/63i7wLfoR9/Sl3/fcGOCm/TZ3X6/499/zO8Htwwi9edd7cYzZva0feZ4n+GAb5+z0/12oFPPh5wv/z7pF/mjBu8sQPdXnsQyJ/hz/Bn+DP8Gf4Mf4YXw22XqW+Hrvt/AfKspeCtX6KGAAAAAElFTkSuQmCC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10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99DFD-CCFF-36BB-D3D8-B4480EC4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</p:spPr>
        <p:txBody>
          <a:bodyPr anchor="ctr">
            <a:normAutofit/>
          </a:bodyPr>
          <a:lstStyle/>
          <a:p>
            <a:r>
              <a:rPr lang="fi-FI"/>
              <a:t>Kymenlaakson </a:t>
            </a:r>
            <a:r>
              <a:rPr lang="fi-FI" err="1"/>
              <a:t>HVA:n</a:t>
            </a:r>
            <a:r>
              <a:rPr lang="fi-FI"/>
              <a:t> strategiset painopisteet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D97524-30FE-CD5E-3899-C592534AB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9163" y="1597024"/>
            <a:ext cx="5171466" cy="44191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Tarpeenmukaiset ja vaikuttavat palvelut kaikille kymenlaaksolaisille</a:t>
            </a:r>
          </a:p>
          <a:p>
            <a:r>
              <a:rPr lang="fi-FI"/>
              <a:t>Talouden tasapaino uudistumisen kautta</a:t>
            </a:r>
          </a:p>
          <a:p>
            <a:r>
              <a:rPr lang="fi-FI"/>
              <a:t>Hyvinvoiva henkilöstö</a:t>
            </a:r>
          </a:p>
          <a:p>
            <a:endParaRPr lang="fi-FI"/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7CEB0D7B-03CC-F79C-0784-F3ACBD54E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80" y="2804626"/>
            <a:ext cx="5171466" cy="2003942"/>
          </a:xfrm>
          <a:prstGeom prst="rect">
            <a:avLst/>
          </a:prstGeom>
          <a:noFill/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61E4687-1CC4-E4FB-F4FC-0BB30D5534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01202" y="6426027"/>
            <a:ext cx="2416916" cy="365125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68B7C5-35C2-3E98-A516-788F18932C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102710" y="6426027"/>
            <a:ext cx="8272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0ADB89-1914-4C10-B6F0-39C928D792F8}" type="datetime1">
              <a:rPr lang="fi-FI" noProof="0" smtClean="0"/>
              <a:pPr>
                <a:spcAft>
                  <a:spcPts val="600"/>
                </a:spcAft>
              </a:pPr>
              <a:t>11.4.2023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FBA743-07CE-1B29-6C27-86DA9BAE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92941" y="6426027"/>
            <a:ext cx="6813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AF15DB-8468-DA4F-98B9-DC37122F7E4C}" type="slidenum">
              <a:rPr lang="fi-FI" noProof="0" smtClean="0"/>
              <a:pPr>
                <a:spcAft>
                  <a:spcPts val="600"/>
                </a:spcAft>
              </a:pPr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811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Segoe UI"/>
              </a:rPr>
              <a:t>Tilannekuva terveysasematyössä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56826" y="1228867"/>
            <a:ext cx="11217431" cy="47873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fontAlgn="base"/>
            <a:r>
              <a:rPr lang="fi-FI">
                <a:cs typeface="Segoe UI"/>
              </a:rPr>
              <a:t>Ajanvarauskirjat ja niiden varassa eläminen on aina haastanut asiakkaan sujuvaa hoitoa. Tämä osaltaan johtaa aikojen epätarkoituksenmukaiseen käyttöön ja hankaloittaa ensilinjan ajanvarausta.</a:t>
            </a:r>
          </a:p>
          <a:p>
            <a:pPr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Kiireellisten aikojen ”pullonkaulat”</a:t>
            </a:r>
            <a:r>
              <a:rPr lang="en-US">
                <a:ea typeface="+mn-lt"/>
                <a:cs typeface="+mn-lt"/>
              </a:rPr>
              <a:t> </a:t>
            </a:r>
            <a:endParaRPr lang="fi-FI">
              <a:cs typeface="Segoe UI"/>
            </a:endParaRPr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Kiireellisten aikojen epätarkoituksenmukainen käyttö. Kiireellisyyden tarkastelu käynnissä. </a:t>
            </a:r>
            <a:r>
              <a:rPr lang="en-US">
                <a:cs typeface="Segoe UI"/>
              </a:rPr>
              <a:t>​</a:t>
            </a:r>
          </a:p>
          <a:p>
            <a:pPr lvl="1" fontAlgn="base"/>
            <a:r>
              <a:rPr lang="fi-FI">
                <a:cs typeface="Segoe UI"/>
              </a:rPr>
              <a:t>Vko 48: Ratamossa lääkäreiden kiireajoista (64kpl) vain 47 % oli kiireellisiä asiakkaita.</a:t>
            </a:r>
            <a:r>
              <a:rPr lang="en-US">
                <a:cs typeface="Segoe UI"/>
              </a:rPr>
              <a:t>​</a:t>
            </a:r>
          </a:p>
          <a:p>
            <a:pPr lvl="1" fontAlgn="base"/>
            <a:r>
              <a:rPr lang="fi-FI">
                <a:cs typeface="Segoe UI"/>
              </a:rPr>
              <a:t>Vko 48: Länsi-Kotkassa sairaanhoitajien kiireajoista (108 kpl) vain 39% oli kiireellisiä.</a:t>
            </a:r>
            <a:r>
              <a:rPr lang="en-US">
                <a:cs typeface="Segoe UI"/>
              </a:rPr>
              <a:t>​</a:t>
            </a:r>
          </a:p>
          <a:p>
            <a:pPr fontAlgn="base"/>
            <a:r>
              <a:rPr lang="fi-FI">
                <a:cs typeface="Segoe UI"/>
              </a:rPr>
              <a:t>Kiireettömien aikojen riittämättömyys</a:t>
            </a:r>
            <a:r>
              <a:rPr lang="en-US">
                <a:cs typeface="Segoe UI"/>
              </a:rPr>
              <a:t>​ </a:t>
            </a:r>
            <a:r>
              <a:rPr lang="en-US" err="1">
                <a:cs typeface="Segoe UI"/>
              </a:rPr>
              <a:t>vai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epätarkoituksen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mukainen</a:t>
            </a:r>
            <a:r>
              <a:rPr lang="en-US">
                <a:cs typeface="Segoe UI"/>
              </a:rPr>
              <a:t> </a:t>
            </a:r>
            <a:r>
              <a:rPr lang="en-US" err="1">
                <a:cs typeface="Segoe UI"/>
              </a:rPr>
              <a:t>käyttö</a:t>
            </a:r>
            <a:r>
              <a:rPr lang="en-US">
                <a:cs typeface="Segoe UI"/>
              </a:rPr>
              <a:t>?</a:t>
            </a:r>
            <a:endParaRPr lang="en-US"/>
          </a:p>
          <a:p>
            <a:pPr lvl="1"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Liian lyhyet ja liian pitkät ajanvaraukset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lvl="1"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Ajanvaraukset "väärälle" ammattilaiselle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Lääkäriajoista pula, hoitajaresurssia hyödyntämättä</a:t>
            </a:r>
          </a:p>
          <a:p>
            <a:pPr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Ohjautumiseen ja työnjakoon liittyvät haasteet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lvl="1">
              <a:lnSpc>
                <a:spcPct val="113999"/>
              </a:lnSpc>
            </a:pPr>
            <a:r>
              <a:rPr lang="en-US" err="1">
                <a:ea typeface="+mn-lt"/>
                <a:cs typeface="+mn-lt"/>
              </a:rPr>
              <a:t>Kaikki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asiakkaat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eivät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ohjaudu</a:t>
            </a:r>
            <a:r>
              <a:rPr lang="en-US">
                <a:ea typeface="+mn-lt"/>
                <a:cs typeface="+mn-lt"/>
              </a:rPr>
              <a:t> saman </a:t>
            </a:r>
            <a:r>
              <a:rPr lang="en-US" err="1">
                <a:ea typeface="+mn-lt"/>
                <a:cs typeface="+mn-lt"/>
              </a:rPr>
              <a:t>HTA:n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kautta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luukuille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valuu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paljon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ajanvaraajia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Hoidon jatkuvuuteen liittyvät haasteet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Monialaisen yhteistyön haasteet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13999"/>
              </a:lnSpc>
              <a:buNone/>
            </a:pPr>
            <a:endParaRPr lang="fi-FI"/>
          </a:p>
          <a:p>
            <a:pPr fontAlgn="base"/>
            <a:endParaRPr lang="en-US">
              <a:cs typeface="Segoe UI"/>
            </a:endParaRPr>
          </a:p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070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EEEED8-C7EF-74CD-7788-BB877351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Segoe UI"/>
              </a:rPr>
              <a:t>Virtausmallin konkreettiset tavoitteet ja hyödyt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5AF7C0-6B84-A3E4-106C-C69E334E9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>
                <a:cs typeface="Segoe UI"/>
              </a:rPr>
              <a:t>Ensilinjan toiminta tehostuu, Kaiku pystyy paremmin tavoittelemaan asiakaslupauksen mukaisia tavoiteaikoja. </a:t>
            </a:r>
            <a:endParaRPr lang="fi-FI"/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Saatavuuteen liittyvät tavoitteet: jonotus 2min, takaisinsoitto 2h</a:t>
            </a:r>
            <a:endParaRPr lang="fi-FI"/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Vaikuttavuuteen liittyvät tavoitteet: vastausprosentti yli 80, 15-20% käynneistä hoituu etävastaanotolla</a:t>
            </a:r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Puheluiden määrä pienenee 25%</a:t>
            </a:r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Asiakas saa hoidon oikea-aikaisesti, oikeassa paikassa, oikealla ammattilaisella = kustannus ja resurssitehokkuus</a:t>
            </a:r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Terveysasemilla pystytään toteuttamaan potilastyötä entistä joustavammin, kun tiimi hyödyntää eri ammattilaisten osaamista</a:t>
            </a:r>
            <a:endParaRPr lang="fi-FI"/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Asiakkaan asia pyritään hoitamaan niin, että mahdollisimman paljon saadaan hoidettua kerralla kun vastaanotolle on valmistauduttu oikein</a:t>
            </a:r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Asiakkaan ymmärrys suunnitelmasta varmennetaan ja jatkoajat varataan itse tai aseman sisäisesti</a:t>
            </a:r>
          </a:p>
          <a:p>
            <a:pPr>
              <a:lnSpc>
                <a:spcPct val="113999"/>
              </a:lnSpc>
            </a:pPr>
            <a:r>
              <a:rPr lang="fi-FI">
                <a:ea typeface="+mn-lt"/>
                <a:cs typeface="+mn-lt"/>
              </a:rPr>
              <a:t>Toimintamallin kehittäminen digitaalisuuden hyödyntämisestä</a:t>
            </a:r>
            <a:endParaRPr lang="fi-FI">
              <a:cs typeface="Segoe UI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8C8274-C2BF-F34E-C458-6916BA4EC4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B6D6BD-E46D-D11D-92DA-EC0540F77B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0ADB89-1914-4C10-B6F0-39C928D792F8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E8B1D2-AB59-26DD-584E-94C62638BB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pPr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7013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6468E-3FA0-5AE8-94EF-75B4A3E3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20" y="271181"/>
            <a:ext cx="10516641" cy="1137998"/>
          </a:xfrm>
        </p:spPr>
        <p:txBody>
          <a:bodyPr anchor="ctr">
            <a:normAutofit/>
          </a:bodyPr>
          <a:lstStyle/>
          <a:p>
            <a:r>
              <a:rPr lang="fi-FI"/>
              <a:t>Virtausmalli terveysasemapalveluissa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1A6D8F3-A5A9-9ED1-02D4-EC7A457C8F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01202" y="6426027"/>
            <a:ext cx="2416916" cy="365125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F8601B-B49D-A78F-C5FC-A15FB4FC2CD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102710" y="6426027"/>
            <a:ext cx="8272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0ADB89-1914-4C10-B6F0-39C928D792F8}" type="datetime1">
              <a:rPr lang="fi-FI" noProof="0" smtClean="0"/>
              <a:pPr>
                <a:spcAft>
                  <a:spcPts val="600"/>
                </a:spcAft>
              </a:pPr>
              <a:t>11.4.2023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393C25-8FAA-25ED-379F-61210EFCA8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92941" y="6426027"/>
            <a:ext cx="68131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AF15DB-8468-DA4F-98B9-DC37122F7E4C}" type="slidenum">
              <a:rPr lang="fi-FI" noProof="0" smtClean="0"/>
              <a:pPr>
                <a:spcAft>
                  <a:spcPts val="600"/>
                </a:spcAft>
              </a:pPr>
              <a:t>8</a:t>
            </a:fld>
            <a:endParaRPr lang="fi-FI" noProof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F0AC172-BAF3-AB42-2E49-A4492EE953A0}"/>
              </a:ext>
            </a:extLst>
          </p:cNvPr>
          <p:cNvSpPr txBox="1"/>
          <p:nvPr/>
        </p:nvSpPr>
        <p:spPr>
          <a:xfrm>
            <a:off x="505145" y="1412696"/>
            <a:ext cx="450350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>
                <a:solidFill>
                  <a:srgbClr val="1E1E1E"/>
                </a:solidFill>
                <a:latin typeface="Segoe UI"/>
                <a:ea typeface="Arial"/>
                <a:cs typeface="Arial"/>
              </a:rPr>
              <a:t>Yhteydenotot Kaiku 24 jossa HTA</a:t>
            </a:r>
            <a:endParaRPr lang="fi-FI">
              <a:solidFill>
                <a:srgbClr val="1E1E1E"/>
              </a:solidFill>
              <a:latin typeface="Segoe UI"/>
              <a:ea typeface="Arial"/>
              <a:cs typeface="Segoe UI"/>
            </a:endParaRPr>
          </a:p>
          <a:p>
            <a:endParaRPr lang="fi-FI">
              <a:solidFill>
                <a:srgbClr val="1E1E1E"/>
              </a:solidFill>
              <a:latin typeface="Segoe UI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1E1E1E"/>
                </a:solidFill>
                <a:latin typeface="Segoe UI"/>
                <a:ea typeface="Arial"/>
                <a:cs typeface="Arial"/>
              </a:rPr>
              <a:t>Asian </a:t>
            </a:r>
            <a:r>
              <a:rPr lang="en-US" err="1">
                <a:solidFill>
                  <a:srgbClr val="1E1E1E"/>
                </a:solidFill>
                <a:latin typeface="Segoe UI"/>
                <a:ea typeface="Arial"/>
                <a:cs typeface="Arial"/>
              </a:rPr>
              <a:t>ratkaisuun</a:t>
            </a:r>
            <a:r>
              <a:rPr lang="en-US">
                <a:solidFill>
                  <a:srgbClr val="1E1E1E"/>
                </a:solidFill>
                <a:latin typeface="Segoe UI"/>
                <a:ea typeface="Arial"/>
                <a:cs typeface="Arial"/>
              </a:rPr>
              <a:t> </a:t>
            </a:r>
            <a:r>
              <a:rPr lang="en-US" err="1">
                <a:solidFill>
                  <a:srgbClr val="1E1E1E"/>
                </a:solidFill>
                <a:latin typeface="Segoe UI"/>
                <a:ea typeface="Arial"/>
                <a:cs typeface="Arial"/>
              </a:rPr>
              <a:t>pyritään</a:t>
            </a:r>
            <a:r>
              <a:rPr lang="en-US">
                <a:solidFill>
                  <a:srgbClr val="1E1E1E"/>
                </a:solidFill>
                <a:latin typeface="Segoe UI"/>
                <a:ea typeface="Arial"/>
                <a:cs typeface="Arial"/>
              </a:rPr>
              <a:t> </a:t>
            </a:r>
            <a:r>
              <a:rPr lang="en-US" err="1">
                <a:solidFill>
                  <a:srgbClr val="1E1E1E"/>
                </a:solidFill>
                <a:latin typeface="Segoe UI"/>
                <a:ea typeface="Arial"/>
                <a:cs typeface="Arial"/>
              </a:rPr>
              <a:t>ensilinjassa</a:t>
            </a:r>
            <a:r>
              <a:rPr lang="en-US">
                <a:solidFill>
                  <a:srgbClr val="1E1E1E"/>
                </a:solidFill>
                <a:latin typeface="Segoe UI"/>
                <a:ea typeface="Arial"/>
                <a:cs typeface="Arial"/>
              </a:rPr>
              <a:t>​</a:t>
            </a:r>
            <a:endParaRPr lang="fi-FI">
              <a:cs typeface="Segoe UI"/>
            </a:endParaRPr>
          </a:p>
          <a:p>
            <a:endParaRPr lang="en-US">
              <a:solidFill>
                <a:srgbClr val="1E1E1E"/>
              </a:solidFill>
              <a:latin typeface="Segoe UI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fi-FI">
                <a:solidFill>
                  <a:srgbClr val="1E1E1E"/>
                </a:solidFill>
                <a:latin typeface="Segoe UI"/>
                <a:ea typeface="Arial"/>
                <a:cs typeface="Arial"/>
              </a:rPr>
              <a:t>Etävastaanottoa hyödynnetään aina, kun sille ei ole estettä</a:t>
            </a:r>
            <a:r>
              <a:rPr lang="en-US">
                <a:solidFill>
                  <a:srgbClr val="1E1E1E"/>
                </a:solidFill>
                <a:latin typeface="Segoe UI"/>
                <a:ea typeface="Arial"/>
                <a:cs typeface="Arial"/>
              </a:rPr>
              <a:t>​</a:t>
            </a:r>
          </a:p>
          <a:p>
            <a:endParaRPr lang="en-US">
              <a:solidFill>
                <a:srgbClr val="1E1E1E"/>
              </a:solidFill>
              <a:latin typeface="Segoe UI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fi-FI">
                <a:solidFill>
                  <a:srgbClr val="1E1E1E"/>
                </a:solidFill>
                <a:latin typeface="Segoe UI"/>
                <a:ea typeface="Arial"/>
                <a:cs typeface="Arial"/>
              </a:rPr>
              <a:t>Asemakohtainen kiirekirja sekä kiireettömän tiimin kirja</a:t>
            </a:r>
            <a:r>
              <a:rPr lang="en-US">
                <a:solidFill>
                  <a:srgbClr val="1E1E1E"/>
                </a:solidFill>
                <a:latin typeface="Segoe UI"/>
                <a:ea typeface="Arial"/>
                <a:cs typeface="Arial"/>
              </a:rPr>
              <a:t>​</a:t>
            </a:r>
          </a:p>
          <a:p>
            <a:endParaRPr lang="en-US">
              <a:solidFill>
                <a:srgbClr val="1E1E1E"/>
              </a:solidFill>
              <a:latin typeface="Segoe UI"/>
              <a:ea typeface="Arial"/>
              <a:cs typeface="Arial"/>
            </a:endParaRPr>
          </a:p>
          <a:p>
            <a:pPr marL="285750" lvl="0" indent="-285750" rtl="0">
              <a:buFont typeface="Arial"/>
              <a:buChar char="•"/>
            </a:pPr>
            <a:r>
              <a:rPr lang="fi-FI">
                <a:solidFill>
                  <a:srgbClr val="1E1E1E"/>
                </a:solidFill>
                <a:latin typeface="Segoe UI"/>
                <a:ea typeface="Arial"/>
                <a:cs typeface="Arial"/>
              </a:rPr>
              <a:t>Kiirekirjalla hoidetaan 24 h sisällä kliinistä arviota tarvitsevat terveysasematasoista sairaanhoitoa tarvitsevat asiakkaat</a:t>
            </a:r>
          </a:p>
          <a:p>
            <a:pPr marL="285750" indent="-285750">
              <a:buFont typeface="Arial"/>
              <a:buChar char="•"/>
            </a:pPr>
            <a:endParaRPr lang="fi-FI"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i-FI">
                <a:ea typeface="+mn-lt"/>
                <a:cs typeface="+mn-lt"/>
              </a:rPr>
              <a:t>Kiireetön tiimi hoitaa sovitun mukaisesti hoidon järjestelyä ja koordinointia.</a:t>
            </a:r>
            <a:endParaRPr lang="fi-FI">
              <a:cs typeface="Arial"/>
            </a:endParaRPr>
          </a:p>
        </p:txBody>
      </p:sp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75FE8315-4C6C-9EC0-A4C3-40C686F1B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41470"/>
              </p:ext>
            </p:extLst>
          </p:nvPr>
        </p:nvGraphicFramePr>
        <p:xfrm>
          <a:off x="4326758" y="1597024"/>
          <a:ext cx="7005245" cy="43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44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1AFFE-EC9F-BD72-9A86-49A6D715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Segoe UI"/>
              </a:rPr>
              <a:t>Miten Kiiretiimi toimii?</a:t>
            </a:r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D76D195-FBE1-68CA-6960-DFB7237AE0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cs typeface="Segoe UI"/>
              </a:rPr>
              <a:t>Lääkärin ja hoitajan kiireaikojen määrittäminen päiväkohtaisesti on haastavaa.</a:t>
            </a:r>
            <a:endParaRPr lang="fi-FI"/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Osa lääkärille päätyvistä olisi voitu tutkia ja hoitaa hoitajan toimesta. </a:t>
            </a:r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Hoitajien kirjoille päätyvät usein asiakkaat joille ei riittänyt lääkärin aikaa</a:t>
            </a:r>
            <a:endParaRPr lang="fi-FI"/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Virtausmalliin kuuluu kiireellisen hoidon tiimi, joka hoitaa terveysasematasoiset potilaat yhdeltä kirjalta. </a:t>
            </a:r>
            <a:endParaRPr lang="fi-FI"/>
          </a:p>
          <a:p>
            <a:pPr lvl="1">
              <a:lnSpc>
                <a:spcPct val="113999"/>
              </a:lnSpc>
            </a:pPr>
            <a:r>
              <a:rPr lang="fi-FI">
                <a:cs typeface="Segoe UI"/>
              </a:rPr>
              <a:t>HTA tehdään ensilinjassa ja jos asian selvittely vaatii kliinisen arvion terveysasemalla, ohjataan asiakas tälle kirjalle.</a:t>
            </a:r>
            <a:endParaRPr lang="fi-FI"/>
          </a:p>
          <a:p>
            <a:pPr lvl="1">
              <a:lnSpc>
                <a:spcPct val="113999"/>
              </a:lnSpc>
            </a:pPr>
            <a:r>
              <a:rPr lang="fi-FI" err="1">
                <a:cs typeface="Segoe UI"/>
              </a:rPr>
              <a:t>HTA:n</a:t>
            </a:r>
            <a:r>
              <a:rPr lang="fi-FI">
                <a:cs typeface="Segoe UI"/>
              </a:rPr>
              <a:t> pohjalta tiimi arvioi parhaimman ammattilaisen potilaalle.</a:t>
            </a:r>
            <a:endParaRPr lang="fi-FI"/>
          </a:p>
          <a:p>
            <a:pPr>
              <a:lnSpc>
                <a:spcPct val="113999"/>
              </a:lnSpc>
            </a:pPr>
            <a:r>
              <a:rPr lang="fi-FI">
                <a:cs typeface="Segoe UI"/>
              </a:rPr>
              <a:t>Kiireellisten potilaiden määrän laskenta käynnissä. Alustavat tulokset osoittavat, että kiireelliseen hoitoon ohjautuvien osuus pitäisi pysyä tiimissä maltillisena, kun voimme tukea </a:t>
            </a:r>
            <a:r>
              <a:rPr lang="fi-FI" err="1">
                <a:cs typeface="Segoe UI"/>
              </a:rPr>
              <a:t>HTA:n</a:t>
            </a:r>
            <a:r>
              <a:rPr lang="fi-FI">
                <a:cs typeface="Segoe UI"/>
              </a:rPr>
              <a:t> mukaista ohjautumista </a:t>
            </a:r>
            <a:r>
              <a:rPr lang="fi-FI" err="1">
                <a:cs typeface="Segoe UI"/>
              </a:rPr>
              <a:t>esim</a:t>
            </a:r>
            <a:r>
              <a:rPr lang="fi-FI">
                <a:cs typeface="Segoe UI"/>
              </a:rPr>
              <a:t> puolikiireellisissä asioissa.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EB02A5-468C-337D-EBF5-DD8A075B08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2A9344A-5DD6-08F4-3B40-B57758B20C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4BB577-FD7E-48DF-BEBC-CF7B5FD45DED}" type="datetime1">
              <a:rPr lang="fi-FI" noProof="0" smtClean="0"/>
              <a:t>11.4.2023</a:t>
            </a:fld>
            <a:endParaRPr lang="fi-FI" noProof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D748E5-BCA2-CB82-207A-82F7793FC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F15DB-8468-DA4F-98B9-DC37122F7E4C}" type="slidenum">
              <a:rPr lang="fi-FI" noProof="0" smtClean="0"/>
              <a:t>9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16424218"/>
      </p:ext>
    </p:extLst>
  </p:cSld>
  <p:clrMapOvr>
    <a:masterClrMapping/>
  </p:clrMapOvr>
</p:sld>
</file>

<file path=ppt/theme/theme1.xml><?xml version="1.0" encoding="utf-8"?>
<a:theme xmlns:a="http://schemas.openxmlformats.org/drawingml/2006/main" name="Kymenhva-2022">
  <a:themeElements>
    <a:clrScheme name="KymenHVA">
      <a:dk1>
        <a:srgbClr val="1E1E1E"/>
      </a:dk1>
      <a:lt1>
        <a:sysClr val="window" lastClr="FFFFFF"/>
      </a:lt1>
      <a:dk2>
        <a:srgbClr val="144C5B"/>
      </a:dk2>
      <a:lt2>
        <a:srgbClr val="E9E9E9"/>
      </a:lt2>
      <a:accent1>
        <a:srgbClr val="398BA2"/>
      </a:accent1>
      <a:accent2>
        <a:srgbClr val="FAB233"/>
      </a:accent2>
      <a:accent3>
        <a:srgbClr val="28B9CE"/>
      </a:accent3>
      <a:accent4>
        <a:srgbClr val="144C5B"/>
      </a:accent4>
      <a:accent5>
        <a:srgbClr val="FACC7D"/>
      </a:accent5>
      <a:accent6>
        <a:srgbClr val="4BCB72"/>
      </a:accent6>
      <a:hlink>
        <a:srgbClr val="009ED4"/>
      </a:hlink>
      <a:folHlink>
        <a:srgbClr val="7F787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D8114509-B409-41AD-9ACC-807A05CF1500}" vid="{C9F4672F-F79B-4DC7-8C01-B31BF6CA6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E1EC301475E0842AB6433C80899F93E" ma:contentTypeVersion="11" ma:contentTypeDescription="Luo uusi asiakirja." ma:contentTypeScope="" ma:versionID="c6e29381d24310fd513c8cfdfe70496c">
  <xsd:schema xmlns:xsd="http://www.w3.org/2001/XMLSchema" xmlns:xs="http://www.w3.org/2001/XMLSchema" xmlns:p="http://schemas.microsoft.com/office/2006/metadata/properties" xmlns:ns2="e1004940-743b-440d-8ed3-4300dce71a82" xmlns:ns3="68067d9e-c280-4d61-872a-a46b01f32622" targetNamespace="http://schemas.microsoft.com/office/2006/metadata/properties" ma:root="true" ma:fieldsID="d132d4e9bb435a3d5e316cf485e3587a" ns2:_="" ns3:_="">
    <xsd:import namespace="e1004940-743b-440d-8ed3-4300dce71a82"/>
    <xsd:import namespace="68067d9e-c280-4d61-872a-a46b01f32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04940-743b-440d-8ed3-4300dce71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18fdaf1d-400c-442b-8c7a-cfb7e9ecdf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67d9e-c280-4d61-872a-a46b01f3262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8812f17-61a9-4b26-9e53-2adbeecf3d02}" ma:internalName="TaxCatchAll" ma:showField="CatchAllData" ma:web="68067d9e-c280-4d61-872a-a46b01f32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004940-743b-440d-8ed3-4300dce71a82">
      <Terms xmlns="http://schemas.microsoft.com/office/infopath/2007/PartnerControls"/>
    </lcf76f155ced4ddcb4097134ff3c332f>
    <TaxCatchAll xmlns="68067d9e-c280-4d61-872a-a46b01f32622" xsi:nil="true"/>
  </documentManagement>
</p:properties>
</file>

<file path=customXml/itemProps1.xml><?xml version="1.0" encoding="utf-8"?>
<ds:datastoreItem xmlns:ds="http://schemas.openxmlformats.org/officeDocument/2006/customXml" ds:itemID="{BF5C8C87-35EE-43CC-9BB8-27D398FA6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4BE41C-785D-41BC-B9B1-FF4ACFE83487}">
  <ds:schemaRefs>
    <ds:schemaRef ds:uri="68067d9e-c280-4d61-872a-a46b01f32622"/>
    <ds:schemaRef ds:uri="e1004940-743b-440d-8ed3-4300dce71a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34AAA6-CF11-445E-9BE9-C85E6B36583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8067d9e-c280-4d61-872a-a46b01f32622"/>
    <ds:schemaRef ds:uri="http://purl.org/dc/elements/1.1/"/>
    <ds:schemaRef ds:uri="http://schemas.microsoft.com/office/2006/metadata/properties"/>
    <ds:schemaRef ds:uri="e1004940-743b-440d-8ed3-4300dce71a8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708</Words>
  <Application>Microsoft Office PowerPoint</Application>
  <PresentationFormat>Laajakuva</PresentationFormat>
  <Paragraphs>116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Segoe UI</vt:lpstr>
      <vt:lpstr>Segoe UI Semibold</vt:lpstr>
      <vt:lpstr>Kymenhva-2022</vt:lpstr>
      <vt:lpstr>Terveysasemien virtausmallit</vt:lpstr>
      <vt:lpstr>Kymenlaakson hyvinvointialueen terveysasemien moniammatillinen toimintamalli</vt:lpstr>
      <vt:lpstr>Kymenlaakson hyvinvointialueen terveysasemien virtausmalliprosessi</vt:lpstr>
      <vt:lpstr>Tavoite tulevaisuuden sote-keskushankkeessa sekä virtausmallissa</vt:lpstr>
      <vt:lpstr>Kymenlaakson HVA:n strategiset painopisteet</vt:lpstr>
      <vt:lpstr>Tilannekuva terveysasematyössä</vt:lpstr>
      <vt:lpstr>Virtausmallin konkreettiset tavoitteet ja hyödyt</vt:lpstr>
      <vt:lpstr>Virtausmalli terveysasemapalveluissa</vt:lpstr>
      <vt:lpstr>Miten Kiiretiimi toimii?</vt:lpstr>
      <vt:lpstr>Toimintamallin eteneminen</vt:lpstr>
      <vt:lpstr>Mitä on tehty ja missä mennään</vt:lpstr>
      <vt:lpstr>PowerPoint-esitys</vt:lpstr>
      <vt:lpstr>Seuranta ja arviointi</vt:lpstr>
    </vt:vector>
  </TitlesOfParts>
  <Company>Kymsote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Terveysasemien virtausmallit</dc:title>
  <dc:creator>Koppinen Julia</dc:creator>
  <cp:lastModifiedBy>Koppinen Julia</cp:lastModifiedBy>
  <cp:revision>4</cp:revision>
  <cp:lastPrinted>2022-11-21T10:33:25Z</cp:lastPrinted>
  <dcterms:created xsi:type="dcterms:W3CDTF">2023-01-25T06:32:10Z</dcterms:created>
  <dcterms:modified xsi:type="dcterms:W3CDTF">2023-04-11T11:23:50Z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0x0101009E1EC301475E0842AB6433C80899F93E</vt:lpwstr>
  </property>
  <property fmtid="{D5CDD505-2E9C-101B-9397-08002B2CF9AE}" pid="3" name="MediaServiceImageTags">
    <vt:lpwstr/>
  </property>
</Properties>
</file>