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4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  <p:sldMasterId id="2147483678" r:id="rId3"/>
    <p:sldMasterId id="2147483682" r:id="rId4"/>
    <p:sldMasterId id="2147483686" r:id="rId5"/>
  </p:sldMasterIdLst>
  <p:notesMasterIdLst>
    <p:notesMasterId r:id="rId7"/>
  </p:notesMasterIdLst>
  <p:sldIdLst>
    <p:sldId id="256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4996E4-D2CC-4324-A7A1-4B76DC6FB25F}" v="1" dt="2023-03-29T04:31:29.427"/>
    <p1510:client id="{38CA357E-BB33-47A0-9ABC-EE600A517C0B}" v="4" dt="2023-03-29T05:10:24.243"/>
    <p1510:client id="{4006E833-4058-4E22-8809-CC52F0B45A5B}" v="164" dt="2023-03-29T05:08:48.308"/>
    <p1510:client id="{BA662AD2-8526-C245-AAB2-4C93CB2F7115}" v="17" dt="2023-03-29T04:35:16.940"/>
    <p1510:client id="{D3045410-1CE7-6F99-4D8F-B80C28B62F1F}" v="3" dt="2023-03-29T04:29:54.4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2C4996E4-D2CC-4324-A7A1-4B76DC6FB25F}"/>
    <pc:docChg chg="modSld">
      <pc:chgData name="" userId="" providerId="" clId="Web-{2C4996E4-D2CC-4324-A7A1-4B76DC6FB25F}" dt="2023-03-29T04:31:29.427" v="0" actId="20577"/>
      <pc:docMkLst>
        <pc:docMk/>
      </pc:docMkLst>
      <pc:sldChg chg="modSp">
        <pc:chgData name="" userId="" providerId="" clId="Web-{2C4996E4-D2CC-4324-A7A1-4B76DC6FB25F}" dt="2023-03-29T04:31:29.427" v="0" actId="20577"/>
        <pc:sldMkLst>
          <pc:docMk/>
          <pc:sldMk cId="2572357949" sldId="256"/>
        </pc:sldMkLst>
        <pc:spChg chg="mod">
          <ac:chgData name="" userId="" providerId="" clId="Web-{2C4996E4-D2CC-4324-A7A1-4B76DC6FB25F}" dt="2023-03-29T04:31:29.427" v="0" actId="20577"/>
          <ac:spMkLst>
            <pc:docMk/>
            <pc:sldMk cId="2572357949" sldId="256"/>
            <ac:spMk id="12" creationId="{0447026A-267C-423B-A66B-C7CA87D5E818}"/>
          </ac:spMkLst>
        </pc:spChg>
      </pc:sldChg>
    </pc:docChg>
  </pc:docChgLst>
  <pc:docChgLst>
    <pc:chgData clId="Web-{BA662AD2-8526-C245-AAB2-4C93CB2F7115}"/>
    <pc:docChg chg="modSld">
      <pc:chgData name="" userId="" providerId="" clId="Web-{BA662AD2-8526-C245-AAB2-4C93CB2F7115}" dt="2023-03-29T04:33:23.733" v="0" actId="20577"/>
      <pc:docMkLst>
        <pc:docMk/>
      </pc:docMkLst>
      <pc:sldChg chg="modSp">
        <pc:chgData name="" userId="" providerId="" clId="Web-{BA662AD2-8526-C245-AAB2-4C93CB2F7115}" dt="2023-03-29T04:33:23.733" v="0" actId="20577"/>
        <pc:sldMkLst>
          <pc:docMk/>
          <pc:sldMk cId="2572357949" sldId="256"/>
        </pc:sldMkLst>
        <pc:spChg chg="mod">
          <ac:chgData name="" userId="" providerId="" clId="Web-{BA662AD2-8526-C245-AAB2-4C93CB2F7115}" dt="2023-03-29T04:33:23.733" v="0" actId="20577"/>
          <ac:spMkLst>
            <pc:docMk/>
            <pc:sldMk cId="2572357949" sldId="256"/>
            <ac:spMk id="12" creationId="{0447026A-267C-423B-A66B-C7CA87D5E818}"/>
          </ac:spMkLst>
        </pc:spChg>
      </pc:sldChg>
    </pc:docChg>
  </pc:docChgLst>
  <pc:docChgLst>
    <pc:chgData name="Autio Vanja Aarni Tuulia" userId="S::vanja.autio@pirha.fi::f9276067-65c7-4fd1-a7c2-c4b19ac2f608" providerId="AD" clId="Web-{38CA357E-BB33-47A0-9ABC-EE600A517C0B}"/>
    <pc:docChg chg="modSld">
      <pc:chgData name="Autio Vanja Aarni Tuulia" userId="S::vanja.autio@pirha.fi::f9276067-65c7-4fd1-a7c2-c4b19ac2f608" providerId="AD" clId="Web-{38CA357E-BB33-47A0-9ABC-EE600A517C0B}" dt="2023-03-29T05:10:22.899" v="0" actId="20577"/>
      <pc:docMkLst>
        <pc:docMk/>
      </pc:docMkLst>
      <pc:sldChg chg="modSp">
        <pc:chgData name="Autio Vanja Aarni Tuulia" userId="S::vanja.autio@pirha.fi::f9276067-65c7-4fd1-a7c2-c4b19ac2f608" providerId="AD" clId="Web-{38CA357E-BB33-47A0-9ABC-EE600A517C0B}" dt="2023-03-29T05:10:22.899" v="0" actId="20577"/>
        <pc:sldMkLst>
          <pc:docMk/>
          <pc:sldMk cId="2572357949" sldId="256"/>
        </pc:sldMkLst>
        <pc:spChg chg="mod">
          <ac:chgData name="Autio Vanja Aarni Tuulia" userId="S::vanja.autio@pirha.fi::f9276067-65c7-4fd1-a7c2-c4b19ac2f608" providerId="AD" clId="Web-{38CA357E-BB33-47A0-9ABC-EE600A517C0B}" dt="2023-03-29T05:10:22.899" v="0" actId="20577"/>
          <ac:spMkLst>
            <pc:docMk/>
            <pc:sldMk cId="2572357949" sldId="256"/>
            <ac:spMk id="2" creationId="{44B0B650-2338-4C52-9533-E459A77BE263}"/>
          </ac:spMkLst>
        </pc:spChg>
      </pc:sldChg>
    </pc:docChg>
  </pc:docChgLst>
  <pc:docChgLst>
    <pc:chgData name="Autio Vanja Aarni Tuulia" userId="S::vanja.autio@pirha.fi::f9276067-65c7-4fd1-a7c2-c4b19ac2f608" providerId="AD" clId="Web-{D3045410-1CE7-6F99-4D8F-B80C28B62F1F}"/>
    <pc:docChg chg="modSld">
      <pc:chgData name="Autio Vanja Aarni Tuulia" userId="S::vanja.autio@pirha.fi::f9276067-65c7-4fd1-a7c2-c4b19ac2f608" providerId="AD" clId="Web-{D3045410-1CE7-6F99-4D8F-B80C28B62F1F}" dt="2023-03-29T04:29:52.895" v="1" actId="20577"/>
      <pc:docMkLst>
        <pc:docMk/>
      </pc:docMkLst>
      <pc:sldChg chg="modSp">
        <pc:chgData name="Autio Vanja Aarni Tuulia" userId="S::vanja.autio@pirha.fi::f9276067-65c7-4fd1-a7c2-c4b19ac2f608" providerId="AD" clId="Web-{D3045410-1CE7-6F99-4D8F-B80C28B62F1F}" dt="2023-03-29T04:29:52.895" v="1" actId="20577"/>
        <pc:sldMkLst>
          <pc:docMk/>
          <pc:sldMk cId="2572357949" sldId="256"/>
        </pc:sldMkLst>
        <pc:spChg chg="mod">
          <ac:chgData name="Autio Vanja Aarni Tuulia" userId="S::vanja.autio@pirha.fi::f9276067-65c7-4fd1-a7c2-c4b19ac2f608" providerId="AD" clId="Web-{D3045410-1CE7-6F99-4D8F-B80C28B62F1F}" dt="2023-03-29T04:29:52.895" v="1" actId="20577"/>
          <ac:spMkLst>
            <pc:docMk/>
            <pc:sldMk cId="2572357949" sldId="256"/>
            <ac:spMk id="4" creationId="{C9F161DE-7469-4C7C-BD22-F92450EF3A4E}"/>
          </ac:spMkLst>
        </pc:spChg>
      </pc:sldChg>
    </pc:docChg>
  </pc:docChgLst>
  <pc:docChgLst>
    <pc:chgData name="Perkiö Elina Kyllikki" userId="S::elina.perkio@pirha.fi::bbcca4bf-a1f7-400d-8c33-199364965e48" providerId="AD" clId="Web-{4006E833-4058-4E22-8809-CC52F0B45A5B}"/>
    <pc:docChg chg="modSld">
      <pc:chgData name="Perkiö Elina Kyllikki" userId="S::elina.perkio@pirha.fi::bbcca4bf-a1f7-400d-8c33-199364965e48" providerId="AD" clId="Web-{4006E833-4058-4E22-8809-CC52F0B45A5B}" dt="2023-03-29T05:08:48.308" v="163" actId="20577"/>
      <pc:docMkLst>
        <pc:docMk/>
      </pc:docMkLst>
      <pc:sldChg chg="modSp">
        <pc:chgData name="Perkiö Elina Kyllikki" userId="S::elina.perkio@pirha.fi::bbcca4bf-a1f7-400d-8c33-199364965e48" providerId="AD" clId="Web-{4006E833-4058-4E22-8809-CC52F0B45A5B}" dt="2023-03-29T05:08:48.308" v="163" actId="20577"/>
        <pc:sldMkLst>
          <pc:docMk/>
          <pc:sldMk cId="2572357949" sldId="256"/>
        </pc:sldMkLst>
        <pc:spChg chg="mod">
          <ac:chgData name="Perkiö Elina Kyllikki" userId="S::elina.perkio@pirha.fi::bbcca4bf-a1f7-400d-8c33-199364965e48" providerId="AD" clId="Web-{4006E833-4058-4E22-8809-CC52F0B45A5B}" dt="2023-03-29T05:08:48.308" v="163" actId="20577"/>
          <ac:spMkLst>
            <pc:docMk/>
            <pc:sldMk cId="2572357949" sldId="256"/>
            <ac:spMk id="12" creationId="{0447026A-267C-423B-A66B-C7CA87D5E818}"/>
          </ac:spMkLst>
        </pc:spChg>
      </pc:sldChg>
    </pc:docChg>
  </pc:docChgLst>
  <pc:docChgLst>
    <pc:chgData name="Autio Vanja Aarni Tuulia" userId="S::vanja.autio@pirha.fi::f9276067-65c7-4fd1-a7c2-c4b19ac2f608" providerId="AD" clId="Web-{BA662AD2-8526-C245-AAB2-4C93CB2F7115}"/>
    <pc:docChg chg="modSld">
      <pc:chgData name="Autio Vanja Aarni Tuulia" userId="S::vanja.autio@pirha.fi::f9276067-65c7-4fd1-a7c2-c4b19ac2f608" providerId="AD" clId="Web-{BA662AD2-8526-C245-AAB2-4C93CB2F7115}" dt="2023-03-29T04:35:16.940" v="16" actId="20577"/>
      <pc:docMkLst>
        <pc:docMk/>
      </pc:docMkLst>
      <pc:sldChg chg="modSp">
        <pc:chgData name="Autio Vanja Aarni Tuulia" userId="S::vanja.autio@pirha.fi::f9276067-65c7-4fd1-a7c2-c4b19ac2f608" providerId="AD" clId="Web-{BA662AD2-8526-C245-AAB2-4C93CB2F7115}" dt="2023-03-29T04:35:16.940" v="16" actId="20577"/>
        <pc:sldMkLst>
          <pc:docMk/>
          <pc:sldMk cId="2572357949" sldId="256"/>
        </pc:sldMkLst>
        <pc:spChg chg="mod">
          <ac:chgData name="Autio Vanja Aarni Tuulia" userId="S::vanja.autio@pirha.fi::f9276067-65c7-4fd1-a7c2-c4b19ac2f608" providerId="AD" clId="Web-{BA662AD2-8526-C245-AAB2-4C93CB2F7115}" dt="2023-03-29T04:35:16.940" v="16" actId="20577"/>
          <ac:spMkLst>
            <pc:docMk/>
            <pc:sldMk cId="2572357949" sldId="256"/>
            <ac:spMk id="12" creationId="{0447026A-267C-423B-A66B-C7CA87D5E818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058249416342898"/>
          <c:y val="0.14648223116598014"/>
          <c:w val="0.77941750499721463"/>
          <c:h val="0.6149110826184612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Kela etäasiointi</c:v>
                </c:pt>
              </c:strCache>
            </c:strRef>
          </c:tx>
          <c:spPr>
            <a:solidFill>
              <a:schemeClr val="accent1">
                <a:shade val="80000"/>
                <a:satMod val="1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5.564431294807712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3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610189679220066E-2"/>
                      <c:h val="0.2013061476808828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2988-4399-A2DA-B0693E90399B}"/>
                </c:ext>
              </c:extLst>
            </c:dLbl>
            <c:dLbl>
              <c:idx val="1"/>
              <c:layout>
                <c:manualLayout>
                  <c:x val="-1.6646461532452276E-3"/>
                  <c:y val="-3.541001733059453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852-4EDB-9F71-669CA6583C43}"/>
                </c:ext>
              </c:extLst>
            </c:dLbl>
            <c:dLbl>
              <c:idx val="2"/>
              <c:layout>
                <c:manualLayout>
                  <c:x val="0"/>
                  <c:y val="-6.070268769599484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3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3177379582184302E-2"/>
                      <c:h val="0.1201917159678465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4852-4EDB-9F71-669CA6583C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Taul1!$A$2:$A$4</c:f>
              <c:strCache>
                <c:ptCount val="3"/>
                <c:pt idx="0">
                  <c:v>Joulukuu 2022</c:v>
                </c:pt>
                <c:pt idx="1">
                  <c:v>Tammikuu 2023</c:v>
                </c:pt>
                <c:pt idx="2">
                  <c:v>Helmikuu 2023</c:v>
                </c:pt>
              </c:strCache>
            </c:strRef>
          </c:cat>
          <c:val>
            <c:numRef>
              <c:f>Taul1!$B$2:$B$4</c:f>
              <c:numCache>
                <c:formatCode>General</c:formatCode>
                <c:ptCount val="3"/>
                <c:pt idx="0">
                  <c:v>3</c:v>
                </c:pt>
                <c:pt idx="1">
                  <c:v>11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52-4EDB-9F71-669CA6583C43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Aulapalvelut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8.1817943773284559E-3"/>
                  <c:y val="-0.2048722431270112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800" b="1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8188546886184665E-2"/>
                      <c:h val="0.1932375231469586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9681-4308-B210-686CB576B7AC}"/>
                </c:ext>
              </c:extLst>
            </c:dLbl>
            <c:dLbl>
              <c:idx val="1"/>
              <c:layout>
                <c:manualLayout>
                  <c:x val="-1.6646461532452276E-3"/>
                  <c:y val="-0.2175186778879378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681-4308-B210-686CB576B7AC}"/>
                </c:ext>
              </c:extLst>
            </c:dLbl>
            <c:dLbl>
              <c:idx val="2"/>
              <c:layout>
                <c:manualLayout>
                  <c:x val="-1.6646385110953372E-3"/>
                  <c:y val="-0.1896967205703522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800" b="1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546127415891193"/>
                      <c:h val="0.1730032275294761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9681-4308-B210-686CB576B7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Taul1!$A$2:$A$4</c:f>
              <c:strCache>
                <c:ptCount val="3"/>
                <c:pt idx="0">
                  <c:v>Joulukuu 2022</c:v>
                </c:pt>
                <c:pt idx="1">
                  <c:v>Tammikuu 2023</c:v>
                </c:pt>
                <c:pt idx="2">
                  <c:v>Helmikuu 2023</c:v>
                </c:pt>
              </c:strCache>
            </c:strRef>
          </c:cat>
          <c:val>
            <c:numRef>
              <c:f>Taul1!$C$2:$C$4</c:f>
              <c:numCache>
                <c:formatCode>General</c:formatCode>
                <c:ptCount val="3"/>
                <c:pt idx="0">
                  <c:v>59</c:v>
                </c:pt>
                <c:pt idx="1">
                  <c:v>65</c:v>
                </c:pt>
                <c:pt idx="2">
                  <c:v>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681-4308-B210-686CB576B7A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2"/>
        <c:overlap val="100"/>
        <c:axId val="366494496"/>
        <c:axId val="366493840"/>
      </c:barChart>
      <c:catAx>
        <c:axId val="366494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5">
                <a:lumMod val="40000"/>
                <a:lumOff val="6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366493840"/>
        <c:crosses val="autoZero"/>
        <c:auto val="1"/>
        <c:lblAlgn val="ctr"/>
        <c:lblOffset val="100"/>
        <c:noMultiLvlLbl val="0"/>
      </c:catAx>
      <c:valAx>
        <c:axId val="366493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accent5">
                  <a:lumMod val="40000"/>
                  <a:lumOff val="6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366494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88388111544385"/>
          <c:y val="2.2652054956028241E-3"/>
          <c:w val="0.75904381164596779"/>
          <c:h val="9.7308639526421881E-2"/>
        </c:manualLayout>
      </c:layout>
      <c:overlay val="0"/>
      <c:spPr>
        <a:solidFill>
          <a:schemeClr val="accent5">
            <a:lumMod val="20000"/>
            <a:lumOff val="8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632862324516106"/>
          <c:y val="3.3955226109342429E-2"/>
          <c:w val="0.68557185165718215"/>
          <c:h val="0.7565510085013903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Paljon paremmin</c:v>
                </c:pt>
              </c:strCache>
            </c:strRef>
          </c:tx>
          <c:spPr>
            <a:solidFill>
              <a:schemeClr val="accent5"/>
            </a:solidFill>
            <a:ln w="9525" cap="flat" cmpd="sng" algn="ctr">
              <a:noFill/>
              <a:round/>
            </a:ln>
            <a:effectLst/>
          </c:spPr>
          <c:invertIfNegative val="0"/>
          <c:dLbls>
            <c:dLbl>
              <c:idx val="0"/>
              <c:layout>
                <c:manualLayout>
                  <c:x val="1.5828690862900643E-3"/>
                  <c:y val="8.163128882306941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118729451100584"/>
                      <c:h val="0.2899543378995433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E32-4D64-8954-1E7133EEFD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Taul1!$A$2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Taul1!$B$2</c:f>
              <c:numCache>
                <c:formatCode>0.0\ %</c:formatCode>
                <c:ptCount val="1"/>
                <c:pt idx="0">
                  <c:v>0.224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E32-4D64-8954-1E7133EEFD08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Paremmin</c:v>
                </c:pt>
              </c:strCache>
            </c:strRef>
          </c:tx>
          <c:spPr>
            <a:solidFill>
              <a:schemeClr val="tx2"/>
            </a:solidFill>
            <a:ln w="9525" cap="flat" cmpd="sng" algn="ctr">
              <a:noFill/>
              <a:round/>
            </a:ln>
            <a:effectLst/>
          </c:spPr>
          <c:invertIfNegative val="0"/>
          <c:dLbls>
            <c:dLbl>
              <c:idx val="0"/>
              <c:layout>
                <c:manualLayout>
                  <c:x val="-5.2730387588647643E-3"/>
                  <c:y val="4.413893110030684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909543317340016"/>
                      <c:h val="0.1530149611477303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CE32-4D64-8954-1E7133EEFD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Taul1!$A$2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Taul1!$C$2</c:f>
              <c:numCache>
                <c:formatCode>0.0\ %</c:formatCode>
                <c:ptCount val="1"/>
                <c:pt idx="0">
                  <c:v>0.49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E32-4D64-8954-1E7133EEFD08}"/>
            </c:ext>
          </c:extLst>
        </c:ser>
        <c:ser>
          <c:idx val="2"/>
          <c:order val="2"/>
          <c:tx>
            <c:strRef>
              <c:f>Taul1!$D$1</c:f>
              <c:strCache>
                <c:ptCount val="1"/>
                <c:pt idx="0">
                  <c:v>Entiseen tapaan tai huonommin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 w="9525" cap="flat" cmpd="sng" algn="ctr">
              <a:noFill/>
              <a:round/>
            </a:ln>
            <a:effectLst/>
          </c:spPr>
          <c:invertIfNegative val="0"/>
          <c:dLbls>
            <c:dLbl>
              <c:idx val="0"/>
              <c:layout>
                <c:manualLayout>
                  <c:x val="-5.6366677178807537E-3"/>
                  <c:y val="-4.414240688037596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4524842050483254E-2"/>
                      <c:h val="0.1386905763260448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CE32-4D64-8954-1E7133EEFD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Taul1!$A$2</c:f>
              <c:strCache>
                <c:ptCount val="1"/>
                <c:pt idx="0">
                  <c:v> </c:v>
                </c:pt>
              </c:strCache>
            </c:strRef>
          </c:cat>
          <c:val>
            <c:numRef>
              <c:f>Taul1!$D$2</c:f>
              <c:numCache>
                <c:formatCode>0.0\ %</c:formatCode>
                <c:ptCount val="1"/>
                <c:pt idx="0">
                  <c:v>0.28599999999999998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CE32-4D64-8954-1E7133EEFD0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overlap val="100"/>
        <c:axId val="366494496"/>
        <c:axId val="366493840"/>
      </c:barChart>
      <c:catAx>
        <c:axId val="3664944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366493840"/>
        <c:crosses val="autoZero"/>
        <c:auto val="1"/>
        <c:lblAlgn val="ctr"/>
        <c:lblOffset val="100"/>
        <c:noMultiLvlLbl val="0"/>
      </c:catAx>
      <c:valAx>
        <c:axId val="366493840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366494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2C493A-FCB2-4D8B-9A1C-7F0EA066DA1D}" type="datetimeFigureOut">
              <a:rPr lang="fi-FI" smtClean="0"/>
              <a:t>5.4.2023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EEFADB-3D6B-4273-9406-410831B45B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96185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>
            <a:extLst>
              <a:ext uri="{FF2B5EF4-FFF2-40B4-BE49-F238E27FC236}">
                <a16:creationId xmlns:a16="http://schemas.microsoft.com/office/drawing/2014/main" id="{E79FDE38-AB36-104A-134D-391C549C00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5688" y="3644900"/>
            <a:ext cx="5184775" cy="2087810"/>
          </a:xfrm>
        </p:spPr>
        <p:txBody>
          <a:bodyPr/>
          <a:lstStyle>
            <a:lvl1pPr marL="0" indent="0" algn="l">
              <a:buNone/>
              <a:defRPr lang="fi-FI" sz="2000" kern="1200" dirty="0" err="1" smtClean="0">
                <a:solidFill>
                  <a:srgbClr val="10285E"/>
                </a:solidFill>
                <a:latin typeface="+mn-lt"/>
                <a:ea typeface="Inter" panose="02000503000000020004" pitchFamily="2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3FB70ACE-C88B-4462-956A-778C138753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8381" y="332867"/>
            <a:ext cx="4827170" cy="6264274"/>
          </a:xfrm>
          <a:prstGeom prst="rect">
            <a:avLst/>
          </a:prstGeom>
        </p:spPr>
      </p:pic>
      <p:pic>
        <p:nvPicPr>
          <p:cNvPr id="10" name="Kuva 9">
            <a:extLst>
              <a:ext uri="{FF2B5EF4-FFF2-40B4-BE49-F238E27FC236}">
                <a16:creationId xmlns:a16="http://schemas.microsoft.com/office/drawing/2014/main" id="{10919056-E79E-47D8-B0E3-43BAAF3E01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8381" y="332867"/>
            <a:ext cx="4827170" cy="6264274"/>
          </a:xfrm>
          <a:prstGeom prst="rect">
            <a:avLst/>
          </a:prstGeom>
        </p:spPr>
      </p:pic>
      <p:pic>
        <p:nvPicPr>
          <p:cNvPr id="13" name="Kuva 12">
            <a:extLst>
              <a:ext uri="{FF2B5EF4-FFF2-40B4-BE49-F238E27FC236}">
                <a16:creationId xmlns:a16="http://schemas.microsoft.com/office/drawing/2014/main" id="{1053625D-16BF-44C7-8504-EE92C2BD7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72575" y="6237288"/>
            <a:ext cx="1440000" cy="425694"/>
          </a:xfrm>
          <a:prstGeom prst="rect">
            <a:avLst/>
          </a:prstGeom>
        </p:spPr>
      </p:pic>
      <p:sp>
        <p:nvSpPr>
          <p:cNvPr id="21" name="Tekstin paikkamerkki 20">
            <a:extLst>
              <a:ext uri="{FF2B5EF4-FFF2-40B4-BE49-F238E27FC236}">
                <a16:creationId xmlns:a16="http://schemas.microsoft.com/office/drawing/2014/main" id="{B326C72A-CF20-4784-B191-D8224CD082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5688" y="908719"/>
            <a:ext cx="5976937" cy="2304381"/>
          </a:xfrm>
        </p:spPr>
        <p:txBody>
          <a:bodyPr anchor="b"/>
          <a:lstStyle>
            <a:lvl1pPr marL="0" indent="0">
              <a:buNone/>
              <a:defRPr sz="4800" b="1">
                <a:solidFill>
                  <a:schemeClr val="tx2"/>
                </a:solidFill>
                <a:latin typeface="+mj-lt"/>
              </a:defRPr>
            </a:lvl1pPr>
            <a:lvl2pPr marL="144000" indent="0">
              <a:buNone/>
              <a:defRPr>
                <a:latin typeface="+mj-lt"/>
              </a:defRPr>
            </a:lvl2pPr>
            <a:lvl3pPr marL="324000" indent="0">
              <a:buNone/>
              <a:defRPr>
                <a:latin typeface="+mj-lt"/>
              </a:defRPr>
            </a:lvl3pPr>
            <a:lvl4pPr marL="504000" indent="0">
              <a:buNone/>
              <a:defRPr>
                <a:latin typeface="+mj-lt"/>
              </a:defRPr>
            </a:lvl4pPr>
            <a:lvl5pPr marL="684000" indent="0">
              <a:buNone/>
              <a:defRPr>
                <a:latin typeface="+mj-lt"/>
              </a:defRPr>
            </a:lvl5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22601126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9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/>
              <a:t>Muokkaa perustyyliä napsauttamalla</a:t>
            </a:r>
          </a:p>
        </p:txBody>
      </p:sp>
      <p:sp>
        <p:nvSpPr>
          <p:cNvPr id="9" name="Sisällön paikkamerkki 8"/>
          <p:cNvSpPr>
            <a:spLocks noGrp="1"/>
          </p:cNvSpPr>
          <p:nvPr>
            <p:ph sz="quarter" idx="13"/>
          </p:nvPr>
        </p:nvSpPr>
        <p:spPr>
          <a:xfrm>
            <a:off x="479425" y="1628775"/>
            <a:ext cx="5472113" cy="4321175"/>
          </a:xfrm>
        </p:spPr>
        <p:txBody>
          <a:bodyPr/>
          <a:lstStyle>
            <a:lvl1pPr>
              <a:defRPr sz="2800"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11" name="Sisällön paikkamerkki 10"/>
          <p:cNvSpPr>
            <a:spLocks noGrp="1"/>
          </p:cNvSpPr>
          <p:nvPr>
            <p:ph sz="quarter" idx="14"/>
          </p:nvPr>
        </p:nvSpPr>
        <p:spPr>
          <a:xfrm>
            <a:off x="6240463" y="1628775"/>
            <a:ext cx="5472112" cy="4321175"/>
          </a:xfrm>
        </p:spPr>
        <p:txBody>
          <a:bodyPr/>
          <a:lstStyle>
            <a:lvl1pPr>
              <a:defRPr sz="2800"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</p:spTree>
    <p:extLst>
      <p:ext uri="{BB962C8B-B14F-4D97-AF65-F5344CB8AC3E}">
        <p14:creationId xmlns:p14="http://schemas.microsoft.com/office/powerpoint/2010/main" val="839769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479425" y="333375"/>
            <a:ext cx="11233150" cy="935039"/>
          </a:xfr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/>
              <a:t>Muokkaa perustyyliä napsauttamalla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79425" y="1633538"/>
            <a:ext cx="5472113" cy="679338"/>
          </a:xfrm>
        </p:spPr>
        <p:txBody>
          <a:bodyPr anchor="b"/>
          <a:lstStyle>
            <a:lvl1pPr marL="0" indent="0">
              <a:buNone/>
              <a:defRPr sz="2800" b="1">
                <a:solidFill>
                  <a:schemeClr val="accent1"/>
                </a:solidFill>
                <a:latin typeface="+mn-lt"/>
                <a:ea typeface="Inter SemiBold" panose="02000503000000020004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79425" y="2505075"/>
            <a:ext cx="5472113" cy="344487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240463" y="1633538"/>
            <a:ext cx="5472112" cy="679338"/>
          </a:xfrm>
        </p:spPr>
        <p:txBody>
          <a:bodyPr anchor="b"/>
          <a:lstStyle>
            <a:lvl1pPr marL="0" indent="0">
              <a:buNone/>
              <a:defRPr sz="2800" b="1">
                <a:solidFill>
                  <a:schemeClr val="accent1"/>
                </a:solidFill>
                <a:latin typeface="+mn-lt"/>
                <a:ea typeface="Inter SemiBold" panose="02000503000000020004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240463" y="2505075"/>
            <a:ext cx="5472112" cy="344487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</p:spTree>
    <p:extLst>
      <p:ext uri="{BB962C8B-B14F-4D97-AF65-F5344CB8AC3E}">
        <p14:creationId xmlns:p14="http://schemas.microsoft.com/office/powerpoint/2010/main" val="15038870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/>
              <a:t>Muokkaa perustyyliä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583982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Loppudia_val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 hasCustomPrompt="1"/>
          </p:nvPr>
        </p:nvSpPr>
        <p:spPr>
          <a:xfrm>
            <a:off x="5959414" y="1270000"/>
            <a:ext cx="5753161" cy="1150887"/>
          </a:xfrm>
        </p:spPr>
        <p:txBody>
          <a:bodyPr anchor="b">
            <a:noAutofit/>
          </a:bodyPr>
          <a:lstStyle>
            <a:lvl1pPr algn="l">
              <a:defRPr sz="4400" b="1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fi-FI"/>
              <a:t>Muokkaa perustyyliä napsauttamalla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5959414" y="2636912"/>
            <a:ext cx="5753161" cy="3005364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accent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pic>
        <p:nvPicPr>
          <p:cNvPr id="20" name="Kuva 1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2624" y="1270000"/>
            <a:ext cx="3369220" cy="4372276"/>
          </a:xfrm>
          <a:prstGeom prst="rect">
            <a:avLst/>
          </a:prstGeom>
        </p:spPr>
      </p:pic>
      <p:pic>
        <p:nvPicPr>
          <p:cNvPr id="32" name="Kuva 3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72575" y="6237288"/>
            <a:ext cx="1440000" cy="425694"/>
          </a:xfrm>
          <a:prstGeom prst="rect">
            <a:avLst/>
          </a:prstGeom>
        </p:spPr>
      </p:pic>
      <p:pic>
        <p:nvPicPr>
          <p:cNvPr id="17" name="Kuva 16">
            <a:extLst>
              <a:ext uri="{FF2B5EF4-FFF2-40B4-BE49-F238E27FC236}">
                <a16:creationId xmlns:a16="http://schemas.microsoft.com/office/drawing/2014/main" id="{DB37A8E0-51C7-42D4-AA59-2ED69BF982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51538" y="6237288"/>
            <a:ext cx="2150530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7258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sityksen 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/>
          <p:cNvSpPr>
            <a:spLocks noGrp="1"/>
          </p:cNvSpPr>
          <p:nvPr>
            <p:ph type="title" hasCustomPrompt="1"/>
          </p:nvPr>
        </p:nvSpPr>
        <p:spPr>
          <a:xfrm>
            <a:off x="1055440" y="1621707"/>
            <a:ext cx="10081120" cy="2432026"/>
          </a:xfrm>
        </p:spPr>
        <p:txBody>
          <a:bodyPr anchor="b"/>
          <a:lstStyle>
            <a:lvl1pPr>
              <a:defRPr sz="4400">
                <a:solidFill>
                  <a:schemeClr val="accent1"/>
                </a:solidFill>
              </a:defRPr>
            </a:lvl1pPr>
          </a:lstStyle>
          <a:p>
            <a:r>
              <a:rPr lang="fi-FI"/>
              <a:t>Muokkaa perustyyliä napsauttamalla</a:t>
            </a:r>
          </a:p>
        </p:txBody>
      </p:sp>
      <p:sp>
        <p:nvSpPr>
          <p:cNvPr id="9" name="Tekstin paikkamerkki 4"/>
          <p:cNvSpPr>
            <a:spLocks noGrp="1"/>
          </p:cNvSpPr>
          <p:nvPr>
            <p:ph type="body" sz="quarter" idx="10"/>
          </p:nvPr>
        </p:nvSpPr>
        <p:spPr>
          <a:xfrm>
            <a:off x="1055935" y="4430021"/>
            <a:ext cx="10080625" cy="1260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  <a:latin typeface="+mn-lt"/>
                <a:ea typeface="Inter" panose="02000503000000020004" pitchFamily="2" charset="0"/>
              </a:defRPr>
            </a:lvl1pPr>
            <a:lvl2pPr marL="144000" indent="0">
              <a:buNone/>
              <a:defRPr/>
            </a:lvl2pPr>
            <a:lvl3pPr marL="324000" indent="0">
              <a:buNone/>
              <a:defRPr/>
            </a:lvl3pPr>
            <a:lvl4pPr marL="504000" indent="0">
              <a:buNone/>
              <a:defRPr/>
            </a:lvl4pPr>
            <a:lvl5pPr marL="684000" indent="0">
              <a:buNone/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pic>
        <p:nvPicPr>
          <p:cNvPr id="6" name="Kuva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04108" y="332656"/>
            <a:ext cx="1208516" cy="1395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373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sisältö_pallo_ke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perustyyliä napsauttamalla</a:t>
            </a:r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4"/>
          </p:nvPr>
        </p:nvSpPr>
        <p:spPr>
          <a:xfrm>
            <a:off x="484188" y="1628775"/>
            <a:ext cx="5611812" cy="4321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11" name="Sisällön paikkamerkki 10"/>
          <p:cNvSpPr>
            <a:spLocks noGrp="1"/>
          </p:cNvSpPr>
          <p:nvPr>
            <p:ph sz="quarter" idx="13"/>
          </p:nvPr>
        </p:nvSpPr>
        <p:spPr>
          <a:xfrm>
            <a:off x="6944563" y="1790363"/>
            <a:ext cx="3996826" cy="3996826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2800" b="1">
                <a:solidFill>
                  <a:schemeClr val="accent1"/>
                </a:solidFill>
                <a:latin typeface="+mn-lt"/>
                <a:ea typeface="Inter SemiBold" panose="02000503000000020004" pitchFamily="2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3" name="Oval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782976" y="1628775"/>
            <a:ext cx="4353584" cy="43535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931419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_sisältö_ke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479424" y="333375"/>
            <a:ext cx="5472113" cy="923925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i-FI"/>
              <a:t>Muokkaa perustyyliä napsauttamalla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5"/>
          </p:nvPr>
        </p:nvSpPr>
        <p:spPr>
          <a:xfrm>
            <a:off x="479424" y="1628775"/>
            <a:ext cx="5472114" cy="4321175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9" name="Suorakulmio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40462" y="0"/>
            <a:ext cx="5951537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latin typeface="+mn-lt"/>
            </a:endParaRPr>
          </a:p>
        </p:txBody>
      </p:sp>
      <p:sp>
        <p:nvSpPr>
          <p:cNvPr id="18" name="Sisällön paikkamerkki 10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134358" y="1929522"/>
            <a:ext cx="4253796" cy="3024336"/>
          </a:xfrm>
          <a:prstGeom prst="rect">
            <a:avLst/>
          </a:prstGeom>
          <a:noFill/>
        </p:spPr>
        <p:txBody>
          <a:bodyPr anchor="ctr"/>
          <a:lstStyle>
            <a:lvl1pPr marL="0" indent="0" algn="l">
              <a:buNone/>
              <a:defRPr sz="4000" b="1">
                <a:solidFill>
                  <a:schemeClr val="bg1"/>
                </a:solidFill>
                <a:latin typeface="+mn-lt"/>
                <a:ea typeface="Inter SemiBold" panose="02000503000000020004" pitchFamily="2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grpSp>
        <p:nvGrpSpPr>
          <p:cNvPr id="10" name="Ryhmä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889753" y="5853643"/>
            <a:ext cx="920256" cy="748770"/>
            <a:chOff x="6358656" y="1628777"/>
            <a:chExt cx="5451353" cy="4435511"/>
          </a:xfrm>
          <a:solidFill>
            <a:schemeClr val="tx2"/>
          </a:solidFill>
        </p:grpSpPr>
        <p:sp>
          <p:nvSpPr>
            <p:cNvPr id="11" name="Freeform 5"/>
            <p:cNvSpPr>
              <a:spLocks/>
            </p:cNvSpPr>
            <p:nvPr/>
          </p:nvSpPr>
          <p:spPr bwMode="auto">
            <a:xfrm rot="16200000" flipH="1">
              <a:off x="5617094" y="2370339"/>
              <a:ext cx="4435511" cy="2952388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atin typeface="+mn-lt"/>
              </a:endParaRPr>
            </a:p>
          </p:txBody>
        </p:sp>
        <p:sp>
          <p:nvSpPr>
            <p:cNvPr id="12" name="Freeform 5"/>
            <p:cNvSpPr>
              <a:spLocks/>
            </p:cNvSpPr>
            <p:nvPr/>
          </p:nvSpPr>
          <p:spPr bwMode="auto">
            <a:xfrm rot="16200000" flipH="1">
              <a:off x="8218837" y="2358778"/>
              <a:ext cx="4312101" cy="2870243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atin typeface="+mn-lt"/>
              </a:endParaRPr>
            </a:p>
          </p:txBody>
        </p:sp>
      </p:grpSp>
      <p:grpSp>
        <p:nvGrpSpPr>
          <p:cNvPr id="13" name="Ryhmä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647437" y="429574"/>
            <a:ext cx="899062" cy="731525"/>
            <a:chOff x="6358656" y="1628777"/>
            <a:chExt cx="5451353" cy="4435511"/>
          </a:xfrm>
          <a:solidFill>
            <a:schemeClr val="tx2"/>
          </a:solidFill>
        </p:grpSpPr>
        <p:sp>
          <p:nvSpPr>
            <p:cNvPr id="14" name="Freeform 5"/>
            <p:cNvSpPr>
              <a:spLocks/>
            </p:cNvSpPr>
            <p:nvPr/>
          </p:nvSpPr>
          <p:spPr bwMode="auto">
            <a:xfrm rot="16200000" flipH="1">
              <a:off x="5617094" y="2370339"/>
              <a:ext cx="4435511" cy="2952388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atin typeface="+mn-lt"/>
              </a:endParaRPr>
            </a:p>
          </p:txBody>
        </p:sp>
        <p:sp>
          <p:nvSpPr>
            <p:cNvPr id="15" name="Freeform 5"/>
            <p:cNvSpPr>
              <a:spLocks/>
            </p:cNvSpPr>
            <p:nvPr/>
          </p:nvSpPr>
          <p:spPr bwMode="auto">
            <a:xfrm rot="16200000" flipH="1">
              <a:off x="8218837" y="2358778"/>
              <a:ext cx="4312101" cy="2870243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091020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sityksen väliotsikko_purppura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1055440" y="1621707"/>
            <a:ext cx="10081120" cy="2432026"/>
          </a:xfrm>
        </p:spPr>
        <p:txBody>
          <a:bodyPr anchor="b"/>
          <a:lstStyle>
            <a:lvl1pPr>
              <a:defRPr sz="4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fi-FI"/>
              <a:t>Muokkaa perustyyliä napsauttamalla</a:t>
            </a:r>
          </a:p>
        </p:txBody>
      </p:sp>
      <p:sp>
        <p:nvSpPr>
          <p:cNvPr id="4" name="Tekstin paikkamerkki 4"/>
          <p:cNvSpPr>
            <a:spLocks noGrp="1"/>
          </p:cNvSpPr>
          <p:nvPr>
            <p:ph type="body" sz="quarter" idx="10"/>
          </p:nvPr>
        </p:nvSpPr>
        <p:spPr>
          <a:xfrm>
            <a:off x="1055935" y="4430021"/>
            <a:ext cx="10080625" cy="1260140"/>
          </a:xfr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  <a:latin typeface="+mn-lt"/>
                <a:ea typeface="Inter" panose="02000503000000020004" pitchFamily="2" charset="0"/>
              </a:defRPr>
            </a:lvl1pPr>
            <a:lvl2pPr marL="144000" indent="0">
              <a:buNone/>
              <a:defRPr/>
            </a:lvl2pPr>
            <a:lvl3pPr marL="324000" indent="0">
              <a:buNone/>
              <a:defRPr/>
            </a:lvl3pPr>
            <a:lvl4pPr marL="504000" indent="0">
              <a:buNone/>
              <a:defRPr/>
            </a:lvl4pPr>
            <a:lvl5pPr marL="684000" indent="0">
              <a:buNone/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pic>
        <p:nvPicPr>
          <p:cNvPr id="8" name="Kuva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04108" y="332656"/>
            <a:ext cx="1208516" cy="1395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7187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558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sisältö_pallo_purppu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6240239" y="333375"/>
            <a:ext cx="5472338" cy="923925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i-FI"/>
              <a:t>Muokkaa perustyyliä napsauttamalla</a:t>
            </a:r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4"/>
          </p:nvPr>
        </p:nvSpPr>
        <p:spPr>
          <a:xfrm>
            <a:off x="6240463" y="1628775"/>
            <a:ext cx="5472112" cy="432117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13" name="Oval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91444" y="1268760"/>
            <a:ext cx="4353584" cy="435358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>
              <a:latin typeface="+mn-lt"/>
            </a:endParaRPr>
          </a:p>
        </p:txBody>
      </p:sp>
      <p:sp>
        <p:nvSpPr>
          <p:cNvPr id="11" name="Sisällön paikkamerkki 10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253031" y="1430348"/>
            <a:ext cx="3996826" cy="3996826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+mn-lt"/>
                <a:ea typeface="Inter SemiBold" panose="02000503000000020004" pitchFamily="2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1021088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_sisältö_lainaus_purppu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479424" y="333375"/>
            <a:ext cx="5472113" cy="923925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i-FI"/>
              <a:t>Muokkaa perustyyliä napsauttamalla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5"/>
          </p:nvPr>
        </p:nvSpPr>
        <p:spPr>
          <a:xfrm>
            <a:off x="479425" y="1628775"/>
            <a:ext cx="5472113" cy="432117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9" name="Suorakulmio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40462" y="0"/>
            <a:ext cx="5951537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latin typeface="+mn-lt"/>
            </a:endParaRPr>
          </a:p>
        </p:txBody>
      </p:sp>
      <p:sp>
        <p:nvSpPr>
          <p:cNvPr id="18" name="Sisällön paikkamerkki 10"/>
          <p:cNvSpPr>
            <a:spLocks noGrp="1"/>
          </p:cNvSpPr>
          <p:nvPr>
            <p:ph sz="quarter" idx="14"/>
          </p:nvPr>
        </p:nvSpPr>
        <p:spPr>
          <a:xfrm>
            <a:off x="7134358" y="1929522"/>
            <a:ext cx="4253796" cy="3024336"/>
          </a:xfrm>
          <a:prstGeom prst="rect">
            <a:avLst/>
          </a:prstGeom>
          <a:noFill/>
        </p:spPr>
        <p:txBody>
          <a:bodyPr anchor="ctr"/>
          <a:lstStyle>
            <a:lvl1pPr marL="0" indent="0" algn="l">
              <a:buNone/>
              <a:defRPr sz="4000" b="1">
                <a:solidFill>
                  <a:schemeClr val="bg1"/>
                </a:solidFill>
                <a:latin typeface="+mn-lt"/>
                <a:ea typeface="Inter SemiBold" panose="02000503000000020004" pitchFamily="2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grpSp>
        <p:nvGrpSpPr>
          <p:cNvPr id="10" name="Ryhmä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889753" y="5853643"/>
            <a:ext cx="920256" cy="748770"/>
            <a:chOff x="6358656" y="1628777"/>
            <a:chExt cx="5451353" cy="4435511"/>
          </a:xfrm>
          <a:solidFill>
            <a:schemeClr val="accent2"/>
          </a:solidFill>
        </p:grpSpPr>
        <p:sp>
          <p:nvSpPr>
            <p:cNvPr id="11" name="Freeform 5"/>
            <p:cNvSpPr>
              <a:spLocks/>
            </p:cNvSpPr>
            <p:nvPr/>
          </p:nvSpPr>
          <p:spPr bwMode="auto">
            <a:xfrm rot="16200000" flipH="1">
              <a:off x="5617094" y="2370339"/>
              <a:ext cx="4435511" cy="2952388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atin typeface="+mn-lt"/>
              </a:endParaRPr>
            </a:p>
          </p:txBody>
        </p:sp>
        <p:sp>
          <p:nvSpPr>
            <p:cNvPr id="12" name="Freeform 5"/>
            <p:cNvSpPr>
              <a:spLocks/>
            </p:cNvSpPr>
            <p:nvPr/>
          </p:nvSpPr>
          <p:spPr bwMode="auto">
            <a:xfrm rot="16200000" flipH="1">
              <a:off x="8218837" y="2358778"/>
              <a:ext cx="4312101" cy="2870243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atin typeface="+mn-lt"/>
              </a:endParaRPr>
            </a:p>
          </p:txBody>
        </p:sp>
      </p:grpSp>
      <p:grpSp>
        <p:nvGrpSpPr>
          <p:cNvPr id="13" name="Ryhmä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647437" y="429574"/>
            <a:ext cx="899062" cy="731525"/>
            <a:chOff x="6358656" y="1628777"/>
            <a:chExt cx="5451354" cy="4435511"/>
          </a:xfrm>
          <a:solidFill>
            <a:schemeClr val="accent2"/>
          </a:solidFill>
        </p:grpSpPr>
        <p:sp>
          <p:nvSpPr>
            <p:cNvPr id="14" name="Freeform 5"/>
            <p:cNvSpPr>
              <a:spLocks/>
            </p:cNvSpPr>
            <p:nvPr/>
          </p:nvSpPr>
          <p:spPr bwMode="auto">
            <a:xfrm rot="16200000" flipH="1">
              <a:off x="5617094" y="2370339"/>
              <a:ext cx="4435511" cy="2952388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atin typeface="+mn-lt"/>
              </a:endParaRPr>
            </a:p>
          </p:txBody>
        </p:sp>
        <p:sp>
          <p:nvSpPr>
            <p:cNvPr id="15" name="Freeform 5"/>
            <p:cNvSpPr>
              <a:spLocks/>
            </p:cNvSpPr>
            <p:nvPr/>
          </p:nvSpPr>
          <p:spPr bwMode="auto">
            <a:xfrm rot="16200000" flipH="1">
              <a:off x="8218835" y="2358776"/>
              <a:ext cx="4312103" cy="2870246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68358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sisältö_1pal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/>
              <a:t>Muokkaa perustyyliä napsauttamalla</a:t>
            </a:r>
          </a:p>
        </p:txBody>
      </p:sp>
      <p:sp>
        <p:nvSpPr>
          <p:cNvPr id="8" name="Sisällön paikkamerkki 7"/>
          <p:cNvSpPr>
            <a:spLocks noGrp="1"/>
          </p:cNvSpPr>
          <p:nvPr>
            <p:ph sz="quarter" idx="13"/>
          </p:nvPr>
        </p:nvSpPr>
        <p:spPr>
          <a:xfrm>
            <a:off x="479424" y="1628800"/>
            <a:ext cx="11233151" cy="4321175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800">
                <a:latin typeface="+mn-lt"/>
              </a:defRPr>
            </a:lvl1pPr>
            <a:lvl2pPr>
              <a:spcBef>
                <a:spcPts val="0"/>
              </a:spcBef>
              <a:spcAft>
                <a:spcPts val="1200"/>
              </a:spcAft>
              <a:defRPr>
                <a:latin typeface="+mn-lt"/>
              </a:defRPr>
            </a:lvl2pPr>
            <a:lvl3pPr>
              <a:spcBef>
                <a:spcPts val="0"/>
              </a:spcBef>
              <a:spcAft>
                <a:spcPts val="1200"/>
              </a:spcAft>
              <a:defRPr>
                <a:latin typeface="+mn-lt"/>
              </a:defRPr>
            </a:lvl3pPr>
            <a:lvl4pPr>
              <a:spcAft>
                <a:spcPts val="1200"/>
              </a:spcAft>
              <a:defRPr>
                <a:latin typeface="+mn-lt"/>
              </a:defRPr>
            </a:lvl4pPr>
            <a:lvl5pPr marL="684000" indent="0">
              <a:spcAft>
                <a:spcPts val="1200"/>
              </a:spcAft>
              <a:buNone/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</p:spTree>
    <p:extLst>
      <p:ext uri="{BB962C8B-B14F-4D97-AF65-F5344CB8AC3E}">
        <p14:creationId xmlns:p14="http://schemas.microsoft.com/office/powerpoint/2010/main" val="18414029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sityksen väliotsikko_sininen">
    <p:bg>
      <p:bgPr>
        <a:solidFill>
          <a:srgbClr val="E7E9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/>
          <p:cNvSpPr>
            <a:spLocks noGrp="1"/>
          </p:cNvSpPr>
          <p:nvPr>
            <p:ph type="title" hasCustomPrompt="1"/>
          </p:nvPr>
        </p:nvSpPr>
        <p:spPr>
          <a:xfrm>
            <a:off x="1055440" y="1621707"/>
            <a:ext cx="10081120" cy="2432026"/>
          </a:xfrm>
        </p:spPr>
        <p:txBody>
          <a:bodyPr anchor="b"/>
          <a:lstStyle>
            <a:lvl1pPr>
              <a:defRPr sz="4400">
                <a:solidFill>
                  <a:schemeClr val="accent1"/>
                </a:solidFill>
              </a:defRPr>
            </a:lvl1pPr>
          </a:lstStyle>
          <a:p>
            <a:r>
              <a:rPr lang="fi-FI"/>
              <a:t>Muokkaa perustyyliä napsauttamalla</a:t>
            </a:r>
          </a:p>
        </p:txBody>
      </p:sp>
      <p:sp>
        <p:nvSpPr>
          <p:cNvPr id="9" name="Tekstin paikkamerkki 4"/>
          <p:cNvSpPr>
            <a:spLocks noGrp="1"/>
          </p:cNvSpPr>
          <p:nvPr>
            <p:ph type="body" sz="quarter" idx="10"/>
          </p:nvPr>
        </p:nvSpPr>
        <p:spPr>
          <a:xfrm>
            <a:off x="1055935" y="4430021"/>
            <a:ext cx="10080625" cy="1260140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  <a:latin typeface="+mn-lt"/>
                <a:ea typeface="Inter" panose="02000503000000020004" pitchFamily="2" charset="0"/>
              </a:defRPr>
            </a:lvl1pPr>
            <a:lvl2pPr marL="144000" indent="0">
              <a:buNone/>
              <a:defRPr/>
            </a:lvl2pPr>
            <a:lvl3pPr marL="324000" indent="0">
              <a:buNone/>
              <a:defRPr/>
            </a:lvl3pPr>
            <a:lvl4pPr marL="504000" indent="0">
              <a:buNone/>
              <a:defRPr/>
            </a:lvl4pPr>
            <a:lvl5pPr marL="684000" indent="0">
              <a:buNone/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pic>
        <p:nvPicPr>
          <p:cNvPr id="6" name="Kuva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04108" y="332656"/>
            <a:ext cx="1208516" cy="1395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7291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sisältö_pallo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i-FI"/>
              <a:t>Muokkaa perustyyliä napsauttamalla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9425" y="1628775"/>
            <a:ext cx="5616575" cy="4321175"/>
          </a:xfrm>
        </p:spPr>
        <p:txBody>
          <a:bodyPr/>
          <a:lstStyle>
            <a:lvl1pPr marL="216000" indent="-216000">
              <a:buClr>
                <a:schemeClr val="tx2"/>
              </a:buClr>
              <a:buFont typeface="Arial" panose="020B0604020202020204" pitchFamily="34" charset="0"/>
              <a:buChar char="•"/>
              <a:defRPr>
                <a:latin typeface="+mn-lt"/>
              </a:defRPr>
            </a:lvl1pPr>
            <a:lvl2pPr marL="360000" indent="-216000">
              <a:buClr>
                <a:schemeClr val="tx2"/>
              </a:buClr>
              <a:buFont typeface="Arial" panose="020B0604020202020204" pitchFamily="34" charset="0"/>
              <a:buChar char="•"/>
              <a:defRPr>
                <a:latin typeface="+mn-lt"/>
              </a:defRPr>
            </a:lvl2pPr>
            <a:lvl3pPr marL="540000" indent="-216000">
              <a:buClr>
                <a:schemeClr val="tx2"/>
              </a:buClr>
              <a:buFont typeface="Arial" panose="020B0604020202020204" pitchFamily="34" charset="0"/>
              <a:buChar char="•"/>
              <a:defRPr>
                <a:latin typeface="+mn-lt"/>
              </a:defRPr>
            </a:lvl3pPr>
            <a:lvl4pPr marL="720000" indent="-216000">
              <a:buClr>
                <a:schemeClr val="tx2"/>
              </a:buClr>
              <a:buFont typeface="Arial" panose="020B0604020202020204" pitchFamily="34" charset="0"/>
              <a:buChar char="•"/>
              <a:defRPr>
                <a:latin typeface="+mn-lt"/>
              </a:defRPr>
            </a:lvl4pPr>
            <a:lvl5pPr marL="900000" indent="-216000">
              <a:buClr>
                <a:schemeClr val="tx2"/>
              </a:buClr>
              <a:buFont typeface="Arial" panose="020B0604020202020204" pitchFamily="34" charset="0"/>
              <a:buChar char="•"/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13" name="Oval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782976" y="1628775"/>
            <a:ext cx="4353584" cy="435358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>
              <a:latin typeface="+mn-lt"/>
            </a:endParaRPr>
          </a:p>
        </p:txBody>
      </p:sp>
      <p:sp>
        <p:nvSpPr>
          <p:cNvPr id="11" name="Sisällön paikkamerkki 10"/>
          <p:cNvSpPr>
            <a:spLocks noGrp="1"/>
          </p:cNvSpPr>
          <p:nvPr>
            <p:ph sz="quarter" idx="13"/>
          </p:nvPr>
        </p:nvSpPr>
        <p:spPr>
          <a:xfrm>
            <a:off x="6944563" y="1790363"/>
            <a:ext cx="3996826" cy="3996826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+mn-lt"/>
                <a:ea typeface="Inter SemiBold" panose="02000503000000020004" pitchFamily="2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5491588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_sisältö_lainaus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479424" y="333375"/>
            <a:ext cx="5472113" cy="923925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perustyyliä napsauttamalla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5"/>
          </p:nvPr>
        </p:nvSpPr>
        <p:spPr>
          <a:xfrm>
            <a:off x="479425" y="1628775"/>
            <a:ext cx="5472113" cy="4321175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9" name="Suorakulmio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40462" y="0"/>
            <a:ext cx="595153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8" name="Sisällön paikkamerkki 10"/>
          <p:cNvSpPr>
            <a:spLocks noGrp="1"/>
          </p:cNvSpPr>
          <p:nvPr>
            <p:ph sz="quarter" idx="14"/>
          </p:nvPr>
        </p:nvSpPr>
        <p:spPr>
          <a:xfrm>
            <a:off x="7134358" y="1929522"/>
            <a:ext cx="4253796" cy="3024336"/>
          </a:xfrm>
          <a:prstGeom prst="rect">
            <a:avLst/>
          </a:prstGeom>
          <a:noFill/>
        </p:spPr>
        <p:txBody>
          <a:bodyPr anchor="ctr"/>
          <a:lstStyle>
            <a:lvl1pPr marL="0" indent="0" algn="l">
              <a:buNone/>
              <a:defRPr sz="4000" b="1">
                <a:solidFill>
                  <a:schemeClr val="bg1"/>
                </a:solidFill>
                <a:latin typeface="+mn-lt"/>
                <a:ea typeface="Inter SemiBold" panose="02000503000000020004" pitchFamily="2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grpSp>
        <p:nvGrpSpPr>
          <p:cNvPr id="10" name="Ryhmä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889753" y="5853643"/>
            <a:ext cx="920256" cy="748770"/>
            <a:chOff x="6358656" y="1628777"/>
            <a:chExt cx="5451353" cy="4435511"/>
          </a:xfrm>
          <a:solidFill>
            <a:schemeClr val="accent5"/>
          </a:solidFill>
        </p:grpSpPr>
        <p:sp>
          <p:nvSpPr>
            <p:cNvPr id="11" name="Freeform 5"/>
            <p:cNvSpPr>
              <a:spLocks/>
            </p:cNvSpPr>
            <p:nvPr/>
          </p:nvSpPr>
          <p:spPr bwMode="auto">
            <a:xfrm rot="16200000" flipH="1">
              <a:off x="5617094" y="2370339"/>
              <a:ext cx="4435511" cy="2952388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5"/>
            <p:cNvSpPr>
              <a:spLocks/>
            </p:cNvSpPr>
            <p:nvPr/>
          </p:nvSpPr>
          <p:spPr bwMode="auto">
            <a:xfrm rot="16200000" flipH="1">
              <a:off x="8218837" y="2358778"/>
              <a:ext cx="4312101" cy="2870243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grpSp>
        <p:nvGrpSpPr>
          <p:cNvPr id="13" name="Ryhmä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647437" y="429574"/>
            <a:ext cx="899062" cy="731525"/>
            <a:chOff x="6358656" y="1628777"/>
            <a:chExt cx="5451353" cy="4435511"/>
          </a:xfrm>
          <a:solidFill>
            <a:schemeClr val="accent5"/>
          </a:solidFill>
        </p:grpSpPr>
        <p:sp>
          <p:nvSpPr>
            <p:cNvPr id="14" name="Freeform 5"/>
            <p:cNvSpPr>
              <a:spLocks/>
            </p:cNvSpPr>
            <p:nvPr/>
          </p:nvSpPr>
          <p:spPr bwMode="auto">
            <a:xfrm rot="16200000" flipH="1">
              <a:off x="5617094" y="2370339"/>
              <a:ext cx="4435511" cy="2952388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5"/>
            <p:cNvSpPr>
              <a:spLocks/>
            </p:cNvSpPr>
            <p:nvPr/>
          </p:nvSpPr>
          <p:spPr bwMode="auto">
            <a:xfrm rot="16200000" flipH="1">
              <a:off x="8218837" y="2358778"/>
              <a:ext cx="4312101" cy="2870243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4411754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sityksen väliotsikko_roos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1"/>
          <p:cNvSpPr>
            <a:spLocks noGrp="1"/>
          </p:cNvSpPr>
          <p:nvPr>
            <p:ph type="title" hasCustomPrompt="1"/>
          </p:nvPr>
        </p:nvSpPr>
        <p:spPr>
          <a:xfrm>
            <a:off x="1055440" y="1621707"/>
            <a:ext cx="10081120" cy="2432026"/>
          </a:xfrm>
        </p:spPr>
        <p:txBody>
          <a:bodyPr anchor="b"/>
          <a:lstStyle>
            <a:lvl1pPr>
              <a:defRPr sz="44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fi-FI"/>
              <a:t>Muokkaa perustyyliä napsauttamalla</a:t>
            </a:r>
          </a:p>
        </p:txBody>
      </p:sp>
      <p:sp>
        <p:nvSpPr>
          <p:cNvPr id="6" name="Tekstin paikkamerkki 4"/>
          <p:cNvSpPr>
            <a:spLocks noGrp="1"/>
          </p:cNvSpPr>
          <p:nvPr>
            <p:ph type="body" sz="quarter" idx="10"/>
          </p:nvPr>
        </p:nvSpPr>
        <p:spPr>
          <a:xfrm>
            <a:off x="1055935" y="4430021"/>
            <a:ext cx="10080625" cy="1260140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  <a:latin typeface="+mn-lt"/>
                <a:ea typeface="Inter" panose="02000503000000020004" pitchFamily="2" charset="0"/>
              </a:defRPr>
            </a:lvl1pPr>
            <a:lvl2pPr marL="144000" indent="0">
              <a:buNone/>
              <a:defRPr/>
            </a:lvl2pPr>
            <a:lvl3pPr marL="324000" indent="0">
              <a:buNone/>
              <a:defRPr/>
            </a:lvl3pPr>
            <a:lvl4pPr marL="504000" indent="0">
              <a:buNone/>
              <a:defRPr/>
            </a:lvl4pPr>
            <a:lvl5pPr marL="684000" indent="0">
              <a:buNone/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pic>
        <p:nvPicPr>
          <p:cNvPr id="4" name="Kuva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04108" y="332656"/>
            <a:ext cx="1208516" cy="1395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164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sisältö_pallo_roo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7"/>
          <p:cNvSpPr>
            <a:spLocks noChangeAspect="1" noChangeArrowheads="1"/>
          </p:cNvSpPr>
          <p:nvPr/>
        </p:nvSpPr>
        <p:spPr bwMode="auto">
          <a:xfrm>
            <a:off x="6782976" y="1628775"/>
            <a:ext cx="4353584" cy="435358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>
              <a:latin typeface="+mn-lt"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i-FI"/>
              <a:t>Muokkaa perustyyliä napsauttamalla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9425" y="1628775"/>
            <a:ext cx="5616575" cy="4321175"/>
          </a:xfrm>
        </p:spPr>
        <p:txBody>
          <a:bodyPr/>
          <a:lstStyle>
            <a:lvl1pPr marL="216000" indent="-216000">
              <a:buClr>
                <a:schemeClr val="tx2"/>
              </a:buClr>
              <a:buFont typeface="Arial" panose="020B0604020202020204" pitchFamily="34" charset="0"/>
              <a:buChar char="•"/>
              <a:defRPr sz="2800">
                <a:latin typeface="+mn-lt"/>
              </a:defRPr>
            </a:lvl1pPr>
            <a:lvl2pPr marL="360000" indent="-216000">
              <a:buClr>
                <a:schemeClr val="tx2"/>
              </a:buClr>
              <a:buFont typeface="Arial" panose="020B0604020202020204" pitchFamily="34" charset="0"/>
              <a:buChar char="•"/>
              <a:defRPr sz="2400">
                <a:latin typeface="+mn-lt"/>
              </a:defRPr>
            </a:lvl2pPr>
            <a:lvl3pPr marL="540000" indent="-216000"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latin typeface="+mn-lt"/>
              </a:defRPr>
            </a:lvl3pPr>
            <a:lvl4pPr marL="720000" indent="-216000">
              <a:buClr>
                <a:schemeClr val="tx2"/>
              </a:buClr>
              <a:buFont typeface="Arial" panose="020B0604020202020204" pitchFamily="34" charset="0"/>
              <a:buChar char="•"/>
              <a:defRPr sz="1800">
                <a:latin typeface="+mn-lt"/>
              </a:defRPr>
            </a:lvl4pPr>
            <a:lvl5pPr marL="900000" indent="-216000">
              <a:buClr>
                <a:schemeClr val="tx2"/>
              </a:buClr>
              <a:buFont typeface="Arial" panose="020B0604020202020204" pitchFamily="34" charset="0"/>
              <a:buChar char="•"/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11" name="Sisällön paikkamerkki 10"/>
          <p:cNvSpPr>
            <a:spLocks noGrp="1"/>
          </p:cNvSpPr>
          <p:nvPr>
            <p:ph sz="quarter" idx="13"/>
          </p:nvPr>
        </p:nvSpPr>
        <p:spPr>
          <a:xfrm>
            <a:off x="6944563" y="1790363"/>
            <a:ext cx="3996826" cy="3996826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2800" b="1">
                <a:solidFill>
                  <a:schemeClr val="accent1"/>
                </a:solidFill>
                <a:latin typeface="+mn-lt"/>
                <a:ea typeface="Inter SemiBold" panose="02000503000000020004" pitchFamily="2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2285373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_sisältö_lainaus_roo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479424" y="333375"/>
            <a:ext cx="5472113" cy="923925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i-FI"/>
              <a:t>Muokkaa perustyyliä napsauttamalla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5"/>
          </p:nvPr>
        </p:nvSpPr>
        <p:spPr>
          <a:xfrm>
            <a:off x="479425" y="1628775"/>
            <a:ext cx="5472113" cy="4321175"/>
          </a:xfrm>
        </p:spPr>
        <p:txBody>
          <a:bodyPr/>
          <a:lstStyle>
            <a:lvl1pPr>
              <a:defRPr sz="28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1800">
                <a:latin typeface="+mn-lt"/>
              </a:defRPr>
            </a:lvl4pPr>
            <a:lvl5pPr marL="684000" indent="0">
              <a:buNone/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9" name="Suorakulmio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40462" y="0"/>
            <a:ext cx="5951537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latin typeface="+mn-lt"/>
            </a:endParaRPr>
          </a:p>
        </p:txBody>
      </p:sp>
      <p:sp>
        <p:nvSpPr>
          <p:cNvPr id="18" name="Sisällön paikkamerkki 10"/>
          <p:cNvSpPr>
            <a:spLocks noGrp="1"/>
          </p:cNvSpPr>
          <p:nvPr>
            <p:ph sz="quarter" idx="14"/>
          </p:nvPr>
        </p:nvSpPr>
        <p:spPr>
          <a:xfrm>
            <a:off x="7134358" y="1929522"/>
            <a:ext cx="4253796" cy="3024336"/>
          </a:xfrm>
          <a:prstGeom prst="rect">
            <a:avLst/>
          </a:prstGeom>
          <a:noFill/>
        </p:spPr>
        <p:txBody>
          <a:bodyPr anchor="ctr"/>
          <a:lstStyle>
            <a:lvl1pPr marL="0" indent="0" algn="l">
              <a:buNone/>
              <a:defRPr sz="4000" b="1">
                <a:solidFill>
                  <a:schemeClr val="bg1"/>
                </a:solidFill>
                <a:latin typeface="+mn-lt"/>
                <a:ea typeface="Inter SemiBold" panose="02000503000000020004" pitchFamily="2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grpSp>
        <p:nvGrpSpPr>
          <p:cNvPr id="10" name="Ryhmä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889753" y="5853643"/>
            <a:ext cx="920256" cy="748770"/>
            <a:chOff x="6358656" y="1628777"/>
            <a:chExt cx="5451353" cy="4435511"/>
          </a:xfrm>
          <a:solidFill>
            <a:schemeClr val="accent1"/>
          </a:solidFill>
        </p:grpSpPr>
        <p:sp>
          <p:nvSpPr>
            <p:cNvPr id="11" name="Freeform 5"/>
            <p:cNvSpPr>
              <a:spLocks/>
            </p:cNvSpPr>
            <p:nvPr/>
          </p:nvSpPr>
          <p:spPr bwMode="auto">
            <a:xfrm rot="16200000" flipH="1">
              <a:off x="5617094" y="2370339"/>
              <a:ext cx="4435511" cy="2952388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atin typeface="+mn-lt"/>
              </a:endParaRPr>
            </a:p>
          </p:txBody>
        </p:sp>
        <p:sp>
          <p:nvSpPr>
            <p:cNvPr id="12" name="Freeform 5"/>
            <p:cNvSpPr>
              <a:spLocks/>
            </p:cNvSpPr>
            <p:nvPr/>
          </p:nvSpPr>
          <p:spPr bwMode="auto">
            <a:xfrm rot="16200000" flipH="1">
              <a:off x="8218837" y="2358778"/>
              <a:ext cx="4312101" cy="2870243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atin typeface="+mn-lt"/>
              </a:endParaRPr>
            </a:p>
          </p:txBody>
        </p:sp>
      </p:grpSp>
      <p:grpSp>
        <p:nvGrpSpPr>
          <p:cNvPr id="13" name="Ryhmä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647437" y="429574"/>
            <a:ext cx="899062" cy="731525"/>
            <a:chOff x="6358656" y="1628777"/>
            <a:chExt cx="5451353" cy="4435511"/>
          </a:xfrm>
          <a:solidFill>
            <a:schemeClr val="accent1"/>
          </a:solidFill>
        </p:grpSpPr>
        <p:sp>
          <p:nvSpPr>
            <p:cNvPr id="14" name="Freeform 5"/>
            <p:cNvSpPr>
              <a:spLocks/>
            </p:cNvSpPr>
            <p:nvPr/>
          </p:nvSpPr>
          <p:spPr bwMode="auto">
            <a:xfrm rot="16200000" flipH="1">
              <a:off x="5617094" y="2370339"/>
              <a:ext cx="4435511" cy="2952388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atin typeface="+mn-lt"/>
              </a:endParaRPr>
            </a:p>
          </p:txBody>
        </p:sp>
        <p:sp>
          <p:nvSpPr>
            <p:cNvPr id="15" name="Freeform 5"/>
            <p:cNvSpPr>
              <a:spLocks/>
            </p:cNvSpPr>
            <p:nvPr/>
          </p:nvSpPr>
          <p:spPr bwMode="auto">
            <a:xfrm rot="16200000" flipH="1">
              <a:off x="8218837" y="2358778"/>
              <a:ext cx="4312101" cy="2870243"/>
            </a:xfrm>
            <a:custGeom>
              <a:avLst/>
              <a:gdLst>
                <a:gd name="T0" fmla="*/ 0 w 1061"/>
                <a:gd name="T1" fmla="*/ 352 h 704"/>
                <a:gd name="T2" fmla="*/ 354 w 1061"/>
                <a:gd name="T3" fmla="*/ 704 h 704"/>
                <a:gd name="T4" fmla="*/ 1061 w 1061"/>
                <a:gd name="T5" fmla="*/ 704 h 704"/>
                <a:gd name="T6" fmla="*/ 708 w 1061"/>
                <a:gd name="T7" fmla="*/ 352 h 704"/>
                <a:gd name="T8" fmla="*/ 354 w 1061"/>
                <a:gd name="T9" fmla="*/ 0 h 704"/>
                <a:gd name="T10" fmla="*/ 0 w 1061"/>
                <a:gd name="T11" fmla="*/ 352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1" h="704">
                  <a:moveTo>
                    <a:pt x="0" y="352"/>
                  </a:moveTo>
                  <a:cubicBezTo>
                    <a:pt x="0" y="546"/>
                    <a:pt x="158" y="704"/>
                    <a:pt x="354" y="704"/>
                  </a:cubicBezTo>
                  <a:cubicBezTo>
                    <a:pt x="1061" y="704"/>
                    <a:pt x="1061" y="704"/>
                    <a:pt x="1061" y="704"/>
                  </a:cubicBezTo>
                  <a:cubicBezTo>
                    <a:pt x="866" y="704"/>
                    <a:pt x="708" y="546"/>
                    <a:pt x="708" y="352"/>
                  </a:cubicBezTo>
                  <a:cubicBezTo>
                    <a:pt x="708" y="158"/>
                    <a:pt x="549" y="0"/>
                    <a:pt x="354" y="0"/>
                  </a:cubicBezTo>
                  <a:cubicBezTo>
                    <a:pt x="158" y="0"/>
                    <a:pt x="0" y="158"/>
                    <a:pt x="0" y="3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41676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_2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i-FI"/>
              <a:t>Muokkaa perustyyliä napsauttamalla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9425" y="1628775"/>
            <a:ext cx="11233150" cy="4321175"/>
          </a:xfrm>
        </p:spPr>
        <p:txBody>
          <a:bodyPr numCol="2" spcCol="720000"/>
          <a:lstStyle>
            <a:lvl1pPr marL="216000" indent="-216000">
              <a:defRPr sz="2800">
                <a:latin typeface="+mn-lt"/>
              </a:defRPr>
            </a:lvl1pPr>
            <a:lvl2pPr indent="-216000">
              <a:defRPr>
                <a:latin typeface="+mn-lt"/>
              </a:defRPr>
            </a:lvl2pPr>
            <a:lvl3pPr indent="-216000">
              <a:defRPr>
                <a:latin typeface="+mn-lt"/>
              </a:defRPr>
            </a:lvl3pPr>
            <a:lvl4pPr indent="-216000">
              <a:defRPr>
                <a:latin typeface="+mn-lt"/>
              </a:defRPr>
            </a:lvl4pPr>
            <a:lvl5pPr indent="-216000"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</p:spTree>
    <p:extLst>
      <p:ext uri="{BB962C8B-B14F-4D97-AF65-F5344CB8AC3E}">
        <p14:creationId xmlns:p14="http://schemas.microsoft.com/office/powerpoint/2010/main" val="48241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sisältö_4 kuvapaikk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479425" y="333375"/>
            <a:ext cx="5472113" cy="923925"/>
          </a:xfr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/>
              <a:t>Muokkaa perustyyliä napsauttamalla</a:t>
            </a:r>
          </a:p>
        </p:txBody>
      </p:sp>
      <p:sp>
        <p:nvSpPr>
          <p:cNvPr id="15" name="Tekstin paikkamerkki 14"/>
          <p:cNvSpPr>
            <a:spLocks noGrp="1"/>
          </p:cNvSpPr>
          <p:nvPr>
            <p:ph type="body" sz="quarter" idx="17"/>
          </p:nvPr>
        </p:nvSpPr>
        <p:spPr>
          <a:xfrm>
            <a:off x="479425" y="1628775"/>
            <a:ext cx="5472113" cy="4311650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8" name="Kuvan paikkamerkki 7"/>
          <p:cNvSpPr>
            <a:spLocks noGrp="1" noChangeAspect="1"/>
          </p:cNvSpPr>
          <p:nvPr>
            <p:ph type="pic" sz="quarter" idx="13"/>
          </p:nvPr>
        </p:nvSpPr>
        <p:spPr>
          <a:xfrm>
            <a:off x="6240462" y="332656"/>
            <a:ext cx="2628000" cy="2628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10" name="Kuvan paikkamerkki 7"/>
          <p:cNvSpPr>
            <a:spLocks noGrp="1" noChangeAspect="1"/>
          </p:cNvSpPr>
          <p:nvPr>
            <p:ph type="pic" sz="quarter" idx="14"/>
          </p:nvPr>
        </p:nvSpPr>
        <p:spPr>
          <a:xfrm>
            <a:off x="9192636" y="332656"/>
            <a:ext cx="2628000" cy="2628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11" name="Kuvan paikkamerkki 7"/>
          <p:cNvSpPr>
            <a:spLocks noGrp="1" noChangeAspect="1"/>
          </p:cNvSpPr>
          <p:nvPr>
            <p:ph type="pic" sz="quarter" idx="15"/>
          </p:nvPr>
        </p:nvSpPr>
        <p:spPr>
          <a:xfrm>
            <a:off x="6240462" y="3312596"/>
            <a:ext cx="2628000" cy="2628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12" name="Kuvan paikkamerkki 7"/>
          <p:cNvSpPr>
            <a:spLocks noGrp="1" noChangeAspect="1"/>
          </p:cNvSpPr>
          <p:nvPr>
            <p:ph type="pic" sz="quarter" idx="16"/>
          </p:nvPr>
        </p:nvSpPr>
        <p:spPr>
          <a:xfrm>
            <a:off x="9192636" y="3312596"/>
            <a:ext cx="2628000" cy="2628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961149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, sisältö, kuvapaikk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479424" y="333375"/>
            <a:ext cx="5472113" cy="923925"/>
          </a:xfr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/>
              <a:t>Muokkaa perustyyliä napsauttamalla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5"/>
          </p:nvPr>
        </p:nvSpPr>
        <p:spPr>
          <a:xfrm>
            <a:off x="479424" y="1628775"/>
            <a:ext cx="5472114" cy="432117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4" name="Kuvan paikkamerkki 3"/>
          <p:cNvSpPr>
            <a:spLocks noGrp="1"/>
          </p:cNvSpPr>
          <p:nvPr>
            <p:ph type="pic" sz="quarter" idx="16"/>
          </p:nvPr>
        </p:nvSpPr>
        <p:spPr>
          <a:xfrm>
            <a:off x="6240463" y="0"/>
            <a:ext cx="5951536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177536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, sisältö, kuvapaikk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6240510" y="333375"/>
            <a:ext cx="5472113" cy="923925"/>
          </a:xfr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/>
              <a:t>Muokkaa perustyyliä napsauttamalla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5"/>
          </p:nvPr>
        </p:nvSpPr>
        <p:spPr>
          <a:xfrm>
            <a:off x="6240510" y="1628775"/>
            <a:ext cx="5472114" cy="432117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4" name="Kuvan paikkamerkki 3"/>
          <p:cNvSpPr>
            <a:spLocks noGrp="1"/>
          </p:cNvSpPr>
          <p:nvPr>
            <p:ph type="pic" sz="quarter" idx="16"/>
          </p:nvPr>
        </p:nvSpPr>
        <p:spPr>
          <a:xfrm>
            <a:off x="2" y="0"/>
            <a:ext cx="5951536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/>
            </a:lvl1pPr>
          </a:lstStyle>
          <a:p>
            <a:r>
              <a:rPr lang="fi-FI"/>
              <a:t>Lisää kuva napsauttamalla kuvaketta</a:t>
            </a:r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30FB90F6-6D35-4849-B924-ACF4E2E077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72575" y="6237288"/>
            <a:ext cx="1440000" cy="425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946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, sisältö, kuvapaikk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Kuvan paikkamerkki 19"/>
          <p:cNvSpPr>
            <a:spLocks noGrp="1"/>
          </p:cNvSpPr>
          <p:nvPr>
            <p:ph type="pic" sz="quarter" idx="13"/>
          </p:nvPr>
        </p:nvSpPr>
        <p:spPr>
          <a:xfrm>
            <a:off x="-9291" y="0"/>
            <a:ext cx="5490303" cy="6858000"/>
          </a:xfrm>
          <a:custGeom>
            <a:avLst/>
            <a:gdLst>
              <a:gd name="connsiteX0" fmla="*/ 0 w 6853504"/>
              <a:gd name="connsiteY0" fmla="*/ 0 h 6853504"/>
              <a:gd name="connsiteX1" fmla="*/ 3426752 w 6853504"/>
              <a:gd name="connsiteY1" fmla="*/ 0 h 6853504"/>
              <a:gd name="connsiteX2" fmla="*/ 6853504 w 6853504"/>
              <a:gd name="connsiteY2" fmla="*/ 3426752 h 6853504"/>
              <a:gd name="connsiteX3" fmla="*/ 3426752 w 6853504"/>
              <a:gd name="connsiteY3" fmla="*/ 6853504 h 6853504"/>
              <a:gd name="connsiteX4" fmla="*/ 0 w 6853504"/>
              <a:gd name="connsiteY4" fmla="*/ 6853504 h 6853504"/>
              <a:gd name="connsiteX5" fmla="*/ 0 w 6853504"/>
              <a:gd name="connsiteY5" fmla="*/ 0 h 6853504"/>
              <a:gd name="connsiteX0" fmla="*/ 1347537 w 6853504"/>
              <a:gd name="connsiteY0" fmla="*/ 0 h 6865535"/>
              <a:gd name="connsiteX1" fmla="*/ 3426752 w 6853504"/>
              <a:gd name="connsiteY1" fmla="*/ 12031 h 6865535"/>
              <a:gd name="connsiteX2" fmla="*/ 6853504 w 6853504"/>
              <a:gd name="connsiteY2" fmla="*/ 3438783 h 6865535"/>
              <a:gd name="connsiteX3" fmla="*/ 3426752 w 6853504"/>
              <a:gd name="connsiteY3" fmla="*/ 6865535 h 6865535"/>
              <a:gd name="connsiteX4" fmla="*/ 0 w 6853504"/>
              <a:gd name="connsiteY4" fmla="*/ 6865535 h 6865535"/>
              <a:gd name="connsiteX5" fmla="*/ 1347537 w 6853504"/>
              <a:gd name="connsiteY5" fmla="*/ 0 h 6865535"/>
              <a:gd name="connsiteX0" fmla="*/ 0 w 5505967"/>
              <a:gd name="connsiteY0" fmla="*/ 0 h 6877567"/>
              <a:gd name="connsiteX1" fmla="*/ 2079215 w 5505967"/>
              <a:gd name="connsiteY1" fmla="*/ 12031 h 6877567"/>
              <a:gd name="connsiteX2" fmla="*/ 5505967 w 5505967"/>
              <a:gd name="connsiteY2" fmla="*/ 3438783 h 6877567"/>
              <a:gd name="connsiteX3" fmla="*/ 2079215 w 5505967"/>
              <a:gd name="connsiteY3" fmla="*/ 6865535 h 6877567"/>
              <a:gd name="connsiteX4" fmla="*/ 12031 w 5505967"/>
              <a:gd name="connsiteY4" fmla="*/ 6877567 h 6877567"/>
              <a:gd name="connsiteX5" fmla="*/ 0 w 5505967"/>
              <a:gd name="connsiteY5" fmla="*/ 0 h 6877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505967" h="6877567">
                <a:moveTo>
                  <a:pt x="0" y="0"/>
                </a:moveTo>
                <a:lnTo>
                  <a:pt x="2079215" y="12031"/>
                </a:lnTo>
                <a:cubicBezTo>
                  <a:pt x="3971758" y="12031"/>
                  <a:pt x="5505967" y="1546240"/>
                  <a:pt x="5505967" y="3438783"/>
                </a:cubicBezTo>
                <a:cubicBezTo>
                  <a:pt x="5505967" y="5331326"/>
                  <a:pt x="3971758" y="6865535"/>
                  <a:pt x="2079215" y="6865535"/>
                </a:cubicBezTo>
                <a:lnTo>
                  <a:pt x="12031" y="6877567"/>
                </a:lnTo>
                <a:cubicBezTo>
                  <a:pt x="8021" y="4585045"/>
                  <a:pt x="4010" y="2292522"/>
                  <a:pt x="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pic>
        <p:nvPicPr>
          <p:cNvPr id="9" name="Kuva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72575" y="6237288"/>
            <a:ext cx="1440000" cy="425694"/>
          </a:xfrm>
          <a:prstGeom prst="rect">
            <a:avLst/>
          </a:prstGeom>
        </p:spPr>
      </p:pic>
      <p:sp>
        <p:nvSpPr>
          <p:cNvPr id="6" name="Otsikko 1">
            <a:extLst>
              <a:ext uri="{FF2B5EF4-FFF2-40B4-BE49-F238E27FC236}">
                <a16:creationId xmlns:a16="http://schemas.microsoft.com/office/drawing/2014/main" id="{7E4171C4-DD32-4377-8D67-FB1A1977454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40463" y="333375"/>
            <a:ext cx="5472113" cy="923925"/>
          </a:xfr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/>
              <a:t>Muokkaa perustyyliä napsauttamalla</a:t>
            </a:r>
          </a:p>
        </p:txBody>
      </p:sp>
      <p:sp>
        <p:nvSpPr>
          <p:cNvPr id="7" name="Tekstin paikkamerkki 10">
            <a:extLst>
              <a:ext uri="{FF2B5EF4-FFF2-40B4-BE49-F238E27FC236}">
                <a16:creationId xmlns:a16="http://schemas.microsoft.com/office/drawing/2014/main" id="{B9E7CB1E-D677-4A67-854A-864FFD0F813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40464" y="1628775"/>
            <a:ext cx="5472112" cy="432117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</p:spTree>
    <p:extLst>
      <p:ext uri="{BB962C8B-B14F-4D97-AF65-F5344CB8AC3E}">
        <p14:creationId xmlns:p14="http://schemas.microsoft.com/office/powerpoint/2010/main" val="12876784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, sisältö, kuvapaikk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7248130" y="333375"/>
            <a:ext cx="4464446" cy="923925"/>
          </a:xfr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/>
              <a:t>Muokkaa perustyyliä napsauttamalla</a:t>
            </a:r>
          </a:p>
        </p:txBody>
      </p:sp>
      <p:sp>
        <p:nvSpPr>
          <p:cNvPr id="11" name="Tekstin paikkamerkki 10"/>
          <p:cNvSpPr>
            <a:spLocks noGrp="1"/>
          </p:cNvSpPr>
          <p:nvPr>
            <p:ph type="body" sz="quarter" idx="14"/>
          </p:nvPr>
        </p:nvSpPr>
        <p:spPr>
          <a:xfrm>
            <a:off x="7248130" y="1628775"/>
            <a:ext cx="4464445" cy="432117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9" name="Kuvan paikkamerkki 19"/>
          <p:cNvSpPr>
            <a:spLocks noGrp="1"/>
          </p:cNvSpPr>
          <p:nvPr>
            <p:ph type="pic" sz="quarter" idx="13"/>
          </p:nvPr>
        </p:nvSpPr>
        <p:spPr>
          <a:xfrm>
            <a:off x="0" y="4497"/>
            <a:ext cx="6853504" cy="6853504"/>
          </a:xfrm>
          <a:prstGeom prst="flowChartDelay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pic>
        <p:nvPicPr>
          <p:cNvPr id="10" name="Kuva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72575" y="6237288"/>
            <a:ext cx="1440000" cy="425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553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sisältö_pattern-kuvapaik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479425" y="333375"/>
            <a:ext cx="7524750" cy="923925"/>
          </a:xfr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lang="fi-FI"/>
              <a:t>Muokkaa perustyyliä napsauttamalla</a:t>
            </a:r>
          </a:p>
        </p:txBody>
      </p:sp>
      <p:sp>
        <p:nvSpPr>
          <p:cNvPr id="9" name="Tekstin paikkamerkki 8"/>
          <p:cNvSpPr>
            <a:spLocks noGrp="1"/>
          </p:cNvSpPr>
          <p:nvPr>
            <p:ph type="body" sz="quarter" idx="14"/>
          </p:nvPr>
        </p:nvSpPr>
        <p:spPr>
          <a:xfrm>
            <a:off x="479425" y="1628775"/>
            <a:ext cx="5616575" cy="432117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7" name="Kuvan paikkamerkki 58"/>
          <p:cNvSpPr>
            <a:spLocks noGrp="1"/>
          </p:cNvSpPr>
          <p:nvPr>
            <p:ph type="pic" sz="quarter" idx="13"/>
          </p:nvPr>
        </p:nvSpPr>
        <p:spPr>
          <a:xfrm>
            <a:off x="6646461" y="-538"/>
            <a:ext cx="5546031" cy="6864730"/>
          </a:xfrm>
          <a:custGeom>
            <a:avLst/>
            <a:gdLst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76000 h 6876000"/>
              <a:gd name="connsiteX15" fmla="*/ 2649648 w 5545537"/>
              <a:gd name="connsiteY15" fmla="*/ 6858537 h 6876000"/>
              <a:gd name="connsiteX16" fmla="*/ 2617891 w 5545537"/>
              <a:gd name="connsiteY16" fmla="*/ 6858537 h 6876000"/>
              <a:gd name="connsiteX17" fmla="*/ 2617891 w 5545537"/>
              <a:gd name="connsiteY17" fmla="*/ 6876000 h 6876000"/>
              <a:gd name="connsiteX18" fmla="*/ 1609779 w 5545537"/>
              <a:gd name="connsiteY18" fmla="*/ 6876000 h 6876000"/>
              <a:gd name="connsiteX19" fmla="*/ 1609779 w 5545537"/>
              <a:gd name="connsiteY19" fmla="*/ 6858537 h 6876000"/>
              <a:gd name="connsiteX20" fmla="*/ 1069719 w 5545537"/>
              <a:gd name="connsiteY20" fmla="*/ 6858537 h 6876000"/>
              <a:gd name="connsiteX21" fmla="*/ 1069719 w 5545537"/>
              <a:gd name="connsiteY21" fmla="*/ 6318334 h 6876000"/>
              <a:gd name="connsiteX22" fmla="*/ 1069720 w 5545537"/>
              <a:gd name="connsiteY22" fmla="*/ 6318321 h 6876000"/>
              <a:gd name="connsiteX23" fmla="*/ 1069719 w 5545537"/>
              <a:gd name="connsiteY23" fmla="*/ 6318310 h 6876000"/>
              <a:gd name="connsiteX24" fmla="*/ 1069719 w 5545537"/>
              <a:gd name="connsiteY24" fmla="*/ 6237825 h 6876000"/>
              <a:gd name="connsiteX25" fmla="*/ 1062618 w 5545537"/>
              <a:gd name="connsiteY25" fmla="*/ 6237825 h 6876000"/>
              <a:gd name="connsiteX26" fmla="*/ 1061010 w 5545537"/>
              <a:gd name="connsiteY26" fmla="*/ 6219603 h 6876000"/>
              <a:gd name="connsiteX27" fmla="*/ 624433 w 5545537"/>
              <a:gd name="connsiteY27" fmla="*/ 5771972 h 6876000"/>
              <a:gd name="connsiteX28" fmla="*/ 529659 w 5545537"/>
              <a:gd name="connsiteY28" fmla="*/ 5762418 h 6876000"/>
              <a:gd name="connsiteX29" fmla="*/ 529659 w 5545537"/>
              <a:gd name="connsiteY29" fmla="*/ 5760642 h 6876000"/>
              <a:gd name="connsiteX30" fmla="*/ 512040 w 5545537"/>
              <a:gd name="connsiteY30" fmla="*/ 5760642 h 6876000"/>
              <a:gd name="connsiteX31" fmla="*/ 512040 w 5545537"/>
              <a:gd name="connsiteY31" fmla="*/ 5743975 h 6876000"/>
              <a:gd name="connsiteX32" fmla="*/ 426816 w 5545537"/>
              <a:gd name="connsiteY32" fmla="*/ 5735384 h 6876000"/>
              <a:gd name="connsiteX33" fmla="*/ 9971 w 5545537"/>
              <a:gd name="connsiteY33" fmla="*/ 5223932 h 6876000"/>
              <a:gd name="connsiteX34" fmla="*/ 426816 w 5545537"/>
              <a:gd name="connsiteY34" fmla="*/ 4712481 h 6876000"/>
              <a:gd name="connsiteX35" fmla="*/ 512040 w 5545537"/>
              <a:gd name="connsiteY35" fmla="*/ 4703889 h 6876000"/>
              <a:gd name="connsiteX36" fmla="*/ 512040 w 5545537"/>
              <a:gd name="connsiteY36" fmla="*/ 4703511 h 6876000"/>
              <a:gd name="connsiteX37" fmla="*/ 423086 w 5545537"/>
              <a:gd name="connsiteY37" fmla="*/ 4694544 h 6876000"/>
              <a:gd name="connsiteX38" fmla="*/ 0 w 5545537"/>
              <a:gd name="connsiteY38" fmla="*/ 4175435 h 6876000"/>
              <a:gd name="connsiteX39" fmla="*/ 529874 w 5545537"/>
              <a:gd name="connsiteY39" fmla="*/ 3645561 h 6876000"/>
              <a:gd name="connsiteX40" fmla="*/ 1048983 w 5545537"/>
              <a:gd name="connsiteY40" fmla="*/ 4068647 h 6876000"/>
              <a:gd name="connsiteX41" fmla="*/ 1057146 w 5545537"/>
              <a:gd name="connsiteY41" fmla="*/ 4149617 h 6876000"/>
              <a:gd name="connsiteX42" fmla="*/ 1069719 w 5545537"/>
              <a:gd name="connsiteY42" fmla="*/ 4149617 h 6876000"/>
              <a:gd name="connsiteX43" fmla="*/ 1069719 w 5545537"/>
              <a:gd name="connsiteY43" fmla="*/ 4620012 h 6876000"/>
              <a:gd name="connsiteX44" fmla="*/ 1095113 w 5545537"/>
              <a:gd name="connsiteY44" fmla="*/ 4538207 h 6876000"/>
              <a:gd name="connsiteX45" fmla="*/ 1576145 w 5545537"/>
              <a:gd name="connsiteY45" fmla="*/ 4219357 h 6876000"/>
              <a:gd name="connsiteX46" fmla="*/ 1609779 w 5545537"/>
              <a:gd name="connsiteY46" fmla="*/ 4222748 h 6876000"/>
              <a:gd name="connsiteX47" fmla="*/ 1609779 w 5545537"/>
              <a:gd name="connsiteY47" fmla="*/ 4205666 h 6876000"/>
              <a:gd name="connsiteX48" fmla="*/ 1577115 w 5545537"/>
              <a:gd name="connsiteY48" fmla="*/ 4208959 h 6876000"/>
              <a:gd name="connsiteX49" fmla="*/ 1055057 w 5545537"/>
              <a:gd name="connsiteY49" fmla="*/ 3686901 h 6876000"/>
              <a:gd name="connsiteX50" fmla="*/ 1577115 w 5545537"/>
              <a:gd name="connsiteY50" fmla="*/ 3164843 h 6876000"/>
              <a:gd name="connsiteX51" fmla="*/ 2088567 w 5545537"/>
              <a:gd name="connsiteY51" fmla="*/ 3581688 h 6876000"/>
              <a:gd name="connsiteX52" fmla="*/ 2098635 w 5545537"/>
              <a:gd name="connsiteY52" fmla="*/ 3681565 h 6876000"/>
              <a:gd name="connsiteX53" fmla="*/ 2113837 w 5545537"/>
              <a:gd name="connsiteY53" fmla="*/ 3681565 h 6876000"/>
              <a:gd name="connsiteX54" fmla="*/ 2113837 w 5545537"/>
              <a:gd name="connsiteY54" fmla="*/ 2637449 h 6876000"/>
              <a:gd name="connsiteX55" fmla="*/ 2114775 w 5545537"/>
              <a:gd name="connsiteY55" fmla="*/ 2637449 h 6876000"/>
              <a:gd name="connsiteX56" fmla="*/ 2113835 w 5545537"/>
              <a:gd name="connsiteY56" fmla="*/ 2628122 h 6876000"/>
              <a:gd name="connsiteX57" fmla="*/ 2635893 w 5545537"/>
              <a:gd name="connsiteY57" fmla="*/ 2106064 h 6876000"/>
              <a:gd name="connsiteX58" fmla="*/ 2649648 w 5545537"/>
              <a:gd name="connsiteY58" fmla="*/ 2107451 h 6876000"/>
              <a:gd name="connsiteX59" fmla="*/ 2649648 w 5545537"/>
              <a:gd name="connsiteY59" fmla="*/ 2090015 h 6876000"/>
              <a:gd name="connsiteX60" fmla="*/ 2635894 w 5545537"/>
              <a:gd name="connsiteY60" fmla="*/ 2091401 h 6876000"/>
              <a:gd name="connsiteX61" fmla="*/ 2113836 w 5545537"/>
              <a:gd name="connsiteY61" fmla="*/ 1569343 h 6876000"/>
              <a:gd name="connsiteX62" fmla="*/ 2635894 w 5545537"/>
              <a:gd name="connsiteY62" fmla="*/ 1047285 h 6876000"/>
              <a:gd name="connsiteX63" fmla="*/ 2649648 w 5545537"/>
              <a:gd name="connsiteY63" fmla="*/ 1048672 h 6876000"/>
              <a:gd name="connsiteX64" fmla="*/ 2649648 w 5545537"/>
              <a:gd name="connsiteY64" fmla="*/ 1043268 h 6876000"/>
              <a:gd name="connsiteX65" fmla="*/ 2689899 w 5545537"/>
              <a:gd name="connsiteY65" fmla="*/ 1039210 h 6876000"/>
              <a:gd name="connsiteX66" fmla="*/ 2689899 w 5545537"/>
              <a:gd name="connsiteY66" fmla="*/ 1038672 h 6876000"/>
              <a:gd name="connsiteX67" fmla="*/ 2635893 w 5545537"/>
              <a:gd name="connsiteY67" fmla="*/ 1044116 h 6876000"/>
              <a:gd name="connsiteX68" fmla="*/ 2113835 w 5545537"/>
              <a:gd name="connsiteY68" fmla="*/ 522058 h 6876000"/>
              <a:gd name="connsiteX69" fmla="*/ 2635893 w 5545537"/>
              <a:gd name="connsiteY69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76000 h 6876000"/>
              <a:gd name="connsiteX15" fmla="*/ 2649648 w 5545537"/>
              <a:gd name="connsiteY15" fmla="*/ 6858537 h 6876000"/>
              <a:gd name="connsiteX16" fmla="*/ 2617891 w 5545537"/>
              <a:gd name="connsiteY16" fmla="*/ 6858537 h 6876000"/>
              <a:gd name="connsiteX17" fmla="*/ 2617891 w 5545537"/>
              <a:gd name="connsiteY17" fmla="*/ 6876000 h 6876000"/>
              <a:gd name="connsiteX18" fmla="*/ 1609779 w 5545537"/>
              <a:gd name="connsiteY18" fmla="*/ 6876000 h 6876000"/>
              <a:gd name="connsiteX19" fmla="*/ 1609779 w 5545537"/>
              <a:gd name="connsiteY19" fmla="*/ 6858537 h 6876000"/>
              <a:gd name="connsiteX20" fmla="*/ 1069719 w 5545537"/>
              <a:gd name="connsiteY20" fmla="*/ 6858537 h 6876000"/>
              <a:gd name="connsiteX21" fmla="*/ 1069719 w 5545537"/>
              <a:gd name="connsiteY21" fmla="*/ 6318334 h 6876000"/>
              <a:gd name="connsiteX22" fmla="*/ 1069720 w 5545537"/>
              <a:gd name="connsiteY22" fmla="*/ 6318321 h 6876000"/>
              <a:gd name="connsiteX23" fmla="*/ 1069719 w 5545537"/>
              <a:gd name="connsiteY23" fmla="*/ 6318310 h 6876000"/>
              <a:gd name="connsiteX24" fmla="*/ 1069719 w 5545537"/>
              <a:gd name="connsiteY24" fmla="*/ 6237825 h 6876000"/>
              <a:gd name="connsiteX25" fmla="*/ 1062618 w 5545537"/>
              <a:gd name="connsiteY25" fmla="*/ 6237825 h 6876000"/>
              <a:gd name="connsiteX26" fmla="*/ 1061010 w 5545537"/>
              <a:gd name="connsiteY26" fmla="*/ 6219603 h 6876000"/>
              <a:gd name="connsiteX27" fmla="*/ 624433 w 5545537"/>
              <a:gd name="connsiteY27" fmla="*/ 5771972 h 6876000"/>
              <a:gd name="connsiteX28" fmla="*/ 529659 w 5545537"/>
              <a:gd name="connsiteY28" fmla="*/ 5762418 h 6876000"/>
              <a:gd name="connsiteX29" fmla="*/ 529659 w 5545537"/>
              <a:gd name="connsiteY29" fmla="*/ 5760642 h 6876000"/>
              <a:gd name="connsiteX30" fmla="*/ 512040 w 5545537"/>
              <a:gd name="connsiteY30" fmla="*/ 5760642 h 6876000"/>
              <a:gd name="connsiteX31" fmla="*/ 512040 w 5545537"/>
              <a:gd name="connsiteY31" fmla="*/ 5743975 h 6876000"/>
              <a:gd name="connsiteX32" fmla="*/ 426816 w 5545537"/>
              <a:gd name="connsiteY32" fmla="*/ 5735384 h 6876000"/>
              <a:gd name="connsiteX33" fmla="*/ 9971 w 5545537"/>
              <a:gd name="connsiteY33" fmla="*/ 5223932 h 6876000"/>
              <a:gd name="connsiteX34" fmla="*/ 426816 w 5545537"/>
              <a:gd name="connsiteY34" fmla="*/ 4712481 h 6876000"/>
              <a:gd name="connsiteX35" fmla="*/ 512040 w 5545537"/>
              <a:gd name="connsiteY35" fmla="*/ 4703889 h 6876000"/>
              <a:gd name="connsiteX36" fmla="*/ 512040 w 5545537"/>
              <a:gd name="connsiteY36" fmla="*/ 4703511 h 6876000"/>
              <a:gd name="connsiteX37" fmla="*/ 423086 w 5545537"/>
              <a:gd name="connsiteY37" fmla="*/ 4694544 h 6876000"/>
              <a:gd name="connsiteX38" fmla="*/ 0 w 5545537"/>
              <a:gd name="connsiteY38" fmla="*/ 4175435 h 6876000"/>
              <a:gd name="connsiteX39" fmla="*/ 529874 w 5545537"/>
              <a:gd name="connsiteY39" fmla="*/ 3645561 h 6876000"/>
              <a:gd name="connsiteX40" fmla="*/ 1048983 w 5545537"/>
              <a:gd name="connsiteY40" fmla="*/ 4068647 h 6876000"/>
              <a:gd name="connsiteX41" fmla="*/ 1057146 w 5545537"/>
              <a:gd name="connsiteY41" fmla="*/ 4149617 h 6876000"/>
              <a:gd name="connsiteX42" fmla="*/ 1066307 w 5545537"/>
              <a:gd name="connsiteY42" fmla="*/ 4347509 h 6876000"/>
              <a:gd name="connsiteX43" fmla="*/ 1069719 w 5545537"/>
              <a:gd name="connsiteY43" fmla="*/ 4620012 h 6876000"/>
              <a:gd name="connsiteX44" fmla="*/ 1095113 w 5545537"/>
              <a:gd name="connsiteY44" fmla="*/ 4538207 h 6876000"/>
              <a:gd name="connsiteX45" fmla="*/ 1576145 w 5545537"/>
              <a:gd name="connsiteY45" fmla="*/ 4219357 h 6876000"/>
              <a:gd name="connsiteX46" fmla="*/ 1609779 w 5545537"/>
              <a:gd name="connsiteY46" fmla="*/ 4222748 h 6876000"/>
              <a:gd name="connsiteX47" fmla="*/ 1609779 w 5545537"/>
              <a:gd name="connsiteY47" fmla="*/ 4205666 h 6876000"/>
              <a:gd name="connsiteX48" fmla="*/ 1577115 w 5545537"/>
              <a:gd name="connsiteY48" fmla="*/ 4208959 h 6876000"/>
              <a:gd name="connsiteX49" fmla="*/ 1055057 w 5545537"/>
              <a:gd name="connsiteY49" fmla="*/ 3686901 h 6876000"/>
              <a:gd name="connsiteX50" fmla="*/ 1577115 w 5545537"/>
              <a:gd name="connsiteY50" fmla="*/ 3164843 h 6876000"/>
              <a:gd name="connsiteX51" fmla="*/ 2088567 w 5545537"/>
              <a:gd name="connsiteY51" fmla="*/ 3581688 h 6876000"/>
              <a:gd name="connsiteX52" fmla="*/ 2098635 w 5545537"/>
              <a:gd name="connsiteY52" fmla="*/ 3681565 h 6876000"/>
              <a:gd name="connsiteX53" fmla="*/ 2113837 w 5545537"/>
              <a:gd name="connsiteY53" fmla="*/ 3681565 h 6876000"/>
              <a:gd name="connsiteX54" fmla="*/ 2113837 w 5545537"/>
              <a:gd name="connsiteY54" fmla="*/ 2637449 h 6876000"/>
              <a:gd name="connsiteX55" fmla="*/ 2114775 w 5545537"/>
              <a:gd name="connsiteY55" fmla="*/ 2637449 h 6876000"/>
              <a:gd name="connsiteX56" fmla="*/ 2113835 w 5545537"/>
              <a:gd name="connsiteY56" fmla="*/ 2628122 h 6876000"/>
              <a:gd name="connsiteX57" fmla="*/ 2635893 w 5545537"/>
              <a:gd name="connsiteY57" fmla="*/ 2106064 h 6876000"/>
              <a:gd name="connsiteX58" fmla="*/ 2649648 w 5545537"/>
              <a:gd name="connsiteY58" fmla="*/ 2107451 h 6876000"/>
              <a:gd name="connsiteX59" fmla="*/ 2649648 w 5545537"/>
              <a:gd name="connsiteY59" fmla="*/ 2090015 h 6876000"/>
              <a:gd name="connsiteX60" fmla="*/ 2635894 w 5545537"/>
              <a:gd name="connsiteY60" fmla="*/ 2091401 h 6876000"/>
              <a:gd name="connsiteX61" fmla="*/ 2113836 w 5545537"/>
              <a:gd name="connsiteY61" fmla="*/ 1569343 h 6876000"/>
              <a:gd name="connsiteX62" fmla="*/ 2635894 w 5545537"/>
              <a:gd name="connsiteY62" fmla="*/ 1047285 h 6876000"/>
              <a:gd name="connsiteX63" fmla="*/ 2649648 w 5545537"/>
              <a:gd name="connsiteY63" fmla="*/ 1048672 h 6876000"/>
              <a:gd name="connsiteX64" fmla="*/ 2649648 w 5545537"/>
              <a:gd name="connsiteY64" fmla="*/ 1043268 h 6876000"/>
              <a:gd name="connsiteX65" fmla="*/ 2689899 w 5545537"/>
              <a:gd name="connsiteY65" fmla="*/ 1039210 h 6876000"/>
              <a:gd name="connsiteX66" fmla="*/ 2689899 w 5545537"/>
              <a:gd name="connsiteY66" fmla="*/ 1038672 h 6876000"/>
              <a:gd name="connsiteX67" fmla="*/ 2635893 w 5545537"/>
              <a:gd name="connsiteY67" fmla="*/ 1044116 h 6876000"/>
              <a:gd name="connsiteX68" fmla="*/ 2113835 w 5545537"/>
              <a:gd name="connsiteY68" fmla="*/ 522058 h 6876000"/>
              <a:gd name="connsiteX69" fmla="*/ 2635893 w 5545537"/>
              <a:gd name="connsiteY69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76000 h 6876000"/>
              <a:gd name="connsiteX15" fmla="*/ 2649648 w 5545537"/>
              <a:gd name="connsiteY15" fmla="*/ 6858537 h 6876000"/>
              <a:gd name="connsiteX16" fmla="*/ 2617891 w 5545537"/>
              <a:gd name="connsiteY16" fmla="*/ 6858537 h 6876000"/>
              <a:gd name="connsiteX17" fmla="*/ 2617891 w 5545537"/>
              <a:gd name="connsiteY17" fmla="*/ 6876000 h 6876000"/>
              <a:gd name="connsiteX18" fmla="*/ 1609779 w 5545537"/>
              <a:gd name="connsiteY18" fmla="*/ 6876000 h 6876000"/>
              <a:gd name="connsiteX19" fmla="*/ 1609779 w 5545537"/>
              <a:gd name="connsiteY19" fmla="*/ 6858537 h 6876000"/>
              <a:gd name="connsiteX20" fmla="*/ 1069719 w 5545537"/>
              <a:gd name="connsiteY20" fmla="*/ 6858537 h 6876000"/>
              <a:gd name="connsiteX21" fmla="*/ 1069719 w 5545537"/>
              <a:gd name="connsiteY21" fmla="*/ 6318334 h 6876000"/>
              <a:gd name="connsiteX22" fmla="*/ 1069720 w 5545537"/>
              <a:gd name="connsiteY22" fmla="*/ 6318321 h 6876000"/>
              <a:gd name="connsiteX23" fmla="*/ 1069719 w 5545537"/>
              <a:gd name="connsiteY23" fmla="*/ 6318310 h 6876000"/>
              <a:gd name="connsiteX24" fmla="*/ 1069719 w 5545537"/>
              <a:gd name="connsiteY24" fmla="*/ 6237825 h 6876000"/>
              <a:gd name="connsiteX25" fmla="*/ 1062618 w 5545537"/>
              <a:gd name="connsiteY25" fmla="*/ 6237825 h 6876000"/>
              <a:gd name="connsiteX26" fmla="*/ 1061010 w 5545537"/>
              <a:gd name="connsiteY26" fmla="*/ 6219603 h 6876000"/>
              <a:gd name="connsiteX27" fmla="*/ 624433 w 5545537"/>
              <a:gd name="connsiteY27" fmla="*/ 5771972 h 6876000"/>
              <a:gd name="connsiteX28" fmla="*/ 529659 w 5545537"/>
              <a:gd name="connsiteY28" fmla="*/ 5762418 h 6876000"/>
              <a:gd name="connsiteX29" fmla="*/ 529659 w 5545537"/>
              <a:gd name="connsiteY29" fmla="*/ 5760642 h 6876000"/>
              <a:gd name="connsiteX30" fmla="*/ 512040 w 5545537"/>
              <a:gd name="connsiteY30" fmla="*/ 5760642 h 6876000"/>
              <a:gd name="connsiteX31" fmla="*/ 512040 w 5545537"/>
              <a:gd name="connsiteY31" fmla="*/ 5743975 h 6876000"/>
              <a:gd name="connsiteX32" fmla="*/ 426816 w 5545537"/>
              <a:gd name="connsiteY32" fmla="*/ 5735384 h 6876000"/>
              <a:gd name="connsiteX33" fmla="*/ 9971 w 5545537"/>
              <a:gd name="connsiteY33" fmla="*/ 5223932 h 6876000"/>
              <a:gd name="connsiteX34" fmla="*/ 426816 w 5545537"/>
              <a:gd name="connsiteY34" fmla="*/ 4712481 h 6876000"/>
              <a:gd name="connsiteX35" fmla="*/ 512040 w 5545537"/>
              <a:gd name="connsiteY35" fmla="*/ 4703889 h 6876000"/>
              <a:gd name="connsiteX36" fmla="*/ 512040 w 5545537"/>
              <a:gd name="connsiteY36" fmla="*/ 4703511 h 6876000"/>
              <a:gd name="connsiteX37" fmla="*/ 423086 w 5545537"/>
              <a:gd name="connsiteY37" fmla="*/ 4694544 h 6876000"/>
              <a:gd name="connsiteX38" fmla="*/ 0 w 5545537"/>
              <a:gd name="connsiteY38" fmla="*/ 4175435 h 6876000"/>
              <a:gd name="connsiteX39" fmla="*/ 529874 w 5545537"/>
              <a:gd name="connsiteY39" fmla="*/ 3645561 h 6876000"/>
              <a:gd name="connsiteX40" fmla="*/ 1048983 w 5545537"/>
              <a:gd name="connsiteY40" fmla="*/ 4068647 h 6876000"/>
              <a:gd name="connsiteX41" fmla="*/ 1057146 w 5545537"/>
              <a:gd name="connsiteY41" fmla="*/ 4149617 h 6876000"/>
              <a:gd name="connsiteX42" fmla="*/ 1066307 w 5545537"/>
              <a:gd name="connsiteY42" fmla="*/ 4347509 h 6876000"/>
              <a:gd name="connsiteX43" fmla="*/ 1069719 w 5545537"/>
              <a:gd name="connsiteY43" fmla="*/ 4620012 h 6876000"/>
              <a:gd name="connsiteX44" fmla="*/ 1095113 w 5545537"/>
              <a:gd name="connsiteY44" fmla="*/ 4538207 h 6876000"/>
              <a:gd name="connsiteX45" fmla="*/ 1576145 w 5545537"/>
              <a:gd name="connsiteY45" fmla="*/ 4219357 h 6876000"/>
              <a:gd name="connsiteX46" fmla="*/ 1609779 w 5545537"/>
              <a:gd name="connsiteY46" fmla="*/ 4222748 h 6876000"/>
              <a:gd name="connsiteX47" fmla="*/ 1609779 w 5545537"/>
              <a:gd name="connsiteY47" fmla="*/ 4205666 h 6876000"/>
              <a:gd name="connsiteX48" fmla="*/ 1577115 w 5545537"/>
              <a:gd name="connsiteY48" fmla="*/ 4208959 h 6876000"/>
              <a:gd name="connsiteX49" fmla="*/ 1055057 w 5545537"/>
              <a:gd name="connsiteY49" fmla="*/ 3686901 h 6876000"/>
              <a:gd name="connsiteX50" fmla="*/ 1577115 w 5545537"/>
              <a:gd name="connsiteY50" fmla="*/ 3164843 h 6876000"/>
              <a:gd name="connsiteX51" fmla="*/ 2088567 w 5545537"/>
              <a:gd name="connsiteY51" fmla="*/ 3581688 h 6876000"/>
              <a:gd name="connsiteX52" fmla="*/ 2098635 w 5545537"/>
              <a:gd name="connsiteY52" fmla="*/ 3681565 h 6876000"/>
              <a:gd name="connsiteX53" fmla="*/ 2113837 w 5545537"/>
              <a:gd name="connsiteY53" fmla="*/ 3681565 h 6876000"/>
              <a:gd name="connsiteX54" fmla="*/ 2113837 w 5545537"/>
              <a:gd name="connsiteY54" fmla="*/ 2637449 h 6876000"/>
              <a:gd name="connsiteX55" fmla="*/ 2114775 w 5545537"/>
              <a:gd name="connsiteY55" fmla="*/ 2637449 h 6876000"/>
              <a:gd name="connsiteX56" fmla="*/ 2113835 w 5545537"/>
              <a:gd name="connsiteY56" fmla="*/ 2628122 h 6876000"/>
              <a:gd name="connsiteX57" fmla="*/ 2635893 w 5545537"/>
              <a:gd name="connsiteY57" fmla="*/ 2106064 h 6876000"/>
              <a:gd name="connsiteX58" fmla="*/ 2649648 w 5545537"/>
              <a:gd name="connsiteY58" fmla="*/ 2107451 h 6876000"/>
              <a:gd name="connsiteX59" fmla="*/ 2649648 w 5545537"/>
              <a:gd name="connsiteY59" fmla="*/ 2090015 h 6876000"/>
              <a:gd name="connsiteX60" fmla="*/ 2635894 w 5545537"/>
              <a:gd name="connsiteY60" fmla="*/ 2091401 h 6876000"/>
              <a:gd name="connsiteX61" fmla="*/ 2113836 w 5545537"/>
              <a:gd name="connsiteY61" fmla="*/ 1569343 h 6876000"/>
              <a:gd name="connsiteX62" fmla="*/ 2635894 w 5545537"/>
              <a:gd name="connsiteY62" fmla="*/ 1047285 h 6876000"/>
              <a:gd name="connsiteX63" fmla="*/ 2649648 w 5545537"/>
              <a:gd name="connsiteY63" fmla="*/ 1048672 h 6876000"/>
              <a:gd name="connsiteX64" fmla="*/ 2649648 w 5545537"/>
              <a:gd name="connsiteY64" fmla="*/ 1043268 h 6876000"/>
              <a:gd name="connsiteX65" fmla="*/ 2689899 w 5545537"/>
              <a:gd name="connsiteY65" fmla="*/ 1039210 h 6876000"/>
              <a:gd name="connsiteX66" fmla="*/ 2689899 w 5545537"/>
              <a:gd name="connsiteY66" fmla="*/ 1038672 h 6876000"/>
              <a:gd name="connsiteX67" fmla="*/ 2635893 w 5545537"/>
              <a:gd name="connsiteY67" fmla="*/ 1044116 h 6876000"/>
              <a:gd name="connsiteX68" fmla="*/ 2113835 w 5545537"/>
              <a:gd name="connsiteY68" fmla="*/ 522058 h 6876000"/>
              <a:gd name="connsiteX69" fmla="*/ 2635893 w 5545537"/>
              <a:gd name="connsiteY69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76000 h 6876000"/>
              <a:gd name="connsiteX15" fmla="*/ 2649648 w 5545537"/>
              <a:gd name="connsiteY15" fmla="*/ 6858537 h 6876000"/>
              <a:gd name="connsiteX16" fmla="*/ 2617891 w 5545537"/>
              <a:gd name="connsiteY16" fmla="*/ 6858537 h 6876000"/>
              <a:gd name="connsiteX17" fmla="*/ 2617891 w 5545537"/>
              <a:gd name="connsiteY17" fmla="*/ 6876000 h 6876000"/>
              <a:gd name="connsiteX18" fmla="*/ 1609779 w 5545537"/>
              <a:gd name="connsiteY18" fmla="*/ 6858537 h 6876000"/>
              <a:gd name="connsiteX19" fmla="*/ 1069719 w 5545537"/>
              <a:gd name="connsiteY19" fmla="*/ 6858537 h 6876000"/>
              <a:gd name="connsiteX20" fmla="*/ 1069719 w 5545537"/>
              <a:gd name="connsiteY20" fmla="*/ 6318334 h 6876000"/>
              <a:gd name="connsiteX21" fmla="*/ 1069720 w 5545537"/>
              <a:gd name="connsiteY21" fmla="*/ 6318321 h 6876000"/>
              <a:gd name="connsiteX22" fmla="*/ 1069719 w 5545537"/>
              <a:gd name="connsiteY22" fmla="*/ 6318310 h 6876000"/>
              <a:gd name="connsiteX23" fmla="*/ 1069719 w 5545537"/>
              <a:gd name="connsiteY23" fmla="*/ 6237825 h 6876000"/>
              <a:gd name="connsiteX24" fmla="*/ 1062618 w 5545537"/>
              <a:gd name="connsiteY24" fmla="*/ 6237825 h 6876000"/>
              <a:gd name="connsiteX25" fmla="*/ 1061010 w 5545537"/>
              <a:gd name="connsiteY25" fmla="*/ 6219603 h 6876000"/>
              <a:gd name="connsiteX26" fmla="*/ 624433 w 5545537"/>
              <a:gd name="connsiteY26" fmla="*/ 5771972 h 6876000"/>
              <a:gd name="connsiteX27" fmla="*/ 529659 w 5545537"/>
              <a:gd name="connsiteY27" fmla="*/ 5762418 h 6876000"/>
              <a:gd name="connsiteX28" fmla="*/ 529659 w 5545537"/>
              <a:gd name="connsiteY28" fmla="*/ 5760642 h 6876000"/>
              <a:gd name="connsiteX29" fmla="*/ 512040 w 5545537"/>
              <a:gd name="connsiteY29" fmla="*/ 5760642 h 6876000"/>
              <a:gd name="connsiteX30" fmla="*/ 512040 w 5545537"/>
              <a:gd name="connsiteY30" fmla="*/ 5743975 h 6876000"/>
              <a:gd name="connsiteX31" fmla="*/ 426816 w 5545537"/>
              <a:gd name="connsiteY31" fmla="*/ 5735384 h 6876000"/>
              <a:gd name="connsiteX32" fmla="*/ 9971 w 5545537"/>
              <a:gd name="connsiteY32" fmla="*/ 5223932 h 6876000"/>
              <a:gd name="connsiteX33" fmla="*/ 426816 w 5545537"/>
              <a:gd name="connsiteY33" fmla="*/ 4712481 h 6876000"/>
              <a:gd name="connsiteX34" fmla="*/ 512040 w 5545537"/>
              <a:gd name="connsiteY34" fmla="*/ 4703889 h 6876000"/>
              <a:gd name="connsiteX35" fmla="*/ 512040 w 5545537"/>
              <a:gd name="connsiteY35" fmla="*/ 4703511 h 6876000"/>
              <a:gd name="connsiteX36" fmla="*/ 423086 w 5545537"/>
              <a:gd name="connsiteY36" fmla="*/ 4694544 h 6876000"/>
              <a:gd name="connsiteX37" fmla="*/ 0 w 5545537"/>
              <a:gd name="connsiteY37" fmla="*/ 4175435 h 6876000"/>
              <a:gd name="connsiteX38" fmla="*/ 529874 w 5545537"/>
              <a:gd name="connsiteY38" fmla="*/ 3645561 h 6876000"/>
              <a:gd name="connsiteX39" fmla="*/ 1048983 w 5545537"/>
              <a:gd name="connsiteY39" fmla="*/ 4068647 h 6876000"/>
              <a:gd name="connsiteX40" fmla="*/ 1057146 w 5545537"/>
              <a:gd name="connsiteY40" fmla="*/ 4149617 h 6876000"/>
              <a:gd name="connsiteX41" fmla="*/ 1066307 w 5545537"/>
              <a:gd name="connsiteY41" fmla="*/ 4347509 h 6876000"/>
              <a:gd name="connsiteX42" fmla="*/ 1069719 w 5545537"/>
              <a:gd name="connsiteY42" fmla="*/ 4620012 h 6876000"/>
              <a:gd name="connsiteX43" fmla="*/ 1095113 w 5545537"/>
              <a:gd name="connsiteY43" fmla="*/ 4538207 h 6876000"/>
              <a:gd name="connsiteX44" fmla="*/ 1576145 w 5545537"/>
              <a:gd name="connsiteY44" fmla="*/ 4219357 h 6876000"/>
              <a:gd name="connsiteX45" fmla="*/ 1609779 w 5545537"/>
              <a:gd name="connsiteY45" fmla="*/ 4222748 h 6876000"/>
              <a:gd name="connsiteX46" fmla="*/ 1609779 w 5545537"/>
              <a:gd name="connsiteY46" fmla="*/ 4205666 h 6876000"/>
              <a:gd name="connsiteX47" fmla="*/ 1577115 w 5545537"/>
              <a:gd name="connsiteY47" fmla="*/ 4208959 h 6876000"/>
              <a:gd name="connsiteX48" fmla="*/ 1055057 w 5545537"/>
              <a:gd name="connsiteY48" fmla="*/ 3686901 h 6876000"/>
              <a:gd name="connsiteX49" fmla="*/ 1577115 w 5545537"/>
              <a:gd name="connsiteY49" fmla="*/ 3164843 h 6876000"/>
              <a:gd name="connsiteX50" fmla="*/ 2088567 w 5545537"/>
              <a:gd name="connsiteY50" fmla="*/ 3581688 h 6876000"/>
              <a:gd name="connsiteX51" fmla="*/ 2098635 w 5545537"/>
              <a:gd name="connsiteY51" fmla="*/ 3681565 h 6876000"/>
              <a:gd name="connsiteX52" fmla="*/ 2113837 w 5545537"/>
              <a:gd name="connsiteY52" fmla="*/ 3681565 h 6876000"/>
              <a:gd name="connsiteX53" fmla="*/ 2113837 w 5545537"/>
              <a:gd name="connsiteY53" fmla="*/ 2637449 h 6876000"/>
              <a:gd name="connsiteX54" fmla="*/ 2114775 w 5545537"/>
              <a:gd name="connsiteY54" fmla="*/ 2637449 h 6876000"/>
              <a:gd name="connsiteX55" fmla="*/ 2113835 w 5545537"/>
              <a:gd name="connsiteY55" fmla="*/ 2628122 h 6876000"/>
              <a:gd name="connsiteX56" fmla="*/ 2635893 w 5545537"/>
              <a:gd name="connsiteY56" fmla="*/ 2106064 h 6876000"/>
              <a:gd name="connsiteX57" fmla="*/ 2649648 w 5545537"/>
              <a:gd name="connsiteY57" fmla="*/ 2107451 h 6876000"/>
              <a:gd name="connsiteX58" fmla="*/ 2649648 w 5545537"/>
              <a:gd name="connsiteY58" fmla="*/ 2090015 h 6876000"/>
              <a:gd name="connsiteX59" fmla="*/ 2635894 w 5545537"/>
              <a:gd name="connsiteY59" fmla="*/ 2091401 h 6876000"/>
              <a:gd name="connsiteX60" fmla="*/ 2113836 w 5545537"/>
              <a:gd name="connsiteY60" fmla="*/ 1569343 h 6876000"/>
              <a:gd name="connsiteX61" fmla="*/ 2635894 w 5545537"/>
              <a:gd name="connsiteY61" fmla="*/ 1047285 h 6876000"/>
              <a:gd name="connsiteX62" fmla="*/ 2649648 w 5545537"/>
              <a:gd name="connsiteY62" fmla="*/ 1048672 h 6876000"/>
              <a:gd name="connsiteX63" fmla="*/ 2649648 w 5545537"/>
              <a:gd name="connsiteY63" fmla="*/ 1043268 h 6876000"/>
              <a:gd name="connsiteX64" fmla="*/ 2689899 w 5545537"/>
              <a:gd name="connsiteY64" fmla="*/ 1039210 h 6876000"/>
              <a:gd name="connsiteX65" fmla="*/ 2689899 w 5545537"/>
              <a:gd name="connsiteY65" fmla="*/ 1038672 h 6876000"/>
              <a:gd name="connsiteX66" fmla="*/ 2635893 w 5545537"/>
              <a:gd name="connsiteY66" fmla="*/ 1044116 h 6876000"/>
              <a:gd name="connsiteX67" fmla="*/ 2113835 w 5545537"/>
              <a:gd name="connsiteY67" fmla="*/ 522058 h 6876000"/>
              <a:gd name="connsiteX68" fmla="*/ 2635893 w 5545537"/>
              <a:gd name="connsiteY68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76000 h 6876000"/>
              <a:gd name="connsiteX15" fmla="*/ 2649648 w 5545537"/>
              <a:gd name="connsiteY15" fmla="*/ 6858537 h 6876000"/>
              <a:gd name="connsiteX16" fmla="*/ 2617891 w 5545537"/>
              <a:gd name="connsiteY16" fmla="*/ 6858537 h 6876000"/>
              <a:gd name="connsiteX17" fmla="*/ 1609779 w 5545537"/>
              <a:gd name="connsiteY17" fmla="*/ 6858537 h 6876000"/>
              <a:gd name="connsiteX18" fmla="*/ 1069719 w 5545537"/>
              <a:gd name="connsiteY18" fmla="*/ 6858537 h 6876000"/>
              <a:gd name="connsiteX19" fmla="*/ 1069719 w 5545537"/>
              <a:gd name="connsiteY19" fmla="*/ 6318334 h 6876000"/>
              <a:gd name="connsiteX20" fmla="*/ 1069720 w 5545537"/>
              <a:gd name="connsiteY20" fmla="*/ 6318321 h 6876000"/>
              <a:gd name="connsiteX21" fmla="*/ 1069719 w 5545537"/>
              <a:gd name="connsiteY21" fmla="*/ 6318310 h 6876000"/>
              <a:gd name="connsiteX22" fmla="*/ 1069719 w 5545537"/>
              <a:gd name="connsiteY22" fmla="*/ 6237825 h 6876000"/>
              <a:gd name="connsiteX23" fmla="*/ 1062618 w 5545537"/>
              <a:gd name="connsiteY23" fmla="*/ 6237825 h 6876000"/>
              <a:gd name="connsiteX24" fmla="*/ 1061010 w 5545537"/>
              <a:gd name="connsiteY24" fmla="*/ 6219603 h 6876000"/>
              <a:gd name="connsiteX25" fmla="*/ 624433 w 5545537"/>
              <a:gd name="connsiteY25" fmla="*/ 5771972 h 6876000"/>
              <a:gd name="connsiteX26" fmla="*/ 529659 w 5545537"/>
              <a:gd name="connsiteY26" fmla="*/ 5762418 h 6876000"/>
              <a:gd name="connsiteX27" fmla="*/ 529659 w 5545537"/>
              <a:gd name="connsiteY27" fmla="*/ 5760642 h 6876000"/>
              <a:gd name="connsiteX28" fmla="*/ 512040 w 5545537"/>
              <a:gd name="connsiteY28" fmla="*/ 5760642 h 6876000"/>
              <a:gd name="connsiteX29" fmla="*/ 512040 w 5545537"/>
              <a:gd name="connsiteY29" fmla="*/ 5743975 h 6876000"/>
              <a:gd name="connsiteX30" fmla="*/ 426816 w 5545537"/>
              <a:gd name="connsiteY30" fmla="*/ 5735384 h 6876000"/>
              <a:gd name="connsiteX31" fmla="*/ 9971 w 5545537"/>
              <a:gd name="connsiteY31" fmla="*/ 5223932 h 6876000"/>
              <a:gd name="connsiteX32" fmla="*/ 426816 w 5545537"/>
              <a:gd name="connsiteY32" fmla="*/ 4712481 h 6876000"/>
              <a:gd name="connsiteX33" fmla="*/ 512040 w 5545537"/>
              <a:gd name="connsiteY33" fmla="*/ 4703889 h 6876000"/>
              <a:gd name="connsiteX34" fmla="*/ 512040 w 5545537"/>
              <a:gd name="connsiteY34" fmla="*/ 4703511 h 6876000"/>
              <a:gd name="connsiteX35" fmla="*/ 423086 w 5545537"/>
              <a:gd name="connsiteY35" fmla="*/ 4694544 h 6876000"/>
              <a:gd name="connsiteX36" fmla="*/ 0 w 5545537"/>
              <a:gd name="connsiteY36" fmla="*/ 4175435 h 6876000"/>
              <a:gd name="connsiteX37" fmla="*/ 529874 w 5545537"/>
              <a:gd name="connsiteY37" fmla="*/ 3645561 h 6876000"/>
              <a:gd name="connsiteX38" fmla="*/ 1048983 w 5545537"/>
              <a:gd name="connsiteY38" fmla="*/ 4068647 h 6876000"/>
              <a:gd name="connsiteX39" fmla="*/ 1057146 w 5545537"/>
              <a:gd name="connsiteY39" fmla="*/ 4149617 h 6876000"/>
              <a:gd name="connsiteX40" fmla="*/ 1066307 w 5545537"/>
              <a:gd name="connsiteY40" fmla="*/ 4347509 h 6876000"/>
              <a:gd name="connsiteX41" fmla="*/ 1069719 w 5545537"/>
              <a:gd name="connsiteY41" fmla="*/ 4620012 h 6876000"/>
              <a:gd name="connsiteX42" fmla="*/ 1095113 w 5545537"/>
              <a:gd name="connsiteY42" fmla="*/ 4538207 h 6876000"/>
              <a:gd name="connsiteX43" fmla="*/ 1576145 w 5545537"/>
              <a:gd name="connsiteY43" fmla="*/ 4219357 h 6876000"/>
              <a:gd name="connsiteX44" fmla="*/ 1609779 w 5545537"/>
              <a:gd name="connsiteY44" fmla="*/ 4222748 h 6876000"/>
              <a:gd name="connsiteX45" fmla="*/ 1609779 w 5545537"/>
              <a:gd name="connsiteY45" fmla="*/ 4205666 h 6876000"/>
              <a:gd name="connsiteX46" fmla="*/ 1577115 w 5545537"/>
              <a:gd name="connsiteY46" fmla="*/ 4208959 h 6876000"/>
              <a:gd name="connsiteX47" fmla="*/ 1055057 w 5545537"/>
              <a:gd name="connsiteY47" fmla="*/ 3686901 h 6876000"/>
              <a:gd name="connsiteX48" fmla="*/ 1577115 w 5545537"/>
              <a:gd name="connsiteY48" fmla="*/ 3164843 h 6876000"/>
              <a:gd name="connsiteX49" fmla="*/ 2088567 w 5545537"/>
              <a:gd name="connsiteY49" fmla="*/ 3581688 h 6876000"/>
              <a:gd name="connsiteX50" fmla="*/ 2098635 w 5545537"/>
              <a:gd name="connsiteY50" fmla="*/ 3681565 h 6876000"/>
              <a:gd name="connsiteX51" fmla="*/ 2113837 w 5545537"/>
              <a:gd name="connsiteY51" fmla="*/ 3681565 h 6876000"/>
              <a:gd name="connsiteX52" fmla="*/ 2113837 w 5545537"/>
              <a:gd name="connsiteY52" fmla="*/ 2637449 h 6876000"/>
              <a:gd name="connsiteX53" fmla="*/ 2114775 w 5545537"/>
              <a:gd name="connsiteY53" fmla="*/ 2637449 h 6876000"/>
              <a:gd name="connsiteX54" fmla="*/ 2113835 w 5545537"/>
              <a:gd name="connsiteY54" fmla="*/ 2628122 h 6876000"/>
              <a:gd name="connsiteX55" fmla="*/ 2635893 w 5545537"/>
              <a:gd name="connsiteY55" fmla="*/ 2106064 h 6876000"/>
              <a:gd name="connsiteX56" fmla="*/ 2649648 w 5545537"/>
              <a:gd name="connsiteY56" fmla="*/ 2107451 h 6876000"/>
              <a:gd name="connsiteX57" fmla="*/ 2649648 w 5545537"/>
              <a:gd name="connsiteY57" fmla="*/ 2090015 h 6876000"/>
              <a:gd name="connsiteX58" fmla="*/ 2635894 w 5545537"/>
              <a:gd name="connsiteY58" fmla="*/ 2091401 h 6876000"/>
              <a:gd name="connsiteX59" fmla="*/ 2113836 w 5545537"/>
              <a:gd name="connsiteY59" fmla="*/ 1569343 h 6876000"/>
              <a:gd name="connsiteX60" fmla="*/ 2635894 w 5545537"/>
              <a:gd name="connsiteY60" fmla="*/ 1047285 h 6876000"/>
              <a:gd name="connsiteX61" fmla="*/ 2649648 w 5545537"/>
              <a:gd name="connsiteY61" fmla="*/ 1048672 h 6876000"/>
              <a:gd name="connsiteX62" fmla="*/ 2649648 w 5545537"/>
              <a:gd name="connsiteY62" fmla="*/ 1043268 h 6876000"/>
              <a:gd name="connsiteX63" fmla="*/ 2689899 w 5545537"/>
              <a:gd name="connsiteY63" fmla="*/ 1039210 h 6876000"/>
              <a:gd name="connsiteX64" fmla="*/ 2689899 w 5545537"/>
              <a:gd name="connsiteY64" fmla="*/ 1038672 h 6876000"/>
              <a:gd name="connsiteX65" fmla="*/ 2635893 w 5545537"/>
              <a:gd name="connsiteY65" fmla="*/ 1044116 h 6876000"/>
              <a:gd name="connsiteX66" fmla="*/ 2113835 w 5545537"/>
              <a:gd name="connsiteY66" fmla="*/ 522058 h 6876000"/>
              <a:gd name="connsiteX67" fmla="*/ 2635893 w 5545537"/>
              <a:gd name="connsiteY67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9719 w 5545537"/>
              <a:gd name="connsiteY21" fmla="*/ 6237825 h 6876000"/>
              <a:gd name="connsiteX22" fmla="*/ 1062618 w 5545537"/>
              <a:gd name="connsiteY22" fmla="*/ 6237825 h 6876000"/>
              <a:gd name="connsiteX23" fmla="*/ 1061010 w 5545537"/>
              <a:gd name="connsiteY23" fmla="*/ 6219603 h 6876000"/>
              <a:gd name="connsiteX24" fmla="*/ 624433 w 5545537"/>
              <a:gd name="connsiteY24" fmla="*/ 5771972 h 6876000"/>
              <a:gd name="connsiteX25" fmla="*/ 529659 w 5545537"/>
              <a:gd name="connsiteY25" fmla="*/ 5762418 h 6876000"/>
              <a:gd name="connsiteX26" fmla="*/ 529659 w 5545537"/>
              <a:gd name="connsiteY26" fmla="*/ 5760642 h 6876000"/>
              <a:gd name="connsiteX27" fmla="*/ 512040 w 5545537"/>
              <a:gd name="connsiteY27" fmla="*/ 5760642 h 6876000"/>
              <a:gd name="connsiteX28" fmla="*/ 512040 w 5545537"/>
              <a:gd name="connsiteY28" fmla="*/ 5743975 h 6876000"/>
              <a:gd name="connsiteX29" fmla="*/ 426816 w 5545537"/>
              <a:gd name="connsiteY29" fmla="*/ 5735384 h 6876000"/>
              <a:gd name="connsiteX30" fmla="*/ 9971 w 5545537"/>
              <a:gd name="connsiteY30" fmla="*/ 5223932 h 6876000"/>
              <a:gd name="connsiteX31" fmla="*/ 426816 w 5545537"/>
              <a:gd name="connsiteY31" fmla="*/ 4712481 h 6876000"/>
              <a:gd name="connsiteX32" fmla="*/ 512040 w 5545537"/>
              <a:gd name="connsiteY32" fmla="*/ 4703889 h 6876000"/>
              <a:gd name="connsiteX33" fmla="*/ 512040 w 5545537"/>
              <a:gd name="connsiteY33" fmla="*/ 4703511 h 6876000"/>
              <a:gd name="connsiteX34" fmla="*/ 423086 w 5545537"/>
              <a:gd name="connsiteY34" fmla="*/ 4694544 h 6876000"/>
              <a:gd name="connsiteX35" fmla="*/ 0 w 5545537"/>
              <a:gd name="connsiteY35" fmla="*/ 4175435 h 6876000"/>
              <a:gd name="connsiteX36" fmla="*/ 529874 w 5545537"/>
              <a:gd name="connsiteY36" fmla="*/ 3645561 h 6876000"/>
              <a:gd name="connsiteX37" fmla="*/ 1048983 w 5545537"/>
              <a:gd name="connsiteY37" fmla="*/ 4068647 h 6876000"/>
              <a:gd name="connsiteX38" fmla="*/ 1057146 w 5545537"/>
              <a:gd name="connsiteY38" fmla="*/ 4149617 h 6876000"/>
              <a:gd name="connsiteX39" fmla="*/ 1066307 w 5545537"/>
              <a:gd name="connsiteY39" fmla="*/ 4347509 h 6876000"/>
              <a:gd name="connsiteX40" fmla="*/ 1069719 w 5545537"/>
              <a:gd name="connsiteY40" fmla="*/ 4620012 h 6876000"/>
              <a:gd name="connsiteX41" fmla="*/ 1095113 w 5545537"/>
              <a:gd name="connsiteY41" fmla="*/ 4538207 h 6876000"/>
              <a:gd name="connsiteX42" fmla="*/ 1576145 w 5545537"/>
              <a:gd name="connsiteY42" fmla="*/ 4219357 h 6876000"/>
              <a:gd name="connsiteX43" fmla="*/ 1609779 w 5545537"/>
              <a:gd name="connsiteY43" fmla="*/ 4222748 h 6876000"/>
              <a:gd name="connsiteX44" fmla="*/ 1609779 w 5545537"/>
              <a:gd name="connsiteY44" fmla="*/ 4205666 h 6876000"/>
              <a:gd name="connsiteX45" fmla="*/ 1577115 w 5545537"/>
              <a:gd name="connsiteY45" fmla="*/ 4208959 h 6876000"/>
              <a:gd name="connsiteX46" fmla="*/ 1055057 w 5545537"/>
              <a:gd name="connsiteY46" fmla="*/ 3686901 h 6876000"/>
              <a:gd name="connsiteX47" fmla="*/ 1577115 w 5545537"/>
              <a:gd name="connsiteY47" fmla="*/ 3164843 h 6876000"/>
              <a:gd name="connsiteX48" fmla="*/ 2088567 w 5545537"/>
              <a:gd name="connsiteY48" fmla="*/ 3581688 h 6876000"/>
              <a:gd name="connsiteX49" fmla="*/ 2098635 w 5545537"/>
              <a:gd name="connsiteY49" fmla="*/ 3681565 h 6876000"/>
              <a:gd name="connsiteX50" fmla="*/ 2113837 w 5545537"/>
              <a:gd name="connsiteY50" fmla="*/ 3681565 h 6876000"/>
              <a:gd name="connsiteX51" fmla="*/ 2113837 w 5545537"/>
              <a:gd name="connsiteY51" fmla="*/ 2637449 h 6876000"/>
              <a:gd name="connsiteX52" fmla="*/ 2114775 w 5545537"/>
              <a:gd name="connsiteY52" fmla="*/ 2637449 h 6876000"/>
              <a:gd name="connsiteX53" fmla="*/ 2113835 w 5545537"/>
              <a:gd name="connsiteY53" fmla="*/ 2628122 h 6876000"/>
              <a:gd name="connsiteX54" fmla="*/ 2635893 w 5545537"/>
              <a:gd name="connsiteY54" fmla="*/ 2106064 h 6876000"/>
              <a:gd name="connsiteX55" fmla="*/ 2649648 w 5545537"/>
              <a:gd name="connsiteY55" fmla="*/ 2107451 h 6876000"/>
              <a:gd name="connsiteX56" fmla="*/ 2649648 w 5545537"/>
              <a:gd name="connsiteY56" fmla="*/ 2090015 h 6876000"/>
              <a:gd name="connsiteX57" fmla="*/ 2635894 w 5545537"/>
              <a:gd name="connsiteY57" fmla="*/ 2091401 h 6876000"/>
              <a:gd name="connsiteX58" fmla="*/ 2113836 w 5545537"/>
              <a:gd name="connsiteY58" fmla="*/ 1569343 h 6876000"/>
              <a:gd name="connsiteX59" fmla="*/ 2635894 w 5545537"/>
              <a:gd name="connsiteY59" fmla="*/ 1047285 h 6876000"/>
              <a:gd name="connsiteX60" fmla="*/ 2649648 w 5545537"/>
              <a:gd name="connsiteY60" fmla="*/ 1048672 h 6876000"/>
              <a:gd name="connsiteX61" fmla="*/ 2649648 w 5545537"/>
              <a:gd name="connsiteY61" fmla="*/ 1043268 h 6876000"/>
              <a:gd name="connsiteX62" fmla="*/ 2689899 w 5545537"/>
              <a:gd name="connsiteY62" fmla="*/ 1039210 h 6876000"/>
              <a:gd name="connsiteX63" fmla="*/ 2689899 w 5545537"/>
              <a:gd name="connsiteY63" fmla="*/ 1038672 h 6876000"/>
              <a:gd name="connsiteX64" fmla="*/ 2635893 w 5545537"/>
              <a:gd name="connsiteY64" fmla="*/ 1044116 h 6876000"/>
              <a:gd name="connsiteX65" fmla="*/ 2113835 w 5545537"/>
              <a:gd name="connsiteY65" fmla="*/ 522058 h 6876000"/>
              <a:gd name="connsiteX66" fmla="*/ 2635893 w 5545537"/>
              <a:gd name="connsiteY66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9719 w 5545537"/>
              <a:gd name="connsiteY21" fmla="*/ 6237825 h 6876000"/>
              <a:gd name="connsiteX22" fmla="*/ 1061010 w 5545537"/>
              <a:gd name="connsiteY22" fmla="*/ 6219603 h 6876000"/>
              <a:gd name="connsiteX23" fmla="*/ 624433 w 5545537"/>
              <a:gd name="connsiteY23" fmla="*/ 5771972 h 6876000"/>
              <a:gd name="connsiteX24" fmla="*/ 529659 w 5545537"/>
              <a:gd name="connsiteY24" fmla="*/ 5762418 h 6876000"/>
              <a:gd name="connsiteX25" fmla="*/ 529659 w 5545537"/>
              <a:gd name="connsiteY25" fmla="*/ 5760642 h 6876000"/>
              <a:gd name="connsiteX26" fmla="*/ 512040 w 5545537"/>
              <a:gd name="connsiteY26" fmla="*/ 5760642 h 6876000"/>
              <a:gd name="connsiteX27" fmla="*/ 512040 w 5545537"/>
              <a:gd name="connsiteY27" fmla="*/ 5743975 h 6876000"/>
              <a:gd name="connsiteX28" fmla="*/ 426816 w 5545537"/>
              <a:gd name="connsiteY28" fmla="*/ 5735384 h 6876000"/>
              <a:gd name="connsiteX29" fmla="*/ 9971 w 5545537"/>
              <a:gd name="connsiteY29" fmla="*/ 5223932 h 6876000"/>
              <a:gd name="connsiteX30" fmla="*/ 426816 w 5545537"/>
              <a:gd name="connsiteY30" fmla="*/ 4712481 h 6876000"/>
              <a:gd name="connsiteX31" fmla="*/ 512040 w 5545537"/>
              <a:gd name="connsiteY31" fmla="*/ 4703889 h 6876000"/>
              <a:gd name="connsiteX32" fmla="*/ 512040 w 5545537"/>
              <a:gd name="connsiteY32" fmla="*/ 4703511 h 6876000"/>
              <a:gd name="connsiteX33" fmla="*/ 423086 w 5545537"/>
              <a:gd name="connsiteY33" fmla="*/ 4694544 h 6876000"/>
              <a:gd name="connsiteX34" fmla="*/ 0 w 5545537"/>
              <a:gd name="connsiteY34" fmla="*/ 4175435 h 6876000"/>
              <a:gd name="connsiteX35" fmla="*/ 529874 w 5545537"/>
              <a:gd name="connsiteY35" fmla="*/ 3645561 h 6876000"/>
              <a:gd name="connsiteX36" fmla="*/ 1048983 w 5545537"/>
              <a:gd name="connsiteY36" fmla="*/ 4068647 h 6876000"/>
              <a:gd name="connsiteX37" fmla="*/ 1057146 w 5545537"/>
              <a:gd name="connsiteY37" fmla="*/ 4149617 h 6876000"/>
              <a:gd name="connsiteX38" fmla="*/ 1066307 w 5545537"/>
              <a:gd name="connsiteY38" fmla="*/ 4347509 h 6876000"/>
              <a:gd name="connsiteX39" fmla="*/ 1069719 w 5545537"/>
              <a:gd name="connsiteY39" fmla="*/ 4620012 h 6876000"/>
              <a:gd name="connsiteX40" fmla="*/ 1095113 w 5545537"/>
              <a:gd name="connsiteY40" fmla="*/ 4538207 h 6876000"/>
              <a:gd name="connsiteX41" fmla="*/ 1576145 w 5545537"/>
              <a:gd name="connsiteY41" fmla="*/ 4219357 h 6876000"/>
              <a:gd name="connsiteX42" fmla="*/ 1609779 w 5545537"/>
              <a:gd name="connsiteY42" fmla="*/ 4222748 h 6876000"/>
              <a:gd name="connsiteX43" fmla="*/ 1609779 w 5545537"/>
              <a:gd name="connsiteY43" fmla="*/ 4205666 h 6876000"/>
              <a:gd name="connsiteX44" fmla="*/ 1577115 w 5545537"/>
              <a:gd name="connsiteY44" fmla="*/ 4208959 h 6876000"/>
              <a:gd name="connsiteX45" fmla="*/ 1055057 w 5545537"/>
              <a:gd name="connsiteY45" fmla="*/ 3686901 h 6876000"/>
              <a:gd name="connsiteX46" fmla="*/ 1577115 w 5545537"/>
              <a:gd name="connsiteY46" fmla="*/ 3164843 h 6876000"/>
              <a:gd name="connsiteX47" fmla="*/ 2088567 w 5545537"/>
              <a:gd name="connsiteY47" fmla="*/ 3581688 h 6876000"/>
              <a:gd name="connsiteX48" fmla="*/ 2098635 w 5545537"/>
              <a:gd name="connsiteY48" fmla="*/ 3681565 h 6876000"/>
              <a:gd name="connsiteX49" fmla="*/ 2113837 w 5545537"/>
              <a:gd name="connsiteY49" fmla="*/ 3681565 h 6876000"/>
              <a:gd name="connsiteX50" fmla="*/ 2113837 w 5545537"/>
              <a:gd name="connsiteY50" fmla="*/ 2637449 h 6876000"/>
              <a:gd name="connsiteX51" fmla="*/ 2114775 w 5545537"/>
              <a:gd name="connsiteY51" fmla="*/ 2637449 h 6876000"/>
              <a:gd name="connsiteX52" fmla="*/ 2113835 w 5545537"/>
              <a:gd name="connsiteY52" fmla="*/ 2628122 h 6876000"/>
              <a:gd name="connsiteX53" fmla="*/ 2635893 w 5545537"/>
              <a:gd name="connsiteY53" fmla="*/ 2106064 h 6876000"/>
              <a:gd name="connsiteX54" fmla="*/ 2649648 w 5545537"/>
              <a:gd name="connsiteY54" fmla="*/ 2107451 h 6876000"/>
              <a:gd name="connsiteX55" fmla="*/ 2649648 w 5545537"/>
              <a:gd name="connsiteY55" fmla="*/ 2090015 h 6876000"/>
              <a:gd name="connsiteX56" fmla="*/ 2635894 w 5545537"/>
              <a:gd name="connsiteY56" fmla="*/ 2091401 h 6876000"/>
              <a:gd name="connsiteX57" fmla="*/ 2113836 w 5545537"/>
              <a:gd name="connsiteY57" fmla="*/ 1569343 h 6876000"/>
              <a:gd name="connsiteX58" fmla="*/ 2635894 w 5545537"/>
              <a:gd name="connsiteY58" fmla="*/ 1047285 h 6876000"/>
              <a:gd name="connsiteX59" fmla="*/ 2649648 w 5545537"/>
              <a:gd name="connsiteY59" fmla="*/ 1048672 h 6876000"/>
              <a:gd name="connsiteX60" fmla="*/ 2649648 w 5545537"/>
              <a:gd name="connsiteY60" fmla="*/ 1043268 h 6876000"/>
              <a:gd name="connsiteX61" fmla="*/ 2689899 w 5545537"/>
              <a:gd name="connsiteY61" fmla="*/ 1039210 h 6876000"/>
              <a:gd name="connsiteX62" fmla="*/ 2689899 w 5545537"/>
              <a:gd name="connsiteY62" fmla="*/ 1038672 h 6876000"/>
              <a:gd name="connsiteX63" fmla="*/ 2635893 w 5545537"/>
              <a:gd name="connsiteY63" fmla="*/ 1044116 h 6876000"/>
              <a:gd name="connsiteX64" fmla="*/ 2113835 w 5545537"/>
              <a:gd name="connsiteY64" fmla="*/ 522058 h 6876000"/>
              <a:gd name="connsiteX65" fmla="*/ 2635893 w 5545537"/>
              <a:gd name="connsiteY65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9719 w 5545537"/>
              <a:gd name="connsiteY21" fmla="*/ 6237825 h 6876000"/>
              <a:gd name="connsiteX22" fmla="*/ 1061010 w 5545537"/>
              <a:gd name="connsiteY22" fmla="*/ 6219603 h 6876000"/>
              <a:gd name="connsiteX23" fmla="*/ 624433 w 5545537"/>
              <a:gd name="connsiteY23" fmla="*/ 5771972 h 6876000"/>
              <a:gd name="connsiteX24" fmla="*/ 529659 w 5545537"/>
              <a:gd name="connsiteY24" fmla="*/ 5762418 h 6876000"/>
              <a:gd name="connsiteX25" fmla="*/ 529659 w 5545537"/>
              <a:gd name="connsiteY25" fmla="*/ 5760642 h 6876000"/>
              <a:gd name="connsiteX26" fmla="*/ 512040 w 5545537"/>
              <a:gd name="connsiteY26" fmla="*/ 5760642 h 6876000"/>
              <a:gd name="connsiteX27" fmla="*/ 512040 w 5545537"/>
              <a:gd name="connsiteY27" fmla="*/ 5743975 h 6876000"/>
              <a:gd name="connsiteX28" fmla="*/ 426816 w 5545537"/>
              <a:gd name="connsiteY28" fmla="*/ 5735384 h 6876000"/>
              <a:gd name="connsiteX29" fmla="*/ 9971 w 5545537"/>
              <a:gd name="connsiteY29" fmla="*/ 5223932 h 6876000"/>
              <a:gd name="connsiteX30" fmla="*/ 426816 w 5545537"/>
              <a:gd name="connsiteY30" fmla="*/ 4712481 h 6876000"/>
              <a:gd name="connsiteX31" fmla="*/ 512040 w 5545537"/>
              <a:gd name="connsiteY31" fmla="*/ 4703889 h 6876000"/>
              <a:gd name="connsiteX32" fmla="*/ 512040 w 5545537"/>
              <a:gd name="connsiteY32" fmla="*/ 4703511 h 6876000"/>
              <a:gd name="connsiteX33" fmla="*/ 423086 w 5545537"/>
              <a:gd name="connsiteY33" fmla="*/ 4694544 h 6876000"/>
              <a:gd name="connsiteX34" fmla="*/ 0 w 5545537"/>
              <a:gd name="connsiteY34" fmla="*/ 4175435 h 6876000"/>
              <a:gd name="connsiteX35" fmla="*/ 529874 w 5545537"/>
              <a:gd name="connsiteY35" fmla="*/ 3645561 h 6876000"/>
              <a:gd name="connsiteX36" fmla="*/ 1048983 w 5545537"/>
              <a:gd name="connsiteY36" fmla="*/ 4068647 h 6876000"/>
              <a:gd name="connsiteX37" fmla="*/ 1057146 w 5545537"/>
              <a:gd name="connsiteY37" fmla="*/ 4149617 h 6876000"/>
              <a:gd name="connsiteX38" fmla="*/ 1066307 w 5545537"/>
              <a:gd name="connsiteY38" fmla="*/ 4347509 h 6876000"/>
              <a:gd name="connsiteX39" fmla="*/ 1069719 w 5545537"/>
              <a:gd name="connsiteY39" fmla="*/ 4620012 h 6876000"/>
              <a:gd name="connsiteX40" fmla="*/ 1095113 w 5545537"/>
              <a:gd name="connsiteY40" fmla="*/ 4538207 h 6876000"/>
              <a:gd name="connsiteX41" fmla="*/ 1576145 w 5545537"/>
              <a:gd name="connsiteY41" fmla="*/ 4219357 h 6876000"/>
              <a:gd name="connsiteX42" fmla="*/ 1609779 w 5545537"/>
              <a:gd name="connsiteY42" fmla="*/ 4222748 h 6876000"/>
              <a:gd name="connsiteX43" fmla="*/ 1609779 w 5545537"/>
              <a:gd name="connsiteY43" fmla="*/ 4205666 h 6876000"/>
              <a:gd name="connsiteX44" fmla="*/ 1577115 w 5545537"/>
              <a:gd name="connsiteY44" fmla="*/ 4208959 h 6876000"/>
              <a:gd name="connsiteX45" fmla="*/ 1055057 w 5545537"/>
              <a:gd name="connsiteY45" fmla="*/ 3686901 h 6876000"/>
              <a:gd name="connsiteX46" fmla="*/ 1577115 w 5545537"/>
              <a:gd name="connsiteY46" fmla="*/ 3164843 h 6876000"/>
              <a:gd name="connsiteX47" fmla="*/ 2088567 w 5545537"/>
              <a:gd name="connsiteY47" fmla="*/ 3581688 h 6876000"/>
              <a:gd name="connsiteX48" fmla="*/ 2098635 w 5545537"/>
              <a:gd name="connsiteY48" fmla="*/ 3681565 h 6876000"/>
              <a:gd name="connsiteX49" fmla="*/ 2113837 w 5545537"/>
              <a:gd name="connsiteY49" fmla="*/ 3681565 h 6876000"/>
              <a:gd name="connsiteX50" fmla="*/ 2113837 w 5545537"/>
              <a:gd name="connsiteY50" fmla="*/ 2637449 h 6876000"/>
              <a:gd name="connsiteX51" fmla="*/ 2114775 w 5545537"/>
              <a:gd name="connsiteY51" fmla="*/ 2637449 h 6876000"/>
              <a:gd name="connsiteX52" fmla="*/ 2113835 w 5545537"/>
              <a:gd name="connsiteY52" fmla="*/ 2628122 h 6876000"/>
              <a:gd name="connsiteX53" fmla="*/ 2635893 w 5545537"/>
              <a:gd name="connsiteY53" fmla="*/ 2106064 h 6876000"/>
              <a:gd name="connsiteX54" fmla="*/ 2649648 w 5545537"/>
              <a:gd name="connsiteY54" fmla="*/ 2107451 h 6876000"/>
              <a:gd name="connsiteX55" fmla="*/ 2649648 w 5545537"/>
              <a:gd name="connsiteY55" fmla="*/ 2090015 h 6876000"/>
              <a:gd name="connsiteX56" fmla="*/ 2635894 w 5545537"/>
              <a:gd name="connsiteY56" fmla="*/ 2091401 h 6876000"/>
              <a:gd name="connsiteX57" fmla="*/ 2113836 w 5545537"/>
              <a:gd name="connsiteY57" fmla="*/ 1569343 h 6876000"/>
              <a:gd name="connsiteX58" fmla="*/ 2635894 w 5545537"/>
              <a:gd name="connsiteY58" fmla="*/ 1047285 h 6876000"/>
              <a:gd name="connsiteX59" fmla="*/ 2649648 w 5545537"/>
              <a:gd name="connsiteY59" fmla="*/ 1048672 h 6876000"/>
              <a:gd name="connsiteX60" fmla="*/ 2649648 w 5545537"/>
              <a:gd name="connsiteY60" fmla="*/ 1043268 h 6876000"/>
              <a:gd name="connsiteX61" fmla="*/ 2689899 w 5545537"/>
              <a:gd name="connsiteY61" fmla="*/ 1039210 h 6876000"/>
              <a:gd name="connsiteX62" fmla="*/ 2689899 w 5545537"/>
              <a:gd name="connsiteY62" fmla="*/ 1038672 h 6876000"/>
              <a:gd name="connsiteX63" fmla="*/ 2635893 w 5545537"/>
              <a:gd name="connsiteY63" fmla="*/ 1044116 h 6876000"/>
              <a:gd name="connsiteX64" fmla="*/ 2113835 w 5545537"/>
              <a:gd name="connsiteY64" fmla="*/ 522058 h 6876000"/>
              <a:gd name="connsiteX65" fmla="*/ 2635893 w 5545537"/>
              <a:gd name="connsiteY65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1010 w 5545537"/>
              <a:gd name="connsiteY21" fmla="*/ 6219603 h 6876000"/>
              <a:gd name="connsiteX22" fmla="*/ 624433 w 5545537"/>
              <a:gd name="connsiteY22" fmla="*/ 5771972 h 6876000"/>
              <a:gd name="connsiteX23" fmla="*/ 529659 w 5545537"/>
              <a:gd name="connsiteY23" fmla="*/ 5762418 h 6876000"/>
              <a:gd name="connsiteX24" fmla="*/ 529659 w 5545537"/>
              <a:gd name="connsiteY24" fmla="*/ 5760642 h 6876000"/>
              <a:gd name="connsiteX25" fmla="*/ 512040 w 5545537"/>
              <a:gd name="connsiteY25" fmla="*/ 5760642 h 6876000"/>
              <a:gd name="connsiteX26" fmla="*/ 512040 w 5545537"/>
              <a:gd name="connsiteY26" fmla="*/ 5743975 h 6876000"/>
              <a:gd name="connsiteX27" fmla="*/ 426816 w 5545537"/>
              <a:gd name="connsiteY27" fmla="*/ 5735384 h 6876000"/>
              <a:gd name="connsiteX28" fmla="*/ 9971 w 5545537"/>
              <a:gd name="connsiteY28" fmla="*/ 5223932 h 6876000"/>
              <a:gd name="connsiteX29" fmla="*/ 426816 w 5545537"/>
              <a:gd name="connsiteY29" fmla="*/ 4712481 h 6876000"/>
              <a:gd name="connsiteX30" fmla="*/ 512040 w 5545537"/>
              <a:gd name="connsiteY30" fmla="*/ 4703889 h 6876000"/>
              <a:gd name="connsiteX31" fmla="*/ 512040 w 5545537"/>
              <a:gd name="connsiteY31" fmla="*/ 4703511 h 6876000"/>
              <a:gd name="connsiteX32" fmla="*/ 423086 w 5545537"/>
              <a:gd name="connsiteY32" fmla="*/ 4694544 h 6876000"/>
              <a:gd name="connsiteX33" fmla="*/ 0 w 5545537"/>
              <a:gd name="connsiteY33" fmla="*/ 4175435 h 6876000"/>
              <a:gd name="connsiteX34" fmla="*/ 529874 w 5545537"/>
              <a:gd name="connsiteY34" fmla="*/ 3645561 h 6876000"/>
              <a:gd name="connsiteX35" fmla="*/ 1048983 w 5545537"/>
              <a:gd name="connsiteY35" fmla="*/ 4068647 h 6876000"/>
              <a:gd name="connsiteX36" fmla="*/ 1057146 w 5545537"/>
              <a:gd name="connsiteY36" fmla="*/ 4149617 h 6876000"/>
              <a:gd name="connsiteX37" fmla="*/ 1066307 w 5545537"/>
              <a:gd name="connsiteY37" fmla="*/ 4347509 h 6876000"/>
              <a:gd name="connsiteX38" fmla="*/ 1069719 w 5545537"/>
              <a:gd name="connsiteY38" fmla="*/ 4620012 h 6876000"/>
              <a:gd name="connsiteX39" fmla="*/ 1095113 w 5545537"/>
              <a:gd name="connsiteY39" fmla="*/ 4538207 h 6876000"/>
              <a:gd name="connsiteX40" fmla="*/ 1576145 w 5545537"/>
              <a:gd name="connsiteY40" fmla="*/ 4219357 h 6876000"/>
              <a:gd name="connsiteX41" fmla="*/ 1609779 w 5545537"/>
              <a:gd name="connsiteY41" fmla="*/ 4222748 h 6876000"/>
              <a:gd name="connsiteX42" fmla="*/ 1609779 w 5545537"/>
              <a:gd name="connsiteY42" fmla="*/ 4205666 h 6876000"/>
              <a:gd name="connsiteX43" fmla="*/ 1577115 w 5545537"/>
              <a:gd name="connsiteY43" fmla="*/ 4208959 h 6876000"/>
              <a:gd name="connsiteX44" fmla="*/ 1055057 w 5545537"/>
              <a:gd name="connsiteY44" fmla="*/ 3686901 h 6876000"/>
              <a:gd name="connsiteX45" fmla="*/ 1577115 w 5545537"/>
              <a:gd name="connsiteY45" fmla="*/ 3164843 h 6876000"/>
              <a:gd name="connsiteX46" fmla="*/ 2088567 w 5545537"/>
              <a:gd name="connsiteY46" fmla="*/ 3581688 h 6876000"/>
              <a:gd name="connsiteX47" fmla="*/ 2098635 w 5545537"/>
              <a:gd name="connsiteY47" fmla="*/ 3681565 h 6876000"/>
              <a:gd name="connsiteX48" fmla="*/ 2113837 w 5545537"/>
              <a:gd name="connsiteY48" fmla="*/ 3681565 h 6876000"/>
              <a:gd name="connsiteX49" fmla="*/ 2113837 w 5545537"/>
              <a:gd name="connsiteY49" fmla="*/ 2637449 h 6876000"/>
              <a:gd name="connsiteX50" fmla="*/ 2114775 w 5545537"/>
              <a:gd name="connsiteY50" fmla="*/ 2637449 h 6876000"/>
              <a:gd name="connsiteX51" fmla="*/ 2113835 w 5545537"/>
              <a:gd name="connsiteY51" fmla="*/ 2628122 h 6876000"/>
              <a:gd name="connsiteX52" fmla="*/ 2635893 w 5545537"/>
              <a:gd name="connsiteY52" fmla="*/ 2106064 h 6876000"/>
              <a:gd name="connsiteX53" fmla="*/ 2649648 w 5545537"/>
              <a:gd name="connsiteY53" fmla="*/ 2107451 h 6876000"/>
              <a:gd name="connsiteX54" fmla="*/ 2649648 w 5545537"/>
              <a:gd name="connsiteY54" fmla="*/ 2090015 h 6876000"/>
              <a:gd name="connsiteX55" fmla="*/ 2635894 w 5545537"/>
              <a:gd name="connsiteY55" fmla="*/ 2091401 h 6876000"/>
              <a:gd name="connsiteX56" fmla="*/ 2113836 w 5545537"/>
              <a:gd name="connsiteY56" fmla="*/ 1569343 h 6876000"/>
              <a:gd name="connsiteX57" fmla="*/ 2635894 w 5545537"/>
              <a:gd name="connsiteY57" fmla="*/ 1047285 h 6876000"/>
              <a:gd name="connsiteX58" fmla="*/ 2649648 w 5545537"/>
              <a:gd name="connsiteY58" fmla="*/ 1048672 h 6876000"/>
              <a:gd name="connsiteX59" fmla="*/ 2649648 w 5545537"/>
              <a:gd name="connsiteY59" fmla="*/ 1043268 h 6876000"/>
              <a:gd name="connsiteX60" fmla="*/ 2689899 w 5545537"/>
              <a:gd name="connsiteY60" fmla="*/ 1039210 h 6876000"/>
              <a:gd name="connsiteX61" fmla="*/ 2689899 w 5545537"/>
              <a:gd name="connsiteY61" fmla="*/ 1038672 h 6876000"/>
              <a:gd name="connsiteX62" fmla="*/ 2635893 w 5545537"/>
              <a:gd name="connsiteY62" fmla="*/ 1044116 h 6876000"/>
              <a:gd name="connsiteX63" fmla="*/ 2113835 w 5545537"/>
              <a:gd name="connsiteY63" fmla="*/ 522058 h 6876000"/>
              <a:gd name="connsiteX64" fmla="*/ 2635893 w 5545537"/>
              <a:gd name="connsiteY64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1010 w 5545537"/>
              <a:gd name="connsiteY21" fmla="*/ 6219603 h 6876000"/>
              <a:gd name="connsiteX22" fmla="*/ 624433 w 5545537"/>
              <a:gd name="connsiteY22" fmla="*/ 5771972 h 6876000"/>
              <a:gd name="connsiteX23" fmla="*/ 529659 w 5545537"/>
              <a:gd name="connsiteY23" fmla="*/ 5762418 h 6876000"/>
              <a:gd name="connsiteX24" fmla="*/ 529659 w 5545537"/>
              <a:gd name="connsiteY24" fmla="*/ 5760642 h 6876000"/>
              <a:gd name="connsiteX25" fmla="*/ 512040 w 5545537"/>
              <a:gd name="connsiteY25" fmla="*/ 5743975 h 6876000"/>
              <a:gd name="connsiteX26" fmla="*/ 426816 w 5545537"/>
              <a:gd name="connsiteY26" fmla="*/ 5735384 h 6876000"/>
              <a:gd name="connsiteX27" fmla="*/ 9971 w 5545537"/>
              <a:gd name="connsiteY27" fmla="*/ 5223932 h 6876000"/>
              <a:gd name="connsiteX28" fmla="*/ 426816 w 5545537"/>
              <a:gd name="connsiteY28" fmla="*/ 4712481 h 6876000"/>
              <a:gd name="connsiteX29" fmla="*/ 512040 w 5545537"/>
              <a:gd name="connsiteY29" fmla="*/ 4703889 h 6876000"/>
              <a:gd name="connsiteX30" fmla="*/ 512040 w 5545537"/>
              <a:gd name="connsiteY30" fmla="*/ 4703511 h 6876000"/>
              <a:gd name="connsiteX31" fmla="*/ 423086 w 5545537"/>
              <a:gd name="connsiteY31" fmla="*/ 4694544 h 6876000"/>
              <a:gd name="connsiteX32" fmla="*/ 0 w 5545537"/>
              <a:gd name="connsiteY32" fmla="*/ 4175435 h 6876000"/>
              <a:gd name="connsiteX33" fmla="*/ 529874 w 5545537"/>
              <a:gd name="connsiteY33" fmla="*/ 3645561 h 6876000"/>
              <a:gd name="connsiteX34" fmla="*/ 1048983 w 5545537"/>
              <a:gd name="connsiteY34" fmla="*/ 4068647 h 6876000"/>
              <a:gd name="connsiteX35" fmla="*/ 1057146 w 5545537"/>
              <a:gd name="connsiteY35" fmla="*/ 4149617 h 6876000"/>
              <a:gd name="connsiteX36" fmla="*/ 1066307 w 5545537"/>
              <a:gd name="connsiteY36" fmla="*/ 4347509 h 6876000"/>
              <a:gd name="connsiteX37" fmla="*/ 1069719 w 5545537"/>
              <a:gd name="connsiteY37" fmla="*/ 4620012 h 6876000"/>
              <a:gd name="connsiteX38" fmla="*/ 1095113 w 5545537"/>
              <a:gd name="connsiteY38" fmla="*/ 4538207 h 6876000"/>
              <a:gd name="connsiteX39" fmla="*/ 1576145 w 5545537"/>
              <a:gd name="connsiteY39" fmla="*/ 4219357 h 6876000"/>
              <a:gd name="connsiteX40" fmla="*/ 1609779 w 5545537"/>
              <a:gd name="connsiteY40" fmla="*/ 4222748 h 6876000"/>
              <a:gd name="connsiteX41" fmla="*/ 1609779 w 5545537"/>
              <a:gd name="connsiteY41" fmla="*/ 4205666 h 6876000"/>
              <a:gd name="connsiteX42" fmla="*/ 1577115 w 5545537"/>
              <a:gd name="connsiteY42" fmla="*/ 4208959 h 6876000"/>
              <a:gd name="connsiteX43" fmla="*/ 1055057 w 5545537"/>
              <a:gd name="connsiteY43" fmla="*/ 3686901 h 6876000"/>
              <a:gd name="connsiteX44" fmla="*/ 1577115 w 5545537"/>
              <a:gd name="connsiteY44" fmla="*/ 3164843 h 6876000"/>
              <a:gd name="connsiteX45" fmla="*/ 2088567 w 5545537"/>
              <a:gd name="connsiteY45" fmla="*/ 3581688 h 6876000"/>
              <a:gd name="connsiteX46" fmla="*/ 2098635 w 5545537"/>
              <a:gd name="connsiteY46" fmla="*/ 3681565 h 6876000"/>
              <a:gd name="connsiteX47" fmla="*/ 2113837 w 5545537"/>
              <a:gd name="connsiteY47" fmla="*/ 3681565 h 6876000"/>
              <a:gd name="connsiteX48" fmla="*/ 2113837 w 5545537"/>
              <a:gd name="connsiteY48" fmla="*/ 2637449 h 6876000"/>
              <a:gd name="connsiteX49" fmla="*/ 2114775 w 5545537"/>
              <a:gd name="connsiteY49" fmla="*/ 2637449 h 6876000"/>
              <a:gd name="connsiteX50" fmla="*/ 2113835 w 5545537"/>
              <a:gd name="connsiteY50" fmla="*/ 2628122 h 6876000"/>
              <a:gd name="connsiteX51" fmla="*/ 2635893 w 5545537"/>
              <a:gd name="connsiteY51" fmla="*/ 2106064 h 6876000"/>
              <a:gd name="connsiteX52" fmla="*/ 2649648 w 5545537"/>
              <a:gd name="connsiteY52" fmla="*/ 2107451 h 6876000"/>
              <a:gd name="connsiteX53" fmla="*/ 2649648 w 5545537"/>
              <a:gd name="connsiteY53" fmla="*/ 2090015 h 6876000"/>
              <a:gd name="connsiteX54" fmla="*/ 2635894 w 5545537"/>
              <a:gd name="connsiteY54" fmla="*/ 2091401 h 6876000"/>
              <a:gd name="connsiteX55" fmla="*/ 2113836 w 5545537"/>
              <a:gd name="connsiteY55" fmla="*/ 1569343 h 6876000"/>
              <a:gd name="connsiteX56" fmla="*/ 2635894 w 5545537"/>
              <a:gd name="connsiteY56" fmla="*/ 1047285 h 6876000"/>
              <a:gd name="connsiteX57" fmla="*/ 2649648 w 5545537"/>
              <a:gd name="connsiteY57" fmla="*/ 1048672 h 6876000"/>
              <a:gd name="connsiteX58" fmla="*/ 2649648 w 5545537"/>
              <a:gd name="connsiteY58" fmla="*/ 1043268 h 6876000"/>
              <a:gd name="connsiteX59" fmla="*/ 2689899 w 5545537"/>
              <a:gd name="connsiteY59" fmla="*/ 1039210 h 6876000"/>
              <a:gd name="connsiteX60" fmla="*/ 2689899 w 5545537"/>
              <a:gd name="connsiteY60" fmla="*/ 1038672 h 6876000"/>
              <a:gd name="connsiteX61" fmla="*/ 2635893 w 5545537"/>
              <a:gd name="connsiteY61" fmla="*/ 1044116 h 6876000"/>
              <a:gd name="connsiteX62" fmla="*/ 2113835 w 5545537"/>
              <a:gd name="connsiteY62" fmla="*/ 522058 h 6876000"/>
              <a:gd name="connsiteX63" fmla="*/ 2635893 w 5545537"/>
              <a:gd name="connsiteY63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1010 w 5545537"/>
              <a:gd name="connsiteY21" fmla="*/ 6219603 h 6876000"/>
              <a:gd name="connsiteX22" fmla="*/ 624433 w 5545537"/>
              <a:gd name="connsiteY22" fmla="*/ 5771972 h 6876000"/>
              <a:gd name="connsiteX23" fmla="*/ 529659 w 5545537"/>
              <a:gd name="connsiteY23" fmla="*/ 5762418 h 6876000"/>
              <a:gd name="connsiteX24" fmla="*/ 512040 w 5545537"/>
              <a:gd name="connsiteY24" fmla="*/ 5743975 h 6876000"/>
              <a:gd name="connsiteX25" fmla="*/ 426816 w 5545537"/>
              <a:gd name="connsiteY25" fmla="*/ 5735384 h 6876000"/>
              <a:gd name="connsiteX26" fmla="*/ 9971 w 5545537"/>
              <a:gd name="connsiteY26" fmla="*/ 5223932 h 6876000"/>
              <a:gd name="connsiteX27" fmla="*/ 426816 w 5545537"/>
              <a:gd name="connsiteY27" fmla="*/ 4712481 h 6876000"/>
              <a:gd name="connsiteX28" fmla="*/ 512040 w 5545537"/>
              <a:gd name="connsiteY28" fmla="*/ 4703889 h 6876000"/>
              <a:gd name="connsiteX29" fmla="*/ 512040 w 5545537"/>
              <a:gd name="connsiteY29" fmla="*/ 4703511 h 6876000"/>
              <a:gd name="connsiteX30" fmla="*/ 423086 w 5545537"/>
              <a:gd name="connsiteY30" fmla="*/ 4694544 h 6876000"/>
              <a:gd name="connsiteX31" fmla="*/ 0 w 5545537"/>
              <a:gd name="connsiteY31" fmla="*/ 4175435 h 6876000"/>
              <a:gd name="connsiteX32" fmla="*/ 529874 w 5545537"/>
              <a:gd name="connsiteY32" fmla="*/ 3645561 h 6876000"/>
              <a:gd name="connsiteX33" fmla="*/ 1048983 w 5545537"/>
              <a:gd name="connsiteY33" fmla="*/ 4068647 h 6876000"/>
              <a:gd name="connsiteX34" fmla="*/ 1057146 w 5545537"/>
              <a:gd name="connsiteY34" fmla="*/ 4149617 h 6876000"/>
              <a:gd name="connsiteX35" fmla="*/ 1066307 w 5545537"/>
              <a:gd name="connsiteY35" fmla="*/ 4347509 h 6876000"/>
              <a:gd name="connsiteX36" fmla="*/ 1069719 w 5545537"/>
              <a:gd name="connsiteY36" fmla="*/ 4620012 h 6876000"/>
              <a:gd name="connsiteX37" fmla="*/ 1095113 w 5545537"/>
              <a:gd name="connsiteY37" fmla="*/ 4538207 h 6876000"/>
              <a:gd name="connsiteX38" fmla="*/ 1576145 w 5545537"/>
              <a:gd name="connsiteY38" fmla="*/ 4219357 h 6876000"/>
              <a:gd name="connsiteX39" fmla="*/ 1609779 w 5545537"/>
              <a:gd name="connsiteY39" fmla="*/ 4222748 h 6876000"/>
              <a:gd name="connsiteX40" fmla="*/ 1609779 w 5545537"/>
              <a:gd name="connsiteY40" fmla="*/ 4205666 h 6876000"/>
              <a:gd name="connsiteX41" fmla="*/ 1577115 w 5545537"/>
              <a:gd name="connsiteY41" fmla="*/ 4208959 h 6876000"/>
              <a:gd name="connsiteX42" fmla="*/ 1055057 w 5545537"/>
              <a:gd name="connsiteY42" fmla="*/ 3686901 h 6876000"/>
              <a:gd name="connsiteX43" fmla="*/ 1577115 w 5545537"/>
              <a:gd name="connsiteY43" fmla="*/ 3164843 h 6876000"/>
              <a:gd name="connsiteX44" fmla="*/ 2088567 w 5545537"/>
              <a:gd name="connsiteY44" fmla="*/ 3581688 h 6876000"/>
              <a:gd name="connsiteX45" fmla="*/ 2098635 w 5545537"/>
              <a:gd name="connsiteY45" fmla="*/ 3681565 h 6876000"/>
              <a:gd name="connsiteX46" fmla="*/ 2113837 w 5545537"/>
              <a:gd name="connsiteY46" fmla="*/ 3681565 h 6876000"/>
              <a:gd name="connsiteX47" fmla="*/ 2113837 w 5545537"/>
              <a:gd name="connsiteY47" fmla="*/ 2637449 h 6876000"/>
              <a:gd name="connsiteX48" fmla="*/ 2114775 w 5545537"/>
              <a:gd name="connsiteY48" fmla="*/ 2637449 h 6876000"/>
              <a:gd name="connsiteX49" fmla="*/ 2113835 w 5545537"/>
              <a:gd name="connsiteY49" fmla="*/ 2628122 h 6876000"/>
              <a:gd name="connsiteX50" fmla="*/ 2635893 w 5545537"/>
              <a:gd name="connsiteY50" fmla="*/ 2106064 h 6876000"/>
              <a:gd name="connsiteX51" fmla="*/ 2649648 w 5545537"/>
              <a:gd name="connsiteY51" fmla="*/ 2107451 h 6876000"/>
              <a:gd name="connsiteX52" fmla="*/ 2649648 w 5545537"/>
              <a:gd name="connsiteY52" fmla="*/ 2090015 h 6876000"/>
              <a:gd name="connsiteX53" fmla="*/ 2635894 w 5545537"/>
              <a:gd name="connsiteY53" fmla="*/ 2091401 h 6876000"/>
              <a:gd name="connsiteX54" fmla="*/ 2113836 w 5545537"/>
              <a:gd name="connsiteY54" fmla="*/ 1569343 h 6876000"/>
              <a:gd name="connsiteX55" fmla="*/ 2635894 w 5545537"/>
              <a:gd name="connsiteY55" fmla="*/ 1047285 h 6876000"/>
              <a:gd name="connsiteX56" fmla="*/ 2649648 w 5545537"/>
              <a:gd name="connsiteY56" fmla="*/ 1048672 h 6876000"/>
              <a:gd name="connsiteX57" fmla="*/ 2649648 w 5545537"/>
              <a:gd name="connsiteY57" fmla="*/ 1043268 h 6876000"/>
              <a:gd name="connsiteX58" fmla="*/ 2689899 w 5545537"/>
              <a:gd name="connsiteY58" fmla="*/ 1039210 h 6876000"/>
              <a:gd name="connsiteX59" fmla="*/ 2689899 w 5545537"/>
              <a:gd name="connsiteY59" fmla="*/ 1038672 h 6876000"/>
              <a:gd name="connsiteX60" fmla="*/ 2635893 w 5545537"/>
              <a:gd name="connsiteY60" fmla="*/ 1044116 h 6876000"/>
              <a:gd name="connsiteX61" fmla="*/ 2113835 w 5545537"/>
              <a:gd name="connsiteY61" fmla="*/ 522058 h 6876000"/>
              <a:gd name="connsiteX62" fmla="*/ 2635893 w 5545537"/>
              <a:gd name="connsiteY62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1010 w 5545537"/>
              <a:gd name="connsiteY21" fmla="*/ 6219603 h 6876000"/>
              <a:gd name="connsiteX22" fmla="*/ 624433 w 5545537"/>
              <a:gd name="connsiteY22" fmla="*/ 5771972 h 6876000"/>
              <a:gd name="connsiteX23" fmla="*/ 529659 w 5545537"/>
              <a:gd name="connsiteY23" fmla="*/ 5762418 h 6876000"/>
              <a:gd name="connsiteX24" fmla="*/ 426816 w 5545537"/>
              <a:gd name="connsiteY24" fmla="*/ 5735384 h 6876000"/>
              <a:gd name="connsiteX25" fmla="*/ 9971 w 5545537"/>
              <a:gd name="connsiteY25" fmla="*/ 5223932 h 6876000"/>
              <a:gd name="connsiteX26" fmla="*/ 426816 w 5545537"/>
              <a:gd name="connsiteY26" fmla="*/ 4712481 h 6876000"/>
              <a:gd name="connsiteX27" fmla="*/ 512040 w 5545537"/>
              <a:gd name="connsiteY27" fmla="*/ 4703889 h 6876000"/>
              <a:gd name="connsiteX28" fmla="*/ 512040 w 5545537"/>
              <a:gd name="connsiteY28" fmla="*/ 4703511 h 6876000"/>
              <a:gd name="connsiteX29" fmla="*/ 423086 w 5545537"/>
              <a:gd name="connsiteY29" fmla="*/ 4694544 h 6876000"/>
              <a:gd name="connsiteX30" fmla="*/ 0 w 5545537"/>
              <a:gd name="connsiteY30" fmla="*/ 4175435 h 6876000"/>
              <a:gd name="connsiteX31" fmla="*/ 529874 w 5545537"/>
              <a:gd name="connsiteY31" fmla="*/ 3645561 h 6876000"/>
              <a:gd name="connsiteX32" fmla="*/ 1048983 w 5545537"/>
              <a:gd name="connsiteY32" fmla="*/ 4068647 h 6876000"/>
              <a:gd name="connsiteX33" fmla="*/ 1057146 w 5545537"/>
              <a:gd name="connsiteY33" fmla="*/ 4149617 h 6876000"/>
              <a:gd name="connsiteX34" fmla="*/ 1066307 w 5545537"/>
              <a:gd name="connsiteY34" fmla="*/ 4347509 h 6876000"/>
              <a:gd name="connsiteX35" fmla="*/ 1069719 w 5545537"/>
              <a:gd name="connsiteY35" fmla="*/ 4620012 h 6876000"/>
              <a:gd name="connsiteX36" fmla="*/ 1095113 w 5545537"/>
              <a:gd name="connsiteY36" fmla="*/ 4538207 h 6876000"/>
              <a:gd name="connsiteX37" fmla="*/ 1576145 w 5545537"/>
              <a:gd name="connsiteY37" fmla="*/ 4219357 h 6876000"/>
              <a:gd name="connsiteX38" fmla="*/ 1609779 w 5545537"/>
              <a:gd name="connsiteY38" fmla="*/ 4222748 h 6876000"/>
              <a:gd name="connsiteX39" fmla="*/ 1609779 w 5545537"/>
              <a:gd name="connsiteY39" fmla="*/ 4205666 h 6876000"/>
              <a:gd name="connsiteX40" fmla="*/ 1577115 w 5545537"/>
              <a:gd name="connsiteY40" fmla="*/ 4208959 h 6876000"/>
              <a:gd name="connsiteX41" fmla="*/ 1055057 w 5545537"/>
              <a:gd name="connsiteY41" fmla="*/ 3686901 h 6876000"/>
              <a:gd name="connsiteX42" fmla="*/ 1577115 w 5545537"/>
              <a:gd name="connsiteY42" fmla="*/ 3164843 h 6876000"/>
              <a:gd name="connsiteX43" fmla="*/ 2088567 w 5545537"/>
              <a:gd name="connsiteY43" fmla="*/ 3581688 h 6876000"/>
              <a:gd name="connsiteX44" fmla="*/ 2098635 w 5545537"/>
              <a:gd name="connsiteY44" fmla="*/ 3681565 h 6876000"/>
              <a:gd name="connsiteX45" fmla="*/ 2113837 w 5545537"/>
              <a:gd name="connsiteY45" fmla="*/ 3681565 h 6876000"/>
              <a:gd name="connsiteX46" fmla="*/ 2113837 w 5545537"/>
              <a:gd name="connsiteY46" fmla="*/ 2637449 h 6876000"/>
              <a:gd name="connsiteX47" fmla="*/ 2114775 w 5545537"/>
              <a:gd name="connsiteY47" fmla="*/ 2637449 h 6876000"/>
              <a:gd name="connsiteX48" fmla="*/ 2113835 w 5545537"/>
              <a:gd name="connsiteY48" fmla="*/ 2628122 h 6876000"/>
              <a:gd name="connsiteX49" fmla="*/ 2635893 w 5545537"/>
              <a:gd name="connsiteY49" fmla="*/ 2106064 h 6876000"/>
              <a:gd name="connsiteX50" fmla="*/ 2649648 w 5545537"/>
              <a:gd name="connsiteY50" fmla="*/ 2107451 h 6876000"/>
              <a:gd name="connsiteX51" fmla="*/ 2649648 w 5545537"/>
              <a:gd name="connsiteY51" fmla="*/ 2090015 h 6876000"/>
              <a:gd name="connsiteX52" fmla="*/ 2635894 w 5545537"/>
              <a:gd name="connsiteY52" fmla="*/ 2091401 h 6876000"/>
              <a:gd name="connsiteX53" fmla="*/ 2113836 w 5545537"/>
              <a:gd name="connsiteY53" fmla="*/ 1569343 h 6876000"/>
              <a:gd name="connsiteX54" fmla="*/ 2635894 w 5545537"/>
              <a:gd name="connsiteY54" fmla="*/ 1047285 h 6876000"/>
              <a:gd name="connsiteX55" fmla="*/ 2649648 w 5545537"/>
              <a:gd name="connsiteY55" fmla="*/ 1048672 h 6876000"/>
              <a:gd name="connsiteX56" fmla="*/ 2649648 w 5545537"/>
              <a:gd name="connsiteY56" fmla="*/ 1043268 h 6876000"/>
              <a:gd name="connsiteX57" fmla="*/ 2689899 w 5545537"/>
              <a:gd name="connsiteY57" fmla="*/ 1039210 h 6876000"/>
              <a:gd name="connsiteX58" fmla="*/ 2689899 w 5545537"/>
              <a:gd name="connsiteY58" fmla="*/ 1038672 h 6876000"/>
              <a:gd name="connsiteX59" fmla="*/ 2635893 w 5545537"/>
              <a:gd name="connsiteY59" fmla="*/ 1044116 h 6876000"/>
              <a:gd name="connsiteX60" fmla="*/ 2113835 w 5545537"/>
              <a:gd name="connsiteY60" fmla="*/ 522058 h 6876000"/>
              <a:gd name="connsiteX61" fmla="*/ 2635893 w 5545537"/>
              <a:gd name="connsiteY61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1010 w 5545537"/>
              <a:gd name="connsiteY21" fmla="*/ 6219603 h 6876000"/>
              <a:gd name="connsiteX22" fmla="*/ 624433 w 5545537"/>
              <a:gd name="connsiteY22" fmla="*/ 5771972 h 6876000"/>
              <a:gd name="connsiteX23" fmla="*/ 529659 w 5545537"/>
              <a:gd name="connsiteY23" fmla="*/ 5762418 h 6876000"/>
              <a:gd name="connsiteX24" fmla="*/ 426816 w 5545537"/>
              <a:gd name="connsiteY24" fmla="*/ 5735384 h 6876000"/>
              <a:gd name="connsiteX25" fmla="*/ 9971 w 5545537"/>
              <a:gd name="connsiteY25" fmla="*/ 5223932 h 6876000"/>
              <a:gd name="connsiteX26" fmla="*/ 426816 w 5545537"/>
              <a:gd name="connsiteY26" fmla="*/ 4712481 h 6876000"/>
              <a:gd name="connsiteX27" fmla="*/ 512040 w 5545537"/>
              <a:gd name="connsiteY27" fmla="*/ 4703889 h 6876000"/>
              <a:gd name="connsiteX28" fmla="*/ 512040 w 5545537"/>
              <a:gd name="connsiteY28" fmla="*/ 4703511 h 6876000"/>
              <a:gd name="connsiteX29" fmla="*/ 423086 w 5545537"/>
              <a:gd name="connsiteY29" fmla="*/ 4694544 h 6876000"/>
              <a:gd name="connsiteX30" fmla="*/ 0 w 5545537"/>
              <a:gd name="connsiteY30" fmla="*/ 4175435 h 6876000"/>
              <a:gd name="connsiteX31" fmla="*/ 529874 w 5545537"/>
              <a:gd name="connsiteY31" fmla="*/ 3645561 h 6876000"/>
              <a:gd name="connsiteX32" fmla="*/ 1048983 w 5545537"/>
              <a:gd name="connsiteY32" fmla="*/ 4068647 h 6876000"/>
              <a:gd name="connsiteX33" fmla="*/ 1057146 w 5545537"/>
              <a:gd name="connsiteY33" fmla="*/ 4149617 h 6876000"/>
              <a:gd name="connsiteX34" fmla="*/ 1069719 w 5545537"/>
              <a:gd name="connsiteY34" fmla="*/ 4620012 h 6876000"/>
              <a:gd name="connsiteX35" fmla="*/ 1095113 w 5545537"/>
              <a:gd name="connsiteY35" fmla="*/ 4538207 h 6876000"/>
              <a:gd name="connsiteX36" fmla="*/ 1576145 w 5545537"/>
              <a:gd name="connsiteY36" fmla="*/ 4219357 h 6876000"/>
              <a:gd name="connsiteX37" fmla="*/ 1609779 w 5545537"/>
              <a:gd name="connsiteY37" fmla="*/ 4222748 h 6876000"/>
              <a:gd name="connsiteX38" fmla="*/ 1609779 w 5545537"/>
              <a:gd name="connsiteY38" fmla="*/ 4205666 h 6876000"/>
              <a:gd name="connsiteX39" fmla="*/ 1577115 w 5545537"/>
              <a:gd name="connsiteY39" fmla="*/ 4208959 h 6876000"/>
              <a:gd name="connsiteX40" fmla="*/ 1055057 w 5545537"/>
              <a:gd name="connsiteY40" fmla="*/ 3686901 h 6876000"/>
              <a:gd name="connsiteX41" fmla="*/ 1577115 w 5545537"/>
              <a:gd name="connsiteY41" fmla="*/ 3164843 h 6876000"/>
              <a:gd name="connsiteX42" fmla="*/ 2088567 w 5545537"/>
              <a:gd name="connsiteY42" fmla="*/ 3581688 h 6876000"/>
              <a:gd name="connsiteX43" fmla="*/ 2098635 w 5545537"/>
              <a:gd name="connsiteY43" fmla="*/ 3681565 h 6876000"/>
              <a:gd name="connsiteX44" fmla="*/ 2113837 w 5545537"/>
              <a:gd name="connsiteY44" fmla="*/ 3681565 h 6876000"/>
              <a:gd name="connsiteX45" fmla="*/ 2113837 w 5545537"/>
              <a:gd name="connsiteY45" fmla="*/ 2637449 h 6876000"/>
              <a:gd name="connsiteX46" fmla="*/ 2114775 w 5545537"/>
              <a:gd name="connsiteY46" fmla="*/ 2637449 h 6876000"/>
              <a:gd name="connsiteX47" fmla="*/ 2113835 w 5545537"/>
              <a:gd name="connsiteY47" fmla="*/ 2628122 h 6876000"/>
              <a:gd name="connsiteX48" fmla="*/ 2635893 w 5545537"/>
              <a:gd name="connsiteY48" fmla="*/ 2106064 h 6876000"/>
              <a:gd name="connsiteX49" fmla="*/ 2649648 w 5545537"/>
              <a:gd name="connsiteY49" fmla="*/ 2107451 h 6876000"/>
              <a:gd name="connsiteX50" fmla="*/ 2649648 w 5545537"/>
              <a:gd name="connsiteY50" fmla="*/ 2090015 h 6876000"/>
              <a:gd name="connsiteX51" fmla="*/ 2635894 w 5545537"/>
              <a:gd name="connsiteY51" fmla="*/ 2091401 h 6876000"/>
              <a:gd name="connsiteX52" fmla="*/ 2113836 w 5545537"/>
              <a:gd name="connsiteY52" fmla="*/ 1569343 h 6876000"/>
              <a:gd name="connsiteX53" fmla="*/ 2635894 w 5545537"/>
              <a:gd name="connsiteY53" fmla="*/ 1047285 h 6876000"/>
              <a:gd name="connsiteX54" fmla="*/ 2649648 w 5545537"/>
              <a:gd name="connsiteY54" fmla="*/ 1048672 h 6876000"/>
              <a:gd name="connsiteX55" fmla="*/ 2649648 w 5545537"/>
              <a:gd name="connsiteY55" fmla="*/ 1043268 h 6876000"/>
              <a:gd name="connsiteX56" fmla="*/ 2689899 w 5545537"/>
              <a:gd name="connsiteY56" fmla="*/ 1039210 h 6876000"/>
              <a:gd name="connsiteX57" fmla="*/ 2689899 w 5545537"/>
              <a:gd name="connsiteY57" fmla="*/ 1038672 h 6876000"/>
              <a:gd name="connsiteX58" fmla="*/ 2635893 w 5545537"/>
              <a:gd name="connsiteY58" fmla="*/ 1044116 h 6876000"/>
              <a:gd name="connsiteX59" fmla="*/ 2113835 w 5545537"/>
              <a:gd name="connsiteY59" fmla="*/ 522058 h 6876000"/>
              <a:gd name="connsiteX60" fmla="*/ 2635893 w 5545537"/>
              <a:gd name="connsiteY60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49648 w 5545537"/>
              <a:gd name="connsiteY14" fmla="*/ 6858537 h 6876000"/>
              <a:gd name="connsiteX15" fmla="*/ 2617891 w 5545537"/>
              <a:gd name="connsiteY15" fmla="*/ 6858537 h 6876000"/>
              <a:gd name="connsiteX16" fmla="*/ 1609779 w 5545537"/>
              <a:gd name="connsiteY16" fmla="*/ 6858537 h 6876000"/>
              <a:gd name="connsiteX17" fmla="*/ 1069719 w 5545537"/>
              <a:gd name="connsiteY17" fmla="*/ 6858537 h 6876000"/>
              <a:gd name="connsiteX18" fmla="*/ 1069719 w 5545537"/>
              <a:gd name="connsiteY18" fmla="*/ 6318334 h 6876000"/>
              <a:gd name="connsiteX19" fmla="*/ 1069720 w 5545537"/>
              <a:gd name="connsiteY19" fmla="*/ 6318321 h 6876000"/>
              <a:gd name="connsiteX20" fmla="*/ 1069719 w 5545537"/>
              <a:gd name="connsiteY20" fmla="*/ 6318310 h 6876000"/>
              <a:gd name="connsiteX21" fmla="*/ 1061010 w 5545537"/>
              <a:gd name="connsiteY21" fmla="*/ 6219603 h 6876000"/>
              <a:gd name="connsiteX22" fmla="*/ 624433 w 5545537"/>
              <a:gd name="connsiteY22" fmla="*/ 5771972 h 6876000"/>
              <a:gd name="connsiteX23" fmla="*/ 426816 w 5545537"/>
              <a:gd name="connsiteY23" fmla="*/ 5735384 h 6876000"/>
              <a:gd name="connsiteX24" fmla="*/ 9971 w 5545537"/>
              <a:gd name="connsiteY24" fmla="*/ 5223932 h 6876000"/>
              <a:gd name="connsiteX25" fmla="*/ 426816 w 5545537"/>
              <a:gd name="connsiteY25" fmla="*/ 4712481 h 6876000"/>
              <a:gd name="connsiteX26" fmla="*/ 512040 w 5545537"/>
              <a:gd name="connsiteY26" fmla="*/ 4703889 h 6876000"/>
              <a:gd name="connsiteX27" fmla="*/ 512040 w 5545537"/>
              <a:gd name="connsiteY27" fmla="*/ 4703511 h 6876000"/>
              <a:gd name="connsiteX28" fmla="*/ 423086 w 5545537"/>
              <a:gd name="connsiteY28" fmla="*/ 4694544 h 6876000"/>
              <a:gd name="connsiteX29" fmla="*/ 0 w 5545537"/>
              <a:gd name="connsiteY29" fmla="*/ 4175435 h 6876000"/>
              <a:gd name="connsiteX30" fmla="*/ 529874 w 5545537"/>
              <a:gd name="connsiteY30" fmla="*/ 3645561 h 6876000"/>
              <a:gd name="connsiteX31" fmla="*/ 1048983 w 5545537"/>
              <a:gd name="connsiteY31" fmla="*/ 4068647 h 6876000"/>
              <a:gd name="connsiteX32" fmla="*/ 1057146 w 5545537"/>
              <a:gd name="connsiteY32" fmla="*/ 4149617 h 6876000"/>
              <a:gd name="connsiteX33" fmla="*/ 1069719 w 5545537"/>
              <a:gd name="connsiteY33" fmla="*/ 4620012 h 6876000"/>
              <a:gd name="connsiteX34" fmla="*/ 1095113 w 5545537"/>
              <a:gd name="connsiteY34" fmla="*/ 4538207 h 6876000"/>
              <a:gd name="connsiteX35" fmla="*/ 1576145 w 5545537"/>
              <a:gd name="connsiteY35" fmla="*/ 4219357 h 6876000"/>
              <a:gd name="connsiteX36" fmla="*/ 1609779 w 5545537"/>
              <a:gd name="connsiteY36" fmla="*/ 4222748 h 6876000"/>
              <a:gd name="connsiteX37" fmla="*/ 1609779 w 5545537"/>
              <a:gd name="connsiteY37" fmla="*/ 4205666 h 6876000"/>
              <a:gd name="connsiteX38" fmla="*/ 1577115 w 5545537"/>
              <a:gd name="connsiteY38" fmla="*/ 4208959 h 6876000"/>
              <a:gd name="connsiteX39" fmla="*/ 1055057 w 5545537"/>
              <a:gd name="connsiteY39" fmla="*/ 3686901 h 6876000"/>
              <a:gd name="connsiteX40" fmla="*/ 1577115 w 5545537"/>
              <a:gd name="connsiteY40" fmla="*/ 3164843 h 6876000"/>
              <a:gd name="connsiteX41" fmla="*/ 2088567 w 5545537"/>
              <a:gd name="connsiteY41" fmla="*/ 3581688 h 6876000"/>
              <a:gd name="connsiteX42" fmla="*/ 2098635 w 5545537"/>
              <a:gd name="connsiteY42" fmla="*/ 3681565 h 6876000"/>
              <a:gd name="connsiteX43" fmla="*/ 2113837 w 5545537"/>
              <a:gd name="connsiteY43" fmla="*/ 3681565 h 6876000"/>
              <a:gd name="connsiteX44" fmla="*/ 2113837 w 5545537"/>
              <a:gd name="connsiteY44" fmla="*/ 2637449 h 6876000"/>
              <a:gd name="connsiteX45" fmla="*/ 2114775 w 5545537"/>
              <a:gd name="connsiteY45" fmla="*/ 2637449 h 6876000"/>
              <a:gd name="connsiteX46" fmla="*/ 2113835 w 5545537"/>
              <a:gd name="connsiteY46" fmla="*/ 2628122 h 6876000"/>
              <a:gd name="connsiteX47" fmla="*/ 2635893 w 5545537"/>
              <a:gd name="connsiteY47" fmla="*/ 2106064 h 6876000"/>
              <a:gd name="connsiteX48" fmla="*/ 2649648 w 5545537"/>
              <a:gd name="connsiteY48" fmla="*/ 2107451 h 6876000"/>
              <a:gd name="connsiteX49" fmla="*/ 2649648 w 5545537"/>
              <a:gd name="connsiteY49" fmla="*/ 2090015 h 6876000"/>
              <a:gd name="connsiteX50" fmla="*/ 2635894 w 5545537"/>
              <a:gd name="connsiteY50" fmla="*/ 2091401 h 6876000"/>
              <a:gd name="connsiteX51" fmla="*/ 2113836 w 5545537"/>
              <a:gd name="connsiteY51" fmla="*/ 1569343 h 6876000"/>
              <a:gd name="connsiteX52" fmla="*/ 2635894 w 5545537"/>
              <a:gd name="connsiteY52" fmla="*/ 1047285 h 6876000"/>
              <a:gd name="connsiteX53" fmla="*/ 2649648 w 5545537"/>
              <a:gd name="connsiteY53" fmla="*/ 1048672 h 6876000"/>
              <a:gd name="connsiteX54" fmla="*/ 2649648 w 5545537"/>
              <a:gd name="connsiteY54" fmla="*/ 1043268 h 6876000"/>
              <a:gd name="connsiteX55" fmla="*/ 2689899 w 5545537"/>
              <a:gd name="connsiteY55" fmla="*/ 1039210 h 6876000"/>
              <a:gd name="connsiteX56" fmla="*/ 2689899 w 5545537"/>
              <a:gd name="connsiteY56" fmla="*/ 1038672 h 6876000"/>
              <a:gd name="connsiteX57" fmla="*/ 2635893 w 5545537"/>
              <a:gd name="connsiteY57" fmla="*/ 1044116 h 6876000"/>
              <a:gd name="connsiteX58" fmla="*/ 2113835 w 5545537"/>
              <a:gd name="connsiteY58" fmla="*/ 522058 h 6876000"/>
              <a:gd name="connsiteX59" fmla="*/ 2635893 w 5545537"/>
              <a:gd name="connsiteY59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2617891 w 5545537"/>
              <a:gd name="connsiteY14" fmla="*/ 6858537 h 6876000"/>
              <a:gd name="connsiteX15" fmla="*/ 1609779 w 5545537"/>
              <a:gd name="connsiteY15" fmla="*/ 6858537 h 6876000"/>
              <a:gd name="connsiteX16" fmla="*/ 1069719 w 5545537"/>
              <a:gd name="connsiteY16" fmla="*/ 6858537 h 6876000"/>
              <a:gd name="connsiteX17" fmla="*/ 1069719 w 5545537"/>
              <a:gd name="connsiteY17" fmla="*/ 6318334 h 6876000"/>
              <a:gd name="connsiteX18" fmla="*/ 1069720 w 5545537"/>
              <a:gd name="connsiteY18" fmla="*/ 6318321 h 6876000"/>
              <a:gd name="connsiteX19" fmla="*/ 1069719 w 5545537"/>
              <a:gd name="connsiteY19" fmla="*/ 6318310 h 6876000"/>
              <a:gd name="connsiteX20" fmla="*/ 1061010 w 5545537"/>
              <a:gd name="connsiteY20" fmla="*/ 6219603 h 6876000"/>
              <a:gd name="connsiteX21" fmla="*/ 624433 w 5545537"/>
              <a:gd name="connsiteY21" fmla="*/ 5771972 h 6876000"/>
              <a:gd name="connsiteX22" fmla="*/ 426816 w 5545537"/>
              <a:gd name="connsiteY22" fmla="*/ 5735384 h 6876000"/>
              <a:gd name="connsiteX23" fmla="*/ 9971 w 5545537"/>
              <a:gd name="connsiteY23" fmla="*/ 5223932 h 6876000"/>
              <a:gd name="connsiteX24" fmla="*/ 426816 w 5545537"/>
              <a:gd name="connsiteY24" fmla="*/ 4712481 h 6876000"/>
              <a:gd name="connsiteX25" fmla="*/ 512040 w 5545537"/>
              <a:gd name="connsiteY25" fmla="*/ 4703889 h 6876000"/>
              <a:gd name="connsiteX26" fmla="*/ 512040 w 5545537"/>
              <a:gd name="connsiteY26" fmla="*/ 4703511 h 6876000"/>
              <a:gd name="connsiteX27" fmla="*/ 423086 w 5545537"/>
              <a:gd name="connsiteY27" fmla="*/ 4694544 h 6876000"/>
              <a:gd name="connsiteX28" fmla="*/ 0 w 5545537"/>
              <a:gd name="connsiteY28" fmla="*/ 4175435 h 6876000"/>
              <a:gd name="connsiteX29" fmla="*/ 529874 w 5545537"/>
              <a:gd name="connsiteY29" fmla="*/ 3645561 h 6876000"/>
              <a:gd name="connsiteX30" fmla="*/ 1048983 w 5545537"/>
              <a:gd name="connsiteY30" fmla="*/ 4068647 h 6876000"/>
              <a:gd name="connsiteX31" fmla="*/ 1057146 w 5545537"/>
              <a:gd name="connsiteY31" fmla="*/ 4149617 h 6876000"/>
              <a:gd name="connsiteX32" fmla="*/ 1069719 w 5545537"/>
              <a:gd name="connsiteY32" fmla="*/ 4620012 h 6876000"/>
              <a:gd name="connsiteX33" fmla="*/ 1095113 w 5545537"/>
              <a:gd name="connsiteY33" fmla="*/ 4538207 h 6876000"/>
              <a:gd name="connsiteX34" fmla="*/ 1576145 w 5545537"/>
              <a:gd name="connsiteY34" fmla="*/ 4219357 h 6876000"/>
              <a:gd name="connsiteX35" fmla="*/ 1609779 w 5545537"/>
              <a:gd name="connsiteY35" fmla="*/ 4222748 h 6876000"/>
              <a:gd name="connsiteX36" fmla="*/ 1609779 w 5545537"/>
              <a:gd name="connsiteY36" fmla="*/ 4205666 h 6876000"/>
              <a:gd name="connsiteX37" fmla="*/ 1577115 w 5545537"/>
              <a:gd name="connsiteY37" fmla="*/ 4208959 h 6876000"/>
              <a:gd name="connsiteX38" fmla="*/ 1055057 w 5545537"/>
              <a:gd name="connsiteY38" fmla="*/ 3686901 h 6876000"/>
              <a:gd name="connsiteX39" fmla="*/ 1577115 w 5545537"/>
              <a:gd name="connsiteY39" fmla="*/ 3164843 h 6876000"/>
              <a:gd name="connsiteX40" fmla="*/ 2088567 w 5545537"/>
              <a:gd name="connsiteY40" fmla="*/ 3581688 h 6876000"/>
              <a:gd name="connsiteX41" fmla="*/ 2098635 w 5545537"/>
              <a:gd name="connsiteY41" fmla="*/ 3681565 h 6876000"/>
              <a:gd name="connsiteX42" fmla="*/ 2113837 w 5545537"/>
              <a:gd name="connsiteY42" fmla="*/ 3681565 h 6876000"/>
              <a:gd name="connsiteX43" fmla="*/ 2113837 w 5545537"/>
              <a:gd name="connsiteY43" fmla="*/ 2637449 h 6876000"/>
              <a:gd name="connsiteX44" fmla="*/ 2114775 w 5545537"/>
              <a:gd name="connsiteY44" fmla="*/ 2637449 h 6876000"/>
              <a:gd name="connsiteX45" fmla="*/ 2113835 w 5545537"/>
              <a:gd name="connsiteY45" fmla="*/ 2628122 h 6876000"/>
              <a:gd name="connsiteX46" fmla="*/ 2635893 w 5545537"/>
              <a:gd name="connsiteY46" fmla="*/ 2106064 h 6876000"/>
              <a:gd name="connsiteX47" fmla="*/ 2649648 w 5545537"/>
              <a:gd name="connsiteY47" fmla="*/ 2107451 h 6876000"/>
              <a:gd name="connsiteX48" fmla="*/ 2649648 w 5545537"/>
              <a:gd name="connsiteY48" fmla="*/ 2090015 h 6876000"/>
              <a:gd name="connsiteX49" fmla="*/ 2635894 w 5545537"/>
              <a:gd name="connsiteY49" fmla="*/ 2091401 h 6876000"/>
              <a:gd name="connsiteX50" fmla="*/ 2113836 w 5545537"/>
              <a:gd name="connsiteY50" fmla="*/ 1569343 h 6876000"/>
              <a:gd name="connsiteX51" fmla="*/ 2635894 w 5545537"/>
              <a:gd name="connsiteY51" fmla="*/ 1047285 h 6876000"/>
              <a:gd name="connsiteX52" fmla="*/ 2649648 w 5545537"/>
              <a:gd name="connsiteY52" fmla="*/ 1048672 h 6876000"/>
              <a:gd name="connsiteX53" fmla="*/ 2649648 w 5545537"/>
              <a:gd name="connsiteY53" fmla="*/ 1043268 h 6876000"/>
              <a:gd name="connsiteX54" fmla="*/ 2689899 w 5545537"/>
              <a:gd name="connsiteY54" fmla="*/ 1039210 h 6876000"/>
              <a:gd name="connsiteX55" fmla="*/ 2689899 w 5545537"/>
              <a:gd name="connsiteY55" fmla="*/ 1038672 h 6876000"/>
              <a:gd name="connsiteX56" fmla="*/ 2635893 w 5545537"/>
              <a:gd name="connsiteY56" fmla="*/ 1044116 h 6876000"/>
              <a:gd name="connsiteX57" fmla="*/ 2113835 w 5545537"/>
              <a:gd name="connsiteY57" fmla="*/ 522058 h 6876000"/>
              <a:gd name="connsiteX58" fmla="*/ 2635893 w 5545537"/>
              <a:gd name="connsiteY58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1609779 w 5545537"/>
              <a:gd name="connsiteY14" fmla="*/ 6858537 h 6876000"/>
              <a:gd name="connsiteX15" fmla="*/ 1069719 w 5545537"/>
              <a:gd name="connsiteY15" fmla="*/ 6858537 h 6876000"/>
              <a:gd name="connsiteX16" fmla="*/ 1069719 w 5545537"/>
              <a:gd name="connsiteY16" fmla="*/ 6318334 h 6876000"/>
              <a:gd name="connsiteX17" fmla="*/ 1069720 w 5545537"/>
              <a:gd name="connsiteY17" fmla="*/ 6318321 h 6876000"/>
              <a:gd name="connsiteX18" fmla="*/ 1069719 w 5545537"/>
              <a:gd name="connsiteY18" fmla="*/ 6318310 h 6876000"/>
              <a:gd name="connsiteX19" fmla="*/ 1061010 w 5545537"/>
              <a:gd name="connsiteY19" fmla="*/ 6219603 h 6876000"/>
              <a:gd name="connsiteX20" fmla="*/ 624433 w 5545537"/>
              <a:gd name="connsiteY20" fmla="*/ 5771972 h 6876000"/>
              <a:gd name="connsiteX21" fmla="*/ 426816 w 5545537"/>
              <a:gd name="connsiteY21" fmla="*/ 5735384 h 6876000"/>
              <a:gd name="connsiteX22" fmla="*/ 9971 w 5545537"/>
              <a:gd name="connsiteY22" fmla="*/ 5223932 h 6876000"/>
              <a:gd name="connsiteX23" fmla="*/ 426816 w 5545537"/>
              <a:gd name="connsiteY23" fmla="*/ 4712481 h 6876000"/>
              <a:gd name="connsiteX24" fmla="*/ 512040 w 5545537"/>
              <a:gd name="connsiteY24" fmla="*/ 4703889 h 6876000"/>
              <a:gd name="connsiteX25" fmla="*/ 512040 w 5545537"/>
              <a:gd name="connsiteY25" fmla="*/ 4703511 h 6876000"/>
              <a:gd name="connsiteX26" fmla="*/ 423086 w 5545537"/>
              <a:gd name="connsiteY26" fmla="*/ 4694544 h 6876000"/>
              <a:gd name="connsiteX27" fmla="*/ 0 w 5545537"/>
              <a:gd name="connsiteY27" fmla="*/ 4175435 h 6876000"/>
              <a:gd name="connsiteX28" fmla="*/ 529874 w 5545537"/>
              <a:gd name="connsiteY28" fmla="*/ 3645561 h 6876000"/>
              <a:gd name="connsiteX29" fmla="*/ 1048983 w 5545537"/>
              <a:gd name="connsiteY29" fmla="*/ 4068647 h 6876000"/>
              <a:gd name="connsiteX30" fmla="*/ 1057146 w 5545537"/>
              <a:gd name="connsiteY30" fmla="*/ 4149617 h 6876000"/>
              <a:gd name="connsiteX31" fmla="*/ 1069719 w 5545537"/>
              <a:gd name="connsiteY31" fmla="*/ 4620012 h 6876000"/>
              <a:gd name="connsiteX32" fmla="*/ 1095113 w 5545537"/>
              <a:gd name="connsiteY32" fmla="*/ 4538207 h 6876000"/>
              <a:gd name="connsiteX33" fmla="*/ 1576145 w 5545537"/>
              <a:gd name="connsiteY33" fmla="*/ 4219357 h 6876000"/>
              <a:gd name="connsiteX34" fmla="*/ 1609779 w 5545537"/>
              <a:gd name="connsiteY34" fmla="*/ 4222748 h 6876000"/>
              <a:gd name="connsiteX35" fmla="*/ 1609779 w 5545537"/>
              <a:gd name="connsiteY35" fmla="*/ 4205666 h 6876000"/>
              <a:gd name="connsiteX36" fmla="*/ 1577115 w 5545537"/>
              <a:gd name="connsiteY36" fmla="*/ 4208959 h 6876000"/>
              <a:gd name="connsiteX37" fmla="*/ 1055057 w 5545537"/>
              <a:gd name="connsiteY37" fmla="*/ 3686901 h 6876000"/>
              <a:gd name="connsiteX38" fmla="*/ 1577115 w 5545537"/>
              <a:gd name="connsiteY38" fmla="*/ 3164843 h 6876000"/>
              <a:gd name="connsiteX39" fmla="*/ 2088567 w 5545537"/>
              <a:gd name="connsiteY39" fmla="*/ 3581688 h 6876000"/>
              <a:gd name="connsiteX40" fmla="*/ 2098635 w 5545537"/>
              <a:gd name="connsiteY40" fmla="*/ 3681565 h 6876000"/>
              <a:gd name="connsiteX41" fmla="*/ 2113837 w 5545537"/>
              <a:gd name="connsiteY41" fmla="*/ 3681565 h 6876000"/>
              <a:gd name="connsiteX42" fmla="*/ 2113837 w 5545537"/>
              <a:gd name="connsiteY42" fmla="*/ 2637449 h 6876000"/>
              <a:gd name="connsiteX43" fmla="*/ 2114775 w 5545537"/>
              <a:gd name="connsiteY43" fmla="*/ 2637449 h 6876000"/>
              <a:gd name="connsiteX44" fmla="*/ 2113835 w 5545537"/>
              <a:gd name="connsiteY44" fmla="*/ 2628122 h 6876000"/>
              <a:gd name="connsiteX45" fmla="*/ 2635893 w 5545537"/>
              <a:gd name="connsiteY45" fmla="*/ 2106064 h 6876000"/>
              <a:gd name="connsiteX46" fmla="*/ 2649648 w 5545537"/>
              <a:gd name="connsiteY46" fmla="*/ 2107451 h 6876000"/>
              <a:gd name="connsiteX47" fmla="*/ 2649648 w 5545537"/>
              <a:gd name="connsiteY47" fmla="*/ 2090015 h 6876000"/>
              <a:gd name="connsiteX48" fmla="*/ 2635894 w 5545537"/>
              <a:gd name="connsiteY48" fmla="*/ 2091401 h 6876000"/>
              <a:gd name="connsiteX49" fmla="*/ 2113836 w 5545537"/>
              <a:gd name="connsiteY49" fmla="*/ 1569343 h 6876000"/>
              <a:gd name="connsiteX50" fmla="*/ 2635894 w 5545537"/>
              <a:gd name="connsiteY50" fmla="*/ 1047285 h 6876000"/>
              <a:gd name="connsiteX51" fmla="*/ 2649648 w 5545537"/>
              <a:gd name="connsiteY51" fmla="*/ 1048672 h 6876000"/>
              <a:gd name="connsiteX52" fmla="*/ 2649648 w 5545537"/>
              <a:gd name="connsiteY52" fmla="*/ 1043268 h 6876000"/>
              <a:gd name="connsiteX53" fmla="*/ 2689899 w 5545537"/>
              <a:gd name="connsiteY53" fmla="*/ 1039210 h 6876000"/>
              <a:gd name="connsiteX54" fmla="*/ 2689899 w 5545537"/>
              <a:gd name="connsiteY54" fmla="*/ 1038672 h 6876000"/>
              <a:gd name="connsiteX55" fmla="*/ 2635893 w 5545537"/>
              <a:gd name="connsiteY55" fmla="*/ 1044116 h 6876000"/>
              <a:gd name="connsiteX56" fmla="*/ 2113835 w 5545537"/>
              <a:gd name="connsiteY56" fmla="*/ 522058 h 6876000"/>
              <a:gd name="connsiteX57" fmla="*/ 2635893 w 5545537"/>
              <a:gd name="connsiteY57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1069719 w 5545537"/>
              <a:gd name="connsiteY14" fmla="*/ 6858537 h 6876000"/>
              <a:gd name="connsiteX15" fmla="*/ 1069719 w 5545537"/>
              <a:gd name="connsiteY15" fmla="*/ 6318334 h 6876000"/>
              <a:gd name="connsiteX16" fmla="*/ 1069720 w 5545537"/>
              <a:gd name="connsiteY16" fmla="*/ 6318321 h 6876000"/>
              <a:gd name="connsiteX17" fmla="*/ 1069719 w 5545537"/>
              <a:gd name="connsiteY17" fmla="*/ 6318310 h 6876000"/>
              <a:gd name="connsiteX18" fmla="*/ 1061010 w 5545537"/>
              <a:gd name="connsiteY18" fmla="*/ 6219603 h 6876000"/>
              <a:gd name="connsiteX19" fmla="*/ 624433 w 5545537"/>
              <a:gd name="connsiteY19" fmla="*/ 5771972 h 6876000"/>
              <a:gd name="connsiteX20" fmla="*/ 426816 w 5545537"/>
              <a:gd name="connsiteY20" fmla="*/ 5735384 h 6876000"/>
              <a:gd name="connsiteX21" fmla="*/ 9971 w 5545537"/>
              <a:gd name="connsiteY21" fmla="*/ 5223932 h 6876000"/>
              <a:gd name="connsiteX22" fmla="*/ 426816 w 5545537"/>
              <a:gd name="connsiteY22" fmla="*/ 4712481 h 6876000"/>
              <a:gd name="connsiteX23" fmla="*/ 512040 w 5545537"/>
              <a:gd name="connsiteY23" fmla="*/ 4703889 h 6876000"/>
              <a:gd name="connsiteX24" fmla="*/ 512040 w 5545537"/>
              <a:gd name="connsiteY24" fmla="*/ 4703511 h 6876000"/>
              <a:gd name="connsiteX25" fmla="*/ 423086 w 5545537"/>
              <a:gd name="connsiteY25" fmla="*/ 4694544 h 6876000"/>
              <a:gd name="connsiteX26" fmla="*/ 0 w 5545537"/>
              <a:gd name="connsiteY26" fmla="*/ 4175435 h 6876000"/>
              <a:gd name="connsiteX27" fmla="*/ 529874 w 5545537"/>
              <a:gd name="connsiteY27" fmla="*/ 3645561 h 6876000"/>
              <a:gd name="connsiteX28" fmla="*/ 1048983 w 5545537"/>
              <a:gd name="connsiteY28" fmla="*/ 4068647 h 6876000"/>
              <a:gd name="connsiteX29" fmla="*/ 1057146 w 5545537"/>
              <a:gd name="connsiteY29" fmla="*/ 4149617 h 6876000"/>
              <a:gd name="connsiteX30" fmla="*/ 1069719 w 5545537"/>
              <a:gd name="connsiteY30" fmla="*/ 4620012 h 6876000"/>
              <a:gd name="connsiteX31" fmla="*/ 1095113 w 5545537"/>
              <a:gd name="connsiteY31" fmla="*/ 4538207 h 6876000"/>
              <a:gd name="connsiteX32" fmla="*/ 1576145 w 5545537"/>
              <a:gd name="connsiteY32" fmla="*/ 4219357 h 6876000"/>
              <a:gd name="connsiteX33" fmla="*/ 1609779 w 5545537"/>
              <a:gd name="connsiteY33" fmla="*/ 4222748 h 6876000"/>
              <a:gd name="connsiteX34" fmla="*/ 1609779 w 5545537"/>
              <a:gd name="connsiteY34" fmla="*/ 4205666 h 6876000"/>
              <a:gd name="connsiteX35" fmla="*/ 1577115 w 5545537"/>
              <a:gd name="connsiteY35" fmla="*/ 4208959 h 6876000"/>
              <a:gd name="connsiteX36" fmla="*/ 1055057 w 5545537"/>
              <a:gd name="connsiteY36" fmla="*/ 3686901 h 6876000"/>
              <a:gd name="connsiteX37" fmla="*/ 1577115 w 5545537"/>
              <a:gd name="connsiteY37" fmla="*/ 3164843 h 6876000"/>
              <a:gd name="connsiteX38" fmla="*/ 2088567 w 5545537"/>
              <a:gd name="connsiteY38" fmla="*/ 3581688 h 6876000"/>
              <a:gd name="connsiteX39" fmla="*/ 2098635 w 5545537"/>
              <a:gd name="connsiteY39" fmla="*/ 3681565 h 6876000"/>
              <a:gd name="connsiteX40" fmla="*/ 2113837 w 5545537"/>
              <a:gd name="connsiteY40" fmla="*/ 3681565 h 6876000"/>
              <a:gd name="connsiteX41" fmla="*/ 2113837 w 5545537"/>
              <a:gd name="connsiteY41" fmla="*/ 2637449 h 6876000"/>
              <a:gd name="connsiteX42" fmla="*/ 2114775 w 5545537"/>
              <a:gd name="connsiteY42" fmla="*/ 2637449 h 6876000"/>
              <a:gd name="connsiteX43" fmla="*/ 2113835 w 5545537"/>
              <a:gd name="connsiteY43" fmla="*/ 2628122 h 6876000"/>
              <a:gd name="connsiteX44" fmla="*/ 2635893 w 5545537"/>
              <a:gd name="connsiteY44" fmla="*/ 2106064 h 6876000"/>
              <a:gd name="connsiteX45" fmla="*/ 2649648 w 5545537"/>
              <a:gd name="connsiteY45" fmla="*/ 2107451 h 6876000"/>
              <a:gd name="connsiteX46" fmla="*/ 2649648 w 5545537"/>
              <a:gd name="connsiteY46" fmla="*/ 2090015 h 6876000"/>
              <a:gd name="connsiteX47" fmla="*/ 2635894 w 5545537"/>
              <a:gd name="connsiteY47" fmla="*/ 2091401 h 6876000"/>
              <a:gd name="connsiteX48" fmla="*/ 2113836 w 5545537"/>
              <a:gd name="connsiteY48" fmla="*/ 1569343 h 6876000"/>
              <a:gd name="connsiteX49" fmla="*/ 2635894 w 5545537"/>
              <a:gd name="connsiteY49" fmla="*/ 1047285 h 6876000"/>
              <a:gd name="connsiteX50" fmla="*/ 2649648 w 5545537"/>
              <a:gd name="connsiteY50" fmla="*/ 1048672 h 6876000"/>
              <a:gd name="connsiteX51" fmla="*/ 2649648 w 5545537"/>
              <a:gd name="connsiteY51" fmla="*/ 1043268 h 6876000"/>
              <a:gd name="connsiteX52" fmla="*/ 2689899 w 5545537"/>
              <a:gd name="connsiteY52" fmla="*/ 1039210 h 6876000"/>
              <a:gd name="connsiteX53" fmla="*/ 2689899 w 5545537"/>
              <a:gd name="connsiteY53" fmla="*/ 1038672 h 6876000"/>
              <a:gd name="connsiteX54" fmla="*/ 2635893 w 5545537"/>
              <a:gd name="connsiteY54" fmla="*/ 1044116 h 6876000"/>
              <a:gd name="connsiteX55" fmla="*/ 2113835 w 5545537"/>
              <a:gd name="connsiteY55" fmla="*/ 522058 h 6876000"/>
              <a:gd name="connsiteX56" fmla="*/ 2635893 w 5545537"/>
              <a:gd name="connsiteY56" fmla="*/ 0 h 6876000"/>
              <a:gd name="connsiteX0" fmla="*/ 1577115 w 5545537"/>
              <a:gd name="connsiteY0" fmla="*/ 2106064 h 6922831"/>
              <a:gd name="connsiteX1" fmla="*/ 2099173 w 5545537"/>
              <a:gd name="connsiteY1" fmla="*/ 2628122 h 6922831"/>
              <a:gd name="connsiteX2" fmla="*/ 1577115 w 5545537"/>
              <a:gd name="connsiteY2" fmla="*/ 3150180 h 6922831"/>
              <a:gd name="connsiteX3" fmla="*/ 1055057 w 5545537"/>
              <a:gd name="connsiteY3" fmla="*/ 2628122 h 6922831"/>
              <a:gd name="connsiteX4" fmla="*/ 1577115 w 5545537"/>
              <a:gd name="connsiteY4" fmla="*/ 2106064 h 6922831"/>
              <a:gd name="connsiteX5" fmla="*/ 2635893 w 5545537"/>
              <a:gd name="connsiteY5" fmla="*/ 0 h 6922831"/>
              <a:gd name="connsiteX6" fmla="*/ 2649648 w 5545537"/>
              <a:gd name="connsiteY6" fmla="*/ 1387 h 6922831"/>
              <a:gd name="connsiteX7" fmla="*/ 2649648 w 5545537"/>
              <a:gd name="connsiteY7" fmla="*/ 537 h 6922831"/>
              <a:gd name="connsiteX8" fmla="*/ 2689899 w 5545537"/>
              <a:gd name="connsiteY8" fmla="*/ 537 h 6922831"/>
              <a:gd name="connsiteX9" fmla="*/ 2689899 w 5545537"/>
              <a:gd name="connsiteY9" fmla="*/ 0 h 6922831"/>
              <a:gd name="connsiteX10" fmla="*/ 3846766 w 5545537"/>
              <a:gd name="connsiteY10" fmla="*/ 0 h 6922831"/>
              <a:gd name="connsiteX11" fmla="*/ 3846766 w 5545537"/>
              <a:gd name="connsiteY11" fmla="*/ 537 h 6922831"/>
              <a:gd name="connsiteX12" fmla="*/ 5545537 w 5545537"/>
              <a:gd name="connsiteY12" fmla="*/ 537 h 6922831"/>
              <a:gd name="connsiteX13" fmla="*/ 5545537 w 5545537"/>
              <a:gd name="connsiteY13" fmla="*/ 6876000 h 6922831"/>
              <a:gd name="connsiteX14" fmla="*/ 1067337 w 5545537"/>
              <a:gd name="connsiteY14" fmla="*/ 6922831 h 6922831"/>
              <a:gd name="connsiteX15" fmla="*/ 1069719 w 5545537"/>
              <a:gd name="connsiteY15" fmla="*/ 6318334 h 6922831"/>
              <a:gd name="connsiteX16" fmla="*/ 1069720 w 5545537"/>
              <a:gd name="connsiteY16" fmla="*/ 6318321 h 6922831"/>
              <a:gd name="connsiteX17" fmla="*/ 1069719 w 5545537"/>
              <a:gd name="connsiteY17" fmla="*/ 6318310 h 6922831"/>
              <a:gd name="connsiteX18" fmla="*/ 1061010 w 5545537"/>
              <a:gd name="connsiteY18" fmla="*/ 6219603 h 6922831"/>
              <a:gd name="connsiteX19" fmla="*/ 624433 w 5545537"/>
              <a:gd name="connsiteY19" fmla="*/ 5771972 h 6922831"/>
              <a:gd name="connsiteX20" fmla="*/ 426816 w 5545537"/>
              <a:gd name="connsiteY20" fmla="*/ 5735384 h 6922831"/>
              <a:gd name="connsiteX21" fmla="*/ 9971 w 5545537"/>
              <a:gd name="connsiteY21" fmla="*/ 5223932 h 6922831"/>
              <a:gd name="connsiteX22" fmla="*/ 426816 w 5545537"/>
              <a:gd name="connsiteY22" fmla="*/ 4712481 h 6922831"/>
              <a:gd name="connsiteX23" fmla="*/ 512040 w 5545537"/>
              <a:gd name="connsiteY23" fmla="*/ 4703889 h 6922831"/>
              <a:gd name="connsiteX24" fmla="*/ 512040 w 5545537"/>
              <a:gd name="connsiteY24" fmla="*/ 4703511 h 6922831"/>
              <a:gd name="connsiteX25" fmla="*/ 423086 w 5545537"/>
              <a:gd name="connsiteY25" fmla="*/ 4694544 h 6922831"/>
              <a:gd name="connsiteX26" fmla="*/ 0 w 5545537"/>
              <a:gd name="connsiteY26" fmla="*/ 4175435 h 6922831"/>
              <a:gd name="connsiteX27" fmla="*/ 529874 w 5545537"/>
              <a:gd name="connsiteY27" fmla="*/ 3645561 h 6922831"/>
              <a:gd name="connsiteX28" fmla="*/ 1048983 w 5545537"/>
              <a:gd name="connsiteY28" fmla="*/ 4068647 h 6922831"/>
              <a:gd name="connsiteX29" fmla="*/ 1057146 w 5545537"/>
              <a:gd name="connsiteY29" fmla="*/ 4149617 h 6922831"/>
              <a:gd name="connsiteX30" fmla="*/ 1069719 w 5545537"/>
              <a:gd name="connsiteY30" fmla="*/ 4620012 h 6922831"/>
              <a:gd name="connsiteX31" fmla="*/ 1095113 w 5545537"/>
              <a:gd name="connsiteY31" fmla="*/ 4538207 h 6922831"/>
              <a:gd name="connsiteX32" fmla="*/ 1576145 w 5545537"/>
              <a:gd name="connsiteY32" fmla="*/ 4219357 h 6922831"/>
              <a:gd name="connsiteX33" fmla="*/ 1609779 w 5545537"/>
              <a:gd name="connsiteY33" fmla="*/ 4222748 h 6922831"/>
              <a:gd name="connsiteX34" fmla="*/ 1609779 w 5545537"/>
              <a:gd name="connsiteY34" fmla="*/ 4205666 h 6922831"/>
              <a:gd name="connsiteX35" fmla="*/ 1577115 w 5545537"/>
              <a:gd name="connsiteY35" fmla="*/ 4208959 h 6922831"/>
              <a:gd name="connsiteX36" fmla="*/ 1055057 w 5545537"/>
              <a:gd name="connsiteY36" fmla="*/ 3686901 h 6922831"/>
              <a:gd name="connsiteX37" fmla="*/ 1577115 w 5545537"/>
              <a:gd name="connsiteY37" fmla="*/ 3164843 h 6922831"/>
              <a:gd name="connsiteX38" fmla="*/ 2088567 w 5545537"/>
              <a:gd name="connsiteY38" fmla="*/ 3581688 h 6922831"/>
              <a:gd name="connsiteX39" fmla="*/ 2098635 w 5545537"/>
              <a:gd name="connsiteY39" fmla="*/ 3681565 h 6922831"/>
              <a:gd name="connsiteX40" fmla="*/ 2113837 w 5545537"/>
              <a:gd name="connsiteY40" fmla="*/ 3681565 h 6922831"/>
              <a:gd name="connsiteX41" fmla="*/ 2113837 w 5545537"/>
              <a:gd name="connsiteY41" fmla="*/ 2637449 h 6922831"/>
              <a:gd name="connsiteX42" fmla="*/ 2114775 w 5545537"/>
              <a:gd name="connsiteY42" fmla="*/ 2637449 h 6922831"/>
              <a:gd name="connsiteX43" fmla="*/ 2113835 w 5545537"/>
              <a:gd name="connsiteY43" fmla="*/ 2628122 h 6922831"/>
              <a:gd name="connsiteX44" fmla="*/ 2635893 w 5545537"/>
              <a:gd name="connsiteY44" fmla="*/ 2106064 h 6922831"/>
              <a:gd name="connsiteX45" fmla="*/ 2649648 w 5545537"/>
              <a:gd name="connsiteY45" fmla="*/ 2107451 h 6922831"/>
              <a:gd name="connsiteX46" fmla="*/ 2649648 w 5545537"/>
              <a:gd name="connsiteY46" fmla="*/ 2090015 h 6922831"/>
              <a:gd name="connsiteX47" fmla="*/ 2635894 w 5545537"/>
              <a:gd name="connsiteY47" fmla="*/ 2091401 h 6922831"/>
              <a:gd name="connsiteX48" fmla="*/ 2113836 w 5545537"/>
              <a:gd name="connsiteY48" fmla="*/ 1569343 h 6922831"/>
              <a:gd name="connsiteX49" fmla="*/ 2635894 w 5545537"/>
              <a:gd name="connsiteY49" fmla="*/ 1047285 h 6922831"/>
              <a:gd name="connsiteX50" fmla="*/ 2649648 w 5545537"/>
              <a:gd name="connsiteY50" fmla="*/ 1048672 h 6922831"/>
              <a:gd name="connsiteX51" fmla="*/ 2649648 w 5545537"/>
              <a:gd name="connsiteY51" fmla="*/ 1043268 h 6922831"/>
              <a:gd name="connsiteX52" fmla="*/ 2689899 w 5545537"/>
              <a:gd name="connsiteY52" fmla="*/ 1039210 h 6922831"/>
              <a:gd name="connsiteX53" fmla="*/ 2689899 w 5545537"/>
              <a:gd name="connsiteY53" fmla="*/ 1038672 h 6922831"/>
              <a:gd name="connsiteX54" fmla="*/ 2635893 w 5545537"/>
              <a:gd name="connsiteY54" fmla="*/ 1044116 h 6922831"/>
              <a:gd name="connsiteX55" fmla="*/ 2113835 w 5545537"/>
              <a:gd name="connsiteY55" fmla="*/ 522058 h 6922831"/>
              <a:gd name="connsiteX56" fmla="*/ 2635893 w 5545537"/>
              <a:gd name="connsiteY56" fmla="*/ 0 h 6922831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1067337 w 5545537"/>
              <a:gd name="connsiteY14" fmla="*/ 6863300 h 6876000"/>
              <a:gd name="connsiteX15" fmla="*/ 1069719 w 5545537"/>
              <a:gd name="connsiteY15" fmla="*/ 6318334 h 6876000"/>
              <a:gd name="connsiteX16" fmla="*/ 1069720 w 5545537"/>
              <a:gd name="connsiteY16" fmla="*/ 6318321 h 6876000"/>
              <a:gd name="connsiteX17" fmla="*/ 1069719 w 5545537"/>
              <a:gd name="connsiteY17" fmla="*/ 6318310 h 6876000"/>
              <a:gd name="connsiteX18" fmla="*/ 1061010 w 5545537"/>
              <a:gd name="connsiteY18" fmla="*/ 6219603 h 6876000"/>
              <a:gd name="connsiteX19" fmla="*/ 624433 w 5545537"/>
              <a:gd name="connsiteY19" fmla="*/ 5771972 h 6876000"/>
              <a:gd name="connsiteX20" fmla="*/ 426816 w 5545537"/>
              <a:gd name="connsiteY20" fmla="*/ 5735384 h 6876000"/>
              <a:gd name="connsiteX21" fmla="*/ 9971 w 5545537"/>
              <a:gd name="connsiteY21" fmla="*/ 5223932 h 6876000"/>
              <a:gd name="connsiteX22" fmla="*/ 426816 w 5545537"/>
              <a:gd name="connsiteY22" fmla="*/ 4712481 h 6876000"/>
              <a:gd name="connsiteX23" fmla="*/ 512040 w 5545537"/>
              <a:gd name="connsiteY23" fmla="*/ 4703889 h 6876000"/>
              <a:gd name="connsiteX24" fmla="*/ 512040 w 5545537"/>
              <a:gd name="connsiteY24" fmla="*/ 4703511 h 6876000"/>
              <a:gd name="connsiteX25" fmla="*/ 423086 w 5545537"/>
              <a:gd name="connsiteY25" fmla="*/ 4694544 h 6876000"/>
              <a:gd name="connsiteX26" fmla="*/ 0 w 5545537"/>
              <a:gd name="connsiteY26" fmla="*/ 4175435 h 6876000"/>
              <a:gd name="connsiteX27" fmla="*/ 529874 w 5545537"/>
              <a:gd name="connsiteY27" fmla="*/ 3645561 h 6876000"/>
              <a:gd name="connsiteX28" fmla="*/ 1048983 w 5545537"/>
              <a:gd name="connsiteY28" fmla="*/ 4068647 h 6876000"/>
              <a:gd name="connsiteX29" fmla="*/ 1057146 w 5545537"/>
              <a:gd name="connsiteY29" fmla="*/ 4149617 h 6876000"/>
              <a:gd name="connsiteX30" fmla="*/ 1069719 w 5545537"/>
              <a:gd name="connsiteY30" fmla="*/ 4620012 h 6876000"/>
              <a:gd name="connsiteX31" fmla="*/ 1095113 w 5545537"/>
              <a:gd name="connsiteY31" fmla="*/ 4538207 h 6876000"/>
              <a:gd name="connsiteX32" fmla="*/ 1576145 w 5545537"/>
              <a:gd name="connsiteY32" fmla="*/ 4219357 h 6876000"/>
              <a:gd name="connsiteX33" fmla="*/ 1609779 w 5545537"/>
              <a:gd name="connsiteY33" fmla="*/ 4222748 h 6876000"/>
              <a:gd name="connsiteX34" fmla="*/ 1609779 w 5545537"/>
              <a:gd name="connsiteY34" fmla="*/ 4205666 h 6876000"/>
              <a:gd name="connsiteX35" fmla="*/ 1577115 w 5545537"/>
              <a:gd name="connsiteY35" fmla="*/ 4208959 h 6876000"/>
              <a:gd name="connsiteX36" fmla="*/ 1055057 w 5545537"/>
              <a:gd name="connsiteY36" fmla="*/ 3686901 h 6876000"/>
              <a:gd name="connsiteX37" fmla="*/ 1577115 w 5545537"/>
              <a:gd name="connsiteY37" fmla="*/ 3164843 h 6876000"/>
              <a:gd name="connsiteX38" fmla="*/ 2088567 w 5545537"/>
              <a:gd name="connsiteY38" fmla="*/ 3581688 h 6876000"/>
              <a:gd name="connsiteX39" fmla="*/ 2098635 w 5545537"/>
              <a:gd name="connsiteY39" fmla="*/ 3681565 h 6876000"/>
              <a:gd name="connsiteX40" fmla="*/ 2113837 w 5545537"/>
              <a:gd name="connsiteY40" fmla="*/ 3681565 h 6876000"/>
              <a:gd name="connsiteX41" fmla="*/ 2113837 w 5545537"/>
              <a:gd name="connsiteY41" fmla="*/ 2637449 h 6876000"/>
              <a:gd name="connsiteX42" fmla="*/ 2114775 w 5545537"/>
              <a:gd name="connsiteY42" fmla="*/ 2637449 h 6876000"/>
              <a:gd name="connsiteX43" fmla="*/ 2113835 w 5545537"/>
              <a:gd name="connsiteY43" fmla="*/ 2628122 h 6876000"/>
              <a:gd name="connsiteX44" fmla="*/ 2635893 w 5545537"/>
              <a:gd name="connsiteY44" fmla="*/ 2106064 h 6876000"/>
              <a:gd name="connsiteX45" fmla="*/ 2649648 w 5545537"/>
              <a:gd name="connsiteY45" fmla="*/ 2107451 h 6876000"/>
              <a:gd name="connsiteX46" fmla="*/ 2649648 w 5545537"/>
              <a:gd name="connsiteY46" fmla="*/ 2090015 h 6876000"/>
              <a:gd name="connsiteX47" fmla="*/ 2635894 w 5545537"/>
              <a:gd name="connsiteY47" fmla="*/ 2091401 h 6876000"/>
              <a:gd name="connsiteX48" fmla="*/ 2113836 w 5545537"/>
              <a:gd name="connsiteY48" fmla="*/ 1569343 h 6876000"/>
              <a:gd name="connsiteX49" fmla="*/ 2635894 w 5545537"/>
              <a:gd name="connsiteY49" fmla="*/ 1047285 h 6876000"/>
              <a:gd name="connsiteX50" fmla="*/ 2649648 w 5545537"/>
              <a:gd name="connsiteY50" fmla="*/ 1048672 h 6876000"/>
              <a:gd name="connsiteX51" fmla="*/ 2649648 w 5545537"/>
              <a:gd name="connsiteY51" fmla="*/ 1043268 h 6876000"/>
              <a:gd name="connsiteX52" fmla="*/ 2689899 w 5545537"/>
              <a:gd name="connsiteY52" fmla="*/ 1039210 h 6876000"/>
              <a:gd name="connsiteX53" fmla="*/ 2689899 w 5545537"/>
              <a:gd name="connsiteY53" fmla="*/ 1038672 h 6876000"/>
              <a:gd name="connsiteX54" fmla="*/ 2635893 w 5545537"/>
              <a:gd name="connsiteY54" fmla="*/ 1044116 h 6876000"/>
              <a:gd name="connsiteX55" fmla="*/ 2113835 w 5545537"/>
              <a:gd name="connsiteY55" fmla="*/ 522058 h 6876000"/>
              <a:gd name="connsiteX56" fmla="*/ 2635893 w 5545537"/>
              <a:gd name="connsiteY56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1067337 w 5545537"/>
              <a:gd name="connsiteY14" fmla="*/ 6863300 h 6876000"/>
              <a:gd name="connsiteX15" fmla="*/ 1069719 w 5545537"/>
              <a:gd name="connsiteY15" fmla="*/ 6318334 h 6876000"/>
              <a:gd name="connsiteX16" fmla="*/ 1069720 w 5545537"/>
              <a:gd name="connsiteY16" fmla="*/ 6318321 h 6876000"/>
              <a:gd name="connsiteX17" fmla="*/ 1069719 w 5545537"/>
              <a:gd name="connsiteY17" fmla="*/ 6318310 h 6876000"/>
              <a:gd name="connsiteX18" fmla="*/ 1061010 w 5545537"/>
              <a:gd name="connsiteY18" fmla="*/ 6219603 h 6876000"/>
              <a:gd name="connsiteX19" fmla="*/ 624433 w 5545537"/>
              <a:gd name="connsiteY19" fmla="*/ 5771972 h 6876000"/>
              <a:gd name="connsiteX20" fmla="*/ 426816 w 5545537"/>
              <a:gd name="connsiteY20" fmla="*/ 5735384 h 6876000"/>
              <a:gd name="connsiteX21" fmla="*/ 9971 w 5545537"/>
              <a:gd name="connsiteY21" fmla="*/ 5223932 h 6876000"/>
              <a:gd name="connsiteX22" fmla="*/ 426816 w 5545537"/>
              <a:gd name="connsiteY22" fmla="*/ 4712481 h 6876000"/>
              <a:gd name="connsiteX23" fmla="*/ 512040 w 5545537"/>
              <a:gd name="connsiteY23" fmla="*/ 4703889 h 6876000"/>
              <a:gd name="connsiteX24" fmla="*/ 512040 w 5545537"/>
              <a:gd name="connsiteY24" fmla="*/ 4703511 h 6876000"/>
              <a:gd name="connsiteX25" fmla="*/ 423086 w 5545537"/>
              <a:gd name="connsiteY25" fmla="*/ 4694544 h 6876000"/>
              <a:gd name="connsiteX26" fmla="*/ 0 w 5545537"/>
              <a:gd name="connsiteY26" fmla="*/ 4175435 h 6876000"/>
              <a:gd name="connsiteX27" fmla="*/ 529874 w 5545537"/>
              <a:gd name="connsiteY27" fmla="*/ 3645561 h 6876000"/>
              <a:gd name="connsiteX28" fmla="*/ 1048983 w 5545537"/>
              <a:gd name="connsiteY28" fmla="*/ 4068647 h 6876000"/>
              <a:gd name="connsiteX29" fmla="*/ 1057146 w 5545537"/>
              <a:gd name="connsiteY29" fmla="*/ 4149617 h 6876000"/>
              <a:gd name="connsiteX30" fmla="*/ 1069719 w 5545537"/>
              <a:gd name="connsiteY30" fmla="*/ 4620012 h 6876000"/>
              <a:gd name="connsiteX31" fmla="*/ 1095113 w 5545537"/>
              <a:gd name="connsiteY31" fmla="*/ 4538207 h 6876000"/>
              <a:gd name="connsiteX32" fmla="*/ 1576145 w 5545537"/>
              <a:gd name="connsiteY32" fmla="*/ 4219357 h 6876000"/>
              <a:gd name="connsiteX33" fmla="*/ 1609779 w 5545537"/>
              <a:gd name="connsiteY33" fmla="*/ 4222748 h 6876000"/>
              <a:gd name="connsiteX34" fmla="*/ 1609779 w 5545537"/>
              <a:gd name="connsiteY34" fmla="*/ 4205666 h 6876000"/>
              <a:gd name="connsiteX35" fmla="*/ 1577115 w 5545537"/>
              <a:gd name="connsiteY35" fmla="*/ 4208959 h 6876000"/>
              <a:gd name="connsiteX36" fmla="*/ 1055057 w 5545537"/>
              <a:gd name="connsiteY36" fmla="*/ 3686901 h 6876000"/>
              <a:gd name="connsiteX37" fmla="*/ 1577115 w 5545537"/>
              <a:gd name="connsiteY37" fmla="*/ 3164843 h 6876000"/>
              <a:gd name="connsiteX38" fmla="*/ 2088567 w 5545537"/>
              <a:gd name="connsiteY38" fmla="*/ 3581688 h 6876000"/>
              <a:gd name="connsiteX39" fmla="*/ 2098635 w 5545537"/>
              <a:gd name="connsiteY39" fmla="*/ 3681565 h 6876000"/>
              <a:gd name="connsiteX40" fmla="*/ 2113837 w 5545537"/>
              <a:gd name="connsiteY40" fmla="*/ 3681565 h 6876000"/>
              <a:gd name="connsiteX41" fmla="*/ 2113837 w 5545537"/>
              <a:gd name="connsiteY41" fmla="*/ 2637449 h 6876000"/>
              <a:gd name="connsiteX42" fmla="*/ 2114775 w 5545537"/>
              <a:gd name="connsiteY42" fmla="*/ 2637449 h 6876000"/>
              <a:gd name="connsiteX43" fmla="*/ 2113835 w 5545537"/>
              <a:gd name="connsiteY43" fmla="*/ 2628122 h 6876000"/>
              <a:gd name="connsiteX44" fmla="*/ 2635893 w 5545537"/>
              <a:gd name="connsiteY44" fmla="*/ 2106064 h 6876000"/>
              <a:gd name="connsiteX45" fmla="*/ 2649648 w 5545537"/>
              <a:gd name="connsiteY45" fmla="*/ 2107451 h 6876000"/>
              <a:gd name="connsiteX46" fmla="*/ 2649648 w 5545537"/>
              <a:gd name="connsiteY46" fmla="*/ 2090015 h 6876000"/>
              <a:gd name="connsiteX47" fmla="*/ 2635894 w 5545537"/>
              <a:gd name="connsiteY47" fmla="*/ 2091401 h 6876000"/>
              <a:gd name="connsiteX48" fmla="*/ 2113836 w 5545537"/>
              <a:gd name="connsiteY48" fmla="*/ 1569343 h 6876000"/>
              <a:gd name="connsiteX49" fmla="*/ 2635894 w 5545537"/>
              <a:gd name="connsiteY49" fmla="*/ 1047285 h 6876000"/>
              <a:gd name="connsiteX50" fmla="*/ 2649648 w 5545537"/>
              <a:gd name="connsiteY50" fmla="*/ 1048672 h 6876000"/>
              <a:gd name="connsiteX51" fmla="*/ 2649648 w 5545537"/>
              <a:gd name="connsiteY51" fmla="*/ 1043268 h 6876000"/>
              <a:gd name="connsiteX52" fmla="*/ 2689899 w 5545537"/>
              <a:gd name="connsiteY52" fmla="*/ 1039210 h 6876000"/>
              <a:gd name="connsiteX53" fmla="*/ 2689899 w 5545537"/>
              <a:gd name="connsiteY53" fmla="*/ 1038672 h 6876000"/>
              <a:gd name="connsiteX54" fmla="*/ 2635893 w 5545537"/>
              <a:gd name="connsiteY54" fmla="*/ 1044116 h 6876000"/>
              <a:gd name="connsiteX55" fmla="*/ 2113835 w 5545537"/>
              <a:gd name="connsiteY55" fmla="*/ 522058 h 6876000"/>
              <a:gd name="connsiteX56" fmla="*/ 2635893 w 5545537"/>
              <a:gd name="connsiteY56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1067337 w 5545537"/>
              <a:gd name="connsiteY14" fmla="*/ 6863300 h 6876000"/>
              <a:gd name="connsiteX15" fmla="*/ 1069719 w 5545537"/>
              <a:gd name="connsiteY15" fmla="*/ 6318334 h 6876000"/>
              <a:gd name="connsiteX16" fmla="*/ 1069720 w 5545537"/>
              <a:gd name="connsiteY16" fmla="*/ 6318321 h 6876000"/>
              <a:gd name="connsiteX17" fmla="*/ 1069719 w 5545537"/>
              <a:gd name="connsiteY17" fmla="*/ 6318310 h 6876000"/>
              <a:gd name="connsiteX18" fmla="*/ 1061010 w 5545537"/>
              <a:gd name="connsiteY18" fmla="*/ 6219603 h 6876000"/>
              <a:gd name="connsiteX19" fmla="*/ 624433 w 5545537"/>
              <a:gd name="connsiteY19" fmla="*/ 5771972 h 6876000"/>
              <a:gd name="connsiteX20" fmla="*/ 426816 w 5545537"/>
              <a:gd name="connsiteY20" fmla="*/ 5735384 h 6876000"/>
              <a:gd name="connsiteX21" fmla="*/ 9971 w 5545537"/>
              <a:gd name="connsiteY21" fmla="*/ 5223932 h 6876000"/>
              <a:gd name="connsiteX22" fmla="*/ 426816 w 5545537"/>
              <a:gd name="connsiteY22" fmla="*/ 4712481 h 6876000"/>
              <a:gd name="connsiteX23" fmla="*/ 512040 w 5545537"/>
              <a:gd name="connsiteY23" fmla="*/ 4703889 h 6876000"/>
              <a:gd name="connsiteX24" fmla="*/ 512040 w 5545537"/>
              <a:gd name="connsiteY24" fmla="*/ 4703511 h 6876000"/>
              <a:gd name="connsiteX25" fmla="*/ 423086 w 5545537"/>
              <a:gd name="connsiteY25" fmla="*/ 4694544 h 6876000"/>
              <a:gd name="connsiteX26" fmla="*/ 0 w 5545537"/>
              <a:gd name="connsiteY26" fmla="*/ 4175435 h 6876000"/>
              <a:gd name="connsiteX27" fmla="*/ 529874 w 5545537"/>
              <a:gd name="connsiteY27" fmla="*/ 3645561 h 6876000"/>
              <a:gd name="connsiteX28" fmla="*/ 1048983 w 5545537"/>
              <a:gd name="connsiteY28" fmla="*/ 4068647 h 6876000"/>
              <a:gd name="connsiteX29" fmla="*/ 1057146 w 5545537"/>
              <a:gd name="connsiteY29" fmla="*/ 4149617 h 6876000"/>
              <a:gd name="connsiteX30" fmla="*/ 1069719 w 5545537"/>
              <a:gd name="connsiteY30" fmla="*/ 4620012 h 6876000"/>
              <a:gd name="connsiteX31" fmla="*/ 1095113 w 5545537"/>
              <a:gd name="connsiteY31" fmla="*/ 4538207 h 6876000"/>
              <a:gd name="connsiteX32" fmla="*/ 1576145 w 5545537"/>
              <a:gd name="connsiteY32" fmla="*/ 4219357 h 6876000"/>
              <a:gd name="connsiteX33" fmla="*/ 1609779 w 5545537"/>
              <a:gd name="connsiteY33" fmla="*/ 4222748 h 6876000"/>
              <a:gd name="connsiteX34" fmla="*/ 1609779 w 5545537"/>
              <a:gd name="connsiteY34" fmla="*/ 4205666 h 6876000"/>
              <a:gd name="connsiteX35" fmla="*/ 1577115 w 5545537"/>
              <a:gd name="connsiteY35" fmla="*/ 4208959 h 6876000"/>
              <a:gd name="connsiteX36" fmla="*/ 1055057 w 5545537"/>
              <a:gd name="connsiteY36" fmla="*/ 3686901 h 6876000"/>
              <a:gd name="connsiteX37" fmla="*/ 1577115 w 5545537"/>
              <a:gd name="connsiteY37" fmla="*/ 3164843 h 6876000"/>
              <a:gd name="connsiteX38" fmla="*/ 2088567 w 5545537"/>
              <a:gd name="connsiteY38" fmla="*/ 3581688 h 6876000"/>
              <a:gd name="connsiteX39" fmla="*/ 2098635 w 5545537"/>
              <a:gd name="connsiteY39" fmla="*/ 3681565 h 6876000"/>
              <a:gd name="connsiteX40" fmla="*/ 2113837 w 5545537"/>
              <a:gd name="connsiteY40" fmla="*/ 3681565 h 6876000"/>
              <a:gd name="connsiteX41" fmla="*/ 2113837 w 5545537"/>
              <a:gd name="connsiteY41" fmla="*/ 2637449 h 6876000"/>
              <a:gd name="connsiteX42" fmla="*/ 2114775 w 5545537"/>
              <a:gd name="connsiteY42" fmla="*/ 2637449 h 6876000"/>
              <a:gd name="connsiteX43" fmla="*/ 2113835 w 5545537"/>
              <a:gd name="connsiteY43" fmla="*/ 2628122 h 6876000"/>
              <a:gd name="connsiteX44" fmla="*/ 2635893 w 5545537"/>
              <a:gd name="connsiteY44" fmla="*/ 2106064 h 6876000"/>
              <a:gd name="connsiteX45" fmla="*/ 2649648 w 5545537"/>
              <a:gd name="connsiteY45" fmla="*/ 2107451 h 6876000"/>
              <a:gd name="connsiteX46" fmla="*/ 2649648 w 5545537"/>
              <a:gd name="connsiteY46" fmla="*/ 2090015 h 6876000"/>
              <a:gd name="connsiteX47" fmla="*/ 2635894 w 5545537"/>
              <a:gd name="connsiteY47" fmla="*/ 2091401 h 6876000"/>
              <a:gd name="connsiteX48" fmla="*/ 2113836 w 5545537"/>
              <a:gd name="connsiteY48" fmla="*/ 1569343 h 6876000"/>
              <a:gd name="connsiteX49" fmla="*/ 2635894 w 5545537"/>
              <a:gd name="connsiteY49" fmla="*/ 1047285 h 6876000"/>
              <a:gd name="connsiteX50" fmla="*/ 2649648 w 5545537"/>
              <a:gd name="connsiteY50" fmla="*/ 1048672 h 6876000"/>
              <a:gd name="connsiteX51" fmla="*/ 2649648 w 5545537"/>
              <a:gd name="connsiteY51" fmla="*/ 1043268 h 6876000"/>
              <a:gd name="connsiteX52" fmla="*/ 2689899 w 5545537"/>
              <a:gd name="connsiteY52" fmla="*/ 1039210 h 6876000"/>
              <a:gd name="connsiteX53" fmla="*/ 2689899 w 5545537"/>
              <a:gd name="connsiteY53" fmla="*/ 1038672 h 6876000"/>
              <a:gd name="connsiteX54" fmla="*/ 2635893 w 5545537"/>
              <a:gd name="connsiteY54" fmla="*/ 1044116 h 6876000"/>
              <a:gd name="connsiteX55" fmla="*/ 2113835 w 5545537"/>
              <a:gd name="connsiteY55" fmla="*/ 522058 h 6876000"/>
              <a:gd name="connsiteX56" fmla="*/ 2635893 w 5545537"/>
              <a:gd name="connsiteY56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1067337 w 5545537"/>
              <a:gd name="connsiteY14" fmla="*/ 6863300 h 6876000"/>
              <a:gd name="connsiteX15" fmla="*/ 1069719 w 5545537"/>
              <a:gd name="connsiteY15" fmla="*/ 6318334 h 6876000"/>
              <a:gd name="connsiteX16" fmla="*/ 1069720 w 5545537"/>
              <a:gd name="connsiteY16" fmla="*/ 6318321 h 6876000"/>
              <a:gd name="connsiteX17" fmla="*/ 1069719 w 5545537"/>
              <a:gd name="connsiteY17" fmla="*/ 6318310 h 6876000"/>
              <a:gd name="connsiteX18" fmla="*/ 1061010 w 5545537"/>
              <a:gd name="connsiteY18" fmla="*/ 6219603 h 6876000"/>
              <a:gd name="connsiteX19" fmla="*/ 624433 w 5545537"/>
              <a:gd name="connsiteY19" fmla="*/ 5771972 h 6876000"/>
              <a:gd name="connsiteX20" fmla="*/ 426816 w 5545537"/>
              <a:gd name="connsiteY20" fmla="*/ 5735384 h 6876000"/>
              <a:gd name="connsiteX21" fmla="*/ 9971 w 5545537"/>
              <a:gd name="connsiteY21" fmla="*/ 5223932 h 6876000"/>
              <a:gd name="connsiteX22" fmla="*/ 426816 w 5545537"/>
              <a:gd name="connsiteY22" fmla="*/ 4712481 h 6876000"/>
              <a:gd name="connsiteX23" fmla="*/ 512040 w 5545537"/>
              <a:gd name="connsiteY23" fmla="*/ 4703889 h 6876000"/>
              <a:gd name="connsiteX24" fmla="*/ 512040 w 5545537"/>
              <a:gd name="connsiteY24" fmla="*/ 4703511 h 6876000"/>
              <a:gd name="connsiteX25" fmla="*/ 423086 w 5545537"/>
              <a:gd name="connsiteY25" fmla="*/ 4694544 h 6876000"/>
              <a:gd name="connsiteX26" fmla="*/ 0 w 5545537"/>
              <a:gd name="connsiteY26" fmla="*/ 4175435 h 6876000"/>
              <a:gd name="connsiteX27" fmla="*/ 529874 w 5545537"/>
              <a:gd name="connsiteY27" fmla="*/ 3645561 h 6876000"/>
              <a:gd name="connsiteX28" fmla="*/ 1048983 w 5545537"/>
              <a:gd name="connsiteY28" fmla="*/ 4068647 h 6876000"/>
              <a:gd name="connsiteX29" fmla="*/ 1057146 w 5545537"/>
              <a:gd name="connsiteY29" fmla="*/ 4149617 h 6876000"/>
              <a:gd name="connsiteX30" fmla="*/ 1069719 w 5545537"/>
              <a:gd name="connsiteY30" fmla="*/ 4620012 h 6876000"/>
              <a:gd name="connsiteX31" fmla="*/ 1095113 w 5545537"/>
              <a:gd name="connsiteY31" fmla="*/ 4538207 h 6876000"/>
              <a:gd name="connsiteX32" fmla="*/ 1576145 w 5545537"/>
              <a:gd name="connsiteY32" fmla="*/ 4219357 h 6876000"/>
              <a:gd name="connsiteX33" fmla="*/ 1609779 w 5545537"/>
              <a:gd name="connsiteY33" fmla="*/ 4222748 h 6876000"/>
              <a:gd name="connsiteX34" fmla="*/ 1609779 w 5545537"/>
              <a:gd name="connsiteY34" fmla="*/ 4205666 h 6876000"/>
              <a:gd name="connsiteX35" fmla="*/ 1577115 w 5545537"/>
              <a:gd name="connsiteY35" fmla="*/ 4208959 h 6876000"/>
              <a:gd name="connsiteX36" fmla="*/ 1055057 w 5545537"/>
              <a:gd name="connsiteY36" fmla="*/ 3686901 h 6876000"/>
              <a:gd name="connsiteX37" fmla="*/ 1577115 w 5545537"/>
              <a:gd name="connsiteY37" fmla="*/ 3164843 h 6876000"/>
              <a:gd name="connsiteX38" fmla="*/ 2088567 w 5545537"/>
              <a:gd name="connsiteY38" fmla="*/ 3581688 h 6876000"/>
              <a:gd name="connsiteX39" fmla="*/ 2098635 w 5545537"/>
              <a:gd name="connsiteY39" fmla="*/ 3681565 h 6876000"/>
              <a:gd name="connsiteX40" fmla="*/ 2113837 w 5545537"/>
              <a:gd name="connsiteY40" fmla="*/ 3681565 h 6876000"/>
              <a:gd name="connsiteX41" fmla="*/ 2113837 w 5545537"/>
              <a:gd name="connsiteY41" fmla="*/ 2637449 h 6876000"/>
              <a:gd name="connsiteX42" fmla="*/ 2114775 w 5545537"/>
              <a:gd name="connsiteY42" fmla="*/ 2637449 h 6876000"/>
              <a:gd name="connsiteX43" fmla="*/ 2113835 w 5545537"/>
              <a:gd name="connsiteY43" fmla="*/ 2628122 h 6876000"/>
              <a:gd name="connsiteX44" fmla="*/ 2635893 w 5545537"/>
              <a:gd name="connsiteY44" fmla="*/ 2106064 h 6876000"/>
              <a:gd name="connsiteX45" fmla="*/ 2649648 w 5545537"/>
              <a:gd name="connsiteY45" fmla="*/ 2107451 h 6876000"/>
              <a:gd name="connsiteX46" fmla="*/ 2649648 w 5545537"/>
              <a:gd name="connsiteY46" fmla="*/ 2090015 h 6876000"/>
              <a:gd name="connsiteX47" fmla="*/ 2635894 w 5545537"/>
              <a:gd name="connsiteY47" fmla="*/ 2091401 h 6876000"/>
              <a:gd name="connsiteX48" fmla="*/ 2113836 w 5545537"/>
              <a:gd name="connsiteY48" fmla="*/ 1569343 h 6876000"/>
              <a:gd name="connsiteX49" fmla="*/ 2635894 w 5545537"/>
              <a:gd name="connsiteY49" fmla="*/ 1047285 h 6876000"/>
              <a:gd name="connsiteX50" fmla="*/ 2649648 w 5545537"/>
              <a:gd name="connsiteY50" fmla="*/ 1048672 h 6876000"/>
              <a:gd name="connsiteX51" fmla="*/ 2649648 w 5545537"/>
              <a:gd name="connsiteY51" fmla="*/ 1043268 h 6876000"/>
              <a:gd name="connsiteX52" fmla="*/ 2689899 w 5545537"/>
              <a:gd name="connsiteY52" fmla="*/ 1039210 h 6876000"/>
              <a:gd name="connsiteX53" fmla="*/ 2689899 w 5545537"/>
              <a:gd name="connsiteY53" fmla="*/ 1038672 h 6876000"/>
              <a:gd name="connsiteX54" fmla="*/ 2635893 w 5545537"/>
              <a:gd name="connsiteY54" fmla="*/ 1044116 h 6876000"/>
              <a:gd name="connsiteX55" fmla="*/ 2113835 w 5545537"/>
              <a:gd name="connsiteY55" fmla="*/ 522058 h 6876000"/>
              <a:gd name="connsiteX56" fmla="*/ 2635893 w 5545537"/>
              <a:gd name="connsiteY56" fmla="*/ 0 h 6876000"/>
              <a:gd name="connsiteX0" fmla="*/ 1577115 w 5545537"/>
              <a:gd name="connsiteY0" fmla="*/ 2106064 h 6876000"/>
              <a:gd name="connsiteX1" fmla="*/ 2099173 w 5545537"/>
              <a:gd name="connsiteY1" fmla="*/ 2628122 h 6876000"/>
              <a:gd name="connsiteX2" fmla="*/ 1577115 w 5545537"/>
              <a:gd name="connsiteY2" fmla="*/ 3150180 h 6876000"/>
              <a:gd name="connsiteX3" fmla="*/ 1055057 w 5545537"/>
              <a:gd name="connsiteY3" fmla="*/ 2628122 h 6876000"/>
              <a:gd name="connsiteX4" fmla="*/ 1577115 w 5545537"/>
              <a:gd name="connsiteY4" fmla="*/ 2106064 h 6876000"/>
              <a:gd name="connsiteX5" fmla="*/ 2635893 w 5545537"/>
              <a:gd name="connsiteY5" fmla="*/ 0 h 6876000"/>
              <a:gd name="connsiteX6" fmla="*/ 2649648 w 5545537"/>
              <a:gd name="connsiteY6" fmla="*/ 1387 h 6876000"/>
              <a:gd name="connsiteX7" fmla="*/ 2649648 w 5545537"/>
              <a:gd name="connsiteY7" fmla="*/ 537 h 6876000"/>
              <a:gd name="connsiteX8" fmla="*/ 2689899 w 5545537"/>
              <a:gd name="connsiteY8" fmla="*/ 537 h 6876000"/>
              <a:gd name="connsiteX9" fmla="*/ 2689899 w 5545537"/>
              <a:gd name="connsiteY9" fmla="*/ 0 h 6876000"/>
              <a:gd name="connsiteX10" fmla="*/ 3846766 w 5545537"/>
              <a:gd name="connsiteY10" fmla="*/ 0 h 6876000"/>
              <a:gd name="connsiteX11" fmla="*/ 3846766 w 5545537"/>
              <a:gd name="connsiteY11" fmla="*/ 537 h 6876000"/>
              <a:gd name="connsiteX12" fmla="*/ 5545537 w 5545537"/>
              <a:gd name="connsiteY12" fmla="*/ 537 h 6876000"/>
              <a:gd name="connsiteX13" fmla="*/ 5545537 w 5545537"/>
              <a:gd name="connsiteY13" fmla="*/ 6876000 h 6876000"/>
              <a:gd name="connsiteX14" fmla="*/ 1067337 w 5545537"/>
              <a:gd name="connsiteY14" fmla="*/ 6863300 h 6876000"/>
              <a:gd name="connsiteX15" fmla="*/ 1069719 w 5545537"/>
              <a:gd name="connsiteY15" fmla="*/ 6318334 h 6876000"/>
              <a:gd name="connsiteX16" fmla="*/ 1069720 w 5545537"/>
              <a:gd name="connsiteY16" fmla="*/ 6318321 h 6876000"/>
              <a:gd name="connsiteX17" fmla="*/ 1069719 w 5545537"/>
              <a:gd name="connsiteY17" fmla="*/ 6318310 h 6876000"/>
              <a:gd name="connsiteX18" fmla="*/ 1061010 w 5545537"/>
              <a:gd name="connsiteY18" fmla="*/ 6219603 h 6876000"/>
              <a:gd name="connsiteX19" fmla="*/ 624433 w 5545537"/>
              <a:gd name="connsiteY19" fmla="*/ 5771972 h 6876000"/>
              <a:gd name="connsiteX20" fmla="*/ 426816 w 5545537"/>
              <a:gd name="connsiteY20" fmla="*/ 5735384 h 6876000"/>
              <a:gd name="connsiteX21" fmla="*/ 9971 w 5545537"/>
              <a:gd name="connsiteY21" fmla="*/ 5223932 h 6876000"/>
              <a:gd name="connsiteX22" fmla="*/ 426816 w 5545537"/>
              <a:gd name="connsiteY22" fmla="*/ 4712481 h 6876000"/>
              <a:gd name="connsiteX23" fmla="*/ 512040 w 5545537"/>
              <a:gd name="connsiteY23" fmla="*/ 4703889 h 6876000"/>
              <a:gd name="connsiteX24" fmla="*/ 512040 w 5545537"/>
              <a:gd name="connsiteY24" fmla="*/ 4703511 h 6876000"/>
              <a:gd name="connsiteX25" fmla="*/ 423086 w 5545537"/>
              <a:gd name="connsiteY25" fmla="*/ 4694544 h 6876000"/>
              <a:gd name="connsiteX26" fmla="*/ 0 w 5545537"/>
              <a:gd name="connsiteY26" fmla="*/ 4175435 h 6876000"/>
              <a:gd name="connsiteX27" fmla="*/ 529874 w 5545537"/>
              <a:gd name="connsiteY27" fmla="*/ 3645561 h 6876000"/>
              <a:gd name="connsiteX28" fmla="*/ 1048983 w 5545537"/>
              <a:gd name="connsiteY28" fmla="*/ 4068647 h 6876000"/>
              <a:gd name="connsiteX29" fmla="*/ 1057146 w 5545537"/>
              <a:gd name="connsiteY29" fmla="*/ 4149617 h 6876000"/>
              <a:gd name="connsiteX30" fmla="*/ 1069719 w 5545537"/>
              <a:gd name="connsiteY30" fmla="*/ 4620012 h 6876000"/>
              <a:gd name="connsiteX31" fmla="*/ 1095113 w 5545537"/>
              <a:gd name="connsiteY31" fmla="*/ 4538207 h 6876000"/>
              <a:gd name="connsiteX32" fmla="*/ 1576145 w 5545537"/>
              <a:gd name="connsiteY32" fmla="*/ 4219357 h 6876000"/>
              <a:gd name="connsiteX33" fmla="*/ 1609779 w 5545537"/>
              <a:gd name="connsiteY33" fmla="*/ 4222748 h 6876000"/>
              <a:gd name="connsiteX34" fmla="*/ 1609779 w 5545537"/>
              <a:gd name="connsiteY34" fmla="*/ 4205666 h 6876000"/>
              <a:gd name="connsiteX35" fmla="*/ 1577115 w 5545537"/>
              <a:gd name="connsiteY35" fmla="*/ 4208959 h 6876000"/>
              <a:gd name="connsiteX36" fmla="*/ 1055057 w 5545537"/>
              <a:gd name="connsiteY36" fmla="*/ 3686901 h 6876000"/>
              <a:gd name="connsiteX37" fmla="*/ 1577115 w 5545537"/>
              <a:gd name="connsiteY37" fmla="*/ 3164843 h 6876000"/>
              <a:gd name="connsiteX38" fmla="*/ 2088567 w 5545537"/>
              <a:gd name="connsiteY38" fmla="*/ 3581688 h 6876000"/>
              <a:gd name="connsiteX39" fmla="*/ 2098635 w 5545537"/>
              <a:gd name="connsiteY39" fmla="*/ 3681565 h 6876000"/>
              <a:gd name="connsiteX40" fmla="*/ 2113837 w 5545537"/>
              <a:gd name="connsiteY40" fmla="*/ 3681565 h 6876000"/>
              <a:gd name="connsiteX41" fmla="*/ 2113837 w 5545537"/>
              <a:gd name="connsiteY41" fmla="*/ 2637449 h 6876000"/>
              <a:gd name="connsiteX42" fmla="*/ 2114775 w 5545537"/>
              <a:gd name="connsiteY42" fmla="*/ 2637449 h 6876000"/>
              <a:gd name="connsiteX43" fmla="*/ 2113835 w 5545537"/>
              <a:gd name="connsiteY43" fmla="*/ 2628122 h 6876000"/>
              <a:gd name="connsiteX44" fmla="*/ 2635893 w 5545537"/>
              <a:gd name="connsiteY44" fmla="*/ 2106064 h 6876000"/>
              <a:gd name="connsiteX45" fmla="*/ 2649648 w 5545537"/>
              <a:gd name="connsiteY45" fmla="*/ 2107451 h 6876000"/>
              <a:gd name="connsiteX46" fmla="*/ 2649648 w 5545537"/>
              <a:gd name="connsiteY46" fmla="*/ 2090015 h 6876000"/>
              <a:gd name="connsiteX47" fmla="*/ 2635894 w 5545537"/>
              <a:gd name="connsiteY47" fmla="*/ 2091401 h 6876000"/>
              <a:gd name="connsiteX48" fmla="*/ 2113836 w 5545537"/>
              <a:gd name="connsiteY48" fmla="*/ 1569343 h 6876000"/>
              <a:gd name="connsiteX49" fmla="*/ 2635894 w 5545537"/>
              <a:gd name="connsiteY49" fmla="*/ 1047285 h 6876000"/>
              <a:gd name="connsiteX50" fmla="*/ 2649648 w 5545537"/>
              <a:gd name="connsiteY50" fmla="*/ 1048672 h 6876000"/>
              <a:gd name="connsiteX51" fmla="*/ 2649648 w 5545537"/>
              <a:gd name="connsiteY51" fmla="*/ 1043268 h 6876000"/>
              <a:gd name="connsiteX52" fmla="*/ 2689899 w 5545537"/>
              <a:gd name="connsiteY52" fmla="*/ 1039210 h 6876000"/>
              <a:gd name="connsiteX53" fmla="*/ 2689899 w 5545537"/>
              <a:gd name="connsiteY53" fmla="*/ 1038672 h 6876000"/>
              <a:gd name="connsiteX54" fmla="*/ 2635893 w 5545537"/>
              <a:gd name="connsiteY54" fmla="*/ 1044116 h 6876000"/>
              <a:gd name="connsiteX55" fmla="*/ 2113835 w 5545537"/>
              <a:gd name="connsiteY55" fmla="*/ 522058 h 6876000"/>
              <a:gd name="connsiteX56" fmla="*/ 2635893 w 5545537"/>
              <a:gd name="connsiteY56" fmla="*/ 0 h 6876000"/>
              <a:gd name="connsiteX0" fmla="*/ 1577115 w 5545537"/>
              <a:gd name="connsiteY0" fmla="*/ 2106064 h 6876022"/>
              <a:gd name="connsiteX1" fmla="*/ 2099173 w 5545537"/>
              <a:gd name="connsiteY1" fmla="*/ 2628122 h 6876022"/>
              <a:gd name="connsiteX2" fmla="*/ 1577115 w 5545537"/>
              <a:gd name="connsiteY2" fmla="*/ 3150180 h 6876022"/>
              <a:gd name="connsiteX3" fmla="*/ 1055057 w 5545537"/>
              <a:gd name="connsiteY3" fmla="*/ 2628122 h 6876022"/>
              <a:gd name="connsiteX4" fmla="*/ 1577115 w 5545537"/>
              <a:gd name="connsiteY4" fmla="*/ 2106064 h 6876022"/>
              <a:gd name="connsiteX5" fmla="*/ 2635893 w 5545537"/>
              <a:gd name="connsiteY5" fmla="*/ 0 h 6876022"/>
              <a:gd name="connsiteX6" fmla="*/ 2649648 w 5545537"/>
              <a:gd name="connsiteY6" fmla="*/ 1387 h 6876022"/>
              <a:gd name="connsiteX7" fmla="*/ 2649648 w 5545537"/>
              <a:gd name="connsiteY7" fmla="*/ 537 h 6876022"/>
              <a:gd name="connsiteX8" fmla="*/ 2689899 w 5545537"/>
              <a:gd name="connsiteY8" fmla="*/ 537 h 6876022"/>
              <a:gd name="connsiteX9" fmla="*/ 2689899 w 5545537"/>
              <a:gd name="connsiteY9" fmla="*/ 0 h 6876022"/>
              <a:gd name="connsiteX10" fmla="*/ 3846766 w 5545537"/>
              <a:gd name="connsiteY10" fmla="*/ 0 h 6876022"/>
              <a:gd name="connsiteX11" fmla="*/ 3846766 w 5545537"/>
              <a:gd name="connsiteY11" fmla="*/ 537 h 6876022"/>
              <a:gd name="connsiteX12" fmla="*/ 5545537 w 5545537"/>
              <a:gd name="connsiteY12" fmla="*/ 537 h 6876022"/>
              <a:gd name="connsiteX13" fmla="*/ 5545537 w 5545537"/>
              <a:gd name="connsiteY13" fmla="*/ 6876000 h 6876022"/>
              <a:gd name="connsiteX14" fmla="*/ 1067337 w 5545537"/>
              <a:gd name="connsiteY14" fmla="*/ 6863300 h 6876022"/>
              <a:gd name="connsiteX15" fmla="*/ 1069719 w 5545537"/>
              <a:gd name="connsiteY15" fmla="*/ 6318334 h 6876022"/>
              <a:gd name="connsiteX16" fmla="*/ 1069720 w 5545537"/>
              <a:gd name="connsiteY16" fmla="*/ 6318321 h 6876022"/>
              <a:gd name="connsiteX17" fmla="*/ 1069719 w 5545537"/>
              <a:gd name="connsiteY17" fmla="*/ 6318310 h 6876022"/>
              <a:gd name="connsiteX18" fmla="*/ 1061010 w 5545537"/>
              <a:gd name="connsiteY18" fmla="*/ 6219603 h 6876022"/>
              <a:gd name="connsiteX19" fmla="*/ 624433 w 5545537"/>
              <a:gd name="connsiteY19" fmla="*/ 5771972 h 6876022"/>
              <a:gd name="connsiteX20" fmla="*/ 426816 w 5545537"/>
              <a:gd name="connsiteY20" fmla="*/ 5735384 h 6876022"/>
              <a:gd name="connsiteX21" fmla="*/ 9971 w 5545537"/>
              <a:gd name="connsiteY21" fmla="*/ 5223932 h 6876022"/>
              <a:gd name="connsiteX22" fmla="*/ 426816 w 5545537"/>
              <a:gd name="connsiteY22" fmla="*/ 4712481 h 6876022"/>
              <a:gd name="connsiteX23" fmla="*/ 512040 w 5545537"/>
              <a:gd name="connsiteY23" fmla="*/ 4703889 h 6876022"/>
              <a:gd name="connsiteX24" fmla="*/ 512040 w 5545537"/>
              <a:gd name="connsiteY24" fmla="*/ 4703511 h 6876022"/>
              <a:gd name="connsiteX25" fmla="*/ 423086 w 5545537"/>
              <a:gd name="connsiteY25" fmla="*/ 4694544 h 6876022"/>
              <a:gd name="connsiteX26" fmla="*/ 0 w 5545537"/>
              <a:gd name="connsiteY26" fmla="*/ 4175435 h 6876022"/>
              <a:gd name="connsiteX27" fmla="*/ 529874 w 5545537"/>
              <a:gd name="connsiteY27" fmla="*/ 3645561 h 6876022"/>
              <a:gd name="connsiteX28" fmla="*/ 1048983 w 5545537"/>
              <a:gd name="connsiteY28" fmla="*/ 4068647 h 6876022"/>
              <a:gd name="connsiteX29" fmla="*/ 1057146 w 5545537"/>
              <a:gd name="connsiteY29" fmla="*/ 4149617 h 6876022"/>
              <a:gd name="connsiteX30" fmla="*/ 1069719 w 5545537"/>
              <a:gd name="connsiteY30" fmla="*/ 4620012 h 6876022"/>
              <a:gd name="connsiteX31" fmla="*/ 1095113 w 5545537"/>
              <a:gd name="connsiteY31" fmla="*/ 4538207 h 6876022"/>
              <a:gd name="connsiteX32" fmla="*/ 1576145 w 5545537"/>
              <a:gd name="connsiteY32" fmla="*/ 4219357 h 6876022"/>
              <a:gd name="connsiteX33" fmla="*/ 1609779 w 5545537"/>
              <a:gd name="connsiteY33" fmla="*/ 4222748 h 6876022"/>
              <a:gd name="connsiteX34" fmla="*/ 1609779 w 5545537"/>
              <a:gd name="connsiteY34" fmla="*/ 4205666 h 6876022"/>
              <a:gd name="connsiteX35" fmla="*/ 1577115 w 5545537"/>
              <a:gd name="connsiteY35" fmla="*/ 4208959 h 6876022"/>
              <a:gd name="connsiteX36" fmla="*/ 1055057 w 5545537"/>
              <a:gd name="connsiteY36" fmla="*/ 3686901 h 6876022"/>
              <a:gd name="connsiteX37" fmla="*/ 1577115 w 5545537"/>
              <a:gd name="connsiteY37" fmla="*/ 3164843 h 6876022"/>
              <a:gd name="connsiteX38" fmla="*/ 2088567 w 5545537"/>
              <a:gd name="connsiteY38" fmla="*/ 3581688 h 6876022"/>
              <a:gd name="connsiteX39" fmla="*/ 2098635 w 5545537"/>
              <a:gd name="connsiteY39" fmla="*/ 3681565 h 6876022"/>
              <a:gd name="connsiteX40" fmla="*/ 2113837 w 5545537"/>
              <a:gd name="connsiteY40" fmla="*/ 3681565 h 6876022"/>
              <a:gd name="connsiteX41" fmla="*/ 2113837 w 5545537"/>
              <a:gd name="connsiteY41" fmla="*/ 2637449 h 6876022"/>
              <a:gd name="connsiteX42" fmla="*/ 2114775 w 5545537"/>
              <a:gd name="connsiteY42" fmla="*/ 2637449 h 6876022"/>
              <a:gd name="connsiteX43" fmla="*/ 2113835 w 5545537"/>
              <a:gd name="connsiteY43" fmla="*/ 2628122 h 6876022"/>
              <a:gd name="connsiteX44" fmla="*/ 2635893 w 5545537"/>
              <a:gd name="connsiteY44" fmla="*/ 2106064 h 6876022"/>
              <a:gd name="connsiteX45" fmla="*/ 2649648 w 5545537"/>
              <a:gd name="connsiteY45" fmla="*/ 2107451 h 6876022"/>
              <a:gd name="connsiteX46" fmla="*/ 2649648 w 5545537"/>
              <a:gd name="connsiteY46" fmla="*/ 2090015 h 6876022"/>
              <a:gd name="connsiteX47" fmla="*/ 2635894 w 5545537"/>
              <a:gd name="connsiteY47" fmla="*/ 2091401 h 6876022"/>
              <a:gd name="connsiteX48" fmla="*/ 2113836 w 5545537"/>
              <a:gd name="connsiteY48" fmla="*/ 1569343 h 6876022"/>
              <a:gd name="connsiteX49" fmla="*/ 2635894 w 5545537"/>
              <a:gd name="connsiteY49" fmla="*/ 1047285 h 6876022"/>
              <a:gd name="connsiteX50" fmla="*/ 2649648 w 5545537"/>
              <a:gd name="connsiteY50" fmla="*/ 1048672 h 6876022"/>
              <a:gd name="connsiteX51" fmla="*/ 2649648 w 5545537"/>
              <a:gd name="connsiteY51" fmla="*/ 1043268 h 6876022"/>
              <a:gd name="connsiteX52" fmla="*/ 2689899 w 5545537"/>
              <a:gd name="connsiteY52" fmla="*/ 1039210 h 6876022"/>
              <a:gd name="connsiteX53" fmla="*/ 2689899 w 5545537"/>
              <a:gd name="connsiteY53" fmla="*/ 1038672 h 6876022"/>
              <a:gd name="connsiteX54" fmla="*/ 2635893 w 5545537"/>
              <a:gd name="connsiteY54" fmla="*/ 1044116 h 6876022"/>
              <a:gd name="connsiteX55" fmla="*/ 2113835 w 5545537"/>
              <a:gd name="connsiteY55" fmla="*/ 522058 h 6876022"/>
              <a:gd name="connsiteX56" fmla="*/ 2635893 w 5545537"/>
              <a:gd name="connsiteY56" fmla="*/ 0 h 6876022"/>
              <a:gd name="connsiteX0" fmla="*/ 1577115 w 5545537"/>
              <a:gd name="connsiteY0" fmla="*/ 2106064 h 6876003"/>
              <a:gd name="connsiteX1" fmla="*/ 2099173 w 5545537"/>
              <a:gd name="connsiteY1" fmla="*/ 2628122 h 6876003"/>
              <a:gd name="connsiteX2" fmla="*/ 1577115 w 5545537"/>
              <a:gd name="connsiteY2" fmla="*/ 3150180 h 6876003"/>
              <a:gd name="connsiteX3" fmla="*/ 1055057 w 5545537"/>
              <a:gd name="connsiteY3" fmla="*/ 2628122 h 6876003"/>
              <a:gd name="connsiteX4" fmla="*/ 1577115 w 5545537"/>
              <a:gd name="connsiteY4" fmla="*/ 2106064 h 6876003"/>
              <a:gd name="connsiteX5" fmla="*/ 2635893 w 5545537"/>
              <a:gd name="connsiteY5" fmla="*/ 0 h 6876003"/>
              <a:gd name="connsiteX6" fmla="*/ 2649648 w 5545537"/>
              <a:gd name="connsiteY6" fmla="*/ 1387 h 6876003"/>
              <a:gd name="connsiteX7" fmla="*/ 2649648 w 5545537"/>
              <a:gd name="connsiteY7" fmla="*/ 537 h 6876003"/>
              <a:gd name="connsiteX8" fmla="*/ 2689899 w 5545537"/>
              <a:gd name="connsiteY8" fmla="*/ 537 h 6876003"/>
              <a:gd name="connsiteX9" fmla="*/ 2689899 w 5545537"/>
              <a:gd name="connsiteY9" fmla="*/ 0 h 6876003"/>
              <a:gd name="connsiteX10" fmla="*/ 3846766 w 5545537"/>
              <a:gd name="connsiteY10" fmla="*/ 0 h 6876003"/>
              <a:gd name="connsiteX11" fmla="*/ 3846766 w 5545537"/>
              <a:gd name="connsiteY11" fmla="*/ 537 h 6876003"/>
              <a:gd name="connsiteX12" fmla="*/ 5545537 w 5545537"/>
              <a:gd name="connsiteY12" fmla="*/ 537 h 6876003"/>
              <a:gd name="connsiteX13" fmla="*/ 5545537 w 5545537"/>
              <a:gd name="connsiteY13" fmla="*/ 6876000 h 6876003"/>
              <a:gd name="connsiteX14" fmla="*/ 1064761 w 5545537"/>
              <a:gd name="connsiteY14" fmla="*/ 6804058 h 6876003"/>
              <a:gd name="connsiteX15" fmla="*/ 1069719 w 5545537"/>
              <a:gd name="connsiteY15" fmla="*/ 6318334 h 6876003"/>
              <a:gd name="connsiteX16" fmla="*/ 1069720 w 5545537"/>
              <a:gd name="connsiteY16" fmla="*/ 6318321 h 6876003"/>
              <a:gd name="connsiteX17" fmla="*/ 1069719 w 5545537"/>
              <a:gd name="connsiteY17" fmla="*/ 6318310 h 6876003"/>
              <a:gd name="connsiteX18" fmla="*/ 1061010 w 5545537"/>
              <a:gd name="connsiteY18" fmla="*/ 6219603 h 6876003"/>
              <a:gd name="connsiteX19" fmla="*/ 624433 w 5545537"/>
              <a:gd name="connsiteY19" fmla="*/ 5771972 h 6876003"/>
              <a:gd name="connsiteX20" fmla="*/ 426816 w 5545537"/>
              <a:gd name="connsiteY20" fmla="*/ 5735384 h 6876003"/>
              <a:gd name="connsiteX21" fmla="*/ 9971 w 5545537"/>
              <a:gd name="connsiteY21" fmla="*/ 5223932 h 6876003"/>
              <a:gd name="connsiteX22" fmla="*/ 426816 w 5545537"/>
              <a:gd name="connsiteY22" fmla="*/ 4712481 h 6876003"/>
              <a:gd name="connsiteX23" fmla="*/ 512040 w 5545537"/>
              <a:gd name="connsiteY23" fmla="*/ 4703889 h 6876003"/>
              <a:gd name="connsiteX24" fmla="*/ 512040 w 5545537"/>
              <a:gd name="connsiteY24" fmla="*/ 4703511 h 6876003"/>
              <a:gd name="connsiteX25" fmla="*/ 423086 w 5545537"/>
              <a:gd name="connsiteY25" fmla="*/ 4694544 h 6876003"/>
              <a:gd name="connsiteX26" fmla="*/ 0 w 5545537"/>
              <a:gd name="connsiteY26" fmla="*/ 4175435 h 6876003"/>
              <a:gd name="connsiteX27" fmla="*/ 529874 w 5545537"/>
              <a:gd name="connsiteY27" fmla="*/ 3645561 h 6876003"/>
              <a:gd name="connsiteX28" fmla="*/ 1048983 w 5545537"/>
              <a:gd name="connsiteY28" fmla="*/ 4068647 h 6876003"/>
              <a:gd name="connsiteX29" fmla="*/ 1057146 w 5545537"/>
              <a:gd name="connsiteY29" fmla="*/ 4149617 h 6876003"/>
              <a:gd name="connsiteX30" fmla="*/ 1069719 w 5545537"/>
              <a:gd name="connsiteY30" fmla="*/ 4620012 h 6876003"/>
              <a:gd name="connsiteX31" fmla="*/ 1095113 w 5545537"/>
              <a:gd name="connsiteY31" fmla="*/ 4538207 h 6876003"/>
              <a:gd name="connsiteX32" fmla="*/ 1576145 w 5545537"/>
              <a:gd name="connsiteY32" fmla="*/ 4219357 h 6876003"/>
              <a:gd name="connsiteX33" fmla="*/ 1609779 w 5545537"/>
              <a:gd name="connsiteY33" fmla="*/ 4222748 h 6876003"/>
              <a:gd name="connsiteX34" fmla="*/ 1609779 w 5545537"/>
              <a:gd name="connsiteY34" fmla="*/ 4205666 h 6876003"/>
              <a:gd name="connsiteX35" fmla="*/ 1577115 w 5545537"/>
              <a:gd name="connsiteY35" fmla="*/ 4208959 h 6876003"/>
              <a:gd name="connsiteX36" fmla="*/ 1055057 w 5545537"/>
              <a:gd name="connsiteY36" fmla="*/ 3686901 h 6876003"/>
              <a:gd name="connsiteX37" fmla="*/ 1577115 w 5545537"/>
              <a:gd name="connsiteY37" fmla="*/ 3164843 h 6876003"/>
              <a:gd name="connsiteX38" fmla="*/ 2088567 w 5545537"/>
              <a:gd name="connsiteY38" fmla="*/ 3581688 h 6876003"/>
              <a:gd name="connsiteX39" fmla="*/ 2098635 w 5545537"/>
              <a:gd name="connsiteY39" fmla="*/ 3681565 h 6876003"/>
              <a:gd name="connsiteX40" fmla="*/ 2113837 w 5545537"/>
              <a:gd name="connsiteY40" fmla="*/ 3681565 h 6876003"/>
              <a:gd name="connsiteX41" fmla="*/ 2113837 w 5545537"/>
              <a:gd name="connsiteY41" fmla="*/ 2637449 h 6876003"/>
              <a:gd name="connsiteX42" fmla="*/ 2114775 w 5545537"/>
              <a:gd name="connsiteY42" fmla="*/ 2637449 h 6876003"/>
              <a:gd name="connsiteX43" fmla="*/ 2113835 w 5545537"/>
              <a:gd name="connsiteY43" fmla="*/ 2628122 h 6876003"/>
              <a:gd name="connsiteX44" fmla="*/ 2635893 w 5545537"/>
              <a:gd name="connsiteY44" fmla="*/ 2106064 h 6876003"/>
              <a:gd name="connsiteX45" fmla="*/ 2649648 w 5545537"/>
              <a:gd name="connsiteY45" fmla="*/ 2107451 h 6876003"/>
              <a:gd name="connsiteX46" fmla="*/ 2649648 w 5545537"/>
              <a:gd name="connsiteY46" fmla="*/ 2090015 h 6876003"/>
              <a:gd name="connsiteX47" fmla="*/ 2635894 w 5545537"/>
              <a:gd name="connsiteY47" fmla="*/ 2091401 h 6876003"/>
              <a:gd name="connsiteX48" fmla="*/ 2113836 w 5545537"/>
              <a:gd name="connsiteY48" fmla="*/ 1569343 h 6876003"/>
              <a:gd name="connsiteX49" fmla="*/ 2635894 w 5545537"/>
              <a:gd name="connsiteY49" fmla="*/ 1047285 h 6876003"/>
              <a:gd name="connsiteX50" fmla="*/ 2649648 w 5545537"/>
              <a:gd name="connsiteY50" fmla="*/ 1048672 h 6876003"/>
              <a:gd name="connsiteX51" fmla="*/ 2649648 w 5545537"/>
              <a:gd name="connsiteY51" fmla="*/ 1043268 h 6876003"/>
              <a:gd name="connsiteX52" fmla="*/ 2689899 w 5545537"/>
              <a:gd name="connsiteY52" fmla="*/ 1039210 h 6876003"/>
              <a:gd name="connsiteX53" fmla="*/ 2689899 w 5545537"/>
              <a:gd name="connsiteY53" fmla="*/ 1038672 h 6876003"/>
              <a:gd name="connsiteX54" fmla="*/ 2635893 w 5545537"/>
              <a:gd name="connsiteY54" fmla="*/ 1044116 h 6876003"/>
              <a:gd name="connsiteX55" fmla="*/ 2113835 w 5545537"/>
              <a:gd name="connsiteY55" fmla="*/ 522058 h 6876003"/>
              <a:gd name="connsiteX56" fmla="*/ 2635893 w 5545537"/>
              <a:gd name="connsiteY56" fmla="*/ 0 h 6876003"/>
              <a:gd name="connsiteX0" fmla="*/ 1577115 w 5545537"/>
              <a:gd name="connsiteY0" fmla="*/ 2106064 h 6876022"/>
              <a:gd name="connsiteX1" fmla="*/ 2099173 w 5545537"/>
              <a:gd name="connsiteY1" fmla="*/ 2628122 h 6876022"/>
              <a:gd name="connsiteX2" fmla="*/ 1577115 w 5545537"/>
              <a:gd name="connsiteY2" fmla="*/ 3150180 h 6876022"/>
              <a:gd name="connsiteX3" fmla="*/ 1055057 w 5545537"/>
              <a:gd name="connsiteY3" fmla="*/ 2628122 h 6876022"/>
              <a:gd name="connsiteX4" fmla="*/ 1577115 w 5545537"/>
              <a:gd name="connsiteY4" fmla="*/ 2106064 h 6876022"/>
              <a:gd name="connsiteX5" fmla="*/ 2635893 w 5545537"/>
              <a:gd name="connsiteY5" fmla="*/ 0 h 6876022"/>
              <a:gd name="connsiteX6" fmla="*/ 2649648 w 5545537"/>
              <a:gd name="connsiteY6" fmla="*/ 1387 h 6876022"/>
              <a:gd name="connsiteX7" fmla="*/ 2649648 w 5545537"/>
              <a:gd name="connsiteY7" fmla="*/ 537 h 6876022"/>
              <a:gd name="connsiteX8" fmla="*/ 2689899 w 5545537"/>
              <a:gd name="connsiteY8" fmla="*/ 537 h 6876022"/>
              <a:gd name="connsiteX9" fmla="*/ 2689899 w 5545537"/>
              <a:gd name="connsiteY9" fmla="*/ 0 h 6876022"/>
              <a:gd name="connsiteX10" fmla="*/ 3846766 w 5545537"/>
              <a:gd name="connsiteY10" fmla="*/ 0 h 6876022"/>
              <a:gd name="connsiteX11" fmla="*/ 3846766 w 5545537"/>
              <a:gd name="connsiteY11" fmla="*/ 537 h 6876022"/>
              <a:gd name="connsiteX12" fmla="*/ 5545537 w 5545537"/>
              <a:gd name="connsiteY12" fmla="*/ 537 h 6876022"/>
              <a:gd name="connsiteX13" fmla="*/ 5545537 w 5545537"/>
              <a:gd name="connsiteY13" fmla="*/ 6876000 h 6876022"/>
              <a:gd name="connsiteX14" fmla="*/ 1064761 w 5545537"/>
              <a:gd name="connsiteY14" fmla="*/ 6863300 h 6876022"/>
              <a:gd name="connsiteX15" fmla="*/ 1069719 w 5545537"/>
              <a:gd name="connsiteY15" fmla="*/ 6318334 h 6876022"/>
              <a:gd name="connsiteX16" fmla="*/ 1069720 w 5545537"/>
              <a:gd name="connsiteY16" fmla="*/ 6318321 h 6876022"/>
              <a:gd name="connsiteX17" fmla="*/ 1069719 w 5545537"/>
              <a:gd name="connsiteY17" fmla="*/ 6318310 h 6876022"/>
              <a:gd name="connsiteX18" fmla="*/ 1061010 w 5545537"/>
              <a:gd name="connsiteY18" fmla="*/ 6219603 h 6876022"/>
              <a:gd name="connsiteX19" fmla="*/ 624433 w 5545537"/>
              <a:gd name="connsiteY19" fmla="*/ 5771972 h 6876022"/>
              <a:gd name="connsiteX20" fmla="*/ 426816 w 5545537"/>
              <a:gd name="connsiteY20" fmla="*/ 5735384 h 6876022"/>
              <a:gd name="connsiteX21" fmla="*/ 9971 w 5545537"/>
              <a:gd name="connsiteY21" fmla="*/ 5223932 h 6876022"/>
              <a:gd name="connsiteX22" fmla="*/ 426816 w 5545537"/>
              <a:gd name="connsiteY22" fmla="*/ 4712481 h 6876022"/>
              <a:gd name="connsiteX23" fmla="*/ 512040 w 5545537"/>
              <a:gd name="connsiteY23" fmla="*/ 4703889 h 6876022"/>
              <a:gd name="connsiteX24" fmla="*/ 512040 w 5545537"/>
              <a:gd name="connsiteY24" fmla="*/ 4703511 h 6876022"/>
              <a:gd name="connsiteX25" fmla="*/ 423086 w 5545537"/>
              <a:gd name="connsiteY25" fmla="*/ 4694544 h 6876022"/>
              <a:gd name="connsiteX26" fmla="*/ 0 w 5545537"/>
              <a:gd name="connsiteY26" fmla="*/ 4175435 h 6876022"/>
              <a:gd name="connsiteX27" fmla="*/ 529874 w 5545537"/>
              <a:gd name="connsiteY27" fmla="*/ 3645561 h 6876022"/>
              <a:gd name="connsiteX28" fmla="*/ 1048983 w 5545537"/>
              <a:gd name="connsiteY28" fmla="*/ 4068647 h 6876022"/>
              <a:gd name="connsiteX29" fmla="*/ 1057146 w 5545537"/>
              <a:gd name="connsiteY29" fmla="*/ 4149617 h 6876022"/>
              <a:gd name="connsiteX30" fmla="*/ 1069719 w 5545537"/>
              <a:gd name="connsiteY30" fmla="*/ 4620012 h 6876022"/>
              <a:gd name="connsiteX31" fmla="*/ 1095113 w 5545537"/>
              <a:gd name="connsiteY31" fmla="*/ 4538207 h 6876022"/>
              <a:gd name="connsiteX32" fmla="*/ 1576145 w 5545537"/>
              <a:gd name="connsiteY32" fmla="*/ 4219357 h 6876022"/>
              <a:gd name="connsiteX33" fmla="*/ 1609779 w 5545537"/>
              <a:gd name="connsiteY33" fmla="*/ 4222748 h 6876022"/>
              <a:gd name="connsiteX34" fmla="*/ 1609779 w 5545537"/>
              <a:gd name="connsiteY34" fmla="*/ 4205666 h 6876022"/>
              <a:gd name="connsiteX35" fmla="*/ 1577115 w 5545537"/>
              <a:gd name="connsiteY35" fmla="*/ 4208959 h 6876022"/>
              <a:gd name="connsiteX36" fmla="*/ 1055057 w 5545537"/>
              <a:gd name="connsiteY36" fmla="*/ 3686901 h 6876022"/>
              <a:gd name="connsiteX37" fmla="*/ 1577115 w 5545537"/>
              <a:gd name="connsiteY37" fmla="*/ 3164843 h 6876022"/>
              <a:gd name="connsiteX38" fmla="*/ 2088567 w 5545537"/>
              <a:gd name="connsiteY38" fmla="*/ 3581688 h 6876022"/>
              <a:gd name="connsiteX39" fmla="*/ 2098635 w 5545537"/>
              <a:gd name="connsiteY39" fmla="*/ 3681565 h 6876022"/>
              <a:gd name="connsiteX40" fmla="*/ 2113837 w 5545537"/>
              <a:gd name="connsiteY40" fmla="*/ 3681565 h 6876022"/>
              <a:gd name="connsiteX41" fmla="*/ 2113837 w 5545537"/>
              <a:gd name="connsiteY41" fmla="*/ 2637449 h 6876022"/>
              <a:gd name="connsiteX42" fmla="*/ 2114775 w 5545537"/>
              <a:gd name="connsiteY42" fmla="*/ 2637449 h 6876022"/>
              <a:gd name="connsiteX43" fmla="*/ 2113835 w 5545537"/>
              <a:gd name="connsiteY43" fmla="*/ 2628122 h 6876022"/>
              <a:gd name="connsiteX44" fmla="*/ 2635893 w 5545537"/>
              <a:gd name="connsiteY44" fmla="*/ 2106064 h 6876022"/>
              <a:gd name="connsiteX45" fmla="*/ 2649648 w 5545537"/>
              <a:gd name="connsiteY45" fmla="*/ 2107451 h 6876022"/>
              <a:gd name="connsiteX46" fmla="*/ 2649648 w 5545537"/>
              <a:gd name="connsiteY46" fmla="*/ 2090015 h 6876022"/>
              <a:gd name="connsiteX47" fmla="*/ 2635894 w 5545537"/>
              <a:gd name="connsiteY47" fmla="*/ 2091401 h 6876022"/>
              <a:gd name="connsiteX48" fmla="*/ 2113836 w 5545537"/>
              <a:gd name="connsiteY48" fmla="*/ 1569343 h 6876022"/>
              <a:gd name="connsiteX49" fmla="*/ 2635894 w 5545537"/>
              <a:gd name="connsiteY49" fmla="*/ 1047285 h 6876022"/>
              <a:gd name="connsiteX50" fmla="*/ 2649648 w 5545537"/>
              <a:gd name="connsiteY50" fmla="*/ 1048672 h 6876022"/>
              <a:gd name="connsiteX51" fmla="*/ 2649648 w 5545537"/>
              <a:gd name="connsiteY51" fmla="*/ 1043268 h 6876022"/>
              <a:gd name="connsiteX52" fmla="*/ 2689899 w 5545537"/>
              <a:gd name="connsiteY52" fmla="*/ 1039210 h 6876022"/>
              <a:gd name="connsiteX53" fmla="*/ 2689899 w 5545537"/>
              <a:gd name="connsiteY53" fmla="*/ 1038672 h 6876022"/>
              <a:gd name="connsiteX54" fmla="*/ 2635893 w 5545537"/>
              <a:gd name="connsiteY54" fmla="*/ 1044116 h 6876022"/>
              <a:gd name="connsiteX55" fmla="*/ 2113835 w 5545537"/>
              <a:gd name="connsiteY55" fmla="*/ 522058 h 6876022"/>
              <a:gd name="connsiteX56" fmla="*/ 2635893 w 5545537"/>
              <a:gd name="connsiteY56" fmla="*/ 0 h 6876022"/>
              <a:gd name="connsiteX0" fmla="*/ 1577115 w 5545537"/>
              <a:gd name="connsiteY0" fmla="*/ 2106064 h 6876022"/>
              <a:gd name="connsiteX1" fmla="*/ 2099173 w 5545537"/>
              <a:gd name="connsiteY1" fmla="*/ 2628122 h 6876022"/>
              <a:gd name="connsiteX2" fmla="*/ 1577115 w 5545537"/>
              <a:gd name="connsiteY2" fmla="*/ 3150180 h 6876022"/>
              <a:gd name="connsiteX3" fmla="*/ 1055057 w 5545537"/>
              <a:gd name="connsiteY3" fmla="*/ 2628122 h 6876022"/>
              <a:gd name="connsiteX4" fmla="*/ 1577115 w 5545537"/>
              <a:gd name="connsiteY4" fmla="*/ 2106064 h 6876022"/>
              <a:gd name="connsiteX5" fmla="*/ 2635893 w 5545537"/>
              <a:gd name="connsiteY5" fmla="*/ 0 h 6876022"/>
              <a:gd name="connsiteX6" fmla="*/ 2649648 w 5545537"/>
              <a:gd name="connsiteY6" fmla="*/ 1387 h 6876022"/>
              <a:gd name="connsiteX7" fmla="*/ 2649648 w 5545537"/>
              <a:gd name="connsiteY7" fmla="*/ 537 h 6876022"/>
              <a:gd name="connsiteX8" fmla="*/ 2689899 w 5545537"/>
              <a:gd name="connsiteY8" fmla="*/ 537 h 6876022"/>
              <a:gd name="connsiteX9" fmla="*/ 2689899 w 5545537"/>
              <a:gd name="connsiteY9" fmla="*/ 0 h 6876022"/>
              <a:gd name="connsiteX10" fmla="*/ 3846766 w 5545537"/>
              <a:gd name="connsiteY10" fmla="*/ 0 h 6876022"/>
              <a:gd name="connsiteX11" fmla="*/ 3846766 w 5545537"/>
              <a:gd name="connsiteY11" fmla="*/ 537 h 6876022"/>
              <a:gd name="connsiteX12" fmla="*/ 5545537 w 5545537"/>
              <a:gd name="connsiteY12" fmla="*/ 537 h 6876022"/>
              <a:gd name="connsiteX13" fmla="*/ 5545537 w 5545537"/>
              <a:gd name="connsiteY13" fmla="*/ 6876000 h 6876022"/>
              <a:gd name="connsiteX14" fmla="*/ 1072488 w 5545537"/>
              <a:gd name="connsiteY14" fmla="*/ 6863300 h 6876022"/>
              <a:gd name="connsiteX15" fmla="*/ 1069719 w 5545537"/>
              <a:gd name="connsiteY15" fmla="*/ 6318334 h 6876022"/>
              <a:gd name="connsiteX16" fmla="*/ 1069720 w 5545537"/>
              <a:gd name="connsiteY16" fmla="*/ 6318321 h 6876022"/>
              <a:gd name="connsiteX17" fmla="*/ 1069719 w 5545537"/>
              <a:gd name="connsiteY17" fmla="*/ 6318310 h 6876022"/>
              <a:gd name="connsiteX18" fmla="*/ 1061010 w 5545537"/>
              <a:gd name="connsiteY18" fmla="*/ 6219603 h 6876022"/>
              <a:gd name="connsiteX19" fmla="*/ 624433 w 5545537"/>
              <a:gd name="connsiteY19" fmla="*/ 5771972 h 6876022"/>
              <a:gd name="connsiteX20" fmla="*/ 426816 w 5545537"/>
              <a:gd name="connsiteY20" fmla="*/ 5735384 h 6876022"/>
              <a:gd name="connsiteX21" fmla="*/ 9971 w 5545537"/>
              <a:gd name="connsiteY21" fmla="*/ 5223932 h 6876022"/>
              <a:gd name="connsiteX22" fmla="*/ 426816 w 5545537"/>
              <a:gd name="connsiteY22" fmla="*/ 4712481 h 6876022"/>
              <a:gd name="connsiteX23" fmla="*/ 512040 w 5545537"/>
              <a:gd name="connsiteY23" fmla="*/ 4703889 h 6876022"/>
              <a:gd name="connsiteX24" fmla="*/ 512040 w 5545537"/>
              <a:gd name="connsiteY24" fmla="*/ 4703511 h 6876022"/>
              <a:gd name="connsiteX25" fmla="*/ 423086 w 5545537"/>
              <a:gd name="connsiteY25" fmla="*/ 4694544 h 6876022"/>
              <a:gd name="connsiteX26" fmla="*/ 0 w 5545537"/>
              <a:gd name="connsiteY26" fmla="*/ 4175435 h 6876022"/>
              <a:gd name="connsiteX27" fmla="*/ 529874 w 5545537"/>
              <a:gd name="connsiteY27" fmla="*/ 3645561 h 6876022"/>
              <a:gd name="connsiteX28" fmla="*/ 1048983 w 5545537"/>
              <a:gd name="connsiteY28" fmla="*/ 4068647 h 6876022"/>
              <a:gd name="connsiteX29" fmla="*/ 1057146 w 5545537"/>
              <a:gd name="connsiteY29" fmla="*/ 4149617 h 6876022"/>
              <a:gd name="connsiteX30" fmla="*/ 1069719 w 5545537"/>
              <a:gd name="connsiteY30" fmla="*/ 4620012 h 6876022"/>
              <a:gd name="connsiteX31" fmla="*/ 1095113 w 5545537"/>
              <a:gd name="connsiteY31" fmla="*/ 4538207 h 6876022"/>
              <a:gd name="connsiteX32" fmla="*/ 1576145 w 5545537"/>
              <a:gd name="connsiteY32" fmla="*/ 4219357 h 6876022"/>
              <a:gd name="connsiteX33" fmla="*/ 1609779 w 5545537"/>
              <a:gd name="connsiteY33" fmla="*/ 4222748 h 6876022"/>
              <a:gd name="connsiteX34" fmla="*/ 1609779 w 5545537"/>
              <a:gd name="connsiteY34" fmla="*/ 4205666 h 6876022"/>
              <a:gd name="connsiteX35" fmla="*/ 1577115 w 5545537"/>
              <a:gd name="connsiteY35" fmla="*/ 4208959 h 6876022"/>
              <a:gd name="connsiteX36" fmla="*/ 1055057 w 5545537"/>
              <a:gd name="connsiteY36" fmla="*/ 3686901 h 6876022"/>
              <a:gd name="connsiteX37" fmla="*/ 1577115 w 5545537"/>
              <a:gd name="connsiteY37" fmla="*/ 3164843 h 6876022"/>
              <a:gd name="connsiteX38" fmla="*/ 2088567 w 5545537"/>
              <a:gd name="connsiteY38" fmla="*/ 3581688 h 6876022"/>
              <a:gd name="connsiteX39" fmla="*/ 2098635 w 5545537"/>
              <a:gd name="connsiteY39" fmla="*/ 3681565 h 6876022"/>
              <a:gd name="connsiteX40" fmla="*/ 2113837 w 5545537"/>
              <a:gd name="connsiteY40" fmla="*/ 3681565 h 6876022"/>
              <a:gd name="connsiteX41" fmla="*/ 2113837 w 5545537"/>
              <a:gd name="connsiteY41" fmla="*/ 2637449 h 6876022"/>
              <a:gd name="connsiteX42" fmla="*/ 2114775 w 5545537"/>
              <a:gd name="connsiteY42" fmla="*/ 2637449 h 6876022"/>
              <a:gd name="connsiteX43" fmla="*/ 2113835 w 5545537"/>
              <a:gd name="connsiteY43" fmla="*/ 2628122 h 6876022"/>
              <a:gd name="connsiteX44" fmla="*/ 2635893 w 5545537"/>
              <a:gd name="connsiteY44" fmla="*/ 2106064 h 6876022"/>
              <a:gd name="connsiteX45" fmla="*/ 2649648 w 5545537"/>
              <a:gd name="connsiteY45" fmla="*/ 2107451 h 6876022"/>
              <a:gd name="connsiteX46" fmla="*/ 2649648 w 5545537"/>
              <a:gd name="connsiteY46" fmla="*/ 2090015 h 6876022"/>
              <a:gd name="connsiteX47" fmla="*/ 2635894 w 5545537"/>
              <a:gd name="connsiteY47" fmla="*/ 2091401 h 6876022"/>
              <a:gd name="connsiteX48" fmla="*/ 2113836 w 5545537"/>
              <a:gd name="connsiteY48" fmla="*/ 1569343 h 6876022"/>
              <a:gd name="connsiteX49" fmla="*/ 2635894 w 5545537"/>
              <a:gd name="connsiteY49" fmla="*/ 1047285 h 6876022"/>
              <a:gd name="connsiteX50" fmla="*/ 2649648 w 5545537"/>
              <a:gd name="connsiteY50" fmla="*/ 1048672 h 6876022"/>
              <a:gd name="connsiteX51" fmla="*/ 2649648 w 5545537"/>
              <a:gd name="connsiteY51" fmla="*/ 1043268 h 6876022"/>
              <a:gd name="connsiteX52" fmla="*/ 2689899 w 5545537"/>
              <a:gd name="connsiteY52" fmla="*/ 1039210 h 6876022"/>
              <a:gd name="connsiteX53" fmla="*/ 2689899 w 5545537"/>
              <a:gd name="connsiteY53" fmla="*/ 1038672 h 6876022"/>
              <a:gd name="connsiteX54" fmla="*/ 2635893 w 5545537"/>
              <a:gd name="connsiteY54" fmla="*/ 1044116 h 6876022"/>
              <a:gd name="connsiteX55" fmla="*/ 2113835 w 5545537"/>
              <a:gd name="connsiteY55" fmla="*/ 522058 h 6876022"/>
              <a:gd name="connsiteX56" fmla="*/ 2635893 w 5545537"/>
              <a:gd name="connsiteY56" fmla="*/ 0 h 6876022"/>
              <a:gd name="connsiteX0" fmla="*/ 1577115 w 5545537"/>
              <a:gd name="connsiteY0" fmla="*/ 2106064 h 6876022"/>
              <a:gd name="connsiteX1" fmla="*/ 2099173 w 5545537"/>
              <a:gd name="connsiteY1" fmla="*/ 2628122 h 6876022"/>
              <a:gd name="connsiteX2" fmla="*/ 1577115 w 5545537"/>
              <a:gd name="connsiteY2" fmla="*/ 3150180 h 6876022"/>
              <a:gd name="connsiteX3" fmla="*/ 1055057 w 5545537"/>
              <a:gd name="connsiteY3" fmla="*/ 2628122 h 6876022"/>
              <a:gd name="connsiteX4" fmla="*/ 1577115 w 5545537"/>
              <a:gd name="connsiteY4" fmla="*/ 2106064 h 6876022"/>
              <a:gd name="connsiteX5" fmla="*/ 2635893 w 5545537"/>
              <a:gd name="connsiteY5" fmla="*/ 0 h 6876022"/>
              <a:gd name="connsiteX6" fmla="*/ 2649648 w 5545537"/>
              <a:gd name="connsiteY6" fmla="*/ 1387 h 6876022"/>
              <a:gd name="connsiteX7" fmla="*/ 2649648 w 5545537"/>
              <a:gd name="connsiteY7" fmla="*/ 537 h 6876022"/>
              <a:gd name="connsiteX8" fmla="*/ 2689899 w 5545537"/>
              <a:gd name="connsiteY8" fmla="*/ 537 h 6876022"/>
              <a:gd name="connsiteX9" fmla="*/ 2689899 w 5545537"/>
              <a:gd name="connsiteY9" fmla="*/ 0 h 6876022"/>
              <a:gd name="connsiteX10" fmla="*/ 3846766 w 5545537"/>
              <a:gd name="connsiteY10" fmla="*/ 0 h 6876022"/>
              <a:gd name="connsiteX11" fmla="*/ 3846766 w 5545537"/>
              <a:gd name="connsiteY11" fmla="*/ 537 h 6876022"/>
              <a:gd name="connsiteX12" fmla="*/ 5545537 w 5545537"/>
              <a:gd name="connsiteY12" fmla="*/ 537 h 6876022"/>
              <a:gd name="connsiteX13" fmla="*/ 5545537 w 5545537"/>
              <a:gd name="connsiteY13" fmla="*/ 6876000 h 6876022"/>
              <a:gd name="connsiteX14" fmla="*/ 1067337 w 5545537"/>
              <a:gd name="connsiteY14" fmla="*/ 6863300 h 6876022"/>
              <a:gd name="connsiteX15" fmla="*/ 1069719 w 5545537"/>
              <a:gd name="connsiteY15" fmla="*/ 6318334 h 6876022"/>
              <a:gd name="connsiteX16" fmla="*/ 1069720 w 5545537"/>
              <a:gd name="connsiteY16" fmla="*/ 6318321 h 6876022"/>
              <a:gd name="connsiteX17" fmla="*/ 1069719 w 5545537"/>
              <a:gd name="connsiteY17" fmla="*/ 6318310 h 6876022"/>
              <a:gd name="connsiteX18" fmla="*/ 1061010 w 5545537"/>
              <a:gd name="connsiteY18" fmla="*/ 6219603 h 6876022"/>
              <a:gd name="connsiteX19" fmla="*/ 624433 w 5545537"/>
              <a:gd name="connsiteY19" fmla="*/ 5771972 h 6876022"/>
              <a:gd name="connsiteX20" fmla="*/ 426816 w 5545537"/>
              <a:gd name="connsiteY20" fmla="*/ 5735384 h 6876022"/>
              <a:gd name="connsiteX21" fmla="*/ 9971 w 5545537"/>
              <a:gd name="connsiteY21" fmla="*/ 5223932 h 6876022"/>
              <a:gd name="connsiteX22" fmla="*/ 426816 w 5545537"/>
              <a:gd name="connsiteY22" fmla="*/ 4712481 h 6876022"/>
              <a:gd name="connsiteX23" fmla="*/ 512040 w 5545537"/>
              <a:gd name="connsiteY23" fmla="*/ 4703889 h 6876022"/>
              <a:gd name="connsiteX24" fmla="*/ 512040 w 5545537"/>
              <a:gd name="connsiteY24" fmla="*/ 4703511 h 6876022"/>
              <a:gd name="connsiteX25" fmla="*/ 423086 w 5545537"/>
              <a:gd name="connsiteY25" fmla="*/ 4694544 h 6876022"/>
              <a:gd name="connsiteX26" fmla="*/ 0 w 5545537"/>
              <a:gd name="connsiteY26" fmla="*/ 4175435 h 6876022"/>
              <a:gd name="connsiteX27" fmla="*/ 529874 w 5545537"/>
              <a:gd name="connsiteY27" fmla="*/ 3645561 h 6876022"/>
              <a:gd name="connsiteX28" fmla="*/ 1048983 w 5545537"/>
              <a:gd name="connsiteY28" fmla="*/ 4068647 h 6876022"/>
              <a:gd name="connsiteX29" fmla="*/ 1057146 w 5545537"/>
              <a:gd name="connsiteY29" fmla="*/ 4149617 h 6876022"/>
              <a:gd name="connsiteX30" fmla="*/ 1069719 w 5545537"/>
              <a:gd name="connsiteY30" fmla="*/ 4620012 h 6876022"/>
              <a:gd name="connsiteX31" fmla="*/ 1095113 w 5545537"/>
              <a:gd name="connsiteY31" fmla="*/ 4538207 h 6876022"/>
              <a:gd name="connsiteX32" fmla="*/ 1576145 w 5545537"/>
              <a:gd name="connsiteY32" fmla="*/ 4219357 h 6876022"/>
              <a:gd name="connsiteX33" fmla="*/ 1609779 w 5545537"/>
              <a:gd name="connsiteY33" fmla="*/ 4222748 h 6876022"/>
              <a:gd name="connsiteX34" fmla="*/ 1609779 w 5545537"/>
              <a:gd name="connsiteY34" fmla="*/ 4205666 h 6876022"/>
              <a:gd name="connsiteX35" fmla="*/ 1577115 w 5545537"/>
              <a:gd name="connsiteY35" fmla="*/ 4208959 h 6876022"/>
              <a:gd name="connsiteX36" fmla="*/ 1055057 w 5545537"/>
              <a:gd name="connsiteY36" fmla="*/ 3686901 h 6876022"/>
              <a:gd name="connsiteX37" fmla="*/ 1577115 w 5545537"/>
              <a:gd name="connsiteY37" fmla="*/ 3164843 h 6876022"/>
              <a:gd name="connsiteX38" fmla="*/ 2088567 w 5545537"/>
              <a:gd name="connsiteY38" fmla="*/ 3581688 h 6876022"/>
              <a:gd name="connsiteX39" fmla="*/ 2098635 w 5545537"/>
              <a:gd name="connsiteY39" fmla="*/ 3681565 h 6876022"/>
              <a:gd name="connsiteX40" fmla="*/ 2113837 w 5545537"/>
              <a:gd name="connsiteY40" fmla="*/ 3681565 h 6876022"/>
              <a:gd name="connsiteX41" fmla="*/ 2113837 w 5545537"/>
              <a:gd name="connsiteY41" fmla="*/ 2637449 h 6876022"/>
              <a:gd name="connsiteX42" fmla="*/ 2114775 w 5545537"/>
              <a:gd name="connsiteY42" fmla="*/ 2637449 h 6876022"/>
              <a:gd name="connsiteX43" fmla="*/ 2113835 w 5545537"/>
              <a:gd name="connsiteY43" fmla="*/ 2628122 h 6876022"/>
              <a:gd name="connsiteX44" fmla="*/ 2635893 w 5545537"/>
              <a:gd name="connsiteY44" fmla="*/ 2106064 h 6876022"/>
              <a:gd name="connsiteX45" fmla="*/ 2649648 w 5545537"/>
              <a:gd name="connsiteY45" fmla="*/ 2107451 h 6876022"/>
              <a:gd name="connsiteX46" fmla="*/ 2649648 w 5545537"/>
              <a:gd name="connsiteY46" fmla="*/ 2090015 h 6876022"/>
              <a:gd name="connsiteX47" fmla="*/ 2635894 w 5545537"/>
              <a:gd name="connsiteY47" fmla="*/ 2091401 h 6876022"/>
              <a:gd name="connsiteX48" fmla="*/ 2113836 w 5545537"/>
              <a:gd name="connsiteY48" fmla="*/ 1569343 h 6876022"/>
              <a:gd name="connsiteX49" fmla="*/ 2635894 w 5545537"/>
              <a:gd name="connsiteY49" fmla="*/ 1047285 h 6876022"/>
              <a:gd name="connsiteX50" fmla="*/ 2649648 w 5545537"/>
              <a:gd name="connsiteY50" fmla="*/ 1048672 h 6876022"/>
              <a:gd name="connsiteX51" fmla="*/ 2649648 w 5545537"/>
              <a:gd name="connsiteY51" fmla="*/ 1043268 h 6876022"/>
              <a:gd name="connsiteX52" fmla="*/ 2689899 w 5545537"/>
              <a:gd name="connsiteY52" fmla="*/ 1039210 h 6876022"/>
              <a:gd name="connsiteX53" fmla="*/ 2689899 w 5545537"/>
              <a:gd name="connsiteY53" fmla="*/ 1038672 h 6876022"/>
              <a:gd name="connsiteX54" fmla="*/ 2635893 w 5545537"/>
              <a:gd name="connsiteY54" fmla="*/ 1044116 h 6876022"/>
              <a:gd name="connsiteX55" fmla="*/ 2113835 w 5545537"/>
              <a:gd name="connsiteY55" fmla="*/ 522058 h 6876022"/>
              <a:gd name="connsiteX56" fmla="*/ 2635893 w 5545537"/>
              <a:gd name="connsiteY56" fmla="*/ 0 h 6876022"/>
              <a:gd name="connsiteX0" fmla="*/ 1577115 w 5545537"/>
              <a:gd name="connsiteY0" fmla="*/ 2106064 h 6942972"/>
              <a:gd name="connsiteX1" fmla="*/ 2099173 w 5545537"/>
              <a:gd name="connsiteY1" fmla="*/ 2628122 h 6942972"/>
              <a:gd name="connsiteX2" fmla="*/ 1577115 w 5545537"/>
              <a:gd name="connsiteY2" fmla="*/ 3150180 h 6942972"/>
              <a:gd name="connsiteX3" fmla="*/ 1055057 w 5545537"/>
              <a:gd name="connsiteY3" fmla="*/ 2628122 h 6942972"/>
              <a:gd name="connsiteX4" fmla="*/ 1577115 w 5545537"/>
              <a:gd name="connsiteY4" fmla="*/ 2106064 h 6942972"/>
              <a:gd name="connsiteX5" fmla="*/ 2635893 w 5545537"/>
              <a:gd name="connsiteY5" fmla="*/ 0 h 6942972"/>
              <a:gd name="connsiteX6" fmla="*/ 2649648 w 5545537"/>
              <a:gd name="connsiteY6" fmla="*/ 1387 h 6942972"/>
              <a:gd name="connsiteX7" fmla="*/ 2649648 w 5545537"/>
              <a:gd name="connsiteY7" fmla="*/ 537 h 6942972"/>
              <a:gd name="connsiteX8" fmla="*/ 2689899 w 5545537"/>
              <a:gd name="connsiteY8" fmla="*/ 537 h 6942972"/>
              <a:gd name="connsiteX9" fmla="*/ 2689899 w 5545537"/>
              <a:gd name="connsiteY9" fmla="*/ 0 h 6942972"/>
              <a:gd name="connsiteX10" fmla="*/ 3846766 w 5545537"/>
              <a:gd name="connsiteY10" fmla="*/ 0 h 6942972"/>
              <a:gd name="connsiteX11" fmla="*/ 3846766 w 5545537"/>
              <a:gd name="connsiteY11" fmla="*/ 537 h 6942972"/>
              <a:gd name="connsiteX12" fmla="*/ 5545537 w 5545537"/>
              <a:gd name="connsiteY12" fmla="*/ 537 h 6942972"/>
              <a:gd name="connsiteX13" fmla="*/ 5540385 w 5545537"/>
              <a:gd name="connsiteY13" fmla="*/ 6942970 h 6942972"/>
              <a:gd name="connsiteX14" fmla="*/ 1067337 w 5545537"/>
              <a:gd name="connsiteY14" fmla="*/ 6863300 h 6942972"/>
              <a:gd name="connsiteX15" fmla="*/ 1069719 w 5545537"/>
              <a:gd name="connsiteY15" fmla="*/ 6318334 h 6942972"/>
              <a:gd name="connsiteX16" fmla="*/ 1069720 w 5545537"/>
              <a:gd name="connsiteY16" fmla="*/ 6318321 h 6942972"/>
              <a:gd name="connsiteX17" fmla="*/ 1069719 w 5545537"/>
              <a:gd name="connsiteY17" fmla="*/ 6318310 h 6942972"/>
              <a:gd name="connsiteX18" fmla="*/ 1061010 w 5545537"/>
              <a:gd name="connsiteY18" fmla="*/ 6219603 h 6942972"/>
              <a:gd name="connsiteX19" fmla="*/ 624433 w 5545537"/>
              <a:gd name="connsiteY19" fmla="*/ 5771972 h 6942972"/>
              <a:gd name="connsiteX20" fmla="*/ 426816 w 5545537"/>
              <a:gd name="connsiteY20" fmla="*/ 5735384 h 6942972"/>
              <a:gd name="connsiteX21" fmla="*/ 9971 w 5545537"/>
              <a:gd name="connsiteY21" fmla="*/ 5223932 h 6942972"/>
              <a:gd name="connsiteX22" fmla="*/ 426816 w 5545537"/>
              <a:gd name="connsiteY22" fmla="*/ 4712481 h 6942972"/>
              <a:gd name="connsiteX23" fmla="*/ 512040 w 5545537"/>
              <a:gd name="connsiteY23" fmla="*/ 4703889 h 6942972"/>
              <a:gd name="connsiteX24" fmla="*/ 512040 w 5545537"/>
              <a:gd name="connsiteY24" fmla="*/ 4703511 h 6942972"/>
              <a:gd name="connsiteX25" fmla="*/ 423086 w 5545537"/>
              <a:gd name="connsiteY25" fmla="*/ 4694544 h 6942972"/>
              <a:gd name="connsiteX26" fmla="*/ 0 w 5545537"/>
              <a:gd name="connsiteY26" fmla="*/ 4175435 h 6942972"/>
              <a:gd name="connsiteX27" fmla="*/ 529874 w 5545537"/>
              <a:gd name="connsiteY27" fmla="*/ 3645561 h 6942972"/>
              <a:gd name="connsiteX28" fmla="*/ 1048983 w 5545537"/>
              <a:gd name="connsiteY28" fmla="*/ 4068647 h 6942972"/>
              <a:gd name="connsiteX29" fmla="*/ 1057146 w 5545537"/>
              <a:gd name="connsiteY29" fmla="*/ 4149617 h 6942972"/>
              <a:gd name="connsiteX30" fmla="*/ 1069719 w 5545537"/>
              <a:gd name="connsiteY30" fmla="*/ 4620012 h 6942972"/>
              <a:gd name="connsiteX31" fmla="*/ 1095113 w 5545537"/>
              <a:gd name="connsiteY31" fmla="*/ 4538207 h 6942972"/>
              <a:gd name="connsiteX32" fmla="*/ 1576145 w 5545537"/>
              <a:gd name="connsiteY32" fmla="*/ 4219357 h 6942972"/>
              <a:gd name="connsiteX33" fmla="*/ 1609779 w 5545537"/>
              <a:gd name="connsiteY33" fmla="*/ 4222748 h 6942972"/>
              <a:gd name="connsiteX34" fmla="*/ 1609779 w 5545537"/>
              <a:gd name="connsiteY34" fmla="*/ 4205666 h 6942972"/>
              <a:gd name="connsiteX35" fmla="*/ 1577115 w 5545537"/>
              <a:gd name="connsiteY35" fmla="*/ 4208959 h 6942972"/>
              <a:gd name="connsiteX36" fmla="*/ 1055057 w 5545537"/>
              <a:gd name="connsiteY36" fmla="*/ 3686901 h 6942972"/>
              <a:gd name="connsiteX37" fmla="*/ 1577115 w 5545537"/>
              <a:gd name="connsiteY37" fmla="*/ 3164843 h 6942972"/>
              <a:gd name="connsiteX38" fmla="*/ 2088567 w 5545537"/>
              <a:gd name="connsiteY38" fmla="*/ 3581688 h 6942972"/>
              <a:gd name="connsiteX39" fmla="*/ 2098635 w 5545537"/>
              <a:gd name="connsiteY39" fmla="*/ 3681565 h 6942972"/>
              <a:gd name="connsiteX40" fmla="*/ 2113837 w 5545537"/>
              <a:gd name="connsiteY40" fmla="*/ 3681565 h 6942972"/>
              <a:gd name="connsiteX41" fmla="*/ 2113837 w 5545537"/>
              <a:gd name="connsiteY41" fmla="*/ 2637449 h 6942972"/>
              <a:gd name="connsiteX42" fmla="*/ 2114775 w 5545537"/>
              <a:gd name="connsiteY42" fmla="*/ 2637449 h 6942972"/>
              <a:gd name="connsiteX43" fmla="*/ 2113835 w 5545537"/>
              <a:gd name="connsiteY43" fmla="*/ 2628122 h 6942972"/>
              <a:gd name="connsiteX44" fmla="*/ 2635893 w 5545537"/>
              <a:gd name="connsiteY44" fmla="*/ 2106064 h 6942972"/>
              <a:gd name="connsiteX45" fmla="*/ 2649648 w 5545537"/>
              <a:gd name="connsiteY45" fmla="*/ 2107451 h 6942972"/>
              <a:gd name="connsiteX46" fmla="*/ 2649648 w 5545537"/>
              <a:gd name="connsiteY46" fmla="*/ 2090015 h 6942972"/>
              <a:gd name="connsiteX47" fmla="*/ 2635894 w 5545537"/>
              <a:gd name="connsiteY47" fmla="*/ 2091401 h 6942972"/>
              <a:gd name="connsiteX48" fmla="*/ 2113836 w 5545537"/>
              <a:gd name="connsiteY48" fmla="*/ 1569343 h 6942972"/>
              <a:gd name="connsiteX49" fmla="*/ 2635894 w 5545537"/>
              <a:gd name="connsiteY49" fmla="*/ 1047285 h 6942972"/>
              <a:gd name="connsiteX50" fmla="*/ 2649648 w 5545537"/>
              <a:gd name="connsiteY50" fmla="*/ 1048672 h 6942972"/>
              <a:gd name="connsiteX51" fmla="*/ 2649648 w 5545537"/>
              <a:gd name="connsiteY51" fmla="*/ 1043268 h 6942972"/>
              <a:gd name="connsiteX52" fmla="*/ 2689899 w 5545537"/>
              <a:gd name="connsiteY52" fmla="*/ 1039210 h 6942972"/>
              <a:gd name="connsiteX53" fmla="*/ 2689899 w 5545537"/>
              <a:gd name="connsiteY53" fmla="*/ 1038672 h 6942972"/>
              <a:gd name="connsiteX54" fmla="*/ 2635893 w 5545537"/>
              <a:gd name="connsiteY54" fmla="*/ 1044116 h 6942972"/>
              <a:gd name="connsiteX55" fmla="*/ 2113835 w 5545537"/>
              <a:gd name="connsiteY55" fmla="*/ 522058 h 6942972"/>
              <a:gd name="connsiteX56" fmla="*/ 2635893 w 5545537"/>
              <a:gd name="connsiteY56" fmla="*/ 0 h 6942972"/>
              <a:gd name="connsiteX0" fmla="*/ 1577115 w 5545537"/>
              <a:gd name="connsiteY0" fmla="*/ 2106064 h 6863435"/>
              <a:gd name="connsiteX1" fmla="*/ 2099173 w 5545537"/>
              <a:gd name="connsiteY1" fmla="*/ 2628122 h 6863435"/>
              <a:gd name="connsiteX2" fmla="*/ 1577115 w 5545537"/>
              <a:gd name="connsiteY2" fmla="*/ 3150180 h 6863435"/>
              <a:gd name="connsiteX3" fmla="*/ 1055057 w 5545537"/>
              <a:gd name="connsiteY3" fmla="*/ 2628122 h 6863435"/>
              <a:gd name="connsiteX4" fmla="*/ 1577115 w 5545537"/>
              <a:gd name="connsiteY4" fmla="*/ 2106064 h 6863435"/>
              <a:gd name="connsiteX5" fmla="*/ 2635893 w 5545537"/>
              <a:gd name="connsiteY5" fmla="*/ 0 h 6863435"/>
              <a:gd name="connsiteX6" fmla="*/ 2649648 w 5545537"/>
              <a:gd name="connsiteY6" fmla="*/ 1387 h 6863435"/>
              <a:gd name="connsiteX7" fmla="*/ 2649648 w 5545537"/>
              <a:gd name="connsiteY7" fmla="*/ 537 h 6863435"/>
              <a:gd name="connsiteX8" fmla="*/ 2689899 w 5545537"/>
              <a:gd name="connsiteY8" fmla="*/ 537 h 6863435"/>
              <a:gd name="connsiteX9" fmla="*/ 2689899 w 5545537"/>
              <a:gd name="connsiteY9" fmla="*/ 0 h 6863435"/>
              <a:gd name="connsiteX10" fmla="*/ 3846766 w 5545537"/>
              <a:gd name="connsiteY10" fmla="*/ 0 h 6863435"/>
              <a:gd name="connsiteX11" fmla="*/ 3846766 w 5545537"/>
              <a:gd name="connsiteY11" fmla="*/ 537 h 6863435"/>
              <a:gd name="connsiteX12" fmla="*/ 5545537 w 5545537"/>
              <a:gd name="connsiteY12" fmla="*/ 537 h 6863435"/>
              <a:gd name="connsiteX13" fmla="*/ 5452809 w 5545537"/>
              <a:gd name="connsiteY13" fmla="*/ 6770393 h 6863435"/>
              <a:gd name="connsiteX14" fmla="*/ 1067337 w 5545537"/>
              <a:gd name="connsiteY14" fmla="*/ 6863300 h 6863435"/>
              <a:gd name="connsiteX15" fmla="*/ 1069719 w 5545537"/>
              <a:gd name="connsiteY15" fmla="*/ 6318334 h 6863435"/>
              <a:gd name="connsiteX16" fmla="*/ 1069720 w 5545537"/>
              <a:gd name="connsiteY16" fmla="*/ 6318321 h 6863435"/>
              <a:gd name="connsiteX17" fmla="*/ 1069719 w 5545537"/>
              <a:gd name="connsiteY17" fmla="*/ 6318310 h 6863435"/>
              <a:gd name="connsiteX18" fmla="*/ 1061010 w 5545537"/>
              <a:gd name="connsiteY18" fmla="*/ 6219603 h 6863435"/>
              <a:gd name="connsiteX19" fmla="*/ 624433 w 5545537"/>
              <a:gd name="connsiteY19" fmla="*/ 5771972 h 6863435"/>
              <a:gd name="connsiteX20" fmla="*/ 426816 w 5545537"/>
              <a:gd name="connsiteY20" fmla="*/ 5735384 h 6863435"/>
              <a:gd name="connsiteX21" fmla="*/ 9971 w 5545537"/>
              <a:gd name="connsiteY21" fmla="*/ 5223932 h 6863435"/>
              <a:gd name="connsiteX22" fmla="*/ 426816 w 5545537"/>
              <a:gd name="connsiteY22" fmla="*/ 4712481 h 6863435"/>
              <a:gd name="connsiteX23" fmla="*/ 512040 w 5545537"/>
              <a:gd name="connsiteY23" fmla="*/ 4703889 h 6863435"/>
              <a:gd name="connsiteX24" fmla="*/ 512040 w 5545537"/>
              <a:gd name="connsiteY24" fmla="*/ 4703511 h 6863435"/>
              <a:gd name="connsiteX25" fmla="*/ 423086 w 5545537"/>
              <a:gd name="connsiteY25" fmla="*/ 4694544 h 6863435"/>
              <a:gd name="connsiteX26" fmla="*/ 0 w 5545537"/>
              <a:gd name="connsiteY26" fmla="*/ 4175435 h 6863435"/>
              <a:gd name="connsiteX27" fmla="*/ 529874 w 5545537"/>
              <a:gd name="connsiteY27" fmla="*/ 3645561 h 6863435"/>
              <a:gd name="connsiteX28" fmla="*/ 1048983 w 5545537"/>
              <a:gd name="connsiteY28" fmla="*/ 4068647 h 6863435"/>
              <a:gd name="connsiteX29" fmla="*/ 1057146 w 5545537"/>
              <a:gd name="connsiteY29" fmla="*/ 4149617 h 6863435"/>
              <a:gd name="connsiteX30" fmla="*/ 1069719 w 5545537"/>
              <a:gd name="connsiteY30" fmla="*/ 4620012 h 6863435"/>
              <a:gd name="connsiteX31" fmla="*/ 1095113 w 5545537"/>
              <a:gd name="connsiteY31" fmla="*/ 4538207 h 6863435"/>
              <a:gd name="connsiteX32" fmla="*/ 1576145 w 5545537"/>
              <a:gd name="connsiteY32" fmla="*/ 4219357 h 6863435"/>
              <a:gd name="connsiteX33" fmla="*/ 1609779 w 5545537"/>
              <a:gd name="connsiteY33" fmla="*/ 4222748 h 6863435"/>
              <a:gd name="connsiteX34" fmla="*/ 1609779 w 5545537"/>
              <a:gd name="connsiteY34" fmla="*/ 4205666 h 6863435"/>
              <a:gd name="connsiteX35" fmla="*/ 1577115 w 5545537"/>
              <a:gd name="connsiteY35" fmla="*/ 4208959 h 6863435"/>
              <a:gd name="connsiteX36" fmla="*/ 1055057 w 5545537"/>
              <a:gd name="connsiteY36" fmla="*/ 3686901 h 6863435"/>
              <a:gd name="connsiteX37" fmla="*/ 1577115 w 5545537"/>
              <a:gd name="connsiteY37" fmla="*/ 3164843 h 6863435"/>
              <a:gd name="connsiteX38" fmla="*/ 2088567 w 5545537"/>
              <a:gd name="connsiteY38" fmla="*/ 3581688 h 6863435"/>
              <a:gd name="connsiteX39" fmla="*/ 2098635 w 5545537"/>
              <a:gd name="connsiteY39" fmla="*/ 3681565 h 6863435"/>
              <a:gd name="connsiteX40" fmla="*/ 2113837 w 5545537"/>
              <a:gd name="connsiteY40" fmla="*/ 3681565 h 6863435"/>
              <a:gd name="connsiteX41" fmla="*/ 2113837 w 5545537"/>
              <a:gd name="connsiteY41" fmla="*/ 2637449 h 6863435"/>
              <a:gd name="connsiteX42" fmla="*/ 2114775 w 5545537"/>
              <a:gd name="connsiteY42" fmla="*/ 2637449 h 6863435"/>
              <a:gd name="connsiteX43" fmla="*/ 2113835 w 5545537"/>
              <a:gd name="connsiteY43" fmla="*/ 2628122 h 6863435"/>
              <a:gd name="connsiteX44" fmla="*/ 2635893 w 5545537"/>
              <a:gd name="connsiteY44" fmla="*/ 2106064 h 6863435"/>
              <a:gd name="connsiteX45" fmla="*/ 2649648 w 5545537"/>
              <a:gd name="connsiteY45" fmla="*/ 2107451 h 6863435"/>
              <a:gd name="connsiteX46" fmla="*/ 2649648 w 5545537"/>
              <a:gd name="connsiteY46" fmla="*/ 2090015 h 6863435"/>
              <a:gd name="connsiteX47" fmla="*/ 2635894 w 5545537"/>
              <a:gd name="connsiteY47" fmla="*/ 2091401 h 6863435"/>
              <a:gd name="connsiteX48" fmla="*/ 2113836 w 5545537"/>
              <a:gd name="connsiteY48" fmla="*/ 1569343 h 6863435"/>
              <a:gd name="connsiteX49" fmla="*/ 2635894 w 5545537"/>
              <a:gd name="connsiteY49" fmla="*/ 1047285 h 6863435"/>
              <a:gd name="connsiteX50" fmla="*/ 2649648 w 5545537"/>
              <a:gd name="connsiteY50" fmla="*/ 1048672 h 6863435"/>
              <a:gd name="connsiteX51" fmla="*/ 2649648 w 5545537"/>
              <a:gd name="connsiteY51" fmla="*/ 1043268 h 6863435"/>
              <a:gd name="connsiteX52" fmla="*/ 2689899 w 5545537"/>
              <a:gd name="connsiteY52" fmla="*/ 1039210 h 6863435"/>
              <a:gd name="connsiteX53" fmla="*/ 2689899 w 5545537"/>
              <a:gd name="connsiteY53" fmla="*/ 1038672 h 6863435"/>
              <a:gd name="connsiteX54" fmla="*/ 2635893 w 5545537"/>
              <a:gd name="connsiteY54" fmla="*/ 1044116 h 6863435"/>
              <a:gd name="connsiteX55" fmla="*/ 2113835 w 5545537"/>
              <a:gd name="connsiteY55" fmla="*/ 522058 h 6863435"/>
              <a:gd name="connsiteX56" fmla="*/ 2635893 w 5545537"/>
              <a:gd name="connsiteY56" fmla="*/ 0 h 6863435"/>
              <a:gd name="connsiteX0" fmla="*/ 1577115 w 5546031"/>
              <a:gd name="connsiteY0" fmla="*/ 2106064 h 6864730"/>
              <a:gd name="connsiteX1" fmla="*/ 2099173 w 5546031"/>
              <a:gd name="connsiteY1" fmla="*/ 2628122 h 6864730"/>
              <a:gd name="connsiteX2" fmla="*/ 1577115 w 5546031"/>
              <a:gd name="connsiteY2" fmla="*/ 3150180 h 6864730"/>
              <a:gd name="connsiteX3" fmla="*/ 1055057 w 5546031"/>
              <a:gd name="connsiteY3" fmla="*/ 2628122 h 6864730"/>
              <a:gd name="connsiteX4" fmla="*/ 1577115 w 5546031"/>
              <a:gd name="connsiteY4" fmla="*/ 2106064 h 6864730"/>
              <a:gd name="connsiteX5" fmla="*/ 2635893 w 5546031"/>
              <a:gd name="connsiteY5" fmla="*/ 0 h 6864730"/>
              <a:gd name="connsiteX6" fmla="*/ 2649648 w 5546031"/>
              <a:gd name="connsiteY6" fmla="*/ 1387 h 6864730"/>
              <a:gd name="connsiteX7" fmla="*/ 2649648 w 5546031"/>
              <a:gd name="connsiteY7" fmla="*/ 537 h 6864730"/>
              <a:gd name="connsiteX8" fmla="*/ 2689899 w 5546031"/>
              <a:gd name="connsiteY8" fmla="*/ 537 h 6864730"/>
              <a:gd name="connsiteX9" fmla="*/ 2689899 w 5546031"/>
              <a:gd name="connsiteY9" fmla="*/ 0 h 6864730"/>
              <a:gd name="connsiteX10" fmla="*/ 3846766 w 5546031"/>
              <a:gd name="connsiteY10" fmla="*/ 0 h 6864730"/>
              <a:gd name="connsiteX11" fmla="*/ 3846766 w 5546031"/>
              <a:gd name="connsiteY11" fmla="*/ 537 h 6864730"/>
              <a:gd name="connsiteX12" fmla="*/ 5545537 w 5546031"/>
              <a:gd name="connsiteY12" fmla="*/ 537 h 6864730"/>
              <a:gd name="connsiteX13" fmla="*/ 5545536 w 5546031"/>
              <a:gd name="connsiteY13" fmla="*/ 6860545 h 6864730"/>
              <a:gd name="connsiteX14" fmla="*/ 1067337 w 5546031"/>
              <a:gd name="connsiteY14" fmla="*/ 6863300 h 6864730"/>
              <a:gd name="connsiteX15" fmla="*/ 1069719 w 5546031"/>
              <a:gd name="connsiteY15" fmla="*/ 6318334 h 6864730"/>
              <a:gd name="connsiteX16" fmla="*/ 1069720 w 5546031"/>
              <a:gd name="connsiteY16" fmla="*/ 6318321 h 6864730"/>
              <a:gd name="connsiteX17" fmla="*/ 1069719 w 5546031"/>
              <a:gd name="connsiteY17" fmla="*/ 6318310 h 6864730"/>
              <a:gd name="connsiteX18" fmla="*/ 1061010 w 5546031"/>
              <a:gd name="connsiteY18" fmla="*/ 6219603 h 6864730"/>
              <a:gd name="connsiteX19" fmla="*/ 624433 w 5546031"/>
              <a:gd name="connsiteY19" fmla="*/ 5771972 h 6864730"/>
              <a:gd name="connsiteX20" fmla="*/ 426816 w 5546031"/>
              <a:gd name="connsiteY20" fmla="*/ 5735384 h 6864730"/>
              <a:gd name="connsiteX21" fmla="*/ 9971 w 5546031"/>
              <a:gd name="connsiteY21" fmla="*/ 5223932 h 6864730"/>
              <a:gd name="connsiteX22" fmla="*/ 426816 w 5546031"/>
              <a:gd name="connsiteY22" fmla="*/ 4712481 h 6864730"/>
              <a:gd name="connsiteX23" fmla="*/ 512040 w 5546031"/>
              <a:gd name="connsiteY23" fmla="*/ 4703889 h 6864730"/>
              <a:gd name="connsiteX24" fmla="*/ 512040 w 5546031"/>
              <a:gd name="connsiteY24" fmla="*/ 4703511 h 6864730"/>
              <a:gd name="connsiteX25" fmla="*/ 423086 w 5546031"/>
              <a:gd name="connsiteY25" fmla="*/ 4694544 h 6864730"/>
              <a:gd name="connsiteX26" fmla="*/ 0 w 5546031"/>
              <a:gd name="connsiteY26" fmla="*/ 4175435 h 6864730"/>
              <a:gd name="connsiteX27" fmla="*/ 529874 w 5546031"/>
              <a:gd name="connsiteY27" fmla="*/ 3645561 h 6864730"/>
              <a:gd name="connsiteX28" fmla="*/ 1048983 w 5546031"/>
              <a:gd name="connsiteY28" fmla="*/ 4068647 h 6864730"/>
              <a:gd name="connsiteX29" fmla="*/ 1057146 w 5546031"/>
              <a:gd name="connsiteY29" fmla="*/ 4149617 h 6864730"/>
              <a:gd name="connsiteX30" fmla="*/ 1069719 w 5546031"/>
              <a:gd name="connsiteY30" fmla="*/ 4620012 h 6864730"/>
              <a:gd name="connsiteX31" fmla="*/ 1095113 w 5546031"/>
              <a:gd name="connsiteY31" fmla="*/ 4538207 h 6864730"/>
              <a:gd name="connsiteX32" fmla="*/ 1576145 w 5546031"/>
              <a:gd name="connsiteY32" fmla="*/ 4219357 h 6864730"/>
              <a:gd name="connsiteX33" fmla="*/ 1609779 w 5546031"/>
              <a:gd name="connsiteY33" fmla="*/ 4222748 h 6864730"/>
              <a:gd name="connsiteX34" fmla="*/ 1609779 w 5546031"/>
              <a:gd name="connsiteY34" fmla="*/ 4205666 h 6864730"/>
              <a:gd name="connsiteX35" fmla="*/ 1577115 w 5546031"/>
              <a:gd name="connsiteY35" fmla="*/ 4208959 h 6864730"/>
              <a:gd name="connsiteX36" fmla="*/ 1055057 w 5546031"/>
              <a:gd name="connsiteY36" fmla="*/ 3686901 h 6864730"/>
              <a:gd name="connsiteX37" fmla="*/ 1577115 w 5546031"/>
              <a:gd name="connsiteY37" fmla="*/ 3164843 h 6864730"/>
              <a:gd name="connsiteX38" fmla="*/ 2088567 w 5546031"/>
              <a:gd name="connsiteY38" fmla="*/ 3581688 h 6864730"/>
              <a:gd name="connsiteX39" fmla="*/ 2098635 w 5546031"/>
              <a:gd name="connsiteY39" fmla="*/ 3681565 h 6864730"/>
              <a:gd name="connsiteX40" fmla="*/ 2113837 w 5546031"/>
              <a:gd name="connsiteY40" fmla="*/ 3681565 h 6864730"/>
              <a:gd name="connsiteX41" fmla="*/ 2113837 w 5546031"/>
              <a:gd name="connsiteY41" fmla="*/ 2637449 h 6864730"/>
              <a:gd name="connsiteX42" fmla="*/ 2114775 w 5546031"/>
              <a:gd name="connsiteY42" fmla="*/ 2637449 h 6864730"/>
              <a:gd name="connsiteX43" fmla="*/ 2113835 w 5546031"/>
              <a:gd name="connsiteY43" fmla="*/ 2628122 h 6864730"/>
              <a:gd name="connsiteX44" fmla="*/ 2635893 w 5546031"/>
              <a:gd name="connsiteY44" fmla="*/ 2106064 h 6864730"/>
              <a:gd name="connsiteX45" fmla="*/ 2649648 w 5546031"/>
              <a:gd name="connsiteY45" fmla="*/ 2107451 h 6864730"/>
              <a:gd name="connsiteX46" fmla="*/ 2649648 w 5546031"/>
              <a:gd name="connsiteY46" fmla="*/ 2090015 h 6864730"/>
              <a:gd name="connsiteX47" fmla="*/ 2635894 w 5546031"/>
              <a:gd name="connsiteY47" fmla="*/ 2091401 h 6864730"/>
              <a:gd name="connsiteX48" fmla="*/ 2113836 w 5546031"/>
              <a:gd name="connsiteY48" fmla="*/ 1569343 h 6864730"/>
              <a:gd name="connsiteX49" fmla="*/ 2635894 w 5546031"/>
              <a:gd name="connsiteY49" fmla="*/ 1047285 h 6864730"/>
              <a:gd name="connsiteX50" fmla="*/ 2649648 w 5546031"/>
              <a:gd name="connsiteY50" fmla="*/ 1048672 h 6864730"/>
              <a:gd name="connsiteX51" fmla="*/ 2649648 w 5546031"/>
              <a:gd name="connsiteY51" fmla="*/ 1043268 h 6864730"/>
              <a:gd name="connsiteX52" fmla="*/ 2689899 w 5546031"/>
              <a:gd name="connsiteY52" fmla="*/ 1039210 h 6864730"/>
              <a:gd name="connsiteX53" fmla="*/ 2689899 w 5546031"/>
              <a:gd name="connsiteY53" fmla="*/ 1038672 h 6864730"/>
              <a:gd name="connsiteX54" fmla="*/ 2635893 w 5546031"/>
              <a:gd name="connsiteY54" fmla="*/ 1044116 h 6864730"/>
              <a:gd name="connsiteX55" fmla="*/ 2113835 w 5546031"/>
              <a:gd name="connsiteY55" fmla="*/ 522058 h 6864730"/>
              <a:gd name="connsiteX56" fmla="*/ 2635893 w 5546031"/>
              <a:gd name="connsiteY56" fmla="*/ 0 h 6864730"/>
              <a:gd name="connsiteX0" fmla="*/ 1577115 w 5546031"/>
              <a:gd name="connsiteY0" fmla="*/ 2106064 h 6864730"/>
              <a:gd name="connsiteX1" fmla="*/ 2099173 w 5546031"/>
              <a:gd name="connsiteY1" fmla="*/ 2628122 h 6864730"/>
              <a:gd name="connsiteX2" fmla="*/ 1577115 w 5546031"/>
              <a:gd name="connsiteY2" fmla="*/ 3150180 h 6864730"/>
              <a:gd name="connsiteX3" fmla="*/ 1055057 w 5546031"/>
              <a:gd name="connsiteY3" fmla="*/ 2628122 h 6864730"/>
              <a:gd name="connsiteX4" fmla="*/ 1577115 w 5546031"/>
              <a:gd name="connsiteY4" fmla="*/ 2106064 h 6864730"/>
              <a:gd name="connsiteX5" fmla="*/ 2635893 w 5546031"/>
              <a:gd name="connsiteY5" fmla="*/ 0 h 6864730"/>
              <a:gd name="connsiteX6" fmla="*/ 2649648 w 5546031"/>
              <a:gd name="connsiteY6" fmla="*/ 1387 h 6864730"/>
              <a:gd name="connsiteX7" fmla="*/ 2649648 w 5546031"/>
              <a:gd name="connsiteY7" fmla="*/ 537 h 6864730"/>
              <a:gd name="connsiteX8" fmla="*/ 2689899 w 5546031"/>
              <a:gd name="connsiteY8" fmla="*/ 537 h 6864730"/>
              <a:gd name="connsiteX9" fmla="*/ 3846766 w 5546031"/>
              <a:gd name="connsiteY9" fmla="*/ 0 h 6864730"/>
              <a:gd name="connsiteX10" fmla="*/ 3846766 w 5546031"/>
              <a:gd name="connsiteY10" fmla="*/ 537 h 6864730"/>
              <a:gd name="connsiteX11" fmla="*/ 5545537 w 5546031"/>
              <a:gd name="connsiteY11" fmla="*/ 537 h 6864730"/>
              <a:gd name="connsiteX12" fmla="*/ 5545536 w 5546031"/>
              <a:gd name="connsiteY12" fmla="*/ 6860545 h 6864730"/>
              <a:gd name="connsiteX13" fmla="*/ 1067337 w 5546031"/>
              <a:gd name="connsiteY13" fmla="*/ 6863300 h 6864730"/>
              <a:gd name="connsiteX14" fmla="*/ 1069719 w 5546031"/>
              <a:gd name="connsiteY14" fmla="*/ 6318334 h 6864730"/>
              <a:gd name="connsiteX15" fmla="*/ 1069720 w 5546031"/>
              <a:gd name="connsiteY15" fmla="*/ 6318321 h 6864730"/>
              <a:gd name="connsiteX16" fmla="*/ 1069719 w 5546031"/>
              <a:gd name="connsiteY16" fmla="*/ 6318310 h 6864730"/>
              <a:gd name="connsiteX17" fmla="*/ 1061010 w 5546031"/>
              <a:gd name="connsiteY17" fmla="*/ 6219603 h 6864730"/>
              <a:gd name="connsiteX18" fmla="*/ 624433 w 5546031"/>
              <a:gd name="connsiteY18" fmla="*/ 5771972 h 6864730"/>
              <a:gd name="connsiteX19" fmla="*/ 426816 w 5546031"/>
              <a:gd name="connsiteY19" fmla="*/ 5735384 h 6864730"/>
              <a:gd name="connsiteX20" fmla="*/ 9971 w 5546031"/>
              <a:gd name="connsiteY20" fmla="*/ 5223932 h 6864730"/>
              <a:gd name="connsiteX21" fmla="*/ 426816 w 5546031"/>
              <a:gd name="connsiteY21" fmla="*/ 4712481 h 6864730"/>
              <a:gd name="connsiteX22" fmla="*/ 512040 w 5546031"/>
              <a:gd name="connsiteY22" fmla="*/ 4703889 h 6864730"/>
              <a:gd name="connsiteX23" fmla="*/ 512040 w 5546031"/>
              <a:gd name="connsiteY23" fmla="*/ 4703511 h 6864730"/>
              <a:gd name="connsiteX24" fmla="*/ 423086 w 5546031"/>
              <a:gd name="connsiteY24" fmla="*/ 4694544 h 6864730"/>
              <a:gd name="connsiteX25" fmla="*/ 0 w 5546031"/>
              <a:gd name="connsiteY25" fmla="*/ 4175435 h 6864730"/>
              <a:gd name="connsiteX26" fmla="*/ 529874 w 5546031"/>
              <a:gd name="connsiteY26" fmla="*/ 3645561 h 6864730"/>
              <a:gd name="connsiteX27" fmla="*/ 1048983 w 5546031"/>
              <a:gd name="connsiteY27" fmla="*/ 4068647 h 6864730"/>
              <a:gd name="connsiteX28" fmla="*/ 1057146 w 5546031"/>
              <a:gd name="connsiteY28" fmla="*/ 4149617 h 6864730"/>
              <a:gd name="connsiteX29" fmla="*/ 1069719 w 5546031"/>
              <a:gd name="connsiteY29" fmla="*/ 4620012 h 6864730"/>
              <a:gd name="connsiteX30" fmla="*/ 1095113 w 5546031"/>
              <a:gd name="connsiteY30" fmla="*/ 4538207 h 6864730"/>
              <a:gd name="connsiteX31" fmla="*/ 1576145 w 5546031"/>
              <a:gd name="connsiteY31" fmla="*/ 4219357 h 6864730"/>
              <a:gd name="connsiteX32" fmla="*/ 1609779 w 5546031"/>
              <a:gd name="connsiteY32" fmla="*/ 4222748 h 6864730"/>
              <a:gd name="connsiteX33" fmla="*/ 1609779 w 5546031"/>
              <a:gd name="connsiteY33" fmla="*/ 4205666 h 6864730"/>
              <a:gd name="connsiteX34" fmla="*/ 1577115 w 5546031"/>
              <a:gd name="connsiteY34" fmla="*/ 4208959 h 6864730"/>
              <a:gd name="connsiteX35" fmla="*/ 1055057 w 5546031"/>
              <a:gd name="connsiteY35" fmla="*/ 3686901 h 6864730"/>
              <a:gd name="connsiteX36" fmla="*/ 1577115 w 5546031"/>
              <a:gd name="connsiteY36" fmla="*/ 3164843 h 6864730"/>
              <a:gd name="connsiteX37" fmla="*/ 2088567 w 5546031"/>
              <a:gd name="connsiteY37" fmla="*/ 3581688 h 6864730"/>
              <a:gd name="connsiteX38" fmla="*/ 2098635 w 5546031"/>
              <a:gd name="connsiteY38" fmla="*/ 3681565 h 6864730"/>
              <a:gd name="connsiteX39" fmla="*/ 2113837 w 5546031"/>
              <a:gd name="connsiteY39" fmla="*/ 3681565 h 6864730"/>
              <a:gd name="connsiteX40" fmla="*/ 2113837 w 5546031"/>
              <a:gd name="connsiteY40" fmla="*/ 2637449 h 6864730"/>
              <a:gd name="connsiteX41" fmla="*/ 2114775 w 5546031"/>
              <a:gd name="connsiteY41" fmla="*/ 2637449 h 6864730"/>
              <a:gd name="connsiteX42" fmla="*/ 2113835 w 5546031"/>
              <a:gd name="connsiteY42" fmla="*/ 2628122 h 6864730"/>
              <a:gd name="connsiteX43" fmla="*/ 2635893 w 5546031"/>
              <a:gd name="connsiteY43" fmla="*/ 2106064 h 6864730"/>
              <a:gd name="connsiteX44" fmla="*/ 2649648 w 5546031"/>
              <a:gd name="connsiteY44" fmla="*/ 2107451 h 6864730"/>
              <a:gd name="connsiteX45" fmla="*/ 2649648 w 5546031"/>
              <a:gd name="connsiteY45" fmla="*/ 2090015 h 6864730"/>
              <a:gd name="connsiteX46" fmla="*/ 2635894 w 5546031"/>
              <a:gd name="connsiteY46" fmla="*/ 2091401 h 6864730"/>
              <a:gd name="connsiteX47" fmla="*/ 2113836 w 5546031"/>
              <a:gd name="connsiteY47" fmla="*/ 1569343 h 6864730"/>
              <a:gd name="connsiteX48" fmla="*/ 2635894 w 5546031"/>
              <a:gd name="connsiteY48" fmla="*/ 1047285 h 6864730"/>
              <a:gd name="connsiteX49" fmla="*/ 2649648 w 5546031"/>
              <a:gd name="connsiteY49" fmla="*/ 1048672 h 6864730"/>
              <a:gd name="connsiteX50" fmla="*/ 2649648 w 5546031"/>
              <a:gd name="connsiteY50" fmla="*/ 1043268 h 6864730"/>
              <a:gd name="connsiteX51" fmla="*/ 2689899 w 5546031"/>
              <a:gd name="connsiteY51" fmla="*/ 1039210 h 6864730"/>
              <a:gd name="connsiteX52" fmla="*/ 2689899 w 5546031"/>
              <a:gd name="connsiteY52" fmla="*/ 1038672 h 6864730"/>
              <a:gd name="connsiteX53" fmla="*/ 2635893 w 5546031"/>
              <a:gd name="connsiteY53" fmla="*/ 1044116 h 6864730"/>
              <a:gd name="connsiteX54" fmla="*/ 2113835 w 5546031"/>
              <a:gd name="connsiteY54" fmla="*/ 522058 h 6864730"/>
              <a:gd name="connsiteX55" fmla="*/ 2635893 w 5546031"/>
              <a:gd name="connsiteY55" fmla="*/ 0 h 6864730"/>
              <a:gd name="connsiteX0" fmla="*/ 1577115 w 5546031"/>
              <a:gd name="connsiteY0" fmla="*/ 2106064 h 6864730"/>
              <a:gd name="connsiteX1" fmla="*/ 2099173 w 5546031"/>
              <a:gd name="connsiteY1" fmla="*/ 2628122 h 6864730"/>
              <a:gd name="connsiteX2" fmla="*/ 1577115 w 5546031"/>
              <a:gd name="connsiteY2" fmla="*/ 3150180 h 6864730"/>
              <a:gd name="connsiteX3" fmla="*/ 1055057 w 5546031"/>
              <a:gd name="connsiteY3" fmla="*/ 2628122 h 6864730"/>
              <a:gd name="connsiteX4" fmla="*/ 1577115 w 5546031"/>
              <a:gd name="connsiteY4" fmla="*/ 2106064 h 6864730"/>
              <a:gd name="connsiteX5" fmla="*/ 2635893 w 5546031"/>
              <a:gd name="connsiteY5" fmla="*/ 0 h 6864730"/>
              <a:gd name="connsiteX6" fmla="*/ 2649648 w 5546031"/>
              <a:gd name="connsiteY6" fmla="*/ 1387 h 6864730"/>
              <a:gd name="connsiteX7" fmla="*/ 2649648 w 5546031"/>
              <a:gd name="connsiteY7" fmla="*/ 537 h 6864730"/>
              <a:gd name="connsiteX8" fmla="*/ 3846766 w 5546031"/>
              <a:gd name="connsiteY8" fmla="*/ 0 h 6864730"/>
              <a:gd name="connsiteX9" fmla="*/ 3846766 w 5546031"/>
              <a:gd name="connsiteY9" fmla="*/ 537 h 6864730"/>
              <a:gd name="connsiteX10" fmla="*/ 5545537 w 5546031"/>
              <a:gd name="connsiteY10" fmla="*/ 537 h 6864730"/>
              <a:gd name="connsiteX11" fmla="*/ 5545536 w 5546031"/>
              <a:gd name="connsiteY11" fmla="*/ 6860545 h 6864730"/>
              <a:gd name="connsiteX12" fmla="*/ 1067337 w 5546031"/>
              <a:gd name="connsiteY12" fmla="*/ 6863300 h 6864730"/>
              <a:gd name="connsiteX13" fmla="*/ 1069719 w 5546031"/>
              <a:gd name="connsiteY13" fmla="*/ 6318334 h 6864730"/>
              <a:gd name="connsiteX14" fmla="*/ 1069720 w 5546031"/>
              <a:gd name="connsiteY14" fmla="*/ 6318321 h 6864730"/>
              <a:gd name="connsiteX15" fmla="*/ 1069719 w 5546031"/>
              <a:gd name="connsiteY15" fmla="*/ 6318310 h 6864730"/>
              <a:gd name="connsiteX16" fmla="*/ 1061010 w 5546031"/>
              <a:gd name="connsiteY16" fmla="*/ 6219603 h 6864730"/>
              <a:gd name="connsiteX17" fmla="*/ 624433 w 5546031"/>
              <a:gd name="connsiteY17" fmla="*/ 5771972 h 6864730"/>
              <a:gd name="connsiteX18" fmla="*/ 426816 w 5546031"/>
              <a:gd name="connsiteY18" fmla="*/ 5735384 h 6864730"/>
              <a:gd name="connsiteX19" fmla="*/ 9971 w 5546031"/>
              <a:gd name="connsiteY19" fmla="*/ 5223932 h 6864730"/>
              <a:gd name="connsiteX20" fmla="*/ 426816 w 5546031"/>
              <a:gd name="connsiteY20" fmla="*/ 4712481 h 6864730"/>
              <a:gd name="connsiteX21" fmla="*/ 512040 w 5546031"/>
              <a:gd name="connsiteY21" fmla="*/ 4703889 h 6864730"/>
              <a:gd name="connsiteX22" fmla="*/ 512040 w 5546031"/>
              <a:gd name="connsiteY22" fmla="*/ 4703511 h 6864730"/>
              <a:gd name="connsiteX23" fmla="*/ 423086 w 5546031"/>
              <a:gd name="connsiteY23" fmla="*/ 4694544 h 6864730"/>
              <a:gd name="connsiteX24" fmla="*/ 0 w 5546031"/>
              <a:gd name="connsiteY24" fmla="*/ 4175435 h 6864730"/>
              <a:gd name="connsiteX25" fmla="*/ 529874 w 5546031"/>
              <a:gd name="connsiteY25" fmla="*/ 3645561 h 6864730"/>
              <a:gd name="connsiteX26" fmla="*/ 1048983 w 5546031"/>
              <a:gd name="connsiteY26" fmla="*/ 4068647 h 6864730"/>
              <a:gd name="connsiteX27" fmla="*/ 1057146 w 5546031"/>
              <a:gd name="connsiteY27" fmla="*/ 4149617 h 6864730"/>
              <a:gd name="connsiteX28" fmla="*/ 1069719 w 5546031"/>
              <a:gd name="connsiteY28" fmla="*/ 4620012 h 6864730"/>
              <a:gd name="connsiteX29" fmla="*/ 1095113 w 5546031"/>
              <a:gd name="connsiteY29" fmla="*/ 4538207 h 6864730"/>
              <a:gd name="connsiteX30" fmla="*/ 1576145 w 5546031"/>
              <a:gd name="connsiteY30" fmla="*/ 4219357 h 6864730"/>
              <a:gd name="connsiteX31" fmla="*/ 1609779 w 5546031"/>
              <a:gd name="connsiteY31" fmla="*/ 4222748 h 6864730"/>
              <a:gd name="connsiteX32" fmla="*/ 1609779 w 5546031"/>
              <a:gd name="connsiteY32" fmla="*/ 4205666 h 6864730"/>
              <a:gd name="connsiteX33" fmla="*/ 1577115 w 5546031"/>
              <a:gd name="connsiteY33" fmla="*/ 4208959 h 6864730"/>
              <a:gd name="connsiteX34" fmla="*/ 1055057 w 5546031"/>
              <a:gd name="connsiteY34" fmla="*/ 3686901 h 6864730"/>
              <a:gd name="connsiteX35" fmla="*/ 1577115 w 5546031"/>
              <a:gd name="connsiteY35" fmla="*/ 3164843 h 6864730"/>
              <a:gd name="connsiteX36" fmla="*/ 2088567 w 5546031"/>
              <a:gd name="connsiteY36" fmla="*/ 3581688 h 6864730"/>
              <a:gd name="connsiteX37" fmla="*/ 2098635 w 5546031"/>
              <a:gd name="connsiteY37" fmla="*/ 3681565 h 6864730"/>
              <a:gd name="connsiteX38" fmla="*/ 2113837 w 5546031"/>
              <a:gd name="connsiteY38" fmla="*/ 3681565 h 6864730"/>
              <a:gd name="connsiteX39" fmla="*/ 2113837 w 5546031"/>
              <a:gd name="connsiteY39" fmla="*/ 2637449 h 6864730"/>
              <a:gd name="connsiteX40" fmla="*/ 2114775 w 5546031"/>
              <a:gd name="connsiteY40" fmla="*/ 2637449 h 6864730"/>
              <a:gd name="connsiteX41" fmla="*/ 2113835 w 5546031"/>
              <a:gd name="connsiteY41" fmla="*/ 2628122 h 6864730"/>
              <a:gd name="connsiteX42" fmla="*/ 2635893 w 5546031"/>
              <a:gd name="connsiteY42" fmla="*/ 2106064 h 6864730"/>
              <a:gd name="connsiteX43" fmla="*/ 2649648 w 5546031"/>
              <a:gd name="connsiteY43" fmla="*/ 2107451 h 6864730"/>
              <a:gd name="connsiteX44" fmla="*/ 2649648 w 5546031"/>
              <a:gd name="connsiteY44" fmla="*/ 2090015 h 6864730"/>
              <a:gd name="connsiteX45" fmla="*/ 2635894 w 5546031"/>
              <a:gd name="connsiteY45" fmla="*/ 2091401 h 6864730"/>
              <a:gd name="connsiteX46" fmla="*/ 2113836 w 5546031"/>
              <a:gd name="connsiteY46" fmla="*/ 1569343 h 6864730"/>
              <a:gd name="connsiteX47" fmla="*/ 2635894 w 5546031"/>
              <a:gd name="connsiteY47" fmla="*/ 1047285 h 6864730"/>
              <a:gd name="connsiteX48" fmla="*/ 2649648 w 5546031"/>
              <a:gd name="connsiteY48" fmla="*/ 1048672 h 6864730"/>
              <a:gd name="connsiteX49" fmla="*/ 2649648 w 5546031"/>
              <a:gd name="connsiteY49" fmla="*/ 1043268 h 6864730"/>
              <a:gd name="connsiteX50" fmla="*/ 2689899 w 5546031"/>
              <a:gd name="connsiteY50" fmla="*/ 1039210 h 6864730"/>
              <a:gd name="connsiteX51" fmla="*/ 2689899 w 5546031"/>
              <a:gd name="connsiteY51" fmla="*/ 1038672 h 6864730"/>
              <a:gd name="connsiteX52" fmla="*/ 2635893 w 5546031"/>
              <a:gd name="connsiteY52" fmla="*/ 1044116 h 6864730"/>
              <a:gd name="connsiteX53" fmla="*/ 2113835 w 5546031"/>
              <a:gd name="connsiteY53" fmla="*/ 522058 h 6864730"/>
              <a:gd name="connsiteX54" fmla="*/ 2635893 w 5546031"/>
              <a:gd name="connsiteY54" fmla="*/ 0 h 6864730"/>
              <a:gd name="connsiteX0" fmla="*/ 1577115 w 5546031"/>
              <a:gd name="connsiteY0" fmla="*/ 2106064 h 6864730"/>
              <a:gd name="connsiteX1" fmla="*/ 2099173 w 5546031"/>
              <a:gd name="connsiteY1" fmla="*/ 2628122 h 6864730"/>
              <a:gd name="connsiteX2" fmla="*/ 1577115 w 5546031"/>
              <a:gd name="connsiteY2" fmla="*/ 3150180 h 6864730"/>
              <a:gd name="connsiteX3" fmla="*/ 1055057 w 5546031"/>
              <a:gd name="connsiteY3" fmla="*/ 2628122 h 6864730"/>
              <a:gd name="connsiteX4" fmla="*/ 1577115 w 5546031"/>
              <a:gd name="connsiteY4" fmla="*/ 2106064 h 6864730"/>
              <a:gd name="connsiteX5" fmla="*/ 2635893 w 5546031"/>
              <a:gd name="connsiteY5" fmla="*/ 0 h 6864730"/>
              <a:gd name="connsiteX6" fmla="*/ 2649648 w 5546031"/>
              <a:gd name="connsiteY6" fmla="*/ 1387 h 6864730"/>
              <a:gd name="connsiteX7" fmla="*/ 2649648 w 5546031"/>
              <a:gd name="connsiteY7" fmla="*/ 537 h 6864730"/>
              <a:gd name="connsiteX8" fmla="*/ 3846766 w 5546031"/>
              <a:gd name="connsiteY8" fmla="*/ 0 h 6864730"/>
              <a:gd name="connsiteX9" fmla="*/ 3846766 w 5546031"/>
              <a:gd name="connsiteY9" fmla="*/ 537 h 6864730"/>
              <a:gd name="connsiteX10" fmla="*/ 5545537 w 5546031"/>
              <a:gd name="connsiteY10" fmla="*/ 537 h 6864730"/>
              <a:gd name="connsiteX11" fmla="*/ 5545536 w 5546031"/>
              <a:gd name="connsiteY11" fmla="*/ 6860545 h 6864730"/>
              <a:gd name="connsiteX12" fmla="*/ 1067337 w 5546031"/>
              <a:gd name="connsiteY12" fmla="*/ 6863300 h 6864730"/>
              <a:gd name="connsiteX13" fmla="*/ 1069719 w 5546031"/>
              <a:gd name="connsiteY13" fmla="*/ 6318334 h 6864730"/>
              <a:gd name="connsiteX14" fmla="*/ 1069720 w 5546031"/>
              <a:gd name="connsiteY14" fmla="*/ 6318321 h 6864730"/>
              <a:gd name="connsiteX15" fmla="*/ 1069719 w 5546031"/>
              <a:gd name="connsiteY15" fmla="*/ 6318310 h 6864730"/>
              <a:gd name="connsiteX16" fmla="*/ 1061010 w 5546031"/>
              <a:gd name="connsiteY16" fmla="*/ 6219603 h 6864730"/>
              <a:gd name="connsiteX17" fmla="*/ 624433 w 5546031"/>
              <a:gd name="connsiteY17" fmla="*/ 5771972 h 6864730"/>
              <a:gd name="connsiteX18" fmla="*/ 426816 w 5546031"/>
              <a:gd name="connsiteY18" fmla="*/ 5735384 h 6864730"/>
              <a:gd name="connsiteX19" fmla="*/ 9971 w 5546031"/>
              <a:gd name="connsiteY19" fmla="*/ 5223932 h 6864730"/>
              <a:gd name="connsiteX20" fmla="*/ 426816 w 5546031"/>
              <a:gd name="connsiteY20" fmla="*/ 4712481 h 6864730"/>
              <a:gd name="connsiteX21" fmla="*/ 512040 w 5546031"/>
              <a:gd name="connsiteY21" fmla="*/ 4703889 h 6864730"/>
              <a:gd name="connsiteX22" fmla="*/ 512040 w 5546031"/>
              <a:gd name="connsiteY22" fmla="*/ 4703511 h 6864730"/>
              <a:gd name="connsiteX23" fmla="*/ 423086 w 5546031"/>
              <a:gd name="connsiteY23" fmla="*/ 4694544 h 6864730"/>
              <a:gd name="connsiteX24" fmla="*/ 0 w 5546031"/>
              <a:gd name="connsiteY24" fmla="*/ 4175435 h 6864730"/>
              <a:gd name="connsiteX25" fmla="*/ 529874 w 5546031"/>
              <a:gd name="connsiteY25" fmla="*/ 3645561 h 6864730"/>
              <a:gd name="connsiteX26" fmla="*/ 1048983 w 5546031"/>
              <a:gd name="connsiteY26" fmla="*/ 4068647 h 6864730"/>
              <a:gd name="connsiteX27" fmla="*/ 1057146 w 5546031"/>
              <a:gd name="connsiteY27" fmla="*/ 4149617 h 6864730"/>
              <a:gd name="connsiteX28" fmla="*/ 1069719 w 5546031"/>
              <a:gd name="connsiteY28" fmla="*/ 4620012 h 6864730"/>
              <a:gd name="connsiteX29" fmla="*/ 1095113 w 5546031"/>
              <a:gd name="connsiteY29" fmla="*/ 4538207 h 6864730"/>
              <a:gd name="connsiteX30" fmla="*/ 1576145 w 5546031"/>
              <a:gd name="connsiteY30" fmla="*/ 4219357 h 6864730"/>
              <a:gd name="connsiteX31" fmla="*/ 1609779 w 5546031"/>
              <a:gd name="connsiteY31" fmla="*/ 4222748 h 6864730"/>
              <a:gd name="connsiteX32" fmla="*/ 1609779 w 5546031"/>
              <a:gd name="connsiteY32" fmla="*/ 4205666 h 6864730"/>
              <a:gd name="connsiteX33" fmla="*/ 1577115 w 5546031"/>
              <a:gd name="connsiteY33" fmla="*/ 4208959 h 6864730"/>
              <a:gd name="connsiteX34" fmla="*/ 1055057 w 5546031"/>
              <a:gd name="connsiteY34" fmla="*/ 3686901 h 6864730"/>
              <a:gd name="connsiteX35" fmla="*/ 1577115 w 5546031"/>
              <a:gd name="connsiteY35" fmla="*/ 3164843 h 6864730"/>
              <a:gd name="connsiteX36" fmla="*/ 2088567 w 5546031"/>
              <a:gd name="connsiteY36" fmla="*/ 3581688 h 6864730"/>
              <a:gd name="connsiteX37" fmla="*/ 2098635 w 5546031"/>
              <a:gd name="connsiteY37" fmla="*/ 3681565 h 6864730"/>
              <a:gd name="connsiteX38" fmla="*/ 2113837 w 5546031"/>
              <a:gd name="connsiteY38" fmla="*/ 3681565 h 6864730"/>
              <a:gd name="connsiteX39" fmla="*/ 2113837 w 5546031"/>
              <a:gd name="connsiteY39" fmla="*/ 2637449 h 6864730"/>
              <a:gd name="connsiteX40" fmla="*/ 2114775 w 5546031"/>
              <a:gd name="connsiteY40" fmla="*/ 2637449 h 6864730"/>
              <a:gd name="connsiteX41" fmla="*/ 2113835 w 5546031"/>
              <a:gd name="connsiteY41" fmla="*/ 2628122 h 6864730"/>
              <a:gd name="connsiteX42" fmla="*/ 2635893 w 5546031"/>
              <a:gd name="connsiteY42" fmla="*/ 2106064 h 6864730"/>
              <a:gd name="connsiteX43" fmla="*/ 2649648 w 5546031"/>
              <a:gd name="connsiteY43" fmla="*/ 2107451 h 6864730"/>
              <a:gd name="connsiteX44" fmla="*/ 2649648 w 5546031"/>
              <a:gd name="connsiteY44" fmla="*/ 2090015 h 6864730"/>
              <a:gd name="connsiteX45" fmla="*/ 2635894 w 5546031"/>
              <a:gd name="connsiteY45" fmla="*/ 2091401 h 6864730"/>
              <a:gd name="connsiteX46" fmla="*/ 2113836 w 5546031"/>
              <a:gd name="connsiteY46" fmla="*/ 1569343 h 6864730"/>
              <a:gd name="connsiteX47" fmla="*/ 2635894 w 5546031"/>
              <a:gd name="connsiteY47" fmla="*/ 1047285 h 6864730"/>
              <a:gd name="connsiteX48" fmla="*/ 2649648 w 5546031"/>
              <a:gd name="connsiteY48" fmla="*/ 1048672 h 6864730"/>
              <a:gd name="connsiteX49" fmla="*/ 2649648 w 5546031"/>
              <a:gd name="connsiteY49" fmla="*/ 1043268 h 6864730"/>
              <a:gd name="connsiteX50" fmla="*/ 2689899 w 5546031"/>
              <a:gd name="connsiteY50" fmla="*/ 1039210 h 6864730"/>
              <a:gd name="connsiteX51" fmla="*/ 2635893 w 5546031"/>
              <a:gd name="connsiteY51" fmla="*/ 1044116 h 6864730"/>
              <a:gd name="connsiteX52" fmla="*/ 2113835 w 5546031"/>
              <a:gd name="connsiteY52" fmla="*/ 522058 h 6864730"/>
              <a:gd name="connsiteX53" fmla="*/ 2635893 w 5546031"/>
              <a:gd name="connsiteY53" fmla="*/ 0 h 6864730"/>
              <a:gd name="connsiteX0" fmla="*/ 1577115 w 5546031"/>
              <a:gd name="connsiteY0" fmla="*/ 2106064 h 6864730"/>
              <a:gd name="connsiteX1" fmla="*/ 2099173 w 5546031"/>
              <a:gd name="connsiteY1" fmla="*/ 2628122 h 6864730"/>
              <a:gd name="connsiteX2" fmla="*/ 1577115 w 5546031"/>
              <a:gd name="connsiteY2" fmla="*/ 3150180 h 6864730"/>
              <a:gd name="connsiteX3" fmla="*/ 1055057 w 5546031"/>
              <a:gd name="connsiteY3" fmla="*/ 2628122 h 6864730"/>
              <a:gd name="connsiteX4" fmla="*/ 1577115 w 5546031"/>
              <a:gd name="connsiteY4" fmla="*/ 2106064 h 6864730"/>
              <a:gd name="connsiteX5" fmla="*/ 2635893 w 5546031"/>
              <a:gd name="connsiteY5" fmla="*/ 0 h 6864730"/>
              <a:gd name="connsiteX6" fmla="*/ 2649648 w 5546031"/>
              <a:gd name="connsiteY6" fmla="*/ 1387 h 6864730"/>
              <a:gd name="connsiteX7" fmla="*/ 2649648 w 5546031"/>
              <a:gd name="connsiteY7" fmla="*/ 537 h 6864730"/>
              <a:gd name="connsiteX8" fmla="*/ 3846766 w 5546031"/>
              <a:gd name="connsiteY8" fmla="*/ 0 h 6864730"/>
              <a:gd name="connsiteX9" fmla="*/ 3846766 w 5546031"/>
              <a:gd name="connsiteY9" fmla="*/ 537 h 6864730"/>
              <a:gd name="connsiteX10" fmla="*/ 5545537 w 5546031"/>
              <a:gd name="connsiteY10" fmla="*/ 537 h 6864730"/>
              <a:gd name="connsiteX11" fmla="*/ 5545536 w 5546031"/>
              <a:gd name="connsiteY11" fmla="*/ 6860545 h 6864730"/>
              <a:gd name="connsiteX12" fmla="*/ 1067337 w 5546031"/>
              <a:gd name="connsiteY12" fmla="*/ 6863300 h 6864730"/>
              <a:gd name="connsiteX13" fmla="*/ 1069719 w 5546031"/>
              <a:gd name="connsiteY13" fmla="*/ 6318334 h 6864730"/>
              <a:gd name="connsiteX14" fmla="*/ 1069720 w 5546031"/>
              <a:gd name="connsiteY14" fmla="*/ 6318321 h 6864730"/>
              <a:gd name="connsiteX15" fmla="*/ 1069719 w 5546031"/>
              <a:gd name="connsiteY15" fmla="*/ 6318310 h 6864730"/>
              <a:gd name="connsiteX16" fmla="*/ 1061010 w 5546031"/>
              <a:gd name="connsiteY16" fmla="*/ 6219603 h 6864730"/>
              <a:gd name="connsiteX17" fmla="*/ 624433 w 5546031"/>
              <a:gd name="connsiteY17" fmla="*/ 5771972 h 6864730"/>
              <a:gd name="connsiteX18" fmla="*/ 426816 w 5546031"/>
              <a:gd name="connsiteY18" fmla="*/ 5735384 h 6864730"/>
              <a:gd name="connsiteX19" fmla="*/ 9971 w 5546031"/>
              <a:gd name="connsiteY19" fmla="*/ 5223932 h 6864730"/>
              <a:gd name="connsiteX20" fmla="*/ 426816 w 5546031"/>
              <a:gd name="connsiteY20" fmla="*/ 4712481 h 6864730"/>
              <a:gd name="connsiteX21" fmla="*/ 512040 w 5546031"/>
              <a:gd name="connsiteY21" fmla="*/ 4703889 h 6864730"/>
              <a:gd name="connsiteX22" fmla="*/ 512040 w 5546031"/>
              <a:gd name="connsiteY22" fmla="*/ 4703511 h 6864730"/>
              <a:gd name="connsiteX23" fmla="*/ 423086 w 5546031"/>
              <a:gd name="connsiteY23" fmla="*/ 4694544 h 6864730"/>
              <a:gd name="connsiteX24" fmla="*/ 0 w 5546031"/>
              <a:gd name="connsiteY24" fmla="*/ 4175435 h 6864730"/>
              <a:gd name="connsiteX25" fmla="*/ 529874 w 5546031"/>
              <a:gd name="connsiteY25" fmla="*/ 3645561 h 6864730"/>
              <a:gd name="connsiteX26" fmla="*/ 1048983 w 5546031"/>
              <a:gd name="connsiteY26" fmla="*/ 4068647 h 6864730"/>
              <a:gd name="connsiteX27" fmla="*/ 1057146 w 5546031"/>
              <a:gd name="connsiteY27" fmla="*/ 4149617 h 6864730"/>
              <a:gd name="connsiteX28" fmla="*/ 1069719 w 5546031"/>
              <a:gd name="connsiteY28" fmla="*/ 4620012 h 6864730"/>
              <a:gd name="connsiteX29" fmla="*/ 1095113 w 5546031"/>
              <a:gd name="connsiteY29" fmla="*/ 4538207 h 6864730"/>
              <a:gd name="connsiteX30" fmla="*/ 1576145 w 5546031"/>
              <a:gd name="connsiteY30" fmla="*/ 4219357 h 6864730"/>
              <a:gd name="connsiteX31" fmla="*/ 1609779 w 5546031"/>
              <a:gd name="connsiteY31" fmla="*/ 4222748 h 6864730"/>
              <a:gd name="connsiteX32" fmla="*/ 1609779 w 5546031"/>
              <a:gd name="connsiteY32" fmla="*/ 4205666 h 6864730"/>
              <a:gd name="connsiteX33" fmla="*/ 1577115 w 5546031"/>
              <a:gd name="connsiteY33" fmla="*/ 4208959 h 6864730"/>
              <a:gd name="connsiteX34" fmla="*/ 1055057 w 5546031"/>
              <a:gd name="connsiteY34" fmla="*/ 3686901 h 6864730"/>
              <a:gd name="connsiteX35" fmla="*/ 1577115 w 5546031"/>
              <a:gd name="connsiteY35" fmla="*/ 3164843 h 6864730"/>
              <a:gd name="connsiteX36" fmla="*/ 2088567 w 5546031"/>
              <a:gd name="connsiteY36" fmla="*/ 3581688 h 6864730"/>
              <a:gd name="connsiteX37" fmla="*/ 2098635 w 5546031"/>
              <a:gd name="connsiteY37" fmla="*/ 3681565 h 6864730"/>
              <a:gd name="connsiteX38" fmla="*/ 2113837 w 5546031"/>
              <a:gd name="connsiteY38" fmla="*/ 3681565 h 6864730"/>
              <a:gd name="connsiteX39" fmla="*/ 2113837 w 5546031"/>
              <a:gd name="connsiteY39" fmla="*/ 2637449 h 6864730"/>
              <a:gd name="connsiteX40" fmla="*/ 2114775 w 5546031"/>
              <a:gd name="connsiteY40" fmla="*/ 2637449 h 6864730"/>
              <a:gd name="connsiteX41" fmla="*/ 2113835 w 5546031"/>
              <a:gd name="connsiteY41" fmla="*/ 2628122 h 6864730"/>
              <a:gd name="connsiteX42" fmla="*/ 2635893 w 5546031"/>
              <a:gd name="connsiteY42" fmla="*/ 2106064 h 6864730"/>
              <a:gd name="connsiteX43" fmla="*/ 2649648 w 5546031"/>
              <a:gd name="connsiteY43" fmla="*/ 2107451 h 6864730"/>
              <a:gd name="connsiteX44" fmla="*/ 2649648 w 5546031"/>
              <a:gd name="connsiteY44" fmla="*/ 2090015 h 6864730"/>
              <a:gd name="connsiteX45" fmla="*/ 2635894 w 5546031"/>
              <a:gd name="connsiteY45" fmla="*/ 2091401 h 6864730"/>
              <a:gd name="connsiteX46" fmla="*/ 2113836 w 5546031"/>
              <a:gd name="connsiteY46" fmla="*/ 1569343 h 6864730"/>
              <a:gd name="connsiteX47" fmla="*/ 2635894 w 5546031"/>
              <a:gd name="connsiteY47" fmla="*/ 1047285 h 6864730"/>
              <a:gd name="connsiteX48" fmla="*/ 2649648 w 5546031"/>
              <a:gd name="connsiteY48" fmla="*/ 1048672 h 6864730"/>
              <a:gd name="connsiteX49" fmla="*/ 2649648 w 5546031"/>
              <a:gd name="connsiteY49" fmla="*/ 1043268 h 6864730"/>
              <a:gd name="connsiteX50" fmla="*/ 2635893 w 5546031"/>
              <a:gd name="connsiteY50" fmla="*/ 1044116 h 6864730"/>
              <a:gd name="connsiteX51" fmla="*/ 2113835 w 5546031"/>
              <a:gd name="connsiteY51" fmla="*/ 522058 h 6864730"/>
              <a:gd name="connsiteX52" fmla="*/ 2635893 w 5546031"/>
              <a:gd name="connsiteY52" fmla="*/ 0 h 6864730"/>
              <a:gd name="connsiteX0" fmla="*/ 1577115 w 5546031"/>
              <a:gd name="connsiteY0" fmla="*/ 2106064 h 6864730"/>
              <a:gd name="connsiteX1" fmla="*/ 2099173 w 5546031"/>
              <a:gd name="connsiteY1" fmla="*/ 2628122 h 6864730"/>
              <a:gd name="connsiteX2" fmla="*/ 1577115 w 5546031"/>
              <a:gd name="connsiteY2" fmla="*/ 3150180 h 6864730"/>
              <a:gd name="connsiteX3" fmla="*/ 1055057 w 5546031"/>
              <a:gd name="connsiteY3" fmla="*/ 2628122 h 6864730"/>
              <a:gd name="connsiteX4" fmla="*/ 1577115 w 5546031"/>
              <a:gd name="connsiteY4" fmla="*/ 2106064 h 6864730"/>
              <a:gd name="connsiteX5" fmla="*/ 2635893 w 5546031"/>
              <a:gd name="connsiteY5" fmla="*/ 0 h 6864730"/>
              <a:gd name="connsiteX6" fmla="*/ 2649648 w 5546031"/>
              <a:gd name="connsiteY6" fmla="*/ 1387 h 6864730"/>
              <a:gd name="connsiteX7" fmla="*/ 2649648 w 5546031"/>
              <a:gd name="connsiteY7" fmla="*/ 537 h 6864730"/>
              <a:gd name="connsiteX8" fmla="*/ 3846766 w 5546031"/>
              <a:gd name="connsiteY8" fmla="*/ 0 h 6864730"/>
              <a:gd name="connsiteX9" fmla="*/ 5545537 w 5546031"/>
              <a:gd name="connsiteY9" fmla="*/ 537 h 6864730"/>
              <a:gd name="connsiteX10" fmla="*/ 5545536 w 5546031"/>
              <a:gd name="connsiteY10" fmla="*/ 6860545 h 6864730"/>
              <a:gd name="connsiteX11" fmla="*/ 1067337 w 5546031"/>
              <a:gd name="connsiteY11" fmla="*/ 6863300 h 6864730"/>
              <a:gd name="connsiteX12" fmla="*/ 1069719 w 5546031"/>
              <a:gd name="connsiteY12" fmla="*/ 6318334 h 6864730"/>
              <a:gd name="connsiteX13" fmla="*/ 1069720 w 5546031"/>
              <a:gd name="connsiteY13" fmla="*/ 6318321 h 6864730"/>
              <a:gd name="connsiteX14" fmla="*/ 1069719 w 5546031"/>
              <a:gd name="connsiteY14" fmla="*/ 6318310 h 6864730"/>
              <a:gd name="connsiteX15" fmla="*/ 1061010 w 5546031"/>
              <a:gd name="connsiteY15" fmla="*/ 6219603 h 6864730"/>
              <a:gd name="connsiteX16" fmla="*/ 624433 w 5546031"/>
              <a:gd name="connsiteY16" fmla="*/ 5771972 h 6864730"/>
              <a:gd name="connsiteX17" fmla="*/ 426816 w 5546031"/>
              <a:gd name="connsiteY17" fmla="*/ 5735384 h 6864730"/>
              <a:gd name="connsiteX18" fmla="*/ 9971 w 5546031"/>
              <a:gd name="connsiteY18" fmla="*/ 5223932 h 6864730"/>
              <a:gd name="connsiteX19" fmla="*/ 426816 w 5546031"/>
              <a:gd name="connsiteY19" fmla="*/ 4712481 h 6864730"/>
              <a:gd name="connsiteX20" fmla="*/ 512040 w 5546031"/>
              <a:gd name="connsiteY20" fmla="*/ 4703889 h 6864730"/>
              <a:gd name="connsiteX21" fmla="*/ 512040 w 5546031"/>
              <a:gd name="connsiteY21" fmla="*/ 4703511 h 6864730"/>
              <a:gd name="connsiteX22" fmla="*/ 423086 w 5546031"/>
              <a:gd name="connsiteY22" fmla="*/ 4694544 h 6864730"/>
              <a:gd name="connsiteX23" fmla="*/ 0 w 5546031"/>
              <a:gd name="connsiteY23" fmla="*/ 4175435 h 6864730"/>
              <a:gd name="connsiteX24" fmla="*/ 529874 w 5546031"/>
              <a:gd name="connsiteY24" fmla="*/ 3645561 h 6864730"/>
              <a:gd name="connsiteX25" fmla="*/ 1048983 w 5546031"/>
              <a:gd name="connsiteY25" fmla="*/ 4068647 h 6864730"/>
              <a:gd name="connsiteX26" fmla="*/ 1057146 w 5546031"/>
              <a:gd name="connsiteY26" fmla="*/ 4149617 h 6864730"/>
              <a:gd name="connsiteX27" fmla="*/ 1069719 w 5546031"/>
              <a:gd name="connsiteY27" fmla="*/ 4620012 h 6864730"/>
              <a:gd name="connsiteX28" fmla="*/ 1095113 w 5546031"/>
              <a:gd name="connsiteY28" fmla="*/ 4538207 h 6864730"/>
              <a:gd name="connsiteX29" fmla="*/ 1576145 w 5546031"/>
              <a:gd name="connsiteY29" fmla="*/ 4219357 h 6864730"/>
              <a:gd name="connsiteX30" fmla="*/ 1609779 w 5546031"/>
              <a:gd name="connsiteY30" fmla="*/ 4222748 h 6864730"/>
              <a:gd name="connsiteX31" fmla="*/ 1609779 w 5546031"/>
              <a:gd name="connsiteY31" fmla="*/ 4205666 h 6864730"/>
              <a:gd name="connsiteX32" fmla="*/ 1577115 w 5546031"/>
              <a:gd name="connsiteY32" fmla="*/ 4208959 h 6864730"/>
              <a:gd name="connsiteX33" fmla="*/ 1055057 w 5546031"/>
              <a:gd name="connsiteY33" fmla="*/ 3686901 h 6864730"/>
              <a:gd name="connsiteX34" fmla="*/ 1577115 w 5546031"/>
              <a:gd name="connsiteY34" fmla="*/ 3164843 h 6864730"/>
              <a:gd name="connsiteX35" fmla="*/ 2088567 w 5546031"/>
              <a:gd name="connsiteY35" fmla="*/ 3581688 h 6864730"/>
              <a:gd name="connsiteX36" fmla="*/ 2098635 w 5546031"/>
              <a:gd name="connsiteY36" fmla="*/ 3681565 h 6864730"/>
              <a:gd name="connsiteX37" fmla="*/ 2113837 w 5546031"/>
              <a:gd name="connsiteY37" fmla="*/ 3681565 h 6864730"/>
              <a:gd name="connsiteX38" fmla="*/ 2113837 w 5546031"/>
              <a:gd name="connsiteY38" fmla="*/ 2637449 h 6864730"/>
              <a:gd name="connsiteX39" fmla="*/ 2114775 w 5546031"/>
              <a:gd name="connsiteY39" fmla="*/ 2637449 h 6864730"/>
              <a:gd name="connsiteX40" fmla="*/ 2113835 w 5546031"/>
              <a:gd name="connsiteY40" fmla="*/ 2628122 h 6864730"/>
              <a:gd name="connsiteX41" fmla="*/ 2635893 w 5546031"/>
              <a:gd name="connsiteY41" fmla="*/ 2106064 h 6864730"/>
              <a:gd name="connsiteX42" fmla="*/ 2649648 w 5546031"/>
              <a:gd name="connsiteY42" fmla="*/ 2107451 h 6864730"/>
              <a:gd name="connsiteX43" fmla="*/ 2649648 w 5546031"/>
              <a:gd name="connsiteY43" fmla="*/ 2090015 h 6864730"/>
              <a:gd name="connsiteX44" fmla="*/ 2635894 w 5546031"/>
              <a:gd name="connsiteY44" fmla="*/ 2091401 h 6864730"/>
              <a:gd name="connsiteX45" fmla="*/ 2113836 w 5546031"/>
              <a:gd name="connsiteY45" fmla="*/ 1569343 h 6864730"/>
              <a:gd name="connsiteX46" fmla="*/ 2635894 w 5546031"/>
              <a:gd name="connsiteY46" fmla="*/ 1047285 h 6864730"/>
              <a:gd name="connsiteX47" fmla="*/ 2649648 w 5546031"/>
              <a:gd name="connsiteY47" fmla="*/ 1048672 h 6864730"/>
              <a:gd name="connsiteX48" fmla="*/ 2649648 w 5546031"/>
              <a:gd name="connsiteY48" fmla="*/ 1043268 h 6864730"/>
              <a:gd name="connsiteX49" fmla="*/ 2635893 w 5546031"/>
              <a:gd name="connsiteY49" fmla="*/ 1044116 h 6864730"/>
              <a:gd name="connsiteX50" fmla="*/ 2113835 w 5546031"/>
              <a:gd name="connsiteY50" fmla="*/ 522058 h 6864730"/>
              <a:gd name="connsiteX51" fmla="*/ 2635893 w 5546031"/>
              <a:gd name="connsiteY51" fmla="*/ 0 h 6864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5546031" h="6864730">
                <a:moveTo>
                  <a:pt x="1577115" y="2106064"/>
                </a:moveTo>
                <a:cubicBezTo>
                  <a:pt x="1865440" y="2106064"/>
                  <a:pt x="2099173" y="2339797"/>
                  <a:pt x="2099173" y="2628122"/>
                </a:cubicBezTo>
                <a:cubicBezTo>
                  <a:pt x="2099173" y="2916447"/>
                  <a:pt x="1865440" y="3150180"/>
                  <a:pt x="1577115" y="3150180"/>
                </a:cubicBezTo>
                <a:cubicBezTo>
                  <a:pt x="1288790" y="3150180"/>
                  <a:pt x="1055057" y="2916447"/>
                  <a:pt x="1055057" y="2628122"/>
                </a:cubicBezTo>
                <a:cubicBezTo>
                  <a:pt x="1055057" y="2339797"/>
                  <a:pt x="1288790" y="2106064"/>
                  <a:pt x="1577115" y="2106064"/>
                </a:cubicBezTo>
                <a:close/>
                <a:moveTo>
                  <a:pt x="2635893" y="0"/>
                </a:moveTo>
                <a:lnTo>
                  <a:pt x="2649648" y="1387"/>
                </a:lnTo>
                <a:lnTo>
                  <a:pt x="2649648" y="537"/>
                </a:lnTo>
                <a:lnTo>
                  <a:pt x="3846766" y="0"/>
                </a:lnTo>
                <a:lnTo>
                  <a:pt x="5545537" y="537"/>
                </a:lnTo>
                <a:cubicBezTo>
                  <a:pt x="5543820" y="2314681"/>
                  <a:pt x="5547253" y="4546401"/>
                  <a:pt x="5545536" y="6860545"/>
                </a:cubicBezTo>
                <a:cubicBezTo>
                  <a:pt x="5545847" y="6861075"/>
                  <a:pt x="2560070" y="6867533"/>
                  <a:pt x="1067337" y="6863300"/>
                </a:cubicBezTo>
                <a:cubicBezTo>
                  <a:pt x="1068990" y="6701392"/>
                  <a:pt x="1068066" y="6480242"/>
                  <a:pt x="1069719" y="6318334"/>
                </a:cubicBezTo>
                <a:cubicBezTo>
                  <a:pt x="1069719" y="6318330"/>
                  <a:pt x="1069720" y="6318325"/>
                  <a:pt x="1069720" y="6318321"/>
                </a:cubicBezTo>
                <a:cubicBezTo>
                  <a:pt x="1069720" y="6318317"/>
                  <a:pt x="1069719" y="6318314"/>
                  <a:pt x="1069719" y="6318310"/>
                </a:cubicBezTo>
                <a:lnTo>
                  <a:pt x="1061010" y="6219603"/>
                </a:lnTo>
                <a:cubicBezTo>
                  <a:pt x="1020946" y="5995312"/>
                  <a:pt x="846793" y="5817474"/>
                  <a:pt x="624433" y="5771972"/>
                </a:cubicBezTo>
                <a:lnTo>
                  <a:pt x="426816" y="5735384"/>
                </a:lnTo>
                <a:cubicBezTo>
                  <a:pt x="188923" y="5686704"/>
                  <a:pt x="9971" y="5476217"/>
                  <a:pt x="9971" y="5223932"/>
                </a:cubicBezTo>
                <a:cubicBezTo>
                  <a:pt x="9971" y="4971648"/>
                  <a:pt x="188923" y="4761160"/>
                  <a:pt x="426816" y="4712481"/>
                </a:cubicBezTo>
                <a:lnTo>
                  <a:pt x="512040" y="4703889"/>
                </a:lnTo>
                <a:lnTo>
                  <a:pt x="512040" y="4703511"/>
                </a:lnTo>
                <a:lnTo>
                  <a:pt x="423086" y="4694544"/>
                </a:lnTo>
                <a:cubicBezTo>
                  <a:pt x="181632" y="4645135"/>
                  <a:pt x="0" y="4431496"/>
                  <a:pt x="0" y="4175435"/>
                </a:cubicBezTo>
                <a:cubicBezTo>
                  <a:pt x="0" y="3882794"/>
                  <a:pt x="237233" y="3645561"/>
                  <a:pt x="529874" y="3645561"/>
                </a:cubicBezTo>
                <a:cubicBezTo>
                  <a:pt x="785935" y="3645561"/>
                  <a:pt x="999574" y="3827193"/>
                  <a:pt x="1048983" y="4068647"/>
                </a:cubicBezTo>
                <a:lnTo>
                  <a:pt x="1057146" y="4149617"/>
                </a:lnTo>
                <a:cubicBezTo>
                  <a:pt x="1060602" y="4241511"/>
                  <a:pt x="1063391" y="4555247"/>
                  <a:pt x="1069719" y="4620012"/>
                </a:cubicBezTo>
                <a:lnTo>
                  <a:pt x="1095113" y="4538207"/>
                </a:lnTo>
                <a:cubicBezTo>
                  <a:pt x="1174366" y="4350832"/>
                  <a:pt x="1359902" y="4219357"/>
                  <a:pt x="1576145" y="4219357"/>
                </a:cubicBezTo>
                <a:lnTo>
                  <a:pt x="1609779" y="4222748"/>
                </a:lnTo>
                <a:lnTo>
                  <a:pt x="1609779" y="4205666"/>
                </a:lnTo>
                <a:lnTo>
                  <a:pt x="1577115" y="4208959"/>
                </a:lnTo>
                <a:cubicBezTo>
                  <a:pt x="1288790" y="4208959"/>
                  <a:pt x="1055057" y="3975226"/>
                  <a:pt x="1055057" y="3686901"/>
                </a:cubicBezTo>
                <a:cubicBezTo>
                  <a:pt x="1055057" y="3398576"/>
                  <a:pt x="1288790" y="3164843"/>
                  <a:pt x="1577115" y="3164843"/>
                </a:cubicBezTo>
                <a:cubicBezTo>
                  <a:pt x="1829399" y="3164843"/>
                  <a:pt x="2039887" y="3343795"/>
                  <a:pt x="2088567" y="3581688"/>
                </a:cubicBezTo>
                <a:lnTo>
                  <a:pt x="2098635" y="3681565"/>
                </a:lnTo>
                <a:lnTo>
                  <a:pt x="2113837" y="3681565"/>
                </a:lnTo>
                <a:lnTo>
                  <a:pt x="2113837" y="2637449"/>
                </a:lnTo>
                <a:lnTo>
                  <a:pt x="2114775" y="2637449"/>
                </a:lnTo>
                <a:cubicBezTo>
                  <a:pt x="2114462" y="2634340"/>
                  <a:pt x="2114148" y="2631231"/>
                  <a:pt x="2113835" y="2628122"/>
                </a:cubicBezTo>
                <a:cubicBezTo>
                  <a:pt x="2113835" y="2339797"/>
                  <a:pt x="2347568" y="2106064"/>
                  <a:pt x="2635893" y="2106064"/>
                </a:cubicBezTo>
                <a:lnTo>
                  <a:pt x="2649648" y="2107451"/>
                </a:lnTo>
                <a:lnTo>
                  <a:pt x="2649648" y="2090015"/>
                </a:lnTo>
                <a:lnTo>
                  <a:pt x="2635894" y="2091401"/>
                </a:lnTo>
                <a:cubicBezTo>
                  <a:pt x="2347569" y="2091401"/>
                  <a:pt x="2113836" y="1857668"/>
                  <a:pt x="2113836" y="1569343"/>
                </a:cubicBezTo>
                <a:cubicBezTo>
                  <a:pt x="2113836" y="1281018"/>
                  <a:pt x="2347569" y="1047285"/>
                  <a:pt x="2635894" y="1047285"/>
                </a:cubicBezTo>
                <a:lnTo>
                  <a:pt x="2649648" y="1048672"/>
                </a:lnTo>
                <a:lnTo>
                  <a:pt x="2649648" y="1043268"/>
                </a:lnTo>
                <a:lnTo>
                  <a:pt x="2635893" y="1044116"/>
                </a:lnTo>
                <a:cubicBezTo>
                  <a:pt x="2347568" y="1044116"/>
                  <a:pt x="2113835" y="810383"/>
                  <a:pt x="2113835" y="522058"/>
                </a:cubicBezTo>
                <a:cubicBezTo>
                  <a:pt x="2113835" y="233733"/>
                  <a:pt x="2347568" y="0"/>
                  <a:pt x="2635893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095880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.emf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.emf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1.emf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1.emf"/><Relationship Id="rId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84188" y="333375"/>
            <a:ext cx="11228387" cy="9239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fi-FI"/>
              <a:t>Muokkaa perustyyliä </a:t>
            </a:r>
            <a:br>
              <a:rPr lang="fi-FI"/>
            </a:br>
            <a:r>
              <a:rPr lang="fi-FI"/>
              <a:t>napsauttamalla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84188" y="1628775"/>
            <a:ext cx="11228388" cy="43211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4" name="Päivämäärän paikkamerkki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765592" y="6237288"/>
            <a:ext cx="1102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3F8DF925-9853-4C09-994B-CB417D9345DA}" type="datetimeFigureOut">
              <a:rPr lang="fi-FI" smtClean="0"/>
              <a:t>5.4.2023</a:t>
            </a:fld>
            <a:endParaRPr lang="fi-FI"/>
          </a:p>
        </p:txBody>
      </p:sp>
      <p:sp>
        <p:nvSpPr>
          <p:cNvPr id="5" name="Alatunnisteen paikkamerkki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88774" y="6238368"/>
            <a:ext cx="53645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74147" y="6237288"/>
            <a:ext cx="10442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7517B8E8-856E-451E-811C-C76AF1C141B4}" type="slidenum">
              <a:rPr lang="fi-FI" smtClean="0"/>
              <a:t>‹#›</a:t>
            </a:fld>
            <a:endParaRPr lang="fi-FI"/>
          </a:p>
        </p:txBody>
      </p:sp>
      <p:pic>
        <p:nvPicPr>
          <p:cNvPr id="12" name="Kuva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74799" y="6237288"/>
            <a:ext cx="1440000" cy="425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370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Inter SemiBold" panose="02000503000000020004" pitchFamily="2" charset="0"/>
          <a:cs typeface="+mj-cs"/>
        </a:defRPr>
      </a:lvl1pPr>
    </p:titleStyle>
    <p:bodyStyle>
      <a:lvl1pPr marL="216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1pPr>
      <a:lvl2pPr marL="36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2pPr>
      <a:lvl3pPr marL="54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3pPr>
      <a:lvl4pPr marL="72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4pPr>
      <a:lvl5pPr marL="90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lang="fi-FI" sz="1600" kern="1200" dirty="0" smtClean="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5" pos="3749">
          <p15:clr>
            <a:srgbClr val="F26B43"/>
          </p15:clr>
        </p15:guide>
        <p15:guide id="16" orient="horz" pos="2160">
          <p15:clr>
            <a:srgbClr val="F26B43"/>
          </p15:clr>
        </p15:guide>
        <p15:guide id="17" pos="7378">
          <p15:clr>
            <a:srgbClr val="F26B43"/>
          </p15:clr>
        </p15:guide>
        <p15:guide id="19" orient="horz" pos="210">
          <p15:clr>
            <a:srgbClr val="F26B43"/>
          </p15:clr>
        </p15:guide>
        <p15:guide id="20" orient="horz" pos="3929">
          <p15:clr>
            <a:srgbClr val="F26B43"/>
          </p15:clr>
        </p15:guide>
        <p15:guide id="21" orient="horz" pos="799">
          <p15:clr>
            <a:srgbClr val="F26B43"/>
          </p15:clr>
        </p15:guide>
        <p15:guide id="22" orient="horz" pos="1026">
          <p15:clr>
            <a:srgbClr val="F26B43"/>
          </p15:clr>
        </p15:guide>
        <p15:guide id="23" pos="1436">
          <p15:clr>
            <a:srgbClr val="F26B43"/>
          </p15:clr>
        </p15:guide>
        <p15:guide id="24" orient="horz" pos="3748">
          <p15:clr>
            <a:srgbClr val="F26B43"/>
          </p15:clr>
        </p15:guide>
        <p15:guide id="25" orient="horz" pos="4156">
          <p15:clr>
            <a:srgbClr val="F26B43"/>
          </p15:clr>
        </p15:guide>
        <p15:guide id="26" pos="2638">
          <p15:clr>
            <a:srgbClr val="F26B43"/>
          </p15:clr>
        </p15:guide>
        <p15:guide id="27" pos="5042">
          <p15:clr>
            <a:srgbClr val="F26B43"/>
          </p15:clr>
        </p15:guide>
        <p15:guide id="28" pos="6244">
          <p15:clr>
            <a:srgbClr val="F26B43"/>
          </p15:clr>
        </p15:guide>
        <p15:guide id="29" pos="3931">
          <p15:clr>
            <a:srgbClr val="F26B43"/>
          </p15:clr>
        </p15:guide>
        <p15:guide id="30" pos="302">
          <p15:clr>
            <a:srgbClr val="F26B43"/>
          </p15:clr>
        </p15:guide>
        <p15:guide id="31" pos="3840">
          <p15:clr>
            <a:srgbClr val="F26B43"/>
          </p15:clr>
        </p15:guide>
        <p15:guide id="32" pos="665">
          <p15:clr>
            <a:srgbClr val="F26B43"/>
          </p15:clr>
        </p15:guide>
        <p15:guide id="33" orient="horz" pos="2024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84188" y="333375"/>
            <a:ext cx="11228387" cy="9239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fi-FI"/>
              <a:t>Muokkaa perustyyliä </a:t>
            </a:r>
            <a:br>
              <a:rPr lang="fi-FI"/>
            </a:br>
            <a:r>
              <a:rPr lang="fi-FI"/>
              <a:t>napsauttamalla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84188" y="1628775"/>
            <a:ext cx="11228388" cy="43211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4" name="Päivämäärän paikkamerkki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765592" y="6237288"/>
            <a:ext cx="1102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6D0B9357-9661-48F7-A1F2-C31C785BF849}" type="datetime1">
              <a:rPr lang="fi-FI" smtClean="0"/>
              <a:pPr/>
              <a:t>5.4.2023</a:t>
            </a:fld>
            <a:endParaRPr lang="fi-FI"/>
          </a:p>
        </p:txBody>
      </p:sp>
      <p:sp>
        <p:nvSpPr>
          <p:cNvPr id="5" name="Alatunnisteen paikkamerkki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88774" y="6238368"/>
            <a:ext cx="53645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fi-FI"/>
              <a:t>Etunimi Sukunimi</a:t>
            </a:r>
          </a:p>
        </p:txBody>
      </p:sp>
      <p:sp>
        <p:nvSpPr>
          <p:cNvPr id="6" name="Dian numeron paikkamerkki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74147" y="6237288"/>
            <a:ext cx="10442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74579C77-9DC3-4139-BDA4-AA8FE7814479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2" name="Kuva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4799" y="6237288"/>
            <a:ext cx="1440000" cy="425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521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Inter SemiBold" panose="02000503000000020004" pitchFamily="2" charset="0"/>
          <a:cs typeface="+mj-cs"/>
        </a:defRPr>
      </a:lvl1pPr>
    </p:titleStyle>
    <p:bodyStyle>
      <a:lvl1pPr marL="216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1pPr>
      <a:lvl2pPr marL="36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2pPr>
      <a:lvl3pPr marL="54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3pPr>
      <a:lvl4pPr marL="72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4pPr>
      <a:lvl5pPr marL="90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lang="fi-FI" sz="1600" kern="1200" dirty="0" smtClean="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5" pos="3749">
          <p15:clr>
            <a:srgbClr val="F26B43"/>
          </p15:clr>
        </p15:guide>
        <p15:guide id="16" orient="horz" pos="2160">
          <p15:clr>
            <a:srgbClr val="F26B43"/>
          </p15:clr>
        </p15:guide>
        <p15:guide id="17" pos="7378">
          <p15:clr>
            <a:srgbClr val="F26B43"/>
          </p15:clr>
        </p15:guide>
        <p15:guide id="19" orient="horz" pos="210">
          <p15:clr>
            <a:srgbClr val="F26B43"/>
          </p15:clr>
        </p15:guide>
        <p15:guide id="20" orient="horz" pos="3929">
          <p15:clr>
            <a:srgbClr val="F26B43"/>
          </p15:clr>
        </p15:guide>
        <p15:guide id="21" orient="horz" pos="799">
          <p15:clr>
            <a:srgbClr val="F26B43"/>
          </p15:clr>
        </p15:guide>
        <p15:guide id="22" orient="horz" pos="1026">
          <p15:clr>
            <a:srgbClr val="F26B43"/>
          </p15:clr>
        </p15:guide>
        <p15:guide id="23" pos="1436">
          <p15:clr>
            <a:srgbClr val="F26B43"/>
          </p15:clr>
        </p15:guide>
        <p15:guide id="24" orient="horz" pos="3748">
          <p15:clr>
            <a:srgbClr val="F26B43"/>
          </p15:clr>
        </p15:guide>
        <p15:guide id="25" orient="horz" pos="4156">
          <p15:clr>
            <a:srgbClr val="F26B43"/>
          </p15:clr>
        </p15:guide>
        <p15:guide id="26" pos="2638">
          <p15:clr>
            <a:srgbClr val="F26B43"/>
          </p15:clr>
        </p15:guide>
        <p15:guide id="27" pos="5042">
          <p15:clr>
            <a:srgbClr val="F26B43"/>
          </p15:clr>
        </p15:guide>
        <p15:guide id="28" pos="6244">
          <p15:clr>
            <a:srgbClr val="F26B43"/>
          </p15:clr>
        </p15:guide>
        <p15:guide id="29" pos="3931">
          <p15:clr>
            <a:srgbClr val="F26B43"/>
          </p15:clr>
        </p15:guide>
        <p15:guide id="30" pos="302">
          <p15:clr>
            <a:srgbClr val="F26B43"/>
          </p15:clr>
        </p15:guide>
        <p15:guide id="31" pos="3840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84188" y="333375"/>
            <a:ext cx="11228387" cy="9239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fi-FI"/>
              <a:t>Muokkaa perustyyliä</a:t>
            </a:r>
            <a:br>
              <a:rPr lang="fi-FI"/>
            </a:br>
            <a:r>
              <a:rPr lang="fi-FI"/>
              <a:t>napsauttamalla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84188" y="1628775"/>
            <a:ext cx="11228388" cy="43211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4" name="Päivämäärän paikkamerkki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765592" y="6237288"/>
            <a:ext cx="1102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6D0B9357-9661-48F7-A1F2-C31C785BF849}" type="datetime1">
              <a:rPr lang="fi-FI" smtClean="0"/>
              <a:pPr/>
              <a:t>5.4.2023</a:t>
            </a:fld>
            <a:endParaRPr lang="fi-FI"/>
          </a:p>
        </p:txBody>
      </p:sp>
      <p:sp>
        <p:nvSpPr>
          <p:cNvPr id="5" name="Alatunnisteen paikkamerkki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88774" y="6238368"/>
            <a:ext cx="53645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fi-FI"/>
              <a:t>Etunimi Sukunimi</a:t>
            </a:r>
          </a:p>
        </p:txBody>
      </p:sp>
      <p:sp>
        <p:nvSpPr>
          <p:cNvPr id="6" name="Dian numeron paikkamerkki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74147" y="6237288"/>
            <a:ext cx="10442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74579C77-9DC3-4139-BDA4-AA8FE7814479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2" name="Kuva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4799" y="6237288"/>
            <a:ext cx="1440000" cy="425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902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Inter SemiBold" panose="02000503000000020004" pitchFamily="2" charset="0"/>
          <a:cs typeface="+mj-cs"/>
        </a:defRPr>
      </a:lvl1pPr>
    </p:titleStyle>
    <p:bodyStyle>
      <a:lvl1pPr marL="216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1pPr>
      <a:lvl2pPr marL="36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2pPr>
      <a:lvl3pPr marL="54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3pPr>
      <a:lvl4pPr marL="72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4pPr>
      <a:lvl5pPr marL="90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lang="fi-FI" sz="1600" kern="1200" dirty="0" smtClean="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5" pos="3749">
          <p15:clr>
            <a:srgbClr val="F26B43"/>
          </p15:clr>
        </p15:guide>
        <p15:guide id="16" orient="horz" pos="2160">
          <p15:clr>
            <a:srgbClr val="F26B43"/>
          </p15:clr>
        </p15:guide>
        <p15:guide id="17" pos="7378">
          <p15:clr>
            <a:srgbClr val="F26B43"/>
          </p15:clr>
        </p15:guide>
        <p15:guide id="19" orient="horz" pos="210">
          <p15:clr>
            <a:srgbClr val="F26B43"/>
          </p15:clr>
        </p15:guide>
        <p15:guide id="20" orient="horz" pos="3929">
          <p15:clr>
            <a:srgbClr val="F26B43"/>
          </p15:clr>
        </p15:guide>
        <p15:guide id="21" orient="horz" pos="799">
          <p15:clr>
            <a:srgbClr val="F26B43"/>
          </p15:clr>
        </p15:guide>
        <p15:guide id="22" orient="horz" pos="1026">
          <p15:clr>
            <a:srgbClr val="F26B43"/>
          </p15:clr>
        </p15:guide>
        <p15:guide id="23" pos="1436">
          <p15:clr>
            <a:srgbClr val="F26B43"/>
          </p15:clr>
        </p15:guide>
        <p15:guide id="24" orient="horz" pos="3748">
          <p15:clr>
            <a:srgbClr val="F26B43"/>
          </p15:clr>
        </p15:guide>
        <p15:guide id="25" orient="horz" pos="4156">
          <p15:clr>
            <a:srgbClr val="F26B43"/>
          </p15:clr>
        </p15:guide>
        <p15:guide id="26" pos="2638">
          <p15:clr>
            <a:srgbClr val="F26B43"/>
          </p15:clr>
        </p15:guide>
        <p15:guide id="27" pos="5042">
          <p15:clr>
            <a:srgbClr val="F26B43"/>
          </p15:clr>
        </p15:guide>
        <p15:guide id="28" pos="6244">
          <p15:clr>
            <a:srgbClr val="F26B43"/>
          </p15:clr>
        </p15:guide>
        <p15:guide id="29" pos="3931">
          <p15:clr>
            <a:srgbClr val="F26B43"/>
          </p15:clr>
        </p15:guide>
        <p15:guide id="30" pos="302">
          <p15:clr>
            <a:srgbClr val="F26B43"/>
          </p15:clr>
        </p15:guide>
        <p15:guide id="31" pos="3840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84188" y="333375"/>
            <a:ext cx="11228387" cy="9239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fi-FI"/>
              <a:t>Muokkaa perustyyliä </a:t>
            </a:r>
            <a:br>
              <a:rPr lang="fi-FI"/>
            </a:br>
            <a:r>
              <a:rPr lang="fi-FI"/>
              <a:t>napsauttamalla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84188" y="1628775"/>
            <a:ext cx="11228388" cy="43211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4" name="Päivämäärän paikkamerkki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765592" y="6237288"/>
            <a:ext cx="1102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6D0B9357-9661-48F7-A1F2-C31C785BF849}" type="datetime1">
              <a:rPr lang="fi-FI" smtClean="0"/>
              <a:pPr/>
              <a:t>5.4.2023</a:t>
            </a:fld>
            <a:endParaRPr lang="fi-FI"/>
          </a:p>
        </p:txBody>
      </p:sp>
      <p:sp>
        <p:nvSpPr>
          <p:cNvPr id="5" name="Alatunnisteen paikkamerkki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88774" y="6238368"/>
            <a:ext cx="53645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fi-FI"/>
              <a:t>Etunimi Sukunimi</a:t>
            </a:r>
          </a:p>
        </p:txBody>
      </p:sp>
      <p:sp>
        <p:nvSpPr>
          <p:cNvPr id="6" name="Dian numeron paikkamerkki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74147" y="6237288"/>
            <a:ext cx="10442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74579C77-9DC3-4139-BDA4-AA8FE7814479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2" name="Kuva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4799" y="6237288"/>
            <a:ext cx="1440000" cy="425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718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Inter SemiBold" panose="02000503000000020004" pitchFamily="2" charset="0"/>
          <a:cs typeface="+mj-cs"/>
        </a:defRPr>
      </a:lvl1pPr>
    </p:titleStyle>
    <p:bodyStyle>
      <a:lvl1pPr marL="216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1pPr>
      <a:lvl2pPr marL="36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2pPr>
      <a:lvl3pPr marL="54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3pPr>
      <a:lvl4pPr marL="72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4pPr>
      <a:lvl5pPr marL="90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lang="fi-FI" sz="1600" kern="1200" dirty="0" smtClean="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5" pos="3749">
          <p15:clr>
            <a:srgbClr val="F26B43"/>
          </p15:clr>
        </p15:guide>
        <p15:guide id="16" orient="horz" pos="2160">
          <p15:clr>
            <a:srgbClr val="F26B43"/>
          </p15:clr>
        </p15:guide>
        <p15:guide id="17" pos="7378">
          <p15:clr>
            <a:srgbClr val="F26B43"/>
          </p15:clr>
        </p15:guide>
        <p15:guide id="19" orient="horz" pos="210">
          <p15:clr>
            <a:srgbClr val="F26B43"/>
          </p15:clr>
        </p15:guide>
        <p15:guide id="20" orient="horz" pos="3929">
          <p15:clr>
            <a:srgbClr val="F26B43"/>
          </p15:clr>
        </p15:guide>
        <p15:guide id="21" orient="horz" pos="799">
          <p15:clr>
            <a:srgbClr val="F26B43"/>
          </p15:clr>
        </p15:guide>
        <p15:guide id="22" orient="horz" pos="1026">
          <p15:clr>
            <a:srgbClr val="F26B43"/>
          </p15:clr>
        </p15:guide>
        <p15:guide id="23" pos="1436">
          <p15:clr>
            <a:srgbClr val="F26B43"/>
          </p15:clr>
        </p15:guide>
        <p15:guide id="24" orient="horz" pos="3748">
          <p15:clr>
            <a:srgbClr val="F26B43"/>
          </p15:clr>
        </p15:guide>
        <p15:guide id="25" orient="horz" pos="4156">
          <p15:clr>
            <a:srgbClr val="F26B43"/>
          </p15:clr>
        </p15:guide>
        <p15:guide id="26" pos="2638">
          <p15:clr>
            <a:srgbClr val="F26B43"/>
          </p15:clr>
        </p15:guide>
        <p15:guide id="27" pos="5042">
          <p15:clr>
            <a:srgbClr val="F26B43"/>
          </p15:clr>
        </p15:guide>
        <p15:guide id="28" pos="6244">
          <p15:clr>
            <a:srgbClr val="F26B43"/>
          </p15:clr>
        </p15:guide>
        <p15:guide id="29" pos="3931">
          <p15:clr>
            <a:srgbClr val="F26B43"/>
          </p15:clr>
        </p15:guide>
        <p15:guide id="30" pos="302">
          <p15:clr>
            <a:srgbClr val="F26B43"/>
          </p15:clr>
        </p15:guide>
        <p15:guide id="31" pos="3840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84188" y="333375"/>
            <a:ext cx="11228387" cy="9239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fi-FI"/>
              <a:t>Muokkaa perustyyliä</a:t>
            </a:r>
            <a:br>
              <a:rPr lang="fi-FI"/>
            </a:br>
            <a:r>
              <a:rPr lang="fi-FI"/>
              <a:t>napsauttamalla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84188" y="1628775"/>
            <a:ext cx="11228388" cy="43211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4" name="Päivämäärän paikkamerkki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765592" y="6237288"/>
            <a:ext cx="1102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6D0B9357-9661-48F7-A1F2-C31C785BF849}" type="datetime1">
              <a:rPr lang="fi-FI" smtClean="0"/>
              <a:pPr/>
              <a:t>5.4.2023</a:t>
            </a:fld>
            <a:endParaRPr lang="fi-FI"/>
          </a:p>
        </p:txBody>
      </p:sp>
      <p:sp>
        <p:nvSpPr>
          <p:cNvPr id="5" name="Alatunnisteen paikkamerkki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88774" y="6238368"/>
            <a:ext cx="53645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fi-FI"/>
              <a:t>Etunimi Sukunimi</a:t>
            </a:r>
          </a:p>
        </p:txBody>
      </p:sp>
      <p:sp>
        <p:nvSpPr>
          <p:cNvPr id="6" name="Dian numeron paikkamerkki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74147" y="6237288"/>
            <a:ext cx="10442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74579C77-9DC3-4139-BDA4-AA8FE7814479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2" name="Kuva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4799" y="6237288"/>
            <a:ext cx="1440000" cy="425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366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Inter SemiBold" panose="02000503000000020004" pitchFamily="2" charset="0"/>
          <a:cs typeface="+mj-cs"/>
        </a:defRPr>
      </a:lvl1pPr>
    </p:titleStyle>
    <p:bodyStyle>
      <a:lvl1pPr marL="216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1pPr>
      <a:lvl2pPr marL="36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2pPr>
      <a:lvl3pPr marL="54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3pPr>
      <a:lvl4pPr marL="72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4pPr>
      <a:lvl5pPr marL="900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2"/>
        </a:buClr>
        <a:buFont typeface="Arial" panose="020B0604020202020204" pitchFamily="34" charset="0"/>
        <a:buChar char="•"/>
        <a:defRPr lang="fi-FI" sz="1600" kern="1200" dirty="0" smtClean="0">
          <a:solidFill>
            <a:schemeClr val="tx1"/>
          </a:solidFill>
          <a:latin typeface="+mn-lt"/>
          <a:ea typeface="Inter" panose="02000503000000020004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5" pos="3749">
          <p15:clr>
            <a:srgbClr val="F26B43"/>
          </p15:clr>
        </p15:guide>
        <p15:guide id="16" orient="horz" pos="2160">
          <p15:clr>
            <a:srgbClr val="F26B43"/>
          </p15:clr>
        </p15:guide>
        <p15:guide id="17" pos="7378">
          <p15:clr>
            <a:srgbClr val="F26B43"/>
          </p15:clr>
        </p15:guide>
        <p15:guide id="19" orient="horz" pos="210">
          <p15:clr>
            <a:srgbClr val="F26B43"/>
          </p15:clr>
        </p15:guide>
        <p15:guide id="20" orient="horz" pos="3929">
          <p15:clr>
            <a:srgbClr val="F26B43"/>
          </p15:clr>
        </p15:guide>
        <p15:guide id="21" orient="horz" pos="799">
          <p15:clr>
            <a:srgbClr val="F26B43"/>
          </p15:clr>
        </p15:guide>
        <p15:guide id="22" orient="horz" pos="1026">
          <p15:clr>
            <a:srgbClr val="F26B43"/>
          </p15:clr>
        </p15:guide>
        <p15:guide id="23" pos="1436">
          <p15:clr>
            <a:srgbClr val="F26B43"/>
          </p15:clr>
        </p15:guide>
        <p15:guide id="24" orient="horz" pos="3748">
          <p15:clr>
            <a:srgbClr val="F26B43"/>
          </p15:clr>
        </p15:guide>
        <p15:guide id="25" orient="horz" pos="4156">
          <p15:clr>
            <a:srgbClr val="F26B43"/>
          </p15:clr>
        </p15:guide>
        <p15:guide id="26" pos="2638">
          <p15:clr>
            <a:srgbClr val="F26B43"/>
          </p15:clr>
        </p15:guide>
        <p15:guide id="27" pos="5042">
          <p15:clr>
            <a:srgbClr val="F26B43"/>
          </p15:clr>
        </p15:guide>
        <p15:guide id="28" pos="6244">
          <p15:clr>
            <a:srgbClr val="F26B43"/>
          </p15:clr>
        </p15:guide>
        <p15:guide id="29" pos="3931">
          <p15:clr>
            <a:srgbClr val="F26B43"/>
          </p15:clr>
        </p15:guide>
        <p15:guide id="30" pos="302">
          <p15:clr>
            <a:srgbClr val="F26B43"/>
          </p15:clr>
        </p15:guide>
        <p15:guide id="31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C9F161DE-7469-4C7C-BD22-F92450EF3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ea typeface="+mj-lt"/>
                <a:cs typeface="+mj-lt"/>
              </a:rPr>
              <a:t>Yhteisöneuvonta digitukena sote-aseman aulatiloissa</a:t>
            </a:r>
            <a:endParaRPr lang="fi-FI" b="0">
              <a:ea typeface="+mj-lt"/>
              <a:cs typeface="+mj-lt"/>
            </a:endParaRPr>
          </a:p>
        </p:txBody>
      </p:sp>
      <p:graphicFrame>
        <p:nvGraphicFramePr>
          <p:cNvPr id="10" name="Kaavio 9">
            <a:extLst>
              <a:ext uri="{FF2B5EF4-FFF2-40B4-BE49-F238E27FC236}">
                <a16:creationId xmlns:a16="http://schemas.microsoft.com/office/drawing/2014/main" id="{DE429E6B-9292-494F-9FA1-D647A631F23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38393527"/>
              </p:ext>
            </p:extLst>
          </p:nvPr>
        </p:nvGraphicFramePr>
        <p:xfrm>
          <a:off x="4406900" y="1482250"/>
          <a:ext cx="6985000" cy="25105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Kaavio 8">
            <a:extLst>
              <a:ext uri="{FF2B5EF4-FFF2-40B4-BE49-F238E27FC236}">
                <a16:creationId xmlns:a16="http://schemas.microsoft.com/office/drawing/2014/main" id="{DEF6D408-1180-4332-A4D8-26BECB142A8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23673746"/>
              </p:ext>
            </p:extLst>
          </p:nvPr>
        </p:nvGraphicFramePr>
        <p:xfrm>
          <a:off x="3860800" y="4921494"/>
          <a:ext cx="8356601" cy="798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kstiruutu 2">
            <a:extLst>
              <a:ext uri="{FF2B5EF4-FFF2-40B4-BE49-F238E27FC236}">
                <a16:creationId xmlns:a16="http://schemas.microsoft.com/office/drawing/2014/main" id="{B51D1ACE-06F7-4F63-9221-EB02EB3B228A}"/>
              </a:ext>
            </a:extLst>
          </p:cNvPr>
          <p:cNvSpPr txBox="1"/>
          <p:nvPr/>
        </p:nvSpPr>
        <p:spPr>
          <a:xfrm>
            <a:off x="5537081" y="4292780"/>
            <a:ext cx="64992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>
                <a:solidFill>
                  <a:schemeClr val="tx2"/>
                </a:solidFill>
                <a:latin typeface="+mj-lt"/>
              </a:rPr>
              <a:t>Kykenetkö mielestäsi tämän tapaamisen jälkeen pärjäämään tilanteessasi:</a:t>
            </a:r>
          </a:p>
        </p:txBody>
      </p:sp>
      <p:sp>
        <p:nvSpPr>
          <p:cNvPr id="6" name="Suorakulmio 5">
            <a:extLst>
              <a:ext uri="{FF2B5EF4-FFF2-40B4-BE49-F238E27FC236}">
                <a16:creationId xmlns:a16="http://schemas.microsoft.com/office/drawing/2014/main" id="{33E58936-DAD5-46D9-825E-7104E5F33A84}"/>
              </a:ext>
            </a:extLst>
          </p:cNvPr>
          <p:cNvSpPr/>
          <p:nvPr/>
        </p:nvSpPr>
        <p:spPr>
          <a:xfrm>
            <a:off x="5647266" y="4665950"/>
            <a:ext cx="5757334" cy="2428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rtlCol="0" anchor="t"/>
          <a:lstStyle/>
          <a:p>
            <a:r>
              <a:rPr lang="fi-FI" sz="1400">
                <a:solidFill>
                  <a:schemeClr val="accent5"/>
                </a:solidFill>
              </a:rPr>
              <a:t>■</a:t>
            </a:r>
            <a:r>
              <a:rPr lang="fi-FI" sz="1200">
                <a:solidFill>
                  <a:schemeClr val="tx1"/>
                </a:solidFill>
              </a:rPr>
              <a:t> Paljon paremmin     </a:t>
            </a:r>
            <a:r>
              <a:rPr lang="fi-FI" sz="1400">
                <a:solidFill>
                  <a:schemeClr val="tx2"/>
                </a:solidFill>
              </a:rPr>
              <a:t>■</a:t>
            </a:r>
            <a:r>
              <a:rPr lang="fi-FI" sz="1400">
                <a:solidFill>
                  <a:schemeClr val="tx1"/>
                </a:solidFill>
              </a:rPr>
              <a:t> </a:t>
            </a:r>
            <a:r>
              <a:rPr lang="fi-FI" sz="1200">
                <a:solidFill>
                  <a:schemeClr val="tx1"/>
                </a:solidFill>
              </a:rPr>
              <a:t>Paremmin     </a:t>
            </a:r>
            <a:r>
              <a:rPr lang="fi-FI" sz="1400">
                <a:solidFill>
                  <a:schemeClr val="accent4"/>
                </a:solidFill>
              </a:rPr>
              <a:t>■ </a:t>
            </a:r>
            <a:r>
              <a:rPr lang="fi-FI" sz="1200">
                <a:solidFill>
                  <a:schemeClr val="tx1"/>
                </a:solidFill>
              </a:rPr>
              <a:t>Entiseen tapaan tai huonommin</a:t>
            </a:r>
          </a:p>
        </p:txBody>
      </p:sp>
      <p:sp>
        <p:nvSpPr>
          <p:cNvPr id="12" name="Tekstin paikkamerkki 12">
            <a:extLst>
              <a:ext uri="{FF2B5EF4-FFF2-40B4-BE49-F238E27FC236}">
                <a16:creationId xmlns:a16="http://schemas.microsoft.com/office/drawing/2014/main" id="{0447026A-267C-423B-A66B-C7CA87D5E818}"/>
              </a:ext>
            </a:extLst>
          </p:cNvPr>
          <p:cNvSpPr txBox="1">
            <a:spLocks/>
          </p:cNvSpPr>
          <p:nvPr/>
        </p:nvSpPr>
        <p:spPr>
          <a:xfrm>
            <a:off x="474663" y="1244600"/>
            <a:ext cx="4745037" cy="4787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lIns="216000" tIns="180000" rIns="0" bIns="36000" anchor="t">
            <a:noAutofit/>
          </a:bodyPr>
          <a:lstStyle>
            <a:lvl1pPr marL="216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Inter" panose="02000503000000020004" pitchFamily="2" charset="0"/>
                <a:cs typeface="+mn-cs"/>
              </a:defRPr>
            </a:lvl1pPr>
            <a:lvl2pPr marL="360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Inter" panose="02000503000000020004" pitchFamily="2" charset="0"/>
                <a:cs typeface="+mn-cs"/>
              </a:defRPr>
            </a:lvl2pPr>
            <a:lvl3pPr marL="540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Inter" panose="02000503000000020004" pitchFamily="2" charset="0"/>
                <a:cs typeface="+mn-cs"/>
              </a:defRPr>
            </a:lvl3pPr>
            <a:lvl4pPr marL="720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Inter" panose="02000503000000020004" pitchFamily="2" charset="0"/>
                <a:cs typeface="+mn-cs"/>
              </a:defRPr>
            </a:lvl4pPr>
            <a:lvl5pPr marL="900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lang="fi-FI" sz="1600" kern="1200" dirty="0" smtClean="0">
                <a:solidFill>
                  <a:schemeClr val="tx1"/>
                </a:solidFill>
                <a:latin typeface="+mn-lt"/>
                <a:ea typeface="Inter" panose="02000503000000020004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i-FI" sz="1500" dirty="0"/>
              <a:t>Yhteisöneuvonta on matalan kynnyksen työmuoto, jonka kautta henkilölle mahdollistuu mielekäs, arvostava ja </a:t>
            </a:r>
            <a:r>
              <a:rPr lang="fi-FI" sz="1500" dirty="0" err="1"/>
              <a:t>voimavaraähtöinen</a:t>
            </a:r>
            <a:r>
              <a:rPr lang="fi-FI" sz="1500" dirty="0"/>
              <a:t> osallistuminen työelämään. Yhteisöneuvonnan ydinelementtejä ovat </a:t>
            </a:r>
            <a:r>
              <a:rPr lang="fi-FI" sz="1500"/>
              <a:t>kokemusasiantuntijuus, osaamisen tunnistaminen, </a:t>
            </a:r>
            <a:r>
              <a:rPr lang="fi-FI" sz="1500" dirty="0"/>
              <a:t>jaettu asiantuntijuus, voimaantuminen ja matala kynnys. </a:t>
            </a:r>
            <a:endParaRPr lang="fi-FI" sz="1500" dirty="0">
              <a:cs typeface="Arial"/>
            </a:endParaRPr>
          </a:p>
          <a:p>
            <a:pPr marL="0" indent="0">
              <a:buNone/>
            </a:pPr>
            <a:r>
              <a:rPr lang="fi-FI" sz="1500"/>
              <a:t>Yhteisöneuvojat kohtaavat ja neuvovat sote- </a:t>
            </a:r>
            <a:r>
              <a:rPr lang="fi-FI" sz="1500" dirty="0"/>
              <a:t>keskusten, yhteisökeskusten ja 3.sektorin asiakkaita ja kävijöitä itsenäisesti ja yhteistyössä moniammatillisten ammattihenkilöiden kanssa. </a:t>
            </a:r>
            <a:endParaRPr lang="fi-FI" sz="1500" dirty="0">
              <a:cs typeface="Arial"/>
            </a:endParaRPr>
          </a:p>
          <a:p>
            <a:pPr marL="0" marR="323850" indent="0">
              <a:buNone/>
            </a:pPr>
            <a:r>
              <a:rPr lang="fi-FI" sz="1500" dirty="0"/>
              <a:t>Yhteisöneuvonta tukee sosiaalihuollon tai muun ammattihenkilön resurssin tarkoituksenmukaista </a:t>
            </a:r>
            <a:r>
              <a:rPr lang="fi-FI" sz="1500"/>
              <a:t>kohdentumista asiantuntijatyöhön. Esimerkiksi</a:t>
            </a:r>
            <a:r>
              <a:rPr lang="fi-FI" sz="1500" dirty="0"/>
              <a:t> Sarviksen sosiaaliasemalla yhteisöneuvonnan tuki on ollut riittävää eivätkä kävijät ole ohjautuneet yhteisöneuvonnasta sosiaali-ohjaajien avoimeen neuvontaan.</a:t>
            </a:r>
            <a:endParaRPr lang="fi-FI" sz="1500" dirty="0">
              <a:cs typeface="Arial"/>
            </a:endParaRPr>
          </a:p>
          <a:p>
            <a:pPr marL="0" marR="323850" indent="0">
              <a:buFont typeface="Arial" panose="020B0604020202020204" pitchFamily="34" charset="0"/>
              <a:buNone/>
            </a:pPr>
            <a:endParaRPr lang="fi-FI" sz="1500" dirty="0">
              <a:cs typeface="Arial"/>
            </a:endParaRPr>
          </a:p>
          <a:p>
            <a:pPr marL="0" marR="323850" indent="0">
              <a:buFont typeface="Arial" panose="020B0604020202020204" pitchFamily="34" charset="0"/>
              <a:buNone/>
            </a:pPr>
            <a:endParaRPr lang="fi-FI" sz="1500" dirty="0">
              <a:cs typeface="Arial"/>
            </a:endParaRPr>
          </a:p>
        </p:txBody>
      </p:sp>
      <p:sp>
        <p:nvSpPr>
          <p:cNvPr id="13" name="Tekstiruutu 12">
            <a:extLst>
              <a:ext uri="{FF2B5EF4-FFF2-40B4-BE49-F238E27FC236}">
                <a16:creationId xmlns:a16="http://schemas.microsoft.com/office/drawing/2014/main" id="{9EDED5B6-BDDE-4D68-96A7-A55B10FBB2BA}"/>
              </a:ext>
            </a:extLst>
          </p:cNvPr>
          <p:cNvSpPr txBox="1"/>
          <p:nvPr/>
        </p:nvSpPr>
        <p:spPr>
          <a:xfrm>
            <a:off x="5549781" y="1154303"/>
            <a:ext cx="71506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>
                <a:solidFill>
                  <a:schemeClr val="tx2"/>
                </a:solidFill>
                <a:latin typeface="+mj-lt"/>
              </a:rPr>
              <a:t>Palveltuja asiakkaita kuukaudessa:</a:t>
            </a:r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44B0B650-2338-4C52-9533-E459A77BE263}"/>
              </a:ext>
            </a:extLst>
          </p:cNvPr>
          <p:cNvSpPr txBox="1"/>
          <p:nvPr/>
        </p:nvSpPr>
        <p:spPr>
          <a:xfrm>
            <a:off x="6311899" y="3588225"/>
            <a:ext cx="4992101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200" b="1" dirty="0">
                <a:solidFill>
                  <a:schemeClr val="accent5"/>
                </a:solidFill>
              </a:rPr>
              <a:t>  yht. 62 hlö                        yht. 76 hlö                          yht. 70 hlö</a:t>
            </a:r>
          </a:p>
        </p:txBody>
      </p:sp>
    </p:spTree>
    <p:extLst>
      <p:ext uri="{BB962C8B-B14F-4D97-AF65-F5344CB8AC3E}">
        <p14:creationId xmlns:p14="http://schemas.microsoft.com/office/powerpoint/2010/main" val="2572357949"/>
      </p:ext>
    </p:extLst>
  </p:cSld>
  <p:clrMapOvr>
    <a:masterClrMapping/>
  </p:clrMapOvr>
</p:sld>
</file>

<file path=ppt/theme/theme1.xml><?xml version="1.0" encoding="utf-8"?>
<a:theme xmlns:a="http://schemas.openxmlformats.org/drawingml/2006/main" name="Teema1">
  <a:themeElements>
    <a:clrScheme name="PHA_2022">
      <a:dk1>
        <a:srgbClr val="000000"/>
      </a:dk1>
      <a:lt1>
        <a:srgbClr val="FFFFFF"/>
      </a:lt1>
      <a:dk2>
        <a:srgbClr val="721465"/>
      </a:dk2>
      <a:lt2>
        <a:srgbClr val="FFDEE6"/>
      </a:lt2>
      <a:accent1>
        <a:srgbClr val="10285E"/>
      </a:accent1>
      <a:accent2>
        <a:srgbClr val="FF8C00"/>
      </a:accent2>
      <a:accent3>
        <a:srgbClr val="F4D11F"/>
      </a:accent3>
      <a:accent4>
        <a:srgbClr val="FF5982"/>
      </a:accent4>
      <a:accent5>
        <a:srgbClr val="9F93D8"/>
      </a:accent5>
      <a:accent6>
        <a:srgbClr val="31A7D7"/>
      </a:accent6>
      <a:hlink>
        <a:srgbClr val="284A96"/>
      </a:hlink>
      <a:folHlink>
        <a:srgbClr val="284A9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ienovaraisen yhtenäinen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ema1" id="{623E18A8-0447-4723-B895-73FFBAF41FE6}" vid="{4240C5F3-20DB-453B-9ECE-F430F3FF45BC}"/>
    </a:ext>
  </a:extLst>
</a:theme>
</file>

<file path=ppt/theme/theme2.xml><?xml version="1.0" encoding="utf-8"?>
<a:theme xmlns:a="http://schemas.openxmlformats.org/drawingml/2006/main" name="PHA_keltainen">
  <a:themeElements>
    <a:clrScheme name="PHA_22082022">
      <a:dk1>
        <a:srgbClr val="000000"/>
      </a:dk1>
      <a:lt1>
        <a:srgbClr val="FFFFFF"/>
      </a:lt1>
      <a:dk2>
        <a:srgbClr val="721465"/>
      </a:dk2>
      <a:lt2>
        <a:srgbClr val="FFDEE6"/>
      </a:lt2>
      <a:accent1>
        <a:srgbClr val="10285E"/>
      </a:accent1>
      <a:accent2>
        <a:srgbClr val="FF8C00"/>
      </a:accent2>
      <a:accent3>
        <a:srgbClr val="F4D11F"/>
      </a:accent3>
      <a:accent4>
        <a:srgbClr val="FF5982"/>
      </a:accent4>
      <a:accent5>
        <a:srgbClr val="9F93D8"/>
      </a:accent5>
      <a:accent6>
        <a:srgbClr val="31A7D7"/>
      </a:accent6>
      <a:hlink>
        <a:srgbClr val="31A7D7"/>
      </a:hlink>
      <a:folHlink>
        <a:srgbClr val="DD3FC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irkanmaan_hyvinvointialue_PP-malli.potx" id="{215781E0-82AC-4177-9990-5928CCCFB862}" vid="{5D29AA7A-CD7A-44C4-AF57-9C23DF881C3F}"/>
    </a:ext>
  </a:extLst>
</a:theme>
</file>

<file path=ppt/theme/theme3.xml><?xml version="1.0" encoding="utf-8"?>
<a:theme xmlns:a="http://schemas.openxmlformats.org/drawingml/2006/main" name="PHA_purppura">
  <a:themeElements>
    <a:clrScheme name="PHA_22082022">
      <a:dk1>
        <a:srgbClr val="000000"/>
      </a:dk1>
      <a:lt1>
        <a:srgbClr val="FFFFFF"/>
      </a:lt1>
      <a:dk2>
        <a:srgbClr val="721465"/>
      </a:dk2>
      <a:lt2>
        <a:srgbClr val="FFDEE6"/>
      </a:lt2>
      <a:accent1>
        <a:srgbClr val="10285E"/>
      </a:accent1>
      <a:accent2>
        <a:srgbClr val="FF8C00"/>
      </a:accent2>
      <a:accent3>
        <a:srgbClr val="F4D11F"/>
      </a:accent3>
      <a:accent4>
        <a:srgbClr val="FF5982"/>
      </a:accent4>
      <a:accent5>
        <a:srgbClr val="9F93D8"/>
      </a:accent5>
      <a:accent6>
        <a:srgbClr val="31A7D7"/>
      </a:accent6>
      <a:hlink>
        <a:srgbClr val="31A7D7"/>
      </a:hlink>
      <a:folHlink>
        <a:srgbClr val="DD3FC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irkanmaan_hyvinvointialue_PP-malli.potx" id="{215781E0-82AC-4177-9990-5928CCCFB862}" vid="{89F62007-6372-45CF-8A51-13BB55BF629B}"/>
    </a:ext>
  </a:extLst>
</a:theme>
</file>

<file path=ppt/theme/theme4.xml><?xml version="1.0" encoding="utf-8"?>
<a:theme xmlns:a="http://schemas.openxmlformats.org/drawingml/2006/main" name="PHA_sininen">
  <a:themeElements>
    <a:clrScheme name="PHA_22082022">
      <a:dk1>
        <a:srgbClr val="000000"/>
      </a:dk1>
      <a:lt1>
        <a:srgbClr val="FFFFFF"/>
      </a:lt1>
      <a:dk2>
        <a:srgbClr val="721465"/>
      </a:dk2>
      <a:lt2>
        <a:srgbClr val="FFDEE6"/>
      </a:lt2>
      <a:accent1>
        <a:srgbClr val="10285E"/>
      </a:accent1>
      <a:accent2>
        <a:srgbClr val="FF8C00"/>
      </a:accent2>
      <a:accent3>
        <a:srgbClr val="F4D11F"/>
      </a:accent3>
      <a:accent4>
        <a:srgbClr val="FF5982"/>
      </a:accent4>
      <a:accent5>
        <a:srgbClr val="9F93D8"/>
      </a:accent5>
      <a:accent6>
        <a:srgbClr val="31A7D7"/>
      </a:accent6>
      <a:hlink>
        <a:srgbClr val="31A7D7"/>
      </a:hlink>
      <a:folHlink>
        <a:srgbClr val="DD3FC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irkanmaan_hyvinvointialue_PP-malli.potx" id="{215781E0-82AC-4177-9990-5928CCCFB862}" vid="{D91A697D-A2F0-4DA3-94F1-BCB9228AFA9B}"/>
    </a:ext>
  </a:extLst>
</a:theme>
</file>

<file path=ppt/theme/theme5.xml><?xml version="1.0" encoding="utf-8"?>
<a:theme xmlns:a="http://schemas.openxmlformats.org/drawingml/2006/main" name="PHA_roosa">
  <a:themeElements>
    <a:clrScheme name="PHA_22082022">
      <a:dk1>
        <a:srgbClr val="000000"/>
      </a:dk1>
      <a:lt1>
        <a:srgbClr val="FFFFFF"/>
      </a:lt1>
      <a:dk2>
        <a:srgbClr val="721465"/>
      </a:dk2>
      <a:lt2>
        <a:srgbClr val="FFDEE6"/>
      </a:lt2>
      <a:accent1>
        <a:srgbClr val="10285E"/>
      </a:accent1>
      <a:accent2>
        <a:srgbClr val="FF8C00"/>
      </a:accent2>
      <a:accent3>
        <a:srgbClr val="F4D11F"/>
      </a:accent3>
      <a:accent4>
        <a:srgbClr val="FF5982"/>
      </a:accent4>
      <a:accent5>
        <a:srgbClr val="9F93D8"/>
      </a:accent5>
      <a:accent6>
        <a:srgbClr val="31A7D7"/>
      </a:accent6>
      <a:hlink>
        <a:srgbClr val="31A7D7"/>
      </a:hlink>
      <a:folHlink>
        <a:srgbClr val="DD3FC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irkanmaan_hyvinvointialue_PP-malli.potx" id="{215781E0-82AC-4177-9990-5928CCCFB862}" vid="{20E0BB0C-9175-4E5C-85E9-1FE57EFF982A}"/>
    </a:ext>
  </a:extLst>
</a:theme>
</file>

<file path=ppt/theme/theme6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Teema1</Template>
  <TotalTime>0</TotalTime>
  <Words>191</Words>
  <Application>Microsoft Office PowerPoint</Application>
  <PresentationFormat>Laajakuva</PresentationFormat>
  <Paragraphs>17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5</vt:i4>
      </vt:variant>
      <vt:variant>
        <vt:lpstr>Dian otsikot</vt:lpstr>
      </vt:variant>
      <vt:variant>
        <vt:i4>1</vt:i4>
      </vt:variant>
    </vt:vector>
  </HeadingPairs>
  <TitlesOfParts>
    <vt:vector size="10" baseType="lpstr">
      <vt:lpstr>Arial</vt:lpstr>
      <vt:lpstr>Calibri</vt:lpstr>
      <vt:lpstr>Inter</vt:lpstr>
      <vt:lpstr>Inter SemiBold</vt:lpstr>
      <vt:lpstr>Teema1</vt:lpstr>
      <vt:lpstr>PHA_keltainen</vt:lpstr>
      <vt:lpstr>PHA_purppura</vt:lpstr>
      <vt:lpstr>PHA_sininen</vt:lpstr>
      <vt:lpstr>PHA_roosa</vt:lpstr>
      <vt:lpstr>Yhteisöneuvonta digitukena sote-aseman aulatiloissa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Pirha Tre742</dc:creator>
  <cp:lastModifiedBy>Autio Vanja Aarni Tuulia</cp:lastModifiedBy>
  <cp:revision>34</cp:revision>
  <dcterms:created xsi:type="dcterms:W3CDTF">2023-03-23T09:34:15Z</dcterms:created>
  <dcterms:modified xsi:type="dcterms:W3CDTF">2023-04-05T10:35:03Z</dcterms:modified>
</cp:coreProperties>
</file>