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3E9CDD-F6D3-4F61-9C57-8CC0DE3531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DAB9855-F144-4E69-AC48-26C5886312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5836396-2FB0-4106-AE2B-19AFB23C3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19FB-0352-4312-974F-964687A85F02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4527CB7-793C-4EB5-BE37-A0198D059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5B3B69-F825-44AE-A461-EAA1D770F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C912-F47E-4017-8A09-D7367DEAF1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1187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91FFA7F-F28A-4F46-B7BD-EC2FA146E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F90DB59-5A41-4BEB-9FAE-17B54EB9DC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51400E9-BBCD-4520-BC03-914484B88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19FB-0352-4312-974F-964687A85F02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88ACE69-99BE-42E7-95D3-3A4F9B4BE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1D98ECE-0A56-4218-9B63-258366898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C912-F47E-4017-8A09-D7367DEAF1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7481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CF06F74-A494-438B-8E49-41CBEA0874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67E9956-C27B-4402-9C27-BF3576131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829A138-7309-4AD1-BCBE-9AF105204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19FB-0352-4312-974F-964687A85F02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1E1540F-C034-4860-9AF2-C5A741E63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678E47F-E647-4E65-B56F-191B2E347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C912-F47E-4017-8A09-D7367DEAF1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4841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9F89908-BA97-4730-ADC6-919541445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845F3B8-19B6-4C5D-AFF9-58170C712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384E304-9544-4E87-A61B-347015DAD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19FB-0352-4312-974F-964687A85F02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6425BAE-0A49-4DC4-9F11-CC35D693C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0184F02-7884-4476-BFD6-CB43DAFF8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C912-F47E-4017-8A09-D7367DEAF1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196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58B6283-0CB8-42A1-B890-7A4CC59AF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D384C637-8679-4BAF-AC29-E45A048CD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8ED9DDB-DB89-446E-ABFD-21BB9D776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19FB-0352-4312-974F-964687A85F02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49E0830-FF96-41D5-A018-62FA4D288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3D88620-A6C6-4283-BCD8-1A58C3FA1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C912-F47E-4017-8A09-D7367DEAF1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5244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C6D672C-8CA8-4DAB-985C-5AAEC2889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824D3CF-8D53-492A-9139-0B2F631DEA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19B8A02-C269-4F10-9D41-D9E67EA92E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A7F54016-8820-49F6-BB86-1A8111A3B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19FB-0352-4312-974F-964687A85F02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C10E279-1C6A-4A0E-9907-B42F99C32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B79A126-7376-476E-91D9-DC1070FF1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C912-F47E-4017-8A09-D7367DEAF1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5896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7C079B-CB73-418B-B87D-515F1632E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7EF113E-D89C-4B0B-A117-476CD41CF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4BAB991-F358-4FCF-B44D-68DF362F5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217246E-E8D5-447A-B18E-93F97351C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B87014F-09C9-4F3A-8D10-4947DF5862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1F9409E-B2A8-435B-854E-E5E74FC54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19FB-0352-4312-974F-964687A85F02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9C1833F3-8155-422A-BBC1-1BC489E64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C6EB471-CAFF-49D0-AF45-362CDDCAF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C912-F47E-4017-8A09-D7367DEAF1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5426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79A44C5-8B48-49D6-8129-9BCEC261A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DA1E91E-C4C8-4DAF-920E-162FCA682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19FB-0352-4312-974F-964687A85F02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7E5D8A9-A8C3-48A0-B083-F5065DB23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1993BF4-0B2C-4941-8243-4DAEA385B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C912-F47E-4017-8A09-D7367DEAF1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6559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1F67C88-E0E0-4934-9279-F56E85E54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19FB-0352-4312-974F-964687A85F02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524EE934-DF3E-4D9E-8075-16C3BC2AE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973569F-7CAE-4705-9EDA-281758D26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C912-F47E-4017-8A09-D7367DEAF1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1340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3501F5-40A0-4486-B0FA-A367C551F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8C77D7-4582-4F07-9607-707D375D3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537FF40-6EB3-4EA6-B5BE-9FB6C0962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8506B2F-D3DF-48C8-8056-27F642017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19FB-0352-4312-974F-964687A85F02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A62EEC8-CA13-4D29-8D3E-33688102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AFA31E7-11E4-4759-B1C7-024348799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C912-F47E-4017-8A09-D7367DEAF1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545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F77DC19-2B56-46E6-83AB-E8109DC59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FD17D93-0E7B-4FBA-A13D-A062F91B3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9350E35-F65A-47D7-AC69-A17E2F8DD5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C38F89D2-84B3-4A5E-9E82-DCACD845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219FB-0352-4312-974F-964687A85F02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806C5DA-E47D-4048-93AC-549335CEC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17D0AA4-C05A-4101-B7D6-170EEA0FC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FC912-F47E-4017-8A09-D7367DEAF1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1783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B10B464-2A83-45F4-816B-B21B85692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48853FB-CDBE-4AE4-9573-C224F0669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59EF78F-425E-4643-A5A7-E961F9A497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219FB-0352-4312-974F-964687A85F02}" type="datetimeFigureOut">
              <a:rPr lang="fi-FI" smtClean="0"/>
              <a:t>28.4.2023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EBE4EC4-8E11-418C-A63E-E76FD6DBB2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38300CE-526C-46F0-87BC-D5DDE64565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FC912-F47E-4017-8A09-D7367DEAF1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250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3A33023F-E6DD-40B1-9FEA-02BE63BFAF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025" y="1709737"/>
            <a:ext cx="7981950" cy="3438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3766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Carita Hand</dc:creator>
  <cp:lastModifiedBy>Carita Hand</cp:lastModifiedBy>
  <cp:revision>1</cp:revision>
  <dcterms:created xsi:type="dcterms:W3CDTF">2023-04-28T05:55:04Z</dcterms:created>
  <dcterms:modified xsi:type="dcterms:W3CDTF">2023-04-28T05:55:28Z</dcterms:modified>
</cp:coreProperties>
</file>