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1960" baseline="0" dirty="0"/>
              <a:t>Kuinka hyödylliseksi on koettu</a:t>
            </a:r>
            <a:r>
              <a:rPr lang="fi-FI" dirty="0"/>
              <a:t>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Raakadata!$B$34:$B$37</c:f>
              <c:strCache>
                <c:ptCount val="4"/>
                <c:pt idx="0">
                  <c:v>Ryhmäkerrat</c:v>
                </c:pt>
                <c:pt idx="1">
                  <c:v>Kokemusasiantuntijan mukana olo </c:v>
                </c:pt>
                <c:pt idx="2">
                  <c:v>Videoharjoitteet</c:v>
                </c:pt>
                <c:pt idx="3">
                  <c:v>Työkirja</c:v>
                </c:pt>
              </c:strCache>
            </c:strRef>
          </c:cat>
          <c:val>
            <c:numRef>
              <c:f>Raakadata!$C$34:$C$37</c:f>
              <c:numCache>
                <c:formatCode>General</c:formatCode>
                <c:ptCount val="4"/>
                <c:pt idx="0">
                  <c:v>4.5199999999999996</c:v>
                </c:pt>
                <c:pt idx="1">
                  <c:v>4.72</c:v>
                </c:pt>
                <c:pt idx="2">
                  <c:v>4.24</c:v>
                </c:pt>
                <c:pt idx="3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9F-4AE3-9265-1A881601AE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869717631"/>
        <c:axId val="869708063"/>
      </c:barChart>
      <c:catAx>
        <c:axId val="8697176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69708063"/>
        <c:crosses val="autoZero"/>
        <c:auto val="1"/>
        <c:lblAlgn val="ctr"/>
        <c:lblOffset val="100"/>
        <c:noMultiLvlLbl val="0"/>
      </c:catAx>
      <c:valAx>
        <c:axId val="869708063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69717631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aseline="0"/>
      </a:pPr>
      <a:endParaRPr lang="fi-FI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0.11603</cdr:x>
      <cdr:y>0.89061</cdr:y>
    </cdr:from>
    <cdr:to>
      <cdr:x>0.44333</cdr:x>
      <cdr:y>0.98477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B42D710-5353-9FE6-E2C4-B4220BB7969C}"/>
            </a:ext>
          </a:extLst>
        </cdr:cNvPr>
        <cdr:cNvSpPr txBox="1"/>
      </cdr:nvSpPr>
      <cdr:spPr>
        <a:xfrm xmlns:a="http://schemas.openxmlformats.org/drawingml/2006/main">
          <a:off x="878840" y="4420235"/>
          <a:ext cx="2479040" cy="4673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dirty="0"/>
            <a:t>0 = Ei lainkaan hyödyllinen</a:t>
          </a:r>
        </a:p>
        <a:p xmlns:a="http://schemas.openxmlformats.org/drawingml/2006/main">
          <a:r>
            <a:rPr lang="fi-FI" sz="1100" dirty="0"/>
            <a:t>5 = Erittäin hyödyllinen 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B7757C7-CFE1-F2B3-8031-EC8CC7555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6CD7E03-9C4B-2735-1038-14E677707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D06013E-3223-1598-8E90-9FB91D652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3ED6E-DC87-403C-9F50-41492498BD63}" type="datetimeFigureOut">
              <a:rPr lang="fi-FI" smtClean="0"/>
              <a:t>16.3.2023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467DC2D-6DC9-6A1A-1E79-2399B3D8A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695BB27-B6A9-4208-3D2D-314F1A898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46D7A-0430-4A53-8D0D-21C6DE7D5E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2555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B40751D-AB6C-B1B4-CAFC-F6C5D2492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42422FD-5C8A-08CD-769E-3248997FE8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66B4386-ABE1-9134-81AE-0565E8579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3ED6E-DC87-403C-9F50-41492498BD63}" type="datetimeFigureOut">
              <a:rPr lang="fi-FI" smtClean="0"/>
              <a:t>16.3.2023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7177E98-01A4-D706-EDAA-10DDE19E2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4D04EBD-C8CD-9EC2-1823-56A963FE5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46D7A-0430-4A53-8D0D-21C6DE7D5E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0900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6017B112-A71D-FB58-4C87-090003BB3E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6A7E03C-46A8-A5C8-1068-FC3F97727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DF89204-B241-8AF4-1674-5A89BAA5F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3ED6E-DC87-403C-9F50-41492498BD63}" type="datetimeFigureOut">
              <a:rPr lang="fi-FI" smtClean="0"/>
              <a:t>16.3.2023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D1D411A-FA0A-D4A3-E488-AA60DB12F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724E8B8-79F2-DDD3-96E2-1BE10BD02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46D7A-0430-4A53-8D0D-21C6DE7D5E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4737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6C7BB2-5673-C6F2-E6CB-928D20A39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24C65C8-6FFC-0D5F-AA53-2E239C81D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5BE2AF3-03D3-FB7A-538E-7E974727C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3ED6E-DC87-403C-9F50-41492498BD63}" type="datetimeFigureOut">
              <a:rPr lang="fi-FI" smtClean="0"/>
              <a:t>16.3.2023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568A33B-888B-2380-F43B-54370BCA9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5FA11CE-0B79-F2DA-8549-B9B4006A8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46D7A-0430-4A53-8D0D-21C6DE7D5E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696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6EADC3D-0F91-0DAC-48FF-855F178EA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BBEB0A-D01D-2712-F6F2-85E8B6596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4FFD6FB-1D31-A20D-242C-852B5BBC5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3ED6E-DC87-403C-9F50-41492498BD63}" type="datetimeFigureOut">
              <a:rPr lang="fi-FI" smtClean="0"/>
              <a:t>16.3.2023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C6BA78D-133B-CEC5-06CA-39016E0D8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1CD154C-6883-D479-67F3-F21B9E9A1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46D7A-0430-4A53-8D0D-21C6DE7D5E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9280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FC57BAE-741F-5EF8-4412-062993042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2D86DF3-2798-0F5B-0C52-C2B7483FB0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4A39A6E-5901-FB01-172A-8C3F2B5E2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3E36D7A-1252-E126-CCFA-8EB0CF031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3ED6E-DC87-403C-9F50-41492498BD63}" type="datetimeFigureOut">
              <a:rPr lang="fi-FI" smtClean="0"/>
              <a:t>16.3.2023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D32DA17-8683-ADDA-5BC1-2F8505298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09FF0F9-EFFF-715E-29C0-953A89255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46D7A-0430-4A53-8D0D-21C6DE7D5E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9734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F353CE-D508-30DC-5A21-760B87416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19E7864-EBF2-3D10-A64F-39707855F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4B07A16-00E6-CDCC-D63D-EDACFB3356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13ECC0D-D61A-42A3-B7FF-9697485FE5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0CCDB60-EA59-8A73-E625-B3A3C06DB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D79E853-EDA9-21EF-A021-446747762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3ED6E-DC87-403C-9F50-41492498BD63}" type="datetimeFigureOut">
              <a:rPr lang="fi-FI" smtClean="0"/>
              <a:t>16.3.2023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89D9E9F8-C7DB-F0BE-100B-D15019678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738B77F-44DA-9C0D-FD2D-807A99525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46D7A-0430-4A53-8D0D-21C6DE7D5E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541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EE4538D-2CF4-B6D5-D751-00EA7CAC6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7414376-D818-B4DC-E527-04C6721BE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3ED6E-DC87-403C-9F50-41492498BD63}" type="datetimeFigureOut">
              <a:rPr lang="fi-FI" smtClean="0"/>
              <a:t>16.3.2023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CEA1E7E-4D59-1B07-C273-987591C70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4ABEE87-21B0-12E8-BF02-DC763BD4F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46D7A-0430-4A53-8D0D-21C6DE7D5E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3605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A05F660-007B-41E2-7EBE-24626BB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3ED6E-DC87-403C-9F50-41492498BD63}" type="datetimeFigureOut">
              <a:rPr lang="fi-FI" smtClean="0"/>
              <a:t>16.3.2023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F2CC02E-BAD9-A711-5BCB-180ABBA26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655F13E-F6B9-A254-CAE0-F0E479C53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46D7A-0430-4A53-8D0D-21C6DE7D5E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0925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1F9713-0AA1-64F2-F795-B39FD7053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24824D6-493B-711B-73F4-5AC87F684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296EF19-DC1A-0246-6C20-774807B617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804767B-7D22-F3E2-C73E-65A9DD6E9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3ED6E-DC87-403C-9F50-41492498BD63}" type="datetimeFigureOut">
              <a:rPr lang="fi-FI" smtClean="0"/>
              <a:t>16.3.2023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4300FA3-560C-0DED-B752-B48206D21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F8F7881-EC56-10E7-056C-CF25A76A0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46D7A-0430-4A53-8D0D-21C6DE7D5E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9649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6C321B-2714-7969-515F-F09FBFCFA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A83FD9D1-B610-D004-5243-5E5304AE6F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7A47034-DA00-5A6A-AA2F-33B3264A7E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D3A3235-3654-A375-2CE8-6F21648BE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3ED6E-DC87-403C-9F50-41492498BD63}" type="datetimeFigureOut">
              <a:rPr lang="fi-FI" smtClean="0"/>
              <a:t>16.3.2023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5DE5738-7E89-048B-E2FE-DA910B259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CF4115F-01E4-0D60-27BA-CE4528855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46D7A-0430-4A53-8D0D-21C6DE7D5E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434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C73CD2B6-37BD-E831-99A4-2C036BF21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27635B4-E029-29F5-59ED-23F045BCF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355A805-375F-38FD-EA5E-51B5CD7C57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3ED6E-DC87-403C-9F50-41492498BD63}" type="datetimeFigureOut">
              <a:rPr lang="fi-FI" smtClean="0"/>
              <a:t>16.3.2023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82447EA-75EC-2C89-A390-6924B765D1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88F6538-98F6-164C-EA41-8863D7110F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46D7A-0430-4A53-8D0D-21C6DE7D5E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021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BCBACA9F-4102-4660-D353-93418DDF13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7605970"/>
              </p:ext>
            </p:extLst>
          </p:nvPr>
        </p:nvGraphicFramePr>
        <p:xfrm>
          <a:off x="706120" y="947420"/>
          <a:ext cx="7574280" cy="4963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5BF72850-3EA3-FC7E-C9E0-75097A0A4BF3}"/>
              </a:ext>
            </a:extLst>
          </p:cNvPr>
          <p:cNvSpPr txBox="1"/>
          <p:nvPr/>
        </p:nvSpPr>
        <p:spPr>
          <a:xfrm>
            <a:off x="8818880" y="889843"/>
            <a:ext cx="28041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Vastaajia 25</a:t>
            </a:r>
          </a:p>
          <a:p>
            <a:endParaRPr lang="fi-FI" dirty="0"/>
          </a:p>
          <a:p>
            <a:r>
              <a:rPr lang="fi-FI" dirty="0"/>
              <a:t>Kuudesta eri Keho ja mieli –ryhmästä aikavälillä 4/22-3/23</a:t>
            </a:r>
          </a:p>
          <a:p>
            <a:endParaRPr lang="fi-FI" dirty="0"/>
          </a:p>
          <a:p>
            <a:r>
              <a:rPr lang="fi-FI" dirty="0"/>
              <a:t>Ryhmiä ohjanneet mielenterveys- ja päihdesairaanhoitajat</a:t>
            </a:r>
          </a:p>
          <a:p>
            <a:endParaRPr lang="fi-FI" dirty="0"/>
          </a:p>
          <a:p>
            <a:r>
              <a:rPr lang="fi-FI" dirty="0"/>
              <a:t>Kokemusasiantuntijan rooli eri ryhmissä vaihteli muutaman kerran läsnäolosta ryhmänohjaajana toimimiseen </a:t>
            </a:r>
          </a:p>
        </p:txBody>
      </p:sp>
    </p:spTree>
    <p:extLst>
      <p:ext uri="{BB962C8B-B14F-4D97-AF65-F5344CB8AC3E}">
        <p14:creationId xmlns:p14="http://schemas.microsoft.com/office/powerpoint/2010/main" val="1885540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40</Words>
  <Application>Microsoft Office PowerPoint</Application>
  <PresentationFormat>Laajakuva</PresentationFormat>
  <Paragraphs>10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>Helsingin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Eronen Kaisa</dc:creator>
  <cp:lastModifiedBy>Eronen Kaisa</cp:lastModifiedBy>
  <cp:revision>2</cp:revision>
  <dcterms:created xsi:type="dcterms:W3CDTF">2023-03-15T18:51:44Z</dcterms:created>
  <dcterms:modified xsi:type="dcterms:W3CDTF">2023-03-16T16:14:09Z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35e945f-875f-47b7-87fa-10b3524d17f5_Enabled">
    <vt:lpwstr>true</vt:lpwstr>
  </property>
  <property fmtid="{D5CDD505-2E9C-101B-9397-08002B2CF9AE}" pid="3" name="MSIP_Label_f35e945f-875f-47b7-87fa-10b3524d17f5_SetDate">
    <vt:lpwstr>2023-03-15T18:51:44Z</vt:lpwstr>
  </property>
  <property fmtid="{D5CDD505-2E9C-101B-9397-08002B2CF9AE}" pid="4" name="MSIP_Label_f35e945f-875f-47b7-87fa-10b3524d17f5_Method">
    <vt:lpwstr>Standard</vt:lpwstr>
  </property>
  <property fmtid="{D5CDD505-2E9C-101B-9397-08002B2CF9AE}" pid="5" name="MSIP_Label_f35e945f-875f-47b7-87fa-10b3524d17f5_Name">
    <vt:lpwstr>Julkinen (harkinnanvaraisesti)</vt:lpwstr>
  </property>
  <property fmtid="{D5CDD505-2E9C-101B-9397-08002B2CF9AE}" pid="6" name="MSIP_Label_f35e945f-875f-47b7-87fa-10b3524d17f5_SiteId">
    <vt:lpwstr>3feb6bc1-d722-4726-966c-5b58b64df752</vt:lpwstr>
  </property>
  <property fmtid="{D5CDD505-2E9C-101B-9397-08002B2CF9AE}" pid="7" name="MSIP_Label_f35e945f-875f-47b7-87fa-10b3524d17f5_ActionId">
    <vt:lpwstr>bbaabf20-32d4-477c-a500-1feebdf60079</vt:lpwstr>
  </property>
  <property fmtid="{D5CDD505-2E9C-101B-9397-08002B2CF9AE}" pid="8" name="MSIP_Label_f35e945f-875f-47b7-87fa-10b3524d17f5_ContentBits">
    <vt:lpwstr>0</vt:lpwstr>
  </property>
</Properties>
</file>