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9DCE52-8D76-258D-CB25-DD7B94CEA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9B6DC67-61CB-9A2E-D0F8-39376D535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F0C22C-95E0-E8AB-E060-68AF53CE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A33174-C72D-6FBA-7583-48ED8C45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10CF5EA-DC80-EF51-E0CD-F05F32A4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120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AE86C5-738B-D068-75D2-FA8FF2382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64BF22A-1E5B-DAA1-5A8B-7618B4758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2F9A80-8265-235D-3154-190CA0B74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BA0CD30-5188-95F5-C775-893FEE0AF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7296EF-D2B6-A580-E2CE-30E291185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009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1D722ED-C656-C024-36F5-94C726A0CB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AE288E0-E301-2CAB-8C48-C26181092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B9829F4-85CC-A6F4-8947-2B7B12F71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B287732-A32D-0BC8-EEC8-66962EDF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9C7397-97B5-E3E7-A69E-9572611C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326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1F79C5-EAB4-AC72-75E9-D26D434F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67276C-516F-FB65-5E76-839A09C6F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0BB03A-7DBB-4BFC-52B2-8115FF32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78842BA-7463-8AC5-F195-C5B7C204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7F384B-7800-1D4D-3150-5DB29F7F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86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42411D-64D7-5D2F-2A1E-1DC5C6C76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FBC0C96-909D-2B75-9FCF-A0B08E716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2E5008-A2F5-4577-359F-385E5706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3A1272-C4F3-5DC7-0AE1-65385FF65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A07A81-4D35-218C-6BAC-C99C67A6C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05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5D89C8-5C99-A031-AB66-D752D0ECA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F191BC-81DF-0B7B-270A-3E7CAEE41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124623D-A117-DAA7-910D-5F56DEA17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3BD6056-72EE-B9B3-5B1A-3D174961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676863-02C3-453B-9BE0-46A8CC2C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AC593F5-D1CD-F098-9925-07E5D5B89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904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D6C2B0-C978-EB0E-F96F-FF9784287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6B5D2D1-8141-B709-0B43-241E325A6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78F001F-D9A2-3E68-FB71-DB3903CF0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23AD9EB-6DAC-7BC8-11CC-13058D118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50B6933-19F6-8362-A862-77E317404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1D09563-D246-C1DD-1CB8-3D7124C38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B208A9-7E77-2249-362F-4D50DF4F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C3CED3F-46DC-03B1-52E3-E87EB8D1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128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93E1E5-E747-7AA2-8CD4-E6F2BC86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10ABD8E-1300-7AC3-24EC-0E85C3EF0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242A5C-2E62-C0B1-F946-874067E09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CA8CBCA-A434-3AC8-292D-5588C6BB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9093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3EBD847-EBF1-58C0-38F2-DF160467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9323D7-B51F-B2C8-0451-B6D73B6F8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2476E0-C530-FBBC-109E-D81F2E1CF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436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28BDC3-5576-1553-B229-E67804B84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D2D2A7-3B0B-7D81-678A-A0E75C7DB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D975E2B-AEEB-6702-5033-4065E9783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2488855-32C0-62E2-8297-7234243B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82AA2F2-7AB9-E8F3-22C7-EB98F4D6F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B68D28A-97C0-420B-8CA9-0B339110C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16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2983D7-C51B-CC9D-4ADA-6665F969A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A08028A-E3BC-2D88-E1DE-EEBC52ACF4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1771945-7E8E-16E1-E814-7FC5CC27F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12D4ABD-E1EF-17B6-2195-5DA8E321C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CADFE33-2EDB-D868-49E3-C0D671379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97DC4F8-783A-417D-128D-95A582D6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2069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8FA99D1-90DA-300E-BAE0-95065AFB8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3DD7068-F004-DB82-0546-CCF5CCD91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A5584F-1182-F0F3-EC2B-3EA811160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E8522-4DFC-4411-99E6-B4189B11B573}" type="datetimeFigureOut">
              <a:rPr lang="fi-FI" smtClean="0"/>
              <a:t>17.3.2023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88027E-8EA0-9FCF-BB5C-E605E3DEE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7FE4DFF-98DA-E770-597C-ABF11947BF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1CE53-5E9F-477C-91DE-A297BE76CC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618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kaavio&#10;&#10;Kuvaus luotu automaattisesti">
            <a:extLst>
              <a:ext uri="{FF2B5EF4-FFF2-40B4-BE49-F238E27FC236}">
                <a16:creationId xmlns:a16="http://schemas.microsoft.com/office/drawing/2014/main" id="{1351B130-EC9F-2610-703A-718613578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85" y="869557"/>
            <a:ext cx="9144000" cy="5809129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42A893C1-48D3-8C9B-33AC-8EC36641B95E}"/>
              </a:ext>
            </a:extLst>
          </p:cNvPr>
          <p:cNvSpPr txBox="1"/>
          <p:nvPr/>
        </p:nvSpPr>
        <p:spPr>
          <a:xfrm>
            <a:off x="2021840" y="447040"/>
            <a:ext cx="650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Keho ja mieli –etäryhmään osallistujien kokemukset etätoiminnosta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B4C9082A-7284-D60E-D19E-5DD9B79146EE}"/>
              </a:ext>
            </a:extLst>
          </p:cNvPr>
          <p:cNvSpPr txBox="1"/>
          <p:nvPr/>
        </p:nvSpPr>
        <p:spPr>
          <a:xfrm>
            <a:off x="8371840" y="5598160"/>
            <a:ext cx="3393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0 = täysin eri </a:t>
            </a:r>
            <a:r>
              <a:rPr lang="fi-FI" dirty="0" err="1"/>
              <a:t>mieltö</a:t>
            </a:r>
            <a:endParaRPr lang="fi-FI" dirty="0"/>
          </a:p>
          <a:p>
            <a:r>
              <a:rPr lang="fi-FI" dirty="0"/>
              <a:t>5= täysin samaa mieltä </a:t>
            </a:r>
          </a:p>
          <a:p>
            <a:r>
              <a:rPr lang="fi-FI" dirty="0"/>
              <a:t>Vastaajia 25 </a:t>
            </a:r>
          </a:p>
        </p:txBody>
      </p:sp>
    </p:spTree>
    <p:extLst>
      <p:ext uri="{BB962C8B-B14F-4D97-AF65-F5344CB8AC3E}">
        <p14:creationId xmlns:p14="http://schemas.microsoft.com/office/powerpoint/2010/main" val="1198824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Laajakuva</PresentationFormat>
  <Paragraphs>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Helsingin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Eronen Kaisa</dc:creator>
  <cp:lastModifiedBy>Eronen Kaisa</cp:lastModifiedBy>
  <cp:revision>1</cp:revision>
  <dcterms:created xsi:type="dcterms:W3CDTF">2023-03-17T09:50:07Z</dcterms:created>
  <dcterms:modified xsi:type="dcterms:W3CDTF">2023-03-17T09:51:52Z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5e945f-875f-47b7-87fa-10b3524d17f5_Enabled">
    <vt:lpwstr>true</vt:lpwstr>
  </property>
  <property fmtid="{D5CDD505-2E9C-101B-9397-08002B2CF9AE}" pid="3" name="MSIP_Label_f35e945f-875f-47b7-87fa-10b3524d17f5_SetDate">
    <vt:lpwstr>2023-03-17T09:50:07Z</vt:lpwstr>
  </property>
  <property fmtid="{D5CDD505-2E9C-101B-9397-08002B2CF9AE}" pid="4" name="MSIP_Label_f35e945f-875f-47b7-87fa-10b3524d17f5_Method">
    <vt:lpwstr>Standard</vt:lpwstr>
  </property>
  <property fmtid="{D5CDD505-2E9C-101B-9397-08002B2CF9AE}" pid="5" name="MSIP_Label_f35e945f-875f-47b7-87fa-10b3524d17f5_Name">
    <vt:lpwstr>Julkinen (harkinnanvaraisesti)</vt:lpwstr>
  </property>
  <property fmtid="{D5CDD505-2E9C-101B-9397-08002B2CF9AE}" pid="6" name="MSIP_Label_f35e945f-875f-47b7-87fa-10b3524d17f5_SiteId">
    <vt:lpwstr>3feb6bc1-d722-4726-966c-5b58b64df752</vt:lpwstr>
  </property>
  <property fmtid="{D5CDD505-2E9C-101B-9397-08002B2CF9AE}" pid="7" name="MSIP_Label_f35e945f-875f-47b7-87fa-10b3524d17f5_ActionId">
    <vt:lpwstr>99f175ca-008e-42df-8656-c7ad5da16dd4</vt:lpwstr>
  </property>
  <property fmtid="{D5CDD505-2E9C-101B-9397-08002B2CF9AE}" pid="8" name="MSIP_Label_f35e945f-875f-47b7-87fa-10b3524d17f5_ContentBits">
    <vt:lpwstr>0</vt:lpwstr>
  </property>
</Properties>
</file>