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108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>
                <a:solidFill>
                  <a:schemeClr val="tx1"/>
                </a:solidFill>
              </a:rPr>
              <a:t>Myynti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B4FDC2-EB56-4E1C-A2FD-EA6B396D7B30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EE68151C-325D-40F7-8B5D-B30F38D8835A}">
      <dgm:prSet phldrT="[Teksti]"/>
      <dgm:spPr/>
      <dgm:t>
        <a:bodyPr/>
        <a:lstStyle/>
        <a:p>
          <a:r>
            <a:rPr lang="fi-FI"/>
            <a:t>tammikuu</a:t>
          </a:r>
        </a:p>
      </dgm:t>
    </dgm:pt>
    <dgm:pt modelId="{A96E5D6D-6453-425C-B525-467027A6F807}" type="parTrans" cxnId="{0F8D23FD-8D55-4F54-B0E3-4D3D35110C6F}">
      <dgm:prSet/>
      <dgm:spPr/>
      <dgm:t>
        <a:bodyPr/>
        <a:lstStyle/>
        <a:p>
          <a:endParaRPr lang="fi-FI"/>
        </a:p>
      </dgm:t>
    </dgm:pt>
    <dgm:pt modelId="{88A59581-4078-41F3-88B9-E7DF7537D965}" type="sibTrans" cxnId="{0F8D23FD-8D55-4F54-B0E3-4D3D35110C6F}">
      <dgm:prSet/>
      <dgm:spPr/>
      <dgm:t>
        <a:bodyPr/>
        <a:lstStyle/>
        <a:p>
          <a:endParaRPr lang="fi-FI"/>
        </a:p>
      </dgm:t>
    </dgm:pt>
    <dgm:pt modelId="{CE0ACE99-F34A-42A1-8AF1-D8CE09F72480}">
      <dgm:prSet phldrT="[Teksti]"/>
      <dgm:spPr/>
      <dgm:t>
        <a:bodyPr/>
        <a:lstStyle/>
        <a:p>
          <a:r>
            <a:rPr lang="fi-FI"/>
            <a:t>Helmikuu</a:t>
          </a:r>
        </a:p>
      </dgm:t>
    </dgm:pt>
    <dgm:pt modelId="{B1B6BFC4-061C-4D8D-9C75-A4AFC180BC6E}" type="parTrans" cxnId="{220F63FA-A5BD-4D7D-80FA-CCBCBB33C5F9}">
      <dgm:prSet/>
      <dgm:spPr/>
      <dgm:t>
        <a:bodyPr/>
        <a:lstStyle/>
        <a:p>
          <a:endParaRPr lang="fi-FI"/>
        </a:p>
      </dgm:t>
    </dgm:pt>
    <dgm:pt modelId="{B95D7F0E-0B3A-41E0-A8B1-D23279BBF74F}" type="sibTrans" cxnId="{220F63FA-A5BD-4D7D-80FA-CCBCBB33C5F9}">
      <dgm:prSet/>
      <dgm:spPr/>
      <dgm:t>
        <a:bodyPr/>
        <a:lstStyle/>
        <a:p>
          <a:endParaRPr lang="fi-FI"/>
        </a:p>
      </dgm:t>
    </dgm:pt>
    <dgm:pt modelId="{A1EF3AD3-4223-46ED-BD1D-BD7DADA6D771}">
      <dgm:prSet phldrT="[Teksti]"/>
      <dgm:spPr/>
      <dgm:t>
        <a:bodyPr/>
        <a:lstStyle/>
        <a:p>
          <a:r>
            <a:rPr lang="fi-FI"/>
            <a:t>Maaliskuu</a:t>
          </a:r>
        </a:p>
      </dgm:t>
    </dgm:pt>
    <dgm:pt modelId="{73E9EA66-FEB5-4D36-84E8-4810CD145325}" type="parTrans" cxnId="{06BCF9D0-EA6A-4856-ABF4-98171D3ED8D4}">
      <dgm:prSet/>
      <dgm:spPr/>
      <dgm:t>
        <a:bodyPr/>
        <a:lstStyle/>
        <a:p>
          <a:endParaRPr lang="fi-FI"/>
        </a:p>
      </dgm:t>
    </dgm:pt>
    <dgm:pt modelId="{7CEFC306-0E08-4F9B-ACB1-DDE4D9340E3A}" type="sibTrans" cxnId="{06BCF9D0-EA6A-4856-ABF4-98171D3ED8D4}">
      <dgm:prSet/>
      <dgm:spPr/>
      <dgm:t>
        <a:bodyPr/>
        <a:lstStyle/>
        <a:p>
          <a:endParaRPr lang="fi-FI"/>
        </a:p>
      </dgm:t>
    </dgm:pt>
    <dgm:pt modelId="{3BC09729-819E-4379-B5A6-395C568E7AD9}">
      <dgm:prSet phldrT="[Teksti]"/>
      <dgm:spPr/>
      <dgm:t>
        <a:bodyPr/>
        <a:lstStyle/>
        <a:p>
          <a:r>
            <a:rPr lang="fi-FI"/>
            <a:t>Huhtikuu</a:t>
          </a:r>
        </a:p>
      </dgm:t>
    </dgm:pt>
    <dgm:pt modelId="{97E63736-5BAE-4DB2-AD82-8105729617CC}" type="parTrans" cxnId="{49EA3091-8C2C-4A79-BA66-73218EFF24B9}">
      <dgm:prSet/>
      <dgm:spPr/>
      <dgm:t>
        <a:bodyPr/>
        <a:lstStyle/>
        <a:p>
          <a:endParaRPr lang="fi-FI"/>
        </a:p>
      </dgm:t>
    </dgm:pt>
    <dgm:pt modelId="{A627462B-2CCF-43C8-AB2D-751322D807A0}" type="sibTrans" cxnId="{49EA3091-8C2C-4A79-BA66-73218EFF24B9}">
      <dgm:prSet/>
      <dgm:spPr/>
      <dgm:t>
        <a:bodyPr/>
        <a:lstStyle/>
        <a:p>
          <a:endParaRPr lang="fi-FI"/>
        </a:p>
      </dgm:t>
    </dgm:pt>
    <dgm:pt modelId="{52F50D16-56ED-436F-909F-6AB4B0730EA4}">
      <dgm:prSet phldrT="[Teksti]"/>
      <dgm:spPr/>
      <dgm:t>
        <a:bodyPr/>
        <a:lstStyle/>
        <a:p>
          <a:r>
            <a:rPr lang="fi-FI"/>
            <a:t>Toukokuu</a:t>
          </a:r>
        </a:p>
      </dgm:t>
    </dgm:pt>
    <dgm:pt modelId="{C3A9E463-B476-4D2E-ACE2-815E01D6D7DF}" type="parTrans" cxnId="{CA3737FB-D185-4484-9090-E4F27AEDFBCA}">
      <dgm:prSet/>
      <dgm:spPr/>
      <dgm:t>
        <a:bodyPr/>
        <a:lstStyle/>
        <a:p>
          <a:endParaRPr lang="fi-FI"/>
        </a:p>
      </dgm:t>
    </dgm:pt>
    <dgm:pt modelId="{DAC01480-3811-48B3-A2D6-F25955ADDC29}" type="sibTrans" cxnId="{CA3737FB-D185-4484-9090-E4F27AEDFBCA}">
      <dgm:prSet/>
      <dgm:spPr/>
      <dgm:t>
        <a:bodyPr/>
        <a:lstStyle/>
        <a:p>
          <a:endParaRPr lang="fi-FI"/>
        </a:p>
      </dgm:t>
    </dgm:pt>
    <dgm:pt modelId="{20786CC8-D871-47B5-BA34-213CAB7E8E9F}">
      <dgm:prSet phldrT="[Teksti]"/>
      <dgm:spPr/>
      <dgm:t>
        <a:bodyPr/>
        <a:lstStyle/>
        <a:p>
          <a:r>
            <a:rPr lang="fi-FI"/>
            <a:t>Kesäkuu</a:t>
          </a:r>
        </a:p>
      </dgm:t>
    </dgm:pt>
    <dgm:pt modelId="{9698AF53-EAB7-4A6D-8A8C-D10CF9C22F9C}" type="parTrans" cxnId="{9B4F9BAD-2E5D-44BF-BF57-8B27D9B15276}">
      <dgm:prSet/>
      <dgm:spPr/>
      <dgm:t>
        <a:bodyPr/>
        <a:lstStyle/>
        <a:p>
          <a:endParaRPr lang="fi-FI"/>
        </a:p>
      </dgm:t>
    </dgm:pt>
    <dgm:pt modelId="{035909F2-1C03-49A1-9518-E577D44D1528}" type="sibTrans" cxnId="{9B4F9BAD-2E5D-44BF-BF57-8B27D9B15276}">
      <dgm:prSet/>
      <dgm:spPr/>
      <dgm:t>
        <a:bodyPr/>
        <a:lstStyle/>
        <a:p>
          <a:endParaRPr lang="fi-FI"/>
        </a:p>
      </dgm:t>
    </dgm:pt>
    <dgm:pt modelId="{78999E27-E4A4-4086-80BD-9E3CC5179F90}">
      <dgm:prSet phldrT="[Teksti]"/>
      <dgm:spPr/>
      <dgm:t>
        <a:bodyPr/>
        <a:lstStyle/>
        <a:p>
          <a:r>
            <a:rPr lang="fi-FI"/>
            <a:t>Heinäkuu</a:t>
          </a:r>
        </a:p>
      </dgm:t>
    </dgm:pt>
    <dgm:pt modelId="{65965D0B-E34C-4414-89C5-566A7D9324F9}" type="parTrans" cxnId="{0D6CC8EA-484A-47FB-97B4-7A4D49629C78}">
      <dgm:prSet/>
      <dgm:spPr/>
      <dgm:t>
        <a:bodyPr/>
        <a:lstStyle/>
        <a:p>
          <a:endParaRPr lang="fi-FI"/>
        </a:p>
      </dgm:t>
    </dgm:pt>
    <dgm:pt modelId="{C154C8DF-F22E-46D3-A260-53755173641E}" type="sibTrans" cxnId="{0D6CC8EA-484A-47FB-97B4-7A4D49629C78}">
      <dgm:prSet/>
      <dgm:spPr/>
      <dgm:t>
        <a:bodyPr/>
        <a:lstStyle/>
        <a:p>
          <a:endParaRPr lang="fi-FI"/>
        </a:p>
      </dgm:t>
    </dgm:pt>
    <dgm:pt modelId="{23F788A8-2439-42D1-958D-FF24D0FC5A8A}">
      <dgm:prSet phldrT="[Teksti]"/>
      <dgm:spPr/>
      <dgm:t>
        <a:bodyPr/>
        <a:lstStyle/>
        <a:p>
          <a:r>
            <a:rPr lang="fi-FI"/>
            <a:t>Elokuu</a:t>
          </a:r>
        </a:p>
      </dgm:t>
    </dgm:pt>
    <dgm:pt modelId="{9D815EBF-4BF6-46FB-A038-581A6BE97C9A}" type="parTrans" cxnId="{E663CAEB-98BE-4951-B765-5A65B6AA9345}">
      <dgm:prSet/>
      <dgm:spPr/>
      <dgm:t>
        <a:bodyPr/>
        <a:lstStyle/>
        <a:p>
          <a:endParaRPr lang="fi-FI"/>
        </a:p>
      </dgm:t>
    </dgm:pt>
    <dgm:pt modelId="{A7066789-76B8-40FD-89F0-C40C6964F5F0}" type="sibTrans" cxnId="{E663CAEB-98BE-4951-B765-5A65B6AA9345}">
      <dgm:prSet/>
      <dgm:spPr/>
      <dgm:t>
        <a:bodyPr/>
        <a:lstStyle/>
        <a:p>
          <a:endParaRPr lang="fi-FI"/>
        </a:p>
      </dgm:t>
    </dgm:pt>
    <dgm:pt modelId="{0823F556-FD2B-4338-BE0D-7D3A12A87C5D}">
      <dgm:prSet phldrT="[Teksti]"/>
      <dgm:spPr/>
      <dgm:t>
        <a:bodyPr/>
        <a:lstStyle/>
        <a:p>
          <a:r>
            <a:rPr lang="fi-FI"/>
            <a:t>Lokakuu</a:t>
          </a:r>
        </a:p>
      </dgm:t>
    </dgm:pt>
    <dgm:pt modelId="{90B5C77C-BBDA-4BD5-8DB7-BAE4D2C995BE}" type="parTrans" cxnId="{EE15FE3D-ACF9-43A8-9007-4480165B7954}">
      <dgm:prSet/>
      <dgm:spPr/>
      <dgm:t>
        <a:bodyPr/>
        <a:lstStyle/>
        <a:p>
          <a:endParaRPr lang="fi-FI"/>
        </a:p>
      </dgm:t>
    </dgm:pt>
    <dgm:pt modelId="{E1354EE4-6F80-4C84-9113-4ADE51F83E8E}" type="sibTrans" cxnId="{EE15FE3D-ACF9-43A8-9007-4480165B7954}">
      <dgm:prSet/>
      <dgm:spPr/>
      <dgm:t>
        <a:bodyPr/>
        <a:lstStyle/>
        <a:p>
          <a:endParaRPr lang="fi-FI"/>
        </a:p>
      </dgm:t>
    </dgm:pt>
    <dgm:pt modelId="{7694F324-46F1-4F03-8C09-1DA876120F2E}">
      <dgm:prSet phldrT="[Teksti]"/>
      <dgm:spPr/>
      <dgm:t>
        <a:bodyPr/>
        <a:lstStyle/>
        <a:p>
          <a:r>
            <a:rPr lang="fi-FI"/>
            <a:t>Marraskuu</a:t>
          </a:r>
        </a:p>
      </dgm:t>
    </dgm:pt>
    <dgm:pt modelId="{15BDA0EF-62C2-494E-9E7D-9A70C5649480}" type="parTrans" cxnId="{B88E6004-ACD5-4F7A-A839-2126162D4DBF}">
      <dgm:prSet/>
      <dgm:spPr/>
      <dgm:t>
        <a:bodyPr/>
        <a:lstStyle/>
        <a:p>
          <a:endParaRPr lang="fi-FI"/>
        </a:p>
      </dgm:t>
    </dgm:pt>
    <dgm:pt modelId="{4485E983-A3EA-4D76-A05C-DC9686FFA734}" type="sibTrans" cxnId="{B88E6004-ACD5-4F7A-A839-2126162D4DBF}">
      <dgm:prSet/>
      <dgm:spPr/>
      <dgm:t>
        <a:bodyPr/>
        <a:lstStyle/>
        <a:p>
          <a:endParaRPr lang="fi-FI"/>
        </a:p>
      </dgm:t>
    </dgm:pt>
    <dgm:pt modelId="{1ABD9690-7E6B-462E-8236-0D44700A65E4}">
      <dgm:prSet phldrT="[Teksti]"/>
      <dgm:spPr/>
      <dgm:t>
        <a:bodyPr/>
        <a:lstStyle/>
        <a:p>
          <a:r>
            <a:rPr lang="fi-FI"/>
            <a:t>Syyskuu</a:t>
          </a:r>
        </a:p>
      </dgm:t>
    </dgm:pt>
    <dgm:pt modelId="{1E05D378-55F1-4A8B-9605-EEB3BC69132D}" type="parTrans" cxnId="{AB144D60-46B3-4B67-8EA7-7FC9782DDFE5}">
      <dgm:prSet/>
      <dgm:spPr/>
      <dgm:t>
        <a:bodyPr/>
        <a:lstStyle/>
        <a:p>
          <a:endParaRPr lang="fi-FI"/>
        </a:p>
      </dgm:t>
    </dgm:pt>
    <dgm:pt modelId="{2B696BD4-F9C9-4304-823E-12AA911BD15C}" type="sibTrans" cxnId="{AB144D60-46B3-4B67-8EA7-7FC9782DDFE5}">
      <dgm:prSet/>
      <dgm:spPr/>
      <dgm:t>
        <a:bodyPr/>
        <a:lstStyle/>
        <a:p>
          <a:endParaRPr lang="fi-FI"/>
        </a:p>
      </dgm:t>
    </dgm:pt>
    <dgm:pt modelId="{1AD67DB9-E3DF-45F8-8F63-1AC9C954C75A}">
      <dgm:prSet phldrT="[Teksti]"/>
      <dgm:spPr/>
      <dgm:t>
        <a:bodyPr/>
        <a:lstStyle/>
        <a:p>
          <a:r>
            <a:rPr lang="fi-FI"/>
            <a:t>Joulukuu</a:t>
          </a:r>
        </a:p>
      </dgm:t>
    </dgm:pt>
    <dgm:pt modelId="{6428D0A2-AE99-4118-8CD5-34A4E825B6E6}" type="parTrans" cxnId="{640C2C3B-CF1A-4C26-BEDC-B2536C8BE9C1}">
      <dgm:prSet/>
      <dgm:spPr/>
      <dgm:t>
        <a:bodyPr/>
        <a:lstStyle/>
        <a:p>
          <a:endParaRPr lang="fi-FI"/>
        </a:p>
      </dgm:t>
    </dgm:pt>
    <dgm:pt modelId="{7BFD70B9-EC54-4842-8406-41EC5EB82BE0}" type="sibTrans" cxnId="{640C2C3B-CF1A-4C26-BEDC-B2536C8BE9C1}">
      <dgm:prSet/>
      <dgm:spPr/>
      <dgm:t>
        <a:bodyPr/>
        <a:lstStyle/>
        <a:p>
          <a:endParaRPr lang="fi-FI"/>
        </a:p>
      </dgm:t>
    </dgm:pt>
    <dgm:pt modelId="{E7610226-E815-4964-BEF1-38FF5F71280E}" type="pres">
      <dgm:prSet presAssocID="{EFB4FDC2-EB56-4E1C-A2FD-EA6B396D7B30}" presName="cycle" presStyleCnt="0">
        <dgm:presLayoutVars>
          <dgm:dir/>
          <dgm:resizeHandles val="exact"/>
        </dgm:presLayoutVars>
      </dgm:prSet>
      <dgm:spPr/>
    </dgm:pt>
    <dgm:pt modelId="{1D5E6D37-E194-4CF6-BD75-DD9D5D04C8A6}" type="pres">
      <dgm:prSet presAssocID="{EE68151C-325D-40F7-8B5D-B30F38D8835A}" presName="node" presStyleLbl="node1" presStyleIdx="0" presStyleCnt="12">
        <dgm:presLayoutVars>
          <dgm:bulletEnabled val="1"/>
        </dgm:presLayoutVars>
      </dgm:prSet>
      <dgm:spPr/>
    </dgm:pt>
    <dgm:pt modelId="{EC81D486-6371-4795-811C-3B7C85242C12}" type="pres">
      <dgm:prSet presAssocID="{EE68151C-325D-40F7-8B5D-B30F38D8835A}" presName="spNode" presStyleCnt="0"/>
      <dgm:spPr/>
    </dgm:pt>
    <dgm:pt modelId="{797387DF-614B-4D5A-9B22-79C627BD6546}" type="pres">
      <dgm:prSet presAssocID="{88A59581-4078-41F3-88B9-E7DF7537D965}" presName="sibTrans" presStyleLbl="sibTrans1D1" presStyleIdx="0" presStyleCnt="12"/>
      <dgm:spPr/>
    </dgm:pt>
    <dgm:pt modelId="{0C511294-CB6D-458B-B199-C2077114ED60}" type="pres">
      <dgm:prSet presAssocID="{CE0ACE99-F34A-42A1-8AF1-D8CE09F72480}" presName="node" presStyleLbl="node1" presStyleIdx="1" presStyleCnt="12">
        <dgm:presLayoutVars>
          <dgm:bulletEnabled val="1"/>
        </dgm:presLayoutVars>
      </dgm:prSet>
      <dgm:spPr/>
    </dgm:pt>
    <dgm:pt modelId="{9B6AEE28-9595-4763-A135-D37CD9034C34}" type="pres">
      <dgm:prSet presAssocID="{CE0ACE99-F34A-42A1-8AF1-D8CE09F72480}" presName="spNode" presStyleCnt="0"/>
      <dgm:spPr/>
    </dgm:pt>
    <dgm:pt modelId="{72BD3A58-1B48-4D72-BE74-3571FC725D35}" type="pres">
      <dgm:prSet presAssocID="{B95D7F0E-0B3A-41E0-A8B1-D23279BBF74F}" presName="sibTrans" presStyleLbl="sibTrans1D1" presStyleIdx="1" presStyleCnt="12"/>
      <dgm:spPr/>
    </dgm:pt>
    <dgm:pt modelId="{6556E23D-85EB-483D-8CF6-59E8F81A5191}" type="pres">
      <dgm:prSet presAssocID="{A1EF3AD3-4223-46ED-BD1D-BD7DADA6D771}" presName="node" presStyleLbl="node1" presStyleIdx="2" presStyleCnt="12">
        <dgm:presLayoutVars>
          <dgm:bulletEnabled val="1"/>
        </dgm:presLayoutVars>
      </dgm:prSet>
      <dgm:spPr/>
    </dgm:pt>
    <dgm:pt modelId="{AEE00F2E-D1B2-42EF-BA9E-AD34108360EB}" type="pres">
      <dgm:prSet presAssocID="{A1EF3AD3-4223-46ED-BD1D-BD7DADA6D771}" presName="spNode" presStyleCnt="0"/>
      <dgm:spPr/>
    </dgm:pt>
    <dgm:pt modelId="{2040A74B-3E6B-40DF-833D-3186767B956F}" type="pres">
      <dgm:prSet presAssocID="{7CEFC306-0E08-4F9B-ACB1-DDE4D9340E3A}" presName="sibTrans" presStyleLbl="sibTrans1D1" presStyleIdx="2" presStyleCnt="12"/>
      <dgm:spPr/>
    </dgm:pt>
    <dgm:pt modelId="{30204DA3-836A-4804-B5F0-81416E6FD5D3}" type="pres">
      <dgm:prSet presAssocID="{3BC09729-819E-4379-B5A6-395C568E7AD9}" presName="node" presStyleLbl="node1" presStyleIdx="3" presStyleCnt="12">
        <dgm:presLayoutVars>
          <dgm:bulletEnabled val="1"/>
        </dgm:presLayoutVars>
      </dgm:prSet>
      <dgm:spPr/>
    </dgm:pt>
    <dgm:pt modelId="{564474B7-45C3-4857-A21A-FCE0D5033F86}" type="pres">
      <dgm:prSet presAssocID="{3BC09729-819E-4379-B5A6-395C568E7AD9}" presName="spNode" presStyleCnt="0"/>
      <dgm:spPr/>
    </dgm:pt>
    <dgm:pt modelId="{DCA9AD1F-1414-416C-B5ED-F2CABCEBED1A}" type="pres">
      <dgm:prSet presAssocID="{A627462B-2CCF-43C8-AB2D-751322D807A0}" presName="sibTrans" presStyleLbl="sibTrans1D1" presStyleIdx="3" presStyleCnt="12"/>
      <dgm:spPr/>
    </dgm:pt>
    <dgm:pt modelId="{F2BF813C-FDB9-49D6-9EF9-2A334AF3EBB4}" type="pres">
      <dgm:prSet presAssocID="{52F50D16-56ED-436F-909F-6AB4B0730EA4}" presName="node" presStyleLbl="node1" presStyleIdx="4" presStyleCnt="12">
        <dgm:presLayoutVars>
          <dgm:bulletEnabled val="1"/>
        </dgm:presLayoutVars>
      </dgm:prSet>
      <dgm:spPr/>
    </dgm:pt>
    <dgm:pt modelId="{E69B4DE3-E4F6-4947-92C2-9E284F7B9B39}" type="pres">
      <dgm:prSet presAssocID="{52F50D16-56ED-436F-909F-6AB4B0730EA4}" presName="spNode" presStyleCnt="0"/>
      <dgm:spPr/>
    </dgm:pt>
    <dgm:pt modelId="{04C0A2B0-B464-4FE3-9323-116509B08E66}" type="pres">
      <dgm:prSet presAssocID="{DAC01480-3811-48B3-A2D6-F25955ADDC29}" presName="sibTrans" presStyleLbl="sibTrans1D1" presStyleIdx="4" presStyleCnt="12"/>
      <dgm:spPr/>
    </dgm:pt>
    <dgm:pt modelId="{83050AB4-BAC8-4C32-B14F-BDCAFA62DEEE}" type="pres">
      <dgm:prSet presAssocID="{20786CC8-D871-47B5-BA34-213CAB7E8E9F}" presName="node" presStyleLbl="node1" presStyleIdx="5" presStyleCnt="12">
        <dgm:presLayoutVars>
          <dgm:bulletEnabled val="1"/>
        </dgm:presLayoutVars>
      </dgm:prSet>
      <dgm:spPr/>
    </dgm:pt>
    <dgm:pt modelId="{13596D28-FA44-4105-AB94-B831B689DAE9}" type="pres">
      <dgm:prSet presAssocID="{20786CC8-D871-47B5-BA34-213CAB7E8E9F}" presName="spNode" presStyleCnt="0"/>
      <dgm:spPr/>
    </dgm:pt>
    <dgm:pt modelId="{AB44C70D-C00E-41C9-ACC3-0A40866692A8}" type="pres">
      <dgm:prSet presAssocID="{035909F2-1C03-49A1-9518-E577D44D1528}" presName="sibTrans" presStyleLbl="sibTrans1D1" presStyleIdx="5" presStyleCnt="12"/>
      <dgm:spPr/>
    </dgm:pt>
    <dgm:pt modelId="{20FE2840-AB84-4220-B561-FD30C665DBEC}" type="pres">
      <dgm:prSet presAssocID="{78999E27-E4A4-4086-80BD-9E3CC5179F90}" presName="node" presStyleLbl="node1" presStyleIdx="6" presStyleCnt="12">
        <dgm:presLayoutVars>
          <dgm:bulletEnabled val="1"/>
        </dgm:presLayoutVars>
      </dgm:prSet>
      <dgm:spPr/>
    </dgm:pt>
    <dgm:pt modelId="{12F16BC1-0AFE-4775-A6F4-192443F7AB60}" type="pres">
      <dgm:prSet presAssocID="{78999E27-E4A4-4086-80BD-9E3CC5179F90}" presName="spNode" presStyleCnt="0"/>
      <dgm:spPr/>
    </dgm:pt>
    <dgm:pt modelId="{D0FB4851-E254-481D-98B1-A0817AE7767A}" type="pres">
      <dgm:prSet presAssocID="{C154C8DF-F22E-46D3-A260-53755173641E}" presName="sibTrans" presStyleLbl="sibTrans1D1" presStyleIdx="6" presStyleCnt="12"/>
      <dgm:spPr/>
    </dgm:pt>
    <dgm:pt modelId="{5A11819F-FFF7-4C15-8F1B-CCB014A1ADDE}" type="pres">
      <dgm:prSet presAssocID="{23F788A8-2439-42D1-958D-FF24D0FC5A8A}" presName="node" presStyleLbl="node1" presStyleIdx="7" presStyleCnt="12">
        <dgm:presLayoutVars>
          <dgm:bulletEnabled val="1"/>
        </dgm:presLayoutVars>
      </dgm:prSet>
      <dgm:spPr/>
    </dgm:pt>
    <dgm:pt modelId="{E8F45F10-8C8D-46DB-84F1-DEA8C20B9338}" type="pres">
      <dgm:prSet presAssocID="{23F788A8-2439-42D1-958D-FF24D0FC5A8A}" presName="spNode" presStyleCnt="0"/>
      <dgm:spPr/>
    </dgm:pt>
    <dgm:pt modelId="{5619A8EE-B0F5-4E66-8C6B-B5138EA15681}" type="pres">
      <dgm:prSet presAssocID="{A7066789-76B8-40FD-89F0-C40C6964F5F0}" presName="sibTrans" presStyleLbl="sibTrans1D1" presStyleIdx="7" presStyleCnt="12"/>
      <dgm:spPr/>
    </dgm:pt>
    <dgm:pt modelId="{699E7729-7AA8-4EBD-834F-A5E65D83BE64}" type="pres">
      <dgm:prSet presAssocID="{1ABD9690-7E6B-462E-8236-0D44700A65E4}" presName="node" presStyleLbl="node1" presStyleIdx="8" presStyleCnt="12">
        <dgm:presLayoutVars>
          <dgm:bulletEnabled val="1"/>
        </dgm:presLayoutVars>
      </dgm:prSet>
      <dgm:spPr/>
    </dgm:pt>
    <dgm:pt modelId="{C6CA3B44-8287-4DE5-B590-0B1ED526467E}" type="pres">
      <dgm:prSet presAssocID="{1ABD9690-7E6B-462E-8236-0D44700A65E4}" presName="spNode" presStyleCnt="0"/>
      <dgm:spPr/>
    </dgm:pt>
    <dgm:pt modelId="{049D5732-6D6A-48B2-8A0C-1CC603FB34FE}" type="pres">
      <dgm:prSet presAssocID="{2B696BD4-F9C9-4304-823E-12AA911BD15C}" presName="sibTrans" presStyleLbl="sibTrans1D1" presStyleIdx="8" presStyleCnt="12"/>
      <dgm:spPr/>
    </dgm:pt>
    <dgm:pt modelId="{22D418A6-08BB-443C-9801-B849D7F24563}" type="pres">
      <dgm:prSet presAssocID="{0823F556-FD2B-4338-BE0D-7D3A12A87C5D}" presName="node" presStyleLbl="node1" presStyleIdx="9" presStyleCnt="12">
        <dgm:presLayoutVars>
          <dgm:bulletEnabled val="1"/>
        </dgm:presLayoutVars>
      </dgm:prSet>
      <dgm:spPr/>
    </dgm:pt>
    <dgm:pt modelId="{E0E74308-9133-457D-A139-33BE65ED84F9}" type="pres">
      <dgm:prSet presAssocID="{0823F556-FD2B-4338-BE0D-7D3A12A87C5D}" presName="spNode" presStyleCnt="0"/>
      <dgm:spPr/>
    </dgm:pt>
    <dgm:pt modelId="{4AEFC934-19E6-4605-80C6-4DBF745B8DA5}" type="pres">
      <dgm:prSet presAssocID="{E1354EE4-6F80-4C84-9113-4ADE51F83E8E}" presName="sibTrans" presStyleLbl="sibTrans1D1" presStyleIdx="9" presStyleCnt="12"/>
      <dgm:spPr/>
    </dgm:pt>
    <dgm:pt modelId="{EB91A86A-8910-43AD-AEE7-993693DDD280}" type="pres">
      <dgm:prSet presAssocID="{7694F324-46F1-4F03-8C09-1DA876120F2E}" presName="node" presStyleLbl="node1" presStyleIdx="10" presStyleCnt="12">
        <dgm:presLayoutVars>
          <dgm:bulletEnabled val="1"/>
        </dgm:presLayoutVars>
      </dgm:prSet>
      <dgm:spPr/>
    </dgm:pt>
    <dgm:pt modelId="{5578309B-62B9-4006-8FEE-2C51F2A6851A}" type="pres">
      <dgm:prSet presAssocID="{7694F324-46F1-4F03-8C09-1DA876120F2E}" presName="spNode" presStyleCnt="0"/>
      <dgm:spPr/>
    </dgm:pt>
    <dgm:pt modelId="{D984626F-57FB-4975-95EE-621A4F9D1B46}" type="pres">
      <dgm:prSet presAssocID="{4485E983-A3EA-4D76-A05C-DC9686FFA734}" presName="sibTrans" presStyleLbl="sibTrans1D1" presStyleIdx="10" presStyleCnt="12"/>
      <dgm:spPr/>
    </dgm:pt>
    <dgm:pt modelId="{099EB2B5-07C4-4E86-8B81-A9B4A35E4F09}" type="pres">
      <dgm:prSet presAssocID="{1AD67DB9-E3DF-45F8-8F63-1AC9C954C75A}" presName="node" presStyleLbl="node1" presStyleIdx="11" presStyleCnt="12">
        <dgm:presLayoutVars>
          <dgm:bulletEnabled val="1"/>
        </dgm:presLayoutVars>
      </dgm:prSet>
      <dgm:spPr/>
    </dgm:pt>
    <dgm:pt modelId="{019D5587-6BBD-4FE1-93E3-C71E3728059C}" type="pres">
      <dgm:prSet presAssocID="{1AD67DB9-E3DF-45F8-8F63-1AC9C954C75A}" presName="spNode" presStyleCnt="0"/>
      <dgm:spPr/>
    </dgm:pt>
    <dgm:pt modelId="{116C97ED-2CFC-47FA-95A6-107D5670A2E6}" type="pres">
      <dgm:prSet presAssocID="{7BFD70B9-EC54-4842-8406-41EC5EB82BE0}" presName="sibTrans" presStyleLbl="sibTrans1D1" presStyleIdx="11" presStyleCnt="12"/>
      <dgm:spPr/>
    </dgm:pt>
  </dgm:ptLst>
  <dgm:cxnLst>
    <dgm:cxn modelId="{B88E6004-ACD5-4F7A-A839-2126162D4DBF}" srcId="{EFB4FDC2-EB56-4E1C-A2FD-EA6B396D7B30}" destId="{7694F324-46F1-4F03-8C09-1DA876120F2E}" srcOrd="10" destOrd="0" parTransId="{15BDA0EF-62C2-494E-9E7D-9A70C5649480}" sibTransId="{4485E983-A3EA-4D76-A05C-DC9686FFA734}"/>
    <dgm:cxn modelId="{7DAD2E1B-26FE-4112-B514-6C7296A4E397}" type="presOf" srcId="{EFB4FDC2-EB56-4E1C-A2FD-EA6B396D7B30}" destId="{E7610226-E815-4964-BEF1-38FF5F71280E}" srcOrd="0" destOrd="0" presId="urn:microsoft.com/office/officeart/2005/8/layout/cycle6"/>
    <dgm:cxn modelId="{8DDE301D-E55F-44AA-9B80-92649BC24ADC}" type="presOf" srcId="{7694F324-46F1-4F03-8C09-1DA876120F2E}" destId="{EB91A86A-8910-43AD-AEE7-993693DDD280}" srcOrd="0" destOrd="0" presId="urn:microsoft.com/office/officeart/2005/8/layout/cycle6"/>
    <dgm:cxn modelId="{0AE9491D-3E2C-4B59-9029-A161376D8750}" type="presOf" srcId="{23F788A8-2439-42D1-958D-FF24D0FC5A8A}" destId="{5A11819F-FFF7-4C15-8F1B-CCB014A1ADDE}" srcOrd="0" destOrd="0" presId="urn:microsoft.com/office/officeart/2005/8/layout/cycle6"/>
    <dgm:cxn modelId="{BEFCF51D-E401-46DB-806E-CA88E0F78795}" type="presOf" srcId="{DAC01480-3811-48B3-A2D6-F25955ADDC29}" destId="{04C0A2B0-B464-4FE3-9323-116509B08E66}" srcOrd="0" destOrd="0" presId="urn:microsoft.com/office/officeart/2005/8/layout/cycle6"/>
    <dgm:cxn modelId="{3352FB20-7553-4EEE-BF35-339737FE8EEE}" type="presOf" srcId="{7BFD70B9-EC54-4842-8406-41EC5EB82BE0}" destId="{116C97ED-2CFC-47FA-95A6-107D5670A2E6}" srcOrd="0" destOrd="0" presId="urn:microsoft.com/office/officeart/2005/8/layout/cycle6"/>
    <dgm:cxn modelId="{C331F838-9C18-4064-8177-2E2AC26110D3}" type="presOf" srcId="{C154C8DF-F22E-46D3-A260-53755173641E}" destId="{D0FB4851-E254-481D-98B1-A0817AE7767A}" srcOrd="0" destOrd="0" presId="urn:microsoft.com/office/officeart/2005/8/layout/cycle6"/>
    <dgm:cxn modelId="{640C2C3B-CF1A-4C26-BEDC-B2536C8BE9C1}" srcId="{EFB4FDC2-EB56-4E1C-A2FD-EA6B396D7B30}" destId="{1AD67DB9-E3DF-45F8-8F63-1AC9C954C75A}" srcOrd="11" destOrd="0" parTransId="{6428D0A2-AE99-4118-8CD5-34A4E825B6E6}" sibTransId="{7BFD70B9-EC54-4842-8406-41EC5EB82BE0}"/>
    <dgm:cxn modelId="{EE15FE3D-ACF9-43A8-9007-4480165B7954}" srcId="{EFB4FDC2-EB56-4E1C-A2FD-EA6B396D7B30}" destId="{0823F556-FD2B-4338-BE0D-7D3A12A87C5D}" srcOrd="9" destOrd="0" parTransId="{90B5C77C-BBDA-4BD5-8DB7-BAE4D2C995BE}" sibTransId="{E1354EE4-6F80-4C84-9113-4ADE51F83E8E}"/>
    <dgm:cxn modelId="{730DAB5C-9F32-4774-A673-DB86D27BD2E0}" type="presOf" srcId="{035909F2-1C03-49A1-9518-E577D44D1528}" destId="{AB44C70D-C00E-41C9-ACC3-0A40866692A8}" srcOrd="0" destOrd="0" presId="urn:microsoft.com/office/officeart/2005/8/layout/cycle6"/>
    <dgm:cxn modelId="{AB144D60-46B3-4B67-8EA7-7FC9782DDFE5}" srcId="{EFB4FDC2-EB56-4E1C-A2FD-EA6B396D7B30}" destId="{1ABD9690-7E6B-462E-8236-0D44700A65E4}" srcOrd="8" destOrd="0" parTransId="{1E05D378-55F1-4A8B-9605-EEB3BC69132D}" sibTransId="{2B696BD4-F9C9-4304-823E-12AA911BD15C}"/>
    <dgm:cxn modelId="{51927B61-0F72-4FA4-955E-3E97103C4DC5}" type="presOf" srcId="{4485E983-A3EA-4D76-A05C-DC9686FFA734}" destId="{D984626F-57FB-4975-95EE-621A4F9D1B46}" srcOrd="0" destOrd="0" presId="urn:microsoft.com/office/officeart/2005/8/layout/cycle6"/>
    <dgm:cxn modelId="{F45A7663-F0F5-4FC9-B866-7EEFB2620299}" type="presOf" srcId="{7CEFC306-0E08-4F9B-ACB1-DDE4D9340E3A}" destId="{2040A74B-3E6B-40DF-833D-3186767B956F}" srcOrd="0" destOrd="0" presId="urn:microsoft.com/office/officeart/2005/8/layout/cycle6"/>
    <dgm:cxn modelId="{ED3BB24A-DD94-4BC6-A127-EAFB9324F399}" type="presOf" srcId="{A1EF3AD3-4223-46ED-BD1D-BD7DADA6D771}" destId="{6556E23D-85EB-483D-8CF6-59E8F81A5191}" srcOrd="0" destOrd="0" presId="urn:microsoft.com/office/officeart/2005/8/layout/cycle6"/>
    <dgm:cxn modelId="{1507ED4A-0A6B-4C32-B16A-A4DFAFB09AEA}" type="presOf" srcId="{1ABD9690-7E6B-462E-8236-0D44700A65E4}" destId="{699E7729-7AA8-4EBD-834F-A5E65D83BE64}" srcOrd="0" destOrd="0" presId="urn:microsoft.com/office/officeart/2005/8/layout/cycle6"/>
    <dgm:cxn modelId="{FE0FEA6D-E954-4F3D-90C8-269ECBF19187}" type="presOf" srcId="{1AD67DB9-E3DF-45F8-8F63-1AC9C954C75A}" destId="{099EB2B5-07C4-4E86-8B81-A9B4A35E4F09}" srcOrd="0" destOrd="0" presId="urn:microsoft.com/office/officeart/2005/8/layout/cycle6"/>
    <dgm:cxn modelId="{5F6FF470-B8C8-44A1-9567-67E80E5F5A9D}" type="presOf" srcId="{78999E27-E4A4-4086-80BD-9E3CC5179F90}" destId="{20FE2840-AB84-4220-B561-FD30C665DBEC}" srcOrd="0" destOrd="0" presId="urn:microsoft.com/office/officeart/2005/8/layout/cycle6"/>
    <dgm:cxn modelId="{99FB9676-2DCC-45BD-8AE3-0A210FB7AB4B}" type="presOf" srcId="{52F50D16-56ED-436F-909F-6AB4B0730EA4}" destId="{F2BF813C-FDB9-49D6-9EF9-2A334AF3EBB4}" srcOrd="0" destOrd="0" presId="urn:microsoft.com/office/officeart/2005/8/layout/cycle6"/>
    <dgm:cxn modelId="{D9C7E680-A3AC-4753-A9E4-FCF7595C62A6}" type="presOf" srcId="{88A59581-4078-41F3-88B9-E7DF7537D965}" destId="{797387DF-614B-4D5A-9B22-79C627BD6546}" srcOrd="0" destOrd="0" presId="urn:microsoft.com/office/officeart/2005/8/layout/cycle6"/>
    <dgm:cxn modelId="{49EA3091-8C2C-4A79-BA66-73218EFF24B9}" srcId="{EFB4FDC2-EB56-4E1C-A2FD-EA6B396D7B30}" destId="{3BC09729-819E-4379-B5A6-395C568E7AD9}" srcOrd="3" destOrd="0" parTransId="{97E63736-5BAE-4DB2-AD82-8105729617CC}" sibTransId="{A627462B-2CCF-43C8-AB2D-751322D807A0}"/>
    <dgm:cxn modelId="{4FD8189A-E5A1-4497-8C60-8D76235EB0E6}" type="presOf" srcId="{CE0ACE99-F34A-42A1-8AF1-D8CE09F72480}" destId="{0C511294-CB6D-458B-B199-C2077114ED60}" srcOrd="0" destOrd="0" presId="urn:microsoft.com/office/officeart/2005/8/layout/cycle6"/>
    <dgm:cxn modelId="{5E3C369D-FDE3-4AA0-B1B5-FE554A05373C}" type="presOf" srcId="{3BC09729-819E-4379-B5A6-395C568E7AD9}" destId="{30204DA3-836A-4804-B5F0-81416E6FD5D3}" srcOrd="0" destOrd="0" presId="urn:microsoft.com/office/officeart/2005/8/layout/cycle6"/>
    <dgm:cxn modelId="{5E52C39E-2C19-4CD5-8A44-5BB43B334739}" type="presOf" srcId="{20786CC8-D871-47B5-BA34-213CAB7E8E9F}" destId="{83050AB4-BAC8-4C32-B14F-BDCAFA62DEEE}" srcOrd="0" destOrd="0" presId="urn:microsoft.com/office/officeart/2005/8/layout/cycle6"/>
    <dgm:cxn modelId="{A3F03EA3-22C6-4F59-90E7-E971A6103F7F}" type="presOf" srcId="{E1354EE4-6F80-4C84-9113-4ADE51F83E8E}" destId="{4AEFC934-19E6-4605-80C6-4DBF745B8DA5}" srcOrd="0" destOrd="0" presId="urn:microsoft.com/office/officeart/2005/8/layout/cycle6"/>
    <dgm:cxn modelId="{319BD7A4-BAB2-4323-90A2-19C34D8563AA}" type="presOf" srcId="{A627462B-2CCF-43C8-AB2D-751322D807A0}" destId="{DCA9AD1F-1414-416C-B5ED-F2CABCEBED1A}" srcOrd="0" destOrd="0" presId="urn:microsoft.com/office/officeart/2005/8/layout/cycle6"/>
    <dgm:cxn modelId="{9B4F9BAD-2E5D-44BF-BF57-8B27D9B15276}" srcId="{EFB4FDC2-EB56-4E1C-A2FD-EA6B396D7B30}" destId="{20786CC8-D871-47B5-BA34-213CAB7E8E9F}" srcOrd="5" destOrd="0" parTransId="{9698AF53-EAB7-4A6D-8A8C-D10CF9C22F9C}" sibTransId="{035909F2-1C03-49A1-9518-E577D44D1528}"/>
    <dgm:cxn modelId="{FA1905BA-5E02-4BF2-8A01-B280A472FB4E}" type="presOf" srcId="{EE68151C-325D-40F7-8B5D-B30F38D8835A}" destId="{1D5E6D37-E194-4CF6-BD75-DD9D5D04C8A6}" srcOrd="0" destOrd="0" presId="urn:microsoft.com/office/officeart/2005/8/layout/cycle6"/>
    <dgm:cxn modelId="{ACE64FC8-F0D2-4A25-B68A-5EA582421021}" type="presOf" srcId="{B95D7F0E-0B3A-41E0-A8B1-D23279BBF74F}" destId="{72BD3A58-1B48-4D72-BE74-3571FC725D35}" srcOrd="0" destOrd="0" presId="urn:microsoft.com/office/officeart/2005/8/layout/cycle6"/>
    <dgm:cxn modelId="{06BCF9D0-EA6A-4856-ABF4-98171D3ED8D4}" srcId="{EFB4FDC2-EB56-4E1C-A2FD-EA6B396D7B30}" destId="{A1EF3AD3-4223-46ED-BD1D-BD7DADA6D771}" srcOrd="2" destOrd="0" parTransId="{73E9EA66-FEB5-4D36-84E8-4810CD145325}" sibTransId="{7CEFC306-0E08-4F9B-ACB1-DDE4D9340E3A}"/>
    <dgm:cxn modelId="{4C91A7D2-C5A7-4602-A5D0-379BD23FFB9C}" type="presOf" srcId="{2B696BD4-F9C9-4304-823E-12AA911BD15C}" destId="{049D5732-6D6A-48B2-8A0C-1CC603FB34FE}" srcOrd="0" destOrd="0" presId="urn:microsoft.com/office/officeart/2005/8/layout/cycle6"/>
    <dgm:cxn modelId="{0D6CC8EA-484A-47FB-97B4-7A4D49629C78}" srcId="{EFB4FDC2-EB56-4E1C-A2FD-EA6B396D7B30}" destId="{78999E27-E4A4-4086-80BD-9E3CC5179F90}" srcOrd="6" destOrd="0" parTransId="{65965D0B-E34C-4414-89C5-566A7D9324F9}" sibTransId="{C154C8DF-F22E-46D3-A260-53755173641E}"/>
    <dgm:cxn modelId="{E663CAEB-98BE-4951-B765-5A65B6AA9345}" srcId="{EFB4FDC2-EB56-4E1C-A2FD-EA6B396D7B30}" destId="{23F788A8-2439-42D1-958D-FF24D0FC5A8A}" srcOrd="7" destOrd="0" parTransId="{9D815EBF-4BF6-46FB-A038-581A6BE97C9A}" sibTransId="{A7066789-76B8-40FD-89F0-C40C6964F5F0}"/>
    <dgm:cxn modelId="{281F80EE-C4C4-4CB0-A457-9C6114B8D471}" type="presOf" srcId="{0823F556-FD2B-4338-BE0D-7D3A12A87C5D}" destId="{22D418A6-08BB-443C-9801-B849D7F24563}" srcOrd="0" destOrd="0" presId="urn:microsoft.com/office/officeart/2005/8/layout/cycle6"/>
    <dgm:cxn modelId="{A9F2FEF3-EF53-4FC1-AD2F-76F29AB7A8A1}" type="presOf" srcId="{A7066789-76B8-40FD-89F0-C40C6964F5F0}" destId="{5619A8EE-B0F5-4E66-8C6B-B5138EA15681}" srcOrd="0" destOrd="0" presId="urn:microsoft.com/office/officeart/2005/8/layout/cycle6"/>
    <dgm:cxn modelId="{220F63FA-A5BD-4D7D-80FA-CCBCBB33C5F9}" srcId="{EFB4FDC2-EB56-4E1C-A2FD-EA6B396D7B30}" destId="{CE0ACE99-F34A-42A1-8AF1-D8CE09F72480}" srcOrd="1" destOrd="0" parTransId="{B1B6BFC4-061C-4D8D-9C75-A4AFC180BC6E}" sibTransId="{B95D7F0E-0B3A-41E0-A8B1-D23279BBF74F}"/>
    <dgm:cxn modelId="{CA3737FB-D185-4484-9090-E4F27AEDFBCA}" srcId="{EFB4FDC2-EB56-4E1C-A2FD-EA6B396D7B30}" destId="{52F50D16-56ED-436F-909F-6AB4B0730EA4}" srcOrd="4" destOrd="0" parTransId="{C3A9E463-B476-4D2E-ACE2-815E01D6D7DF}" sibTransId="{DAC01480-3811-48B3-A2D6-F25955ADDC29}"/>
    <dgm:cxn modelId="{0F8D23FD-8D55-4F54-B0E3-4D3D35110C6F}" srcId="{EFB4FDC2-EB56-4E1C-A2FD-EA6B396D7B30}" destId="{EE68151C-325D-40F7-8B5D-B30F38D8835A}" srcOrd="0" destOrd="0" parTransId="{A96E5D6D-6453-425C-B525-467027A6F807}" sibTransId="{88A59581-4078-41F3-88B9-E7DF7537D965}"/>
    <dgm:cxn modelId="{AAEA0767-0F3D-42FC-A460-16A01AF8BD0F}" type="presParOf" srcId="{E7610226-E815-4964-BEF1-38FF5F71280E}" destId="{1D5E6D37-E194-4CF6-BD75-DD9D5D04C8A6}" srcOrd="0" destOrd="0" presId="urn:microsoft.com/office/officeart/2005/8/layout/cycle6"/>
    <dgm:cxn modelId="{748975BA-B2F3-4E8D-AADA-6E3A08CD479B}" type="presParOf" srcId="{E7610226-E815-4964-BEF1-38FF5F71280E}" destId="{EC81D486-6371-4795-811C-3B7C85242C12}" srcOrd="1" destOrd="0" presId="urn:microsoft.com/office/officeart/2005/8/layout/cycle6"/>
    <dgm:cxn modelId="{D0BA3834-1F7F-4CF4-BC73-FCD64713404F}" type="presParOf" srcId="{E7610226-E815-4964-BEF1-38FF5F71280E}" destId="{797387DF-614B-4D5A-9B22-79C627BD6546}" srcOrd="2" destOrd="0" presId="urn:microsoft.com/office/officeart/2005/8/layout/cycle6"/>
    <dgm:cxn modelId="{5B8578C8-1555-4C18-80C5-910899BF2ABC}" type="presParOf" srcId="{E7610226-E815-4964-BEF1-38FF5F71280E}" destId="{0C511294-CB6D-458B-B199-C2077114ED60}" srcOrd="3" destOrd="0" presId="urn:microsoft.com/office/officeart/2005/8/layout/cycle6"/>
    <dgm:cxn modelId="{A1639BF6-3E44-4BF2-AB5D-2E1BC2F09624}" type="presParOf" srcId="{E7610226-E815-4964-BEF1-38FF5F71280E}" destId="{9B6AEE28-9595-4763-A135-D37CD9034C34}" srcOrd="4" destOrd="0" presId="urn:microsoft.com/office/officeart/2005/8/layout/cycle6"/>
    <dgm:cxn modelId="{B84A347F-F1D3-4236-875D-04BD1055D3C8}" type="presParOf" srcId="{E7610226-E815-4964-BEF1-38FF5F71280E}" destId="{72BD3A58-1B48-4D72-BE74-3571FC725D35}" srcOrd="5" destOrd="0" presId="urn:microsoft.com/office/officeart/2005/8/layout/cycle6"/>
    <dgm:cxn modelId="{102B458D-5AAC-4CC7-9C35-6A29450822B5}" type="presParOf" srcId="{E7610226-E815-4964-BEF1-38FF5F71280E}" destId="{6556E23D-85EB-483D-8CF6-59E8F81A5191}" srcOrd="6" destOrd="0" presId="urn:microsoft.com/office/officeart/2005/8/layout/cycle6"/>
    <dgm:cxn modelId="{4B8401D4-29E3-4453-9A98-8F3ECFFF0A68}" type="presParOf" srcId="{E7610226-E815-4964-BEF1-38FF5F71280E}" destId="{AEE00F2E-D1B2-42EF-BA9E-AD34108360EB}" srcOrd="7" destOrd="0" presId="urn:microsoft.com/office/officeart/2005/8/layout/cycle6"/>
    <dgm:cxn modelId="{52F8CE1F-9A04-43B9-A637-230F73F3A00B}" type="presParOf" srcId="{E7610226-E815-4964-BEF1-38FF5F71280E}" destId="{2040A74B-3E6B-40DF-833D-3186767B956F}" srcOrd="8" destOrd="0" presId="urn:microsoft.com/office/officeart/2005/8/layout/cycle6"/>
    <dgm:cxn modelId="{65923F97-0FA8-4AFD-8165-F54D05AC677C}" type="presParOf" srcId="{E7610226-E815-4964-BEF1-38FF5F71280E}" destId="{30204DA3-836A-4804-B5F0-81416E6FD5D3}" srcOrd="9" destOrd="0" presId="urn:microsoft.com/office/officeart/2005/8/layout/cycle6"/>
    <dgm:cxn modelId="{5FCF5B48-91A6-42F2-8FEA-630B2D6E2666}" type="presParOf" srcId="{E7610226-E815-4964-BEF1-38FF5F71280E}" destId="{564474B7-45C3-4857-A21A-FCE0D5033F86}" srcOrd="10" destOrd="0" presId="urn:microsoft.com/office/officeart/2005/8/layout/cycle6"/>
    <dgm:cxn modelId="{EC853F57-DB8C-4BCC-AE3F-677E8F04DF49}" type="presParOf" srcId="{E7610226-E815-4964-BEF1-38FF5F71280E}" destId="{DCA9AD1F-1414-416C-B5ED-F2CABCEBED1A}" srcOrd="11" destOrd="0" presId="urn:microsoft.com/office/officeart/2005/8/layout/cycle6"/>
    <dgm:cxn modelId="{5DEA946F-ED0C-4FA1-BF0C-95AC6A8D60A2}" type="presParOf" srcId="{E7610226-E815-4964-BEF1-38FF5F71280E}" destId="{F2BF813C-FDB9-49D6-9EF9-2A334AF3EBB4}" srcOrd="12" destOrd="0" presId="urn:microsoft.com/office/officeart/2005/8/layout/cycle6"/>
    <dgm:cxn modelId="{B852D3BD-CF61-4AAE-9DA2-E9A06886C0D7}" type="presParOf" srcId="{E7610226-E815-4964-BEF1-38FF5F71280E}" destId="{E69B4DE3-E4F6-4947-92C2-9E284F7B9B39}" srcOrd="13" destOrd="0" presId="urn:microsoft.com/office/officeart/2005/8/layout/cycle6"/>
    <dgm:cxn modelId="{5717CC25-0233-4F2E-835D-5E49CB7DE32B}" type="presParOf" srcId="{E7610226-E815-4964-BEF1-38FF5F71280E}" destId="{04C0A2B0-B464-4FE3-9323-116509B08E66}" srcOrd="14" destOrd="0" presId="urn:microsoft.com/office/officeart/2005/8/layout/cycle6"/>
    <dgm:cxn modelId="{360BBED8-AAD7-4145-84D0-85075F5F4E46}" type="presParOf" srcId="{E7610226-E815-4964-BEF1-38FF5F71280E}" destId="{83050AB4-BAC8-4C32-B14F-BDCAFA62DEEE}" srcOrd="15" destOrd="0" presId="urn:microsoft.com/office/officeart/2005/8/layout/cycle6"/>
    <dgm:cxn modelId="{620BFFD7-6B1D-49AF-AED4-65D29B4CE7A3}" type="presParOf" srcId="{E7610226-E815-4964-BEF1-38FF5F71280E}" destId="{13596D28-FA44-4105-AB94-B831B689DAE9}" srcOrd="16" destOrd="0" presId="urn:microsoft.com/office/officeart/2005/8/layout/cycle6"/>
    <dgm:cxn modelId="{73E030AE-6845-4BDA-95E9-C11BC87E4E6F}" type="presParOf" srcId="{E7610226-E815-4964-BEF1-38FF5F71280E}" destId="{AB44C70D-C00E-41C9-ACC3-0A40866692A8}" srcOrd="17" destOrd="0" presId="urn:microsoft.com/office/officeart/2005/8/layout/cycle6"/>
    <dgm:cxn modelId="{F8B7DAD8-9D99-4324-9066-E2CFBF441656}" type="presParOf" srcId="{E7610226-E815-4964-BEF1-38FF5F71280E}" destId="{20FE2840-AB84-4220-B561-FD30C665DBEC}" srcOrd="18" destOrd="0" presId="urn:microsoft.com/office/officeart/2005/8/layout/cycle6"/>
    <dgm:cxn modelId="{A05DD68C-21AF-443D-AACC-85E59EBBB571}" type="presParOf" srcId="{E7610226-E815-4964-BEF1-38FF5F71280E}" destId="{12F16BC1-0AFE-4775-A6F4-192443F7AB60}" srcOrd="19" destOrd="0" presId="urn:microsoft.com/office/officeart/2005/8/layout/cycle6"/>
    <dgm:cxn modelId="{E2A73CE9-A0EA-4561-A8B9-9323BAF13064}" type="presParOf" srcId="{E7610226-E815-4964-BEF1-38FF5F71280E}" destId="{D0FB4851-E254-481D-98B1-A0817AE7767A}" srcOrd="20" destOrd="0" presId="urn:microsoft.com/office/officeart/2005/8/layout/cycle6"/>
    <dgm:cxn modelId="{0BC0A104-70A9-4F7F-923D-C89C89AF6A62}" type="presParOf" srcId="{E7610226-E815-4964-BEF1-38FF5F71280E}" destId="{5A11819F-FFF7-4C15-8F1B-CCB014A1ADDE}" srcOrd="21" destOrd="0" presId="urn:microsoft.com/office/officeart/2005/8/layout/cycle6"/>
    <dgm:cxn modelId="{325424C1-DF27-4AF7-A1B3-2A698B9792B1}" type="presParOf" srcId="{E7610226-E815-4964-BEF1-38FF5F71280E}" destId="{E8F45F10-8C8D-46DB-84F1-DEA8C20B9338}" srcOrd="22" destOrd="0" presId="urn:microsoft.com/office/officeart/2005/8/layout/cycle6"/>
    <dgm:cxn modelId="{145036A4-12E6-4326-9E03-85B31C7E3D37}" type="presParOf" srcId="{E7610226-E815-4964-BEF1-38FF5F71280E}" destId="{5619A8EE-B0F5-4E66-8C6B-B5138EA15681}" srcOrd="23" destOrd="0" presId="urn:microsoft.com/office/officeart/2005/8/layout/cycle6"/>
    <dgm:cxn modelId="{6A6FFF2D-794C-44AA-A15D-5DB96C035B81}" type="presParOf" srcId="{E7610226-E815-4964-BEF1-38FF5F71280E}" destId="{699E7729-7AA8-4EBD-834F-A5E65D83BE64}" srcOrd="24" destOrd="0" presId="urn:microsoft.com/office/officeart/2005/8/layout/cycle6"/>
    <dgm:cxn modelId="{69A412BD-78C5-40F9-AEBE-A148FB13F68B}" type="presParOf" srcId="{E7610226-E815-4964-BEF1-38FF5F71280E}" destId="{C6CA3B44-8287-4DE5-B590-0B1ED526467E}" srcOrd="25" destOrd="0" presId="urn:microsoft.com/office/officeart/2005/8/layout/cycle6"/>
    <dgm:cxn modelId="{FF70310C-E6C1-4294-9DC2-CEF29F6DA740}" type="presParOf" srcId="{E7610226-E815-4964-BEF1-38FF5F71280E}" destId="{049D5732-6D6A-48B2-8A0C-1CC603FB34FE}" srcOrd="26" destOrd="0" presId="urn:microsoft.com/office/officeart/2005/8/layout/cycle6"/>
    <dgm:cxn modelId="{03321189-7891-4743-9F09-9D67F473B643}" type="presParOf" srcId="{E7610226-E815-4964-BEF1-38FF5F71280E}" destId="{22D418A6-08BB-443C-9801-B849D7F24563}" srcOrd="27" destOrd="0" presId="urn:microsoft.com/office/officeart/2005/8/layout/cycle6"/>
    <dgm:cxn modelId="{CC35AD9D-3771-47A3-AEB4-D6875C1D2710}" type="presParOf" srcId="{E7610226-E815-4964-BEF1-38FF5F71280E}" destId="{E0E74308-9133-457D-A139-33BE65ED84F9}" srcOrd="28" destOrd="0" presId="urn:microsoft.com/office/officeart/2005/8/layout/cycle6"/>
    <dgm:cxn modelId="{6FB18A9D-B1AF-40BC-BDBB-3104A39B5F4B}" type="presParOf" srcId="{E7610226-E815-4964-BEF1-38FF5F71280E}" destId="{4AEFC934-19E6-4605-80C6-4DBF745B8DA5}" srcOrd="29" destOrd="0" presId="urn:microsoft.com/office/officeart/2005/8/layout/cycle6"/>
    <dgm:cxn modelId="{DF48104E-0696-4B24-8F64-BDD73A6B56F1}" type="presParOf" srcId="{E7610226-E815-4964-BEF1-38FF5F71280E}" destId="{EB91A86A-8910-43AD-AEE7-993693DDD280}" srcOrd="30" destOrd="0" presId="urn:microsoft.com/office/officeart/2005/8/layout/cycle6"/>
    <dgm:cxn modelId="{7D423596-CD48-4860-BEFB-53834DD3E83A}" type="presParOf" srcId="{E7610226-E815-4964-BEF1-38FF5F71280E}" destId="{5578309B-62B9-4006-8FEE-2C51F2A6851A}" srcOrd="31" destOrd="0" presId="urn:microsoft.com/office/officeart/2005/8/layout/cycle6"/>
    <dgm:cxn modelId="{ACDEB599-88BC-4E1E-AB42-002EB3B14572}" type="presParOf" srcId="{E7610226-E815-4964-BEF1-38FF5F71280E}" destId="{D984626F-57FB-4975-95EE-621A4F9D1B46}" srcOrd="32" destOrd="0" presId="urn:microsoft.com/office/officeart/2005/8/layout/cycle6"/>
    <dgm:cxn modelId="{0B5AE451-8ADC-4BBD-8C11-40696D090C1B}" type="presParOf" srcId="{E7610226-E815-4964-BEF1-38FF5F71280E}" destId="{099EB2B5-07C4-4E86-8B81-A9B4A35E4F09}" srcOrd="33" destOrd="0" presId="urn:microsoft.com/office/officeart/2005/8/layout/cycle6"/>
    <dgm:cxn modelId="{817EDB61-48BA-4847-B062-35FDEBF23AFB}" type="presParOf" srcId="{E7610226-E815-4964-BEF1-38FF5F71280E}" destId="{019D5587-6BBD-4FE1-93E3-C71E3728059C}" srcOrd="34" destOrd="0" presId="urn:microsoft.com/office/officeart/2005/8/layout/cycle6"/>
    <dgm:cxn modelId="{64005714-7657-49D1-8102-D4113DB2C2D7}" type="presParOf" srcId="{E7610226-E815-4964-BEF1-38FF5F71280E}" destId="{116C97ED-2CFC-47FA-95A6-107D5670A2E6}" srcOrd="35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5E6D37-E194-4CF6-BD75-DD9D5D04C8A6}">
      <dsp:nvSpPr>
        <dsp:cNvPr id="0" name=""/>
        <dsp:cNvSpPr/>
      </dsp:nvSpPr>
      <dsp:spPr>
        <a:xfrm>
          <a:off x="3680519" y="4169"/>
          <a:ext cx="766960" cy="4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tammikuu</a:t>
          </a:r>
        </a:p>
      </dsp:txBody>
      <dsp:txXfrm>
        <a:off x="3704855" y="28505"/>
        <a:ext cx="718288" cy="449852"/>
      </dsp:txXfrm>
    </dsp:sp>
    <dsp:sp modelId="{797387DF-614B-4D5A-9B22-79C627BD6546}">
      <dsp:nvSpPr>
        <dsp:cNvPr id="0" name=""/>
        <dsp:cNvSpPr/>
      </dsp:nvSpPr>
      <dsp:spPr>
        <a:xfrm>
          <a:off x="1608098" y="253431"/>
          <a:ext cx="4911803" cy="4911803"/>
        </a:xfrm>
        <a:custGeom>
          <a:avLst/>
          <a:gdLst/>
          <a:ahLst/>
          <a:cxnLst/>
          <a:rect l="0" t="0" r="0" b="0"/>
          <a:pathLst>
            <a:path>
              <a:moveTo>
                <a:pt x="2844085" y="30872"/>
              </a:moveTo>
              <a:arcTo wR="2455901" hR="2455901" stAng="16745664" swAng="65437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511294-CB6D-458B-B199-C2077114ED60}">
      <dsp:nvSpPr>
        <dsp:cNvPr id="0" name=""/>
        <dsp:cNvSpPr/>
      </dsp:nvSpPr>
      <dsp:spPr>
        <a:xfrm>
          <a:off x="4908470" y="333198"/>
          <a:ext cx="766960" cy="4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Helmikuu</a:t>
          </a:r>
        </a:p>
      </dsp:txBody>
      <dsp:txXfrm>
        <a:off x="4932806" y="357534"/>
        <a:ext cx="718288" cy="449852"/>
      </dsp:txXfrm>
    </dsp:sp>
    <dsp:sp modelId="{72BD3A58-1B48-4D72-BE74-3571FC725D35}">
      <dsp:nvSpPr>
        <dsp:cNvPr id="0" name=""/>
        <dsp:cNvSpPr/>
      </dsp:nvSpPr>
      <dsp:spPr>
        <a:xfrm>
          <a:off x="1608098" y="253431"/>
          <a:ext cx="4911803" cy="4911803"/>
        </a:xfrm>
        <a:custGeom>
          <a:avLst/>
          <a:gdLst/>
          <a:ahLst/>
          <a:cxnLst/>
          <a:rect l="0" t="0" r="0" b="0"/>
          <a:pathLst>
            <a:path>
              <a:moveTo>
                <a:pt x="4043156" y="581848"/>
              </a:moveTo>
              <a:arcTo wR="2455901" hR="2455901" stAng="18615804" swAng="75785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56E23D-85EB-483D-8CF6-59E8F81A5191}">
      <dsp:nvSpPr>
        <dsp:cNvPr id="0" name=""/>
        <dsp:cNvSpPr/>
      </dsp:nvSpPr>
      <dsp:spPr>
        <a:xfrm>
          <a:off x="5807392" y="1232120"/>
          <a:ext cx="766960" cy="4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Maaliskuu</a:t>
          </a:r>
        </a:p>
      </dsp:txBody>
      <dsp:txXfrm>
        <a:off x="5831728" y="1256456"/>
        <a:ext cx="718288" cy="449852"/>
      </dsp:txXfrm>
    </dsp:sp>
    <dsp:sp modelId="{2040A74B-3E6B-40DF-833D-3186767B956F}">
      <dsp:nvSpPr>
        <dsp:cNvPr id="0" name=""/>
        <dsp:cNvSpPr/>
      </dsp:nvSpPr>
      <dsp:spPr>
        <a:xfrm>
          <a:off x="1608098" y="253431"/>
          <a:ext cx="4911803" cy="4911803"/>
        </a:xfrm>
        <a:custGeom>
          <a:avLst/>
          <a:gdLst/>
          <a:ahLst/>
          <a:cxnLst/>
          <a:rect l="0" t="0" r="0" b="0"/>
          <a:pathLst>
            <a:path>
              <a:moveTo>
                <a:pt x="4711365" y="1484132"/>
              </a:moveTo>
              <a:arcTo wR="2455901" hR="2455901" stAng="20201470" swAng="103846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204DA3-836A-4804-B5F0-81416E6FD5D3}">
      <dsp:nvSpPr>
        <dsp:cNvPr id="0" name=""/>
        <dsp:cNvSpPr/>
      </dsp:nvSpPr>
      <dsp:spPr>
        <a:xfrm>
          <a:off x="6136421" y="2460071"/>
          <a:ext cx="766960" cy="4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Huhtikuu</a:t>
          </a:r>
        </a:p>
      </dsp:txBody>
      <dsp:txXfrm>
        <a:off x="6160757" y="2484407"/>
        <a:ext cx="718288" cy="449852"/>
      </dsp:txXfrm>
    </dsp:sp>
    <dsp:sp modelId="{DCA9AD1F-1414-416C-B5ED-F2CABCEBED1A}">
      <dsp:nvSpPr>
        <dsp:cNvPr id="0" name=""/>
        <dsp:cNvSpPr/>
      </dsp:nvSpPr>
      <dsp:spPr>
        <a:xfrm>
          <a:off x="1608098" y="253431"/>
          <a:ext cx="4911803" cy="4911803"/>
        </a:xfrm>
        <a:custGeom>
          <a:avLst/>
          <a:gdLst/>
          <a:ahLst/>
          <a:cxnLst/>
          <a:rect l="0" t="0" r="0" b="0"/>
          <a:pathLst>
            <a:path>
              <a:moveTo>
                <a:pt x="4898344" y="2712663"/>
              </a:moveTo>
              <a:arcTo wR="2455901" hR="2455901" stAng="360071" swAng="103846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F813C-FDB9-49D6-9EF9-2A334AF3EBB4}">
      <dsp:nvSpPr>
        <dsp:cNvPr id="0" name=""/>
        <dsp:cNvSpPr/>
      </dsp:nvSpPr>
      <dsp:spPr>
        <a:xfrm>
          <a:off x="5807392" y="3688021"/>
          <a:ext cx="766960" cy="4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Toukokuu</a:t>
          </a:r>
        </a:p>
      </dsp:txBody>
      <dsp:txXfrm>
        <a:off x="5831728" y="3712357"/>
        <a:ext cx="718288" cy="449852"/>
      </dsp:txXfrm>
    </dsp:sp>
    <dsp:sp modelId="{04C0A2B0-B464-4FE3-9323-116509B08E66}">
      <dsp:nvSpPr>
        <dsp:cNvPr id="0" name=""/>
        <dsp:cNvSpPr/>
      </dsp:nvSpPr>
      <dsp:spPr>
        <a:xfrm>
          <a:off x="1608098" y="253431"/>
          <a:ext cx="4911803" cy="4911803"/>
        </a:xfrm>
        <a:custGeom>
          <a:avLst/>
          <a:gdLst/>
          <a:ahLst/>
          <a:cxnLst/>
          <a:rect l="0" t="0" r="0" b="0"/>
          <a:pathLst>
            <a:path>
              <a:moveTo>
                <a:pt x="4414542" y="3937514"/>
              </a:moveTo>
              <a:arcTo wR="2455901" hR="2455901" stAng="2226340" swAng="75785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050AB4-BAC8-4C32-B14F-BDCAFA62DEEE}">
      <dsp:nvSpPr>
        <dsp:cNvPr id="0" name=""/>
        <dsp:cNvSpPr/>
      </dsp:nvSpPr>
      <dsp:spPr>
        <a:xfrm>
          <a:off x="4908470" y="4586944"/>
          <a:ext cx="766960" cy="4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Kesäkuu</a:t>
          </a:r>
        </a:p>
      </dsp:txBody>
      <dsp:txXfrm>
        <a:off x="4932806" y="4611280"/>
        <a:ext cx="718288" cy="449852"/>
      </dsp:txXfrm>
    </dsp:sp>
    <dsp:sp modelId="{AB44C70D-C00E-41C9-ACC3-0A40866692A8}">
      <dsp:nvSpPr>
        <dsp:cNvPr id="0" name=""/>
        <dsp:cNvSpPr/>
      </dsp:nvSpPr>
      <dsp:spPr>
        <a:xfrm>
          <a:off x="1608098" y="253431"/>
          <a:ext cx="4911803" cy="4911803"/>
        </a:xfrm>
        <a:custGeom>
          <a:avLst/>
          <a:gdLst/>
          <a:ahLst/>
          <a:cxnLst/>
          <a:rect l="0" t="0" r="0" b="0"/>
          <a:pathLst>
            <a:path>
              <a:moveTo>
                <a:pt x="3295898" y="4763683"/>
              </a:moveTo>
              <a:arcTo wR="2455901" hR="2455901" stAng="4199957" swAng="65437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FE2840-AB84-4220-B561-FD30C665DBEC}">
      <dsp:nvSpPr>
        <dsp:cNvPr id="0" name=""/>
        <dsp:cNvSpPr/>
      </dsp:nvSpPr>
      <dsp:spPr>
        <a:xfrm>
          <a:off x="3680519" y="4915972"/>
          <a:ext cx="766960" cy="4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Heinäkuu</a:t>
          </a:r>
        </a:p>
      </dsp:txBody>
      <dsp:txXfrm>
        <a:off x="3704855" y="4940308"/>
        <a:ext cx="718288" cy="449852"/>
      </dsp:txXfrm>
    </dsp:sp>
    <dsp:sp modelId="{D0FB4851-E254-481D-98B1-A0817AE7767A}">
      <dsp:nvSpPr>
        <dsp:cNvPr id="0" name=""/>
        <dsp:cNvSpPr/>
      </dsp:nvSpPr>
      <dsp:spPr>
        <a:xfrm>
          <a:off x="1608098" y="253431"/>
          <a:ext cx="4911803" cy="4911803"/>
        </a:xfrm>
        <a:custGeom>
          <a:avLst/>
          <a:gdLst/>
          <a:ahLst/>
          <a:cxnLst/>
          <a:rect l="0" t="0" r="0" b="0"/>
          <a:pathLst>
            <a:path>
              <a:moveTo>
                <a:pt x="2067717" y="4880930"/>
              </a:moveTo>
              <a:arcTo wR="2455901" hR="2455901" stAng="5945664" swAng="65437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11819F-FFF7-4C15-8F1B-CCB014A1ADDE}">
      <dsp:nvSpPr>
        <dsp:cNvPr id="0" name=""/>
        <dsp:cNvSpPr/>
      </dsp:nvSpPr>
      <dsp:spPr>
        <a:xfrm>
          <a:off x="2452568" y="4586944"/>
          <a:ext cx="766960" cy="4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Elokuu</a:t>
          </a:r>
        </a:p>
      </dsp:txBody>
      <dsp:txXfrm>
        <a:off x="2476904" y="4611280"/>
        <a:ext cx="718288" cy="449852"/>
      </dsp:txXfrm>
    </dsp:sp>
    <dsp:sp modelId="{5619A8EE-B0F5-4E66-8C6B-B5138EA15681}">
      <dsp:nvSpPr>
        <dsp:cNvPr id="0" name=""/>
        <dsp:cNvSpPr/>
      </dsp:nvSpPr>
      <dsp:spPr>
        <a:xfrm>
          <a:off x="1608098" y="253431"/>
          <a:ext cx="4911803" cy="4911803"/>
        </a:xfrm>
        <a:custGeom>
          <a:avLst/>
          <a:gdLst/>
          <a:ahLst/>
          <a:cxnLst/>
          <a:rect l="0" t="0" r="0" b="0"/>
          <a:pathLst>
            <a:path>
              <a:moveTo>
                <a:pt x="868646" y="4329954"/>
              </a:moveTo>
              <a:arcTo wR="2455901" hR="2455901" stAng="7815804" swAng="75785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9E7729-7AA8-4EBD-834F-A5E65D83BE64}">
      <dsp:nvSpPr>
        <dsp:cNvPr id="0" name=""/>
        <dsp:cNvSpPr/>
      </dsp:nvSpPr>
      <dsp:spPr>
        <a:xfrm>
          <a:off x="1553646" y="3688021"/>
          <a:ext cx="766960" cy="4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Syyskuu</a:t>
          </a:r>
        </a:p>
      </dsp:txBody>
      <dsp:txXfrm>
        <a:off x="1577982" y="3712357"/>
        <a:ext cx="718288" cy="449852"/>
      </dsp:txXfrm>
    </dsp:sp>
    <dsp:sp modelId="{049D5732-6D6A-48B2-8A0C-1CC603FB34FE}">
      <dsp:nvSpPr>
        <dsp:cNvPr id="0" name=""/>
        <dsp:cNvSpPr/>
      </dsp:nvSpPr>
      <dsp:spPr>
        <a:xfrm>
          <a:off x="1608098" y="253431"/>
          <a:ext cx="4911803" cy="4911803"/>
        </a:xfrm>
        <a:custGeom>
          <a:avLst/>
          <a:gdLst/>
          <a:ahLst/>
          <a:cxnLst/>
          <a:rect l="0" t="0" r="0" b="0"/>
          <a:pathLst>
            <a:path>
              <a:moveTo>
                <a:pt x="200437" y="3427670"/>
              </a:moveTo>
              <a:arcTo wR="2455901" hR="2455901" stAng="9401470" swAng="103846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D418A6-08BB-443C-9801-B849D7F24563}">
      <dsp:nvSpPr>
        <dsp:cNvPr id="0" name=""/>
        <dsp:cNvSpPr/>
      </dsp:nvSpPr>
      <dsp:spPr>
        <a:xfrm>
          <a:off x="1224617" y="2460071"/>
          <a:ext cx="766960" cy="4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Lokakuu</a:t>
          </a:r>
        </a:p>
      </dsp:txBody>
      <dsp:txXfrm>
        <a:off x="1248953" y="2484407"/>
        <a:ext cx="718288" cy="449852"/>
      </dsp:txXfrm>
    </dsp:sp>
    <dsp:sp modelId="{4AEFC934-19E6-4605-80C6-4DBF745B8DA5}">
      <dsp:nvSpPr>
        <dsp:cNvPr id="0" name=""/>
        <dsp:cNvSpPr/>
      </dsp:nvSpPr>
      <dsp:spPr>
        <a:xfrm>
          <a:off x="1608098" y="253431"/>
          <a:ext cx="4911803" cy="4911803"/>
        </a:xfrm>
        <a:custGeom>
          <a:avLst/>
          <a:gdLst/>
          <a:ahLst/>
          <a:cxnLst/>
          <a:rect l="0" t="0" r="0" b="0"/>
          <a:pathLst>
            <a:path>
              <a:moveTo>
                <a:pt x="13458" y="2199139"/>
              </a:moveTo>
              <a:arcTo wR="2455901" hR="2455901" stAng="11160071" swAng="1038460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91A86A-8910-43AD-AEE7-993693DDD280}">
      <dsp:nvSpPr>
        <dsp:cNvPr id="0" name=""/>
        <dsp:cNvSpPr/>
      </dsp:nvSpPr>
      <dsp:spPr>
        <a:xfrm>
          <a:off x="1553646" y="1232120"/>
          <a:ext cx="766960" cy="4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Marraskuu</a:t>
          </a:r>
        </a:p>
      </dsp:txBody>
      <dsp:txXfrm>
        <a:off x="1577982" y="1256456"/>
        <a:ext cx="718288" cy="449852"/>
      </dsp:txXfrm>
    </dsp:sp>
    <dsp:sp modelId="{D984626F-57FB-4975-95EE-621A4F9D1B46}">
      <dsp:nvSpPr>
        <dsp:cNvPr id="0" name=""/>
        <dsp:cNvSpPr/>
      </dsp:nvSpPr>
      <dsp:spPr>
        <a:xfrm>
          <a:off x="1608098" y="253431"/>
          <a:ext cx="4911803" cy="4911803"/>
        </a:xfrm>
        <a:custGeom>
          <a:avLst/>
          <a:gdLst/>
          <a:ahLst/>
          <a:cxnLst/>
          <a:rect l="0" t="0" r="0" b="0"/>
          <a:pathLst>
            <a:path>
              <a:moveTo>
                <a:pt x="497260" y="974288"/>
              </a:moveTo>
              <a:arcTo wR="2455901" hR="2455901" stAng="13026340" swAng="75785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9EB2B5-07C4-4E86-8B81-A9B4A35E4F09}">
      <dsp:nvSpPr>
        <dsp:cNvPr id="0" name=""/>
        <dsp:cNvSpPr/>
      </dsp:nvSpPr>
      <dsp:spPr>
        <a:xfrm>
          <a:off x="2452568" y="333198"/>
          <a:ext cx="766960" cy="4985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100" kern="1200"/>
            <a:t>Joulukuu</a:t>
          </a:r>
        </a:p>
      </dsp:txBody>
      <dsp:txXfrm>
        <a:off x="2476904" y="357534"/>
        <a:ext cx="718288" cy="449852"/>
      </dsp:txXfrm>
    </dsp:sp>
    <dsp:sp modelId="{116C97ED-2CFC-47FA-95A6-107D5670A2E6}">
      <dsp:nvSpPr>
        <dsp:cNvPr id="0" name=""/>
        <dsp:cNvSpPr/>
      </dsp:nvSpPr>
      <dsp:spPr>
        <a:xfrm>
          <a:off x="1608098" y="253431"/>
          <a:ext cx="4911803" cy="4911803"/>
        </a:xfrm>
        <a:custGeom>
          <a:avLst/>
          <a:gdLst/>
          <a:ahLst/>
          <a:cxnLst/>
          <a:rect l="0" t="0" r="0" b="0"/>
          <a:pathLst>
            <a:path>
              <a:moveTo>
                <a:pt x="1615905" y="148119"/>
              </a:moveTo>
              <a:arcTo wR="2455901" hR="2455901" stAng="14999957" swAng="65437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C5C751C-91B0-7D8B-07B0-E1419D2012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i="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C02EEFB-17F1-AE6D-5C7B-76D5B3666F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15D9E3-6D91-9108-49A5-E86CF809D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525FF6B-40E0-9357-BB9F-D80086A3A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3301F1-67C6-1B31-8475-0A8DB14CA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1382A016-16DC-DBAA-01FB-EA7029046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84" t="1159" r="12688" b="1159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AADEE82E-5E18-7CB5-2E52-133A35511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2658" y="5735637"/>
            <a:ext cx="1390483" cy="792426"/>
          </a:xfrm>
          <a:prstGeom prst="rect">
            <a:avLst/>
          </a:prstGeom>
        </p:spPr>
      </p:pic>
      <p:sp>
        <p:nvSpPr>
          <p:cNvPr id="9" name="Tekstiruutu 8">
            <a:extLst>
              <a:ext uri="{FF2B5EF4-FFF2-40B4-BE49-F238E27FC236}">
                <a16:creationId xmlns:a16="http://schemas.microsoft.com/office/drawing/2014/main" id="{77FC351A-AA56-5202-25CD-E0EA13B3D2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7511332" y="6354374"/>
            <a:ext cx="4269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200">
                <a:solidFill>
                  <a:schemeClr val="bg1"/>
                </a:solidFill>
              </a:rPr>
              <a:t>Pohjois-Karjalan hyvinvointialue   |   </a:t>
            </a:r>
            <a:r>
              <a:rPr lang="fi-FI" sz="1200" b="1" err="1">
                <a:solidFill>
                  <a:schemeClr val="bg1"/>
                </a:solidFill>
              </a:rPr>
              <a:t>www.siunsote.fi</a:t>
            </a:r>
            <a:endParaRPr lang="fi-FI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705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6AEF56-B2AE-B9CC-E29F-045295C36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62AB648-761E-D5C6-643A-8585A48F0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6F96D35-4D12-DA70-B975-A2FC85B0B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11939CA-4B95-84D1-502E-E34C9381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71798D7-95E8-5459-5A25-D792C16CF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2303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DBF2DE34-7653-2982-EB2F-B3FEAF4335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F408C05B-0602-E515-6DE1-A83580DDC8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B11BDCB-E153-77D2-8322-5FB44098B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058380F-BCA9-713F-A3BB-99678DB4C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2CFA462-100B-6D0A-2F7A-31F8ADF0E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8305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Kansi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>
            <a:extLst>
              <a:ext uri="{FF2B5EF4-FFF2-40B4-BE49-F238E27FC236}">
                <a16:creationId xmlns:a16="http://schemas.microsoft.com/office/drawing/2014/main" id="{C0D947DD-5AEB-17E7-E873-F53409F42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84" t="1159" r="12688" b="1159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pic>
        <p:nvPicPr>
          <p:cNvPr id="13" name="Kuva 12" descr="Siun sote">
            <a:extLst>
              <a:ext uri="{FF2B5EF4-FFF2-40B4-BE49-F238E27FC236}">
                <a16:creationId xmlns:a16="http://schemas.microsoft.com/office/drawing/2014/main" id="{826B7DAC-0E23-E8D1-9B97-8D646557008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16689" y="1757238"/>
            <a:ext cx="4909598" cy="2797943"/>
          </a:xfrm>
          <a:prstGeom prst="rect">
            <a:avLst/>
          </a:prstGeom>
        </p:spPr>
      </p:pic>
      <p:sp>
        <p:nvSpPr>
          <p:cNvPr id="2" name="Tekstiruutu 1">
            <a:extLst>
              <a:ext uri="{FF2B5EF4-FFF2-40B4-BE49-F238E27FC236}">
                <a16:creationId xmlns:a16="http://schemas.microsoft.com/office/drawing/2014/main" id="{0D372E8F-E064-7AC0-8FB2-163941007EF4}"/>
              </a:ext>
            </a:extLst>
          </p:cNvPr>
          <p:cNvSpPr txBox="1"/>
          <p:nvPr userDrawn="1"/>
        </p:nvSpPr>
        <p:spPr>
          <a:xfrm>
            <a:off x="4420737" y="6093725"/>
            <a:ext cx="33505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200">
                <a:solidFill>
                  <a:schemeClr val="bg1"/>
                </a:solidFill>
              </a:rPr>
              <a:t>Pohjois-Karjalan hyvinvointialue</a:t>
            </a:r>
          </a:p>
        </p:txBody>
      </p:sp>
    </p:spTree>
    <p:extLst>
      <p:ext uri="{BB962C8B-B14F-4D97-AF65-F5344CB8AC3E}">
        <p14:creationId xmlns:p14="http://schemas.microsoft.com/office/powerpoint/2010/main" val="330823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äliotsikkodia - turkoosi">
    <p:bg>
      <p:bgPr>
        <a:solidFill>
          <a:srgbClr val="50C9B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916A87-3462-19EB-0F89-D0A14DC0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883" y="1709738"/>
            <a:ext cx="11223929" cy="2852737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003FC23E-5B73-19D7-0E6A-C1F63027A0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4" name="Tekstin paikkamerkki 2">
            <a:extLst>
              <a:ext uri="{FF2B5EF4-FFF2-40B4-BE49-F238E27FC236}">
                <a16:creationId xmlns:a16="http://schemas.microsoft.com/office/drawing/2014/main" id="{D81B1ED2-3991-F212-EED8-910A51363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883" y="4858247"/>
            <a:ext cx="11223929" cy="1231403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02638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ppudia (kertaa tärkein pointti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>
            <a:extLst>
              <a:ext uri="{FF2B5EF4-FFF2-40B4-BE49-F238E27FC236}">
                <a16:creationId xmlns:a16="http://schemas.microsoft.com/office/drawing/2014/main" id="{C0D947DD-5AEB-17E7-E873-F53409F42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84" t="1159" r="12688" b="1159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C5C751C-91B0-7D8B-07B0-E1419D2012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53940" y="1224501"/>
            <a:ext cx="11086769" cy="4086970"/>
          </a:xfrm>
        </p:spPr>
        <p:txBody>
          <a:bodyPr anchor="ctr" anchorCtr="0">
            <a:normAutofit/>
          </a:bodyPr>
          <a:lstStyle>
            <a:lvl1pPr algn="l">
              <a:defRPr sz="7200" b="1" i="0">
                <a:solidFill>
                  <a:srgbClr val="50C9B5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fi-FI"/>
              <a:t>Viimeiseen diaan esityksen tärkein pointti kertauksena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826B7DAC-0E23-E8D1-9B97-8D64655700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6512" y="6145937"/>
            <a:ext cx="810038" cy="461635"/>
          </a:xfrm>
          <a:prstGeom prst="rect">
            <a:avLst/>
          </a:prstGeom>
        </p:spPr>
      </p:pic>
      <p:sp>
        <p:nvSpPr>
          <p:cNvPr id="7" name="Tekstiruutu 6">
            <a:extLst>
              <a:ext uri="{FF2B5EF4-FFF2-40B4-BE49-F238E27FC236}">
                <a16:creationId xmlns:a16="http://schemas.microsoft.com/office/drawing/2014/main" id="{AB4DD7E4-87FB-FF89-7BB0-E16A3C821B57}"/>
              </a:ext>
            </a:extLst>
          </p:cNvPr>
          <p:cNvSpPr txBox="1"/>
          <p:nvPr userDrawn="1"/>
        </p:nvSpPr>
        <p:spPr>
          <a:xfrm>
            <a:off x="7511332" y="6354374"/>
            <a:ext cx="4269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200">
                <a:solidFill>
                  <a:schemeClr val="bg1"/>
                </a:solidFill>
              </a:rPr>
              <a:t>Pohjois-Karjalan hyvinvointialue   |   </a:t>
            </a:r>
            <a:r>
              <a:rPr lang="fi-FI" sz="1200" b="1" err="1">
                <a:solidFill>
                  <a:schemeClr val="bg1"/>
                </a:solidFill>
              </a:rPr>
              <a:t>www.siunsote.fi</a:t>
            </a:r>
            <a:endParaRPr lang="fi-FI" sz="12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352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539C093-A5A2-8C1C-003A-D83AD125F6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3224" y="2051437"/>
            <a:ext cx="5566576" cy="3967699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A23DD32-F0A0-19DD-903C-1D4E70158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1437"/>
            <a:ext cx="5492362" cy="3967699"/>
          </a:xfrm>
        </p:spPr>
        <p:txBody>
          <a:bodyPr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BB1D6644-BF81-A4C4-6DA6-469A33BA5C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12" name="Otsikko 1">
            <a:extLst>
              <a:ext uri="{FF2B5EF4-FFF2-40B4-BE49-F238E27FC236}">
                <a16:creationId xmlns:a16="http://schemas.microsoft.com/office/drawing/2014/main" id="{D7D7B6E4-2B74-6CE1-BB14-26AF16703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222" y="480916"/>
            <a:ext cx="11211340" cy="1325563"/>
          </a:xfrm>
        </p:spPr>
        <p:txBody>
          <a:bodyPr anchor="b" anchorCtr="0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606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uri kuva tai kaavio ja teksti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2004D7-E740-FC6E-27E2-C533714B0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933" y="457200"/>
            <a:ext cx="2655736" cy="1600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3FC9669-1AA7-3A06-8FD1-20BFB87DE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0932" y="2202511"/>
            <a:ext cx="2655736" cy="3872286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886F6486-ED31-55DB-8BB1-7118BE409D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6023EE88-2AD9-769B-B745-F75450ECE54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665177" y="0"/>
            <a:ext cx="8526823" cy="68580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fi-FI"/>
              <a:t>Kuva, kaavio, taulukko, video </a:t>
            </a:r>
            <a:r>
              <a:rPr lang="fi-FI" err="1"/>
              <a:t>yms</a:t>
            </a:r>
            <a:r>
              <a:rPr lang="fi-FI"/>
              <a:t> </a:t>
            </a:r>
            <a:br>
              <a:rPr lang="fi-FI"/>
            </a:br>
            <a:r>
              <a:rPr lang="fi-FI"/>
              <a:t>(muista tarvittaessa saavutettavuus)</a:t>
            </a:r>
          </a:p>
        </p:txBody>
      </p:sp>
    </p:spTree>
    <p:extLst>
      <p:ext uri="{BB962C8B-B14F-4D97-AF65-F5344CB8AC3E}">
        <p14:creationId xmlns:p14="http://schemas.microsoft.com/office/powerpoint/2010/main" val="314673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et tekstiä ja kuvaa tai kaavi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2004D7-E740-FC6E-27E2-C533714B0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932" y="457200"/>
            <a:ext cx="4814869" cy="1600200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3FC9669-1AA7-3A06-8FD1-20BFB87DE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00931" y="2202511"/>
            <a:ext cx="4814871" cy="3872286"/>
          </a:xfr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•"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886F6486-ED31-55DB-8BB1-7118BE409D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6023EE88-2AD9-769B-B745-F75450ECE54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895833" y="0"/>
            <a:ext cx="6296167" cy="6858000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fi-FI"/>
              <a:t>Kaavio, taulukko, video </a:t>
            </a:r>
            <a:r>
              <a:rPr lang="fi-FI" err="1"/>
              <a:t>yms</a:t>
            </a:r>
            <a:r>
              <a:rPr lang="fi-FI"/>
              <a:t> </a:t>
            </a:r>
            <a:br>
              <a:rPr lang="fi-FI"/>
            </a:br>
            <a:r>
              <a:rPr lang="fi-FI"/>
              <a:t>(muista tarvittaessa saavutettavuus)</a:t>
            </a:r>
          </a:p>
        </p:txBody>
      </p:sp>
    </p:spTree>
    <p:extLst>
      <p:ext uri="{BB962C8B-B14F-4D97-AF65-F5344CB8AC3E}">
        <p14:creationId xmlns:p14="http://schemas.microsoft.com/office/powerpoint/2010/main" val="180699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222B19A-CF1D-9C2C-A883-00152128D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957AF2-BC84-8060-8B8E-4D746BAF4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E06BE31-66D6-9693-24F4-E5A504A07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1B3780-AED9-711E-1E8E-F651216B3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8DDF075-47AA-D57C-763C-21A9998BB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graphicFrame>
        <p:nvGraphicFramePr>
          <p:cNvPr id="7" name="Sisällön paikkamerkki 3">
            <a:extLst>
              <a:ext uri="{FF2B5EF4-FFF2-40B4-BE49-F238E27FC236}">
                <a16:creationId xmlns:a16="http://schemas.microsoft.com/office/drawing/2014/main" id="{3EF06051-E9A8-166C-CB4C-F62886AC0AF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1915239"/>
              </p:ext>
            </p:extLst>
          </p:nvPr>
        </p:nvGraphicFramePr>
        <p:xfrm>
          <a:off x="990600" y="19780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8" name="Kuva 7">
            <a:extLst>
              <a:ext uri="{FF2B5EF4-FFF2-40B4-BE49-F238E27FC236}">
                <a16:creationId xmlns:a16="http://schemas.microsoft.com/office/drawing/2014/main" id="{811ACD2A-FD74-374C-B9FF-27F2A1922F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473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916A87-3462-19EB-0F89-D0A14DC0F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D2A7AC0-4E0B-7685-FE52-B5E5D3CF9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FD70C16-573C-D137-7C36-C69B69E4C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2A3D01E-FA54-6D81-34CD-92AD35EC7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59B80AD-0042-7537-7584-8DA1F39D1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2574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2D5DAC4-12EA-E5F2-2A45-35A53CC51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539C093-A5A2-8C1C-003A-D83AD125F6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A23DD32-F0A0-19DD-903C-1D4E70158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1ECFCDC8-3381-A95D-AD41-72A6A9164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5B87D0A-ABF2-6BC5-22B6-DFADDC8CD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44AA356-0BC7-8A72-8BBF-25AC4A6CA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D9540D8B-D1F8-4253-D83A-9F54EE2D92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0299" y="6200482"/>
            <a:ext cx="763877" cy="40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10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2C3527-EE56-7891-6328-8DBC72B08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65458F0-A306-F6C6-4AA4-24D81C774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F418E68-E4C3-D727-DE70-EB699FB92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F2E3BF97-51FC-166F-75A3-C3F4B510CC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9930C96B-F58E-64AA-3937-0844B08E6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C8AD0D8-7016-2196-9B6C-586F1B7CC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0A7F1BBC-DD9B-5EA1-4E7F-D7B58049C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E185F075-0CC2-4653-F0DD-F6A610192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5619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3F496D7-4528-FDA9-CFDE-992265AA9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1D2DC6D-2493-B45B-5B04-6561F3C5D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FF2E97D-F588-A489-8B17-1BEF6B5DA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51B47D9-47FF-B1C6-C1E4-65E4EFABC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56055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320D5B5-AADB-5838-565C-906F673BE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1780A069-38F9-E7EB-2E1D-DC00FCD38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9374748-DD28-D415-ABBB-F22E07A39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12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92004D7-E740-FC6E-27E2-C533714B0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E6CC22A-892D-6A76-E2FA-3A4721BAA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3FC9669-1AA7-3A06-8FD1-20BFB87DE5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F550D26-AF15-4F28-871C-BCBDEA11D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DEEFA7F-1810-06B6-F81B-BC1D83C9D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7D872EC-603C-C4A6-71DF-DE0EF9397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8464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6D3F35F-EA18-8F0D-4F00-D06F3526A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E85EA736-A426-577B-39CE-B51BF917F3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BFB05F2-B639-43CD-BE98-6C9A4E9057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04D8D22-5CEC-F929-910A-F91B3D526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FB1BB21-69EB-AF54-22C5-B2EEE4ADC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E5DC9BE-5427-F318-D140-585A49A13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7106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A3B0FB16-D231-325D-8EF4-BDB4854B0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469D3D4-AD92-D360-B2F3-9567619742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BCCAA77-A536-7D56-0B8B-B11981E824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F4BB73F-E9C6-E345-BC39-7C8ED2AD4A80}" type="datetimeFigureOut">
              <a:rPr lang="fi-FI" smtClean="0"/>
              <a:t>29.3.2023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F1B864B-2DA7-A8C7-FED3-1E03A019A5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9D50F3-EC6E-58CA-C345-4B8C0BFC9B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EC676CD-5739-F842-B87F-42B6F77F41C7}" type="slidenum">
              <a:rPr lang="fi-FI" smtClean="0"/>
              <a:t>‹#›</a:t>
            </a:fld>
            <a:endParaRPr lang="fi-FI"/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C9FEA61E-6B84-FAC5-30C8-6E7917791E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7511332" y="6354374"/>
            <a:ext cx="4269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1200"/>
              <a:t>Pohjois-Karjalan hyvinvointialue   |   </a:t>
            </a:r>
            <a:r>
              <a:rPr lang="fi-FI" sz="1200" b="1" err="1"/>
              <a:t>www.siunsote.fi</a:t>
            </a:r>
            <a:endParaRPr lang="fi-FI" sz="1200"/>
          </a:p>
        </p:txBody>
      </p:sp>
    </p:spTree>
    <p:extLst>
      <p:ext uri="{BB962C8B-B14F-4D97-AF65-F5344CB8AC3E}">
        <p14:creationId xmlns:p14="http://schemas.microsoft.com/office/powerpoint/2010/main" val="4100187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2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kuva 1">
            <a:extLst>
              <a:ext uri="{FF2B5EF4-FFF2-40B4-BE49-F238E27FC236}">
                <a16:creationId xmlns:a16="http://schemas.microsoft.com/office/drawing/2014/main" id="{36A960E8-186B-4567-9A57-16FB58FCA866}"/>
              </a:ext>
            </a:extLst>
          </p:cNvPr>
          <p:cNvGraphicFramePr/>
          <p:nvPr/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kstiruutu 4">
            <a:extLst>
              <a:ext uri="{FF2B5EF4-FFF2-40B4-BE49-F238E27FC236}">
                <a16:creationId xmlns:a16="http://schemas.microsoft.com/office/drawing/2014/main" id="{88BDD08D-BD1E-4EB7-BF27-13AC2C33BC3D}"/>
              </a:ext>
            </a:extLst>
          </p:cNvPr>
          <p:cNvSpPr txBox="1"/>
          <p:nvPr/>
        </p:nvSpPr>
        <p:spPr>
          <a:xfrm>
            <a:off x="4129979" y="3105833"/>
            <a:ext cx="406598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Asiakaskokemuksen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Viestinnän vuosikello 2023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2800" dirty="0">
                <a:solidFill>
                  <a:srgbClr val="003F71"/>
                </a:solidFill>
                <a:latin typeface="Calibri" panose="020F0502020204030204"/>
              </a:rPr>
              <a:t>(LUONNOS)</a:t>
            </a:r>
            <a:endParaRPr kumimoji="0" lang="fi-FI" sz="2800" b="0" i="0" u="none" strike="noStrike" kern="1200" cap="none" spc="0" normalizeH="0" baseline="0" noProof="0" dirty="0">
              <a:ln>
                <a:noFill/>
              </a:ln>
              <a:solidFill>
                <a:srgbClr val="003F7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7912FF69-DDC2-448C-8FE4-76AF8365E644}"/>
              </a:ext>
            </a:extLst>
          </p:cNvPr>
          <p:cNvSpPr txBox="1"/>
          <p:nvPr/>
        </p:nvSpPr>
        <p:spPr>
          <a:xfrm>
            <a:off x="1418492" y="6304651"/>
            <a:ext cx="42466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Jatkuva: verkkosivujen NPS-luku, kehitysidea: palveluiden omille verkkosivuille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00" b="0" i="0" u="none" strike="noStrike" kern="1200" cap="none" spc="0" normalizeH="0" baseline="0" noProof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Tuleva kuntakierros, sen toteutuessa mukaan kierrokselle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8E65D8AB-5060-436B-BB1E-321C52B71378}"/>
              </a:ext>
            </a:extLst>
          </p:cNvPr>
          <p:cNvSpPr txBox="1"/>
          <p:nvPr/>
        </p:nvSpPr>
        <p:spPr>
          <a:xfrm>
            <a:off x="8602522" y="4375907"/>
            <a:ext cx="25170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Sis.: </a:t>
            </a:r>
            <a:r>
              <a:rPr kumimoji="0" lang="fi-FI" sz="800" b="0" i="0" u="none" strike="noStrike" kern="1200" cap="none" spc="0" normalizeH="0" baseline="0" noProof="0" err="1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Jory</a:t>
            </a: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-raportti, toimialueiden raportit, yksikkö juliste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FDC82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Ulk.: Somenosto tilastoista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Osallisuusohjelman työstö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50C9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Ajankohtaisviestintä: Aihe?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50C9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Työnimi: ”Asiakaskokemuskatsaus” 3krt/vuosi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1C93FA8D-061F-4DE4-A633-A392B41723E0}"/>
              </a:ext>
            </a:extLst>
          </p:cNvPr>
          <p:cNvSpPr txBox="1"/>
          <p:nvPr/>
        </p:nvSpPr>
        <p:spPr>
          <a:xfrm>
            <a:off x="6464755" y="18287"/>
            <a:ext cx="47287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Sis.: Jory-raportti, toimialueiden raportit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srgbClr val="FDC82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Ulk.: Somenosto tilastoista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Osallisuustyöryhmä: Osallisuusohjelman valmistelun aloittaminen </a:t>
            </a:r>
            <a:r>
              <a:rPr kumimoji="0" lang="fi-FI" sz="800" b="1" i="0" u="none" strike="noStrike" kern="1200" cap="none" spc="0" normalizeH="0" baseline="0" noProof="0" dirty="0">
                <a:ln>
                  <a:noFill/>
                </a:ln>
                <a:solidFill>
                  <a:srgbClr val="00335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srgbClr val="003F7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Palvelustrategian valmistelun aloittaminen </a:t>
            </a:r>
            <a:r>
              <a:rPr kumimoji="0" lang="fi-FI" sz="800" b="1" i="0" u="none" strike="noStrike" kern="1200" cap="none" spc="0" normalizeH="0" baseline="0" noProof="0" dirty="0">
                <a:ln>
                  <a:noFill/>
                </a:ln>
                <a:solidFill>
                  <a:srgbClr val="00335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srgbClr val="003F7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srgbClr val="50C9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Ajankohtaisviestintä: Ikäihmisten toimialueen kehitystyö  </a:t>
            </a:r>
            <a:r>
              <a:rPr kumimoji="0" lang="fi-FI" sz="800" b="1" i="0" u="none" strike="noStrike" kern="1200" cap="none" spc="0" normalizeH="0" baseline="0" noProof="0" dirty="0">
                <a:ln>
                  <a:noFill/>
                </a:ln>
                <a:solidFill>
                  <a:srgbClr val="00335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 dirty="0">
                <a:ln>
                  <a:noFill/>
                </a:ln>
                <a:solidFill>
                  <a:srgbClr val="50C9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Siun soten asiakaskokemuskatsaus vuonna 2022 </a:t>
            </a:r>
            <a:r>
              <a:rPr kumimoji="0" lang="fi-FI" sz="800" b="1" i="0" u="none" strike="noStrike" kern="1200" cap="none" spc="0" normalizeH="0" baseline="0" noProof="0" dirty="0">
                <a:ln>
                  <a:noFill/>
                </a:ln>
                <a:solidFill>
                  <a:srgbClr val="00335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800" b="0" i="0" u="none" strike="noStrike" kern="1200" cap="none" spc="0" normalizeH="0" baseline="0" noProof="0" dirty="0">
              <a:ln>
                <a:noFill/>
              </a:ln>
              <a:solidFill>
                <a:srgbClr val="50C9B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460CBAA2-EE8C-49E3-A3BB-FB6B53A040B2}"/>
              </a:ext>
            </a:extLst>
          </p:cNvPr>
          <p:cNvSpPr txBox="1"/>
          <p:nvPr/>
        </p:nvSpPr>
        <p:spPr>
          <a:xfrm>
            <a:off x="8654324" y="1896060"/>
            <a:ext cx="30684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Sis.: </a:t>
            </a:r>
            <a:r>
              <a:rPr kumimoji="0" lang="fi-FI" sz="800" b="0" i="0" u="none" strike="noStrike" kern="1200" cap="none" spc="0" normalizeH="0" baseline="0" noProof="0" err="1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Jory</a:t>
            </a: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-raportti, toimialueiden raportit, yksikkö juliste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FDC82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Ulk.: Somenosto tilastoista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Osallisuusohjelman työstö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00B0C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Avoimet koulutukset/ohjaustuokiot? Asiakaskokemuksen teematunti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50C9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Ajankohtaisviestintä: Laatuportti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F598C14B-8178-4B90-BC50-33D4CEE10A94}"/>
              </a:ext>
            </a:extLst>
          </p:cNvPr>
          <p:cNvSpPr txBox="1"/>
          <p:nvPr/>
        </p:nvSpPr>
        <p:spPr>
          <a:xfrm>
            <a:off x="7755783" y="869341"/>
            <a:ext cx="34611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Sis.: </a:t>
            </a:r>
            <a:r>
              <a:rPr kumimoji="0" lang="fi-FI" sz="800" b="0" i="0" u="none" strike="noStrike" kern="1200" cap="none" spc="0" normalizeH="0" baseline="0" noProof="0" err="1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Jory</a:t>
            </a: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-raportti, toimialueiden raportit, yksikkö juliste, Blogi-kirjoitus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FDC82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Ulk.: Somenosto tilastoista, Laatuportti-viestintä (Webinaari)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Palvelustrategian valmistelu, osallisuusohjelman työstö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Kärkiryhmä1?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50C9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Ajankohtaisviestintä: Laatuportti</a:t>
            </a:r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3297073B-BA17-4A44-9949-3F3CEF49DC7D}"/>
              </a:ext>
            </a:extLst>
          </p:cNvPr>
          <p:cNvSpPr txBox="1"/>
          <p:nvPr/>
        </p:nvSpPr>
        <p:spPr>
          <a:xfrm>
            <a:off x="7755783" y="5347619"/>
            <a:ext cx="31149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Sis.: </a:t>
            </a:r>
            <a:r>
              <a:rPr kumimoji="0" lang="fi-FI" sz="800" b="0" i="0" u="none" strike="noStrike" kern="1200" cap="none" spc="0" normalizeH="0" baseline="0" noProof="0" err="1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Jory</a:t>
            </a: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-raportti, toimialueiden raportit, yksikkö juliste, Blogi-kirjoitus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FDC82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Ulk.: Somenosto tilastoista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Osallisuusohjelma valmis, palvelustrategia valmis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50C9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Ajankohtaisviestintä: Aihe?</a:t>
            </a: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738D0E2B-73D5-4D6D-B79D-38029807C7EE}"/>
              </a:ext>
            </a:extLst>
          </p:cNvPr>
          <p:cNvSpPr txBox="1"/>
          <p:nvPr/>
        </p:nvSpPr>
        <p:spPr>
          <a:xfrm>
            <a:off x="8957892" y="3167387"/>
            <a:ext cx="31149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Sis.: </a:t>
            </a:r>
            <a:r>
              <a:rPr kumimoji="0" lang="fi-FI" sz="800" b="0" i="0" u="none" strike="noStrike" kern="1200" cap="none" spc="0" normalizeH="0" baseline="0" noProof="0" err="1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Jory</a:t>
            </a: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-raportti, toimialueiden raportit, yksikkö juliste, Blogi-kirjoitus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FDC82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Ulk.: Somenosto tilastoista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Osallisuusohjelman työstö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50C9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Ajankohtaisviestintä: Aihe?</a:t>
            </a:r>
          </a:p>
        </p:txBody>
      </p:sp>
      <p:sp>
        <p:nvSpPr>
          <p:cNvPr id="16" name="Tekstiruutu 15">
            <a:extLst>
              <a:ext uri="{FF2B5EF4-FFF2-40B4-BE49-F238E27FC236}">
                <a16:creationId xmlns:a16="http://schemas.microsoft.com/office/drawing/2014/main" id="{1470F777-AF12-4D5C-91E4-10C954308A5A}"/>
              </a:ext>
            </a:extLst>
          </p:cNvPr>
          <p:cNvSpPr txBox="1"/>
          <p:nvPr/>
        </p:nvSpPr>
        <p:spPr>
          <a:xfrm>
            <a:off x="-1629508" y="5488939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Sis.: </a:t>
            </a:r>
            <a:r>
              <a:rPr kumimoji="0" lang="fi-FI" sz="800" b="0" i="0" u="none" strike="noStrike" kern="1200" cap="none" spc="0" normalizeH="0" baseline="0" noProof="0" err="1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Jory</a:t>
            </a: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-raportti, toimialueiden raportit, yksikkö juliste, Blogi-kirjoitus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FDC82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Ulk.: Somenosto tilastoista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00B0C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Avoimet koulutukset/ohjaustuokiot? Asiakaskokemuksen teematunti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50C9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Ajankohtaisviestintä: Aihe?</a:t>
            </a:r>
          </a:p>
        </p:txBody>
      </p:sp>
      <p:sp>
        <p:nvSpPr>
          <p:cNvPr id="17" name="Tekstiruutu 16">
            <a:extLst>
              <a:ext uri="{FF2B5EF4-FFF2-40B4-BE49-F238E27FC236}">
                <a16:creationId xmlns:a16="http://schemas.microsoft.com/office/drawing/2014/main" id="{A4B1D953-9C8E-4DA4-9B5C-2EE7192C8C43}"/>
              </a:ext>
            </a:extLst>
          </p:cNvPr>
          <p:cNvSpPr txBox="1"/>
          <p:nvPr/>
        </p:nvSpPr>
        <p:spPr>
          <a:xfrm>
            <a:off x="975036" y="4354947"/>
            <a:ext cx="25170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Sis.: </a:t>
            </a:r>
            <a:r>
              <a:rPr kumimoji="0" lang="fi-FI" sz="800" b="0" i="0" u="none" strike="noStrike" kern="1200" cap="none" spc="0" normalizeH="0" baseline="0" noProof="0" err="1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Jory</a:t>
            </a: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-raportti, toimialueiden raportit, yksikkö juliste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FDC82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Ulk.: Somenosto tilastoista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00B0C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Täydennyskoulutus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50C9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Ajankohtaisviestintä: Täydennyskoulutuksen lanseeraus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50C9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Työnimi: ”Asiakaskokemuskatsaus” 3krt/vuosi</a:t>
            </a:r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B44B2646-7ABE-4950-9869-6F8D7A438746}"/>
              </a:ext>
            </a:extLst>
          </p:cNvPr>
          <p:cNvSpPr txBox="1"/>
          <p:nvPr/>
        </p:nvSpPr>
        <p:spPr>
          <a:xfrm>
            <a:off x="-2846754" y="3167387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Sis.: </a:t>
            </a:r>
            <a:r>
              <a:rPr kumimoji="0" lang="fi-FI" sz="800" b="0" i="0" u="none" strike="noStrike" kern="1200" cap="none" spc="0" normalizeH="0" baseline="0" noProof="0" err="1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Jory</a:t>
            </a: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-raportti, toimialueiden raportit, yksikkö juliste, Blogi-kirjoitus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FDC82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Ulk.: Somenosto tilastoista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00B0C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Täydennyskoulutus</a:t>
            </a:r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FDC82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50C9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Ajankohtaisviestintä: Aihe?</a:t>
            </a:r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AF9D65B6-4BEC-42DA-BA74-AA58BDD740F8}"/>
              </a:ext>
            </a:extLst>
          </p:cNvPr>
          <p:cNvSpPr txBox="1"/>
          <p:nvPr/>
        </p:nvSpPr>
        <p:spPr>
          <a:xfrm>
            <a:off x="497765" y="1847078"/>
            <a:ext cx="30684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Sis.: </a:t>
            </a:r>
            <a:r>
              <a:rPr kumimoji="0" lang="fi-FI" sz="800" b="0" i="0" u="none" strike="noStrike" kern="1200" cap="none" spc="0" normalizeH="0" baseline="0" noProof="0" err="1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Jory</a:t>
            </a: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-raportti, toimialueiden raportit, yksikkö juliste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FDC82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Ulk.: Somenosto tilastoista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00B0C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Avoimet koulutukset/ohjaustuokiot? Asiakaskokemuksen teematunti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50C9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Ajankohtaisviestintä: Aihe?</a:t>
            </a:r>
          </a:p>
        </p:txBody>
      </p:sp>
      <p:sp>
        <p:nvSpPr>
          <p:cNvPr id="20" name="Tekstiruutu 19">
            <a:extLst>
              <a:ext uri="{FF2B5EF4-FFF2-40B4-BE49-F238E27FC236}">
                <a16:creationId xmlns:a16="http://schemas.microsoft.com/office/drawing/2014/main" id="{C0CAC070-6FAF-4B4F-89FD-AFFE822158A6}"/>
              </a:ext>
            </a:extLst>
          </p:cNvPr>
          <p:cNvSpPr txBox="1"/>
          <p:nvPr/>
        </p:nvSpPr>
        <p:spPr>
          <a:xfrm>
            <a:off x="1376139" y="607090"/>
            <a:ext cx="31133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Sis.: </a:t>
            </a:r>
            <a:r>
              <a:rPr kumimoji="0" lang="fi-FI" sz="800" b="0" i="0" u="none" strike="noStrike" kern="1200" cap="none" spc="0" normalizeH="0" baseline="0" noProof="0" err="1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Jory</a:t>
            </a: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DD4814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-raportti, toimialueiden raportit, yksikkö juliste, blogi-kirjoitus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FDC82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Ulk.: Somenosto tilastoista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003F7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Osallisuusohjelman työstö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00B0CA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Täydennyskoulutus</a:t>
            </a:r>
            <a:endParaRPr kumimoji="0" lang="fi-FI" sz="800" b="0" i="0" u="none" strike="noStrike" kern="1200" cap="none" spc="0" normalizeH="0" baseline="0" noProof="0">
              <a:ln>
                <a:noFill/>
              </a:ln>
              <a:solidFill>
                <a:srgbClr val="003F7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50C9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Ajankohtaisviestintä: aihe?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800" b="0" i="0" u="none" strike="noStrike" kern="1200" cap="none" spc="0" normalizeH="0" baseline="0" noProof="0">
                <a:ln>
                  <a:noFill/>
                </a:ln>
                <a:solidFill>
                  <a:srgbClr val="50C9B5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Työnimi: ”Asiakaskokemuskatsaus” 3krt/vuosi</a:t>
            </a:r>
          </a:p>
        </p:txBody>
      </p:sp>
    </p:spTree>
    <p:extLst>
      <p:ext uri="{BB962C8B-B14F-4D97-AF65-F5344CB8AC3E}">
        <p14:creationId xmlns:p14="http://schemas.microsoft.com/office/powerpoint/2010/main" val="1579013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Siunsote_VaaleapohjaSaavutettava">
  <a:themeElements>
    <a:clrScheme name="SiunSote_HyvinvointiAlue_VaaleapohjaSaavutettava">
      <a:dk1>
        <a:srgbClr val="003F71"/>
      </a:dk1>
      <a:lt1>
        <a:srgbClr val="FFFFFF"/>
      </a:lt1>
      <a:dk2>
        <a:srgbClr val="003359"/>
      </a:dk2>
      <a:lt2>
        <a:srgbClr val="F1EEE8"/>
      </a:lt2>
      <a:accent1>
        <a:srgbClr val="003F71"/>
      </a:accent1>
      <a:accent2>
        <a:srgbClr val="D24614"/>
      </a:accent2>
      <a:accent3>
        <a:srgbClr val="44A736"/>
      </a:accent3>
      <a:accent4>
        <a:srgbClr val="009FB8"/>
      </a:accent4>
      <a:accent5>
        <a:srgbClr val="DE7900"/>
      </a:accent5>
      <a:accent6>
        <a:srgbClr val="22A693"/>
      </a:accent6>
      <a:hlink>
        <a:srgbClr val="003F71"/>
      </a:hlink>
      <a:folHlink>
        <a:srgbClr val="00B0CA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unsote_hyvinvointialue_presepohja" id="{F92AB0CB-6C0B-2A49-9E5D-3CFA2B35030B}" vid="{9EBB7E12-3BB4-B249-858A-3F909DD927F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317</Words>
  <Application>Microsoft Office PowerPoint</Application>
  <PresentationFormat>Laajakuva</PresentationFormat>
  <Paragraphs>69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Siunsote_VaaleapohjaSaavutettava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Turunen Sirpa</dc:creator>
  <cp:lastModifiedBy>Turunen Sirpa</cp:lastModifiedBy>
  <cp:revision>1</cp:revision>
  <dcterms:created xsi:type="dcterms:W3CDTF">2023-03-29T05:52:26Z</dcterms:created>
  <dcterms:modified xsi:type="dcterms:W3CDTF">2023-03-29T05:56:58Z</dcterms:modified>
</cp:coreProperties>
</file>