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  <p:sldMasterId id="2147483722" r:id="rId3"/>
  </p:sldMasterIdLst>
  <p:sldIdLst>
    <p:sldId id="256" r:id="rId4"/>
    <p:sldId id="2525" r:id="rId5"/>
    <p:sldId id="2528" r:id="rId6"/>
    <p:sldId id="2527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93573-3420-8C7D-0BA9-898C4438BD48}" v="44" dt="2023-01-23T11:06:20.908"/>
    <p1510:client id="{275C8A61-18B9-F1D6-82C7-3B47E0A2232D}" v="410" dt="2023-03-03T10:28:37.191"/>
    <p1510:client id="{36CA0E7F-3F33-440C-A133-3FA89FE42C65}" v="439" dt="2023-02-20T13:02:25.206"/>
    <p1510:client id="{3ECFCCEC-03A4-BF60-F220-1A2229154F72}" v="402" dt="2023-03-10T12:56:03.884"/>
    <p1510:client id="{62516B94-C8B8-533E-5F7F-000EABE5330A}" v="127" dt="2023-01-19T09:33:56.957"/>
    <p1510:client id="{C933F21B-2CF4-2E4A-1229-CD68E10BB332}" v="5" dt="2023-01-30T12:17:35.208"/>
    <p1510:client id="{D24A1569-8887-32DC-7862-1278379E1538}" v="54" dt="2023-03-16T09:30:40.649"/>
    <p1510:client id="{E8AE617C-1C25-BEFB-BDA7-DA9C8A2E398F}" v="23" dt="2023-01-25T13:56:57.345"/>
    <p1510:client id="{F21BED91-133D-4B11-8EFD-36A9DDA4056B}" v="1" dt="2023-01-09T10:48:09.526"/>
    <p1510:client id="{F88D9662-DA59-4825-8357-4FD821167075}" v="1" dt="2023-01-20T10:35:20.4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monen Sanna-Mari" userId="76d82bb7-7870-437e-b4fe-88fb10ce6a1a" providerId="ADAL" clId="{3CC768A3-41F0-4276-8BFB-ECD9C428EB82}"/>
    <pc:docChg chg="undo custSel addSld delSld modSld">
      <pc:chgData name="Temonen Sanna-Mari" userId="76d82bb7-7870-437e-b4fe-88fb10ce6a1a" providerId="ADAL" clId="{3CC768A3-41F0-4276-8BFB-ECD9C428EB82}" dt="2022-12-19T11:10:05.904" v="470" actId="1076"/>
      <pc:docMkLst>
        <pc:docMk/>
      </pc:docMkLst>
      <pc:sldChg chg="modSp mod">
        <pc:chgData name="Temonen Sanna-Mari" userId="76d82bb7-7870-437e-b4fe-88fb10ce6a1a" providerId="ADAL" clId="{3CC768A3-41F0-4276-8BFB-ECD9C428EB82}" dt="2022-12-19T11:07:47.090" v="463" actId="20577"/>
        <pc:sldMkLst>
          <pc:docMk/>
          <pc:sldMk cId="4065714490" sldId="257"/>
        </pc:sldMkLst>
        <pc:graphicFrameChg chg="mod modGraphic">
          <ac:chgData name="Temonen Sanna-Mari" userId="76d82bb7-7870-437e-b4fe-88fb10ce6a1a" providerId="ADAL" clId="{3CC768A3-41F0-4276-8BFB-ECD9C428EB82}" dt="2022-12-19T11:07:47.090" v="463" actId="20577"/>
          <ac:graphicFrameMkLst>
            <pc:docMk/>
            <pc:sldMk cId="4065714490" sldId="257"/>
            <ac:graphicFrameMk id="2" creationId="{AA196CB1-870E-44FC-B3FA-5228B064E7B1}"/>
          </ac:graphicFrameMkLst>
        </pc:graphicFrameChg>
      </pc:sldChg>
      <pc:sldChg chg="del">
        <pc:chgData name="Temonen Sanna-Mari" userId="76d82bb7-7870-437e-b4fe-88fb10ce6a1a" providerId="ADAL" clId="{3CC768A3-41F0-4276-8BFB-ECD9C428EB82}" dt="2022-12-19T11:09:33.705" v="465" actId="2696"/>
        <pc:sldMkLst>
          <pc:docMk/>
          <pc:sldMk cId="2540184345" sldId="259"/>
        </pc:sldMkLst>
      </pc:sldChg>
      <pc:sldChg chg="add del setBg">
        <pc:chgData name="Temonen Sanna-Mari" userId="76d82bb7-7870-437e-b4fe-88fb10ce6a1a" providerId="ADAL" clId="{3CC768A3-41F0-4276-8BFB-ECD9C428EB82}" dt="2022-12-19T11:09:47.231" v="467" actId="2696"/>
        <pc:sldMkLst>
          <pc:docMk/>
          <pc:sldMk cId="3297102230" sldId="2524"/>
        </pc:sldMkLst>
      </pc:sldChg>
      <pc:sldChg chg="delSp modSp add mod">
        <pc:chgData name="Temonen Sanna-Mari" userId="76d82bb7-7870-437e-b4fe-88fb10ce6a1a" providerId="ADAL" clId="{3CC768A3-41F0-4276-8BFB-ECD9C428EB82}" dt="2022-12-19T11:10:05.904" v="470" actId="1076"/>
        <pc:sldMkLst>
          <pc:docMk/>
          <pc:sldMk cId="638968864" sldId="2525"/>
        </pc:sldMkLst>
        <pc:spChg chg="mod">
          <ac:chgData name="Temonen Sanna-Mari" userId="76d82bb7-7870-437e-b4fe-88fb10ce6a1a" providerId="ADAL" clId="{3CC768A3-41F0-4276-8BFB-ECD9C428EB82}" dt="2022-12-19T11:10:05.904" v="470" actId="1076"/>
          <ac:spMkLst>
            <pc:docMk/>
            <pc:sldMk cId="638968864" sldId="2525"/>
            <ac:spMk id="10" creationId="{36F5A55C-5465-4DFD-818D-26CC9F89B560}"/>
          </ac:spMkLst>
        </pc:spChg>
        <pc:spChg chg="del mod">
          <ac:chgData name="Temonen Sanna-Mari" userId="76d82bb7-7870-437e-b4fe-88fb10ce6a1a" providerId="ADAL" clId="{3CC768A3-41F0-4276-8BFB-ECD9C428EB82}" dt="2022-12-19T11:09:54.705" v="469" actId="478"/>
          <ac:spMkLst>
            <pc:docMk/>
            <pc:sldMk cId="638968864" sldId="2525"/>
            <ac:spMk id="29" creationId="{3C0C16BB-EC5C-45C2-B263-4448218E1CE3}"/>
          </ac:spMkLst>
        </pc:spChg>
      </pc:sldChg>
    </pc:docChg>
  </pc:docChgLst>
  <pc:docChgLst>
    <pc:chgData name="Temonen Sanna-Mari" userId="S::sanna-mari.temonen@pshyvinvointialue.fi::5519e515-d20e-4291-a334-3607fa7138a2" providerId="AD" clId="Web-{11793573-3420-8C7D-0BA9-898C4438BD48}"/>
    <pc:docChg chg="modSld">
      <pc:chgData name="Temonen Sanna-Mari" userId="S::sanna-mari.temonen@pshyvinvointialue.fi::5519e515-d20e-4291-a334-3607fa7138a2" providerId="AD" clId="Web-{11793573-3420-8C7D-0BA9-898C4438BD48}" dt="2023-01-23T11:06:20.908" v="36" actId="1076"/>
      <pc:docMkLst>
        <pc:docMk/>
      </pc:docMkLst>
      <pc:sldChg chg="modSp">
        <pc:chgData name="Temonen Sanna-Mari" userId="S::sanna-mari.temonen@pshyvinvointialue.fi::5519e515-d20e-4291-a334-3607fa7138a2" providerId="AD" clId="Web-{11793573-3420-8C7D-0BA9-898C4438BD48}" dt="2023-01-23T11:06:20.908" v="36" actId="1076"/>
        <pc:sldMkLst>
          <pc:docMk/>
          <pc:sldMk cId="1072007903" sldId="2526"/>
        </pc:sldMkLst>
        <pc:graphicFrameChg chg="mod modGraphic">
          <ac:chgData name="Temonen Sanna-Mari" userId="S::sanna-mari.temonen@pshyvinvointialue.fi::5519e515-d20e-4291-a334-3607fa7138a2" providerId="AD" clId="Web-{11793573-3420-8C7D-0BA9-898C4438BD48}" dt="2023-01-23T11:06:20.908" v="36" actId="1076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pshyvinvointialue.fi::5519e515-d20e-4291-a334-3607fa7138a2" providerId="AD" clId="Web-{F88D9662-DA59-4825-8357-4FD821167075}"/>
    <pc:docChg chg="modSld">
      <pc:chgData name="Temonen Sanna-Mari" userId="S::sanna-mari.temonen@pshyvinvointialue.fi::5519e515-d20e-4291-a334-3607fa7138a2" providerId="AD" clId="Web-{F88D9662-DA59-4825-8357-4FD821167075}" dt="2023-01-20T10:35:20.480" v="0" actId="1076"/>
      <pc:docMkLst>
        <pc:docMk/>
      </pc:docMkLst>
      <pc:sldChg chg="modSp">
        <pc:chgData name="Temonen Sanna-Mari" userId="S::sanna-mari.temonen@pshyvinvointialue.fi::5519e515-d20e-4291-a334-3607fa7138a2" providerId="AD" clId="Web-{F88D9662-DA59-4825-8357-4FD821167075}" dt="2023-01-20T10:35:20.480" v="0" actId="1076"/>
        <pc:sldMkLst>
          <pc:docMk/>
          <pc:sldMk cId="1072007903" sldId="2526"/>
        </pc:sldMkLst>
        <pc:graphicFrameChg chg="mod">
          <ac:chgData name="Temonen Sanna-Mari" userId="S::sanna-mari.temonen@pshyvinvointialue.fi::5519e515-d20e-4291-a334-3607fa7138a2" providerId="AD" clId="Web-{F88D9662-DA59-4825-8357-4FD821167075}" dt="2023-01-20T10:35:20.480" v="0" actId="1076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pshyvinvointialue.fi::5519e515-d20e-4291-a334-3607fa7138a2" providerId="AD" clId="Web-{3ECFCCEC-03A4-BF60-F220-1A2229154F72}"/>
    <pc:docChg chg="addSld modSld addMainMaster">
      <pc:chgData name="Temonen Sanna-Mari" userId="S::sanna-mari.temonen@pshyvinvointialue.fi::5519e515-d20e-4291-a334-3607fa7138a2" providerId="AD" clId="Web-{3ECFCCEC-03A4-BF60-F220-1A2229154F72}" dt="2023-03-10T12:56:03.884" v="361"/>
      <pc:docMkLst>
        <pc:docMk/>
      </pc:docMkLst>
      <pc:sldChg chg="addSp modSp">
        <pc:chgData name="Temonen Sanna-Mari" userId="S::sanna-mari.temonen@pshyvinvointialue.fi::5519e515-d20e-4291-a334-3607fa7138a2" providerId="AD" clId="Web-{3ECFCCEC-03A4-BF60-F220-1A2229154F72}" dt="2023-03-10T12:39:52.356" v="106" actId="20577"/>
        <pc:sldMkLst>
          <pc:docMk/>
          <pc:sldMk cId="782385677" sldId="256"/>
        </pc:sldMkLst>
        <pc:spChg chg="add mod">
          <ac:chgData name="Temonen Sanna-Mari" userId="S::sanna-mari.temonen@pshyvinvointialue.fi::5519e515-d20e-4291-a334-3607fa7138a2" providerId="AD" clId="Web-{3ECFCCEC-03A4-BF60-F220-1A2229154F72}" dt="2023-03-10T12:39:52.356" v="106" actId="20577"/>
          <ac:spMkLst>
            <pc:docMk/>
            <pc:sldMk cId="782385677" sldId="256"/>
            <ac:spMk id="2" creationId="{17F623B3-5D28-44D7-9C5C-C977CD004C59}"/>
          </ac:spMkLst>
        </pc:spChg>
      </pc:sldChg>
      <pc:sldChg chg="modSp">
        <pc:chgData name="Temonen Sanna-Mari" userId="S::sanna-mari.temonen@pshyvinvointialue.fi::5519e515-d20e-4291-a334-3607fa7138a2" providerId="AD" clId="Web-{3ECFCCEC-03A4-BF60-F220-1A2229154F72}" dt="2023-03-10T12:43:37.452" v="107" actId="14100"/>
        <pc:sldMkLst>
          <pc:docMk/>
          <pc:sldMk cId="4065714490" sldId="257"/>
        </pc:sldMkLst>
        <pc:spChg chg="mod">
          <ac:chgData name="Temonen Sanna-Mari" userId="S::sanna-mari.temonen@pshyvinvointialue.fi::5519e515-d20e-4291-a334-3607fa7138a2" providerId="AD" clId="Web-{3ECFCCEC-03A4-BF60-F220-1A2229154F72}" dt="2023-03-10T12:43:37.452" v="107" actId="14100"/>
          <ac:spMkLst>
            <pc:docMk/>
            <pc:sldMk cId="4065714490" sldId="257"/>
            <ac:spMk id="3" creationId="{3D6A911B-864F-F105-0C5D-AC4FAD5FE1F0}"/>
          </ac:spMkLst>
        </pc:spChg>
        <pc:graphicFrameChg chg="mod modGraphic">
          <ac:chgData name="Temonen Sanna-Mari" userId="S::sanna-mari.temonen@pshyvinvointialue.fi::5519e515-d20e-4291-a334-3607fa7138a2" providerId="AD" clId="Web-{3ECFCCEC-03A4-BF60-F220-1A2229154F72}" dt="2023-03-10T12:23:58.156" v="85"/>
          <ac:graphicFrameMkLst>
            <pc:docMk/>
            <pc:sldMk cId="4065714490" sldId="257"/>
            <ac:graphicFrameMk id="2" creationId="{AA196CB1-870E-44FC-B3FA-5228B064E7B1}"/>
          </ac:graphicFrameMkLst>
        </pc:graphicFrameChg>
      </pc:sldChg>
      <pc:sldChg chg="modSp">
        <pc:chgData name="Temonen Sanna-Mari" userId="S::sanna-mari.temonen@pshyvinvointialue.fi::5519e515-d20e-4291-a334-3607fa7138a2" providerId="AD" clId="Web-{3ECFCCEC-03A4-BF60-F220-1A2229154F72}" dt="2023-03-10T12:46:59.815" v="209"/>
        <pc:sldMkLst>
          <pc:docMk/>
          <pc:sldMk cId="1072007903" sldId="2526"/>
        </pc:sldMkLst>
        <pc:graphicFrameChg chg="mod modGraphic">
          <ac:chgData name="Temonen Sanna-Mari" userId="S::sanna-mari.temonen@pshyvinvointialue.fi::5519e515-d20e-4291-a334-3607fa7138a2" providerId="AD" clId="Web-{3ECFCCEC-03A4-BF60-F220-1A2229154F72}" dt="2023-03-10T12:46:59.815" v="209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  <pc:sldChg chg="addSp delSp modSp add">
        <pc:chgData name="Temonen Sanna-Mari" userId="S::sanna-mari.temonen@pshyvinvointialue.fi::5519e515-d20e-4291-a334-3607fa7138a2" providerId="AD" clId="Web-{3ECFCCEC-03A4-BF60-F220-1A2229154F72}" dt="2023-03-10T12:56:03.884" v="361"/>
        <pc:sldMkLst>
          <pc:docMk/>
          <pc:sldMk cId="2196631745" sldId="2528"/>
        </pc:sldMkLst>
        <pc:spChg chg="add del mod">
          <ac:chgData name="Temonen Sanna-Mari" userId="S::sanna-mari.temonen@pshyvinvointialue.fi::5519e515-d20e-4291-a334-3607fa7138a2" providerId="AD" clId="Web-{3ECFCCEC-03A4-BF60-F220-1A2229154F72}" dt="2023-03-10T12:56:03.884" v="361"/>
          <ac:spMkLst>
            <pc:docMk/>
            <pc:sldMk cId="2196631745" sldId="2528"/>
            <ac:spMk id="4" creationId="{E2A508E5-6FA5-A07B-B609-C3052793778C}"/>
          </ac:spMkLst>
        </pc:spChg>
        <pc:graphicFrameChg chg="mod modGraphic">
          <ac:chgData name="Temonen Sanna-Mari" userId="S::sanna-mari.temonen@pshyvinvointialue.fi::5519e515-d20e-4291-a334-3607fa7138a2" providerId="AD" clId="Web-{3ECFCCEC-03A4-BF60-F220-1A2229154F72}" dt="2023-03-10T12:54:23.227" v="347"/>
          <ac:graphicFrameMkLst>
            <pc:docMk/>
            <pc:sldMk cId="2196631745" sldId="2528"/>
            <ac:graphicFrameMk id="3" creationId="{04DA051C-0143-9C36-DE20-47088F83DC51}"/>
          </ac:graphicFrameMkLst>
        </pc:graphicFrameChg>
      </pc:sldChg>
      <pc:sldMasterChg chg="add addSldLayout">
        <pc:chgData name="Temonen Sanna-Mari" userId="S::sanna-mari.temonen@pshyvinvointialue.fi::5519e515-d20e-4291-a334-3607fa7138a2" providerId="AD" clId="Web-{3ECFCCEC-03A4-BF60-F220-1A2229154F72}" dt="2023-03-10T12:48:29.347" v="210"/>
        <pc:sldMasterMkLst>
          <pc:docMk/>
          <pc:sldMasterMk cId="4093577433" sldId="2147483722"/>
        </pc:sldMasterMkLst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2912231820" sldId="2147483723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2940598390" sldId="2147483724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1494065628" sldId="2147483725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1386504218" sldId="2147483726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787410293" sldId="2147483727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33008760" sldId="2147483728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149713611" sldId="2147483729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3039960152" sldId="2147483730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1265667696" sldId="2147483731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1819950699" sldId="2147483732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2895970669" sldId="2147483733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4208451784" sldId="2147483734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286286999" sldId="2147483735"/>
          </pc:sldLayoutMkLst>
        </pc:sldLayoutChg>
        <pc:sldLayoutChg chg="add">
          <pc:chgData name="Temonen Sanna-Mari" userId="S::sanna-mari.temonen@pshyvinvointialue.fi::5519e515-d20e-4291-a334-3607fa7138a2" providerId="AD" clId="Web-{3ECFCCEC-03A4-BF60-F220-1A2229154F72}" dt="2023-03-10T12:48:29.347" v="210"/>
          <pc:sldLayoutMkLst>
            <pc:docMk/>
            <pc:sldMasterMk cId="4093577433" sldId="2147483722"/>
            <pc:sldLayoutMk cId="2510263623" sldId="2147483736"/>
          </pc:sldLayoutMkLst>
        </pc:sldLayoutChg>
      </pc:sldMasterChg>
    </pc:docChg>
  </pc:docChgLst>
  <pc:docChgLst>
    <pc:chgData name="Temonen Sanna-Mari" userId="S::sanna-mari.temonen@pshyvinvointialue.fi::5519e515-d20e-4291-a334-3607fa7138a2" providerId="AD" clId="Web-{36CA0E7F-3F33-440C-A133-3FA89FE42C65}"/>
    <pc:docChg chg="modSld">
      <pc:chgData name="Temonen Sanna-Mari" userId="S::sanna-mari.temonen@pshyvinvointialue.fi::5519e515-d20e-4291-a334-3607fa7138a2" providerId="AD" clId="Web-{36CA0E7F-3F33-440C-A133-3FA89FE42C65}" dt="2023-02-20T13:01:58.002" v="425"/>
      <pc:docMkLst>
        <pc:docMk/>
      </pc:docMkLst>
      <pc:sldChg chg="modSp">
        <pc:chgData name="Temonen Sanna-Mari" userId="S::sanna-mari.temonen@pshyvinvointialue.fi::5519e515-d20e-4291-a334-3607fa7138a2" providerId="AD" clId="Web-{36CA0E7F-3F33-440C-A133-3FA89FE42C65}" dt="2023-02-20T13:01:58.002" v="425"/>
        <pc:sldMkLst>
          <pc:docMk/>
          <pc:sldMk cId="1072007903" sldId="2526"/>
        </pc:sldMkLst>
        <pc:graphicFrameChg chg="mod modGraphic">
          <ac:chgData name="Temonen Sanna-Mari" userId="S::sanna-mari.temonen@pshyvinvointialue.fi::5519e515-d20e-4291-a334-3607fa7138a2" providerId="AD" clId="Web-{36CA0E7F-3F33-440C-A133-3FA89FE42C65}" dt="2023-02-20T13:01:58.002" v="425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pshyvinvointialue.fi::5519e515-d20e-4291-a334-3607fa7138a2" providerId="AD" clId="Web-{275C8A61-18B9-F1D6-82C7-3B47E0A2232D}"/>
    <pc:docChg chg="delSld modSld">
      <pc:chgData name="Temonen Sanna-Mari" userId="S::sanna-mari.temonen@pshyvinvointialue.fi::5519e515-d20e-4291-a334-3607fa7138a2" providerId="AD" clId="Web-{275C8A61-18B9-F1D6-82C7-3B47E0A2232D}" dt="2023-03-03T10:28:37.191" v="393" actId="1076"/>
      <pc:docMkLst>
        <pc:docMk/>
      </pc:docMkLst>
      <pc:sldChg chg="modSp">
        <pc:chgData name="Temonen Sanna-Mari" userId="S::sanna-mari.temonen@pshyvinvointialue.fi::5519e515-d20e-4291-a334-3607fa7138a2" providerId="AD" clId="Web-{275C8A61-18B9-F1D6-82C7-3B47E0A2232D}" dt="2023-03-03T10:28:37.191" v="393" actId="1076"/>
        <pc:sldMkLst>
          <pc:docMk/>
          <pc:sldMk cId="4065714490" sldId="257"/>
        </pc:sldMkLst>
        <pc:spChg chg="mod">
          <ac:chgData name="Temonen Sanna-Mari" userId="S::sanna-mari.temonen@pshyvinvointialue.fi::5519e515-d20e-4291-a334-3607fa7138a2" providerId="AD" clId="Web-{275C8A61-18B9-F1D6-82C7-3B47E0A2232D}" dt="2023-03-03T10:28:37.191" v="393" actId="1076"/>
          <ac:spMkLst>
            <pc:docMk/>
            <pc:sldMk cId="4065714490" sldId="257"/>
            <ac:spMk id="3" creationId="{3D6A911B-864F-F105-0C5D-AC4FAD5FE1F0}"/>
          </ac:spMkLst>
        </pc:spChg>
        <pc:graphicFrameChg chg="mod modGraphic">
          <ac:chgData name="Temonen Sanna-Mari" userId="S::sanna-mari.temonen@pshyvinvointialue.fi::5519e515-d20e-4291-a334-3607fa7138a2" providerId="AD" clId="Web-{275C8A61-18B9-F1D6-82C7-3B47E0A2232D}" dt="2023-03-03T10:28:31.863" v="392"/>
          <ac:graphicFrameMkLst>
            <pc:docMk/>
            <pc:sldMk cId="4065714490" sldId="257"/>
            <ac:graphicFrameMk id="2" creationId="{AA196CB1-870E-44FC-B3FA-5228B064E7B1}"/>
          </ac:graphicFrameMkLst>
        </pc:graphicFrameChg>
      </pc:sldChg>
      <pc:sldChg chg="del">
        <pc:chgData name="Temonen Sanna-Mari" userId="S::sanna-mari.temonen@pshyvinvointialue.fi::5519e515-d20e-4291-a334-3607fa7138a2" providerId="AD" clId="Web-{275C8A61-18B9-F1D6-82C7-3B47E0A2232D}" dt="2023-03-03T10:23:18.329" v="278"/>
        <pc:sldMkLst>
          <pc:docMk/>
          <pc:sldMk cId="4216925493" sldId="258"/>
        </pc:sldMkLst>
      </pc:sldChg>
      <pc:sldChg chg="modSp">
        <pc:chgData name="Temonen Sanna-Mari" userId="S::sanna-mari.temonen@pshyvinvointialue.fi::5519e515-d20e-4291-a334-3607fa7138a2" providerId="AD" clId="Web-{275C8A61-18B9-F1D6-82C7-3B47E0A2232D}" dt="2023-03-03T10:26:36.503" v="354"/>
        <pc:sldMkLst>
          <pc:docMk/>
          <pc:sldMk cId="1072007903" sldId="2526"/>
        </pc:sldMkLst>
        <pc:graphicFrameChg chg="mod modGraphic">
          <ac:chgData name="Temonen Sanna-Mari" userId="S::sanna-mari.temonen@pshyvinvointialue.fi::5519e515-d20e-4291-a334-3607fa7138a2" providerId="AD" clId="Web-{275C8A61-18B9-F1D6-82C7-3B47E0A2232D}" dt="2023-03-03T10:26:36.503" v="354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pshyvinvointialue.fi::5519e515-d20e-4291-a334-3607fa7138a2" providerId="AD" clId="Web-{62516B94-C8B8-533E-5F7F-000EABE5330A}"/>
    <pc:docChg chg="modSld">
      <pc:chgData name="Temonen Sanna-Mari" userId="S::sanna-mari.temonen@pshyvinvointialue.fi::5519e515-d20e-4291-a334-3607fa7138a2" providerId="AD" clId="Web-{62516B94-C8B8-533E-5F7F-000EABE5330A}" dt="2023-01-19T09:33:56.957" v="126"/>
      <pc:docMkLst>
        <pc:docMk/>
      </pc:docMkLst>
      <pc:sldChg chg="modSp">
        <pc:chgData name="Temonen Sanna-Mari" userId="S::sanna-mari.temonen@pshyvinvointialue.fi::5519e515-d20e-4291-a334-3607fa7138a2" providerId="AD" clId="Web-{62516B94-C8B8-533E-5F7F-000EABE5330A}" dt="2023-01-19T09:33:56.957" v="126"/>
        <pc:sldMkLst>
          <pc:docMk/>
          <pc:sldMk cId="1072007903" sldId="2526"/>
        </pc:sldMkLst>
        <pc:graphicFrameChg chg="mod modGraphic">
          <ac:chgData name="Temonen Sanna-Mari" userId="S::sanna-mari.temonen@pshyvinvointialue.fi::5519e515-d20e-4291-a334-3607fa7138a2" providerId="AD" clId="Web-{62516B94-C8B8-533E-5F7F-000EABE5330A}" dt="2023-01-19T09:33:56.957" v="126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ylasavonsote.fi::76d82bb7-7870-437e-b4fe-88fb10ce6a1a" providerId="AD" clId="Web-{45B042A8-6297-4856-B169-A45F1765B251}"/>
    <pc:docChg chg="addSld modSld addMainMaster">
      <pc:chgData name="Temonen Sanna-Mari" userId="S::sanna-mari.temonen@ylasavonsote.fi::76d82bb7-7870-437e-b4fe-88fb10ce6a1a" providerId="AD" clId="Web-{45B042A8-6297-4856-B169-A45F1765B251}" dt="2022-11-28T12:22:28.155" v="1745"/>
      <pc:docMkLst>
        <pc:docMk/>
      </pc:docMkLst>
      <pc:sldChg chg="addSp delSp modSp mod setBg">
        <pc:chgData name="Temonen Sanna-Mari" userId="S::sanna-mari.temonen@ylasavonsote.fi::76d82bb7-7870-437e-b4fe-88fb10ce6a1a" providerId="AD" clId="Web-{45B042A8-6297-4856-B169-A45F1765B251}" dt="2022-11-28T12:16:54.666" v="1741" actId="14100"/>
        <pc:sldMkLst>
          <pc:docMk/>
          <pc:sldMk cId="782385677" sldId="256"/>
        </pc:sldMkLst>
        <pc:spChg chg="del mod">
          <ac:chgData name="Temonen Sanna-Mari" userId="S::sanna-mari.temonen@ylasavonsote.fi::76d82bb7-7870-437e-b4fe-88fb10ce6a1a" providerId="AD" clId="Web-{45B042A8-6297-4856-B169-A45F1765B251}" dt="2022-11-28T11:48:26.241" v="1712"/>
          <ac:spMkLst>
            <pc:docMk/>
            <pc:sldMk cId="782385677" sldId="256"/>
            <ac:spMk id="2" creationId="{00000000-0000-0000-0000-000000000000}"/>
          </ac:spMkLst>
        </pc:spChg>
        <pc:spChg chg="del mod">
          <ac:chgData name="Temonen Sanna-Mari" userId="S::sanna-mari.temonen@ylasavonsote.fi::76d82bb7-7870-437e-b4fe-88fb10ce6a1a" providerId="AD" clId="Web-{45B042A8-6297-4856-B169-A45F1765B251}" dt="2022-11-28T11:48:31.601" v="1713"/>
          <ac:spMkLst>
            <pc:docMk/>
            <pc:sldMk cId="782385677" sldId="256"/>
            <ac:spMk id="3" creationId="{00000000-0000-0000-0000-000000000000}"/>
          </ac:spMkLst>
        </pc:spChg>
        <pc:spChg chg="add del">
          <ac:chgData name="Temonen Sanna-Mari" userId="S::sanna-mari.temonen@ylasavonsote.fi::76d82bb7-7870-437e-b4fe-88fb10ce6a1a" providerId="AD" clId="Web-{45B042A8-6297-4856-B169-A45F1765B251}" dt="2022-11-28T11:48:34.569" v="1714"/>
          <ac:spMkLst>
            <pc:docMk/>
            <pc:sldMk cId="782385677" sldId="256"/>
            <ac:spMk id="10" creationId="{87CC2527-562A-4F69-B487-4371E5B243E7}"/>
          </ac:spMkLst>
        </pc:spChg>
        <pc:spChg chg="add">
          <ac:chgData name="Temonen Sanna-Mari" userId="S::sanna-mari.temonen@ylasavonsote.fi::76d82bb7-7870-437e-b4fe-88fb10ce6a1a" providerId="AD" clId="Web-{45B042A8-6297-4856-B169-A45F1765B251}" dt="2022-11-28T11:48:34.569" v="1714"/>
          <ac:spMkLst>
            <pc:docMk/>
            <pc:sldMk cId="782385677" sldId="256"/>
            <ac:spMk id="17" creationId="{42A4FC2C-047E-45A5-965D-8E1E3BF09BC6}"/>
          </ac:spMkLst>
        </pc:spChg>
        <pc:picChg chg="add mod">
          <ac:chgData name="Temonen Sanna-Mari" userId="S::sanna-mari.temonen@ylasavonsote.fi::76d82bb7-7870-437e-b4fe-88fb10ce6a1a" providerId="AD" clId="Web-{45B042A8-6297-4856-B169-A45F1765B251}" dt="2022-11-28T12:16:54.666" v="1741" actId="14100"/>
          <ac:picMkLst>
            <pc:docMk/>
            <pc:sldMk cId="782385677" sldId="256"/>
            <ac:picMk id="3" creationId="{64400FC9-0156-06F1-772B-A4FA77BFF6EF}"/>
          </ac:picMkLst>
        </pc:picChg>
        <pc:picChg chg="add del mod">
          <ac:chgData name="Temonen Sanna-Mari" userId="S::sanna-mari.temonen@ylasavonsote.fi::76d82bb7-7870-437e-b4fe-88fb10ce6a1a" providerId="AD" clId="Web-{45B042A8-6297-4856-B169-A45F1765B251}" dt="2022-11-28T11:48:04.195" v="1709"/>
          <ac:picMkLst>
            <pc:docMk/>
            <pc:sldMk cId="782385677" sldId="256"/>
            <ac:picMk id="4" creationId="{FA25ABE3-7976-4071-FFEA-42C75BA7866C}"/>
          </ac:picMkLst>
        </pc:picChg>
        <pc:picChg chg="add mod ord">
          <ac:chgData name="Temonen Sanna-Mari" userId="S::sanna-mari.temonen@ylasavonsote.fi::76d82bb7-7870-437e-b4fe-88fb10ce6a1a" providerId="AD" clId="Web-{45B042A8-6297-4856-B169-A45F1765B251}" dt="2022-11-28T12:15:35.087" v="1738" actId="1076"/>
          <ac:picMkLst>
            <pc:docMk/>
            <pc:sldMk cId="782385677" sldId="256"/>
            <ac:picMk id="5" creationId="{34D16959-1F9E-3EC2-E63B-327EA38EB598}"/>
          </ac:picMkLst>
        </pc:picChg>
        <pc:cxnChg chg="add del">
          <ac:chgData name="Temonen Sanna-Mari" userId="S::sanna-mari.temonen@ylasavonsote.fi::76d82bb7-7870-437e-b4fe-88fb10ce6a1a" providerId="AD" clId="Web-{45B042A8-6297-4856-B169-A45F1765B251}" dt="2022-11-28T11:48:34.569" v="1714"/>
          <ac:cxnSpMkLst>
            <pc:docMk/>
            <pc:sldMk cId="782385677" sldId="256"/>
            <ac:cxnSpMk id="12" creationId="{BCDAEC91-5BCE-4B55-9CC0-43EF94CB734B}"/>
          </ac:cxnSpMkLst>
        </pc:cxnChg>
      </pc:sldChg>
      <pc:sldChg chg="delSp modSp add">
        <pc:chgData name="Temonen Sanna-Mari" userId="S::sanna-mari.temonen@ylasavonsote.fi::76d82bb7-7870-437e-b4fe-88fb10ce6a1a" providerId="AD" clId="Web-{45B042A8-6297-4856-B169-A45F1765B251}" dt="2022-11-28T12:22:28.155" v="1745"/>
        <pc:sldMkLst>
          <pc:docMk/>
          <pc:sldMk cId="4065714490" sldId="257"/>
        </pc:sldMkLst>
        <pc:spChg chg="mod">
          <ac:chgData name="Temonen Sanna-Mari" userId="S::sanna-mari.temonen@ylasavonsote.fi::76d82bb7-7870-437e-b4fe-88fb10ce6a1a" providerId="AD" clId="Web-{45B042A8-6297-4856-B169-A45F1765B251}" dt="2022-11-28T11:39:39.266" v="1390" actId="1076"/>
          <ac:spMkLst>
            <pc:docMk/>
            <pc:sldMk cId="4065714490" sldId="257"/>
            <ac:spMk id="24" creationId="{9FE36A89-4049-4BC2-9C98-2DA43D3BB02F}"/>
          </ac:spMkLst>
        </pc:spChg>
        <pc:graphicFrameChg chg="mod modGraphic">
          <ac:chgData name="Temonen Sanna-Mari" userId="S::sanna-mari.temonen@ylasavonsote.fi::76d82bb7-7870-437e-b4fe-88fb10ce6a1a" providerId="AD" clId="Web-{45B042A8-6297-4856-B169-A45F1765B251}" dt="2022-11-28T12:22:28.155" v="1745"/>
          <ac:graphicFrameMkLst>
            <pc:docMk/>
            <pc:sldMk cId="4065714490" sldId="257"/>
            <ac:graphicFrameMk id="2" creationId="{AA196CB1-870E-44FC-B3FA-5228B064E7B1}"/>
          </ac:graphicFrameMkLst>
        </pc:graphicFrameChg>
        <pc:picChg chg="del">
          <ac:chgData name="Temonen Sanna-Mari" userId="S::sanna-mari.temonen@ylasavonsote.fi::76d82bb7-7870-437e-b4fe-88fb10ce6a1a" providerId="AD" clId="Web-{45B042A8-6297-4856-B169-A45F1765B251}" dt="2022-11-28T11:30:33.728" v="749"/>
          <ac:picMkLst>
            <pc:docMk/>
            <pc:sldMk cId="4065714490" sldId="257"/>
            <ac:picMk id="8" creationId="{BC07566A-A970-47D0-8815-D0D942764439}"/>
          </ac:picMkLst>
        </pc:picChg>
      </pc:sldChg>
      <pc:sldChg chg="addSp delSp modSp new">
        <pc:chgData name="Temonen Sanna-Mari" userId="S::sanna-mari.temonen@ylasavonsote.fi::76d82bb7-7870-437e-b4fe-88fb10ce6a1a" providerId="AD" clId="Web-{45B042A8-6297-4856-B169-A45F1765B251}" dt="2022-11-28T12:13:46.992" v="1731"/>
        <pc:sldMkLst>
          <pc:docMk/>
          <pc:sldMk cId="4216925493" sldId="258"/>
        </pc:sldMkLst>
        <pc:spChg chg="del">
          <ac:chgData name="Temonen Sanna-Mari" userId="S::sanna-mari.temonen@ylasavonsote.fi::76d82bb7-7870-437e-b4fe-88fb10ce6a1a" providerId="AD" clId="Web-{45B042A8-6297-4856-B169-A45F1765B251}" dt="2022-11-28T12:13:46.992" v="1731"/>
          <ac:spMkLst>
            <pc:docMk/>
            <pc:sldMk cId="4216925493" sldId="258"/>
            <ac:spMk id="2" creationId="{24A619D0-2C03-4A07-7117-4EBD54C2DF21}"/>
          </ac:spMkLst>
        </pc:spChg>
        <pc:spChg chg="del mod">
          <ac:chgData name="Temonen Sanna-Mari" userId="S::sanna-mari.temonen@ylasavonsote.fi::76d82bb7-7870-437e-b4fe-88fb10ce6a1a" providerId="AD" clId="Web-{45B042A8-6297-4856-B169-A45F1765B251}" dt="2022-11-28T12:06:01.095" v="1719"/>
          <ac:spMkLst>
            <pc:docMk/>
            <pc:sldMk cId="4216925493" sldId="258"/>
            <ac:spMk id="3" creationId="{C58ACF6C-FF78-C187-8065-00E3C2CB3A92}"/>
          </ac:spMkLst>
        </pc:spChg>
        <pc:spChg chg="add del mod">
          <ac:chgData name="Temonen Sanna-Mari" userId="S::sanna-mari.temonen@ylasavonsote.fi::76d82bb7-7870-437e-b4fe-88fb10ce6a1a" providerId="AD" clId="Web-{45B042A8-6297-4856-B169-A45F1765B251}" dt="2022-11-28T12:06:10.095" v="1723"/>
          <ac:spMkLst>
            <pc:docMk/>
            <pc:sldMk cId="4216925493" sldId="258"/>
            <ac:spMk id="5" creationId="{F6E3634E-64A2-397E-1A6B-ECA96E44E0AF}"/>
          </ac:spMkLst>
        </pc:spChg>
        <pc:spChg chg="add del mod">
          <ac:chgData name="Temonen Sanna-Mari" userId="S::sanna-mari.temonen@ylasavonsote.fi::76d82bb7-7870-437e-b4fe-88fb10ce6a1a" providerId="AD" clId="Web-{45B042A8-6297-4856-B169-A45F1765B251}" dt="2022-11-28T12:09:20.582" v="1727"/>
          <ac:spMkLst>
            <pc:docMk/>
            <pc:sldMk cId="4216925493" sldId="258"/>
            <ac:spMk id="7" creationId="{6CD86B1A-9735-ABD8-F7D8-36DA14C40529}"/>
          </ac:spMkLst>
        </pc:spChg>
        <pc:spChg chg="add del mod">
          <ac:chgData name="Temonen Sanna-Mari" userId="S::sanna-mari.temonen@ylasavonsote.fi::76d82bb7-7870-437e-b4fe-88fb10ce6a1a" providerId="AD" clId="Web-{45B042A8-6297-4856-B169-A45F1765B251}" dt="2022-11-28T12:13:25.445" v="1728"/>
          <ac:spMkLst>
            <pc:docMk/>
            <pc:sldMk cId="4216925493" sldId="258"/>
            <ac:spMk id="9" creationId="{3EC1B20D-ADF6-8833-DD58-9E5A22D7149F}"/>
          </ac:spMkLst>
        </pc:spChg>
        <pc:picChg chg="add mod ord">
          <ac:chgData name="Temonen Sanna-Mari" userId="S::sanna-mari.temonen@ylasavonsote.fi::76d82bb7-7870-437e-b4fe-88fb10ce6a1a" providerId="AD" clId="Web-{45B042A8-6297-4856-B169-A45F1765B251}" dt="2022-11-28T12:13:37.617" v="1730" actId="14100"/>
          <ac:picMkLst>
            <pc:docMk/>
            <pc:sldMk cId="4216925493" sldId="258"/>
            <ac:picMk id="10" creationId="{5290481A-1013-E0CB-60BD-0725698D9798}"/>
          </ac:picMkLst>
        </pc:picChg>
      </pc:sldChg>
      <pc:sldChg chg="addSp delSp modSp new">
        <pc:chgData name="Temonen Sanna-Mari" userId="S::sanna-mari.temonen@ylasavonsote.fi::76d82bb7-7870-437e-b4fe-88fb10ce6a1a" providerId="AD" clId="Web-{45B042A8-6297-4856-B169-A45F1765B251}" dt="2022-11-28T12:15:21.274" v="1736"/>
        <pc:sldMkLst>
          <pc:docMk/>
          <pc:sldMk cId="2540184345" sldId="259"/>
        </pc:sldMkLst>
        <pc:picChg chg="add del mod">
          <ac:chgData name="Temonen Sanna-Mari" userId="S::sanna-mari.temonen@ylasavonsote.fi::76d82bb7-7870-437e-b4fe-88fb10ce6a1a" providerId="AD" clId="Web-{45B042A8-6297-4856-B169-A45F1765B251}" dt="2022-11-28T12:15:21.274" v="1736"/>
          <ac:picMkLst>
            <pc:docMk/>
            <pc:sldMk cId="2540184345" sldId="259"/>
            <ac:picMk id="2" creationId="{890104F0-50F8-4847-1D6D-56B5B170C14B}"/>
          </ac:picMkLst>
        </pc:picChg>
      </pc:sldChg>
      <pc:sldMasterChg chg="add addSldLayout">
        <pc:chgData name="Temonen Sanna-Mari" userId="S::sanna-mari.temonen@ylasavonsote.fi::76d82bb7-7870-437e-b4fe-88fb10ce6a1a" providerId="AD" clId="Web-{45B042A8-6297-4856-B169-A45F1765B251}" dt="2022-11-28T11:14:14.447" v="0"/>
        <pc:sldMasterMkLst>
          <pc:docMk/>
          <pc:sldMasterMk cId="850575995" sldId="2147483675"/>
        </pc:sldMasterMkLst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3285185122" sldId="2147483676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3785769763" sldId="2147483677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1680108866" sldId="2147483678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2711265851" sldId="2147483679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3529168615" sldId="2147483680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1560722387" sldId="2147483681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2270931208" sldId="2147483682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252221807" sldId="2147483683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2095423439" sldId="2147483684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2285439972" sldId="2147483685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3663037422" sldId="2147483686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1709109291" sldId="2147483687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2863179343" sldId="2147483688"/>
          </pc:sldLayoutMkLst>
        </pc:sldLayoutChg>
        <pc:sldLayoutChg chg="add">
          <pc:chgData name="Temonen Sanna-Mari" userId="S::sanna-mari.temonen@ylasavonsote.fi::76d82bb7-7870-437e-b4fe-88fb10ce6a1a" providerId="AD" clId="Web-{45B042A8-6297-4856-B169-A45F1765B251}" dt="2022-11-28T11:14:14.447" v="0"/>
          <pc:sldLayoutMkLst>
            <pc:docMk/>
            <pc:sldMasterMk cId="850575995" sldId="2147483675"/>
            <pc:sldLayoutMk cId="859427581" sldId="2147483689"/>
          </pc:sldLayoutMkLst>
        </pc:sldLayoutChg>
      </pc:sldMasterChg>
    </pc:docChg>
  </pc:docChgLst>
  <pc:docChgLst>
    <pc:chgData name="Temonen Sanna-Mari" userId="S::sanna-mari.temonen@ylasavonsote.fi::76d82bb7-7870-437e-b4fe-88fb10ce6a1a" providerId="AD" clId="Web-{5BA4B3C2-0C06-1B3F-5B68-9E36994C9AB8}"/>
    <pc:docChg chg="addSld modSld">
      <pc:chgData name="Temonen Sanna-Mari" userId="S::sanna-mari.temonen@ylasavonsote.fi::76d82bb7-7870-437e-b4fe-88fb10ce6a1a" providerId="AD" clId="Web-{5BA4B3C2-0C06-1B3F-5B68-9E36994C9AB8}" dt="2022-12-29T09:00:07.803" v="1007"/>
      <pc:docMkLst>
        <pc:docMk/>
      </pc:docMkLst>
      <pc:sldChg chg="addSp delSp modSp">
        <pc:chgData name="Temonen Sanna-Mari" userId="S::sanna-mari.temonen@ylasavonsote.fi::76d82bb7-7870-437e-b4fe-88fb10ce6a1a" providerId="AD" clId="Web-{5BA4B3C2-0C06-1B3F-5B68-9E36994C9AB8}" dt="2022-12-29T08:51:54.064" v="828"/>
        <pc:sldMkLst>
          <pc:docMk/>
          <pc:sldMk cId="4065714490" sldId="257"/>
        </pc:sldMkLst>
        <pc:spChg chg="add mod">
          <ac:chgData name="Temonen Sanna-Mari" userId="S::sanna-mari.temonen@ylasavonsote.fi::76d82bb7-7870-437e-b4fe-88fb10ce6a1a" providerId="AD" clId="Web-{5BA4B3C2-0C06-1B3F-5B68-9E36994C9AB8}" dt="2022-12-29T08:28:19.692" v="19" actId="1076"/>
          <ac:spMkLst>
            <pc:docMk/>
            <pc:sldMk cId="4065714490" sldId="257"/>
            <ac:spMk id="3" creationId="{3D6A911B-864F-F105-0C5D-AC4FAD5FE1F0}"/>
          </ac:spMkLst>
        </pc:spChg>
        <pc:spChg chg="mod">
          <ac:chgData name="Temonen Sanna-Mari" userId="S::sanna-mari.temonen@ylasavonsote.fi::76d82bb7-7870-437e-b4fe-88fb10ce6a1a" providerId="AD" clId="Web-{5BA4B3C2-0C06-1B3F-5B68-9E36994C9AB8}" dt="2022-12-29T08:28:13.536" v="18" actId="1076"/>
          <ac:spMkLst>
            <pc:docMk/>
            <pc:sldMk cId="4065714490" sldId="257"/>
            <ac:spMk id="24" creationId="{9FE36A89-4049-4BC2-9C98-2DA43D3BB02F}"/>
          </ac:spMkLst>
        </pc:spChg>
        <pc:graphicFrameChg chg="mod modGraphic">
          <ac:chgData name="Temonen Sanna-Mari" userId="S::sanna-mari.temonen@ylasavonsote.fi::76d82bb7-7870-437e-b4fe-88fb10ce6a1a" providerId="AD" clId="Web-{5BA4B3C2-0C06-1B3F-5B68-9E36994C9AB8}" dt="2022-12-29T08:51:54.064" v="828"/>
          <ac:graphicFrameMkLst>
            <pc:docMk/>
            <pc:sldMk cId="4065714490" sldId="257"/>
            <ac:graphicFrameMk id="2" creationId="{AA196CB1-870E-44FC-B3FA-5228B064E7B1}"/>
          </ac:graphicFrameMkLst>
        </pc:graphicFrameChg>
        <pc:graphicFrameChg chg="add del modGraphic">
          <ac:chgData name="Temonen Sanna-Mari" userId="S::sanna-mari.temonen@ylasavonsote.fi::76d82bb7-7870-437e-b4fe-88fb10ce6a1a" providerId="AD" clId="Web-{5BA4B3C2-0C06-1B3F-5B68-9E36994C9AB8}" dt="2022-12-29T08:31:06.943" v="45"/>
          <ac:graphicFrameMkLst>
            <pc:docMk/>
            <pc:sldMk cId="4065714490" sldId="257"/>
            <ac:graphicFrameMk id="7" creationId="{D8C3B2D6-E360-213C-09BC-57B485BCE3D6}"/>
          </ac:graphicFrameMkLst>
        </pc:graphicFrameChg>
        <pc:graphicFrameChg chg="add del modGraphic">
          <ac:chgData name="Temonen Sanna-Mari" userId="S::sanna-mari.temonen@ylasavonsote.fi::76d82bb7-7870-437e-b4fe-88fb10ce6a1a" providerId="AD" clId="Web-{5BA4B3C2-0C06-1B3F-5B68-9E36994C9AB8}" dt="2022-12-29T08:33:20.304" v="52"/>
          <ac:graphicFrameMkLst>
            <pc:docMk/>
            <pc:sldMk cId="4065714490" sldId="257"/>
            <ac:graphicFrameMk id="8" creationId="{D817D623-E3AC-FFB4-9C35-C6F3FC061CB2}"/>
          </ac:graphicFrameMkLst>
        </pc:graphicFrameChg>
      </pc:sldChg>
      <pc:sldChg chg="addSp modSp">
        <pc:chgData name="Temonen Sanna-Mari" userId="S::sanna-mari.temonen@ylasavonsote.fi::76d82bb7-7870-437e-b4fe-88fb10ce6a1a" providerId="AD" clId="Web-{5BA4B3C2-0C06-1B3F-5B68-9E36994C9AB8}" dt="2022-12-29T08:30:37.521" v="42" actId="14100"/>
        <pc:sldMkLst>
          <pc:docMk/>
          <pc:sldMk cId="638968864" sldId="2525"/>
        </pc:sldMkLst>
        <pc:spChg chg="mod">
          <ac:chgData name="Temonen Sanna-Mari" userId="S::sanna-mari.temonen@ylasavonsote.fi::76d82bb7-7870-437e-b4fe-88fb10ce6a1a" providerId="AD" clId="Web-{5BA4B3C2-0C06-1B3F-5B68-9E36994C9AB8}" dt="2022-12-29T08:28:34.114" v="21" actId="1076"/>
          <ac:spMkLst>
            <pc:docMk/>
            <pc:sldMk cId="638968864" sldId="2525"/>
            <ac:spMk id="10" creationId="{36F5A55C-5465-4DFD-818D-26CC9F89B560}"/>
          </ac:spMkLst>
        </pc:spChg>
        <pc:spChg chg="add mod">
          <ac:chgData name="Temonen Sanna-Mari" userId="S::sanna-mari.temonen@ylasavonsote.fi::76d82bb7-7870-437e-b4fe-88fb10ce6a1a" providerId="AD" clId="Web-{5BA4B3C2-0C06-1B3F-5B68-9E36994C9AB8}" dt="2022-12-29T08:30:37.521" v="42" actId="14100"/>
          <ac:spMkLst>
            <pc:docMk/>
            <pc:sldMk cId="638968864" sldId="2525"/>
            <ac:spMk id="29" creationId="{4C36651E-3483-D4CD-05C1-A16AE94EFC77}"/>
          </ac:spMkLst>
        </pc:spChg>
      </pc:sldChg>
      <pc:sldChg chg="addSp delSp modSp new">
        <pc:chgData name="Temonen Sanna-Mari" userId="S::sanna-mari.temonen@ylasavonsote.fi::76d82bb7-7870-437e-b4fe-88fb10ce6a1a" providerId="AD" clId="Web-{5BA4B3C2-0C06-1B3F-5B68-9E36994C9AB8}" dt="2022-12-29T09:00:07.803" v="1007"/>
        <pc:sldMkLst>
          <pc:docMk/>
          <pc:sldMk cId="1072007903" sldId="2526"/>
        </pc:sldMkLst>
        <pc:spChg chg="add del mod">
          <ac:chgData name="Temonen Sanna-Mari" userId="S::sanna-mari.temonen@ylasavonsote.fi::76d82bb7-7870-437e-b4fe-88fb10ce6a1a" providerId="AD" clId="Web-{5BA4B3C2-0C06-1B3F-5B68-9E36994C9AB8}" dt="2022-12-29T08:59:44.600" v="1002"/>
          <ac:spMkLst>
            <pc:docMk/>
            <pc:sldMk cId="1072007903" sldId="2526"/>
            <ac:spMk id="4" creationId="{7052F5F0-D406-7076-9B03-33BC27A05C70}"/>
          </ac:spMkLst>
        </pc:spChg>
        <pc:spChg chg="add del mod">
          <ac:chgData name="Temonen Sanna-Mari" userId="S::sanna-mari.temonen@ylasavonsote.fi::76d82bb7-7870-437e-b4fe-88fb10ce6a1a" providerId="AD" clId="Web-{5BA4B3C2-0C06-1B3F-5B68-9E36994C9AB8}" dt="2022-12-29T09:00:07.803" v="1007"/>
          <ac:spMkLst>
            <pc:docMk/>
            <pc:sldMk cId="1072007903" sldId="2526"/>
            <ac:spMk id="5" creationId="{3B9D0BDB-DEE2-4F8C-7587-25F99873525D}"/>
          </ac:spMkLst>
        </pc:spChg>
        <pc:graphicFrameChg chg="add mod modGraphic">
          <ac:chgData name="Temonen Sanna-Mari" userId="S::sanna-mari.temonen@ylasavonsote.fi::76d82bb7-7870-437e-b4fe-88fb10ce6a1a" providerId="AD" clId="Web-{5BA4B3C2-0C06-1B3F-5B68-9E36994C9AB8}" dt="2022-12-29T08:56:49.504" v="950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pshyvinvointialue.fi::5519e515-d20e-4291-a334-3607fa7138a2" providerId="AD" clId="Web-{C933F21B-2CF4-2E4A-1229-CD68E10BB332}"/>
    <pc:docChg chg="modSld">
      <pc:chgData name="Temonen Sanna-Mari" userId="S::sanna-mari.temonen@pshyvinvointialue.fi::5519e515-d20e-4291-a334-3607fa7138a2" providerId="AD" clId="Web-{C933F21B-2CF4-2E4A-1229-CD68E10BB332}" dt="2023-01-30T12:17:35.208" v="4" actId="1076"/>
      <pc:docMkLst>
        <pc:docMk/>
      </pc:docMkLst>
      <pc:sldChg chg="addSp modSp">
        <pc:chgData name="Temonen Sanna-Mari" userId="S::sanna-mari.temonen@pshyvinvointialue.fi::5519e515-d20e-4291-a334-3607fa7138a2" providerId="AD" clId="Web-{C933F21B-2CF4-2E4A-1229-CD68E10BB332}" dt="2023-01-30T12:17:35.208" v="4" actId="1076"/>
        <pc:sldMkLst>
          <pc:docMk/>
          <pc:sldMk cId="4216925493" sldId="258"/>
        </pc:sldMkLst>
        <pc:picChg chg="add mod">
          <ac:chgData name="Temonen Sanna-Mari" userId="S::sanna-mari.temonen@pshyvinvointialue.fi::5519e515-d20e-4291-a334-3607fa7138a2" providerId="AD" clId="Web-{C933F21B-2CF4-2E4A-1229-CD68E10BB332}" dt="2023-01-30T12:17:35.208" v="4" actId="1076"/>
          <ac:picMkLst>
            <pc:docMk/>
            <pc:sldMk cId="4216925493" sldId="258"/>
            <ac:picMk id="2" creationId="{C40D6B3F-4D8C-3662-5AC3-CDEBB82DFF40}"/>
          </ac:picMkLst>
        </pc:picChg>
        <pc:picChg chg="mod">
          <ac:chgData name="Temonen Sanna-Mari" userId="S::sanna-mari.temonen@pshyvinvointialue.fi::5519e515-d20e-4291-a334-3607fa7138a2" providerId="AD" clId="Web-{C933F21B-2CF4-2E4A-1229-CD68E10BB332}" dt="2023-01-30T12:17:14.739" v="0" actId="1076"/>
          <ac:picMkLst>
            <pc:docMk/>
            <pc:sldMk cId="4216925493" sldId="258"/>
            <ac:picMk id="10" creationId="{5290481A-1013-E0CB-60BD-0725698D9798}"/>
          </ac:picMkLst>
        </pc:picChg>
      </pc:sldChg>
    </pc:docChg>
  </pc:docChgLst>
  <pc:docChgLst>
    <pc:chgData name="Temonen Sanna-Mari" userId="S::sanna-mari.temonen@pshyvinvointialue.fi::5519e515-d20e-4291-a334-3607fa7138a2" providerId="AD" clId="Web-{D24A1569-8887-32DC-7862-1278379E1538}"/>
    <pc:docChg chg="delSld modSld">
      <pc:chgData name="Temonen Sanna-Mari" userId="S::sanna-mari.temonen@pshyvinvointialue.fi::5519e515-d20e-4291-a334-3607fa7138a2" providerId="AD" clId="Web-{D24A1569-8887-32DC-7862-1278379E1538}" dt="2023-03-16T09:30:40.555" v="48"/>
      <pc:docMkLst>
        <pc:docMk/>
      </pc:docMkLst>
      <pc:sldChg chg="del">
        <pc:chgData name="Temonen Sanna-Mari" userId="S::sanna-mari.temonen@pshyvinvointialue.fi::5519e515-d20e-4291-a334-3607fa7138a2" providerId="AD" clId="Web-{D24A1569-8887-32DC-7862-1278379E1538}" dt="2023-03-16T09:25:11.833" v="46"/>
        <pc:sldMkLst>
          <pc:docMk/>
          <pc:sldMk cId="4065714490" sldId="257"/>
        </pc:sldMkLst>
      </pc:sldChg>
      <pc:sldChg chg="modSp">
        <pc:chgData name="Temonen Sanna-Mari" userId="S::sanna-mari.temonen@pshyvinvointialue.fi::5519e515-d20e-4291-a334-3607fa7138a2" providerId="AD" clId="Web-{D24A1569-8887-32DC-7862-1278379E1538}" dt="2023-03-16T09:30:40.555" v="48"/>
        <pc:sldMkLst>
          <pc:docMk/>
          <pc:sldMk cId="638968864" sldId="2525"/>
        </pc:sldMkLst>
        <pc:spChg chg="mod">
          <ac:chgData name="Temonen Sanna-Mari" userId="S::sanna-mari.temonen@pshyvinvointialue.fi::5519e515-d20e-4291-a334-3607fa7138a2" providerId="AD" clId="Web-{D24A1569-8887-32DC-7862-1278379E1538}" dt="2023-03-16T09:30:40.555" v="48"/>
          <ac:spMkLst>
            <pc:docMk/>
            <pc:sldMk cId="638968864" sldId="2525"/>
            <ac:spMk id="29" creationId="{4C36651E-3483-D4CD-05C1-A16AE94EFC77}"/>
          </ac:spMkLst>
        </pc:spChg>
      </pc:sldChg>
      <pc:sldChg chg="del">
        <pc:chgData name="Temonen Sanna-Mari" userId="S::sanna-mari.temonen@pshyvinvointialue.fi::5519e515-d20e-4291-a334-3607fa7138a2" providerId="AD" clId="Web-{D24A1569-8887-32DC-7862-1278379E1538}" dt="2023-03-16T09:25:16.380" v="47"/>
        <pc:sldMkLst>
          <pc:docMk/>
          <pc:sldMk cId="1072007903" sldId="2526"/>
        </pc:sldMkLst>
      </pc:sldChg>
      <pc:sldChg chg="modSp">
        <pc:chgData name="Temonen Sanna-Mari" userId="S::sanna-mari.temonen@pshyvinvointialue.fi::5519e515-d20e-4291-a334-3607fa7138a2" providerId="AD" clId="Web-{D24A1569-8887-32DC-7862-1278379E1538}" dt="2023-03-16T09:24:23.895" v="45"/>
        <pc:sldMkLst>
          <pc:docMk/>
          <pc:sldMk cId="2196631745" sldId="2528"/>
        </pc:sldMkLst>
        <pc:graphicFrameChg chg="mod modGraphic">
          <ac:chgData name="Temonen Sanna-Mari" userId="S::sanna-mari.temonen@pshyvinvointialue.fi::5519e515-d20e-4291-a334-3607fa7138a2" providerId="AD" clId="Web-{D24A1569-8887-32DC-7862-1278379E1538}" dt="2023-03-16T09:24:23.895" v="45"/>
          <ac:graphicFrameMkLst>
            <pc:docMk/>
            <pc:sldMk cId="2196631745" sldId="2528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S::sanna-mari.temonen@pshyvinvointialue.fi::5519e515-d20e-4291-a334-3607fa7138a2" providerId="AD" clId="Web-{E8AE617C-1C25-BEFB-BDA7-DA9C8A2E398F}"/>
    <pc:docChg chg="modSld">
      <pc:chgData name="Temonen Sanna-Mari" userId="S::sanna-mari.temonen@pshyvinvointialue.fi::5519e515-d20e-4291-a334-3607fa7138a2" providerId="AD" clId="Web-{E8AE617C-1C25-BEFB-BDA7-DA9C8A2E398F}" dt="2023-01-25T13:56:54.986" v="18"/>
      <pc:docMkLst>
        <pc:docMk/>
      </pc:docMkLst>
      <pc:sldChg chg="modSp">
        <pc:chgData name="Temonen Sanna-Mari" userId="S::sanna-mari.temonen@pshyvinvointialue.fi::5519e515-d20e-4291-a334-3607fa7138a2" providerId="AD" clId="Web-{E8AE617C-1C25-BEFB-BDA7-DA9C8A2E398F}" dt="2023-01-25T13:56:54.986" v="18"/>
        <pc:sldMkLst>
          <pc:docMk/>
          <pc:sldMk cId="4065714490" sldId="257"/>
        </pc:sldMkLst>
        <pc:graphicFrameChg chg="mod modGraphic">
          <ac:chgData name="Temonen Sanna-Mari" userId="S::sanna-mari.temonen@pshyvinvointialue.fi::5519e515-d20e-4291-a334-3607fa7138a2" providerId="AD" clId="Web-{E8AE617C-1C25-BEFB-BDA7-DA9C8A2E398F}" dt="2023-01-25T13:56:54.986" v="18"/>
          <ac:graphicFrameMkLst>
            <pc:docMk/>
            <pc:sldMk cId="4065714490" sldId="257"/>
            <ac:graphicFrameMk id="2" creationId="{AA196CB1-870E-44FC-B3FA-5228B064E7B1}"/>
          </ac:graphicFrameMkLst>
        </pc:graphicFrameChg>
      </pc:sldChg>
      <pc:sldChg chg="modSp">
        <pc:chgData name="Temonen Sanna-Mari" userId="S::sanna-mari.temonen@pshyvinvointialue.fi::5519e515-d20e-4291-a334-3607fa7138a2" providerId="AD" clId="Web-{E8AE617C-1C25-BEFB-BDA7-DA9C8A2E398F}" dt="2023-01-25T13:56:00.095" v="14" actId="1076"/>
        <pc:sldMkLst>
          <pc:docMk/>
          <pc:sldMk cId="1072007903" sldId="2526"/>
        </pc:sldMkLst>
        <pc:graphicFrameChg chg="mod modGraphic">
          <ac:chgData name="Temonen Sanna-Mari" userId="S::sanna-mari.temonen@pshyvinvointialue.fi::5519e515-d20e-4291-a334-3607fa7138a2" providerId="AD" clId="Web-{E8AE617C-1C25-BEFB-BDA7-DA9C8A2E398F}" dt="2023-01-25T13:56:00.095" v="14" actId="1076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</pc:docChg>
  </pc:docChgLst>
  <pc:docChgLst>
    <pc:chgData name="Temonen Sanna-Mari" userId="76d82bb7-7870-437e-b4fe-88fb10ce6a1a" providerId="ADAL" clId="{F21BED91-133D-4B11-8EFD-36A9DDA4056B}"/>
    <pc:docChg chg="undo custSel addSld delSld modSld">
      <pc:chgData name="Temonen Sanna-Mari" userId="76d82bb7-7870-437e-b4fe-88fb10ce6a1a" providerId="ADAL" clId="{F21BED91-133D-4B11-8EFD-36A9DDA4056B}" dt="2023-01-19T07:21:20.368" v="407" actId="20577"/>
      <pc:docMkLst>
        <pc:docMk/>
      </pc:docMkLst>
      <pc:sldChg chg="modSp add del mod">
        <pc:chgData name="Temonen Sanna-Mari" userId="76d82bb7-7870-437e-b4fe-88fb10ce6a1a" providerId="ADAL" clId="{F21BED91-133D-4B11-8EFD-36A9DDA4056B}" dt="2023-01-09T10:49:35.708" v="394" actId="1076"/>
        <pc:sldMkLst>
          <pc:docMk/>
          <pc:sldMk cId="4065714490" sldId="257"/>
        </pc:sldMkLst>
        <pc:spChg chg="mod">
          <ac:chgData name="Temonen Sanna-Mari" userId="76d82bb7-7870-437e-b4fe-88fb10ce6a1a" providerId="ADAL" clId="{F21BED91-133D-4B11-8EFD-36A9DDA4056B}" dt="2023-01-09T10:49:35.708" v="394" actId="1076"/>
          <ac:spMkLst>
            <pc:docMk/>
            <pc:sldMk cId="4065714490" sldId="257"/>
            <ac:spMk id="3" creationId="{3D6A911B-864F-F105-0C5D-AC4FAD5FE1F0}"/>
          </ac:spMkLst>
        </pc:spChg>
        <pc:graphicFrameChg chg="mod modGraphic">
          <ac:chgData name="Temonen Sanna-Mari" userId="76d82bb7-7870-437e-b4fe-88fb10ce6a1a" providerId="ADAL" clId="{F21BED91-133D-4B11-8EFD-36A9DDA4056B}" dt="2023-01-09T10:33:53.225" v="243" actId="1076"/>
          <ac:graphicFrameMkLst>
            <pc:docMk/>
            <pc:sldMk cId="4065714490" sldId="257"/>
            <ac:graphicFrameMk id="2" creationId="{AA196CB1-870E-44FC-B3FA-5228B064E7B1}"/>
          </ac:graphicFrameMkLst>
        </pc:graphicFrameChg>
      </pc:sldChg>
      <pc:sldChg chg="modSp mod">
        <pc:chgData name="Temonen Sanna-Mari" userId="76d82bb7-7870-437e-b4fe-88fb10ce6a1a" providerId="ADAL" clId="{F21BED91-133D-4B11-8EFD-36A9DDA4056B}" dt="2023-01-19T07:21:20.368" v="407" actId="20577"/>
        <pc:sldMkLst>
          <pc:docMk/>
          <pc:sldMk cId="1072007903" sldId="2526"/>
        </pc:sldMkLst>
        <pc:graphicFrameChg chg="modGraphic">
          <ac:chgData name="Temonen Sanna-Mari" userId="76d82bb7-7870-437e-b4fe-88fb10ce6a1a" providerId="ADAL" clId="{F21BED91-133D-4B11-8EFD-36A9DDA4056B}" dt="2023-01-19T07:21:20.368" v="407" actId="20577"/>
          <ac:graphicFrameMkLst>
            <pc:docMk/>
            <pc:sldMk cId="1072007903" sldId="2526"/>
            <ac:graphicFrameMk id="3" creationId="{04DA051C-0143-9C36-DE20-47088F83DC51}"/>
          </ac:graphicFrameMkLst>
        </pc:graphicFrameChg>
      </pc:sldChg>
      <pc:sldChg chg="delSp modSp new mod">
        <pc:chgData name="Temonen Sanna-Mari" userId="76d82bb7-7870-437e-b4fe-88fb10ce6a1a" providerId="ADAL" clId="{F21BED91-133D-4B11-8EFD-36A9DDA4056B}" dt="2023-01-09T10:48:21.999" v="393" actId="478"/>
        <pc:sldMkLst>
          <pc:docMk/>
          <pc:sldMk cId="957823514" sldId="2527"/>
        </pc:sldMkLst>
        <pc:spChg chg="del">
          <ac:chgData name="Temonen Sanna-Mari" userId="76d82bb7-7870-437e-b4fe-88fb10ce6a1a" providerId="ADAL" clId="{F21BED91-133D-4B11-8EFD-36A9DDA4056B}" dt="2023-01-09T10:48:21.999" v="393" actId="478"/>
          <ac:spMkLst>
            <pc:docMk/>
            <pc:sldMk cId="957823514" sldId="2527"/>
            <ac:spMk id="2" creationId="{D245F8F4-9FCE-0EE4-906D-83F985A734C6}"/>
          </ac:spMkLst>
        </pc:spChg>
        <pc:spChg chg="mod">
          <ac:chgData name="Temonen Sanna-Mari" userId="76d82bb7-7870-437e-b4fe-88fb10ce6a1a" providerId="ADAL" clId="{F21BED91-133D-4B11-8EFD-36A9DDA4056B}" dt="2023-01-09T10:47:52.483" v="392" actId="207"/>
          <ac:spMkLst>
            <pc:docMk/>
            <pc:sldMk cId="957823514" sldId="2527"/>
            <ac:spMk id="3" creationId="{BC3B1583-251E-0ABD-A468-65EF19B96C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F22B18-AA52-4191-BBCF-ECAD3C478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275" y="1552150"/>
            <a:ext cx="9827725" cy="788902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F49AEE-8382-452E-AED8-2DF354491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60" y="2770780"/>
            <a:ext cx="9834140" cy="146080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85185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7492D5-8B68-4717-8D8D-6B32846D3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1D7541-1284-436C-8F30-DBD89011C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85769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75F22B18-AA52-4191-BBCF-ECAD3C478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275" y="1552150"/>
            <a:ext cx="9827725" cy="788902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C3F49AEE-8382-452E-AED8-2DF354491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60" y="2770780"/>
            <a:ext cx="9834140" cy="146080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0108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F233FE-4645-48AE-97AB-F0806035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56A8AF-4793-4C16-A69D-B946D2AED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8917"/>
            <a:ext cx="5181600" cy="35789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0D018D3-4650-473D-A848-52E9FE8D2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48917"/>
            <a:ext cx="5181600" cy="35789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1265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EB50D1-3AFA-439B-9759-7111D83D6C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270405"/>
          </a:xfrm>
        </p:spPr>
        <p:txBody>
          <a:bodyPr anchor="t" anchorCtr="0"/>
          <a:lstStyle/>
          <a:p>
            <a:r>
              <a:rPr lang="fi-FI"/>
              <a:t>Muokkaa ots. </a:t>
            </a:r>
            <a:br>
              <a:rPr lang="fi-FI"/>
            </a:br>
            <a:r>
              <a:rPr lang="fi-FI"/>
              <a:t>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282080-73CB-42A3-A8FF-6B987BCA0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71670"/>
            <a:ext cx="5157787" cy="61299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67DE8A6-AD55-48F6-ACBE-D67C4E549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84662"/>
            <a:ext cx="5157787" cy="349186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BC282080-73CB-42A3-A8FF-6B987BCA0DF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98366" y="2071670"/>
            <a:ext cx="5157787" cy="61299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67DE8A6-AD55-48F6-ACBE-D67C4E54910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98366" y="2684662"/>
            <a:ext cx="5157787" cy="349186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29168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92FAB4-5E7F-42CE-9CFC-E3617B33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2998"/>
            <a:ext cx="10515600" cy="789365"/>
          </a:xfrm>
        </p:spPr>
        <p:txBody>
          <a:bodyPr anchor="t" anchorCtr="0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0722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0931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244143-6401-419E-93B3-2841718F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46212"/>
            <a:ext cx="6786827" cy="16002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6E0866-F9C9-4284-9C77-CBA209CC8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046575"/>
            <a:ext cx="6172200" cy="3205720"/>
          </a:xfrm>
        </p:spPr>
        <p:txBody>
          <a:bodyPr/>
          <a:lstStyle>
            <a:lvl1pPr>
              <a:defRPr sz="2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181192B-E27D-46A0-9F6A-87FF9CCB8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46412"/>
            <a:ext cx="3932237" cy="321349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346E0B3-5324-488D-95C6-BE20D5C1C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3033747"/>
            <a:ext cx="6172200" cy="32261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9" name="Tekstin paikkamerkki 3">
            <a:extLst>
              <a:ext uri="{FF2B5EF4-FFF2-40B4-BE49-F238E27FC236}">
                <a16:creationId xmlns:a16="http://schemas.microsoft.com/office/drawing/2014/main" id="{2181192B-E27D-46A0-9F6A-87FF9CCB8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3748"/>
            <a:ext cx="3932237" cy="32261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91244143-6401-419E-93B3-2841718F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46212"/>
            <a:ext cx="6786827" cy="16002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5423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A174A3-C79C-4900-A37B-55E3FC6C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E3FD6BD-B018-4720-AA94-F122F33A8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85439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F617FDC-0628-4E0A-8632-7FFE074F8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15259" y="365125"/>
            <a:ext cx="1469348" cy="5811838"/>
          </a:xfrm>
        </p:spPr>
        <p:txBody>
          <a:bodyPr vert="eaVert" anchor="t" anchorCtr="0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5347A3-1B25-49A9-BF75-73CE06F03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6525428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3037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81103" y="1693253"/>
            <a:ext cx="1515852" cy="1738151"/>
          </a:xfrm>
        </p:spPr>
        <p:txBody>
          <a:bodyPr>
            <a:noAutofit/>
          </a:bodyPr>
          <a:lstStyle>
            <a:lvl1pPr>
              <a:defRPr sz="14000"/>
            </a:lvl1pPr>
          </a:lstStyle>
          <a:p>
            <a:r>
              <a:rPr lang="x-none"/>
              <a:t>2</a:t>
            </a:r>
            <a:endParaRPr lang="en-US"/>
          </a:p>
        </p:txBody>
      </p:sp>
      <p:pic>
        <p:nvPicPr>
          <p:cNvPr id="3" name="Picture 2" descr="posotepall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43" y="349245"/>
            <a:ext cx="1267043" cy="1267043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 userDrawn="1"/>
        </p:nvSpPr>
        <p:spPr>
          <a:xfrm>
            <a:off x="1781103" y="3508371"/>
            <a:ext cx="6288099" cy="10390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FFFFF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x-none" sz="6000" b="0"/>
              <a:t>Section title</a:t>
            </a:r>
            <a:endParaRPr lang="en-US" sz="6000" b="0" dirty="0"/>
          </a:p>
        </p:txBody>
      </p:sp>
    </p:spTree>
    <p:extLst>
      <p:ext uri="{BB962C8B-B14F-4D97-AF65-F5344CB8AC3E}">
        <p14:creationId xmlns:p14="http://schemas.microsoft.com/office/powerpoint/2010/main" val="1709109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elkistetty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sotepall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689" y="993262"/>
            <a:ext cx="2762622" cy="2762618"/>
          </a:xfrm>
          <a:prstGeom prst="rect">
            <a:avLst/>
          </a:prstGeom>
        </p:spPr>
      </p:pic>
      <p:sp>
        <p:nvSpPr>
          <p:cNvPr id="7" name="Otsikon paikkamerkki 1">
            <a:extLst>
              <a:ext uri="{FF2B5EF4-FFF2-40B4-BE49-F238E27FC236}">
                <a16:creationId xmlns:a16="http://schemas.microsoft.com/office/drawing/2014/main" id="{77B9EE15-83CE-4814-B564-F70583ACD2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8436" y="4630793"/>
            <a:ext cx="8215128" cy="9723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>
              <a:defRPr sz="3000" b="0"/>
            </a:lvl1pPr>
          </a:lstStyle>
          <a:p>
            <a:r>
              <a:rPr lang="fi-FI"/>
              <a:t>End of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631793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749073" y="6529291"/>
            <a:ext cx="724127" cy="365125"/>
          </a:xfrm>
        </p:spPr>
        <p:txBody>
          <a:bodyPr/>
          <a:lstStyle/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94275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F22B18-AA52-4191-BBCF-ECAD3C478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276" y="1552150"/>
            <a:ext cx="9827725" cy="788902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F49AEE-8382-452E-AED8-2DF354491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61" y="2770780"/>
            <a:ext cx="9834140" cy="1460806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231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7492D5-8B68-4717-8D8D-6B32846D3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1D7541-1284-436C-8F30-DBD89011C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0598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F233FE-4645-48AE-97AB-F0806035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56A8AF-4793-4C16-A69D-B946D2AED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8919"/>
            <a:ext cx="5181600" cy="35789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0D018D3-4650-473D-A848-52E9FE8D2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48919"/>
            <a:ext cx="5181600" cy="357892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65042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75F22B18-AA52-4191-BBCF-ECAD3C478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276" y="1552150"/>
            <a:ext cx="9827725" cy="788902"/>
          </a:xfrm>
        </p:spPr>
        <p:txBody>
          <a:bodyPr anchor="t" anchorCtr="0">
            <a:normAutofit/>
          </a:bodyPr>
          <a:lstStyle>
            <a:lvl1pPr algn="l"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C3F49AEE-8382-452E-AED8-2DF354491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61" y="2770780"/>
            <a:ext cx="9834140" cy="1460806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406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92FAB4-5E7F-42CE-9CFC-E3617B338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2998"/>
            <a:ext cx="10515600" cy="789365"/>
          </a:xfrm>
        </p:spPr>
        <p:txBody>
          <a:bodyPr anchor="t" anchorCtr="0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087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713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244143-6401-419E-93B3-2841718F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446212"/>
            <a:ext cx="6786827" cy="16002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6E0866-F9C9-4284-9C77-CBA209CC8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3046575"/>
            <a:ext cx="6172200" cy="3205720"/>
          </a:xfrm>
        </p:spPr>
        <p:txBody>
          <a:bodyPr/>
          <a:lstStyle>
            <a:lvl1pPr>
              <a:defRPr sz="26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181192B-E27D-46A0-9F6A-87FF9CCB8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46414"/>
            <a:ext cx="3932237" cy="3213497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99601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EB50D1-3AFA-439B-9759-7111D83D6C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7"/>
            <a:ext cx="10515600" cy="1270405"/>
          </a:xfrm>
        </p:spPr>
        <p:txBody>
          <a:bodyPr anchor="t" anchorCtr="0"/>
          <a:lstStyle/>
          <a:p>
            <a:r>
              <a:rPr lang="fi-FI"/>
              <a:t>Muokkaa ots. </a:t>
            </a:r>
            <a:br>
              <a:rPr lang="fi-FI"/>
            </a:br>
            <a:r>
              <a:rPr lang="fi-FI"/>
              <a:t>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282080-73CB-42A3-A8FF-6B987BCA0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071670"/>
            <a:ext cx="5157787" cy="61299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67DE8A6-AD55-48F6-ACBE-D67C4E549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684664"/>
            <a:ext cx="5157787" cy="349186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BC282080-73CB-42A3-A8FF-6B987BCA0DF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98367" y="2071670"/>
            <a:ext cx="5157787" cy="61299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67DE8A6-AD55-48F6-ACBE-D67C4E54910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98367" y="2684664"/>
            <a:ext cx="5157787" cy="349186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74102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A174A3-C79C-4900-A37B-55E3FC6C9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E3FD6BD-B018-4720-AA94-F122F33A8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950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F617FDC-0628-4E0A-8632-7FFE074F8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15259" y="365125"/>
            <a:ext cx="1469348" cy="5811838"/>
          </a:xfrm>
        </p:spPr>
        <p:txBody>
          <a:bodyPr vert="eaVert" anchor="t" anchorCtr="0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5347A3-1B25-49A9-BF75-73CE06F03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6525428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59706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81103" y="1693255"/>
            <a:ext cx="1515852" cy="1738151"/>
          </a:xfrm>
        </p:spPr>
        <p:txBody>
          <a:bodyPr>
            <a:noAutofit/>
          </a:bodyPr>
          <a:lstStyle>
            <a:lvl1pPr>
              <a:defRPr sz="14000"/>
            </a:lvl1pPr>
          </a:lstStyle>
          <a:p>
            <a:r>
              <a:rPr lang="x-none"/>
              <a:t>2</a:t>
            </a:r>
            <a:endParaRPr lang="en-US"/>
          </a:p>
        </p:txBody>
      </p:sp>
      <p:pic>
        <p:nvPicPr>
          <p:cNvPr id="3" name="Picture 2" descr="posotepall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44" y="349247"/>
            <a:ext cx="1267043" cy="1267043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 userDrawn="1"/>
        </p:nvSpPr>
        <p:spPr>
          <a:xfrm>
            <a:off x="1781104" y="3508371"/>
            <a:ext cx="6288099" cy="10390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000" b="1" kern="1200">
                <a:solidFill>
                  <a:srgbClr val="FFFFFF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x-none" sz="6000" b="0"/>
              <a:t>Section title</a:t>
            </a:r>
            <a:endParaRPr lang="en-US" sz="6000" b="0"/>
          </a:p>
        </p:txBody>
      </p:sp>
    </p:spTree>
    <p:extLst>
      <p:ext uri="{BB962C8B-B14F-4D97-AF65-F5344CB8AC3E}">
        <p14:creationId xmlns:p14="http://schemas.microsoft.com/office/powerpoint/2010/main" val="42084517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346E0B3-5324-488D-95C6-BE20D5C1C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3033747"/>
            <a:ext cx="6172200" cy="322616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9" name="Tekstin paikkamerkki 3">
            <a:extLst>
              <a:ext uri="{FF2B5EF4-FFF2-40B4-BE49-F238E27FC236}">
                <a16:creationId xmlns:a16="http://schemas.microsoft.com/office/drawing/2014/main" id="{2181192B-E27D-46A0-9F6A-87FF9CCB8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33750"/>
            <a:ext cx="3932237" cy="322616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Otsikko 1">
            <a:extLst>
              <a:ext uri="{FF2B5EF4-FFF2-40B4-BE49-F238E27FC236}">
                <a16:creationId xmlns:a16="http://schemas.microsoft.com/office/drawing/2014/main" id="{91244143-6401-419E-93B3-2841718F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446212"/>
            <a:ext cx="6786827" cy="1600200"/>
          </a:xfrm>
        </p:spPr>
        <p:txBody>
          <a:bodyPr anchor="t" anchorCtr="0">
            <a:noAutofit/>
          </a:bodyPr>
          <a:lstStyle>
            <a:lvl1pPr>
              <a:defRPr sz="4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56676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Pelkistetty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sotepall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690" y="993262"/>
            <a:ext cx="2762623" cy="2762618"/>
          </a:xfrm>
          <a:prstGeom prst="rect">
            <a:avLst/>
          </a:prstGeom>
        </p:spPr>
      </p:pic>
      <p:sp>
        <p:nvSpPr>
          <p:cNvPr id="7" name="Otsikon paikkamerkki 1">
            <a:extLst>
              <a:ext uri="{FF2B5EF4-FFF2-40B4-BE49-F238E27FC236}">
                <a16:creationId xmlns:a16="http://schemas.microsoft.com/office/drawing/2014/main" id="{77B9EE15-83CE-4814-B564-F70583ACD2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88436" y="4630795"/>
            <a:ext cx="8215128" cy="9723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>
              <a:defRPr sz="3000" b="0"/>
            </a:lvl1pPr>
          </a:lstStyle>
          <a:p>
            <a:r>
              <a:rPr lang="fi-FI"/>
              <a:t>End of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62869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749074" y="6529293"/>
            <a:ext cx="724127" cy="365125"/>
          </a:xfrm>
        </p:spPr>
        <p:txBody>
          <a:bodyPr/>
          <a:lstStyle/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26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16.3.2023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apezoid 8"/>
          <p:cNvSpPr/>
          <p:nvPr userDrawn="1"/>
        </p:nvSpPr>
        <p:spPr>
          <a:xfrm>
            <a:off x="391279" y="6529291"/>
            <a:ext cx="11372572" cy="328709"/>
          </a:xfrm>
          <a:prstGeom prst="trapezoid">
            <a:avLst>
              <a:gd name="adj" fmla="val 48348"/>
            </a:avLst>
          </a:prstGeom>
          <a:solidFill>
            <a:srgbClr val="FBAC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7B9EE15-83CE-4814-B564-F70583AC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3254"/>
            <a:ext cx="10515600" cy="78890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/>
              <a:t>Title of the presentation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24934A8-BDE2-46EB-9DEC-F0F7586E7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87401"/>
            <a:ext cx="10515600" cy="348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7" descr="posotepallo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659" y="349245"/>
            <a:ext cx="1267043" cy="1267043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1141657" y="659770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7EAACC47-C2D4-A846-BA71-D9923F6DE14E}" type="slidenum">
              <a:rPr lang="en-US" sz="800">
                <a:latin typeface="Arial"/>
                <a:cs typeface="Arial"/>
              </a:rPr>
              <a:t>‹#›</a:t>
            </a:fld>
            <a:endParaRPr lang="en-US" sz="800" dirty="0">
              <a:latin typeface="Arial"/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3" y="6529291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057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EB811"/>
          </a:solidFill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apezoid 8"/>
          <p:cNvSpPr/>
          <p:nvPr userDrawn="1"/>
        </p:nvSpPr>
        <p:spPr>
          <a:xfrm>
            <a:off x="391279" y="6529293"/>
            <a:ext cx="11372572" cy="328709"/>
          </a:xfrm>
          <a:prstGeom prst="trapezoid">
            <a:avLst>
              <a:gd name="adj" fmla="val 48348"/>
            </a:avLst>
          </a:prstGeom>
          <a:solidFill>
            <a:srgbClr val="FBAC1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7B9EE15-83CE-4814-B564-F70583AC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3254"/>
            <a:ext cx="10515600" cy="78890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/>
              <a:t>Title of the presentation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24934A8-BDE2-46EB-9DEC-F0F7586E7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687401"/>
            <a:ext cx="10515600" cy="3489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7" descr="posotepallo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660" y="349247"/>
            <a:ext cx="1267043" cy="1267043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1141658" y="6597704"/>
            <a:ext cx="3097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fld id="{7EAACC47-C2D4-A846-BA71-D9923F6DE14E}" type="slidenum">
              <a:rPr lang="en-US" sz="800">
                <a:latin typeface="Arial"/>
                <a:cs typeface="Arial"/>
              </a:rPr>
              <a:t>‹#›</a:t>
            </a:fld>
            <a:endParaRPr lang="en-US" sz="800">
              <a:latin typeface="Arial"/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49074" y="6529293"/>
            <a:ext cx="774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25DF45-2C1E-42C7-93BA-79623537778F}" type="datetimeFigureOut">
              <a:rPr lang="fi-FI" smtClean="0"/>
              <a:pPr/>
              <a:t>16.3.2023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57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6" r:id="rId3"/>
    <p:sldLayoutId id="2147483725" r:id="rId4"/>
    <p:sldLayoutId id="2147483728" r:id="rId5"/>
    <p:sldLayoutId id="2147483729" r:id="rId6"/>
    <p:sldLayoutId id="2147483730" r:id="rId7"/>
    <p:sldLayoutId id="2147483727" r:id="rId8"/>
    <p:sldLayoutId id="2147483732" r:id="rId9"/>
    <p:sldLayoutId id="2147483733" r:id="rId10"/>
    <p:sldLayoutId id="2147483734" r:id="rId11"/>
    <p:sldLayoutId id="2147483731" r:id="rId12"/>
    <p:sldLayoutId id="2147483735" r:id="rId13"/>
    <p:sldLayoutId id="2147483736" r:id="rId14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EB811"/>
          </a:solidFill>
          <a:latin typeface="Arial"/>
          <a:ea typeface="+mj-ea"/>
          <a:cs typeface="Arial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tuni.fi/perheinfo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Kuva 5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34D16959-1F9E-3EC2-E63B-327EA38EB5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-145657" y="10"/>
            <a:ext cx="12191980" cy="6857990"/>
          </a:xfrm>
          <a:prstGeom prst="rect">
            <a:avLst/>
          </a:prstGeom>
        </p:spPr>
      </p:pic>
      <p:pic>
        <p:nvPicPr>
          <p:cNvPr id="3" name="Kuva 10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64400FC9-0156-06F1-772B-A4FA77BFF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372" y="1310155"/>
            <a:ext cx="7342843" cy="46875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7F623B3-5D28-44D7-9C5C-C977CD004C59}"/>
              </a:ext>
            </a:extLst>
          </p:cNvPr>
          <p:cNvSpPr txBox="1"/>
          <p:nvPr/>
        </p:nvSpPr>
        <p:spPr>
          <a:xfrm>
            <a:off x="4603750" y="6154615"/>
            <a:ext cx="162413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Fatima </a:t>
            </a:r>
            <a:r>
              <a:rPr lang="en-US" sz="1200" dirty="0" err="1">
                <a:cs typeface="Calibri"/>
              </a:rPr>
              <a:t>Moursad</a:t>
            </a:r>
            <a:r>
              <a:rPr lang="en-US" sz="1200" dirty="0">
                <a:cs typeface="Calibri"/>
              </a:rPr>
              <a:t> 2022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uora nuoliyhdysviiva 39"/>
          <p:cNvCxnSpPr>
            <a:stCxn id="17" idx="3"/>
          </p:cNvCxnSpPr>
          <p:nvPr/>
        </p:nvCxnSpPr>
        <p:spPr>
          <a:xfrm flipV="1">
            <a:off x="6509367" y="5703106"/>
            <a:ext cx="4515260" cy="1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uora nuoliyhdysviiva 5">
            <a:extLst>
              <a:ext uri="{FF2B5EF4-FFF2-40B4-BE49-F238E27FC236}">
                <a16:creationId xmlns:a16="http://schemas.microsoft.com/office/drawing/2014/main" id="{D9037E92-1C5E-47D1-AC9D-23014C491C5E}"/>
              </a:ext>
            </a:extLst>
          </p:cNvPr>
          <p:cNvCxnSpPr>
            <a:cxnSpLocks/>
          </p:cNvCxnSpPr>
          <p:nvPr/>
        </p:nvCxnSpPr>
        <p:spPr>
          <a:xfrm flipV="1">
            <a:off x="894080" y="2759490"/>
            <a:ext cx="10190480" cy="508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582FB2CA-5C33-478D-9BC1-57FF54BFA49C}"/>
              </a:ext>
            </a:extLst>
          </p:cNvPr>
          <p:cNvSpPr/>
          <p:nvPr/>
        </p:nvSpPr>
        <p:spPr>
          <a:xfrm>
            <a:off x="807641" y="2873936"/>
            <a:ext cx="1374934" cy="59839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Lasta odottavan perheen voimavaramittari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A711E743-A66E-4D24-87A1-4C85A4E16A06}"/>
              </a:ext>
            </a:extLst>
          </p:cNvPr>
          <p:cNvSpPr/>
          <p:nvPr/>
        </p:nvSpPr>
        <p:spPr>
          <a:xfrm>
            <a:off x="3189347" y="2869501"/>
            <a:ext cx="1215481" cy="6069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Varhainen vuorovaikutus (VaVu)</a:t>
            </a: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36F5A55C-5465-4DFD-818D-26CC9F89B560}"/>
              </a:ext>
            </a:extLst>
          </p:cNvPr>
          <p:cNvSpPr/>
          <p:nvPr/>
        </p:nvSpPr>
        <p:spPr>
          <a:xfrm>
            <a:off x="775819" y="1791083"/>
            <a:ext cx="1700934" cy="5929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Monialainen perhevalmennus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CB3121F7-FD27-4BE9-89CE-42C1035EC0D1}"/>
              </a:ext>
            </a:extLst>
          </p:cNvPr>
          <p:cNvSpPr/>
          <p:nvPr/>
        </p:nvSpPr>
        <p:spPr>
          <a:xfrm>
            <a:off x="3870119" y="1788429"/>
            <a:ext cx="1620520" cy="59973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Vahvuutta vanhemmuuteen</a:t>
            </a:r>
          </a:p>
        </p:txBody>
      </p: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91CC46DF-B154-40F0-BA83-E31953943DF5}"/>
              </a:ext>
            </a:extLst>
          </p:cNvPr>
          <p:cNvSpPr/>
          <p:nvPr/>
        </p:nvSpPr>
        <p:spPr>
          <a:xfrm>
            <a:off x="4770140" y="3317382"/>
            <a:ext cx="1440997" cy="58844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Lapset puheeksi</a:t>
            </a:r>
          </a:p>
        </p:txBody>
      </p:sp>
      <p:sp>
        <p:nvSpPr>
          <p:cNvPr id="13" name="Suorakulmio: Pyöristetyt kulmat 12">
            <a:extLst>
              <a:ext uri="{FF2B5EF4-FFF2-40B4-BE49-F238E27FC236}">
                <a16:creationId xmlns:a16="http://schemas.microsoft.com/office/drawing/2014/main" id="{A315E864-2FB7-4A8F-92CF-04A51017EADF}"/>
              </a:ext>
            </a:extLst>
          </p:cNvPr>
          <p:cNvSpPr/>
          <p:nvPr/>
        </p:nvSpPr>
        <p:spPr>
          <a:xfrm>
            <a:off x="1541683" y="4365538"/>
            <a:ext cx="1905000" cy="46228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Parisuhteen puheeksiotto</a:t>
            </a:r>
          </a:p>
        </p:txBody>
      </p:sp>
      <p:sp>
        <p:nvSpPr>
          <p:cNvPr id="14" name="Suorakulmio: Pyöristetyt kulmat 13">
            <a:extLst>
              <a:ext uri="{FF2B5EF4-FFF2-40B4-BE49-F238E27FC236}">
                <a16:creationId xmlns:a16="http://schemas.microsoft.com/office/drawing/2014/main" id="{30B5E834-E5D7-40AC-BA71-0A90094762F6}"/>
              </a:ext>
            </a:extLst>
          </p:cNvPr>
          <p:cNvSpPr/>
          <p:nvPr/>
        </p:nvSpPr>
        <p:spPr>
          <a:xfrm>
            <a:off x="5619052" y="1788430"/>
            <a:ext cx="1519667" cy="607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Ryhmäneuvolat</a:t>
            </a:r>
          </a:p>
        </p:txBody>
      </p:sp>
      <p:sp>
        <p:nvSpPr>
          <p:cNvPr id="15" name="Suorakulmio: Pyöristetyt kulmat 14">
            <a:extLst>
              <a:ext uri="{FF2B5EF4-FFF2-40B4-BE49-F238E27FC236}">
                <a16:creationId xmlns:a16="http://schemas.microsoft.com/office/drawing/2014/main" id="{A97B2CC5-F702-4312-9172-C318DAF2E989}"/>
              </a:ext>
            </a:extLst>
          </p:cNvPr>
          <p:cNvSpPr/>
          <p:nvPr/>
        </p:nvSpPr>
        <p:spPr>
          <a:xfrm>
            <a:off x="1539465" y="3843746"/>
            <a:ext cx="1902414" cy="3816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Neuvokas perhe</a:t>
            </a:r>
          </a:p>
        </p:txBody>
      </p:sp>
      <p:sp>
        <p:nvSpPr>
          <p:cNvPr id="16" name="Suorakulmio: Pyöristetyt kulmat 15">
            <a:extLst>
              <a:ext uri="{FF2B5EF4-FFF2-40B4-BE49-F238E27FC236}">
                <a16:creationId xmlns:a16="http://schemas.microsoft.com/office/drawing/2014/main" id="{07AB5696-0433-40D3-99CD-CA6CB52A02B8}"/>
              </a:ext>
            </a:extLst>
          </p:cNvPr>
          <p:cNvSpPr/>
          <p:nvPr/>
        </p:nvSpPr>
        <p:spPr>
          <a:xfrm>
            <a:off x="5864066" y="4620428"/>
            <a:ext cx="5160561" cy="4729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Aikuisten asioiden puheeksiotto lapsen määräaikaistarkastuksessa ilman lapsen läsnäoloa</a:t>
            </a:r>
          </a:p>
        </p:txBody>
      </p:sp>
      <p:sp>
        <p:nvSpPr>
          <p:cNvPr id="17" name="Suorakulmio: Pyöristetyt kulmat 16">
            <a:extLst>
              <a:ext uri="{FF2B5EF4-FFF2-40B4-BE49-F238E27FC236}">
                <a16:creationId xmlns:a16="http://schemas.microsoft.com/office/drawing/2014/main" id="{A76B05EC-19CD-4BFE-904D-43455DBB683D}"/>
              </a:ext>
            </a:extLst>
          </p:cNvPr>
          <p:cNvSpPr/>
          <p:nvPr/>
        </p:nvSpPr>
        <p:spPr>
          <a:xfrm>
            <a:off x="4194792" y="5475343"/>
            <a:ext cx="2314575" cy="481966"/>
          </a:xfrm>
          <a:prstGeom prst="round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Monitoimijainen yhteistyömalli</a:t>
            </a:r>
          </a:p>
        </p:txBody>
      </p:sp>
      <p:sp>
        <p:nvSpPr>
          <p:cNvPr id="18" name="Suorakulmio: Pyöristetyt kulmat 17">
            <a:extLst>
              <a:ext uri="{FF2B5EF4-FFF2-40B4-BE49-F238E27FC236}">
                <a16:creationId xmlns:a16="http://schemas.microsoft.com/office/drawing/2014/main" id="{A57E1FB3-6964-4838-B0B1-CBFE17C8090C}"/>
              </a:ext>
            </a:extLst>
          </p:cNvPr>
          <p:cNvSpPr/>
          <p:nvPr/>
        </p:nvSpPr>
        <p:spPr>
          <a:xfrm>
            <a:off x="7267132" y="1788431"/>
            <a:ext cx="1819275" cy="607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Monialaiset vanhempainillat</a:t>
            </a:r>
          </a:p>
        </p:txBody>
      </p:sp>
      <p:sp>
        <p:nvSpPr>
          <p:cNvPr id="19" name="Suorakulmio: Pyöristetyt kulmat 18">
            <a:extLst>
              <a:ext uri="{FF2B5EF4-FFF2-40B4-BE49-F238E27FC236}">
                <a16:creationId xmlns:a16="http://schemas.microsoft.com/office/drawing/2014/main" id="{B852249B-DD1C-4E47-A6D0-EC67188AAAAD}"/>
              </a:ext>
            </a:extLst>
          </p:cNvPr>
          <p:cNvSpPr/>
          <p:nvPr/>
        </p:nvSpPr>
        <p:spPr>
          <a:xfrm>
            <a:off x="9303034" y="1191893"/>
            <a:ext cx="1725481" cy="675057"/>
          </a:xfrm>
          <a:prstGeom prst="round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Kohdennetut ryhmät (Adhd Strategia)</a:t>
            </a:r>
          </a:p>
        </p:txBody>
      </p: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88EC3677-C4BB-474D-9E7B-EB385A46F7A2}"/>
              </a:ext>
            </a:extLst>
          </p:cNvPr>
          <p:cNvSpPr/>
          <p:nvPr/>
        </p:nvSpPr>
        <p:spPr>
          <a:xfrm>
            <a:off x="1539465" y="4968095"/>
            <a:ext cx="1902414" cy="46767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Lähisuhdeväkivallan puheeksiotto</a:t>
            </a:r>
          </a:p>
        </p:txBody>
      </p:sp>
      <p:sp>
        <p:nvSpPr>
          <p:cNvPr id="21" name="Suorakulmio: Pyöristetyt kulmat 20">
            <a:extLst>
              <a:ext uri="{FF2B5EF4-FFF2-40B4-BE49-F238E27FC236}">
                <a16:creationId xmlns:a16="http://schemas.microsoft.com/office/drawing/2014/main" id="{4B42236A-CC7A-481B-B253-F5E42AA47EBE}"/>
              </a:ext>
            </a:extLst>
          </p:cNvPr>
          <p:cNvSpPr/>
          <p:nvPr/>
        </p:nvSpPr>
        <p:spPr>
          <a:xfrm>
            <a:off x="7240995" y="5823917"/>
            <a:ext cx="1694180" cy="470595"/>
          </a:xfrm>
          <a:prstGeom prst="round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Sovinnollinen ero</a:t>
            </a:r>
          </a:p>
        </p:txBody>
      </p:sp>
      <p:sp>
        <p:nvSpPr>
          <p:cNvPr id="22" name="Suorakulmio: Pyöristetyt kulmat 21">
            <a:extLst>
              <a:ext uri="{FF2B5EF4-FFF2-40B4-BE49-F238E27FC236}">
                <a16:creationId xmlns:a16="http://schemas.microsoft.com/office/drawing/2014/main" id="{C4E425B5-E900-4A5C-90C0-899EC0BEA701}"/>
              </a:ext>
            </a:extLst>
          </p:cNvPr>
          <p:cNvSpPr/>
          <p:nvPr/>
        </p:nvSpPr>
        <p:spPr>
          <a:xfrm>
            <a:off x="937220" y="94903"/>
            <a:ext cx="8549680" cy="6686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Jatkumo: Perhevalmennuksesta mentalisaatiota tukeviin ryhmiin </a:t>
            </a:r>
          </a:p>
        </p:txBody>
      </p:sp>
      <p:sp>
        <p:nvSpPr>
          <p:cNvPr id="23" name="Suorakulmio: Pyöristetyt kulmat 22">
            <a:extLst>
              <a:ext uri="{FF2B5EF4-FFF2-40B4-BE49-F238E27FC236}">
                <a16:creationId xmlns:a16="http://schemas.microsoft.com/office/drawing/2014/main" id="{D93257CF-05C0-4ED1-BC29-471A114B4762}"/>
              </a:ext>
            </a:extLst>
          </p:cNvPr>
          <p:cNvSpPr/>
          <p:nvPr/>
        </p:nvSpPr>
        <p:spPr>
          <a:xfrm>
            <a:off x="466725" y="6040120"/>
            <a:ext cx="3248025" cy="462281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Muut perhekeskusmenetelmät</a:t>
            </a:r>
          </a:p>
        </p:txBody>
      </p:sp>
      <p:sp>
        <p:nvSpPr>
          <p:cNvPr id="4" name="Suorakulmio 3"/>
          <p:cNvSpPr/>
          <p:nvPr/>
        </p:nvSpPr>
        <p:spPr>
          <a:xfrm>
            <a:off x="998748" y="2454182"/>
            <a:ext cx="10633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Raskausaika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3882191" y="2461799"/>
            <a:ext cx="1349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Lapsen syntymä</a:t>
            </a:r>
          </a:p>
        </p:txBody>
      </p:sp>
      <p:cxnSp>
        <p:nvCxnSpPr>
          <p:cNvPr id="25" name="Suora nuoliyhdysviiva 24"/>
          <p:cNvCxnSpPr>
            <a:stCxn id="15" idx="3"/>
          </p:cNvCxnSpPr>
          <p:nvPr/>
        </p:nvCxnSpPr>
        <p:spPr>
          <a:xfrm flipV="1">
            <a:off x="3441879" y="3984963"/>
            <a:ext cx="7642681" cy="49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 flipH="1">
            <a:off x="894080" y="4034875"/>
            <a:ext cx="6453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>
            <a:cxnSpLocks/>
            <a:stCxn id="13" idx="1"/>
          </p:cNvCxnSpPr>
          <p:nvPr/>
        </p:nvCxnSpPr>
        <p:spPr>
          <a:xfrm flipH="1">
            <a:off x="894080" y="4596679"/>
            <a:ext cx="6476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uora nuoliyhdysviiva 33"/>
          <p:cNvCxnSpPr>
            <a:cxnSpLocks/>
          </p:cNvCxnSpPr>
          <p:nvPr/>
        </p:nvCxnSpPr>
        <p:spPr>
          <a:xfrm flipH="1">
            <a:off x="872093" y="5201934"/>
            <a:ext cx="6780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/>
          <p:cNvCxnSpPr/>
          <p:nvPr/>
        </p:nvCxnSpPr>
        <p:spPr>
          <a:xfrm flipV="1">
            <a:off x="3445791" y="4543033"/>
            <a:ext cx="7642681" cy="49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/>
          <p:cNvCxnSpPr/>
          <p:nvPr/>
        </p:nvCxnSpPr>
        <p:spPr>
          <a:xfrm flipV="1">
            <a:off x="3429382" y="5155843"/>
            <a:ext cx="7642681" cy="49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iruutu 36"/>
          <p:cNvSpPr txBox="1"/>
          <p:nvPr/>
        </p:nvSpPr>
        <p:spPr>
          <a:xfrm>
            <a:off x="10221819" y="2446399"/>
            <a:ext cx="806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Kouluikä</a:t>
            </a:r>
          </a:p>
        </p:txBody>
      </p:sp>
      <p:cxnSp>
        <p:nvCxnSpPr>
          <p:cNvPr id="38" name="Suora nuoliyhdysviiva 37"/>
          <p:cNvCxnSpPr/>
          <p:nvPr/>
        </p:nvCxnSpPr>
        <p:spPr>
          <a:xfrm flipH="1">
            <a:off x="886447" y="5716326"/>
            <a:ext cx="3349963" cy="6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uorakulmio: Pyöristetyt kulmat 1">
            <a:extLst>
              <a:ext uri="{FF2B5EF4-FFF2-40B4-BE49-F238E27FC236}">
                <a16:creationId xmlns:a16="http://schemas.microsoft.com/office/drawing/2014/main" id="{9C30BD76-DB88-4C47-91BD-08BC488A0884}"/>
              </a:ext>
            </a:extLst>
          </p:cNvPr>
          <p:cNvSpPr/>
          <p:nvPr/>
        </p:nvSpPr>
        <p:spPr>
          <a:xfrm>
            <a:off x="570481" y="1127008"/>
            <a:ext cx="2871398" cy="541110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Ryhmämuotoiset palvelut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F6A0BBF-1235-411F-A3F2-44731A87FAA7}"/>
              </a:ext>
            </a:extLst>
          </p:cNvPr>
          <p:cNvSpPr txBox="1"/>
          <p:nvPr/>
        </p:nvSpPr>
        <p:spPr>
          <a:xfrm>
            <a:off x="9486900" y="6045751"/>
            <a:ext cx="3124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Kaikille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Tarvittaessa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Kaikille/tarvittaessa  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D9057EC8-361F-4C79-A44E-69F30878357B}"/>
              </a:ext>
            </a:extLst>
          </p:cNvPr>
          <p:cNvSpPr/>
          <p:nvPr/>
        </p:nvSpPr>
        <p:spPr>
          <a:xfrm>
            <a:off x="10114115" y="6113572"/>
            <a:ext cx="914400" cy="855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Suorakulmio: Pyöristetyt kulmat 25">
            <a:extLst>
              <a:ext uri="{FF2B5EF4-FFF2-40B4-BE49-F238E27FC236}">
                <a16:creationId xmlns:a16="http://schemas.microsoft.com/office/drawing/2014/main" id="{18DFF0C3-0B24-42DD-8A18-02C16A6FDFE6}"/>
              </a:ext>
            </a:extLst>
          </p:cNvPr>
          <p:cNvSpPr/>
          <p:nvPr/>
        </p:nvSpPr>
        <p:spPr>
          <a:xfrm>
            <a:off x="10391775" y="6303727"/>
            <a:ext cx="876300" cy="85592"/>
          </a:xfrm>
          <a:prstGeom prst="round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Suorakulmio: Pyöristetyt kulmat 26">
            <a:extLst>
              <a:ext uri="{FF2B5EF4-FFF2-40B4-BE49-F238E27FC236}">
                <a16:creationId xmlns:a16="http://schemas.microsoft.com/office/drawing/2014/main" id="{234037EA-AA20-4D5F-A3DB-32A50807D961}"/>
              </a:ext>
            </a:extLst>
          </p:cNvPr>
          <p:cNvSpPr/>
          <p:nvPr/>
        </p:nvSpPr>
        <p:spPr>
          <a:xfrm>
            <a:off x="10672859" y="6451738"/>
            <a:ext cx="966691" cy="855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33AAD0D7-811F-4011-99CF-36A348A742B2}"/>
              </a:ext>
            </a:extLst>
          </p:cNvPr>
          <p:cNvSpPr txBox="1"/>
          <p:nvPr/>
        </p:nvSpPr>
        <p:spPr>
          <a:xfrm>
            <a:off x="6598961" y="2426402"/>
            <a:ext cx="1613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Leikki-ikä</a:t>
            </a:r>
          </a:p>
        </p:txBody>
      </p:sp>
      <p:sp>
        <p:nvSpPr>
          <p:cNvPr id="31" name="Suorakulmio: Pyöristetyt kulmat 30">
            <a:extLst>
              <a:ext uri="{FF2B5EF4-FFF2-40B4-BE49-F238E27FC236}">
                <a16:creationId xmlns:a16="http://schemas.microsoft.com/office/drawing/2014/main" id="{961760C3-30F9-4A84-BC4B-585C099591C0}"/>
              </a:ext>
            </a:extLst>
          </p:cNvPr>
          <p:cNvSpPr/>
          <p:nvPr/>
        </p:nvSpPr>
        <p:spPr>
          <a:xfrm>
            <a:off x="2353600" y="2873936"/>
            <a:ext cx="664722" cy="5983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EPDS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08533BFC-90EC-4F7A-AF61-A34C7409C611}"/>
              </a:ext>
            </a:extLst>
          </p:cNvPr>
          <p:cNvSpPr txBox="1"/>
          <p:nvPr/>
        </p:nvSpPr>
        <p:spPr>
          <a:xfrm>
            <a:off x="6731328" y="6526452"/>
            <a:ext cx="39158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POSOTE20 Fatima Moursad, Pauliina Rissanen ja Ulla Särkkä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​</a:t>
            </a:r>
          </a:p>
        </p:txBody>
      </p:sp>
      <p:cxnSp>
        <p:nvCxnSpPr>
          <p:cNvPr id="47" name="Suora nuoliyhdysviiva 46">
            <a:extLst>
              <a:ext uri="{FF2B5EF4-FFF2-40B4-BE49-F238E27FC236}">
                <a16:creationId xmlns:a16="http://schemas.microsoft.com/office/drawing/2014/main" id="{C722DBCD-7B2D-4BFE-99FF-5B9D5CD6ECC9}"/>
              </a:ext>
            </a:extLst>
          </p:cNvPr>
          <p:cNvCxnSpPr>
            <a:cxnSpLocks/>
          </p:cNvCxnSpPr>
          <p:nvPr/>
        </p:nvCxnSpPr>
        <p:spPr>
          <a:xfrm flipV="1">
            <a:off x="6211137" y="3589763"/>
            <a:ext cx="4860926" cy="216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uora nuoliyhdysviiva 54">
            <a:extLst>
              <a:ext uri="{FF2B5EF4-FFF2-40B4-BE49-F238E27FC236}">
                <a16:creationId xmlns:a16="http://schemas.microsoft.com/office/drawing/2014/main" id="{3D6B3D47-1CEF-4D3B-9ECD-82855FEA2797}"/>
              </a:ext>
            </a:extLst>
          </p:cNvPr>
          <p:cNvCxnSpPr>
            <a:cxnSpLocks/>
          </p:cNvCxnSpPr>
          <p:nvPr/>
        </p:nvCxnSpPr>
        <p:spPr>
          <a:xfrm flipH="1">
            <a:off x="894080" y="3602755"/>
            <a:ext cx="3876060" cy="8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uorakulmio: Pyöristetyt kulmat 28">
            <a:extLst>
              <a:ext uri="{FF2B5EF4-FFF2-40B4-BE49-F238E27FC236}">
                <a16:creationId xmlns:a16="http://schemas.microsoft.com/office/drawing/2014/main" id="{4C36651E-3483-D4CD-05C1-A16AE94EFC77}"/>
              </a:ext>
            </a:extLst>
          </p:cNvPr>
          <p:cNvSpPr/>
          <p:nvPr/>
        </p:nvSpPr>
        <p:spPr>
          <a:xfrm>
            <a:off x="2563587" y="1781314"/>
            <a:ext cx="1134319" cy="602676"/>
          </a:xfrm>
          <a:prstGeom prst="roundRect">
            <a:avLst/>
          </a:prstGeom>
          <a:solidFill>
            <a:srgbClr val="D1F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fi-FI" sz="1200" dirty="0">
                <a:latin typeface="Calibri"/>
              </a:rPr>
              <a:t>Odottajien ryhmät</a:t>
            </a:r>
            <a:endParaRPr kumimoji="0" lang="fi-FI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96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04DA051C-0143-9C36-DE20-47088F83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85388"/>
              </p:ext>
            </p:extLst>
          </p:nvPr>
        </p:nvGraphicFramePr>
        <p:xfrm>
          <a:off x="9427" y="0"/>
          <a:ext cx="12182572" cy="7051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557">
                  <a:extLst>
                    <a:ext uri="{9D8B030D-6E8A-4147-A177-3AD203B41FA5}">
                      <a16:colId xmlns:a16="http://schemas.microsoft.com/office/drawing/2014/main" val="343117602"/>
                    </a:ext>
                  </a:extLst>
                </a:gridCol>
                <a:gridCol w="2273077">
                  <a:extLst>
                    <a:ext uri="{9D8B030D-6E8A-4147-A177-3AD203B41FA5}">
                      <a16:colId xmlns:a16="http://schemas.microsoft.com/office/drawing/2014/main" val="32045403"/>
                    </a:ext>
                  </a:extLst>
                </a:gridCol>
                <a:gridCol w="1876951">
                  <a:extLst>
                    <a:ext uri="{9D8B030D-6E8A-4147-A177-3AD203B41FA5}">
                      <a16:colId xmlns:a16="http://schemas.microsoft.com/office/drawing/2014/main" val="1646139886"/>
                    </a:ext>
                  </a:extLst>
                </a:gridCol>
                <a:gridCol w="2595436">
                  <a:extLst>
                    <a:ext uri="{9D8B030D-6E8A-4147-A177-3AD203B41FA5}">
                      <a16:colId xmlns:a16="http://schemas.microsoft.com/office/drawing/2014/main" val="462480336"/>
                    </a:ext>
                  </a:extLst>
                </a:gridCol>
                <a:gridCol w="2702551">
                  <a:extLst>
                    <a:ext uri="{9D8B030D-6E8A-4147-A177-3AD203B41FA5}">
                      <a16:colId xmlns:a16="http://schemas.microsoft.com/office/drawing/2014/main" val="1566237599"/>
                    </a:ext>
                  </a:extLst>
                </a:gridCol>
              </a:tblGrid>
              <a:tr h="460356">
                <a:tc>
                  <a:txBody>
                    <a:bodyPr/>
                    <a:lstStyle/>
                    <a:p>
                      <a:pPr fontAlgn="base"/>
                      <a:r>
                        <a:rPr lang="fi-FI" sz="1200" dirty="0">
                          <a:effectLst/>
                        </a:rPr>
                        <a:t>Monialainen </a:t>
                      </a:r>
                      <a:endParaRPr lang="fi-FI" sz="1200" b="1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fi-FI" sz="1200" dirty="0">
                          <a:effectLst/>
                        </a:rPr>
                        <a:t>perhevalmennus​</a:t>
                      </a:r>
                      <a:endParaRPr lang="fi-FI" sz="12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i-FI" sz="1200" dirty="0">
                          <a:effectLst/>
                        </a:rPr>
                        <a:t>Odottajien ryhmät</a:t>
                      </a:r>
                    </a:p>
                  </a:txBody>
                  <a:tcPr marL="52062" marR="52062" marT="26031" marB="26031">
                    <a:solidFill>
                      <a:srgbClr val="A3DAEB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i-FI" sz="1200" dirty="0">
                          <a:effectLst/>
                        </a:rPr>
                        <a:t>Vahvuutta vanhemmuuteen​</a:t>
                      </a:r>
                      <a:endParaRPr lang="fi-FI" sz="12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i-FI" sz="1200" dirty="0">
                          <a:effectLst/>
                        </a:rPr>
                        <a:t>Monialaiset ryhmäneuvolat</a:t>
                      </a:r>
                      <a:r>
                        <a:rPr lang="fi-FI" sz="900" dirty="0">
                          <a:effectLst/>
                        </a:rPr>
                        <a:t>​</a:t>
                      </a:r>
                      <a:endParaRPr lang="fi-FI" sz="9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fi-FI" sz="1200" dirty="0">
                          <a:effectLst/>
                        </a:rPr>
                        <a:t>Monialaiset </a:t>
                      </a:r>
                      <a:endParaRPr lang="fi-FI" sz="1200" b="1" dirty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fi-FI" sz="1200" dirty="0">
                          <a:effectLst/>
                        </a:rPr>
                        <a:t>vanhempainillat</a:t>
                      </a:r>
                      <a:r>
                        <a:rPr lang="fi-FI" sz="900" dirty="0">
                          <a:effectLst/>
                        </a:rPr>
                        <a:t>​</a:t>
                      </a:r>
                      <a:endParaRPr lang="fi-FI" sz="9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2062" marR="52062" marT="26031" marB="26031"/>
                </a:tc>
                <a:extLst>
                  <a:ext uri="{0D108BD9-81ED-4DB2-BD59-A6C34878D82A}">
                    <a16:rowId xmlns:a16="http://schemas.microsoft.com/office/drawing/2014/main" val="2717497805"/>
                  </a:ext>
                </a:extLst>
              </a:tr>
              <a:tr h="1329227">
                <a:tc>
                  <a:txBody>
                    <a:bodyPr/>
                    <a:lstStyle/>
                    <a:p>
                      <a:pPr marL="171450" lvl="0" indent="-171450"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”Messu” tyylinen ja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       luentotyylinen </a:t>
                      </a:r>
                      <a:endParaRPr lang="fi-FI" sz="1100" b="0" i="0" u="none" strike="noStrike" noProof="0" dirty="0">
                        <a:effectLst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(jatkossa koko </a:t>
                      </a:r>
                      <a:r>
                        <a:rPr lang="fi-FI" sz="1100" b="0" i="0" u="none" strike="noStrike" noProof="0" dirty="0" err="1">
                          <a:effectLst/>
                          <a:latin typeface="Calibri"/>
                        </a:rPr>
                        <a:t>hva</a:t>
                      </a: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etätoteutus)</a:t>
                      </a:r>
                      <a:endParaRPr lang="fi-FI" sz="1100" b="0" i="0" u="none" strike="noStrike" noProof="0" dirty="0">
                        <a:effectLst/>
                      </a:endParaRPr>
                    </a:p>
                    <a:p>
                      <a:pPr marL="0" lvl="0" indent="0">
                        <a:buNone/>
                      </a:pPr>
                      <a:endParaRPr lang="fi-FI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indent="-285750" fontAlgn="base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 Vertaistuki mahdollistuu​ raskausaikana (jo käynnissä olevat ryhmät, tärkeät vertaisryhmät odottajille)</a:t>
                      </a:r>
                    </a:p>
                  </a:txBody>
                  <a:tcPr marL="52062" marR="52062" marT="26031" marB="26031">
                    <a:solidFill>
                      <a:srgbClr val="A3D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8 (-12) tapaamiskerran kokonaisuus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aloitus vauvan noin 3-4kk iästä (huomioiden alueen syntyvyys)</a:t>
                      </a: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Neuvolakäynnin korvaava tapaaminen: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         6kk ja/tai 2v iässä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Yksittäiset tilaisuudet lukuvuoden alussa sekä tarpeen mukaan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extLst>
                  <a:ext uri="{0D108BD9-81ED-4DB2-BD59-A6C34878D82A}">
                    <a16:rowId xmlns:a16="http://schemas.microsoft.com/office/drawing/2014/main" val="598532785"/>
                  </a:ext>
                </a:extLst>
              </a:tr>
              <a:tr h="3089519">
                <a:tc>
                  <a:txBody>
                    <a:bodyPr/>
                    <a:lstStyle/>
                    <a:p>
                      <a:pPr marL="285750" indent="-285750" fontAlgn="base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Alkuun toteutetaan palvelualueittain monialaisesti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Lähi- hybridi tai etätoteutus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Perhevalmennus materiaalin käyttö (POSOTE20)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Järjestö ja srk yhteistyö osaksi valmennusta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Synnytysvalmennus osa perhevalmennusta (</a:t>
                      </a:r>
                      <a:r>
                        <a:rPr lang="fi-FI" sz="1100" b="0" i="0" u="none" strike="noStrike" noProof="0" dirty="0" err="1">
                          <a:effectLst/>
                        </a:rPr>
                        <a:t>kys</a:t>
                      </a:r>
                      <a:r>
                        <a:rPr lang="fi-FI" sz="1100" b="0" i="0" u="none" strike="noStrike" noProof="0" dirty="0">
                          <a:effectLst/>
                        </a:rPr>
                        <a:t>) 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Tulevaisuudessa HVA laajuinen etätoteutus (vaihtoehto </a:t>
                      </a: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Terveyskylän kautta hyvinvointialueen raskaana olevan digihoitopolku?)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Messut: Iisalmi, Siilinjärvi, Pielavesi, Kuopio, Varkaus ja Suonenjoki</a:t>
                      </a:r>
                      <a:endParaRPr lang="en-US" sz="1100" b="0" i="0" u="none" strike="noStrike" noProof="0" dirty="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indent="-285750" fontAlgn="base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Palvelualueittain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fi-FI" sz="1100">
                        <a:effectLst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Lähitoteutuksena, tarvittaessa etätoteutuksena​</a:t>
                      </a:r>
                    </a:p>
                    <a:p>
                      <a:pPr marL="285750" indent="-285750" fontAlgn="base">
                        <a:buFont typeface="Arial"/>
                        <a:buChar char="•"/>
                      </a:pPr>
                      <a:endParaRPr lang="fi-FI" sz="1100">
                        <a:effectLst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Masuillat, Odottajien </a:t>
                      </a:r>
                      <a:r>
                        <a:rPr lang="fi-FI" sz="1100" dirty="0" err="1">
                          <a:effectLst/>
                        </a:rPr>
                        <a:t>jututtamo</a:t>
                      </a:r>
                      <a:r>
                        <a:rPr lang="fi-FI" sz="1100" dirty="0">
                          <a:effectLst/>
                        </a:rPr>
                        <a:t>, Pullat uunissa jne.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fi-FI" sz="1100">
                        <a:effectLst/>
                      </a:endParaRP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Järjestöt ja muut toimijat, neuvola</a:t>
                      </a:r>
                    </a:p>
                    <a:p>
                      <a:pPr marL="0" lvl="0" indent="0">
                        <a:buNone/>
                      </a:pPr>
                      <a:endParaRPr lang="fi-FI" sz="1100"/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Vahvuutta vanhemmuuteen- ryhmiin rekrytointi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>
                    <a:solidFill>
                      <a:srgbClr val="A3D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Koordinointi palvelualueittain ja sovitaan vastuuhenkilöt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Rekrytointi odottajien ryhmistä, neuvolasta, kohtaamispaikoista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H</a:t>
                      </a: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uomioiden erot syntyvyydessä, voidaan järjestää myös lapsimielessä ryhmiä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Järjestäminen eri toimijoiden kesken (perhekeskus, järjestö, srk, </a:t>
                      </a:r>
                      <a:r>
                        <a:rPr lang="fi-FI" sz="1100" b="0" i="0" u="none" strike="noStrike" noProof="0" dirty="0" err="1">
                          <a:effectLst/>
                          <a:latin typeface="Calibri"/>
                        </a:rPr>
                        <a:t>vaka</a:t>
                      </a: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) 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Alueen syntyvyyden mukaan toteutetaan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Ikäkausitarkastuksen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       sisältämät asiat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Monialaisuus mahdollisuuksien mukaan(</a:t>
                      </a:r>
                      <a:r>
                        <a:rPr lang="fi-FI" sz="1100" b="0" i="0" u="none" strike="noStrike" noProof="0" dirty="0" err="1">
                          <a:effectLst/>
                          <a:latin typeface="Calibri"/>
                        </a:rPr>
                        <a:t>tarv</a:t>
                      </a: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. asiantuntijan etäosallistuminen) 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         Esim.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         -Hammashoito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         -Fysioterapia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         -Varhaiskasvatus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          -Lapsiperheiden </a:t>
                      </a:r>
                      <a:r>
                        <a:rPr lang="fi-FI" sz="1100" b="0" i="0" u="none" strike="noStrike" noProof="0" dirty="0" err="1">
                          <a:effectLst/>
                          <a:latin typeface="Calibri"/>
                        </a:rPr>
                        <a:t>sos.työ</a:t>
                      </a:r>
                      <a:endParaRPr lang="fi-FI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indent="-285750" fontAlgn="base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Livetilaisuuksista </a:t>
                      </a:r>
                      <a:r>
                        <a:rPr lang="fi-FI" sz="11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etäyhteysmahdollisuus, chat-toiminnot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Perhekeskus mukana ideoimassa ja järjestämässä vakan/sivistyksen kumppanina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0" lvl="0" indent="0">
                        <a:buClr>
                          <a:srgbClr val="000000"/>
                        </a:buClr>
                        <a:buNone/>
                      </a:pPr>
                      <a:endParaRPr lang="fi-FI" sz="11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Kaikille perheille avoimia (lapsen ei tarvitse olla vielä päivähoidossa)</a:t>
                      </a:r>
                      <a:endParaRPr lang="en-US" sz="1100" b="0" i="0" u="none" strike="noStrike" noProof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Lastenhoidon järjestäminen/ lapsille omaa toimintaa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1100" b="0" i="0" u="none" strike="noStrike" noProof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Materiaalipankin (POSOTE20) hyödyntäminen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endParaRPr lang="fi-FI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 b="0" i="0" u="none" strike="noStrike" noProof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extLst>
                  <a:ext uri="{0D108BD9-81ED-4DB2-BD59-A6C34878D82A}">
                    <a16:rowId xmlns:a16="http://schemas.microsoft.com/office/drawing/2014/main" val="3970278123"/>
                  </a:ext>
                </a:extLst>
              </a:tr>
              <a:tr h="788859"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Tilaisuudet esim. 2-3x/vuosi/ paikkakunta, alueen syntyvyyden mukaan, messumuotoiset 2-3x/paikkakunta</a:t>
                      </a:r>
                      <a:endParaRPr lang="en-US" sz="1100" b="0" i="0" u="none" strike="noStrike" noProof="0" dirty="0">
                        <a:effectLst/>
                      </a:endParaRP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</a:rPr>
                        <a:t>HVA </a:t>
                      </a:r>
                      <a:r>
                        <a:rPr lang="fi-FI" sz="1100" b="0" i="0" u="none" strike="noStrike" noProof="0" dirty="0" err="1">
                          <a:effectLst/>
                        </a:rPr>
                        <a:t>etä</a:t>
                      </a:r>
                      <a:r>
                        <a:rPr lang="fi-FI" sz="1100" b="0" i="0" u="none" strike="noStrike" noProof="0" dirty="0">
                          <a:effectLst/>
                        </a:rPr>
                        <a:t> 4x vuodessa</a:t>
                      </a:r>
                      <a:endParaRPr lang="en-US" sz="1100" b="0" i="0" u="none" strike="noStrike" noProof="0" dirty="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indent="-285750" fontAlgn="base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Ryhmiä alueen tarpeen mukaan, 2- 4x/vuosi / syntyvyyden mukaan</a:t>
                      </a:r>
                    </a:p>
                  </a:txBody>
                  <a:tcPr marL="52062" marR="52062" marT="26031" marB="26031">
                    <a:solidFill>
                      <a:srgbClr val="A3D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Ryhmiä alueen tarpeen mukaan 2-4x vuosi /syntyvyyden mukaan</a:t>
                      </a: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Järjestämistiheys riippuu minkä ikäisille suunnattu, alueen tarpeen/syntyvyyden mukaan suunnittelu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lvl="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Lukuvuosittain sekä tarpeeseen esim. joku aihe nousee esille,  siirtymävaiheet</a:t>
                      </a:r>
                      <a:endParaRPr lang="en-US" sz="1100" b="0" i="0" u="none" strike="noStrike" noProof="0" dirty="0">
                        <a:effectLst/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extLst>
                  <a:ext uri="{0D108BD9-81ED-4DB2-BD59-A6C34878D82A}">
                    <a16:rowId xmlns:a16="http://schemas.microsoft.com/office/drawing/2014/main" val="54840580"/>
                  </a:ext>
                </a:extLst>
              </a:tr>
              <a:tr h="968982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Palaveritila, neuvola tms.  Messutyyliseen riittävän iso tila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Hyvinvointialueen yhtenäinen etäyhteysalusta</a:t>
                      </a: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indent="-285750" fontAlgn="base">
                        <a:buFont typeface="Arial"/>
                        <a:buChar char="•"/>
                      </a:pPr>
                      <a:r>
                        <a:rPr lang="fi-FI" sz="1100" dirty="0">
                          <a:effectLst/>
                        </a:rPr>
                        <a:t>Kohtaamispaikat,  tms. sopiva tila</a:t>
                      </a:r>
                    </a:p>
                  </a:txBody>
                  <a:tcPr marL="52062" marR="52062" marT="26031" marB="26031">
                    <a:solidFill>
                      <a:srgbClr val="A3DAEB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Neuvoloissa / kohtaamispaikoissa/ </a:t>
                      </a:r>
                      <a:endParaRPr lang="en-US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        ryhmän kokoontumiseen           soveltuva tila</a:t>
                      </a: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Neuvoloissa/ paikka jossa mahdollisuus tehdä neuvolan mittaukset ja </a:t>
                      </a:r>
                      <a:endParaRPr lang="en-US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         muut neuvolakäynnin asiat</a:t>
                      </a:r>
                      <a:endParaRPr lang="fi-FI" dirty="0"/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fi-FI" sz="1100" b="0" i="0" u="none" strike="noStrike" noProof="0" dirty="0">
                          <a:effectLst/>
                          <a:latin typeface="Calibri"/>
                        </a:rPr>
                        <a:t>Varhaiskasvatuksen/ koulun tiloissa</a:t>
                      </a:r>
                    </a:p>
                    <a:p>
                      <a:pPr lvl="0">
                        <a:buNone/>
                      </a:pPr>
                      <a:endParaRPr lang="fi-FI" sz="900">
                        <a:effectLst/>
                      </a:endParaRPr>
                    </a:p>
                  </a:txBody>
                  <a:tcPr marL="52062" marR="52062" marT="26031" marB="26031"/>
                </a:tc>
                <a:extLst>
                  <a:ext uri="{0D108BD9-81ED-4DB2-BD59-A6C34878D82A}">
                    <a16:rowId xmlns:a16="http://schemas.microsoft.com/office/drawing/2014/main" val="393765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63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BC3B1583-251E-0ABD-A468-65EF19B96C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Monikkoperhevalmennus KYS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Yksin lastaodottavan perhevalmennus YVPL?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/>
              <a:t>Vieraskielinen perhevalmennus? </a:t>
            </a:r>
            <a:r>
              <a:rPr lang="fi-FI" b="0" i="0" dirty="0">
                <a:effectLst/>
                <a:latin typeface="Open Sans" panose="020B0606030504020204" pitchFamily="34" charset="0"/>
                <a:hlinkClick r:id="rId2"/>
              </a:rPr>
              <a:t>Niitty-perhevalmennuksen</a:t>
            </a:r>
            <a:r>
              <a:rPr lang="fi-FI" b="0" i="0" dirty="0">
                <a:effectLst/>
                <a:latin typeface="Open Sans" panose="020B0606030504020204" pitchFamily="34" charset="0"/>
              </a:rPr>
              <a:t> aineistoportaali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782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eema">
  <a:themeElements>
    <a:clrScheme name="POSOTE20 1">
      <a:dk1>
        <a:sysClr val="windowText" lastClr="000000"/>
      </a:dk1>
      <a:lt1>
        <a:sysClr val="window" lastClr="FFFFFF"/>
      </a:lt1>
      <a:dk2>
        <a:srgbClr val="FDB913"/>
      </a:dk2>
      <a:lt2>
        <a:srgbClr val="FFFFFF"/>
      </a:lt2>
      <a:accent1>
        <a:srgbClr val="FDB913"/>
      </a:accent1>
      <a:accent2>
        <a:srgbClr val="48443E"/>
      </a:accent2>
      <a:accent3>
        <a:srgbClr val="EFA53C"/>
      </a:accent3>
      <a:accent4>
        <a:srgbClr val="000000"/>
      </a:accent4>
      <a:accent5>
        <a:srgbClr val="000000"/>
      </a:accent5>
      <a:accent6>
        <a:srgbClr val="FDB913"/>
      </a:accent6>
      <a:hlink>
        <a:srgbClr val="183E51"/>
      </a:hlink>
      <a:folHlink>
        <a:srgbClr val="1A2143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-teema">
  <a:themeElements>
    <a:clrScheme name="POSOTE20 1">
      <a:dk1>
        <a:sysClr val="windowText" lastClr="000000"/>
      </a:dk1>
      <a:lt1>
        <a:sysClr val="window" lastClr="FFFFFF"/>
      </a:lt1>
      <a:dk2>
        <a:srgbClr val="FDB913"/>
      </a:dk2>
      <a:lt2>
        <a:srgbClr val="FFFFFF"/>
      </a:lt2>
      <a:accent1>
        <a:srgbClr val="FDB913"/>
      </a:accent1>
      <a:accent2>
        <a:srgbClr val="48443E"/>
      </a:accent2>
      <a:accent3>
        <a:srgbClr val="EFA53C"/>
      </a:accent3>
      <a:accent4>
        <a:srgbClr val="000000"/>
      </a:accent4>
      <a:accent5>
        <a:srgbClr val="000000"/>
      </a:accent5>
      <a:accent6>
        <a:srgbClr val="FDB913"/>
      </a:accent6>
      <a:hlink>
        <a:srgbClr val="183E51"/>
      </a:hlink>
      <a:folHlink>
        <a:srgbClr val="1A2143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609</Words>
  <Application>Microsoft Office PowerPoint</Application>
  <PresentationFormat>Widescreen</PresentationFormat>
  <Paragraphs>147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Office-teema</vt:lpstr>
      <vt:lpstr>2_Office-teema</vt:lpstr>
      <vt:lpstr>3_Office-teema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Temonen Sanna-Mari</cp:lastModifiedBy>
  <cp:revision>562</cp:revision>
  <dcterms:created xsi:type="dcterms:W3CDTF">2022-11-28T11:14:02Z</dcterms:created>
  <dcterms:modified xsi:type="dcterms:W3CDTF">2023-03-16T09:30:40Z</dcterms:modified>
</cp:coreProperties>
</file>