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8D05-D53E-40B0-93D4-1E991B78E9B1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BCD3-E358-462B-9107-E3F7BF24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69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8D05-D53E-40B0-93D4-1E991B78E9B1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BCD3-E358-462B-9107-E3F7BF24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521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8D05-D53E-40B0-93D4-1E991B78E9B1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BCD3-E358-462B-9107-E3F7BF24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5729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8D05-D53E-40B0-93D4-1E991B78E9B1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BCD3-E358-462B-9107-E3F7BF24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2878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8D05-D53E-40B0-93D4-1E991B78E9B1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BCD3-E358-462B-9107-E3F7BF24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9496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8D05-D53E-40B0-93D4-1E991B78E9B1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BCD3-E358-462B-9107-E3F7BF24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2626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8D05-D53E-40B0-93D4-1E991B78E9B1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BCD3-E358-462B-9107-E3F7BF24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9257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8D05-D53E-40B0-93D4-1E991B78E9B1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BCD3-E358-462B-9107-E3F7BF24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4138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8D05-D53E-40B0-93D4-1E991B78E9B1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BCD3-E358-462B-9107-E3F7BF24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5449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8D05-D53E-40B0-93D4-1E991B78E9B1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BCD3-E358-462B-9107-E3F7BF24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92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38D05-D53E-40B0-93D4-1E991B78E9B1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7BCD3-E358-462B-9107-E3F7BF24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104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38D05-D53E-40B0-93D4-1E991B78E9B1}" type="datetimeFigureOut">
              <a:rPr lang="fi-FI" smtClean="0"/>
              <a:t>27.2.2023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7BCD3-E358-462B-9107-E3F7BF2402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762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245" y="985963"/>
            <a:ext cx="8084889" cy="476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608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Medbit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Lehtimäki Anniina</dc:creator>
  <cp:lastModifiedBy>Lehtimäki Anniina</cp:lastModifiedBy>
  <cp:revision>1</cp:revision>
  <dcterms:created xsi:type="dcterms:W3CDTF">2023-02-27T13:49:03Z</dcterms:created>
  <dcterms:modified xsi:type="dcterms:W3CDTF">2023-02-27T13:49:26Z</dcterms:modified>
</cp:coreProperties>
</file>