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 id="2147483707" r:id="rId6"/>
  </p:sldMasterIdLst>
  <p:notesMasterIdLst>
    <p:notesMasterId r:id="rId29"/>
  </p:notesMasterIdLst>
  <p:sldIdLst>
    <p:sldId id="2147376017" r:id="rId7"/>
    <p:sldId id="2147375906" r:id="rId8"/>
    <p:sldId id="2147375909" r:id="rId9"/>
    <p:sldId id="2147375912" r:id="rId10"/>
    <p:sldId id="2147376014" r:id="rId11"/>
    <p:sldId id="2147376015" r:id="rId12"/>
    <p:sldId id="2147375914" r:id="rId13"/>
    <p:sldId id="2147376018" r:id="rId14"/>
    <p:sldId id="2147376016" r:id="rId15"/>
    <p:sldId id="2147376001" r:id="rId16"/>
    <p:sldId id="2147375691" r:id="rId17"/>
    <p:sldId id="2147375916" r:id="rId18"/>
    <p:sldId id="2147375944" r:id="rId19"/>
    <p:sldId id="2147375930" r:id="rId20"/>
    <p:sldId id="2147376011" r:id="rId21"/>
    <p:sldId id="2147375919" r:id="rId22"/>
    <p:sldId id="2147375911" r:id="rId23"/>
    <p:sldId id="2147375923" r:id="rId24"/>
    <p:sldId id="2147376010" r:id="rId25"/>
    <p:sldId id="2147375933" r:id="rId26"/>
    <p:sldId id="2147375926" r:id="rId27"/>
    <p:sldId id="292"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BD9"/>
    <a:srgbClr val="2594DF"/>
    <a:srgbClr val="F36C35"/>
    <a:srgbClr val="14B368"/>
    <a:srgbClr val="B1DC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28" autoAdjust="0"/>
    <p:restoredTop sz="94660"/>
  </p:normalViewPr>
  <p:slideViewPr>
    <p:cSldViewPr snapToGrid="0" showGuides="1">
      <p:cViewPr varScale="1">
        <p:scale>
          <a:sx n="63" d="100"/>
          <a:sy n="63" d="100"/>
        </p:scale>
        <p:origin x="932" y="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lankari Rosmarie" userId="1afa28bc-bb92-40b2-a113-9428c8a62b6a" providerId="ADAL" clId="{77B02C74-2E4E-495C-9248-8AADB846DFBB}"/>
    <pc:docChg chg="undo custSel modSld">
      <pc:chgData name="Kallankari Rosmarie" userId="1afa28bc-bb92-40b2-a113-9428c8a62b6a" providerId="ADAL" clId="{77B02C74-2E4E-495C-9248-8AADB846DFBB}" dt="2023-01-26T22:35:19.571" v="1249" actId="313"/>
      <pc:docMkLst>
        <pc:docMk/>
      </pc:docMkLst>
      <pc:sldChg chg="modSp mod">
        <pc:chgData name="Kallankari Rosmarie" userId="1afa28bc-bb92-40b2-a113-9428c8a62b6a" providerId="ADAL" clId="{77B02C74-2E4E-495C-9248-8AADB846DFBB}" dt="2023-01-26T22:28:44.330" v="1062" actId="20577"/>
        <pc:sldMkLst>
          <pc:docMk/>
          <pc:sldMk cId="4003044888" sldId="2147375912"/>
        </pc:sldMkLst>
        <pc:spChg chg="mod">
          <ac:chgData name="Kallankari Rosmarie" userId="1afa28bc-bb92-40b2-a113-9428c8a62b6a" providerId="ADAL" clId="{77B02C74-2E4E-495C-9248-8AADB846DFBB}" dt="2023-01-26T22:28:44.330" v="1062" actId="20577"/>
          <ac:spMkLst>
            <pc:docMk/>
            <pc:sldMk cId="4003044888" sldId="2147375912"/>
            <ac:spMk id="5" creationId="{EF2F5817-F4F3-45BC-A8CB-F2D24D61370C}"/>
          </ac:spMkLst>
        </pc:spChg>
        <pc:spChg chg="mod">
          <ac:chgData name="Kallankari Rosmarie" userId="1afa28bc-bb92-40b2-a113-9428c8a62b6a" providerId="ADAL" clId="{77B02C74-2E4E-495C-9248-8AADB846DFBB}" dt="2023-01-26T21:24:05.231" v="290" actId="20577"/>
          <ac:spMkLst>
            <pc:docMk/>
            <pc:sldMk cId="4003044888" sldId="2147375912"/>
            <ac:spMk id="10" creationId="{DC834E4F-2D9B-4BB7-954A-D420E2FE252F}"/>
          </ac:spMkLst>
        </pc:spChg>
        <pc:spChg chg="mod">
          <ac:chgData name="Kallankari Rosmarie" userId="1afa28bc-bb92-40b2-a113-9428c8a62b6a" providerId="ADAL" clId="{77B02C74-2E4E-495C-9248-8AADB846DFBB}" dt="2023-01-26T22:27:49.103" v="1037" actId="14100"/>
          <ac:spMkLst>
            <pc:docMk/>
            <pc:sldMk cId="4003044888" sldId="2147375912"/>
            <ac:spMk id="11" creationId="{3FC419A3-59EE-498C-AE07-412815061895}"/>
          </ac:spMkLst>
        </pc:spChg>
      </pc:sldChg>
      <pc:sldChg chg="modSp mod">
        <pc:chgData name="Kallankari Rosmarie" userId="1afa28bc-bb92-40b2-a113-9428c8a62b6a" providerId="ADAL" clId="{77B02C74-2E4E-495C-9248-8AADB846DFBB}" dt="2023-01-26T22:29:14.857" v="1089" actId="20577"/>
        <pc:sldMkLst>
          <pc:docMk/>
          <pc:sldMk cId="980734125" sldId="2147375914"/>
        </pc:sldMkLst>
        <pc:spChg chg="mod">
          <ac:chgData name="Kallankari Rosmarie" userId="1afa28bc-bb92-40b2-a113-9428c8a62b6a" providerId="ADAL" clId="{77B02C74-2E4E-495C-9248-8AADB846DFBB}" dt="2023-01-26T22:29:14.857" v="1089" actId="20577"/>
          <ac:spMkLst>
            <pc:docMk/>
            <pc:sldMk cId="980734125" sldId="2147375914"/>
            <ac:spMk id="4" creationId="{B0F82D39-216A-0E0A-778C-F307334B9A3F}"/>
          </ac:spMkLst>
        </pc:spChg>
      </pc:sldChg>
      <pc:sldChg chg="modSp mod">
        <pc:chgData name="Kallankari Rosmarie" userId="1afa28bc-bb92-40b2-a113-9428c8a62b6a" providerId="ADAL" clId="{77B02C74-2E4E-495C-9248-8AADB846DFBB}" dt="2023-01-26T22:29:05.072" v="1071" actId="20577"/>
        <pc:sldMkLst>
          <pc:docMk/>
          <pc:sldMk cId="122376916" sldId="2147376014"/>
        </pc:sldMkLst>
        <pc:spChg chg="mod">
          <ac:chgData name="Kallankari Rosmarie" userId="1afa28bc-bb92-40b2-a113-9428c8a62b6a" providerId="ADAL" clId="{77B02C74-2E4E-495C-9248-8AADB846DFBB}" dt="2023-01-26T22:29:05.072" v="1071" actId="20577"/>
          <ac:spMkLst>
            <pc:docMk/>
            <pc:sldMk cId="122376916" sldId="2147376014"/>
            <ac:spMk id="4" creationId="{02965873-8451-A712-813A-29CE9601EA04}"/>
          </ac:spMkLst>
        </pc:spChg>
      </pc:sldChg>
      <pc:sldChg chg="modSp mod">
        <pc:chgData name="Kallankari Rosmarie" userId="1afa28bc-bb92-40b2-a113-9428c8a62b6a" providerId="ADAL" clId="{77B02C74-2E4E-495C-9248-8AADB846DFBB}" dt="2023-01-26T22:29:10.822" v="1080" actId="20577"/>
        <pc:sldMkLst>
          <pc:docMk/>
          <pc:sldMk cId="4254634254" sldId="2147376015"/>
        </pc:sldMkLst>
        <pc:spChg chg="mod">
          <ac:chgData name="Kallankari Rosmarie" userId="1afa28bc-bb92-40b2-a113-9428c8a62b6a" providerId="ADAL" clId="{77B02C74-2E4E-495C-9248-8AADB846DFBB}" dt="2023-01-26T22:29:10.822" v="1080" actId="20577"/>
          <ac:spMkLst>
            <pc:docMk/>
            <pc:sldMk cId="4254634254" sldId="2147376015"/>
            <ac:spMk id="2" creationId="{17508F4D-33AA-29B4-160C-40A456CFB827}"/>
          </ac:spMkLst>
        </pc:spChg>
      </pc:sldChg>
      <pc:sldChg chg="modSp mod">
        <pc:chgData name="Kallankari Rosmarie" userId="1afa28bc-bb92-40b2-a113-9428c8a62b6a" providerId="ADAL" clId="{77B02C74-2E4E-495C-9248-8AADB846DFBB}" dt="2023-01-26T22:35:19.571" v="1249" actId="313"/>
        <pc:sldMkLst>
          <pc:docMk/>
          <pc:sldMk cId="4260402004" sldId="2147376017"/>
        </pc:sldMkLst>
        <pc:spChg chg="mod">
          <ac:chgData name="Kallankari Rosmarie" userId="1afa28bc-bb92-40b2-a113-9428c8a62b6a" providerId="ADAL" clId="{77B02C74-2E4E-495C-9248-8AADB846DFBB}" dt="2023-01-26T22:35:19.571" v="1249" actId="313"/>
          <ac:spMkLst>
            <pc:docMk/>
            <pc:sldMk cId="4260402004" sldId="2147376017"/>
            <ac:spMk id="11" creationId="{609847F9-2F03-74D9-F5FE-2CCC101B09A3}"/>
          </ac:spMkLst>
        </pc:spChg>
        <pc:spChg chg="mod">
          <ac:chgData name="Kallankari Rosmarie" userId="1afa28bc-bb92-40b2-a113-9428c8a62b6a" providerId="ADAL" clId="{77B02C74-2E4E-495C-9248-8AADB846DFBB}" dt="2023-01-26T22:35:15.099" v="1248" actId="20577"/>
          <ac:spMkLst>
            <pc:docMk/>
            <pc:sldMk cId="4260402004" sldId="2147376017"/>
            <ac:spMk id="12" creationId="{090EE02E-C7C3-B664-1915-87F4D40DE457}"/>
          </ac:spMkLst>
        </pc:spChg>
      </pc:sldChg>
      <pc:sldChg chg="modSp mod">
        <pc:chgData name="Kallankari Rosmarie" userId="1afa28bc-bb92-40b2-a113-9428c8a62b6a" providerId="ADAL" clId="{77B02C74-2E4E-495C-9248-8AADB846DFBB}" dt="2023-01-26T22:34:25.489" v="1162" actId="20577"/>
        <pc:sldMkLst>
          <pc:docMk/>
          <pc:sldMk cId="3703592994" sldId="2147376018"/>
        </pc:sldMkLst>
        <pc:spChg chg="mod">
          <ac:chgData name="Kallankari Rosmarie" userId="1afa28bc-bb92-40b2-a113-9428c8a62b6a" providerId="ADAL" clId="{77B02C74-2E4E-495C-9248-8AADB846DFBB}" dt="2023-01-26T22:34:25.489" v="1162" actId="20577"/>
          <ac:spMkLst>
            <pc:docMk/>
            <pc:sldMk cId="3703592994" sldId="2147376018"/>
            <ac:spMk id="2" creationId="{58D19FCB-89D8-4AB8-A8D5-6373C5697B5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Tietoisuus</c:v>
                </c:pt>
              </c:strCache>
            </c:strRef>
          </c:tx>
          <c:spPr>
            <a:solidFill>
              <a:schemeClr val="accent2"/>
            </a:solidFill>
            <a:ln>
              <a:noFill/>
            </a:ln>
            <a:effectLst/>
          </c:spPr>
          <c:invertIfNegative val="0"/>
          <c:cat>
            <c:strRef>
              <c:f>Sheet1!$A$2:$A$6</c:f>
              <c:strCache>
                <c:ptCount val="5"/>
                <c:pt idx="0">
                  <c:v>Etelä-Espoo</c:v>
                </c:pt>
                <c:pt idx="1">
                  <c:v>Pohjois-Espoo ja Kauniainen</c:v>
                </c:pt>
                <c:pt idx="2">
                  <c:v>Luoteinen</c:v>
                </c:pt>
                <c:pt idx="3">
                  <c:v>Lounainen</c:v>
                </c:pt>
                <c:pt idx="4">
                  <c:v>Johtoryhmä</c:v>
                </c:pt>
              </c:strCache>
            </c:strRef>
          </c:cat>
          <c:val>
            <c:numRef>
              <c:f>Sheet1!$B$2:$B$6</c:f>
              <c:numCache>
                <c:formatCode>General</c:formatCode>
                <c:ptCount val="5"/>
                <c:pt idx="0">
                  <c:v>2</c:v>
                </c:pt>
                <c:pt idx="1">
                  <c:v>1</c:v>
                </c:pt>
                <c:pt idx="2">
                  <c:v>3</c:v>
                </c:pt>
                <c:pt idx="3">
                  <c:v>2</c:v>
                </c:pt>
              </c:numCache>
            </c:numRef>
          </c:val>
          <c:extLst>
            <c:ext xmlns:c16="http://schemas.microsoft.com/office/drawing/2014/chart" uri="{C3380CC4-5D6E-409C-BE32-E72D297353CC}">
              <c16:uniqueId val="{00000000-2DBB-4427-A926-307968F007C7}"/>
            </c:ext>
          </c:extLst>
        </c:ser>
        <c:ser>
          <c:idx val="1"/>
          <c:order val="1"/>
          <c:tx>
            <c:strRef>
              <c:f>Sheet1!$C$1</c:f>
              <c:strCache>
                <c:ptCount val="1"/>
                <c:pt idx="0">
                  <c:v>Ymmärrys</c:v>
                </c:pt>
              </c:strCache>
            </c:strRef>
          </c:tx>
          <c:spPr>
            <a:solidFill>
              <a:schemeClr val="accent2">
                <a:lumMod val="60000"/>
                <a:lumOff val="40000"/>
              </a:schemeClr>
            </a:solidFill>
            <a:ln>
              <a:noFill/>
            </a:ln>
            <a:effectLst/>
          </c:spPr>
          <c:invertIfNegative val="0"/>
          <c:cat>
            <c:strRef>
              <c:f>Sheet1!$A$2:$A$6</c:f>
              <c:strCache>
                <c:ptCount val="5"/>
                <c:pt idx="0">
                  <c:v>Etelä-Espoo</c:v>
                </c:pt>
                <c:pt idx="1">
                  <c:v>Pohjois-Espoo ja Kauniainen</c:v>
                </c:pt>
                <c:pt idx="2">
                  <c:v>Luoteinen</c:v>
                </c:pt>
                <c:pt idx="3">
                  <c:v>Lounainen</c:v>
                </c:pt>
                <c:pt idx="4">
                  <c:v>Johtoryhmä</c:v>
                </c:pt>
              </c:strCache>
            </c:strRef>
          </c:cat>
          <c:val>
            <c:numRef>
              <c:f>Sheet1!$C$2:$C$6</c:f>
              <c:numCache>
                <c:formatCode>General</c:formatCode>
                <c:ptCount val="5"/>
                <c:pt idx="0">
                  <c:v>2</c:v>
                </c:pt>
                <c:pt idx="1">
                  <c:v>2</c:v>
                </c:pt>
                <c:pt idx="2">
                  <c:v>3</c:v>
                </c:pt>
                <c:pt idx="3">
                  <c:v>4</c:v>
                </c:pt>
                <c:pt idx="4">
                  <c:v>1</c:v>
                </c:pt>
              </c:numCache>
            </c:numRef>
          </c:val>
          <c:extLst>
            <c:ext xmlns:c16="http://schemas.microsoft.com/office/drawing/2014/chart" uri="{C3380CC4-5D6E-409C-BE32-E72D297353CC}">
              <c16:uniqueId val="{00000001-2DBB-4427-A926-307968F007C7}"/>
            </c:ext>
          </c:extLst>
        </c:ser>
        <c:ser>
          <c:idx val="2"/>
          <c:order val="2"/>
          <c:tx>
            <c:strRef>
              <c:f>Sheet1!$D$1</c:f>
              <c:strCache>
                <c:ptCount val="1"/>
                <c:pt idx="0">
                  <c:v>Sisäistäminen</c:v>
                </c:pt>
              </c:strCache>
            </c:strRef>
          </c:tx>
          <c:spPr>
            <a:solidFill>
              <a:schemeClr val="accent2">
                <a:lumMod val="20000"/>
                <a:lumOff val="80000"/>
              </a:schemeClr>
            </a:solidFill>
            <a:ln>
              <a:noFill/>
            </a:ln>
            <a:effectLst/>
          </c:spPr>
          <c:invertIfNegative val="0"/>
          <c:cat>
            <c:strRef>
              <c:f>Sheet1!$A$2:$A$6</c:f>
              <c:strCache>
                <c:ptCount val="5"/>
                <c:pt idx="0">
                  <c:v>Etelä-Espoo</c:v>
                </c:pt>
                <c:pt idx="1">
                  <c:v>Pohjois-Espoo ja Kauniainen</c:v>
                </c:pt>
                <c:pt idx="2">
                  <c:v>Luoteinen</c:v>
                </c:pt>
                <c:pt idx="3">
                  <c:v>Lounainen</c:v>
                </c:pt>
                <c:pt idx="4">
                  <c:v>Johtoryhmä</c:v>
                </c:pt>
              </c:strCache>
            </c:strRef>
          </c:cat>
          <c:val>
            <c:numRef>
              <c:f>Sheet1!$D$2:$D$6</c:f>
              <c:numCache>
                <c:formatCode>General</c:formatCode>
                <c:ptCount val="5"/>
                <c:pt idx="0">
                  <c:v>3</c:v>
                </c:pt>
                <c:pt idx="1">
                  <c:v>3</c:v>
                </c:pt>
                <c:pt idx="2">
                  <c:v>1</c:v>
                </c:pt>
                <c:pt idx="3">
                  <c:v>1</c:v>
                </c:pt>
                <c:pt idx="4">
                  <c:v>3</c:v>
                </c:pt>
              </c:numCache>
            </c:numRef>
          </c:val>
          <c:extLst>
            <c:ext xmlns:c16="http://schemas.microsoft.com/office/drawing/2014/chart" uri="{C3380CC4-5D6E-409C-BE32-E72D297353CC}">
              <c16:uniqueId val="{00000002-2DBB-4427-A926-307968F007C7}"/>
            </c:ext>
          </c:extLst>
        </c:ser>
        <c:ser>
          <c:idx val="3"/>
          <c:order val="3"/>
          <c:tx>
            <c:strRef>
              <c:f>Sheet1!$E$1</c:f>
              <c:strCache>
                <c:ptCount val="1"/>
                <c:pt idx="0">
                  <c:v>Omaksuminen</c:v>
                </c:pt>
              </c:strCache>
            </c:strRef>
          </c:tx>
          <c:spPr>
            <a:solidFill>
              <a:schemeClr val="tx2">
                <a:lumMod val="60000"/>
                <a:lumOff val="40000"/>
              </a:schemeClr>
            </a:solidFill>
            <a:ln>
              <a:noFill/>
            </a:ln>
            <a:effectLst/>
          </c:spPr>
          <c:invertIfNegative val="0"/>
          <c:cat>
            <c:strRef>
              <c:f>Sheet1!$A$2:$A$6</c:f>
              <c:strCache>
                <c:ptCount val="5"/>
                <c:pt idx="0">
                  <c:v>Etelä-Espoo</c:v>
                </c:pt>
                <c:pt idx="1">
                  <c:v>Pohjois-Espoo ja Kauniainen</c:v>
                </c:pt>
                <c:pt idx="2">
                  <c:v>Luoteinen</c:v>
                </c:pt>
                <c:pt idx="3">
                  <c:v>Lounainen</c:v>
                </c:pt>
                <c:pt idx="4">
                  <c:v>Johtoryhmä</c:v>
                </c:pt>
              </c:strCache>
            </c:strRef>
          </c:cat>
          <c:val>
            <c:numRef>
              <c:f>Sheet1!$E$2:$E$6</c:f>
              <c:numCache>
                <c:formatCode>General</c:formatCode>
                <c:ptCount val="5"/>
                <c:pt idx="0">
                  <c:v>2</c:v>
                </c:pt>
                <c:pt idx="1">
                  <c:v>1</c:v>
                </c:pt>
                <c:pt idx="4">
                  <c:v>5</c:v>
                </c:pt>
              </c:numCache>
            </c:numRef>
          </c:val>
          <c:extLst>
            <c:ext xmlns:c16="http://schemas.microsoft.com/office/drawing/2014/chart" uri="{C3380CC4-5D6E-409C-BE32-E72D297353CC}">
              <c16:uniqueId val="{00000004-2DBB-4427-A926-307968F007C7}"/>
            </c:ext>
          </c:extLst>
        </c:ser>
        <c:ser>
          <c:idx val="4"/>
          <c:order val="4"/>
          <c:tx>
            <c:strRef>
              <c:f>Sheet1!$F$1</c:f>
              <c:strCache>
                <c:ptCount val="1"/>
                <c:pt idx="0">
                  <c:v>Sitoutuminen</c:v>
                </c:pt>
              </c:strCache>
            </c:strRef>
          </c:tx>
          <c:spPr>
            <a:solidFill>
              <a:schemeClr val="tx2"/>
            </a:solidFill>
            <a:ln>
              <a:noFill/>
            </a:ln>
            <a:effectLst/>
          </c:spPr>
          <c:invertIfNegative val="0"/>
          <c:cat>
            <c:strRef>
              <c:f>Sheet1!$A$2:$A$6</c:f>
              <c:strCache>
                <c:ptCount val="5"/>
                <c:pt idx="0">
                  <c:v>Etelä-Espoo</c:v>
                </c:pt>
                <c:pt idx="1">
                  <c:v>Pohjois-Espoo ja Kauniainen</c:v>
                </c:pt>
                <c:pt idx="2">
                  <c:v>Luoteinen</c:v>
                </c:pt>
                <c:pt idx="3">
                  <c:v>Lounainen</c:v>
                </c:pt>
                <c:pt idx="4">
                  <c:v>Johtoryhmä</c:v>
                </c:pt>
              </c:strCache>
            </c:strRef>
          </c:cat>
          <c:val>
            <c:numRef>
              <c:f>Sheet1!$F$2:$F$6</c:f>
              <c:numCache>
                <c:formatCode>General</c:formatCode>
                <c:ptCount val="5"/>
                <c:pt idx="4">
                  <c:v>1</c:v>
                </c:pt>
              </c:numCache>
            </c:numRef>
          </c:val>
          <c:extLst>
            <c:ext xmlns:c16="http://schemas.microsoft.com/office/drawing/2014/chart" uri="{C3380CC4-5D6E-409C-BE32-E72D297353CC}">
              <c16:uniqueId val="{00000005-2DBB-4427-A926-307968F007C7}"/>
            </c:ext>
          </c:extLst>
        </c:ser>
        <c:dLbls>
          <c:showLegendKey val="0"/>
          <c:showVal val="0"/>
          <c:showCatName val="0"/>
          <c:showSerName val="0"/>
          <c:showPercent val="0"/>
          <c:showBubbleSize val="0"/>
        </c:dLbls>
        <c:gapWidth val="50"/>
        <c:overlap val="100"/>
        <c:axId val="2040352847"/>
        <c:axId val="2040346607"/>
      </c:barChart>
      <c:catAx>
        <c:axId val="20403528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crossAx val="2040346607"/>
        <c:crosses val="autoZero"/>
        <c:auto val="1"/>
        <c:lblAlgn val="ctr"/>
        <c:lblOffset val="100"/>
        <c:noMultiLvlLbl val="0"/>
      </c:catAx>
      <c:valAx>
        <c:axId val="204034660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crossAx val="2040352847"/>
        <c:crosses val="autoZero"/>
        <c:crossBetween val="between"/>
      </c:valAx>
      <c:spPr>
        <a:noFill/>
        <a:ln>
          <a:noFill/>
        </a:ln>
        <a:effectLst/>
      </c:spPr>
    </c:plotArea>
    <c:legend>
      <c:legendPos val="b"/>
      <c:layout>
        <c:manualLayout>
          <c:xMode val="edge"/>
          <c:yMode val="edge"/>
          <c:x val="1.8003151385774165E-2"/>
          <c:y val="0.81058004319048993"/>
          <c:w val="0.94756675611373231"/>
          <c:h val="0.1576340254629504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0973B-6D83-4011-9F60-6612B585A49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i-FI"/>
        </a:p>
      </dgm:t>
    </dgm:pt>
    <dgm:pt modelId="{2045F99F-D66B-4CDF-82CA-31F2AA09AE10}">
      <dgm:prSet phldrT="[Teksti]" custT="1"/>
      <dgm:spPr>
        <a:solidFill>
          <a:schemeClr val="tx2"/>
        </a:solidFill>
        <a:ln>
          <a:solidFill>
            <a:schemeClr val="tx1"/>
          </a:solidFill>
        </a:ln>
      </dgm:spPr>
      <dgm:t>
        <a:bodyPr/>
        <a:lstStyle/>
        <a:p>
          <a:pPr rtl="0"/>
          <a:r>
            <a:rPr lang="fi-FI" sz="900" dirty="0">
              <a:solidFill>
                <a:schemeClr val="tx1"/>
              </a:solidFill>
            </a:rPr>
            <a:t>Palvelulinjajohtaja,</a:t>
          </a:r>
          <a:r>
            <a:rPr lang="fi-FI" sz="900" dirty="0">
              <a:solidFill>
                <a:schemeClr val="tx1"/>
              </a:solidFill>
              <a:latin typeface="Verdana"/>
            </a:rPr>
            <a:t> </a:t>
          </a:r>
          <a:endParaRPr lang="fi-FI" sz="900" dirty="0">
            <a:solidFill>
              <a:schemeClr val="tx1"/>
            </a:solidFill>
          </a:endParaRPr>
        </a:p>
        <a:p>
          <a:pPr rtl="0"/>
          <a:r>
            <a:rPr lang="fi-FI" sz="900" dirty="0">
              <a:solidFill>
                <a:schemeClr val="tx1"/>
              </a:solidFill>
              <a:latin typeface="Verdana"/>
            </a:rPr>
            <a:t>Avosairaanhoito</a:t>
          </a:r>
        </a:p>
        <a:p>
          <a:pPr rtl="0"/>
          <a:r>
            <a:rPr lang="fi-FI" sz="900" i="1" dirty="0">
              <a:solidFill>
                <a:schemeClr val="tx1"/>
              </a:solidFill>
              <a:latin typeface="Verdana"/>
            </a:rPr>
            <a:t>Anu Mustakari</a:t>
          </a:r>
          <a:endParaRPr lang="fi-FI" sz="900" i="1" dirty="0">
            <a:solidFill>
              <a:schemeClr val="tx1"/>
            </a:solidFill>
          </a:endParaRPr>
        </a:p>
      </dgm:t>
    </dgm:pt>
    <dgm:pt modelId="{FF5F3902-AB6D-4130-8FE2-4580A76BC7CA}" type="parTrans" cxnId="{5E01B71D-397E-4CC7-A111-6B2E0A392C7E}">
      <dgm:prSet/>
      <dgm:spPr/>
      <dgm:t>
        <a:bodyPr/>
        <a:lstStyle/>
        <a:p>
          <a:endParaRPr lang="fi-FI"/>
        </a:p>
      </dgm:t>
    </dgm:pt>
    <dgm:pt modelId="{36C3C9E9-C62C-4649-97AF-717510CC4FA5}" type="sibTrans" cxnId="{5E01B71D-397E-4CC7-A111-6B2E0A392C7E}">
      <dgm:prSet/>
      <dgm:spPr/>
      <dgm:t>
        <a:bodyPr/>
        <a:lstStyle/>
        <a:p>
          <a:endParaRPr lang="fi-FI"/>
        </a:p>
      </dgm:t>
    </dgm:pt>
    <dgm:pt modelId="{204FDBA7-2FCE-4294-96A1-ED7878BFE9ED}" type="asst">
      <dgm:prSet phldrT="[Teksti]" custT="1"/>
      <dgm:spPr>
        <a:solidFill>
          <a:schemeClr val="tx2"/>
        </a:solidFill>
        <a:ln>
          <a:solidFill>
            <a:schemeClr val="tx1"/>
          </a:solidFill>
        </a:ln>
      </dgm:spPr>
      <dgm:t>
        <a:bodyPr/>
        <a:lstStyle/>
        <a:p>
          <a:r>
            <a:rPr lang="fi-FI" sz="900" dirty="0">
              <a:solidFill>
                <a:schemeClr val="tx1"/>
              </a:solidFill>
            </a:rPr>
            <a:t>Hallinnollinen ylilääkäri</a:t>
          </a:r>
        </a:p>
        <a:p>
          <a:r>
            <a:rPr lang="fi-FI" sz="900" i="1" dirty="0">
              <a:solidFill>
                <a:schemeClr val="tx1"/>
              </a:solidFill>
            </a:rPr>
            <a:t>Kristian Siekkinen</a:t>
          </a:r>
        </a:p>
      </dgm:t>
    </dgm:pt>
    <dgm:pt modelId="{938B4DC3-E7BC-4312-ABA0-CCCED02F5BD0}" type="parTrans" cxnId="{E74FFE29-C0E5-41A2-BE78-882DE9EA247A}">
      <dgm:prSet/>
      <dgm:spPr>
        <a:ln>
          <a:solidFill>
            <a:schemeClr val="tx1"/>
          </a:solidFill>
        </a:ln>
      </dgm:spPr>
      <dgm:t>
        <a:bodyPr/>
        <a:lstStyle/>
        <a:p>
          <a:endParaRPr lang="fi-FI" sz="1600"/>
        </a:p>
      </dgm:t>
    </dgm:pt>
    <dgm:pt modelId="{848592FB-3BAD-4B82-8350-49CC6BD8BF89}" type="sibTrans" cxnId="{E74FFE29-C0E5-41A2-BE78-882DE9EA247A}">
      <dgm:prSet/>
      <dgm:spPr/>
      <dgm:t>
        <a:bodyPr/>
        <a:lstStyle/>
        <a:p>
          <a:endParaRPr lang="fi-FI"/>
        </a:p>
      </dgm:t>
    </dgm:pt>
    <dgm:pt modelId="{27870A9E-0AFC-4F1A-9483-8C27E5CA5AAA}">
      <dgm:prSet phldrT="[Teksti]" custT="1"/>
      <dgm:spPr>
        <a:solidFill>
          <a:schemeClr val="tx2"/>
        </a:solidFill>
        <a:ln>
          <a:solidFill>
            <a:schemeClr val="tx1"/>
          </a:solidFill>
        </a:ln>
      </dgm:spPr>
      <dgm:t>
        <a:bodyPr/>
        <a:lstStyle/>
        <a:p>
          <a:pPr rtl="0"/>
          <a:r>
            <a:rPr lang="fi-FI" sz="900" dirty="0">
              <a:solidFill>
                <a:schemeClr val="tx1"/>
              </a:solidFill>
            </a:rPr>
            <a:t>Johtava ylilääkäri (PYP),</a:t>
          </a:r>
          <a:r>
            <a:rPr lang="fi-FI" sz="900" dirty="0">
              <a:solidFill>
                <a:schemeClr val="tx1"/>
              </a:solidFill>
              <a:latin typeface="Verdana"/>
            </a:rPr>
            <a:t> </a:t>
          </a:r>
          <a:endParaRPr lang="fi-FI" sz="900" dirty="0">
            <a:solidFill>
              <a:schemeClr val="tx1"/>
            </a:solidFill>
          </a:endParaRPr>
        </a:p>
        <a:p>
          <a:r>
            <a:rPr lang="fi-FI" sz="900" dirty="0">
              <a:solidFill>
                <a:schemeClr val="tx1"/>
              </a:solidFill>
            </a:rPr>
            <a:t>Etelä-Espoo</a:t>
          </a:r>
        </a:p>
        <a:p>
          <a:r>
            <a:rPr lang="fi-FI" sz="900" i="1" dirty="0">
              <a:solidFill>
                <a:schemeClr val="tx1"/>
              </a:solidFill>
            </a:rPr>
            <a:t>Kaisa Kivistö</a:t>
          </a:r>
        </a:p>
      </dgm:t>
    </dgm:pt>
    <dgm:pt modelId="{46EADD30-6D4A-4705-BBF6-EE36C3A8BFDB}" type="parTrans" cxnId="{35F0CB3C-1CCA-41F8-A915-1D9063E24B38}">
      <dgm:prSet/>
      <dgm:spPr>
        <a:ln>
          <a:solidFill>
            <a:schemeClr val="tx1"/>
          </a:solidFill>
        </a:ln>
      </dgm:spPr>
      <dgm:t>
        <a:bodyPr/>
        <a:lstStyle/>
        <a:p>
          <a:endParaRPr lang="fi-FI" sz="1600"/>
        </a:p>
      </dgm:t>
    </dgm:pt>
    <dgm:pt modelId="{9319227D-EC41-43EC-8445-DC6708E53842}" type="sibTrans" cxnId="{35F0CB3C-1CCA-41F8-A915-1D9063E24B38}">
      <dgm:prSet/>
      <dgm:spPr/>
      <dgm:t>
        <a:bodyPr/>
        <a:lstStyle/>
        <a:p>
          <a:endParaRPr lang="fi-FI"/>
        </a:p>
      </dgm:t>
    </dgm:pt>
    <dgm:pt modelId="{36A2F262-E32A-4C44-B5EF-ABDC86383C44}">
      <dgm:prSet phldrT="[Teksti]" custT="1"/>
      <dgm:spPr>
        <a:solidFill>
          <a:schemeClr val="tx2"/>
        </a:solidFill>
        <a:ln>
          <a:solidFill>
            <a:schemeClr val="tx1"/>
          </a:solidFill>
        </a:ln>
      </dgm:spPr>
      <dgm:t>
        <a:bodyPr/>
        <a:lstStyle/>
        <a:p>
          <a:pPr rtl="0"/>
          <a:r>
            <a:rPr lang="fi-FI" sz="900" dirty="0">
              <a:solidFill>
                <a:schemeClr val="tx1"/>
              </a:solidFill>
            </a:rPr>
            <a:t>Johtava ylilääkäri (PYP),</a:t>
          </a:r>
          <a:r>
            <a:rPr lang="fi-FI" sz="900" dirty="0">
              <a:solidFill>
                <a:schemeClr val="tx1"/>
              </a:solidFill>
              <a:latin typeface="Verdana"/>
            </a:rPr>
            <a:t> </a:t>
          </a:r>
          <a:endParaRPr lang="fi-FI" sz="900" dirty="0">
            <a:solidFill>
              <a:schemeClr val="tx1"/>
            </a:solidFill>
          </a:endParaRPr>
        </a:p>
        <a:p>
          <a:r>
            <a:rPr lang="fi-FI" sz="900" dirty="0">
              <a:solidFill>
                <a:schemeClr val="tx1"/>
              </a:solidFill>
            </a:rPr>
            <a:t>Pohjois-Espoo ja Kauniainen</a:t>
          </a:r>
        </a:p>
        <a:p>
          <a:r>
            <a:rPr lang="fi-FI" sz="900" i="1" dirty="0">
              <a:solidFill>
                <a:schemeClr val="tx1"/>
              </a:solidFill>
            </a:rPr>
            <a:t>Paula Pallasaho</a:t>
          </a:r>
        </a:p>
      </dgm:t>
    </dgm:pt>
    <dgm:pt modelId="{3E3F8DFA-05D4-43CA-BA12-22CBBFD418B5}" type="parTrans" cxnId="{40643C95-68C6-4522-8781-6D8A072A3FDB}">
      <dgm:prSet/>
      <dgm:spPr>
        <a:ln>
          <a:solidFill>
            <a:schemeClr val="tx1"/>
          </a:solidFill>
        </a:ln>
      </dgm:spPr>
      <dgm:t>
        <a:bodyPr/>
        <a:lstStyle/>
        <a:p>
          <a:endParaRPr lang="fi-FI" sz="1600"/>
        </a:p>
      </dgm:t>
    </dgm:pt>
    <dgm:pt modelId="{16096FDA-7FC9-45FC-9A04-C2FADAD22DBD}" type="sibTrans" cxnId="{40643C95-68C6-4522-8781-6D8A072A3FDB}">
      <dgm:prSet/>
      <dgm:spPr/>
      <dgm:t>
        <a:bodyPr/>
        <a:lstStyle/>
        <a:p>
          <a:endParaRPr lang="fi-FI"/>
        </a:p>
      </dgm:t>
    </dgm:pt>
    <dgm:pt modelId="{634EA5C7-4945-427C-BC94-853D6C521152}">
      <dgm:prSet phldrT="[Teksti]" custT="1"/>
      <dgm:spPr>
        <a:solidFill>
          <a:schemeClr val="tx2"/>
        </a:solidFill>
        <a:ln>
          <a:solidFill>
            <a:schemeClr val="tx1"/>
          </a:solidFill>
        </a:ln>
      </dgm:spPr>
      <dgm:t>
        <a:bodyPr/>
        <a:lstStyle/>
        <a:p>
          <a:pPr rtl="0"/>
          <a:r>
            <a:rPr lang="fi-FI" sz="900" dirty="0">
              <a:solidFill>
                <a:schemeClr val="tx1"/>
              </a:solidFill>
            </a:rPr>
            <a:t>Johtava ylilääkäri (PYP),</a:t>
          </a:r>
          <a:r>
            <a:rPr lang="fi-FI" sz="900" dirty="0">
              <a:solidFill>
                <a:schemeClr val="tx1"/>
              </a:solidFill>
              <a:latin typeface="Verdana"/>
            </a:rPr>
            <a:t> </a:t>
          </a:r>
          <a:endParaRPr lang="fi-FI" sz="900" dirty="0">
            <a:solidFill>
              <a:schemeClr val="tx1"/>
            </a:solidFill>
          </a:endParaRPr>
        </a:p>
        <a:p>
          <a:r>
            <a:rPr lang="fi-FI" sz="900" dirty="0">
              <a:solidFill>
                <a:schemeClr val="tx1"/>
              </a:solidFill>
            </a:rPr>
            <a:t>Karkkila, Lohja, Siuntio ja Vihti</a:t>
          </a:r>
        </a:p>
        <a:p>
          <a:r>
            <a:rPr lang="fi-FI" sz="900" i="1" dirty="0">
              <a:solidFill>
                <a:schemeClr val="tx1"/>
              </a:solidFill>
            </a:rPr>
            <a:t>Valtteri Kiuru</a:t>
          </a:r>
        </a:p>
      </dgm:t>
    </dgm:pt>
    <dgm:pt modelId="{F318756C-9C82-4479-B9BA-9C51366035F4}" type="parTrans" cxnId="{46B76785-A2A5-4A69-8705-92046710AC5A}">
      <dgm:prSet/>
      <dgm:spPr>
        <a:ln>
          <a:solidFill>
            <a:schemeClr val="tx1"/>
          </a:solidFill>
        </a:ln>
      </dgm:spPr>
      <dgm:t>
        <a:bodyPr/>
        <a:lstStyle/>
        <a:p>
          <a:endParaRPr lang="fi-FI" sz="1600"/>
        </a:p>
      </dgm:t>
    </dgm:pt>
    <dgm:pt modelId="{086D4480-A9BE-424B-A565-4F9B6AFC6CD2}" type="sibTrans" cxnId="{46B76785-A2A5-4A69-8705-92046710AC5A}">
      <dgm:prSet/>
      <dgm:spPr/>
      <dgm:t>
        <a:bodyPr/>
        <a:lstStyle/>
        <a:p>
          <a:endParaRPr lang="fi-FI"/>
        </a:p>
      </dgm:t>
    </dgm:pt>
    <dgm:pt modelId="{45D6D74B-AB17-4E8D-BCCD-501090B5FA45}">
      <dgm:prSet custT="1"/>
      <dgm:spPr>
        <a:solidFill>
          <a:schemeClr val="tx2"/>
        </a:solidFill>
        <a:ln>
          <a:solidFill>
            <a:schemeClr val="tx1"/>
          </a:solidFill>
        </a:ln>
      </dgm:spPr>
      <dgm:t>
        <a:bodyPr/>
        <a:lstStyle/>
        <a:p>
          <a:pPr rtl="0"/>
          <a:r>
            <a:rPr lang="fi-FI" sz="900" dirty="0">
              <a:solidFill>
                <a:schemeClr val="tx1"/>
              </a:solidFill>
            </a:rPr>
            <a:t>Johtava ylilääkäri (PYP),</a:t>
          </a:r>
          <a:r>
            <a:rPr lang="fi-FI" sz="900" dirty="0">
              <a:solidFill>
                <a:schemeClr val="tx1"/>
              </a:solidFill>
              <a:latin typeface="Verdana"/>
            </a:rPr>
            <a:t> </a:t>
          </a:r>
          <a:endParaRPr lang="fi-FI" sz="900" dirty="0">
            <a:solidFill>
              <a:schemeClr val="tx1"/>
            </a:solidFill>
          </a:endParaRPr>
        </a:p>
        <a:p>
          <a:r>
            <a:rPr lang="fi-FI" sz="900" dirty="0">
              <a:solidFill>
                <a:schemeClr val="tx1"/>
              </a:solidFill>
            </a:rPr>
            <a:t>Hanko, Inkoo, Kirkkonummi ja Raasepori</a:t>
          </a:r>
        </a:p>
        <a:p>
          <a:r>
            <a:rPr lang="fi-FI" sz="900" i="1" dirty="0">
              <a:solidFill>
                <a:schemeClr val="tx1"/>
              </a:solidFill>
            </a:rPr>
            <a:t>Laura </a:t>
          </a:r>
          <a:r>
            <a:rPr lang="fi-FI" sz="900" i="1" dirty="0" err="1">
              <a:solidFill>
                <a:schemeClr val="tx1"/>
              </a:solidFill>
            </a:rPr>
            <a:t>Kongas</a:t>
          </a:r>
          <a:endParaRPr lang="fi-FI" sz="900" i="1" dirty="0">
            <a:solidFill>
              <a:schemeClr val="tx1"/>
            </a:solidFill>
          </a:endParaRPr>
        </a:p>
      </dgm:t>
    </dgm:pt>
    <dgm:pt modelId="{B2DFB18A-C0CD-43F6-9F0B-B0BEFC76DFC8}" type="parTrans" cxnId="{E6EA6726-4C2A-479A-B705-0FA4381F5318}">
      <dgm:prSet/>
      <dgm:spPr>
        <a:ln>
          <a:solidFill>
            <a:schemeClr val="tx1"/>
          </a:solidFill>
        </a:ln>
      </dgm:spPr>
      <dgm:t>
        <a:bodyPr/>
        <a:lstStyle/>
        <a:p>
          <a:endParaRPr lang="fi-FI" sz="1600"/>
        </a:p>
      </dgm:t>
    </dgm:pt>
    <dgm:pt modelId="{E2F63DA0-BAB6-4F69-855C-073357BC14FF}" type="sibTrans" cxnId="{E6EA6726-4C2A-479A-B705-0FA4381F5318}">
      <dgm:prSet/>
      <dgm:spPr/>
      <dgm:t>
        <a:bodyPr/>
        <a:lstStyle/>
        <a:p>
          <a:endParaRPr lang="fi-FI"/>
        </a:p>
      </dgm:t>
    </dgm:pt>
    <dgm:pt modelId="{C2BC8B4F-E7DE-45C7-AE53-59D3B3BE4FF5}">
      <dgm:prSet custT="1"/>
      <dgm:spPr>
        <a:solidFill>
          <a:schemeClr val="tx2"/>
        </a:solidFill>
        <a:ln>
          <a:solidFill>
            <a:schemeClr val="tx1"/>
          </a:solidFill>
        </a:ln>
      </dgm:spPr>
      <dgm:t>
        <a:bodyPr/>
        <a:lstStyle/>
        <a:p>
          <a:pPr rtl="0"/>
          <a:r>
            <a:rPr lang="fi-FI" sz="900" dirty="0">
              <a:solidFill>
                <a:schemeClr val="tx1"/>
              </a:solidFill>
            </a:rPr>
            <a:t>Palveluyksikköpäällikkö,</a:t>
          </a:r>
          <a:r>
            <a:rPr lang="fi-FI" sz="900" dirty="0">
              <a:solidFill>
                <a:schemeClr val="tx1"/>
              </a:solidFill>
              <a:latin typeface="Verdana"/>
            </a:rPr>
            <a:t> </a:t>
          </a:r>
          <a:endParaRPr lang="fi-FI" sz="900" dirty="0">
            <a:solidFill>
              <a:schemeClr val="tx1"/>
            </a:solidFill>
          </a:endParaRPr>
        </a:p>
        <a:p>
          <a:r>
            <a:rPr lang="fi-FI" sz="900" dirty="0">
              <a:solidFill>
                <a:schemeClr val="tx1"/>
              </a:solidFill>
            </a:rPr>
            <a:t>keskitetyt palvelut</a:t>
          </a:r>
        </a:p>
        <a:p>
          <a:r>
            <a:rPr lang="fi-FI" sz="900" i="1" dirty="0">
              <a:solidFill>
                <a:schemeClr val="tx1"/>
              </a:solidFill>
            </a:rPr>
            <a:t>Joanna Koski</a:t>
          </a:r>
        </a:p>
      </dgm:t>
    </dgm:pt>
    <dgm:pt modelId="{C513AB07-B134-481B-9784-EE6EB208F346}" type="parTrans" cxnId="{9144A522-6902-4BF6-ACF7-D8019DE0B3F8}">
      <dgm:prSet/>
      <dgm:spPr>
        <a:ln>
          <a:solidFill>
            <a:schemeClr val="tx1"/>
          </a:solidFill>
        </a:ln>
      </dgm:spPr>
      <dgm:t>
        <a:bodyPr/>
        <a:lstStyle/>
        <a:p>
          <a:endParaRPr lang="fi-FI" sz="1600"/>
        </a:p>
      </dgm:t>
    </dgm:pt>
    <dgm:pt modelId="{66E2794C-E7FC-4A44-A183-F5E4C5A99366}" type="sibTrans" cxnId="{9144A522-6902-4BF6-ACF7-D8019DE0B3F8}">
      <dgm:prSet/>
      <dgm:spPr/>
      <dgm:t>
        <a:bodyPr/>
        <a:lstStyle/>
        <a:p>
          <a:endParaRPr lang="fi-FI"/>
        </a:p>
      </dgm:t>
    </dgm:pt>
    <dgm:pt modelId="{F1549488-F360-4664-BCC1-D9ED67E22FA7}" type="asst">
      <dgm:prSet custT="1"/>
      <dgm:spPr>
        <a:solidFill>
          <a:schemeClr val="tx2"/>
        </a:solidFill>
        <a:ln>
          <a:solidFill>
            <a:schemeClr val="tx1"/>
          </a:solidFill>
        </a:ln>
      </dgm:spPr>
      <dgm:t>
        <a:bodyPr/>
        <a:lstStyle/>
        <a:p>
          <a:r>
            <a:rPr lang="fi-FI" sz="900" dirty="0">
              <a:solidFill>
                <a:schemeClr val="tx1"/>
              </a:solidFill>
            </a:rPr>
            <a:t>Palveluyksikköpäällikkö,</a:t>
          </a:r>
        </a:p>
        <a:p>
          <a:r>
            <a:rPr lang="fi-FI" sz="900" dirty="0">
              <a:solidFill>
                <a:schemeClr val="tx1"/>
              </a:solidFill>
            </a:rPr>
            <a:t>Monituottajamalli</a:t>
          </a:r>
        </a:p>
        <a:p>
          <a:r>
            <a:rPr lang="fi-FI" sz="900" i="1" dirty="0">
              <a:solidFill>
                <a:schemeClr val="tx1"/>
              </a:solidFill>
            </a:rPr>
            <a:t>Kirsti Siikamäki</a:t>
          </a:r>
        </a:p>
      </dgm:t>
    </dgm:pt>
    <dgm:pt modelId="{BCC5F6BC-42EA-427B-BA3C-F5F15BC7AE24}" type="parTrans" cxnId="{8D49C13E-C005-47F6-A9F3-1FD753ED3D9A}">
      <dgm:prSet/>
      <dgm:spPr>
        <a:ln>
          <a:solidFill>
            <a:schemeClr val="tx1"/>
          </a:solidFill>
        </a:ln>
      </dgm:spPr>
      <dgm:t>
        <a:bodyPr/>
        <a:lstStyle/>
        <a:p>
          <a:endParaRPr lang="fi-FI" sz="1600"/>
        </a:p>
      </dgm:t>
    </dgm:pt>
    <dgm:pt modelId="{42427861-B757-49EA-AD65-27564D4B40C9}" type="sibTrans" cxnId="{8D49C13E-C005-47F6-A9F3-1FD753ED3D9A}">
      <dgm:prSet/>
      <dgm:spPr/>
      <dgm:t>
        <a:bodyPr/>
        <a:lstStyle/>
        <a:p>
          <a:endParaRPr lang="fi-FI"/>
        </a:p>
      </dgm:t>
    </dgm:pt>
    <dgm:pt modelId="{6B20C9BC-B491-4ACD-8E26-0B6EFEABD9FD}">
      <dgm:prSet custT="1"/>
      <dgm:spPr>
        <a:solidFill>
          <a:schemeClr val="bg2"/>
        </a:solidFill>
        <a:ln>
          <a:solidFill>
            <a:schemeClr val="tx1"/>
          </a:solidFill>
        </a:ln>
      </dgm:spPr>
      <dgm:t>
        <a:bodyPr/>
        <a:lstStyle/>
        <a:p>
          <a:r>
            <a:rPr lang="fi-FI" sz="900" dirty="0">
              <a:solidFill>
                <a:schemeClr val="tx1"/>
              </a:solidFill>
            </a:rPr>
            <a:t>Palvelutuotanto</a:t>
          </a:r>
          <a:endParaRPr lang="fi-FI" sz="900" b="1" dirty="0">
            <a:solidFill>
              <a:schemeClr val="tx1"/>
            </a:solidFill>
          </a:endParaRPr>
        </a:p>
      </dgm:t>
    </dgm:pt>
    <dgm:pt modelId="{082DB3C1-30CD-4FA7-B190-A0AD342079E6}" type="parTrans" cxnId="{AC811769-1A54-400D-AFF6-9D578E41118B}">
      <dgm:prSet/>
      <dgm:spPr>
        <a:ln>
          <a:solidFill>
            <a:schemeClr val="tx1"/>
          </a:solidFill>
        </a:ln>
      </dgm:spPr>
      <dgm:t>
        <a:bodyPr/>
        <a:lstStyle/>
        <a:p>
          <a:endParaRPr lang="fi-FI" sz="1600"/>
        </a:p>
      </dgm:t>
    </dgm:pt>
    <dgm:pt modelId="{660F239E-0FA1-499D-AFFE-5ECC676EC9B1}" type="sibTrans" cxnId="{AC811769-1A54-400D-AFF6-9D578E41118B}">
      <dgm:prSet/>
      <dgm:spPr/>
      <dgm:t>
        <a:bodyPr/>
        <a:lstStyle/>
        <a:p>
          <a:endParaRPr lang="fi-FI"/>
        </a:p>
      </dgm:t>
    </dgm:pt>
    <dgm:pt modelId="{04D674D6-9142-44EE-90E4-5401F70AB717}">
      <dgm:prSet custT="1"/>
      <dgm:spPr>
        <a:solidFill>
          <a:schemeClr val="bg2"/>
        </a:solidFill>
        <a:ln>
          <a:solidFill>
            <a:schemeClr val="tx1"/>
          </a:solidFill>
        </a:ln>
      </dgm:spPr>
      <dgm:t>
        <a:bodyPr/>
        <a:lstStyle/>
        <a:p>
          <a:r>
            <a:rPr lang="fi-FI" sz="900" dirty="0">
              <a:solidFill>
                <a:schemeClr val="tx1"/>
              </a:solidFill>
            </a:rPr>
            <a:t>Palvelutuotanto</a:t>
          </a:r>
          <a:endParaRPr lang="fi-FI" sz="900" b="1" dirty="0">
            <a:solidFill>
              <a:schemeClr val="tx1"/>
            </a:solidFill>
          </a:endParaRPr>
        </a:p>
      </dgm:t>
    </dgm:pt>
    <dgm:pt modelId="{03C66A7E-8FF2-42D8-8E11-37A744179C81}" type="parTrans" cxnId="{04AF93DC-8AED-4B83-91A3-30F84D83C352}">
      <dgm:prSet/>
      <dgm:spPr>
        <a:ln>
          <a:solidFill>
            <a:schemeClr val="tx1"/>
          </a:solidFill>
        </a:ln>
      </dgm:spPr>
      <dgm:t>
        <a:bodyPr/>
        <a:lstStyle/>
        <a:p>
          <a:endParaRPr lang="fi-FI" sz="1600"/>
        </a:p>
      </dgm:t>
    </dgm:pt>
    <dgm:pt modelId="{8E40FFE8-7BBB-4932-9113-C4907392F733}" type="sibTrans" cxnId="{04AF93DC-8AED-4B83-91A3-30F84D83C352}">
      <dgm:prSet/>
      <dgm:spPr/>
      <dgm:t>
        <a:bodyPr/>
        <a:lstStyle/>
        <a:p>
          <a:endParaRPr lang="fi-FI"/>
        </a:p>
      </dgm:t>
    </dgm:pt>
    <dgm:pt modelId="{9FEC0319-087B-467C-8EC0-A331F22F36EC}">
      <dgm:prSet custT="1"/>
      <dgm:spPr>
        <a:solidFill>
          <a:schemeClr val="bg2"/>
        </a:solidFill>
        <a:ln>
          <a:solidFill>
            <a:schemeClr val="tx1"/>
          </a:solidFill>
        </a:ln>
      </dgm:spPr>
      <dgm:t>
        <a:bodyPr/>
        <a:lstStyle/>
        <a:p>
          <a:r>
            <a:rPr lang="fi-FI" sz="900" dirty="0">
              <a:solidFill>
                <a:schemeClr val="tx1"/>
              </a:solidFill>
            </a:rPr>
            <a:t>Palvelutuotanto</a:t>
          </a:r>
          <a:endParaRPr lang="fi-FI" sz="900" b="1" dirty="0">
            <a:solidFill>
              <a:schemeClr val="tx1"/>
            </a:solidFill>
          </a:endParaRPr>
        </a:p>
      </dgm:t>
    </dgm:pt>
    <dgm:pt modelId="{DAA4BE0C-0083-4397-A7CF-89FC74C8F3A8}" type="parTrans" cxnId="{E3436A0F-1D6B-4943-9EC3-328BAE315E87}">
      <dgm:prSet/>
      <dgm:spPr>
        <a:ln>
          <a:solidFill>
            <a:schemeClr val="tx1"/>
          </a:solidFill>
        </a:ln>
      </dgm:spPr>
      <dgm:t>
        <a:bodyPr/>
        <a:lstStyle/>
        <a:p>
          <a:endParaRPr lang="fi-FI" sz="1600"/>
        </a:p>
      </dgm:t>
    </dgm:pt>
    <dgm:pt modelId="{01E973EF-443D-4628-8BCD-48C11E0D3F91}" type="sibTrans" cxnId="{E3436A0F-1D6B-4943-9EC3-328BAE315E87}">
      <dgm:prSet/>
      <dgm:spPr/>
      <dgm:t>
        <a:bodyPr/>
        <a:lstStyle/>
        <a:p>
          <a:endParaRPr lang="fi-FI"/>
        </a:p>
      </dgm:t>
    </dgm:pt>
    <dgm:pt modelId="{8299E58A-8901-4F6C-B5D2-C43817C9FDFF}">
      <dgm:prSet custT="1"/>
      <dgm:spPr>
        <a:solidFill>
          <a:schemeClr val="bg2"/>
        </a:solidFill>
        <a:ln>
          <a:solidFill>
            <a:schemeClr val="tx1"/>
          </a:solidFill>
        </a:ln>
      </dgm:spPr>
      <dgm:t>
        <a:bodyPr/>
        <a:lstStyle/>
        <a:p>
          <a:pPr>
            <a:buFont typeface="Arial" panose="020B0604020202020204" pitchFamily="34" charset="0"/>
            <a:buNone/>
          </a:pPr>
          <a:r>
            <a:rPr lang="fi-FI" sz="900" dirty="0">
              <a:solidFill>
                <a:schemeClr val="tx1"/>
              </a:solidFill>
            </a:rPr>
            <a:t>Palvelutuotanto</a:t>
          </a:r>
        </a:p>
      </dgm:t>
    </dgm:pt>
    <dgm:pt modelId="{CE51FCEC-F929-4E14-925D-FDA6BFEA5156}" type="parTrans" cxnId="{DD9F0942-DDE4-4BEE-976B-D9D02563CE28}">
      <dgm:prSet/>
      <dgm:spPr>
        <a:ln>
          <a:solidFill>
            <a:schemeClr val="tx1"/>
          </a:solidFill>
        </a:ln>
      </dgm:spPr>
      <dgm:t>
        <a:bodyPr/>
        <a:lstStyle/>
        <a:p>
          <a:endParaRPr lang="fi-FI" sz="1600"/>
        </a:p>
      </dgm:t>
    </dgm:pt>
    <dgm:pt modelId="{8CFBAB66-E486-4841-B1BB-D95C00A9EB5A}" type="sibTrans" cxnId="{DD9F0942-DDE4-4BEE-976B-D9D02563CE28}">
      <dgm:prSet/>
      <dgm:spPr/>
      <dgm:t>
        <a:bodyPr/>
        <a:lstStyle/>
        <a:p>
          <a:endParaRPr lang="fi-FI"/>
        </a:p>
      </dgm:t>
    </dgm:pt>
    <dgm:pt modelId="{FEFE62C5-60F6-4534-BD2E-BF03CE828B01}" type="asst">
      <dgm:prSet custT="1"/>
      <dgm:spPr>
        <a:solidFill>
          <a:schemeClr val="tx2"/>
        </a:solidFill>
        <a:ln>
          <a:solidFill>
            <a:schemeClr val="tx1"/>
          </a:solidFill>
        </a:ln>
      </dgm:spPr>
      <dgm:t>
        <a:bodyPr/>
        <a:lstStyle/>
        <a:p>
          <a:pPr rtl="0"/>
          <a:r>
            <a:rPr lang="fi-FI" sz="900" dirty="0">
              <a:solidFill>
                <a:schemeClr val="tx1"/>
              </a:solidFill>
            </a:rPr>
            <a:t>Ylilääkäri (PYP),</a:t>
          </a:r>
          <a:r>
            <a:rPr lang="fi-FI" sz="900" dirty="0">
              <a:solidFill>
                <a:schemeClr val="tx1"/>
              </a:solidFill>
              <a:latin typeface="Verdana"/>
            </a:rPr>
            <a:t> </a:t>
          </a:r>
          <a:endParaRPr lang="fi-FI" sz="900" dirty="0">
            <a:solidFill>
              <a:schemeClr val="tx1"/>
            </a:solidFill>
          </a:endParaRPr>
        </a:p>
        <a:p>
          <a:r>
            <a:rPr lang="fi-FI" sz="900" dirty="0">
              <a:solidFill>
                <a:schemeClr val="tx1"/>
              </a:solidFill>
            </a:rPr>
            <a:t>tartuntatautien torjunta</a:t>
          </a:r>
        </a:p>
        <a:p>
          <a:r>
            <a:rPr lang="fi-FI" sz="900" b="0" i="1" dirty="0">
              <a:solidFill>
                <a:schemeClr val="tx1"/>
              </a:solidFill>
            </a:rPr>
            <a:t>Topi Turunen</a:t>
          </a:r>
        </a:p>
      </dgm:t>
    </dgm:pt>
    <dgm:pt modelId="{C8A2AE89-823D-4B3D-A597-FEA1B8EDE86C}" type="parTrans" cxnId="{7F5299D7-A839-483E-B9B3-B36108C8844B}">
      <dgm:prSet/>
      <dgm:spPr>
        <a:ln>
          <a:solidFill>
            <a:schemeClr val="tx1"/>
          </a:solidFill>
        </a:ln>
      </dgm:spPr>
      <dgm:t>
        <a:bodyPr/>
        <a:lstStyle/>
        <a:p>
          <a:endParaRPr lang="fi-FI" sz="2000"/>
        </a:p>
      </dgm:t>
    </dgm:pt>
    <dgm:pt modelId="{DA09DDDF-7390-4E89-80B3-1967E16A6DFF}" type="sibTrans" cxnId="{7F5299D7-A839-483E-B9B3-B36108C8844B}">
      <dgm:prSet/>
      <dgm:spPr/>
      <dgm:t>
        <a:bodyPr/>
        <a:lstStyle/>
        <a:p>
          <a:endParaRPr lang="fi-FI"/>
        </a:p>
      </dgm:t>
    </dgm:pt>
    <dgm:pt modelId="{9BA1598E-2CC0-4A93-9E33-4C7E85EFA2B5}" type="asst">
      <dgm:prSet custT="1"/>
      <dgm:spPr>
        <a:solidFill>
          <a:schemeClr val="bg2">
            <a:lumMod val="90000"/>
          </a:schemeClr>
        </a:solidFill>
        <a:ln>
          <a:solidFill>
            <a:schemeClr val="tx1"/>
          </a:solidFill>
          <a:prstDash val="dash"/>
        </a:ln>
      </dgm:spPr>
      <dgm:t>
        <a:bodyPr/>
        <a:lstStyle/>
        <a:p>
          <a:pPr rtl="0"/>
          <a:r>
            <a:rPr lang="fi-FI" sz="900" dirty="0">
              <a:solidFill>
                <a:schemeClr val="tx1"/>
              </a:solidFill>
            </a:rPr>
            <a:t>Palveluyksikköpäällikkö,</a:t>
          </a:r>
          <a:r>
            <a:rPr lang="fi-FI" sz="900" dirty="0">
              <a:solidFill>
                <a:schemeClr val="tx1"/>
              </a:solidFill>
              <a:latin typeface="Verdana"/>
            </a:rPr>
            <a:t> </a:t>
          </a:r>
          <a:endParaRPr lang="fi-FI" sz="900" dirty="0">
            <a:solidFill>
              <a:schemeClr val="tx1"/>
            </a:solidFill>
          </a:endParaRPr>
        </a:p>
        <a:p>
          <a:r>
            <a:rPr lang="fi-FI" sz="900" dirty="0">
              <a:solidFill>
                <a:schemeClr val="tx1"/>
              </a:solidFill>
            </a:rPr>
            <a:t>digitaaliset sote-keskuspalvelut</a:t>
          </a:r>
        </a:p>
      </dgm:t>
    </dgm:pt>
    <dgm:pt modelId="{81162A47-FD97-4251-966E-9DDE4C352795}" type="parTrans" cxnId="{774B54DB-45E8-4B73-9262-C87B9636ADD9}">
      <dgm:prSet/>
      <dgm:spPr>
        <a:ln>
          <a:solidFill>
            <a:schemeClr val="tx1"/>
          </a:solidFill>
        </a:ln>
      </dgm:spPr>
      <dgm:t>
        <a:bodyPr/>
        <a:lstStyle/>
        <a:p>
          <a:endParaRPr lang="fi-FI" sz="2000"/>
        </a:p>
      </dgm:t>
    </dgm:pt>
    <dgm:pt modelId="{08F58F1D-7911-4450-8FE1-3EC28897749B}" type="sibTrans" cxnId="{774B54DB-45E8-4B73-9262-C87B9636ADD9}">
      <dgm:prSet/>
      <dgm:spPr/>
      <dgm:t>
        <a:bodyPr/>
        <a:lstStyle/>
        <a:p>
          <a:endParaRPr lang="fi-FI"/>
        </a:p>
      </dgm:t>
    </dgm:pt>
    <dgm:pt modelId="{5B5E4357-7266-4D40-8C70-36398605E4DB}">
      <dgm:prSet custT="1"/>
      <dgm:spPr>
        <a:solidFill>
          <a:schemeClr val="bg2"/>
        </a:solidFill>
        <a:ln>
          <a:solidFill>
            <a:schemeClr val="tx1"/>
          </a:solidFill>
        </a:ln>
      </dgm:spPr>
      <dgm:t>
        <a:bodyPr/>
        <a:lstStyle/>
        <a:p>
          <a:r>
            <a:rPr lang="fi-FI" sz="900" dirty="0">
              <a:solidFill>
                <a:schemeClr val="tx1"/>
              </a:solidFill>
            </a:rPr>
            <a:t>Palvelutuotanto</a:t>
          </a:r>
          <a:endParaRPr lang="fi-FI" sz="900" b="1" dirty="0">
            <a:solidFill>
              <a:schemeClr val="tx1"/>
            </a:solidFill>
          </a:endParaRPr>
        </a:p>
      </dgm:t>
    </dgm:pt>
    <dgm:pt modelId="{93F215C7-27D0-44EE-96C0-745AD07F1D86}" type="parTrans" cxnId="{35ECE56A-D42A-4A02-B6F0-028028EAF852}">
      <dgm:prSet/>
      <dgm:spPr>
        <a:ln>
          <a:solidFill>
            <a:schemeClr val="tx1"/>
          </a:solidFill>
        </a:ln>
      </dgm:spPr>
      <dgm:t>
        <a:bodyPr/>
        <a:lstStyle/>
        <a:p>
          <a:endParaRPr lang="fi-FI" sz="2800"/>
        </a:p>
      </dgm:t>
    </dgm:pt>
    <dgm:pt modelId="{A53C81DD-72F1-4943-862C-3F6C7EA2EA28}" type="sibTrans" cxnId="{35ECE56A-D42A-4A02-B6F0-028028EAF852}">
      <dgm:prSet/>
      <dgm:spPr/>
      <dgm:t>
        <a:bodyPr/>
        <a:lstStyle/>
        <a:p>
          <a:endParaRPr lang="fi-FI"/>
        </a:p>
      </dgm:t>
    </dgm:pt>
    <dgm:pt modelId="{0CE3AEC9-5912-4274-B005-E08DDAE88F39}">
      <dgm:prSet custT="1"/>
      <dgm:spPr>
        <a:solidFill>
          <a:schemeClr val="bg2"/>
        </a:solidFill>
        <a:ln>
          <a:solidFill>
            <a:schemeClr val="tx1"/>
          </a:solidFill>
        </a:ln>
      </dgm:spPr>
      <dgm:t>
        <a:bodyPr/>
        <a:lstStyle/>
        <a:p>
          <a:pPr>
            <a:buFont typeface="Arial" panose="020B0604020202020204" pitchFamily="34" charset="0"/>
            <a:buNone/>
          </a:pPr>
          <a:r>
            <a:rPr lang="fi-FI" sz="900" dirty="0">
              <a:solidFill>
                <a:schemeClr val="tx1"/>
              </a:solidFill>
            </a:rPr>
            <a:t>Ulkoistettu palvelutuotanto</a:t>
          </a:r>
        </a:p>
      </dgm:t>
    </dgm:pt>
    <dgm:pt modelId="{9BBE41F2-E8A2-4839-A14A-BE64C394CA77}" type="parTrans" cxnId="{11947A68-1FDE-46A9-A5DA-EBF4849F0474}">
      <dgm:prSet custSzY="639974"/>
      <dgm:spPr/>
      <dgm:t>
        <a:bodyPr/>
        <a:lstStyle/>
        <a:p>
          <a:endParaRPr lang="fi-FI"/>
        </a:p>
      </dgm:t>
    </dgm:pt>
    <dgm:pt modelId="{1C546802-F5B2-4FBC-BC93-41044DBAE420}" type="sibTrans" cxnId="{11947A68-1FDE-46A9-A5DA-EBF4849F0474}">
      <dgm:prSet/>
      <dgm:spPr/>
      <dgm:t>
        <a:bodyPr/>
        <a:lstStyle/>
        <a:p>
          <a:endParaRPr lang="fi-FI"/>
        </a:p>
      </dgm:t>
    </dgm:pt>
    <dgm:pt modelId="{739F7330-0594-4CD1-9261-E65ACE68EBEF}" type="asst">
      <dgm:prSet custT="1"/>
      <dgm:spPr>
        <a:solidFill>
          <a:schemeClr val="tx2"/>
        </a:solidFill>
        <a:ln>
          <a:solidFill>
            <a:schemeClr val="tx1"/>
          </a:solidFill>
        </a:ln>
      </dgm:spPr>
      <dgm:t>
        <a:bodyPr/>
        <a:lstStyle/>
        <a:p>
          <a:r>
            <a:rPr lang="fi-FI" sz="900" dirty="0">
              <a:solidFill>
                <a:schemeClr val="tx1"/>
              </a:solidFill>
            </a:rPr>
            <a:t>Strateginen koulutusylilääkäri</a:t>
          </a:r>
        </a:p>
        <a:p>
          <a:r>
            <a:rPr lang="fi-FI" sz="900" i="1" dirty="0">
              <a:solidFill>
                <a:schemeClr val="tx1"/>
              </a:solidFill>
            </a:rPr>
            <a:t>Pia Höglund</a:t>
          </a:r>
        </a:p>
      </dgm:t>
    </dgm:pt>
    <dgm:pt modelId="{DF8AA0CB-AF2C-4109-BCD0-515C62413E05}" type="parTrans" cxnId="{0D2EC015-4AC6-4458-A5F6-30AE16917D25}">
      <dgm:prSet custSzY="1632050"/>
      <dgm:spPr/>
      <dgm:t>
        <a:bodyPr/>
        <a:lstStyle/>
        <a:p>
          <a:endParaRPr lang="fi-FI"/>
        </a:p>
      </dgm:t>
    </dgm:pt>
    <dgm:pt modelId="{365B9B58-CE8D-4502-BDBA-2D144B161B24}" type="sibTrans" cxnId="{0D2EC015-4AC6-4458-A5F6-30AE16917D25}">
      <dgm:prSet/>
      <dgm:spPr/>
      <dgm:t>
        <a:bodyPr/>
        <a:lstStyle/>
        <a:p>
          <a:endParaRPr lang="fi-FI"/>
        </a:p>
      </dgm:t>
    </dgm:pt>
    <dgm:pt modelId="{687DB705-1F80-4E01-B8DD-EBC82094EAA6}" type="pres">
      <dgm:prSet presAssocID="{65D0973B-6D83-4011-9F60-6612B585A498}" presName="hierChild1" presStyleCnt="0">
        <dgm:presLayoutVars>
          <dgm:orgChart val="1"/>
          <dgm:chPref val="1"/>
          <dgm:dir/>
          <dgm:animOne val="branch"/>
          <dgm:animLvl val="lvl"/>
          <dgm:resizeHandles/>
        </dgm:presLayoutVars>
      </dgm:prSet>
      <dgm:spPr/>
    </dgm:pt>
    <dgm:pt modelId="{29C73F3B-843D-49C7-A56B-254FA6C84EA1}" type="pres">
      <dgm:prSet presAssocID="{2045F99F-D66B-4CDF-82CA-31F2AA09AE10}" presName="hierRoot1" presStyleCnt="0">
        <dgm:presLayoutVars>
          <dgm:hierBranch val="init"/>
        </dgm:presLayoutVars>
      </dgm:prSet>
      <dgm:spPr/>
    </dgm:pt>
    <dgm:pt modelId="{4CE408EF-3DCB-41A3-9707-38C3CA2C3E9F}" type="pres">
      <dgm:prSet presAssocID="{2045F99F-D66B-4CDF-82CA-31F2AA09AE10}" presName="rootComposite1" presStyleCnt="0"/>
      <dgm:spPr/>
    </dgm:pt>
    <dgm:pt modelId="{3489B920-204D-4F87-8804-A8575F8DD848}" type="pres">
      <dgm:prSet presAssocID="{2045F99F-D66B-4CDF-82CA-31F2AA09AE10}" presName="rootText1" presStyleLbl="node0" presStyleIdx="0" presStyleCnt="3" custScaleY="85923" custLinFactNeighborY="-10354">
        <dgm:presLayoutVars>
          <dgm:chPref val="3"/>
        </dgm:presLayoutVars>
      </dgm:prSet>
      <dgm:spPr>
        <a:prstGeom prst="roundRect">
          <a:avLst/>
        </a:prstGeom>
      </dgm:spPr>
    </dgm:pt>
    <dgm:pt modelId="{B5F118CE-B02B-45A6-9081-A018B0ABD434}" type="pres">
      <dgm:prSet presAssocID="{2045F99F-D66B-4CDF-82CA-31F2AA09AE10}" presName="rootConnector1" presStyleLbl="node1" presStyleIdx="0" presStyleCnt="0"/>
      <dgm:spPr/>
    </dgm:pt>
    <dgm:pt modelId="{0F64A5E6-DDE1-49DB-A50C-3413AF8D7958}" type="pres">
      <dgm:prSet presAssocID="{2045F99F-D66B-4CDF-82CA-31F2AA09AE10}" presName="hierChild2" presStyleCnt="0"/>
      <dgm:spPr/>
    </dgm:pt>
    <dgm:pt modelId="{D8967E92-E032-42E6-BB7E-17C893B4BE4E}" type="pres">
      <dgm:prSet presAssocID="{46EADD30-6D4A-4705-BBF6-EE36C3A8BFDB}" presName="Name37" presStyleLbl="parChTrans1D2" presStyleIdx="0" presStyleCnt="9" custSzY="2272024"/>
      <dgm:spPr/>
    </dgm:pt>
    <dgm:pt modelId="{AB02A361-C3FA-4125-ADDE-9C4640201399}" type="pres">
      <dgm:prSet presAssocID="{27870A9E-0AFC-4F1A-9483-8C27E5CA5AAA}" presName="hierRoot2" presStyleCnt="0">
        <dgm:presLayoutVars>
          <dgm:hierBranch val="init"/>
        </dgm:presLayoutVars>
      </dgm:prSet>
      <dgm:spPr/>
    </dgm:pt>
    <dgm:pt modelId="{8499A912-430A-4BD3-A65C-C6C2293555A9}" type="pres">
      <dgm:prSet presAssocID="{27870A9E-0AFC-4F1A-9483-8C27E5CA5AAA}" presName="rootComposite" presStyleCnt="0"/>
      <dgm:spPr/>
    </dgm:pt>
    <dgm:pt modelId="{C406C72F-D3D7-4CBB-8F92-6D8481D8D0B0}" type="pres">
      <dgm:prSet presAssocID="{27870A9E-0AFC-4F1A-9483-8C27E5CA5AAA}" presName="rootText" presStyleLbl="node2" presStyleIdx="0" presStyleCnt="5" custScaleY="85923">
        <dgm:presLayoutVars>
          <dgm:chPref val="3"/>
        </dgm:presLayoutVars>
      </dgm:prSet>
      <dgm:spPr>
        <a:prstGeom prst="roundRect">
          <a:avLst/>
        </a:prstGeom>
      </dgm:spPr>
    </dgm:pt>
    <dgm:pt modelId="{CABA5016-C802-4588-ADA9-E9D033973465}" type="pres">
      <dgm:prSet presAssocID="{27870A9E-0AFC-4F1A-9483-8C27E5CA5AAA}" presName="rootConnector" presStyleLbl="node2" presStyleIdx="0" presStyleCnt="5"/>
      <dgm:spPr/>
    </dgm:pt>
    <dgm:pt modelId="{135D6556-8B05-4E17-9B67-2A65838AEE1E}" type="pres">
      <dgm:prSet presAssocID="{27870A9E-0AFC-4F1A-9483-8C27E5CA5AAA}" presName="hierChild4" presStyleCnt="0"/>
      <dgm:spPr/>
    </dgm:pt>
    <dgm:pt modelId="{10663DBA-F3CF-43B3-BEDC-0C86E9095DDA}" type="pres">
      <dgm:prSet presAssocID="{082DB3C1-30CD-4FA7-B190-A0AD342079E6}" presName="Name37" presStyleLbl="parChTrans1D3" presStyleIdx="0" presStyleCnt="5" custSzY="639974"/>
      <dgm:spPr/>
    </dgm:pt>
    <dgm:pt modelId="{54BD49B4-03D7-4F4E-9B76-90E29620985E}" type="pres">
      <dgm:prSet presAssocID="{6B20C9BC-B491-4ACD-8E26-0B6EFEABD9FD}" presName="hierRoot2" presStyleCnt="0">
        <dgm:presLayoutVars>
          <dgm:hierBranch val="init"/>
        </dgm:presLayoutVars>
      </dgm:prSet>
      <dgm:spPr/>
    </dgm:pt>
    <dgm:pt modelId="{246F631F-6861-4F17-96E3-AEF4A89C21E0}" type="pres">
      <dgm:prSet presAssocID="{6B20C9BC-B491-4ACD-8E26-0B6EFEABD9FD}" presName="rootComposite" presStyleCnt="0"/>
      <dgm:spPr/>
    </dgm:pt>
    <dgm:pt modelId="{5BF24E18-6C98-4036-BDC1-D78191F0789D}" type="pres">
      <dgm:prSet presAssocID="{6B20C9BC-B491-4ACD-8E26-0B6EFEABD9FD}" presName="rootText" presStyleLbl="node3" presStyleIdx="0" presStyleCnt="5" custScaleY="85923" custLinFactNeighborX="-507" custLinFactNeighborY="15833">
        <dgm:presLayoutVars>
          <dgm:chPref val="3"/>
        </dgm:presLayoutVars>
      </dgm:prSet>
      <dgm:spPr>
        <a:prstGeom prst="roundRect">
          <a:avLst/>
        </a:prstGeom>
      </dgm:spPr>
    </dgm:pt>
    <dgm:pt modelId="{576CCB21-A77A-4D16-B58D-14D39A96A4E3}" type="pres">
      <dgm:prSet presAssocID="{6B20C9BC-B491-4ACD-8E26-0B6EFEABD9FD}" presName="rootConnector" presStyleLbl="node3" presStyleIdx="0" presStyleCnt="5"/>
      <dgm:spPr/>
    </dgm:pt>
    <dgm:pt modelId="{8354ACB7-6C94-4949-88BD-05F0AE5FFA9E}" type="pres">
      <dgm:prSet presAssocID="{6B20C9BC-B491-4ACD-8E26-0B6EFEABD9FD}" presName="hierChild4" presStyleCnt="0"/>
      <dgm:spPr/>
    </dgm:pt>
    <dgm:pt modelId="{9356F429-B1D0-423B-83AC-80507128C144}" type="pres">
      <dgm:prSet presAssocID="{6B20C9BC-B491-4ACD-8E26-0B6EFEABD9FD}" presName="hierChild5" presStyleCnt="0"/>
      <dgm:spPr/>
    </dgm:pt>
    <dgm:pt modelId="{A38946E2-ACB3-43A2-B3A1-7E9F7EF7F568}" type="pres">
      <dgm:prSet presAssocID="{27870A9E-0AFC-4F1A-9483-8C27E5CA5AAA}" presName="hierChild5" presStyleCnt="0"/>
      <dgm:spPr/>
    </dgm:pt>
    <dgm:pt modelId="{BCE9E0AC-CBEC-4C21-B496-E6514F88BB0D}" type="pres">
      <dgm:prSet presAssocID="{3E3F8DFA-05D4-43CA-BA12-22CBBFD418B5}" presName="Name37" presStyleLbl="parChTrans1D2" presStyleIdx="1" presStyleCnt="9" custSzY="2272024"/>
      <dgm:spPr/>
    </dgm:pt>
    <dgm:pt modelId="{8BBDDBC1-00A9-4E1D-B11B-667569610200}" type="pres">
      <dgm:prSet presAssocID="{36A2F262-E32A-4C44-B5EF-ABDC86383C44}" presName="hierRoot2" presStyleCnt="0">
        <dgm:presLayoutVars>
          <dgm:hierBranch val="init"/>
        </dgm:presLayoutVars>
      </dgm:prSet>
      <dgm:spPr/>
    </dgm:pt>
    <dgm:pt modelId="{51C51BE5-3B95-4DD0-9CA4-28004163AFA1}" type="pres">
      <dgm:prSet presAssocID="{36A2F262-E32A-4C44-B5EF-ABDC86383C44}" presName="rootComposite" presStyleCnt="0"/>
      <dgm:spPr/>
    </dgm:pt>
    <dgm:pt modelId="{5748E845-0676-4762-A674-C1268121247C}" type="pres">
      <dgm:prSet presAssocID="{36A2F262-E32A-4C44-B5EF-ABDC86383C44}" presName="rootText" presStyleLbl="node2" presStyleIdx="1" presStyleCnt="5" custScaleY="85923">
        <dgm:presLayoutVars>
          <dgm:chPref val="3"/>
        </dgm:presLayoutVars>
      </dgm:prSet>
      <dgm:spPr>
        <a:prstGeom prst="roundRect">
          <a:avLst/>
        </a:prstGeom>
      </dgm:spPr>
    </dgm:pt>
    <dgm:pt modelId="{4F7D0EF8-0C3A-4393-9156-FE9A5D683AB1}" type="pres">
      <dgm:prSet presAssocID="{36A2F262-E32A-4C44-B5EF-ABDC86383C44}" presName="rootConnector" presStyleLbl="node2" presStyleIdx="1" presStyleCnt="5"/>
      <dgm:spPr/>
    </dgm:pt>
    <dgm:pt modelId="{E20CC29A-8AB7-4023-80C2-759BF4993195}" type="pres">
      <dgm:prSet presAssocID="{36A2F262-E32A-4C44-B5EF-ABDC86383C44}" presName="hierChild4" presStyleCnt="0"/>
      <dgm:spPr/>
    </dgm:pt>
    <dgm:pt modelId="{A25F8BF1-B755-4253-921D-FCF90E62D0E2}" type="pres">
      <dgm:prSet presAssocID="{03C66A7E-8FF2-42D8-8E11-37A744179C81}" presName="Name37" presStyleLbl="parChTrans1D3" presStyleIdx="1" presStyleCnt="5" custSzY="639974"/>
      <dgm:spPr/>
    </dgm:pt>
    <dgm:pt modelId="{1F4BBB15-4E74-48FC-9C5B-E4BAA7DA50A3}" type="pres">
      <dgm:prSet presAssocID="{04D674D6-9142-44EE-90E4-5401F70AB717}" presName="hierRoot2" presStyleCnt="0">
        <dgm:presLayoutVars>
          <dgm:hierBranch val="init"/>
        </dgm:presLayoutVars>
      </dgm:prSet>
      <dgm:spPr/>
    </dgm:pt>
    <dgm:pt modelId="{60DD8384-2E3F-4274-8C9E-CB22FBF5B063}" type="pres">
      <dgm:prSet presAssocID="{04D674D6-9142-44EE-90E4-5401F70AB717}" presName="rootComposite" presStyleCnt="0"/>
      <dgm:spPr/>
    </dgm:pt>
    <dgm:pt modelId="{03524763-BBD7-4F0F-B706-F82DF0650DDC}" type="pres">
      <dgm:prSet presAssocID="{04D674D6-9142-44EE-90E4-5401F70AB717}" presName="rootText" presStyleLbl="node3" presStyleIdx="1" presStyleCnt="5" custScaleY="85923" custLinFactNeighborX="-507" custLinFactNeighborY="15833">
        <dgm:presLayoutVars>
          <dgm:chPref val="3"/>
        </dgm:presLayoutVars>
      </dgm:prSet>
      <dgm:spPr>
        <a:prstGeom prst="roundRect">
          <a:avLst/>
        </a:prstGeom>
      </dgm:spPr>
    </dgm:pt>
    <dgm:pt modelId="{EE60F84B-2700-4B53-98DF-988A7BC44FDE}" type="pres">
      <dgm:prSet presAssocID="{04D674D6-9142-44EE-90E4-5401F70AB717}" presName="rootConnector" presStyleLbl="node3" presStyleIdx="1" presStyleCnt="5"/>
      <dgm:spPr/>
    </dgm:pt>
    <dgm:pt modelId="{6B65CA89-6E19-4DAF-A6F1-D66E254A604C}" type="pres">
      <dgm:prSet presAssocID="{04D674D6-9142-44EE-90E4-5401F70AB717}" presName="hierChild4" presStyleCnt="0"/>
      <dgm:spPr/>
    </dgm:pt>
    <dgm:pt modelId="{620B176A-3D73-49A5-B555-3F273D9AAA8E}" type="pres">
      <dgm:prSet presAssocID="{04D674D6-9142-44EE-90E4-5401F70AB717}" presName="hierChild5" presStyleCnt="0"/>
      <dgm:spPr/>
    </dgm:pt>
    <dgm:pt modelId="{23F9B5F8-C28E-4CAC-BAB0-9F30CDC498BE}" type="pres">
      <dgm:prSet presAssocID="{36A2F262-E32A-4C44-B5EF-ABDC86383C44}" presName="hierChild5" presStyleCnt="0"/>
      <dgm:spPr/>
    </dgm:pt>
    <dgm:pt modelId="{15E5D100-5732-4567-BF4D-83EADFDC35DD}" type="pres">
      <dgm:prSet presAssocID="{F318756C-9C82-4479-B9BA-9C51366035F4}" presName="Name37" presStyleLbl="parChTrans1D2" presStyleIdx="2" presStyleCnt="9" custSzY="2272024"/>
      <dgm:spPr/>
    </dgm:pt>
    <dgm:pt modelId="{22ADF5A7-4972-465A-A840-CACC8CB8AFBA}" type="pres">
      <dgm:prSet presAssocID="{634EA5C7-4945-427C-BC94-853D6C521152}" presName="hierRoot2" presStyleCnt="0">
        <dgm:presLayoutVars>
          <dgm:hierBranch val="init"/>
        </dgm:presLayoutVars>
      </dgm:prSet>
      <dgm:spPr/>
    </dgm:pt>
    <dgm:pt modelId="{9F51677F-62BE-4ED4-9895-124751E8C46D}" type="pres">
      <dgm:prSet presAssocID="{634EA5C7-4945-427C-BC94-853D6C521152}" presName="rootComposite" presStyleCnt="0"/>
      <dgm:spPr/>
    </dgm:pt>
    <dgm:pt modelId="{C3E8D3A4-8277-41DF-8168-D3D1AF3CF087}" type="pres">
      <dgm:prSet presAssocID="{634EA5C7-4945-427C-BC94-853D6C521152}" presName="rootText" presStyleLbl="node2" presStyleIdx="2" presStyleCnt="5" custScaleY="85923">
        <dgm:presLayoutVars>
          <dgm:chPref val="3"/>
        </dgm:presLayoutVars>
      </dgm:prSet>
      <dgm:spPr>
        <a:prstGeom prst="roundRect">
          <a:avLst/>
        </a:prstGeom>
      </dgm:spPr>
    </dgm:pt>
    <dgm:pt modelId="{12F40E59-9B1F-4997-81B6-2C72F72A908E}" type="pres">
      <dgm:prSet presAssocID="{634EA5C7-4945-427C-BC94-853D6C521152}" presName="rootConnector" presStyleLbl="node2" presStyleIdx="2" presStyleCnt="5"/>
      <dgm:spPr/>
    </dgm:pt>
    <dgm:pt modelId="{814C2DF6-F88D-4AE3-8A62-7AE02307087F}" type="pres">
      <dgm:prSet presAssocID="{634EA5C7-4945-427C-BC94-853D6C521152}" presName="hierChild4" presStyleCnt="0"/>
      <dgm:spPr/>
    </dgm:pt>
    <dgm:pt modelId="{84E53686-A914-4088-AD48-B3FCD12EA0B8}" type="pres">
      <dgm:prSet presAssocID="{93F215C7-27D0-44EE-96C0-745AD07F1D86}" presName="Name37" presStyleLbl="parChTrans1D3" presStyleIdx="2" presStyleCnt="5" custSzY="639974"/>
      <dgm:spPr/>
    </dgm:pt>
    <dgm:pt modelId="{F03F1723-A610-4F1D-B62D-F51EEDD942DA}" type="pres">
      <dgm:prSet presAssocID="{5B5E4357-7266-4D40-8C70-36398605E4DB}" presName="hierRoot2" presStyleCnt="0">
        <dgm:presLayoutVars>
          <dgm:hierBranch val="init"/>
        </dgm:presLayoutVars>
      </dgm:prSet>
      <dgm:spPr/>
    </dgm:pt>
    <dgm:pt modelId="{AD6A9C4D-0195-48C7-BA65-DD78C90F22A8}" type="pres">
      <dgm:prSet presAssocID="{5B5E4357-7266-4D40-8C70-36398605E4DB}" presName="rootComposite" presStyleCnt="0"/>
      <dgm:spPr/>
    </dgm:pt>
    <dgm:pt modelId="{31832A82-AC57-4195-B9CA-F7DF1D2F3469}" type="pres">
      <dgm:prSet presAssocID="{5B5E4357-7266-4D40-8C70-36398605E4DB}" presName="rootText" presStyleLbl="node3" presStyleIdx="2" presStyleCnt="5" custScaleY="85923" custLinFactNeighborX="-507" custLinFactNeighborY="15833">
        <dgm:presLayoutVars>
          <dgm:chPref val="3"/>
        </dgm:presLayoutVars>
      </dgm:prSet>
      <dgm:spPr>
        <a:prstGeom prst="roundRect">
          <a:avLst/>
        </a:prstGeom>
      </dgm:spPr>
    </dgm:pt>
    <dgm:pt modelId="{FF9718F2-0BA3-4BEF-8DA6-2D933D3B333E}" type="pres">
      <dgm:prSet presAssocID="{5B5E4357-7266-4D40-8C70-36398605E4DB}" presName="rootConnector" presStyleLbl="node3" presStyleIdx="2" presStyleCnt="5"/>
      <dgm:spPr/>
    </dgm:pt>
    <dgm:pt modelId="{026C4808-0426-4FEF-987D-4A96C7D61E7D}" type="pres">
      <dgm:prSet presAssocID="{5B5E4357-7266-4D40-8C70-36398605E4DB}" presName="hierChild4" presStyleCnt="0"/>
      <dgm:spPr/>
    </dgm:pt>
    <dgm:pt modelId="{5F26B2AC-727F-49F7-B65A-A7454B4D2C69}" type="pres">
      <dgm:prSet presAssocID="{5B5E4357-7266-4D40-8C70-36398605E4DB}" presName="hierChild5" presStyleCnt="0"/>
      <dgm:spPr/>
    </dgm:pt>
    <dgm:pt modelId="{0823471C-98A0-441E-8109-53FA9119EB89}" type="pres">
      <dgm:prSet presAssocID="{634EA5C7-4945-427C-BC94-853D6C521152}" presName="hierChild5" presStyleCnt="0"/>
      <dgm:spPr/>
    </dgm:pt>
    <dgm:pt modelId="{7A7FC4DD-F1E1-4100-BFA8-6CFD23A73DA8}" type="pres">
      <dgm:prSet presAssocID="{B2DFB18A-C0CD-43F6-9F0B-B0BEFC76DFC8}" presName="Name37" presStyleLbl="parChTrans1D2" presStyleIdx="3" presStyleCnt="9" custSzY="2272024"/>
      <dgm:spPr/>
    </dgm:pt>
    <dgm:pt modelId="{228B14D4-EC76-40C3-90A8-105619453F91}" type="pres">
      <dgm:prSet presAssocID="{45D6D74B-AB17-4E8D-BCCD-501090B5FA45}" presName="hierRoot2" presStyleCnt="0">
        <dgm:presLayoutVars>
          <dgm:hierBranch val="init"/>
        </dgm:presLayoutVars>
      </dgm:prSet>
      <dgm:spPr/>
    </dgm:pt>
    <dgm:pt modelId="{CAC73F76-2135-4456-978D-755BBD9FFDE5}" type="pres">
      <dgm:prSet presAssocID="{45D6D74B-AB17-4E8D-BCCD-501090B5FA45}" presName="rootComposite" presStyleCnt="0"/>
      <dgm:spPr/>
    </dgm:pt>
    <dgm:pt modelId="{6F926FE0-C380-4E0B-9814-6D91605499C6}" type="pres">
      <dgm:prSet presAssocID="{45D6D74B-AB17-4E8D-BCCD-501090B5FA45}" presName="rootText" presStyleLbl="node2" presStyleIdx="3" presStyleCnt="5" custScaleY="85923">
        <dgm:presLayoutVars>
          <dgm:chPref val="3"/>
        </dgm:presLayoutVars>
      </dgm:prSet>
      <dgm:spPr>
        <a:prstGeom prst="roundRect">
          <a:avLst/>
        </a:prstGeom>
      </dgm:spPr>
    </dgm:pt>
    <dgm:pt modelId="{47BD4B8A-331F-4976-9056-6A177E46DE38}" type="pres">
      <dgm:prSet presAssocID="{45D6D74B-AB17-4E8D-BCCD-501090B5FA45}" presName="rootConnector" presStyleLbl="node2" presStyleIdx="3" presStyleCnt="5"/>
      <dgm:spPr/>
    </dgm:pt>
    <dgm:pt modelId="{8F1B70C7-7E43-4BC6-BCC4-ECC157438EB8}" type="pres">
      <dgm:prSet presAssocID="{45D6D74B-AB17-4E8D-BCCD-501090B5FA45}" presName="hierChild4" presStyleCnt="0"/>
      <dgm:spPr/>
    </dgm:pt>
    <dgm:pt modelId="{8EBC1E87-3B16-4D60-8DB6-6174B7A39545}" type="pres">
      <dgm:prSet presAssocID="{DAA4BE0C-0083-4397-A7CF-89FC74C8F3A8}" presName="Name37" presStyleLbl="parChTrans1D3" presStyleIdx="3" presStyleCnt="5" custSzY="639974"/>
      <dgm:spPr/>
    </dgm:pt>
    <dgm:pt modelId="{10E3D4D4-7EAE-431B-8A6D-7D3A84B731FC}" type="pres">
      <dgm:prSet presAssocID="{9FEC0319-087B-467C-8EC0-A331F22F36EC}" presName="hierRoot2" presStyleCnt="0">
        <dgm:presLayoutVars>
          <dgm:hierBranch val="init"/>
        </dgm:presLayoutVars>
      </dgm:prSet>
      <dgm:spPr/>
    </dgm:pt>
    <dgm:pt modelId="{88FCC862-AA97-4793-B6A9-94E743F911A1}" type="pres">
      <dgm:prSet presAssocID="{9FEC0319-087B-467C-8EC0-A331F22F36EC}" presName="rootComposite" presStyleCnt="0"/>
      <dgm:spPr/>
    </dgm:pt>
    <dgm:pt modelId="{CECD4C65-3CFC-4BBB-A864-3D1F9F1B3868}" type="pres">
      <dgm:prSet presAssocID="{9FEC0319-087B-467C-8EC0-A331F22F36EC}" presName="rootText" presStyleLbl="node3" presStyleIdx="3" presStyleCnt="5" custScaleY="85923" custLinFactNeighborX="-507" custLinFactNeighborY="15833">
        <dgm:presLayoutVars>
          <dgm:chPref val="3"/>
        </dgm:presLayoutVars>
      </dgm:prSet>
      <dgm:spPr>
        <a:prstGeom prst="roundRect">
          <a:avLst/>
        </a:prstGeom>
      </dgm:spPr>
    </dgm:pt>
    <dgm:pt modelId="{ECAAF12A-F19E-4041-9A28-25ABBD3BCC56}" type="pres">
      <dgm:prSet presAssocID="{9FEC0319-087B-467C-8EC0-A331F22F36EC}" presName="rootConnector" presStyleLbl="node3" presStyleIdx="3" presStyleCnt="5"/>
      <dgm:spPr/>
    </dgm:pt>
    <dgm:pt modelId="{92ECABE1-D46A-441F-A906-6DD2ABF0D611}" type="pres">
      <dgm:prSet presAssocID="{9FEC0319-087B-467C-8EC0-A331F22F36EC}" presName="hierChild4" presStyleCnt="0"/>
      <dgm:spPr/>
    </dgm:pt>
    <dgm:pt modelId="{C6221BFC-12CD-4AB4-8413-974D80FE5A2A}" type="pres">
      <dgm:prSet presAssocID="{9FEC0319-087B-467C-8EC0-A331F22F36EC}" presName="hierChild5" presStyleCnt="0"/>
      <dgm:spPr/>
    </dgm:pt>
    <dgm:pt modelId="{113560D4-BCDC-4D37-B287-036A3612C8CE}" type="pres">
      <dgm:prSet presAssocID="{45D6D74B-AB17-4E8D-BCCD-501090B5FA45}" presName="hierChild5" presStyleCnt="0"/>
      <dgm:spPr/>
    </dgm:pt>
    <dgm:pt modelId="{D9B5D687-FE60-4986-A69C-B52F5F41E5DD}" type="pres">
      <dgm:prSet presAssocID="{C513AB07-B134-481B-9784-EE6EB208F346}" presName="Name37" presStyleLbl="parChTrans1D2" presStyleIdx="4" presStyleCnt="9" custSzY="2272024"/>
      <dgm:spPr/>
    </dgm:pt>
    <dgm:pt modelId="{E2C084D6-8AEF-47C0-9F34-E0FCE34F3AA9}" type="pres">
      <dgm:prSet presAssocID="{C2BC8B4F-E7DE-45C7-AE53-59D3B3BE4FF5}" presName="hierRoot2" presStyleCnt="0">
        <dgm:presLayoutVars>
          <dgm:hierBranch val="init"/>
        </dgm:presLayoutVars>
      </dgm:prSet>
      <dgm:spPr/>
    </dgm:pt>
    <dgm:pt modelId="{83772244-C329-4CE6-8A72-E44DB78C92F1}" type="pres">
      <dgm:prSet presAssocID="{C2BC8B4F-E7DE-45C7-AE53-59D3B3BE4FF5}" presName="rootComposite" presStyleCnt="0"/>
      <dgm:spPr/>
    </dgm:pt>
    <dgm:pt modelId="{681D2D73-7A62-4A51-9341-D44C7966A715}" type="pres">
      <dgm:prSet presAssocID="{C2BC8B4F-E7DE-45C7-AE53-59D3B3BE4FF5}" presName="rootText" presStyleLbl="node2" presStyleIdx="4" presStyleCnt="5" custScaleY="85923">
        <dgm:presLayoutVars>
          <dgm:chPref val="3"/>
        </dgm:presLayoutVars>
      </dgm:prSet>
      <dgm:spPr>
        <a:prstGeom prst="roundRect">
          <a:avLst/>
        </a:prstGeom>
      </dgm:spPr>
    </dgm:pt>
    <dgm:pt modelId="{8611BC72-A7BC-425C-AFFB-95D4A349488C}" type="pres">
      <dgm:prSet presAssocID="{C2BC8B4F-E7DE-45C7-AE53-59D3B3BE4FF5}" presName="rootConnector" presStyleLbl="node2" presStyleIdx="4" presStyleCnt="5"/>
      <dgm:spPr/>
    </dgm:pt>
    <dgm:pt modelId="{EB39F357-0836-4D2E-8352-FAB77A31849E}" type="pres">
      <dgm:prSet presAssocID="{C2BC8B4F-E7DE-45C7-AE53-59D3B3BE4FF5}" presName="hierChild4" presStyleCnt="0"/>
      <dgm:spPr/>
    </dgm:pt>
    <dgm:pt modelId="{8021EB46-8D7F-47DF-AEEE-AEDD2A653990}" type="pres">
      <dgm:prSet presAssocID="{CE51FCEC-F929-4E14-925D-FDA6BFEA5156}" presName="Name37" presStyleLbl="parChTrans1D3" presStyleIdx="4" presStyleCnt="5" custSzY="639974"/>
      <dgm:spPr/>
    </dgm:pt>
    <dgm:pt modelId="{42B957B6-1CC0-4AD7-880F-9A06DBF77D95}" type="pres">
      <dgm:prSet presAssocID="{8299E58A-8901-4F6C-B5D2-C43817C9FDFF}" presName="hierRoot2" presStyleCnt="0">
        <dgm:presLayoutVars>
          <dgm:hierBranch val="init"/>
        </dgm:presLayoutVars>
      </dgm:prSet>
      <dgm:spPr/>
    </dgm:pt>
    <dgm:pt modelId="{8D0C5464-3928-4554-832F-D62DC11A0175}" type="pres">
      <dgm:prSet presAssocID="{8299E58A-8901-4F6C-B5D2-C43817C9FDFF}" presName="rootComposite" presStyleCnt="0"/>
      <dgm:spPr/>
    </dgm:pt>
    <dgm:pt modelId="{26B470F5-56A6-49B7-982D-170CCA1B8EA0}" type="pres">
      <dgm:prSet presAssocID="{8299E58A-8901-4F6C-B5D2-C43817C9FDFF}" presName="rootText" presStyleLbl="node3" presStyleIdx="4" presStyleCnt="5" custScaleY="85923" custLinFactNeighborX="-507" custLinFactNeighborY="15833">
        <dgm:presLayoutVars>
          <dgm:chPref val="3"/>
        </dgm:presLayoutVars>
      </dgm:prSet>
      <dgm:spPr>
        <a:prstGeom prst="roundRect">
          <a:avLst/>
        </a:prstGeom>
      </dgm:spPr>
    </dgm:pt>
    <dgm:pt modelId="{86F8903B-E153-4990-84D3-A861C2947174}" type="pres">
      <dgm:prSet presAssocID="{8299E58A-8901-4F6C-B5D2-C43817C9FDFF}" presName="rootConnector" presStyleLbl="node3" presStyleIdx="4" presStyleCnt="5"/>
      <dgm:spPr/>
    </dgm:pt>
    <dgm:pt modelId="{C6F8FA42-54C9-499A-9B04-4944A3D72FE9}" type="pres">
      <dgm:prSet presAssocID="{8299E58A-8901-4F6C-B5D2-C43817C9FDFF}" presName="hierChild4" presStyleCnt="0"/>
      <dgm:spPr/>
    </dgm:pt>
    <dgm:pt modelId="{DEAF0147-83E0-48C9-8285-6D6F207143A8}" type="pres">
      <dgm:prSet presAssocID="{8299E58A-8901-4F6C-B5D2-C43817C9FDFF}" presName="hierChild5" presStyleCnt="0"/>
      <dgm:spPr/>
    </dgm:pt>
    <dgm:pt modelId="{17C31A70-F912-4B8E-B303-139F46098DEE}" type="pres">
      <dgm:prSet presAssocID="{C2BC8B4F-E7DE-45C7-AE53-59D3B3BE4FF5}" presName="hierChild5" presStyleCnt="0"/>
      <dgm:spPr/>
    </dgm:pt>
    <dgm:pt modelId="{950D344C-C078-4A1E-8AB0-73FFC81AC699}" type="pres">
      <dgm:prSet presAssocID="{2045F99F-D66B-4CDF-82CA-31F2AA09AE10}" presName="hierChild3" presStyleCnt="0"/>
      <dgm:spPr/>
    </dgm:pt>
    <dgm:pt modelId="{09626C35-0099-4020-8BD1-3E9D95BC2AF7}" type="pres">
      <dgm:prSet presAssocID="{938B4DC3-E7BC-4312-ABA0-CCCED02F5BD0}" presName="Name111" presStyleLbl="parChTrans1D2" presStyleIdx="5" presStyleCnt="9" custSzY="639974"/>
      <dgm:spPr/>
    </dgm:pt>
    <dgm:pt modelId="{25C5D84A-E120-4FCB-9D4D-64DB8AB5B47E}" type="pres">
      <dgm:prSet presAssocID="{204FDBA7-2FCE-4294-96A1-ED7878BFE9ED}" presName="hierRoot3" presStyleCnt="0">
        <dgm:presLayoutVars>
          <dgm:hierBranch val="init"/>
        </dgm:presLayoutVars>
      </dgm:prSet>
      <dgm:spPr/>
    </dgm:pt>
    <dgm:pt modelId="{2C5DFC8E-F7F0-4FAF-AC91-6BFEABEC5C20}" type="pres">
      <dgm:prSet presAssocID="{204FDBA7-2FCE-4294-96A1-ED7878BFE9ED}" presName="rootComposite3" presStyleCnt="0"/>
      <dgm:spPr/>
    </dgm:pt>
    <dgm:pt modelId="{5BB1196C-6B0E-425C-8165-A84FDAC12087}" type="pres">
      <dgm:prSet presAssocID="{204FDBA7-2FCE-4294-96A1-ED7878BFE9ED}" presName="rootText3" presStyleLbl="asst1" presStyleIdx="0" presStyleCnt="4" custScaleY="85923" custLinFactNeighborX="-21062" custLinFactNeighborY="-26359">
        <dgm:presLayoutVars>
          <dgm:chPref val="3"/>
        </dgm:presLayoutVars>
      </dgm:prSet>
      <dgm:spPr>
        <a:prstGeom prst="roundRect">
          <a:avLst/>
        </a:prstGeom>
      </dgm:spPr>
    </dgm:pt>
    <dgm:pt modelId="{FDCC4606-857D-4E88-9CBF-B39E6460D6EA}" type="pres">
      <dgm:prSet presAssocID="{204FDBA7-2FCE-4294-96A1-ED7878BFE9ED}" presName="rootConnector3" presStyleLbl="asst1" presStyleIdx="0" presStyleCnt="4"/>
      <dgm:spPr/>
    </dgm:pt>
    <dgm:pt modelId="{A78719D2-2392-45D4-A711-FF7AF4DAF509}" type="pres">
      <dgm:prSet presAssocID="{204FDBA7-2FCE-4294-96A1-ED7878BFE9ED}" presName="hierChild6" presStyleCnt="0"/>
      <dgm:spPr/>
    </dgm:pt>
    <dgm:pt modelId="{6262367F-B455-498F-B159-90D07718E623}" type="pres">
      <dgm:prSet presAssocID="{204FDBA7-2FCE-4294-96A1-ED7878BFE9ED}" presName="hierChild7" presStyleCnt="0"/>
      <dgm:spPr/>
    </dgm:pt>
    <dgm:pt modelId="{4EC4482C-B5A0-4ED3-A611-832A4DE0CB6D}" type="pres">
      <dgm:prSet presAssocID="{BCC5F6BC-42EA-427B-BA3C-F5F15BC7AE24}" presName="Name111" presStyleLbl="parChTrans1D2" presStyleIdx="6" presStyleCnt="9" custSzY="639974"/>
      <dgm:spPr/>
    </dgm:pt>
    <dgm:pt modelId="{6869A473-6E03-4CEA-9204-BBEF73B88209}" type="pres">
      <dgm:prSet presAssocID="{F1549488-F360-4664-BCC1-D9ED67E22FA7}" presName="hierRoot3" presStyleCnt="0">
        <dgm:presLayoutVars>
          <dgm:hierBranch val="init"/>
        </dgm:presLayoutVars>
      </dgm:prSet>
      <dgm:spPr/>
    </dgm:pt>
    <dgm:pt modelId="{7EF35C67-3822-40BA-9258-C7329A8B973C}" type="pres">
      <dgm:prSet presAssocID="{F1549488-F360-4664-BCC1-D9ED67E22FA7}" presName="rootComposite3" presStyleCnt="0"/>
      <dgm:spPr/>
    </dgm:pt>
    <dgm:pt modelId="{8233B235-B1F4-45F3-8B19-410B65EDC749}" type="pres">
      <dgm:prSet presAssocID="{F1549488-F360-4664-BCC1-D9ED67E22FA7}" presName="rootText3" presStyleLbl="asst1" presStyleIdx="1" presStyleCnt="4" custScaleY="85923" custLinFactNeighborX="22200" custLinFactNeighborY="1752">
        <dgm:presLayoutVars>
          <dgm:chPref val="3"/>
        </dgm:presLayoutVars>
      </dgm:prSet>
      <dgm:spPr>
        <a:prstGeom prst="roundRect">
          <a:avLst/>
        </a:prstGeom>
      </dgm:spPr>
    </dgm:pt>
    <dgm:pt modelId="{25C1239D-8F17-44F7-8EDA-1E369DB35B76}" type="pres">
      <dgm:prSet presAssocID="{F1549488-F360-4664-BCC1-D9ED67E22FA7}" presName="rootConnector3" presStyleLbl="asst1" presStyleIdx="1" presStyleCnt="4"/>
      <dgm:spPr/>
    </dgm:pt>
    <dgm:pt modelId="{1F2D5298-4F88-4432-A380-F49CB058385C}" type="pres">
      <dgm:prSet presAssocID="{F1549488-F360-4664-BCC1-D9ED67E22FA7}" presName="hierChild6" presStyleCnt="0"/>
      <dgm:spPr/>
    </dgm:pt>
    <dgm:pt modelId="{BF927F87-F8D9-405A-AAD7-BA9ED1F1B6E6}" type="pres">
      <dgm:prSet presAssocID="{F1549488-F360-4664-BCC1-D9ED67E22FA7}" presName="hierChild7" presStyleCnt="0"/>
      <dgm:spPr/>
    </dgm:pt>
    <dgm:pt modelId="{36CFAEE3-A4D8-4E9F-B9F6-56A526FF4D65}" type="pres">
      <dgm:prSet presAssocID="{C8A2AE89-823D-4B3D-A597-FEA1B8EDE86C}" presName="Name111" presStyleLbl="parChTrans1D2" presStyleIdx="7" presStyleCnt="9" custSzY="1632050"/>
      <dgm:spPr/>
    </dgm:pt>
    <dgm:pt modelId="{3386AA13-0C1E-43F5-808B-3A62DB2A4B9A}" type="pres">
      <dgm:prSet presAssocID="{FEFE62C5-60F6-4534-BD2E-BF03CE828B01}" presName="hierRoot3" presStyleCnt="0">
        <dgm:presLayoutVars>
          <dgm:hierBranch val="init"/>
        </dgm:presLayoutVars>
      </dgm:prSet>
      <dgm:spPr/>
    </dgm:pt>
    <dgm:pt modelId="{01765931-197A-46C4-9D98-84EF7FF6553F}" type="pres">
      <dgm:prSet presAssocID="{FEFE62C5-60F6-4534-BD2E-BF03CE828B01}" presName="rootComposite3" presStyleCnt="0"/>
      <dgm:spPr/>
    </dgm:pt>
    <dgm:pt modelId="{EA6DCDAF-69BB-42C9-A005-386BA1056BDC}" type="pres">
      <dgm:prSet presAssocID="{FEFE62C5-60F6-4534-BD2E-BF03CE828B01}" presName="rootText3" presStyleLbl="asst1" presStyleIdx="2" presStyleCnt="4" custScaleY="85923" custLinFactNeighborX="-22200" custLinFactNeighborY="16669">
        <dgm:presLayoutVars>
          <dgm:chPref val="3"/>
        </dgm:presLayoutVars>
      </dgm:prSet>
      <dgm:spPr>
        <a:prstGeom prst="roundRect">
          <a:avLst/>
        </a:prstGeom>
      </dgm:spPr>
    </dgm:pt>
    <dgm:pt modelId="{7685BDC3-E29F-40FB-9726-50CACB435345}" type="pres">
      <dgm:prSet presAssocID="{FEFE62C5-60F6-4534-BD2E-BF03CE828B01}" presName="rootConnector3" presStyleLbl="asst1" presStyleIdx="2" presStyleCnt="4"/>
      <dgm:spPr/>
    </dgm:pt>
    <dgm:pt modelId="{027444C2-52E5-41B1-B7A8-51BE2F12BA0A}" type="pres">
      <dgm:prSet presAssocID="{FEFE62C5-60F6-4534-BD2E-BF03CE828B01}" presName="hierChild6" presStyleCnt="0"/>
      <dgm:spPr/>
    </dgm:pt>
    <dgm:pt modelId="{9131783C-DD35-4FD3-8884-B33EA42CD9A9}" type="pres">
      <dgm:prSet presAssocID="{FEFE62C5-60F6-4534-BD2E-BF03CE828B01}" presName="hierChild7" presStyleCnt="0"/>
      <dgm:spPr/>
    </dgm:pt>
    <dgm:pt modelId="{60435420-FFBF-4909-8DD7-10CA83BAC3D5}" type="pres">
      <dgm:prSet presAssocID="{81162A47-FD97-4251-966E-9DDE4C352795}" presName="Name111" presStyleLbl="parChTrans1D2" presStyleIdx="8" presStyleCnt="9" custSzY="1632050"/>
      <dgm:spPr/>
    </dgm:pt>
    <dgm:pt modelId="{8F8F3DBD-3B0A-4266-A3BC-82B2CCE74F7A}" type="pres">
      <dgm:prSet presAssocID="{9BA1598E-2CC0-4A93-9E33-4C7E85EFA2B5}" presName="hierRoot3" presStyleCnt="0">
        <dgm:presLayoutVars>
          <dgm:hierBranch val="init"/>
        </dgm:presLayoutVars>
      </dgm:prSet>
      <dgm:spPr/>
    </dgm:pt>
    <dgm:pt modelId="{A64B630C-FE82-4F33-95EB-26405A8CC42F}" type="pres">
      <dgm:prSet presAssocID="{9BA1598E-2CC0-4A93-9E33-4C7E85EFA2B5}" presName="rootComposite3" presStyleCnt="0"/>
      <dgm:spPr/>
    </dgm:pt>
    <dgm:pt modelId="{1A204EB4-27FB-43CE-B5CD-673936384DA2}" type="pres">
      <dgm:prSet presAssocID="{9BA1598E-2CC0-4A93-9E33-4C7E85EFA2B5}" presName="rootText3" presStyleLbl="asst1" presStyleIdx="3" presStyleCnt="4" custScaleY="85923" custLinFactNeighborX="23977" custLinFactNeighborY="-8668">
        <dgm:presLayoutVars>
          <dgm:chPref val="3"/>
        </dgm:presLayoutVars>
      </dgm:prSet>
      <dgm:spPr>
        <a:prstGeom prst="roundRect">
          <a:avLst/>
        </a:prstGeom>
      </dgm:spPr>
    </dgm:pt>
    <dgm:pt modelId="{EC918A50-D67E-4CB0-A46A-6B61B405108A}" type="pres">
      <dgm:prSet presAssocID="{9BA1598E-2CC0-4A93-9E33-4C7E85EFA2B5}" presName="rootConnector3" presStyleLbl="asst1" presStyleIdx="3" presStyleCnt="4"/>
      <dgm:spPr/>
    </dgm:pt>
    <dgm:pt modelId="{AE0BCEA6-DE91-4CDE-8A4D-BD89EC5796E4}" type="pres">
      <dgm:prSet presAssocID="{9BA1598E-2CC0-4A93-9E33-4C7E85EFA2B5}" presName="hierChild6" presStyleCnt="0"/>
      <dgm:spPr/>
    </dgm:pt>
    <dgm:pt modelId="{EB86D4D1-127C-4AEB-B3F6-7A4FAF59FFF0}" type="pres">
      <dgm:prSet presAssocID="{9BA1598E-2CC0-4A93-9E33-4C7E85EFA2B5}" presName="hierChild7" presStyleCnt="0"/>
      <dgm:spPr/>
    </dgm:pt>
    <dgm:pt modelId="{7DE9327D-5C37-486A-A187-E19E799DE2E3}" type="pres">
      <dgm:prSet presAssocID="{0CE3AEC9-5912-4274-B005-E08DDAE88F39}" presName="hierRoot1" presStyleCnt="0">
        <dgm:presLayoutVars>
          <dgm:hierBranch val="init"/>
        </dgm:presLayoutVars>
      </dgm:prSet>
      <dgm:spPr/>
    </dgm:pt>
    <dgm:pt modelId="{91419252-F4F0-49F6-8064-4EADDB947C28}" type="pres">
      <dgm:prSet presAssocID="{0CE3AEC9-5912-4274-B005-E08DDAE88F39}" presName="rootComposite1" presStyleCnt="0"/>
      <dgm:spPr/>
    </dgm:pt>
    <dgm:pt modelId="{0A60792C-4265-4398-8695-9734511CB2C4}" type="pres">
      <dgm:prSet presAssocID="{0CE3AEC9-5912-4274-B005-E08DDAE88F39}" presName="rootText1" presStyleLbl="node0" presStyleIdx="1" presStyleCnt="3" custScaleY="85923" custLinFactX="1724" custLinFactY="36714" custLinFactNeighborX="100000" custLinFactNeighborY="100000">
        <dgm:presLayoutVars>
          <dgm:chPref val="3"/>
        </dgm:presLayoutVars>
      </dgm:prSet>
      <dgm:spPr>
        <a:prstGeom prst="roundRect">
          <a:avLst/>
        </a:prstGeom>
      </dgm:spPr>
    </dgm:pt>
    <dgm:pt modelId="{0EE4D11C-DD23-4D32-AEC9-EEF8839DE1C0}" type="pres">
      <dgm:prSet presAssocID="{0CE3AEC9-5912-4274-B005-E08DDAE88F39}" presName="rootConnector1" presStyleLbl="node1" presStyleIdx="0" presStyleCnt="0"/>
      <dgm:spPr/>
    </dgm:pt>
    <dgm:pt modelId="{D9DF3869-7F85-411F-8F34-FFF34095A147}" type="pres">
      <dgm:prSet presAssocID="{0CE3AEC9-5912-4274-B005-E08DDAE88F39}" presName="hierChild2" presStyleCnt="0"/>
      <dgm:spPr/>
    </dgm:pt>
    <dgm:pt modelId="{B3313F42-BDEF-4C4B-B2A1-6A132E31BCB1}" type="pres">
      <dgm:prSet presAssocID="{0CE3AEC9-5912-4274-B005-E08DDAE88F39}" presName="hierChild3" presStyleCnt="0"/>
      <dgm:spPr/>
    </dgm:pt>
    <dgm:pt modelId="{1D0CB77A-B9EE-4CDE-AC73-FFAC0FC7B06F}" type="pres">
      <dgm:prSet presAssocID="{739F7330-0594-4CD1-9261-E65ACE68EBEF}" presName="hierRoot1" presStyleCnt="0">
        <dgm:presLayoutVars>
          <dgm:hierBranch val="init"/>
        </dgm:presLayoutVars>
      </dgm:prSet>
      <dgm:spPr/>
    </dgm:pt>
    <dgm:pt modelId="{69432008-38B0-4912-8741-A01814EDA3FD}" type="pres">
      <dgm:prSet presAssocID="{739F7330-0594-4CD1-9261-E65ACE68EBEF}" presName="rootComposite1" presStyleCnt="0"/>
      <dgm:spPr/>
    </dgm:pt>
    <dgm:pt modelId="{2BC6AED6-F3E9-406A-9BF3-8F6809012005}" type="pres">
      <dgm:prSet presAssocID="{739F7330-0594-4CD1-9261-E65ACE68EBEF}" presName="rootText1" presStyleLbl="node0" presStyleIdx="2" presStyleCnt="3" custScaleY="85923" custLinFactX="-123906" custLinFactY="100000" custLinFactNeighborX="-200000" custLinFactNeighborY="101831">
        <dgm:presLayoutVars>
          <dgm:chPref val="3"/>
        </dgm:presLayoutVars>
      </dgm:prSet>
      <dgm:spPr>
        <a:prstGeom prst="roundRect">
          <a:avLst/>
        </a:prstGeom>
      </dgm:spPr>
    </dgm:pt>
    <dgm:pt modelId="{C92C5E82-82CF-499E-B4AE-F89C69FB11A4}" type="pres">
      <dgm:prSet presAssocID="{739F7330-0594-4CD1-9261-E65ACE68EBEF}" presName="rootConnector1" presStyleLbl="asst0" presStyleIdx="0" presStyleCnt="0"/>
      <dgm:spPr/>
    </dgm:pt>
    <dgm:pt modelId="{9EA80D24-C6CF-4460-99AA-1D35F6657241}" type="pres">
      <dgm:prSet presAssocID="{739F7330-0594-4CD1-9261-E65ACE68EBEF}" presName="hierChild2" presStyleCnt="0"/>
      <dgm:spPr/>
    </dgm:pt>
    <dgm:pt modelId="{52D92876-4AFC-4672-A6A3-3FEFF1E977CA}" type="pres">
      <dgm:prSet presAssocID="{739F7330-0594-4CD1-9261-E65ACE68EBEF}" presName="hierChild3" presStyleCnt="0"/>
      <dgm:spPr/>
    </dgm:pt>
  </dgm:ptLst>
  <dgm:cxnLst>
    <dgm:cxn modelId="{230C8B06-06D4-4BFA-8A66-F5A948EF39BB}" type="presOf" srcId="{F1549488-F360-4664-BCC1-D9ED67E22FA7}" destId="{8233B235-B1F4-45F3-8B19-410B65EDC749}" srcOrd="0" destOrd="0" presId="urn:microsoft.com/office/officeart/2005/8/layout/orgChart1"/>
    <dgm:cxn modelId="{BDC65F0C-8ADF-48AC-BAC8-9967A27F2017}" type="presOf" srcId="{B2DFB18A-C0CD-43F6-9F0B-B0BEFC76DFC8}" destId="{7A7FC4DD-F1E1-4100-BFA8-6CFD23A73DA8}" srcOrd="0" destOrd="0" presId="urn:microsoft.com/office/officeart/2005/8/layout/orgChart1"/>
    <dgm:cxn modelId="{E3436A0F-1D6B-4943-9EC3-328BAE315E87}" srcId="{45D6D74B-AB17-4E8D-BCCD-501090B5FA45}" destId="{9FEC0319-087B-467C-8EC0-A331F22F36EC}" srcOrd="0" destOrd="0" parTransId="{DAA4BE0C-0083-4397-A7CF-89FC74C8F3A8}" sibTransId="{01E973EF-443D-4628-8BCD-48C11E0D3F91}"/>
    <dgm:cxn modelId="{0D2EC015-4AC6-4458-A5F6-30AE16917D25}" srcId="{65D0973B-6D83-4011-9F60-6612B585A498}" destId="{739F7330-0594-4CD1-9261-E65ACE68EBEF}" srcOrd="2" destOrd="0" parTransId="{DF8AA0CB-AF2C-4109-BCD0-515C62413E05}" sibTransId="{365B9B58-CE8D-4502-BDBA-2D144B161B24}"/>
    <dgm:cxn modelId="{FE19CD1B-E573-418F-B18C-137FA27CBF15}" type="presOf" srcId="{9FEC0319-087B-467C-8EC0-A331F22F36EC}" destId="{CECD4C65-3CFC-4BBB-A864-3D1F9F1B3868}" srcOrd="0" destOrd="0" presId="urn:microsoft.com/office/officeart/2005/8/layout/orgChart1"/>
    <dgm:cxn modelId="{5E01B71D-397E-4CC7-A111-6B2E0A392C7E}" srcId="{65D0973B-6D83-4011-9F60-6612B585A498}" destId="{2045F99F-D66B-4CDF-82CA-31F2AA09AE10}" srcOrd="0" destOrd="0" parTransId="{FF5F3902-AB6D-4130-8FE2-4580A76BC7CA}" sibTransId="{36C3C9E9-C62C-4649-97AF-717510CC4FA5}"/>
    <dgm:cxn modelId="{9144A522-6902-4BF6-ACF7-D8019DE0B3F8}" srcId="{2045F99F-D66B-4CDF-82CA-31F2AA09AE10}" destId="{C2BC8B4F-E7DE-45C7-AE53-59D3B3BE4FF5}" srcOrd="8" destOrd="0" parTransId="{C513AB07-B134-481B-9784-EE6EB208F346}" sibTransId="{66E2794C-E7FC-4A44-A183-F5E4C5A99366}"/>
    <dgm:cxn modelId="{0377DB22-24AE-4242-9238-1F892FD861CD}" type="presOf" srcId="{9BA1598E-2CC0-4A93-9E33-4C7E85EFA2B5}" destId="{EC918A50-D67E-4CB0-A46A-6B61B405108A}" srcOrd="1" destOrd="0" presId="urn:microsoft.com/office/officeart/2005/8/layout/orgChart1"/>
    <dgm:cxn modelId="{E6EA6726-4C2A-479A-B705-0FA4381F5318}" srcId="{2045F99F-D66B-4CDF-82CA-31F2AA09AE10}" destId="{45D6D74B-AB17-4E8D-BCCD-501090B5FA45}" srcOrd="7" destOrd="0" parTransId="{B2DFB18A-C0CD-43F6-9F0B-B0BEFC76DFC8}" sibTransId="{E2F63DA0-BAB6-4F69-855C-073357BC14FF}"/>
    <dgm:cxn modelId="{E74FFE29-C0E5-41A2-BE78-882DE9EA247A}" srcId="{2045F99F-D66B-4CDF-82CA-31F2AA09AE10}" destId="{204FDBA7-2FCE-4294-96A1-ED7878BFE9ED}" srcOrd="0" destOrd="0" parTransId="{938B4DC3-E7BC-4312-ABA0-CCCED02F5BD0}" sibTransId="{848592FB-3BAD-4B82-8350-49CC6BD8BF89}"/>
    <dgm:cxn modelId="{0D828534-BB49-4688-A39B-C51DDC4EE3FF}" type="presOf" srcId="{04D674D6-9142-44EE-90E4-5401F70AB717}" destId="{03524763-BBD7-4F0F-B706-F82DF0650DDC}" srcOrd="0" destOrd="0" presId="urn:microsoft.com/office/officeart/2005/8/layout/orgChart1"/>
    <dgm:cxn modelId="{35F0CB3C-1CCA-41F8-A915-1D9063E24B38}" srcId="{2045F99F-D66B-4CDF-82CA-31F2AA09AE10}" destId="{27870A9E-0AFC-4F1A-9483-8C27E5CA5AAA}" srcOrd="4" destOrd="0" parTransId="{46EADD30-6D4A-4705-BBF6-EE36C3A8BFDB}" sibTransId="{9319227D-EC41-43EC-8445-DC6708E53842}"/>
    <dgm:cxn modelId="{8D49C13E-C005-47F6-A9F3-1FD753ED3D9A}" srcId="{2045F99F-D66B-4CDF-82CA-31F2AA09AE10}" destId="{F1549488-F360-4664-BCC1-D9ED67E22FA7}" srcOrd="1" destOrd="0" parTransId="{BCC5F6BC-42EA-427B-BA3C-F5F15BC7AE24}" sibTransId="{42427861-B757-49EA-AD65-27564D4B40C9}"/>
    <dgm:cxn modelId="{7151FB3E-63DD-4F07-8AE5-EC0D2DE7782E}" type="presOf" srcId="{CE51FCEC-F929-4E14-925D-FDA6BFEA5156}" destId="{8021EB46-8D7F-47DF-AEEE-AEDD2A653990}" srcOrd="0" destOrd="0" presId="urn:microsoft.com/office/officeart/2005/8/layout/orgChart1"/>
    <dgm:cxn modelId="{86AB5F5E-C609-45CE-ACCA-47348CF76AD9}" type="presOf" srcId="{9BA1598E-2CC0-4A93-9E33-4C7E85EFA2B5}" destId="{1A204EB4-27FB-43CE-B5CD-673936384DA2}" srcOrd="0" destOrd="0" presId="urn:microsoft.com/office/officeart/2005/8/layout/orgChart1"/>
    <dgm:cxn modelId="{33033E41-D2AB-432E-8670-5887C211E0F2}" type="presOf" srcId="{0CE3AEC9-5912-4274-B005-E08DDAE88F39}" destId="{0A60792C-4265-4398-8695-9734511CB2C4}" srcOrd="0" destOrd="0" presId="urn:microsoft.com/office/officeart/2005/8/layout/orgChart1"/>
    <dgm:cxn modelId="{DD9F0942-DDE4-4BEE-976B-D9D02563CE28}" srcId="{C2BC8B4F-E7DE-45C7-AE53-59D3B3BE4FF5}" destId="{8299E58A-8901-4F6C-B5D2-C43817C9FDFF}" srcOrd="0" destOrd="0" parTransId="{CE51FCEC-F929-4E14-925D-FDA6BFEA5156}" sibTransId="{8CFBAB66-E486-4841-B1BB-D95C00A9EB5A}"/>
    <dgm:cxn modelId="{699C3D63-228E-4B75-B1AB-A71DBA913ADA}" type="presOf" srcId="{36A2F262-E32A-4C44-B5EF-ABDC86383C44}" destId="{4F7D0EF8-0C3A-4393-9156-FE9A5D683AB1}" srcOrd="1" destOrd="0" presId="urn:microsoft.com/office/officeart/2005/8/layout/orgChart1"/>
    <dgm:cxn modelId="{11947A68-1FDE-46A9-A5DA-EBF4849F0474}" srcId="{65D0973B-6D83-4011-9F60-6612B585A498}" destId="{0CE3AEC9-5912-4274-B005-E08DDAE88F39}" srcOrd="1" destOrd="0" parTransId="{9BBE41F2-E8A2-4839-A14A-BE64C394CA77}" sibTransId="{1C546802-F5B2-4FBC-BC93-41044DBAE420}"/>
    <dgm:cxn modelId="{0C249D68-3F08-4111-A0CC-DA292C200807}" type="presOf" srcId="{45D6D74B-AB17-4E8D-BCCD-501090B5FA45}" destId="{6F926FE0-C380-4E0B-9814-6D91605499C6}" srcOrd="0" destOrd="0" presId="urn:microsoft.com/office/officeart/2005/8/layout/orgChart1"/>
    <dgm:cxn modelId="{F1D5F468-7E39-42D8-B82E-8B72811868CC}" type="presOf" srcId="{8299E58A-8901-4F6C-B5D2-C43817C9FDFF}" destId="{86F8903B-E153-4990-84D3-A861C2947174}" srcOrd="1" destOrd="0" presId="urn:microsoft.com/office/officeart/2005/8/layout/orgChart1"/>
    <dgm:cxn modelId="{AC811769-1A54-400D-AFF6-9D578E41118B}" srcId="{27870A9E-0AFC-4F1A-9483-8C27E5CA5AAA}" destId="{6B20C9BC-B491-4ACD-8E26-0B6EFEABD9FD}" srcOrd="0" destOrd="0" parTransId="{082DB3C1-30CD-4FA7-B190-A0AD342079E6}" sibTransId="{660F239E-0FA1-499D-AFFE-5ECC676EC9B1}"/>
    <dgm:cxn modelId="{4BD3FD49-7F91-435E-ADF9-84AAA5DCDD77}" type="presOf" srcId="{204FDBA7-2FCE-4294-96A1-ED7878BFE9ED}" destId="{FDCC4606-857D-4E88-9CBF-B39E6460D6EA}" srcOrd="1" destOrd="0" presId="urn:microsoft.com/office/officeart/2005/8/layout/orgChart1"/>
    <dgm:cxn modelId="{35ECE56A-D42A-4A02-B6F0-028028EAF852}" srcId="{634EA5C7-4945-427C-BC94-853D6C521152}" destId="{5B5E4357-7266-4D40-8C70-36398605E4DB}" srcOrd="0" destOrd="0" parTransId="{93F215C7-27D0-44EE-96C0-745AD07F1D86}" sibTransId="{A53C81DD-72F1-4943-862C-3F6C7EA2EA28}"/>
    <dgm:cxn modelId="{2A9EBE4C-9D68-455B-830F-AFFC90B8BAF9}" type="presOf" srcId="{DAA4BE0C-0083-4397-A7CF-89FC74C8F3A8}" destId="{8EBC1E87-3B16-4D60-8DB6-6174B7A39545}" srcOrd="0" destOrd="0" presId="urn:microsoft.com/office/officeart/2005/8/layout/orgChart1"/>
    <dgm:cxn modelId="{83ACF26F-B49E-4454-9297-95A4B8F6C782}" type="presOf" srcId="{81162A47-FD97-4251-966E-9DDE4C352795}" destId="{60435420-FFBF-4909-8DD7-10CA83BAC3D5}" srcOrd="0" destOrd="0" presId="urn:microsoft.com/office/officeart/2005/8/layout/orgChart1"/>
    <dgm:cxn modelId="{8FF15472-06E5-4F26-901C-40D5403483FB}" type="presOf" srcId="{634EA5C7-4945-427C-BC94-853D6C521152}" destId="{C3E8D3A4-8277-41DF-8168-D3D1AF3CF087}" srcOrd="0" destOrd="0" presId="urn:microsoft.com/office/officeart/2005/8/layout/orgChart1"/>
    <dgm:cxn modelId="{1F70BF77-8A03-4C5A-BD90-EAC8835B593F}" type="presOf" srcId="{3E3F8DFA-05D4-43CA-BA12-22CBBFD418B5}" destId="{BCE9E0AC-CBEC-4C21-B496-E6514F88BB0D}" srcOrd="0" destOrd="0" presId="urn:microsoft.com/office/officeart/2005/8/layout/orgChart1"/>
    <dgm:cxn modelId="{8F7A827B-56F5-4657-8A52-8560921251E4}" type="presOf" srcId="{6B20C9BC-B491-4ACD-8E26-0B6EFEABD9FD}" destId="{576CCB21-A77A-4D16-B58D-14D39A96A4E3}" srcOrd="1" destOrd="0" presId="urn:microsoft.com/office/officeart/2005/8/layout/orgChart1"/>
    <dgm:cxn modelId="{C2D3337C-689B-4A9C-8B99-1FEF1BFA3A17}" type="presOf" srcId="{C2BC8B4F-E7DE-45C7-AE53-59D3B3BE4FF5}" destId="{681D2D73-7A62-4A51-9341-D44C7966A715}" srcOrd="0" destOrd="0" presId="urn:microsoft.com/office/officeart/2005/8/layout/orgChart1"/>
    <dgm:cxn modelId="{6408E97C-E8B3-4F83-9D5F-EEA49D7B8AF9}" type="presOf" srcId="{C8A2AE89-823D-4B3D-A597-FEA1B8EDE86C}" destId="{36CFAEE3-A4D8-4E9F-B9F6-56A526FF4D65}" srcOrd="0" destOrd="0" presId="urn:microsoft.com/office/officeart/2005/8/layout/orgChart1"/>
    <dgm:cxn modelId="{97CBA17E-73E8-4BC2-AFFA-5BE2FFB2CCD2}" type="presOf" srcId="{65D0973B-6D83-4011-9F60-6612B585A498}" destId="{687DB705-1F80-4E01-B8DD-EBC82094EAA6}" srcOrd="0" destOrd="0" presId="urn:microsoft.com/office/officeart/2005/8/layout/orgChart1"/>
    <dgm:cxn modelId="{20E1A17E-D3FE-4C48-9692-AD733CA55F0F}" type="presOf" srcId="{93F215C7-27D0-44EE-96C0-745AD07F1D86}" destId="{84E53686-A914-4088-AD48-B3FCD12EA0B8}" srcOrd="0" destOrd="0" presId="urn:microsoft.com/office/officeart/2005/8/layout/orgChart1"/>
    <dgm:cxn modelId="{46B76785-A2A5-4A69-8705-92046710AC5A}" srcId="{2045F99F-D66B-4CDF-82CA-31F2AA09AE10}" destId="{634EA5C7-4945-427C-BC94-853D6C521152}" srcOrd="6" destOrd="0" parTransId="{F318756C-9C82-4479-B9BA-9C51366035F4}" sibTransId="{086D4480-A9BE-424B-A565-4F9B6AFC6CD2}"/>
    <dgm:cxn modelId="{00DD7A85-A817-4300-A5C8-B7E5E32E48BD}" type="presOf" srcId="{FEFE62C5-60F6-4534-BD2E-BF03CE828B01}" destId="{7685BDC3-E29F-40FB-9726-50CACB435345}" srcOrd="1" destOrd="0" presId="urn:microsoft.com/office/officeart/2005/8/layout/orgChart1"/>
    <dgm:cxn modelId="{EF5B4389-9FC0-496E-9D85-14E5B2E822FD}" type="presOf" srcId="{27870A9E-0AFC-4F1A-9483-8C27E5CA5AAA}" destId="{C406C72F-D3D7-4CBB-8F92-6D8481D8D0B0}" srcOrd="0" destOrd="0" presId="urn:microsoft.com/office/officeart/2005/8/layout/orgChart1"/>
    <dgm:cxn modelId="{E48D148E-0199-496B-AD65-124729827381}" type="presOf" srcId="{204FDBA7-2FCE-4294-96A1-ED7878BFE9ED}" destId="{5BB1196C-6B0E-425C-8165-A84FDAC12087}" srcOrd="0" destOrd="0" presId="urn:microsoft.com/office/officeart/2005/8/layout/orgChart1"/>
    <dgm:cxn modelId="{F03C6D90-26BA-4D1C-810E-A8C14DD7CD3B}" type="presOf" srcId="{36A2F262-E32A-4C44-B5EF-ABDC86383C44}" destId="{5748E845-0676-4762-A674-C1268121247C}" srcOrd="0" destOrd="0" presId="urn:microsoft.com/office/officeart/2005/8/layout/orgChart1"/>
    <dgm:cxn modelId="{3E67D990-8B13-4308-A88E-23A112F30E4C}" type="presOf" srcId="{9FEC0319-087B-467C-8EC0-A331F22F36EC}" destId="{ECAAF12A-F19E-4041-9A28-25ABBD3BCC56}" srcOrd="1" destOrd="0" presId="urn:microsoft.com/office/officeart/2005/8/layout/orgChart1"/>
    <dgm:cxn modelId="{A6365193-2FE2-4473-946A-FA103233890F}" type="presOf" srcId="{F318756C-9C82-4479-B9BA-9C51366035F4}" destId="{15E5D100-5732-4567-BF4D-83EADFDC35DD}" srcOrd="0" destOrd="0" presId="urn:microsoft.com/office/officeart/2005/8/layout/orgChart1"/>
    <dgm:cxn modelId="{40643C95-68C6-4522-8781-6D8A072A3FDB}" srcId="{2045F99F-D66B-4CDF-82CA-31F2AA09AE10}" destId="{36A2F262-E32A-4C44-B5EF-ABDC86383C44}" srcOrd="5" destOrd="0" parTransId="{3E3F8DFA-05D4-43CA-BA12-22CBBFD418B5}" sibTransId="{16096FDA-7FC9-45FC-9A04-C2FADAD22DBD}"/>
    <dgm:cxn modelId="{7AAB359C-77F6-46EA-B8F5-E7615A3E79B1}" type="presOf" srcId="{FEFE62C5-60F6-4534-BD2E-BF03CE828B01}" destId="{EA6DCDAF-69BB-42C9-A005-386BA1056BDC}" srcOrd="0" destOrd="0" presId="urn:microsoft.com/office/officeart/2005/8/layout/orgChart1"/>
    <dgm:cxn modelId="{CF5E09A0-FA16-4ABC-8BAF-691E28F85E53}" type="presOf" srcId="{C513AB07-B134-481B-9784-EE6EB208F346}" destId="{D9B5D687-FE60-4986-A69C-B52F5F41E5DD}" srcOrd="0" destOrd="0" presId="urn:microsoft.com/office/officeart/2005/8/layout/orgChart1"/>
    <dgm:cxn modelId="{0BAD6DA1-5969-4E68-B45A-4D2B32CFB931}" type="presOf" srcId="{03C66A7E-8FF2-42D8-8E11-37A744179C81}" destId="{A25F8BF1-B755-4253-921D-FCF90E62D0E2}" srcOrd="0" destOrd="0" presId="urn:microsoft.com/office/officeart/2005/8/layout/orgChart1"/>
    <dgm:cxn modelId="{AEE96EA2-FB15-4E11-B37F-8FB4F3F00BF8}" type="presOf" srcId="{45D6D74B-AB17-4E8D-BCCD-501090B5FA45}" destId="{47BD4B8A-331F-4976-9056-6A177E46DE38}" srcOrd="1" destOrd="0" presId="urn:microsoft.com/office/officeart/2005/8/layout/orgChart1"/>
    <dgm:cxn modelId="{111716AC-6310-4E37-BB4C-796E85476B61}" type="presOf" srcId="{27870A9E-0AFC-4F1A-9483-8C27E5CA5AAA}" destId="{CABA5016-C802-4588-ADA9-E9D033973465}" srcOrd="1" destOrd="0" presId="urn:microsoft.com/office/officeart/2005/8/layout/orgChart1"/>
    <dgm:cxn modelId="{9F9C99B1-7C15-4E1C-BD26-63AFFBBDAC98}" type="presOf" srcId="{F1549488-F360-4664-BCC1-D9ED67E22FA7}" destId="{25C1239D-8F17-44F7-8EDA-1E369DB35B76}" srcOrd="1" destOrd="0" presId="urn:microsoft.com/office/officeart/2005/8/layout/orgChart1"/>
    <dgm:cxn modelId="{6A9D1FBF-6828-42E6-8ED2-685164E92FBE}" type="presOf" srcId="{2045F99F-D66B-4CDF-82CA-31F2AA09AE10}" destId="{B5F118CE-B02B-45A6-9081-A018B0ABD434}" srcOrd="1" destOrd="0" presId="urn:microsoft.com/office/officeart/2005/8/layout/orgChart1"/>
    <dgm:cxn modelId="{21C50EC4-E1B9-4673-AE1D-2881821A6436}" type="presOf" srcId="{739F7330-0594-4CD1-9261-E65ACE68EBEF}" destId="{2BC6AED6-F3E9-406A-9BF3-8F6809012005}" srcOrd="0" destOrd="0" presId="urn:microsoft.com/office/officeart/2005/8/layout/orgChart1"/>
    <dgm:cxn modelId="{FE41BBC7-780E-4212-BC16-184052A9EE61}" type="presOf" srcId="{739F7330-0594-4CD1-9261-E65ACE68EBEF}" destId="{C92C5E82-82CF-499E-B4AE-F89C69FB11A4}" srcOrd="1" destOrd="0" presId="urn:microsoft.com/office/officeart/2005/8/layout/orgChart1"/>
    <dgm:cxn modelId="{A0F68ACF-2B29-47A2-96BC-9DBD33CDCBBB}" type="presOf" srcId="{082DB3C1-30CD-4FA7-B190-A0AD342079E6}" destId="{10663DBA-F3CF-43B3-BEDC-0C86E9095DDA}" srcOrd="0" destOrd="0" presId="urn:microsoft.com/office/officeart/2005/8/layout/orgChart1"/>
    <dgm:cxn modelId="{7F5299D7-A839-483E-B9B3-B36108C8844B}" srcId="{2045F99F-D66B-4CDF-82CA-31F2AA09AE10}" destId="{FEFE62C5-60F6-4534-BD2E-BF03CE828B01}" srcOrd="2" destOrd="0" parTransId="{C8A2AE89-823D-4B3D-A597-FEA1B8EDE86C}" sibTransId="{DA09DDDF-7390-4E89-80B3-1967E16A6DFF}"/>
    <dgm:cxn modelId="{774B54DB-45E8-4B73-9262-C87B9636ADD9}" srcId="{2045F99F-D66B-4CDF-82CA-31F2AA09AE10}" destId="{9BA1598E-2CC0-4A93-9E33-4C7E85EFA2B5}" srcOrd="3" destOrd="0" parTransId="{81162A47-FD97-4251-966E-9DDE4C352795}" sibTransId="{08F58F1D-7911-4450-8FE1-3EC28897749B}"/>
    <dgm:cxn modelId="{04AF93DC-8AED-4B83-91A3-30F84D83C352}" srcId="{36A2F262-E32A-4C44-B5EF-ABDC86383C44}" destId="{04D674D6-9142-44EE-90E4-5401F70AB717}" srcOrd="0" destOrd="0" parTransId="{03C66A7E-8FF2-42D8-8E11-37A744179C81}" sibTransId="{8E40FFE8-7BBB-4932-9113-C4907392F733}"/>
    <dgm:cxn modelId="{C13254DD-87EE-4C16-B6CB-BDAC0F8DF167}" type="presOf" srcId="{0CE3AEC9-5912-4274-B005-E08DDAE88F39}" destId="{0EE4D11C-DD23-4D32-AEC9-EEF8839DE1C0}" srcOrd="1" destOrd="0" presId="urn:microsoft.com/office/officeart/2005/8/layout/orgChart1"/>
    <dgm:cxn modelId="{8396D2DE-D70F-4906-B2B3-B9A3791B7A34}" type="presOf" srcId="{5B5E4357-7266-4D40-8C70-36398605E4DB}" destId="{31832A82-AC57-4195-B9CA-F7DF1D2F3469}" srcOrd="0" destOrd="0" presId="urn:microsoft.com/office/officeart/2005/8/layout/orgChart1"/>
    <dgm:cxn modelId="{856CEEDF-B7BE-4447-BAA2-4B8B2A0E8E71}" type="presOf" srcId="{2045F99F-D66B-4CDF-82CA-31F2AA09AE10}" destId="{3489B920-204D-4F87-8804-A8575F8DD848}" srcOrd="0" destOrd="0" presId="urn:microsoft.com/office/officeart/2005/8/layout/orgChart1"/>
    <dgm:cxn modelId="{A75858E0-5A21-40F5-9FA3-BEDE2E1C4601}" type="presOf" srcId="{5B5E4357-7266-4D40-8C70-36398605E4DB}" destId="{FF9718F2-0BA3-4BEF-8DA6-2D933D3B333E}" srcOrd="1" destOrd="0" presId="urn:microsoft.com/office/officeart/2005/8/layout/orgChart1"/>
    <dgm:cxn modelId="{0A8613E3-BB7A-4AB0-AE26-117793298C83}" type="presOf" srcId="{6B20C9BC-B491-4ACD-8E26-0B6EFEABD9FD}" destId="{5BF24E18-6C98-4036-BDC1-D78191F0789D}" srcOrd="0" destOrd="0" presId="urn:microsoft.com/office/officeart/2005/8/layout/orgChart1"/>
    <dgm:cxn modelId="{4F68A7EA-A6CA-4BC4-8139-1304C90CE22E}" type="presOf" srcId="{BCC5F6BC-42EA-427B-BA3C-F5F15BC7AE24}" destId="{4EC4482C-B5A0-4ED3-A611-832A4DE0CB6D}" srcOrd="0" destOrd="0" presId="urn:microsoft.com/office/officeart/2005/8/layout/orgChart1"/>
    <dgm:cxn modelId="{34F7C8EE-C6B2-4E0B-ACF3-EACD84BB3C63}" type="presOf" srcId="{46EADD30-6D4A-4705-BBF6-EE36C3A8BFDB}" destId="{D8967E92-E032-42E6-BB7E-17C893B4BE4E}" srcOrd="0" destOrd="0" presId="urn:microsoft.com/office/officeart/2005/8/layout/orgChart1"/>
    <dgm:cxn modelId="{7FC148EF-2EAE-42FE-9332-A12FBF01918D}" type="presOf" srcId="{C2BC8B4F-E7DE-45C7-AE53-59D3B3BE4FF5}" destId="{8611BC72-A7BC-425C-AFFB-95D4A349488C}" srcOrd="1" destOrd="0" presId="urn:microsoft.com/office/officeart/2005/8/layout/orgChart1"/>
    <dgm:cxn modelId="{430B61F0-0EBC-4D7D-899F-841E471B682E}" type="presOf" srcId="{8299E58A-8901-4F6C-B5D2-C43817C9FDFF}" destId="{26B470F5-56A6-49B7-982D-170CCA1B8EA0}" srcOrd="0" destOrd="0" presId="urn:microsoft.com/office/officeart/2005/8/layout/orgChart1"/>
    <dgm:cxn modelId="{58ACA6F2-FC15-4981-BF01-4E239140DFC8}" type="presOf" srcId="{634EA5C7-4945-427C-BC94-853D6C521152}" destId="{12F40E59-9B1F-4997-81B6-2C72F72A908E}" srcOrd="1" destOrd="0" presId="urn:microsoft.com/office/officeart/2005/8/layout/orgChart1"/>
    <dgm:cxn modelId="{F2015CF4-95C8-4872-BF3B-75BB5F2EB264}" type="presOf" srcId="{938B4DC3-E7BC-4312-ABA0-CCCED02F5BD0}" destId="{09626C35-0099-4020-8BD1-3E9D95BC2AF7}" srcOrd="0" destOrd="0" presId="urn:microsoft.com/office/officeart/2005/8/layout/orgChart1"/>
    <dgm:cxn modelId="{8BDC61F4-E521-46A5-91C4-6ABC93727C01}" type="presOf" srcId="{04D674D6-9142-44EE-90E4-5401F70AB717}" destId="{EE60F84B-2700-4B53-98DF-988A7BC44FDE}" srcOrd="1" destOrd="0" presId="urn:microsoft.com/office/officeart/2005/8/layout/orgChart1"/>
    <dgm:cxn modelId="{909E8401-0CC4-44EF-8C69-A1E395B81283}" type="presParOf" srcId="{687DB705-1F80-4E01-B8DD-EBC82094EAA6}" destId="{29C73F3B-843D-49C7-A56B-254FA6C84EA1}" srcOrd="0" destOrd="0" presId="urn:microsoft.com/office/officeart/2005/8/layout/orgChart1"/>
    <dgm:cxn modelId="{6F263E42-81F8-435F-BF88-12CA85C1B147}" type="presParOf" srcId="{29C73F3B-843D-49C7-A56B-254FA6C84EA1}" destId="{4CE408EF-3DCB-41A3-9707-38C3CA2C3E9F}" srcOrd="0" destOrd="0" presId="urn:microsoft.com/office/officeart/2005/8/layout/orgChart1"/>
    <dgm:cxn modelId="{45F47328-E0B8-4698-816F-DA706DC29B6E}" type="presParOf" srcId="{4CE408EF-3DCB-41A3-9707-38C3CA2C3E9F}" destId="{3489B920-204D-4F87-8804-A8575F8DD848}" srcOrd="0" destOrd="0" presId="urn:microsoft.com/office/officeart/2005/8/layout/orgChart1"/>
    <dgm:cxn modelId="{A85E8D6B-0E71-474A-9556-D23ECEE73DC2}" type="presParOf" srcId="{4CE408EF-3DCB-41A3-9707-38C3CA2C3E9F}" destId="{B5F118CE-B02B-45A6-9081-A018B0ABD434}" srcOrd="1" destOrd="0" presId="urn:microsoft.com/office/officeart/2005/8/layout/orgChart1"/>
    <dgm:cxn modelId="{81CCD78A-0F0C-4B2B-834E-4B214FCE7003}" type="presParOf" srcId="{29C73F3B-843D-49C7-A56B-254FA6C84EA1}" destId="{0F64A5E6-DDE1-49DB-A50C-3413AF8D7958}" srcOrd="1" destOrd="0" presId="urn:microsoft.com/office/officeart/2005/8/layout/orgChart1"/>
    <dgm:cxn modelId="{B6167CCA-BC10-4C70-9F5D-0BE8A629ABE0}" type="presParOf" srcId="{0F64A5E6-DDE1-49DB-A50C-3413AF8D7958}" destId="{D8967E92-E032-42E6-BB7E-17C893B4BE4E}" srcOrd="0" destOrd="0" presId="urn:microsoft.com/office/officeart/2005/8/layout/orgChart1"/>
    <dgm:cxn modelId="{9E7B7B3E-D9C3-4571-B0BE-052A66B7C1D7}" type="presParOf" srcId="{0F64A5E6-DDE1-49DB-A50C-3413AF8D7958}" destId="{AB02A361-C3FA-4125-ADDE-9C4640201399}" srcOrd="1" destOrd="0" presId="urn:microsoft.com/office/officeart/2005/8/layout/orgChart1"/>
    <dgm:cxn modelId="{92E56EFB-6B14-4B2B-BFBD-A654FA20CEA3}" type="presParOf" srcId="{AB02A361-C3FA-4125-ADDE-9C4640201399}" destId="{8499A912-430A-4BD3-A65C-C6C2293555A9}" srcOrd="0" destOrd="0" presId="urn:microsoft.com/office/officeart/2005/8/layout/orgChart1"/>
    <dgm:cxn modelId="{48EB9D56-52C8-4027-A6C1-6C22E21C08E6}" type="presParOf" srcId="{8499A912-430A-4BD3-A65C-C6C2293555A9}" destId="{C406C72F-D3D7-4CBB-8F92-6D8481D8D0B0}" srcOrd="0" destOrd="0" presId="urn:microsoft.com/office/officeart/2005/8/layout/orgChart1"/>
    <dgm:cxn modelId="{6D510F94-162D-4151-B35E-CA73DF8ABB6C}" type="presParOf" srcId="{8499A912-430A-4BD3-A65C-C6C2293555A9}" destId="{CABA5016-C802-4588-ADA9-E9D033973465}" srcOrd="1" destOrd="0" presId="urn:microsoft.com/office/officeart/2005/8/layout/orgChart1"/>
    <dgm:cxn modelId="{5102C271-F530-48A0-9986-0CFB68C3E9B4}" type="presParOf" srcId="{AB02A361-C3FA-4125-ADDE-9C4640201399}" destId="{135D6556-8B05-4E17-9B67-2A65838AEE1E}" srcOrd="1" destOrd="0" presId="urn:microsoft.com/office/officeart/2005/8/layout/orgChart1"/>
    <dgm:cxn modelId="{712B1B73-0F35-4F46-98FF-3688FA1A1B89}" type="presParOf" srcId="{135D6556-8B05-4E17-9B67-2A65838AEE1E}" destId="{10663DBA-F3CF-43B3-BEDC-0C86E9095DDA}" srcOrd="0" destOrd="0" presId="urn:microsoft.com/office/officeart/2005/8/layout/orgChart1"/>
    <dgm:cxn modelId="{92C2F962-E45E-40F3-B922-E2BB5B254410}" type="presParOf" srcId="{135D6556-8B05-4E17-9B67-2A65838AEE1E}" destId="{54BD49B4-03D7-4F4E-9B76-90E29620985E}" srcOrd="1" destOrd="0" presId="urn:microsoft.com/office/officeart/2005/8/layout/orgChart1"/>
    <dgm:cxn modelId="{C762CD5B-31AC-4D29-91A2-38A607C6F43E}" type="presParOf" srcId="{54BD49B4-03D7-4F4E-9B76-90E29620985E}" destId="{246F631F-6861-4F17-96E3-AEF4A89C21E0}" srcOrd="0" destOrd="0" presId="urn:microsoft.com/office/officeart/2005/8/layout/orgChart1"/>
    <dgm:cxn modelId="{F1E1FF1C-01F2-4B1E-9A9D-D0ADB4849A27}" type="presParOf" srcId="{246F631F-6861-4F17-96E3-AEF4A89C21E0}" destId="{5BF24E18-6C98-4036-BDC1-D78191F0789D}" srcOrd="0" destOrd="0" presId="urn:microsoft.com/office/officeart/2005/8/layout/orgChart1"/>
    <dgm:cxn modelId="{CE347E64-DB60-478F-BF35-89F49EEAF8C2}" type="presParOf" srcId="{246F631F-6861-4F17-96E3-AEF4A89C21E0}" destId="{576CCB21-A77A-4D16-B58D-14D39A96A4E3}" srcOrd="1" destOrd="0" presId="urn:microsoft.com/office/officeart/2005/8/layout/orgChart1"/>
    <dgm:cxn modelId="{B52F6BC3-F348-4BD2-84A4-E062B50F6077}" type="presParOf" srcId="{54BD49B4-03D7-4F4E-9B76-90E29620985E}" destId="{8354ACB7-6C94-4949-88BD-05F0AE5FFA9E}" srcOrd="1" destOrd="0" presId="urn:microsoft.com/office/officeart/2005/8/layout/orgChart1"/>
    <dgm:cxn modelId="{B54E1101-C74C-4D6C-8DC8-19E920C415AE}" type="presParOf" srcId="{54BD49B4-03D7-4F4E-9B76-90E29620985E}" destId="{9356F429-B1D0-423B-83AC-80507128C144}" srcOrd="2" destOrd="0" presId="urn:microsoft.com/office/officeart/2005/8/layout/orgChart1"/>
    <dgm:cxn modelId="{FF7747D2-E420-4A89-A753-149BA882EB9A}" type="presParOf" srcId="{AB02A361-C3FA-4125-ADDE-9C4640201399}" destId="{A38946E2-ACB3-43A2-B3A1-7E9F7EF7F568}" srcOrd="2" destOrd="0" presId="urn:microsoft.com/office/officeart/2005/8/layout/orgChart1"/>
    <dgm:cxn modelId="{7B7AC062-6372-4427-9B23-813C4E120FA4}" type="presParOf" srcId="{0F64A5E6-DDE1-49DB-A50C-3413AF8D7958}" destId="{BCE9E0AC-CBEC-4C21-B496-E6514F88BB0D}" srcOrd="2" destOrd="0" presId="urn:microsoft.com/office/officeart/2005/8/layout/orgChart1"/>
    <dgm:cxn modelId="{3B80D0D7-DD3F-40B1-B54E-2CABA601BF33}" type="presParOf" srcId="{0F64A5E6-DDE1-49DB-A50C-3413AF8D7958}" destId="{8BBDDBC1-00A9-4E1D-B11B-667569610200}" srcOrd="3" destOrd="0" presId="urn:microsoft.com/office/officeart/2005/8/layout/orgChart1"/>
    <dgm:cxn modelId="{0A6178B4-4A37-47C3-8CD9-70A931CF350A}" type="presParOf" srcId="{8BBDDBC1-00A9-4E1D-B11B-667569610200}" destId="{51C51BE5-3B95-4DD0-9CA4-28004163AFA1}" srcOrd="0" destOrd="0" presId="urn:microsoft.com/office/officeart/2005/8/layout/orgChart1"/>
    <dgm:cxn modelId="{63CD6752-A0B5-47F1-9FB8-D94DC37FD507}" type="presParOf" srcId="{51C51BE5-3B95-4DD0-9CA4-28004163AFA1}" destId="{5748E845-0676-4762-A674-C1268121247C}" srcOrd="0" destOrd="0" presId="urn:microsoft.com/office/officeart/2005/8/layout/orgChart1"/>
    <dgm:cxn modelId="{4B4C7746-25BA-47AA-93CA-961DE8DF5D09}" type="presParOf" srcId="{51C51BE5-3B95-4DD0-9CA4-28004163AFA1}" destId="{4F7D0EF8-0C3A-4393-9156-FE9A5D683AB1}" srcOrd="1" destOrd="0" presId="urn:microsoft.com/office/officeart/2005/8/layout/orgChart1"/>
    <dgm:cxn modelId="{F81892C5-868A-4A1F-8458-01EA89FB5B18}" type="presParOf" srcId="{8BBDDBC1-00A9-4E1D-B11B-667569610200}" destId="{E20CC29A-8AB7-4023-80C2-759BF4993195}" srcOrd="1" destOrd="0" presId="urn:microsoft.com/office/officeart/2005/8/layout/orgChart1"/>
    <dgm:cxn modelId="{88BA9351-398C-4A0B-96F1-FDCD18323DD5}" type="presParOf" srcId="{E20CC29A-8AB7-4023-80C2-759BF4993195}" destId="{A25F8BF1-B755-4253-921D-FCF90E62D0E2}" srcOrd="0" destOrd="0" presId="urn:microsoft.com/office/officeart/2005/8/layout/orgChart1"/>
    <dgm:cxn modelId="{A3095E02-36FC-46CF-8449-537E4638507A}" type="presParOf" srcId="{E20CC29A-8AB7-4023-80C2-759BF4993195}" destId="{1F4BBB15-4E74-48FC-9C5B-E4BAA7DA50A3}" srcOrd="1" destOrd="0" presId="urn:microsoft.com/office/officeart/2005/8/layout/orgChart1"/>
    <dgm:cxn modelId="{7D45ACAE-0C78-4311-A285-885BF47CCCB4}" type="presParOf" srcId="{1F4BBB15-4E74-48FC-9C5B-E4BAA7DA50A3}" destId="{60DD8384-2E3F-4274-8C9E-CB22FBF5B063}" srcOrd="0" destOrd="0" presId="urn:microsoft.com/office/officeart/2005/8/layout/orgChart1"/>
    <dgm:cxn modelId="{D77FAB88-1B5B-4CD5-8FE5-34361EBEA2D9}" type="presParOf" srcId="{60DD8384-2E3F-4274-8C9E-CB22FBF5B063}" destId="{03524763-BBD7-4F0F-B706-F82DF0650DDC}" srcOrd="0" destOrd="0" presId="urn:microsoft.com/office/officeart/2005/8/layout/orgChart1"/>
    <dgm:cxn modelId="{AA6B571C-64D2-4C89-8B7E-3296DED00BE0}" type="presParOf" srcId="{60DD8384-2E3F-4274-8C9E-CB22FBF5B063}" destId="{EE60F84B-2700-4B53-98DF-988A7BC44FDE}" srcOrd="1" destOrd="0" presId="urn:microsoft.com/office/officeart/2005/8/layout/orgChart1"/>
    <dgm:cxn modelId="{937395EA-5D4E-4553-AFA5-6F9402B4D3E6}" type="presParOf" srcId="{1F4BBB15-4E74-48FC-9C5B-E4BAA7DA50A3}" destId="{6B65CA89-6E19-4DAF-A6F1-D66E254A604C}" srcOrd="1" destOrd="0" presId="urn:microsoft.com/office/officeart/2005/8/layout/orgChart1"/>
    <dgm:cxn modelId="{34ACC3AC-32DE-4161-B5F9-98FC3EF8D9C1}" type="presParOf" srcId="{1F4BBB15-4E74-48FC-9C5B-E4BAA7DA50A3}" destId="{620B176A-3D73-49A5-B555-3F273D9AAA8E}" srcOrd="2" destOrd="0" presId="urn:microsoft.com/office/officeart/2005/8/layout/orgChart1"/>
    <dgm:cxn modelId="{57923DCD-917C-4AD6-9FF4-C2C62381A961}" type="presParOf" srcId="{8BBDDBC1-00A9-4E1D-B11B-667569610200}" destId="{23F9B5F8-C28E-4CAC-BAB0-9F30CDC498BE}" srcOrd="2" destOrd="0" presId="urn:microsoft.com/office/officeart/2005/8/layout/orgChart1"/>
    <dgm:cxn modelId="{03910E31-C78B-4532-AA34-5DC17588E1A2}" type="presParOf" srcId="{0F64A5E6-DDE1-49DB-A50C-3413AF8D7958}" destId="{15E5D100-5732-4567-BF4D-83EADFDC35DD}" srcOrd="4" destOrd="0" presId="urn:microsoft.com/office/officeart/2005/8/layout/orgChart1"/>
    <dgm:cxn modelId="{ED338299-1118-4CA4-85DD-DC80BF950EAD}" type="presParOf" srcId="{0F64A5E6-DDE1-49DB-A50C-3413AF8D7958}" destId="{22ADF5A7-4972-465A-A840-CACC8CB8AFBA}" srcOrd="5" destOrd="0" presId="urn:microsoft.com/office/officeart/2005/8/layout/orgChart1"/>
    <dgm:cxn modelId="{41832B1B-169E-4A6E-B52C-D16A2328A722}" type="presParOf" srcId="{22ADF5A7-4972-465A-A840-CACC8CB8AFBA}" destId="{9F51677F-62BE-4ED4-9895-124751E8C46D}" srcOrd="0" destOrd="0" presId="urn:microsoft.com/office/officeart/2005/8/layout/orgChart1"/>
    <dgm:cxn modelId="{EFCCD2BF-8F81-4187-9869-60FBE2441AED}" type="presParOf" srcId="{9F51677F-62BE-4ED4-9895-124751E8C46D}" destId="{C3E8D3A4-8277-41DF-8168-D3D1AF3CF087}" srcOrd="0" destOrd="0" presId="urn:microsoft.com/office/officeart/2005/8/layout/orgChart1"/>
    <dgm:cxn modelId="{9B344E9C-F912-4EE6-9779-CE95FB0A3419}" type="presParOf" srcId="{9F51677F-62BE-4ED4-9895-124751E8C46D}" destId="{12F40E59-9B1F-4997-81B6-2C72F72A908E}" srcOrd="1" destOrd="0" presId="urn:microsoft.com/office/officeart/2005/8/layout/orgChart1"/>
    <dgm:cxn modelId="{8AD31963-D2C1-4A0D-922D-00B701E57115}" type="presParOf" srcId="{22ADF5A7-4972-465A-A840-CACC8CB8AFBA}" destId="{814C2DF6-F88D-4AE3-8A62-7AE02307087F}" srcOrd="1" destOrd="0" presId="urn:microsoft.com/office/officeart/2005/8/layout/orgChart1"/>
    <dgm:cxn modelId="{E0AB0027-426B-44ED-A49E-1EE997A757C1}" type="presParOf" srcId="{814C2DF6-F88D-4AE3-8A62-7AE02307087F}" destId="{84E53686-A914-4088-AD48-B3FCD12EA0B8}" srcOrd="0" destOrd="0" presId="urn:microsoft.com/office/officeart/2005/8/layout/orgChart1"/>
    <dgm:cxn modelId="{1D2FAA5E-8D0C-4114-951C-069A018EB130}" type="presParOf" srcId="{814C2DF6-F88D-4AE3-8A62-7AE02307087F}" destId="{F03F1723-A610-4F1D-B62D-F51EEDD942DA}" srcOrd="1" destOrd="0" presId="urn:microsoft.com/office/officeart/2005/8/layout/orgChart1"/>
    <dgm:cxn modelId="{DC0331EE-63CE-41A5-8FDC-CD5432761518}" type="presParOf" srcId="{F03F1723-A610-4F1D-B62D-F51EEDD942DA}" destId="{AD6A9C4D-0195-48C7-BA65-DD78C90F22A8}" srcOrd="0" destOrd="0" presId="urn:microsoft.com/office/officeart/2005/8/layout/orgChart1"/>
    <dgm:cxn modelId="{F09F2E1D-60B1-47E7-B83B-D5C8BC20832D}" type="presParOf" srcId="{AD6A9C4D-0195-48C7-BA65-DD78C90F22A8}" destId="{31832A82-AC57-4195-B9CA-F7DF1D2F3469}" srcOrd="0" destOrd="0" presId="urn:microsoft.com/office/officeart/2005/8/layout/orgChart1"/>
    <dgm:cxn modelId="{D0DBE89C-39D2-415C-84FB-F81990E9357D}" type="presParOf" srcId="{AD6A9C4D-0195-48C7-BA65-DD78C90F22A8}" destId="{FF9718F2-0BA3-4BEF-8DA6-2D933D3B333E}" srcOrd="1" destOrd="0" presId="urn:microsoft.com/office/officeart/2005/8/layout/orgChart1"/>
    <dgm:cxn modelId="{C32A2858-D014-4314-ABBC-89348B65ED16}" type="presParOf" srcId="{F03F1723-A610-4F1D-B62D-F51EEDD942DA}" destId="{026C4808-0426-4FEF-987D-4A96C7D61E7D}" srcOrd="1" destOrd="0" presId="urn:microsoft.com/office/officeart/2005/8/layout/orgChart1"/>
    <dgm:cxn modelId="{1D9688C0-6BB5-4F68-8977-940AA13555DE}" type="presParOf" srcId="{F03F1723-A610-4F1D-B62D-F51EEDD942DA}" destId="{5F26B2AC-727F-49F7-B65A-A7454B4D2C69}" srcOrd="2" destOrd="0" presId="urn:microsoft.com/office/officeart/2005/8/layout/orgChart1"/>
    <dgm:cxn modelId="{40C58368-F7AB-4CEF-906C-9AF2E86DF7E4}" type="presParOf" srcId="{22ADF5A7-4972-465A-A840-CACC8CB8AFBA}" destId="{0823471C-98A0-441E-8109-53FA9119EB89}" srcOrd="2" destOrd="0" presId="urn:microsoft.com/office/officeart/2005/8/layout/orgChart1"/>
    <dgm:cxn modelId="{F370B9B1-F42E-4ED2-AAAC-A441AE55BB1A}" type="presParOf" srcId="{0F64A5E6-DDE1-49DB-A50C-3413AF8D7958}" destId="{7A7FC4DD-F1E1-4100-BFA8-6CFD23A73DA8}" srcOrd="6" destOrd="0" presId="urn:microsoft.com/office/officeart/2005/8/layout/orgChart1"/>
    <dgm:cxn modelId="{5A599F31-9189-4C31-ACD2-82F5D8D16117}" type="presParOf" srcId="{0F64A5E6-DDE1-49DB-A50C-3413AF8D7958}" destId="{228B14D4-EC76-40C3-90A8-105619453F91}" srcOrd="7" destOrd="0" presId="urn:microsoft.com/office/officeart/2005/8/layout/orgChart1"/>
    <dgm:cxn modelId="{B2563CA2-2E79-4B0C-A2DA-CF7A37E43AD3}" type="presParOf" srcId="{228B14D4-EC76-40C3-90A8-105619453F91}" destId="{CAC73F76-2135-4456-978D-755BBD9FFDE5}" srcOrd="0" destOrd="0" presId="urn:microsoft.com/office/officeart/2005/8/layout/orgChart1"/>
    <dgm:cxn modelId="{B3723BB0-758E-4ED1-8B0B-25C2C588AAF9}" type="presParOf" srcId="{CAC73F76-2135-4456-978D-755BBD9FFDE5}" destId="{6F926FE0-C380-4E0B-9814-6D91605499C6}" srcOrd="0" destOrd="0" presId="urn:microsoft.com/office/officeart/2005/8/layout/orgChart1"/>
    <dgm:cxn modelId="{0EEA5846-0C71-429A-8199-F19BD6E0A99B}" type="presParOf" srcId="{CAC73F76-2135-4456-978D-755BBD9FFDE5}" destId="{47BD4B8A-331F-4976-9056-6A177E46DE38}" srcOrd="1" destOrd="0" presId="urn:microsoft.com/office/officeart/2005/8/layout/orgChart1"/>
    <dgm:cxn modelId="{EED3B92B-3FE8-4C2F-B73D-5E9612227170}" type="presParOf" srcId="{228B14D4-EC76-40C3-90A8-105619453F91}" destId="{8F1B70C7-7E43-4BC6-BCC4-ECC157438EB8}" srcOrd="1" destOrd="0" presId="urn:microsoft.com/office/officeart/2005/8/layout/orgChart1"/>
    <dgm:cxn modelId="{44F4FD9B-A6D1-4B8A-86DC-92D7DCC1E061}" type="presParOf" srcId="{8F1B70C7-7E43-4BC6-BCC4-ECC157438EB8}" destId="{8EBC1E87-3B16-4D60-8DB6-6174B7A39545}" srcOrd="0" destOrd="0" presId="urn:microsoft.com/office/officeart/2005/8/layout/orgChart1"/>
    <dgm:cxn modelId="{8E10EF09-7F61-426C-8AF5-717F566D4E6F}" type="presParOf" srcId="{8F1B70C7-7E43-4BC6-BCC4-ECC157438EB8}" destId="{10E3D4D4-7EAE-431B-8A6D-7D3A84B731FC}" srcOrd="1" destOrd="0" presId="urn:microsoft.com/office/officeart/2005/8/layout/orgChart1"/>
    <dgm:cxn modelId="{DAB83C14-0A5C-4A4D-860C-20B29EB9E9C7}" type="presParOf" srcId="{10E3D4D4-7EAE-431B-8A6D-7D3A84B731FC}" destId="{88FCC862-AA97-4793-B6A9-94E743F911A1}" srcOrd="0" destOrd="0" presId="urn:microsoft.com/office/officeart/2005/8/layout/orgChart1"/>
    <dgm:cxn modelId="{544F2571-37A1-4DA4-B09D-F02D7D23B234}" type="presParOf" srcId="{88FCC862-AA97-4793-B6A9-94E743F911A1}" destId="{CECD4C65-3CFC-4BBB-A864-3D1F9F1B3868}" srcOrd="0" destOrd="0" presId="urn:microsoft.com/office/officeart/2005/8/layout/orgChart1"/>
    <dgm:cxn modelId="{9A39E4CC-7934-439D-A1C4-B4CF6B241508}" type="presParOf" srcId="{88FCC862-AA97-4793-B6A9-94E743F911A1}" destId="{ECAAF12A-F19E-4041-9A28-25ABBD3BCC56}" srcOrd="1" destOrd="0" presId="urn:microsoft.com/office/officeart/2005/8/layout/orgChart1"/>
    <dgm:cxn modelId="{82EBD58F-3A25-42CD-98A7-89923E1B5052}" type="presParOf" srcId="{10E3D4D4-7EAE-431B-8A6D-7D3A84B731FC}" destId="{92ECABE1-D46A-441F-A906-6DD2ABF0D611}" srcOrd="1" destOrd="0" presId="urn:microsoft.com/office/officeart/2005/8/layout/orgChart1"/>
    <dgm:cxn modelId="{BABC20A7-C99C-404F-A016-8D51A5DFBB49}" type="presParOf" srcId="{10E3D4D4-7EAE-431B-8A6D-7D3A84B731FC}" destId="{C6221BFC-12CD-4AB4-8413-974D80FE5A2A}" srcOrd="2" destOrd="0" presId="urn:microsoft.com/office/officeart/2005/8/layout/orgChart1"/>
    <dgm:cxn modelId="{B9F17BE9-DF47-4D6C-A3B5-294670404C3A}" type="presParOf" srcId="{228B14D4-EC76-40C3-90A8-105619453F91}" destId="{113560D4-BCDC-4D37-B287-036A3612C8CE}" srcOrd="2" destOrd="0" presId="urn:microsoft.com/office/officeart/2005/8/layout/orgChart1"/>
    <dgm:cxn modelId="{D9EDBF26-A413-45F4-B853-992DDE1A8083}" type="presParOf" srcId="{0F64A5E6-DDE1-49DB-A50C-3413AF8D7958}" destId="{D9B5D687-FE60-4986-A69C-B52F5F41E5DD}" srcOrd="8" destOrd="0" presId="urn:microsoft.com/office/officeart/2005/8/layout/orgChart1"/>
    <dgm:cxn modelId="{263388B6-ABB1-4546-BFE1-C1E62277A10E}" type="presParOf" srcId="{0F64A5E6-DDE1-49DB-A50C-3413AF8D7958}" destId="{E2C084D6-8AEF-47C0-9F34-E0FCE34F3AA9}" srcOrd="9" destOrd="0" presId="urn:microsoft.com/office/officeart/2005/8/layout/orgChart1"/>
    <dgm:cxn modelId="{1982351A-57E7-4EBA-A1C1-B1B7B146D6BA}" type="presParOf" srcId="{E2C084D6-8AEF-47C0-9F34-E0FCE34F3AA9}" destId="{83772244-C329-4CE6-8A72-E44DB78C92F1}" srcOrd="0" destOrd="0" presId="urn:microsoft.com/office/officeart/2005/8/layout/orgChart1"/>
    <dgm:cxn modelId="{E3F6D506-E95E-4F78-B7D0-173C5E883ABB}" type="presParOf" srcId="{83772244-C329-4CE6-8A72-E44DB78C92F1}" destId="{681D2D73-7A62-4A51-9341-D44C7966A715}" srcOrd="0" destOrd="0" presId="urn:microsoft.com/office/officeart/2005/8/layout/orgChart1"/>
    <dgm:cxn modelId="{7A73A38D-814B-416D-812B-A2A98073B695}" type="presParOf" srcId="{83772244-C329-4CE6-8A72-E44DB78C92F1}" destId="{8611BC72-A7BC-425C-AFFB-95D4A349488C}" srcOrd="1" destOrd="0" presId="urn:microsoft.com/office/officeart/2005/8/layout/orgChart1"/>
    <dgm:cxn modelId="{12F37BDB-7BB5-4690-8D70-446181D7EBFB}" type="presParOf" srcId="{E2C084D6-8AEF-47C0-9F34-E0FCE34F3AA9}" destId="{EB39F357-0836-4D2E-8352-FAB77A31849E}" srcOrd="1" destOrd="0" presId="urn:microsoft.com/office/officeart/2005/8/layout/orgChart1"/>
    <dgm:cxn modelId="{CEA2D522-6760-4068-BF2B-3845034AE6FC}" type="presParOf" srcId="{EB39F357-0836-4D2E-8352-FAB77A31849E}" destId="{8021EB46-8D7F-47DF-AEEE-AEDD2A653990}" srcOrd="0" destOrd="0" presId="urn:microsoft.com/office/officeart/2005/8/layout/orgChart1"/>
    <dgm:cxn modelId="{A3FB7BDF-5995-4428-AE78-59BDA4C11669}" type="presParOf" srcId="{EB39F357-0836-4D2E-8352-FAB77A31849E}" destId="{42B957B6-1CC0-4AD7-880F-9A06DBF77D95}" srcOrd="1" destOrd="0" presId="urn:microsoft.com/office/officeart/2005/8/layout/orgChart1"/>
    <dgm:cxn modelId="{C7049A63-8A99-48D5-9B06-F6A34AA41EE0}" type="presParOf" srcId="{42B957B6-1CC0-4AD7-880F-9A06DBF77D95}" destId="{8D0C5464-3928-4554-832F-D62DC11A0175}" srcOrd="0" destOrd="0" presId="urn:microsoft.com/office/officeart/2005/8/layout/orgChart1"/>
    <dgm:cxn modelId="{472B90A3-70D9-44DF-8CCC-7235CFAE5487}" type="presParOf" srcId="{8D0C5464-3928-4554-832F-D62DC11A0175}" destId="{26B470F5-56A6-49B7-982D-170CCA1B8EA0}" srcOrd="0" destOrd="0" presId="urn:microsoft.com/office/officeart/2005/8/layout/orgChart1"/>
    <dgm:cxn modelId="{8AA2A5DD-2E6E-4EC9-BB88-5E8511167B87}" type="presParOf" srcId="{8D0C5464-3928-4554-832F-D62DC11A0175}" destId="{86F8903B-E153-4990-84D3-A861C2947174}" srcOrd="1" destOrd="0" presId="urn:microsoft.com/office/officeart/2005/8/layout/orgChart1"/>
    <dgm:cxn modelId="{6CEC7369-3626-46C8-9DE6-E2A4477C2708}" type="presParOf" srcId="{42B957B6-1CC0-4AD7-880F-9A06DBF77D95}" destId="{C6F8FA42-54C9-499A-9B04-4944A3D72FE9}" srcOrd="1" destOrd="0" presId="urn:microsoft.com/office/officeart/2005/8/layout/orgChart1"/>
    <dgm:cxn modelId="{2528D198-7C21-4D7A-9E3B-DC35611F0531}" type="presParOf" srcId="{42B957B6-1CC0-4AD7-880F-9A06DBF77D95}" destId="{DEAF0147-83E0-48C9-8285-6D6F207143A8}" srcOrd="2" destOrd="0" presId="urn:microsoft.com/office/officeart/2005/8/layout/orgChart1"/>
    <dgm:cxn modelId="{01B1404A-F03A-4556-B430-34DD54518881}" type="presParOf" srcId="{E2C084D6-8AEF-47C0-9F34-E0FCE34F3AA9}" destId="{17C31A70-F912-4B8E-B303-139F46098DEE}" srcOrd="2" destOrd="0" presId="urn:microsoft.com/office/officeart/2005/8/layout/orgChart1"/>
    <dgm:cxn modelId="{1965AC10-4EA6-4E50-B182-42A3ACBD715D}" type="presParOf" srcId="{29C73F3B-843D-49C7-A56B-254FA6C84EA1}" destId="{950D344C-C078-4A1E-8AB0-73FFC81AC699}" srcOrd="2" destOrd="0" presId="urn:microsoft.com/office/officeart/2005/8/layout/orgChart1"/>
    <dgm:cxn modelId="{690E6599-F876-4353-A47C-DBD61216F737}" type="presParOf" srcId="{950D344C-C078-4A1E-8AB0-73FFC81AC699}" destId="{09626C35-0099-4020-8BD1-3E9D95BC2AF7}" srcOrd="0" destOrd="0" presId="urn:microsoft.com/office/officeart/2005/8/layout/orgChart1"/>
    <dgm:cxn modelId="{437A70CB-2A23-4238-A3FD-69B45BB99AEB}" type="presParOf" srcId="{950D344C-C078-4A1E-8AB0-73FFC81AC699}" destId="{25C5D84A-E120-4FCB-9D4D-64DB8AB5B47E}" srcOrd="1" destOrd="0" presId="urn:microsoft.com/office/officeart/2005/8/layout/orgChart1"/>
    <dgm:cxn modelId="{BAB50D63-E695-41DF-8C9B-DE87E3789D4B}" type="presParOf" srcId="{25C5D84A-E120-4FCB-9D4D-64DB8AB5B47E}" destId="{2C5DFC8E-F7F0-4FAF-AC91-6BFEABEC5C20}" srcOrd="0" destOrd="0" presId="urn:microsoft.com/office/officeart/2005/8/layout/orgChart1"/>
    <dgm:cxn modelId="{99DCB82A-C6DE-41B6-9B35-9E6AF13F24FB}" type="presParOf" srcId="{2C5DFC8E-F7F0-4FAF-AC91-6BFEABEC5C20}" destId="{5BB1196C-6B0E-425C-8165-A84FDAC12087}" srcOrd="0" destOrd="0" presId="urn:microsoft.com/office/officeart/2005/8/layout/orgChart1"/>
    <dgm:cxn modelId="{54EB2C9D-47B3-43AF-8AF9-5C9C4B6C425D}" type="presParOf" srcId="{2C5DFC8E-F7F0-4FAF-AC91-6BFEABEC5C20}" destId="{FDCC4606-857D-4E88-9CBF-B39E6460D6EA}" srcOrd="1" destOrd="0" presId="urn:microsoft.com/office/officeart/2005/8/layout/orgChart1"/>
    <dgm:cxn modelId="{65B3284B-AE85-4CE6-86F7-6544FFA45459}" type="presParOf" srcId="{25C5D84A-E120-4FCB-9D4D-64DB8AB5B47E}" destId="{A78719D2-2392-45D4-A711-FF7AF4DAF509}" srcOrd="1" destOrd="0" presId="urn:microsoft.com/office/officeart/2005/8/layout/orgChart1"/>
    <dgm:cxn modelId="{CB00DAD0-223B-4AFA-815D-E183BB2168F8}" type="presParOf" srcId="{25C5D84A-E120-4FCB-9D4D-64DB8AB5B47E}" destId="{6262367F-B455-498F-B159-90D07718E623}" srcOrd="2" destOrd="0" presId="urn:microsoft.com/office/officeart/2005/8/layout/orgChart1"/>
    <dgm:cxn modelId="{74827C9D-F530-4674-9E5E-025C1C885EF1}" type="presParOf" srcId="{950D344C-C078-4A1E-8AB0-73FFC81AC699}" destId="{4EC4482C-B5A0-4ED3-A611-832A4DE0CB6D}" srcOrd="2" destOrd="0" presId="urn:microsoft.com/office/officeart/2005/8/layout/orgChart1"/>
    <dgm:cxn modelId="{B1EBC0CE-64D4-4F9A-B592-0D4239076338}" type="presParOf" srcId="{950D344C-C078-4A1E-8AB0-73FFC81AC699}" destId="{6869A473-6E03-4CEA-9204-BBEF73B88209}" srcOrd="3" destOrd="0" presId="urn:microsoft.com/office/officeart/2005/8/layout/orgChart1"/>
    <dgm:cxn modelId="{9F243038-7E09-482C-BB3F-8BDDB67B2030}" type="presParOf" srcId="{6869A473-6E03-4CEA-9204-BBEF73B88209}" destId="{7EF35C67-3822-40BA-9258-C7329A8B973C}" srcOrd="0" destOrd="0" presId="urn:microsoft.com/office/officeart/2005/8/layout/orgChart1"/>
    <dgm:cxn modelId="{1BD77709-254A-446B-AD27-D69159037AB8}" type="presParOf" srcId="{7EF35C67-3822-40BA-9258-C7329A8B973C}" destId="{8233B235-B1F4-45F3-8B19-410B65EDC749}" srcOrd="0" destOrd="0" presId="urn:microsoft.com/office/officeart/2005/8/layout/orgChart1"/>
    <dgm:cxn modelId="{86BE251E-DEA7-403B-98A5-10039C255E42}" type="presParOf" srcId="{7EF35C67-3822-40BA-9258-C7329A8B973C}" destId="{25C1239D-8F17-44F7-8EDA-1E369DB35B76}" srcOrd="1" destOrd="0" presId="urn:microsoft.com/office/officeart/2005/8/layout/orgChart1"/>
    <dgm:cxn modelId="{38676CC3-665F-4F5C-9651-150F0B2194A6}" type="presParOf" srcId="{6869A473-6E03-4CEA-9204-BBEF73B88209}" destId="{1F2D5298-4F88-4432-A380-F49CB058385C}" srcOrd="1" destOrd="0" presId="urn:microsoft.com/office/officeart/2005/8/layout/orgChart1"/>
    <dgm:cxn modelId="{001C8C57-42B5-48ED-B403-F4C711B78FF8}" type="presParOf" srcId="{6869A473-6E03-4CEA-9204-BBEF73B88209}" destId="{BF927F87-F8D9-405A-AAD7-BA9ED1F1B6E6}" srcOrd="2" destOrd="0" presId="urn:microsoft.com/office/officeart/2005/8/layout/orgChart1"/>
    <dgm:cxn modelId="{98B3CF11-2E03-434B-8BAD-3D8CBEA778BE}" type="presParOf" srcId="{950D344C-C078-4A1E-8AB0-73FFC81AC699}" destId="{36CFAEE3-A4D8-4E9F-B9F6-56A526FF4D65}" srcOrd="4" destOrd="0" presId="urn:microsoft.com/office/officeart/2005/8/layout/orgChart1"/>
    <dgm:cxn modelId="{BF2A4DE8-A7F1-437C-A55C-3141E44CB0F1}" type="presParOf" srcId="{950D344C-C078-4A1E-8AB0-73FFC81AC699}" destId="{3386AA13-0C1E-43F5-808B-3A62DB2A4B9A}" srcOrd="5" destOrd="0" presId="urn:microsoft.com/office/officeart/2005/8/layout/orgChart1"/>
    <dgm:cxn modelId="{478788BE-52E6-4037-8C28-25C9665409A3}" type="presParOf" srcId="{3386AA13-0C1E-43F5-808B-3A62DB2A4B9A}" destId="{01765931-197A-46C4-9D98-84EF7FF6553F}" srcOrd="0" destOrd="0" presId="urn:microsoft.com/office/officeart/2005/8/layout/orgChart1"/>
    <dgm:cxn modelId="{8376837E-B14A-4CC3-88E6-170F5E0CB237}" type="presParOf" srcId="{01765931-197A-46C4-9D98-84EF7FF6553F}" destId="{EA6DCDAF-69BB-42C9-A005-386BA1056BDC}" srcOrd="0" destOrd="0" presId="urn:microsoft.com/office/officeart/2005/8/layout/orgChart1"/>
    <dgm:cxn modelId="{D3473B32-4ED8-4F3F-92A9-2776CB01DB15}" type="presParOf" srcId="{01765931-197A-46C4-9D98-84EF7FF6553F}" destId="{7685BDC3-E29F-40FB-9726-50CACB435345}" srcOrd="1" destOrd="0" presId="urn:microsoft.com/office/officeart/2005/8/layout/orgChart1"/>
    <dgm:cxn modelId="{E58A8318-7709-48B1-8165-F89EDD813EFF}" type="presParOf" srcId="{3386AA13-0C1E-43F5-808B-3A62DB2A4B9A}" destId="{027444C2-52E5-41B1-B7A8-51BE2F12BA0A}" srcOrd="1" destOrd="0" presId="urn:microsoft.com/office/officeart/2005/8/layout/orgChart1"/>
    <dgm:cxn modelId="{3F46DAD5-6CE2-4782-8BC7-1776338058AB}" type="presParOf" srcId="{3386AA13-0C1E-43F5-808B-3A62DB2A4B9A}" destId="{9131783C-DD35-4FD3-8884-B33EA42CD9A9}" srcOrd="2" destOrd="0" presId="urn:microsoft.com/office/officeart/2005/8/layout/orgChart1"/>
    <dgm:cxn modelId="{08BFA8CB-C782-4C86-B79B-498829B36DFE}" type="presParOf" srcId="{950D344C-C078-4A1E-8AB0-73FFC81AC699}" destId="{60435420-FFBF-4909-8DD7-10CA83BAC3D5}" srcOrd="6" destOrd="0" presId="urn:microsoft.com/office/officeart/2005/8/layout/orgChart1"/>
    <dgm:cxn modelId="{CDBD31D1-E129-440C-8D06-CA687E986B91}" type="presParOf" srcId="{950D344C-C078-4A1E-8AB0-73FFC81AC699}" destId="{8F8F3DBD-3B0A-4266-A3BC-82B2CCE74F7A}" srcOrd="7" destOrd="0" presId="urn:microsoft.com/office/officeart/2005/8/layout/orgChart1"/>
    <dgm:cxn modelId="{09EC961E-D814-4123-BA8D-B43F829D1CA0}" type="presParOf" srcId="{8F8F3DBD-3B0A-4266-A3BC-82B2CCE74F7A}" destId="{A64B630C-FE82-4F33-95EB-26405A8CC42F}" srcOrd="0" destOrd="0" presId="urn:microsoft.com/office/officeart/2005/8/layout/orgChart1"/>
    <dgm:cxn modelId="{F663D150-0290-4F55-ACBA-D526D4C5A4B1}" type="presParOf" srcId="{A64B630C-FE82-4F33-95EB-26405A8CC42F}" destId="{1A204EB4-27FB-43CE-B5CD-673936384DA2}" srcOrd="0" destOrd="0" presId="urn:microsoft.com/office/officeart/2005/8/layout/orgChart1"/>
    <dgm:cxn modelId="{13F44C39-2ED8-482D-ADBF-E4A259ABF266}" type="presParOf" srcId="{A64B630C-FE82-4F33-95EB-26405A8CC42F}" destId="{EC918A50-D67E-4CB0-A46A-6B61B405108A}" srcOrd="1" destOrd="0" presId="urn:microsoft.com/office/officeart/2005/8/layout/orgChart1"/>
    <dgm:cxn modelId="{589298CC-8B33-4BAD-A243-B5A934090AD7}" type="presParOf" srcId="{8F8F3DBD-3B0A-4266-A3BC-82B2CCE74F7A}" destId="{AE0BCEA6-DE91-4CDE-8A4D-BD89EC5796E4}" srcOrd="1" destOrd="0" presId="urn:microsoft.com/office/officeart/2005/8/layout/orgChart1"/>
    <dgm:cxn modelId="{D0E840D8-1FD4-433D-9FD5-A0ADF4A0BB10}" type="presParOf" srcId="{8F8F3DBD-3B0A-4266-A3BC-82B2CCE74F7A}" destId="{EB86D4D1-127C-4AEB-B3F6-7A4FAF59FFF0}" srcOrd="2" destOrd="0" presId="urn:microsoft.com/office/officeart/2005/8/layout/orgChart1"/>
    <dgm:cxn modelId="{A606BB9E-AEDA-4B40-B3A3-77264928D74B}" type="presParOf" srcId="{687DB705-1F80-4E01-B8DD-EBC82094EAA6}" destId="{7DE9327D-5C37-486A-A187-E19E799DE2E3}" srcOrd="1" destOrd="0" presId="urn:microsoft.com/office/officeart/2005/8/layout/orgChart1"/>
    <dgm:cxn modelId="{864EF6E8-193B-490A-8344-D7AF147946CB}" type="presParOf" srcId="{7DE9327D-5C37-486A-A187-E19E799DE2E3}" destId="{91419252-F4F0-49F6-8064-4EADDB947C28}" srcOrd="0" destOrd="0" presId="urn:microsoft.com/office/officeart/2005/8/layout/orgChart1"/>
    <dgm:cxn modelId="{735125D6-2B09-4EE1-979D-0CB8349E2E2C}" type="presParOf" srcId="{91419252-F4F0-49F6-8064-4EADDB947C28}" destId="{0A60792C-4265-4398-8695-9734511CB2C4}" srcOrd="0" destOrd="0" presId="urn:microsoft.com/office/officeart/2005/8/layout/orgChart1"/>
    <dgm:cxn modelId="{D6C451F1-2A4C-4951-BEF8-0FB91DFDC165}" type="presParOf" srcId="{91419252-F4F0-49F6-8064-4EADDB947C28}" destId="{0EE4D11C-DD23-4D32-AEC9-EEF8839DE1C0}" srcOrd="1" destOrd="0" presId="urn:microsoft.com/office/officeart/2005/8/layout/orgChart1"/>
    <dgm:cxn modelId="{BAD2E328-A104-4A5A-AA6F-D79FF13FDDD6}" type="presParOf" srcId="{7DE9327D-5C37-486A-A187-E19E799DE2E3}" destId="{D9DF3869-7F85-411F-8F34-FFF34095A147}" srcOrd="1" destOrd="0" presId="urn:microsoft.com/office/officeart/2005/8/layout/orgChart1"/>
    <dgm:cxn modelId="{F92D6702-6D8E-404E-8723-876ECA226954}" type="presParOf" srcId="{7DE9327D-5C37-486A-A187-E19E799DE2E3}" destId="{B3313F42-BDEF-4C4B-B2A1-6A132E31BCB1}" srcOrd="2" destOrd="0" presId="urn:microsoft.com/office/officeart/2005/8/layout/orgChart1"/>
    <dgm:cxn modelId="{31CCD363-ED48-4A60-A0D4-CBF52824D83A}" type="presParOf" srcId="{687DB705-1F80-4E01-B8DD-EBC82094EAA6}" destId="{1D0CB77A-B9EE-4CDE-AC73-FFAC0FC7B06F}" srcOrd="2" destOrd="0" presId="urn:microsoft.com/office/officeart/2005/8/layout/orgChart1"/>
    <dgm:cxn modelId="{2BE7B538-1839-4438-AC50-DBA705195A07}" type="presParOf" srcId="{1D0CB77A-B9EE-4CDE-AC73-FFAC0FC7B06F}" destId="{69432008-38B0-4912-8741-A01814EDA3FD}" srcOrd="0" destOrd="0" presId="urn:microsoft.com/office/officeart/2005/8/layout/orgChart1"/>
    <dgm:cxn modelId="{5034BB5C-F301-4058-B807-912AD65A3EE9}" type="presParOf" srcId="{69432008-38B0-4912-8741-A01814EDA3FD}" destId="{2BC6AED6-F3E9-406A-9BF3-8F6809012005}" srcOrd="0" destOrd="0" presId="urn:microsoft.com/office/officeart/2005/8/layout/orgChart1"/>
    <dgm:cxn modelId="{BB5AB1F4-DFDF-4813-A8F5-2C37D10E18C9}" type="presParOf" srcId="{69432008-38B0-4912-8741-A01814EDA3FD}" destId="{C92C5E82-82CF-499E-B4AE-F89C69FB11A4}" srcOrd="1" destOrd="0" presId="urn:microsoft.com/office/officeart/2005/8/layout/orgChart1"/>
    <dgm:cxn modelId="{37D74871-E20D-464C-9746-FAA50BAA631E}" type="presParOf" srcId="{1D0CB77A-B9EE-4CDE-AC73-FFAC0FC7B06F}" destId="{9EA80D24-C6CF-4460-99AA-1D35F6657241}" srcOrd="1" destOrd="0" presId="urn:microsoft.com/office/officeart/2005/8/layout/orgChart1"/>
    <dgm:cxn modelId="{6FCD5268-049E-4B22-98E4-17463F5660CD}" type="presParOf" srcId="{1D0CB77A-B9EE-4CDE-AC73-FFAC0FC7B06F}" destId="{52D92876-4AFC-4672-A6A3-3FEFF1E977CA}"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35420-FFBF-4909-8DD7-10CA83BAC3D5}">
      <dsp:nvSpPr>
        <dsp:cNvPr id="0" name=""/>
        <dsp:cNvSpPr/>
      </dsp:nvSpPr>
      <dsp:spPr>
        <a:xfrm>
          <a:off x="4786898" y="892554"/>
          <a:ext cx="565129" cy="1931624"/>
        </a:xfrm>
        <a:custGeom>
          <a:avLst/>
          <a:gdLst/>
          <a:ahLst/>
          <a:cxnLst/>
          <a:rect l="0" t="0" r="0" b="0"/>
          <a:pathLst>
            <a:path>
              <a:moveTo>
                <a:pt x="0" y="0"/>
              </a:moveTo>
              <a:lnTo>
                <a:pt x="0" y="1931624"/>
              </a:lnTo>
              <a:lnTo>
                <a:pt x="565129" y="193162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6CFAEE3-A4D8-4E9F-B9F6-56A526FF4D65}">
      <dsp:nvSpPr>
        <dsp:cNvPr id="0" name=""/>
        <dsp:cNvSpPr/>
      </dsp:nvSpPr>
      <dsp:spPr>
        <a:xfrm>
          <a:off x="4250896" y="892554"/>
          <a:ext cx="536002" cy="2139280"/>
        </a:xfrm>
        <a:custGeom>
          <a:avLst/>
          <a:gdLst/>
          <a:ahLst/>
          <a:cxnLst/>
          <a:rect l="0" t="0" r="0" b="0"/>
          <a:pathLst>
            <a:path>
              <a:moveTo>
                <a:pt x="536002" y="0"/>
              </a:moveTo>
              <a:lnTo>
                <a:pt x="536002" y="2139280"/>
              </a:lnTo>
              <a:lnTo>
                <a:pt x="0" y="213928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EC4482C-B5A0-4ED3-A611-832A4DE0CB6D}">
      <dsp:nvSpPr>
        <dsp:cNvPr id="0" name=""/>
        <dsp:cNvSpPr/>
      </dsp:nvSpPr>
      <dsp:spPr>
        <a:xfrm>
          <a:off x="4786898" y="892554"/>
          <a:ext cx="536002" cy="853227"/>
        </a:xfrm>
        <a:custGeom>
          <a:avLst/>
          <a:gdLst/>
          <a:ahLst/>
          <a:cxnLst/>
          <a:rect l="0" t="0" r="0" b="0"/>
          <a:pathLst>
            <a:path>
              <a:moveTo>
                <a:pt x="0" y="0"/>
              </a:moveTo>
              <a:lnTo>
                <a:pt x="0" y="853227"/>
              </a:lnTo>
              <a:lnTo>
                <a:pt x="536002" y="85322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9626C35-0099-4020-8BD1-3E9D95BC2AF7}">
      <dsp:nvSpPr>
        <dsp:cNvPr id="0" name=""/>
        <dsp:cNvSpPr/>
      </dsp:nvSpPr>
      <dsp:spPr>
        <a:xfrm>
          <a:off x="4269549" y="892554"/>
          <a:ext cx="517348" cy="622836"/>
        </a:xfrm>
        <a:custGeom>
          <a:avLst/>
          <a:gdLst/>
          <a:ahLst/>
          <a:cxnLst/>
          <a:rect l="0" t="0" r="0" b="0"/>
          <a:pathLst>
            <a:path>
              <a:moveTo>
                <a:pt x="517348" y="0"/>
              </a:moveTo>
              <a:lnTo>
                <a:pt x="517348" y="622836"/>
              </a:lnTo>
              <a:lnTo>
                <a:pt x="0" y="62283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021EB46-8D7F-47DF-AEEE-AEDD2A653990}">
      <dsp:nvSpPr>
        <dsp:cNvPr id="0" name=""/>
        <dsp:cNvSpPr/>
      </dsp:nvSpPr>
      <dsp:spPr>
        <a:xfrm>
          <a:off x="8097982" y="4353432"/>
          <a:ext cx="237562" cy="826086"/>
        </a:xfrm>
        <a:custGeom>
          <a:avLst/>
          <a:gdLst/>
          <a:ahLst/>
          <a:cxnLst/>
          <a:rect l="0" t="0" r="0" b="0"/>
          <a:pathLst>
            <a:path>
              <a:moveTo>
                <a:pt x="0" y="0"/>
              </a:moveTo>
              <a:lnTo>
                <a:pt x="0" y="826086"/>
              </a:lnTo>
              <a:lnTo>
                <a:pt x="237562" y="82608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9B5D687-FE60-4986-A69C-B52F5F41E5DD}">
      <dsp:nvSpPr>
        <dsp:cNvPr id="0" name=""/>
        <dsp:cNvSpPr/>
      </dsp:nvSpPr>
      <dsp:spPr>
        <a:xfrm>
          <a:off x="4786898" y="892554"/>
          <a:ext cx="3966744" cy="2756674"/>
        </a:xfrm>
        <a:custGeom>
          <a:avLst/>
          <a:gdLst/>
          <a:ahLst/>
          <a:cxnLst/>
          <a:rect l="0" t="0" r="0" b="0"/>
          <a:pathLst>
            <a:path>
              <a:moveTo>
                <a:pt x="0" y="0"/>
              </a:moveTo>
              <a:lnTo>
                <a:pt x="0" y="2584563"/>
              </a:lnTo>
              <a:lnTo>
                <a:pt x="3966744" y="2584563"/>
              </a:lnTo>
              <a:lnTo>
                <a:pt x="3966744" y="275667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EBC1E87-3B16-4D60-8DB6-6174B7A39545}">
      <dsp:nvSpPr>
        <dsp:cNvPr id="0" name=""/>
        <dsp:cNvSpPr/>
      </dsp:nvSpPr>
      <dsp:spPr>
        <a:xfrm>
          <a:off x="6114610" y="4353432"/>
          <a:ext cx="237562" cy="826086"/>
        </a:xfrm>
        <a:custGeom>
          <a:avLst/>
          <a:gdLst/>
          <a:ahLst/>
          <a:cxnLst/>
          <a:rect l="0" t="0" r="0" b="0"/>
          <a:pathLst>
            <a:path>
              <a:moveTo>
                <a:pt x="0" y="0"/>
              </a:moveTo>
              <a:lnTo>
                <a:pt x="0" y="826086"/>
              </a:lnTo>
              <a:lnTo>
                <a:pt x="237562" y="82608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A7FC4DD-F1E1-4100-BFA8-6CFD23A73DA8}">
      <dsp:nvSpPr>
        <dsp:cNvPr id="0" name=""/>
        <dsp:cNvSpPr/>
      </dsp:nvSpPr>
      <dsp:spPr>
        <a:xfrm>
          <a:off x="4786898" y="892554"/>
          <a:ext cx="1983372" cy="2756674"/>
        </a:xfrm>
        <a:custGeom>
          <a:avLst/>
          <a:gdLst/>
          <a:ahLst/>
          <a:cxnLst/>
          <a:rect l="0" t="0" r="0" b="0"/>
          <a:pathLst>
            <a:path>
              <a:moveTo>
                <a:pt x="0" y="0"/>
              </a:moveTo>
              <a:lnTo>
                <a:pt x="0" y="2584563"/>
              </a:lnTo>
              <a:lnTo>
                <a:pt x="1983372" y="2584563"/>
              </a:lnTo>
              <a:lnTo>
                <a:pt x="1983372" y="275667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4E53686-A914-4088-AD48-B3FCD12EA0B8}">
      <dsp:nvSpPr>
        <dsp:cNvPr id="0" name=""/>
        <dsp:cNvSpPr/>
      </dsp:nvSpPr>
      <dsp:spPr>
        <a:xfrm>
          <a:off x="4131238" y="4353432"/>
          <a:ext cx="237562" cy="826086"/>
        </a:xfrm>
        <a:custGeom>
          <a:avLst/>
          <a:gdLst/>
          <a:ahLst/>
          <a:cxnLst/>
          <a:rect l="0" t="0" r="0" b="0"/>
          <a:pathLst>
            <a:path>
              <a:moveTo>
                <a:pt x="0" y="0"/>
              </a:moveTo>
              <a:lnTo>
                <a:pt x="0" y="826086"/>
              </a:lnTo>
              <a:lnTo>
                <a:pt x="237562" y="82608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5E5D100-5732-4567-BF4D-83EADFDC35DD}">
      <dsp:nvSpPr>
        <dsp:cNvPr id="0" name=""/>
        <dsp:cNvSpPr/>
      </dsp:nvSpPr>
      <dsp:spPr>
        <a:xfrm>
          <a:off x="4741178" y="892554"/>
          <a:ext cx="91440" cy="2756674"/>
        </a:xfrm>
        <a:custGeom>
          <a:avLst/>
          <a:gdLst/>
          <a:ahLst/>
          <a:cxnLst/>
          <a:rect l="0" t="0" r="0" b="0"/>
          <a:pathLst>
            <a:path>
              <a:moveTo>
                <a:pt x="45720" y="0"/>
              </a:moveTo>
              <a:lnTo>
                <a:pt x="45720" y="275667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25F8BF1-B755-4253-921D-FCF90E62D0E2}">
      <dsp:nvSpPr>
        <dsp:cNvPr id="0" name=""/>
        <dsp:cNvSpPr/>
      </dsp:nvSpPr>
      <dsp:spPr>
        <a:xfrm>
          <a:off x="2147866" y="4353432"/>
          <a:ext cx="237562" cy="826086"/>
        </a:xfrm>
        <a:custGeom>
          <a:avLst/>
          <a:gdLst/>
          <a:ahLst/>
          <a:cxnLst/>
          <a:rect l="0" t="0" r="0" b="0"/>
          <a:pathLst>
            <a:path>
              <a:moveTo>
                <a:pt x="0" y="0"/>
              </a:moveTo>
              <a:lnTo>
                <a:pt x="0" y="826086"/>
              </a:lnTo>
              <a:lnTo>
                <a:pt x="237562" y="82608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CE9E0AC-CBEC-4C21-B496-E6514F88BB0D}">
      <dsp:nvSpPr>
        <dsp:cNvPr id="0" name=""/>
        <dsp:cNvSpPr/>
      </dsp:nvSpPr>
      <dsp:spPr>
        <a:xfrm>
          <a:off x="2803526" y="892554"/>
          <a:ext cx="1983372" cy="2756674"/>
        </a:xfrm>
        <a:custGeom>
          <a:avLst/>
          <a:gdLst/>
          <a:ahLst/>
          <a:cxnLst/>
          <a:rect l="0" t="0" r="0" b="0"/>
          <a:pathLst>
            <a:path>
              <a:moveTo>
                <a:pt x="1983372" y="0"/>
              </a:moveTo>
              <a:lnTo>
                <a:pt x="1983372" y="2584563"/>
              </a:lnTo>
              <a:lnTo>
                <a:pt x="0" y="2584563"/>
              </a:lnTo>
              <a:lnTo>
                <a:pt x="0" y="275667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0663DBA-F3CF-43B3-BEDC-0C86E9095DDA}">
      <dsp:nvSpPr>
        <dsp:cNvPr id="0" name=""/>
        <dsp:cNvSpPr/>
      </dsp:nvSpPr>
      <dsp:spPr>
        <a:xfrm>
          <a:off x="164493" y="4353432"/>
          <a:ext cx="237562" cy="826086"/>
        </a:xfrm>
        <a:custGeom>
          <a:avLst/>
          <a:gdLst/>
          <a:ahLst/>
          <a:cxnLst/>
          <a:rect l="0" t="0" r="0" b="0"/>
          <a:pathLst>
            <a:path>
              <a:moveTo>
                <a:pt x="0" y="0"/>
              </a:moveTo>
              <a:lnTo>
                <a:pt x="0" y="826086"/>
              </a:lnTo>
              <a:lnTo>
                <a:pt x="237562" y="82608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8967E92-E032-42E6-BB7E-17C893B4BE4E}">
      <dsp:nvSpPr>
        <dsp:cNvPr id="0" name=""/>
        <dsp:cNvSpPr/>
      </dsp:nvSpPr>
      <dsp:spPr>
        <a:xfrm>
          <a:off x="820154" y="892554"/>
          <a:ext cx="3966744" cy="2756674"/>
        </a:xfrm>
        <a:custGeom>
          <a:avLst/>
          <a:gdLst/>
          <a:ahLst/>
          <a:cxnLst/>
          <a:rect l="0" t="0" r="0" b="0"/>
          <a:pathLst>
            <a:path>
              <a:moveTo>
                <a:pt x="3966744" y="0"/>
              </a:moveTo>
              <a:lnTo>
                <a:pt x="3966744" y="2584563"/>
              </a:lnTo>
              <a:lnTo>
                <a:pt x="0" y="2584563"/>
              </a:lnTo>
              <a:lnTo>
                <a:pt x="0" y="275667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489B920-204D-4F87-8804-A8575F8DD848}">
      <dsp:nvSpPr>
        <dsp:cNvPr id="0" name=""/>
        <dsp:cNvSpPr/>
      </dsp:nvSpPr>
      <dsp:spPr>
        <a:xfrm>
          <a:off x="3967323" y="188351"/>
          <a:ext cx="1639150" cy="70420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fi-FI" sz="900" kern="1200" dirty="0">
              <a:solidFill>
                <a:schemeClr val="tx1"/>
              </a:solidFill>
            </a:rPr>
            <a:t>Palvelulinjajohtaja,</a:t>
          </a:r>
          <a:r>
            <a:rPr lang="fi-FI" sz="900" kern="1200" dirty="0">
              <a:solidFill>
                <a:schemeClr val="tx1"/>
              </a:solidFill>
              <a:latin typeface="Verdana"/>
            </a:rPr>
            <a:t> </a:t>
          </a:r>
          <a:endParaRPr lang="fi-FI" sz="900" kern="1200" dirty="0">
            <a:solidFill>
              <a:schemeClr val="tx1"/>
            </a:solidFill>
          </a:endParaRPr>
        </a:p>
        <a:p>
          <a:pPr marL="0" lvl="0" indent="0" algn="ctr" defTabSz="400050" rtl="0">
            <a:lnSpc>
              <a:spcPct val="90000"/>
            </a:lnSpc>
            <a:spcBef>
              <a:spcPct val="0"/>
            </a:spcBef>
            <a:spcAft>
              <a:spcPct val="35000"/>
            </a:spcAft>
            <a:buNone/>
          </a:pPr>
          <a:r>
            <a:rPr lang="fi-FI" sz="900" kern="1200" dirty="0">
              <a:solidFill>
                <a:schemeClr val="tx1"/>
              </a:solidFill>
              <a:latin typeface="Verdana"/>
            </a:rPr>
            <a:t>Avosairaanhoito</a:t>
          </a:r>
        </a:p>
        <a:p>
          <a:pPr marL="0" lvl="0" indent="0" algn="ctr" defTabSz="400050" rtl="0">
            <a:lnSpc>
              <a:spcPct val="90000"/>
            </a:lnSpc>
            <a:spcBef>
              <a:spcPct val="0"/>
            </a:spcBef>
            <a:spcAft>
              <a:spcPct val="35000"/>
            </a:spcAft>
            <a:buNone/>
          </a:pPr>
          <a:r>
            <a:rPr lang="fi-FI" sz="900" i="1" kern="1200" dirty="0">
              <a:solidFill>
                <a:schemeClr val="tx1"/>
              </a:solidFill>
              <a:latin typeface="Verdana"/>
            </a:rPr>
            <a:t>Anu Mustakari</a:t>
          </a:r>
          <a:endParaRPr lang="fi-FI" sz="900" i="1" kern="1200" dirty="0">
            <a:solidFill>
              <a:schemeClr val="tx1"/>
            </a:solidFill>
          </a:endParaRPr>
        </a:p>
      </dsp:txBody>
      <dsp:txXfrm>
        <a:off x="4001699" y="222727"/>
        <a:ext cx="1570398" cy="635451"/>
      </dsp:txXfrm>
    </dsp:sp>
    <dsp:sp modelId="{C406C72F-D3D7-4CBB-8F92-6D8481D8D0B0}">
      <dsp:nvSpPr>
        <dsp:cNvPr id="0" name=""/>
        <dsp:cNvSpPr/>
      </dsp:nvSpPr>
      <dsp:spPr>
        <a:xfrm>
          <a:off x="578" y="3649229"/>
          <a:ext cx="1639150" cy="70420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fi-FI" sz="900" kern="1200" dirty="0">
              <a:solidFill>
                <a:schemeClr val="tx1"/>
              </a:solidFill>
            </a:rPr>
            <a:t>Johtava ylilääkäri (PYP),</a:t>
          </a:r>
          <a:r>
            <a:rPr lang="fi-FI" sz="900" kern="1200" dirty="0">
              <a:solidFill>
                <a:schemeClr val="tx1"/>
              </a:solidFill>
              <a:latin typeface="Verdana"/>
            </a:rPr>
            <a:t> </a:t>
          </a:r>
          <a:endParaRPr lang="fi-FI" sz="900" kern="1200" dirty="0">
            <a:solidFill>
              <a:schemeClr val="tx1"/>
            </a:solidFill>
          </a:endParaRPr>
        </a:p>
        <a:p>
          <a:pPr marL="0" lvl="0" indent="0" algn="ctr" defTabSz="400050">
            <a:lnSpc>
              <a:spcPct val="90000"/>
            </a:lnSpc>
            <a:spcBef>
              <a:spcPct val="0"/>
            </a:spcBef>
            <a:spcAft>
              <a:spcPct val="35000"/>
            </a:spcAft>
            <a:buNone/>
          </a:pPr>
          <a:r>
            <a:rPr lang="fi-FI" sz="900" kern="1200" dirty="0">
              <a:solidFill>
                <a:schemeClr val="tx1"/>
              </a:solidFill>
            </a:rPr>
            <a:t>Etelä-Espoo</a:t>
          </a:r>
        </a:p>
        <a:p>
          <a:pPr marL="0" lvl="0" indent="0" algn="ctr" defTabSz="400050">
            <a:lnSpc>
              <a:spcPct val="90000"/>
            </a:lnSpc>
            <a:spcBef>
              <a:spcPct val="0"/>
            </a:spcBef>
            <a:spcAft>
              <a:spcPct val="35000"/>
            </a:spcAft>
            <a:buNone/>
          </a:pPr>
          <a:r>
            <a:rPr lang="fi-FI" sz="900" i="1" kern="1200" dirty="0">
              <a:solidFill>
                <a:schemeClr val="tx1"/>
              </a:solidFill>
            </a:rPr>
            <a:t>Kaisa Kivistö</a:t>
          </a:r>
        </a:p>
      </dsp:txBody>
      <dsp:txXfrm>
        <a:off x="34954" y="3683605"/>
        <a:ext cx="1570398" cy="635451"/>
      </dsp:txXfrm>
    </dsp:sp>
    <dsp:sp modelId="{5BF24E18-6C98-4036-BDC1-D78191F0789D}">
      <dsp:nvSpPr>
        <dsp:cNvPr id="0" name=""/>
        <dsp:cNvSpPr/>
      </dsp:nvSpPr>
      <dsp:spPr>
        <a:xfrm>
          <a:off x="402056" y="4827417"/>
          <a:ext cx="1639150" cy="704203"/>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kern="1200" dirty="0">
              <a:solidFill>
                <a:schemeClr val="tx1"/>
              </a:solidFill>
            </a:rPr>
            <a:t>Palvelutuotanto</a:t>
          </a:r>
          <a:endParaRPr lang="fi-FI" sz="900" b="1" kern="1200" dirty="0">
            <a:solidFill>
              <a:schemeClr val="tx1"/>
            </a:solidFill>
          </a:endParaRPr>
        </a:p>
      </dsp:txBody>
      <dsp:txXfrm>
        <a:off x="436432" y="4861793"/>
        <a:ext cx="1570398" cy="635451"/>
      </dsp:txXfrm>
    </dsp:sp>
    <dsp:sp modelId="{5748E845-0676-4762-A674-C1268121247C}">
      <dsp:nvSpPr>
        <dsp:cNvPr id="0" name=""/>
        <dsp:cNvSpPr/>
      </dsp:nvSpPr>
      <dsp:spPr>
        <a:xfrm>
          <a:off x="1983951" y="3649229"/>
          <a:ext cx="1639150" cy="70420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fi-FI" sz="900" kern="1200" dirty="0">
              <a:solidFill>
                <a:schemeClr val="tx1"/>
              </a:solidFill>
            </a:rPr>
            <a:t>Johtava ylilääkäri (PYP),</a:t>
          </a:r>
          <a:r>
            <a:rPr lang="fi-FI" sz="900" kern="1200" dirty="0">
              <a:solidFill>
                <a:schemeClr val="tx1"/>
              </a:solidFill>
              <a:latin typeface="Verdana"/>
            </a:rPr>
            <a:t> </a:t>
          </a:r>
          <a:endParaRPr lang="fi-FI" sz="900" kern="1200" dirty="0">
            <a:solidFill>
              <a:schemeClr val="tx1"/>
            </a:solidFill>
          </a:endParaRPr>
        </a:p>
        <a:p>
          <a:pPr marL="0" lvl="0" indent="0" algn="ctr" defTabSz="400050">
            <a:lnSpc>
              <a:spcPct val="90000"/>
            </a:lnSpc>
            <a:spcBef>
              <a:spcPct val="0"/>
            </a:spcBef>
            <a:spcAft>
              <a:spcPct val="35000"/>
            </a:spcAft>
            <a:buNone/>
          </a:pPr>
          <a:r>
            <a:rPr lang="fi-FI" sz="900" kern="1200" dirty="0">
              <a:solidFill>
                <a:schemeClr val="tx1"/>
              </a:solidFill>
            </a:rPr>
            <a:t>Pohjois-Espoo ja Kauniainen</a:t>
          </a:r>
        </a:p>
        <a:p>
          <a:pPr marL="0" lvl="0" indent="0" algn="ctr" defTabSz="400050">
            <a:lnSpc>
              <a:spcPct val="90000"/>
            </a:lnSpc>
            <a:spcBef>
              <a:spcPct val="0"/>
            </a:spcBef>
            <a:spcAft>
              <a:spcPct val="35000"/>
            </a:spcAft>
            <a:buNone/>
          </a:pPr>
          <a:r>
            <a:rPr lang="fi-FI" sz="900" i="1" kern="1200" dirty="0">
              <a:solidFill>
                <a:schemeClr val="tx1"/>
              </a:solidFill>
            </a:rPr>
            <a:t>Paula Pallasaho</a:t>
          </a:r>
        </a:p>
      </dsp:txBody>
      <dsp:txXfrm>
        <a:off x="2018327" y="3683605"/>
        <a:ext cx="1570398" cy="635451"/>
      </dsp:txXfrm>
    </dsp:sp>
    <dsp:sp modelId="{03524763-BBD7-4F0F-B706-F82DF0650DDC}">
      <dsp:nvSpPr>
        <dsp:cNvPr id="0" name=""/>
        <dsp:cNvSpPr/>
      </dsp:nvSpPr>
      <dsp:spPr>
        <a:xfrm>
          <a:off x="2385428" y="4827417"/>
          <a:ext cx="1639150" cy="704203"/>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kern="1200" dirty="0">
              <a:solidFill>
                <a:schemeClr val="tx1"/>
              </a:solidFill>
            </a:rPr>
            <a:t>Palvelutuotanto</a:t>
          </a:r>
          <a:endParaRPr lang="fi-FI" sz="900" b="1" kern="1200" dirty="0">
            <a:solidFill>
              <a:schemeClr val="tx1"/>
            </a:solidFill>
          </a:endParaRPr>
        </a:p>
      </dsp:txBody>
      <dsp:txXfrm>
        <a:off x="2419804" y="4861793"/>
        <a:ext cx="1570398" cy="635451"/>
      </dsp:txXfrm>
    </dsp:sp>
    <dsp:sp modelId="{C3E8D3A4-8277-41DF-8168-D3D1AF3CF087}">
      <dsp:nvSpPr>
        <dsp:cNvPr id="0" name=""/>
        <dsp:cNvSpPr/>
      </dsp:nvSpPr>
      <dsp:spPr>
        <a:xfrm>
          <a:off x="3967323" y="3649229"/>
          <a:ext cx="1639150" cy="70420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fi-FI" sz="900" kern="1200" dirty="0">
              <a:solidFill>
                <a:schemeClr val="tx1"/>
              </a:solidFill>
            </a:rPr>
            <a:t>Johtava ylilääkäri (PYP),</a:t>
          </a:r>
          <a:r>
            <a:rPr lang="fi-FI" sz="900" kern="1200" dirty="0">
              <a:solidFill>
                <a:schemeClr val="tx1"/>
              </a:solidFill>
              <a:latin typeface="Verdana"/>
            </a:rPr>
            <a:t> </a:t>
          </a:r>
          <a:endParaRPr lang="fi-FI" sz="900" kern="1200" dirty="0">
            <a:solidFill>
              <a:schemeClr val="tx1"/>
            </a:solidFill>
          </a:endParaRPr>
        </a:p>
        <a:p>
          <a:pPr marL="0" lvl="0" indent="0" algn="ctr" defTabSz="400050">
            <a:lnSpc>
              <a:spcPct val="90000"/>
            </a:lnSpc>
            <a:spcBef>
              <a:spcPct val="0"/>
            </a:spcBef>
            <a:spcAft>
              <a:spcPct val="35000"/>
            </a:spcAft>
            <a:buNone/>
          </a:pPr>
          <a:r>
            <a:rPr lang="fi-FI" sz="900" kern="1200" dirty="0">
              <a:solidFill>
                <a:schemeClr val="tx1"/>
              </a:solidFill>
            </a:rPr>
            <a:t>Karkkila, Lohja, Siuntio ja Vihti</a:t>
          </a:r>
        </a:p>
        <a:p>
          <a:pPr marL="0" lvl="0" indent="0" algn="ctr" defTabSz="400050">
            <a:lnSpc>
              <a:spcPct val="90000"/>
            </a:lnSpc>
            <a:spcBef>
              <a:spcPct val="0"/>
            </a:spcBef>
            <a:spcAft>
              <a:spcPct val="35000"/>
            </a:spcAft>
            <a:buNone/>
          </a:pPr>
          <a:r>
            <a:rPr lang="fi-FI" sz="900" i="1" kern="1200" dirty="0">
              <a:solidFill>
                <a:schemeClr val="tx1"/>
              </a:solidFill>
            </a:rPr>
            <a:t>Valtteri Kiuru</a:t>
          </a:r>
        </a:p>
      </dsp:txBody>
      <dsp:txXfrm>
        <a:off x="4001699" y="3683605"/>
        <a:ext cx="1570398" cy="635451"/>
      </dsp:txXfrm>
    </dsp:sp>
    <dsp:sp modelId="{31832A82-AC57-4195-B9CA-F7DF1D2F3469}">
      <dsp:nvSpPr>
        <dsp:cNvPr id="0" name=""/>
        <dsp:cNvSpPr/>
      </dsp:nvSpPr>
      <dsp:spPr>
        <a:xfrm>
          <a:off x="4368800" y="4827417"/>
          <a:ext cx="1639150" cy="704203"/>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kern="1200" dirty="0">
              <a:solidFill>
                <a:schemeClr val="tx1"/>
              </a:solidFill>
            </a:rPr>
            <a:t>Palvelutuotanto</a:t>
          </a:r>
          <a:endParaRPr lang="fi-FI" sz="900" b="1" kern="1200" dirty="0">
            <a:solidFill>
              <a:schemeClr val="tx1"/>
            </a:solidFill>
          </a:endParaRPr>
        </a:p>
      </dsp:txBody>
      <dsp:txXfrm>
        <a:off x="4403176" y="4861793"/>
        <a:ext cx="1570398" cy="635451"/>
      </dsp:txXfrm>
    </dsp:sp>
    <dsp:sp modelId="{6F926FE0-C380-4E0B-9814-6D91605499C6}">
      <dsp:nvSpPr>
        <dsp:cNvPr id="0" name=""/>
        <dsp:cNvSpPr/>
      </dsp:nvSpPr>
      <dsp:spPr>
        <a:xfrm>
          <a:off x="5950695" y="3649229"/>
          <a:ext cx="1639150" cy="70420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fi-FI" sz="900" kern="1200" dirty="0">
              <a:solidFill>
                <a:schemeClr val="tx1"/>
              </a:solidFill>
            </a:rPr>
            <a:t>Johtava ylilääkäri (PYP),</a:t>
          </a:r>
          <a:r>
            <a:rPr lang="fi-FI" sz="900" kern="1200" dirty="0">
              <a:solidFill>
                <a:schemeClr val="tx1"/>
              </a:solidFill>
              <a:latin typeface="Verdana"/>
            </a:rPr>
            <a:t> </a:t>
          </a:r>
          <a:endParaRPr lang="fi-FI" sz="900" kern="1200" dirty="0">
            <a:solidFill>
              <a:schemeClr val="tx1"/>
            </a:solidFill>
          </a:endParaRPr>
        </a:p>
        <a:p>
          <a:pPr marL="0" lvl="0" indent="0" algn="ctr" defTabSz="400050">
            <a:lnSpc>
              <a:spcPct val="90000"/>
            </a:lnSpc>
            <a:spcBef>
              <a:spcPct val="0"/>
            </a:spcBef>
            <a:spcAft>
              <a:spcPct val="35000"/>
            </a:spcAft>
            <a:buNone/>
          </a:pPr>
          <a:r>
            <a:rPr lang="fi-FI" sz="900" kern="1200" dirty="0">
              <a:solidFill>
                <a:schemeClr val="tx1"/>
              </a:solidFill>
            </a:rPr>
            <a:t>Hanko, Inkoo, Kirkkonummi ja Raasepori</a:t>
          </a:r>
        </a:p>
        <a:p>
          <a:pPr marL="0" lvl="0" indent="0" algn="ctr" defTabSz="400050">
            <a:lnSpc>
              <a:spcPct val="90000"/>
            </a:lnSpc>
            <a:spcBef>
              <a:spcPct val="0"/>
            </a:spcBef>
            <a:spcAft>
              <a:spcPct val="35000"/>
            </a:spcAft>
            <a:buNone/>
          </a:pPr>
          <a:r>
            <a:rPr lang="fi-FI" sz="900" i="1" kern="1200" dirty="0">
              <a:solidFill>
                <a:schemeClr val="tx1"/>
              </a:solidFill>
            </a:rPr>
            <a:t>Laura </a:t>
          </a:r>
          <a:r>
            <a:rPr lang="fi-FI" sz="900" i="1" kern="1200" dirty="0" err="1">
              <a:solidFill>
                <a:schemeClr val="tx1"/>
              </a:solidFill>
            </a:rPr>
            <a:t>Kongas</a:t>
          </a:r>
          <a:endParaRPr lang="fi-FI" sz="900" i="1" kern="1200" dirty="0">
            <a:solidFill>
              <a:schemeClr val="tx1"/>
            </a:solidFill>
          </a:endParaRPr>
        </a:p>
      </dsp:txBody>
      <dsp:txXfrm>
        <a:off x="5985071" y="3683605"/>
        <a:ext cx="1570398" cy="635451"/>
      </dsp:txXfrm>
    </dsp:sp>
    <dsp:sp modelId="{CECD4C65-3CFC-4BBB-A864-3D1F9F1B3868}">
      <dsp:nvSpPr>
        <dsp:cNvPr id="0" name=""/>
        <dsp:cNvSpPr/>
      </dsp:nvSpPr>
      <dsp:spPr>
        <a:xfrm>
          <a:off x="6352172" y="4827417"/>
          <a:ext cx="1639150" cy="704203"/>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kern="1200" dirty="0">
              <a:solidFill>
                <a:schemeClr val="tx1"/>
              </a:solidFill>
            </a:rPr>
            <a:t>Palvelutuotanto</a:t>
          </a:r>
          <a:endParaRPr lang="fi-FI" sz="900" b="1" kern="1200" dirty="0">
            <a:solidFill>
              <a:schemeClr val="tx1"/>
            </a:solidFill>
          </a:endParaRPr>
        </a:p>
      </dsp:txBody>
      <dsp:txXfrm>
        <a:off x="6386548" y="4861793"/>
        <a:ext cx="1570398" cy="635451"/>
      </dsp:txXfrm>
    </dsp:sp>
    <dsp:sp modelId="{681D2D73-7A62-4A51-9341-D44C7966A715}">
      <dsp:nvSpPr>
        <dsp:cNvPr id="0" name=""/>
        <dsp:cNvSpPr/>
      </dsp:nvSpPr>
      <dsp:spPr>
        <a:xfrm>
          <a:off x="7934067" y="3649229"/>
          <a:ext cx="1639150" cy="70420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fi-FI" sz="900" kern="1200" dirty="0">
              <a:solidFill>
                <a:schemeClr val="tx1"/>
              </a:solidFill>
            </a:rPr>
            <a:t>Palveluyksikköpäällikkö,</a:t>
          </a:r>
          <a:r>
            <a:rPr lang="fi-FI" sz="900" kern="1200" dirty="0">
              <a:solidFill>
                <a:schemeClr val="tx1"/>
              </a:solidFill>
              <a:latin typeface="Verdana"/>
            </a:rPr>
            <a:t> </a:t>
          </a:r>
          <a:endParaRPr lang="fi-FI" sz="900" kern="1200" dirty="0">
            <a:solidFill>
              <a:schemeClr val="tx1"/>
            </a:solidFill>
          </a:endParaRPr>
        </a:p>
        <a:p>
          <a:pPr marL="0" lvl="0" indent="0" algn="ctr" defTabSz="400050">
            <a:lnSpc>
              <a:spcPct val="90000"/>
            </a:lnSpc>
            <a:spcBef>
              <a:spcPct val="0"/>
            </a:spcBef>
            <a:spcAft>
              <a:spcPct val="35000"/>
            </a:spcAft>
            <a:buNone/>
          </a:pPr>
          <a:r>
            <a:rPr lang="fi-FI" sz="900" kern="1200" dirty="0">
              <a:solidFill>
                <a:schemeClr val="tx1"/>
              </a:solidFill>
            </a:rPr>
            <a:t>keskitetyt palvelut</a:t>
          </a:r>
        </a:p>
        <a:p>
          <a:pPr marL="0" lvl="0" indent="0" algn="ctr" defTabSz="400050">
            <a:lnSpc>
              <a:spcPct val="90000"/>
            </a:lnSpc>
            <a:spcBef>
              <a:spcPct val="0"/>
            </a:spcBef>
            <a:spcAft>
              <a:spcPct val="35000"/>
            </a:spcAft>
            <a:buNone/>
          </a:pPr>
          <a:r>
            <a:rPr lang="fi-FI" sz="900" i="1" kern="1200" dirty="0">
              <a:solidFill>
                <a:schemeClr val="tx1"/>
              </a:solidFill>
            </a:rPr>
            <a:t>Joanna Koski</a:t>
          </a:r>
        </a:p>
      </dsp:txBody>
      <dsp:txXfrm>
        <a:off x="7968443" y="3683605"/>
        <a:ext cx="1570398" cy="635451"/>
      </dsp:txXfrm>
    </dsp:sp>
    <dsp:sp modelId="{26B470F5-56A6-49B7-982D-170CCA1B8EA0}">
      <dsp:nvSpPr>
        <dsp:cNvPr id="0" name=""/>
        <dsp:cNvSpPr/>
      </dsp:nvSpPr>
      <dsp:spPr>
        <a:xfrm>
          <a:off x="8335545" y="4827417"/>
          <a:ext cx="1639150" cy="704203"/>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fi-FI" sz="900" kern="1200" dirty="0">
              <a:solidFill>
                <a:schemeClr val="tx1"/>
              </a:solidFill>
            </a:rPr>
            <a:t>Palvelutuotanto</a:t>
          </a:r>
        </a:p>
      </dsp:txBody>
      <dsp:txXfrm>
        <a:off x="8369921" y="4861793"/>
        <a:ext cx="1570398" cy="635451"/>
      </dsp:txXfrm>
    </dsp:sp>
    <dsp:sp modelId="{5BB1196C-6B0E-425C-8165-A84FDAC12087}">
      <dsp:nvSpPr>
        <dsp:cNvPr id="0" name=""/>
        <dsp:cNvSpPr/>
      </dsp:nvSpPr>
      <dsp:spPr>
        <a:xfrm>
          <a:off x="2630399" y="1163289"/>
          <a:ext cx="1639150" cy="70420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kern="1200" dirty="0">
              <a:solidFill>
                <a:schemeClr val="tx1"/>
              </a:solidFill>
            </a:rPr>
            <a:t>Hallinnollinen ylilääkäri</a:t>
          </a:r>
        </a:p>
        <a:p>
          <a:pPr marL="0" lvl="0" indent="0" algn="ctr" defTabSz="400050">
            <a:lnSpc>
              <a:spcPct val="90000"/>
            </a:lnSpc>
            <a:spcBef>
              <a:spcPct val="0"/>
            </a:spcBef>
            <a:spcAft>
              <a:spcPct val="35000"/>
            </a:spcAft>
            <a:buNone/>
          </a:pPr>
          <a:r>
            <a:rPr lang="fi-FI" sz="900" i="1" kern="1200" dirty="0">
              <a:solidFill>
                <a:schemeClr val="tx1"/>
              </a:solidFill>
            </a:rPr>
            <a:t>Kristian Siekkinen</a:t>
          </a:r>
        </a:p>
      </dsp:txBody>
      <dsp:txXfrm>
        <a:off x="2664775" y="1197665"/>
        <a:ext cx="1570398" cy="635451"/>
      </dsp:txXfrm>
    </dsp:sp>
    <dsp:sp modelId="{8233B235-B1F4-45F3-8B19-410B65EDC749}">
      <dsp:nvSpPr>
        <dsp:cNvPr id="0" name=""/>
        <dsp:cNvSpPr/>
      </dsp:nvSpPr>
      <dsp:spPr>
        <a:xfrm>
          <a:off x="5322900" y="1393679"/>
          <a:ext cx="1639150" cy="70420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kern="1200" dirty="0">
              <a:solidFill>
                <a:schemeClr val="tx1"/>
              </a:solidFill>
            </a:rPr>
            <a:t>Palveluyksikköpäällikkö,</a:t>
          </a:r>
        </a:p>
        <a:p>
          <a:pPr marL="0" lvl="0" indent="0" algn="ctr" defTabSz="400050">
            <a:lnSpc>
              <a:spcPct val="90000"/>
            </a:lnSpc>
            <a:spcBef>
              <a:spcPct val="0"/>
            </a:spcBef>
            <a:spcAft>
              <a:spcPct val="35000"/>
            </a:spcAft>
            <a:buNone/>
          </a:pPr>
          <a:r>
            <a:rPr lang="fi-FI" sz="900" kern="1200" dirty="0">
              <a:solidFill>
                <a:schemeClr val="tx1"/>
              </a:solidFill>
            </a:rPr>
            <a:t>Monituottajamalli</a:t>
          </a:r>
        </a:p>
        <a:p>
          <a:pPr marL="0" lvl="0" indent="0" algn="ctr" defTabSz="400050">
            <a:lnSpc>
              <a:spcPct val="90000"/>
            </a:lnSpc>
            <a:spcBef>
              <a:spcPct val="0"/>
            </a:spcBef>
            <a:spcAft>
              <a:spcPct val="35000"/>
            </a:spcAft>
            <a:buNone/>
          </a:pPr>
          <a:r>
            <a:rPr lang="fi-FI" sz="900" i="1" kern="1200" dirty="0">
              <a:solidFill>
                <a:schemeClr val="tx1"/>
              </a:solidFill>
            </a:rPr>
            <a:t>Kirsti Siikamäki</a:t>
          </a:r>
        </a:p>
      </dsp:txBody>
      <dsp:txXfrm>
        <a:off x="5357276" y="1428055"/>
        <a:ext cx="1570398" cy="635451"/>
      </dsp:txXfrm>
    </dsp:sp>
    <dsp:sp modelId="{EA6DCDAF-69BB-42C9-A005-386BA1056BDC}">
      <dsp:nvSpPr>
        <dsp:cNvPr id="0" name=""/>
        <dsp:cNvSpPr/>
      </dsp:nvSpPr>
      <dsp:spPr>
        <a:xfrm>
          <a:off x="2611745" y="2679732"/>
          <a:ext cx="1639150" cy="70420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fi-FI" sz="900" kern="1200" dirty="0">
              <a:solidFill>
                <a:schemeClr val="tx1"/>
              </a:solidFill>
            </a:rPr>
            <a:t>Ylilääkäri (PYP),</a:t>
          </a:r>
          <a:r>
            <a:rPr lang="fi-FI" sz="900" kern="1200" dirty="0">
              <a:solidFill>
                <a:schemeClr val="tx1"/>
              </a:solidFill>
              <a:latin typeface="Verdana"/>
            </a:rPr>
            <a:t> </a:t>
          </a:r>
          <a:endParaRPr lang="fi-FI" sz="900" kern="1200" dirty="0">
            <a:solidFill>
              <a:schemeClr val="tx1"/>
            </a:solidFill>
          </a:endParaRPr>
        </a:p>
        <a:p>
          <a:pPr marL="0" lvl="0" indent="0" algn="ctr" defTabSz="400050">
            <a:lnSpc>
              <a:spcPct val="90000"/>
            </a:lnSpc>
            <a:spcBef>
              <a:spcPct val="0"/>
            </a:spcBef>
            <a:spcAft>
              <a:spcPct val="35000"/>
            </a:spcAft>
            <a:buNone/>
          </a:pPr>
          <a:r>
            <a:rPr lang="fi-FI" sz="900" kern="1200" dirty="0">
              <a:solidFill>
                <a:schemeClr val="tx1"/>
              </a:solidFill>
            </a:rPr>
            <a:t>tartuntatautien torjunta</a:t>
          </a:r>
        </a:p>
        <a:p>
          <a:pPr marL="0" lvl="0" indent="0" algn="ctr" defTabSz="400050">
            <a:lnSpc>
              <a:spcPct val="90000"/>
            </a:lnSpc>
            <a:spcBef>
              <a:spcPct val="0"/>
            </a:spcBef>
            <a:spcAft>
              <a:spcPct val="35000"/>
            </a:spcAft>
            <a:buNone/>
          </a:pPr>
          <a:r>
            <a:rPr lang="fi-FI" sz="900" b="0" i="1" kern="1200" dirty="0">
              <a:solidFill>
                <a:schemeClr val="tx1"/>
              </a:solidFill>
            </a:rPr>
            <a:t>Topi Turunen</a:t>
          </a:r>
        </a:p>
      </dsp:txBody>
      <dsp:txXfrm>
        <a:off x="2646121" y="2714108"/>
        <a:ext cx="1570398" cy="635451"/>
      </dsp:txXfrm>
    </dsp:sp>
    <dsp:sp modelId="{1A204EB4-27FB-43CE-B5CD-673936384DA2}">
      <dsp:nvSpPr>
        <dsp:cNvPr id="0" name=""/>
        <dsp:cNvSpPr/>
      </dsp:nvSpPr>
      <dsp:spPr>
        <a:xfrm>
          <a:off x="5352028" y="2472077"/>
          <a:ext cx="1639150" cy="704203"/>
        </a:xfrm>
        <a:prstGeom prst="roundRect">
          <a:avLst/>
        </a:prstGeom>
        <a:solidFill>
          <a:schemeClr val="bg2">
            <a:lumMod val="90000"/>
          </a:schemeClr>
        </a:solidFill>
        <a:ln w="12700" cap="flat" cmpd="sng" algn="ctr">
          <a:solidFill>
            <a:schemeClr val="tx1"/>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fi-FI" sz="900" kern="1200" dirty="0">
              <a:solidFill>
                <a:schemeClr val="tx1"/>
              </a:solidFill>
            </a:rPr>
            <a:t>Palveluyksikköpäällikkö,</a:t>
          </a:r>
          <a:r>
            <a:rPr lang="fi-FI" sz="900" kern="1200" dirty="0">
              <a:solidFill>
                <a:schemeClr val="tx1"/>
              </a:solidFill>
              <a:latin typeface="Verdana"/>
            </a:rPr>
            <a:t> </a:t>
          </a:r>
          <a:endParaRPr lang="fi-FI" sz="900" kern="1200" dirty="0">
            <a:solidFill>
              <a:schemeClr val="tx1"/>
            </a:solidFill>
          </a:endParaRPr>
        </a:p>
        <a:p>
          <a:pPr marL="0" lvl="0" indent="0" algn="ctr" defTabSz="400050">
            <a:lnSpc>
              <a:spcPct val="90000"/>
            </a:lnSpc>
            <a:spcBef>
              <a:spcPct val="0"/>
            </a:spcBef>
            <a:spcAft>
              <a:spcPct val="35000"/>
            </a:spcAft>
            <a:buNone/>
          </a:pPr>
          <a:r>
            <a:rPr lang="fi-FI" sz="900" kern="1200" dirty="0">
              <a:solidFill>
                <a:schemeClr val="tx1"/>
              </a:solidFill>
            </a:rPr>
            <a:t>digitaaliset sote-keskuspalvelut</a:t>
          </a:r>
        </a:p>
      </dsp:txBody>
      <dsp:txXfrm>
        <a:off x="5386404" y="2506453"/>
        <a:ext cx="1570398" cy="635451"/>
      </dsp:txXfrm>
    </dsp:sp>
    <dsp:sp modelId="{0A60792C-4265-4398-8695-9734511CB2C4}">
      <dsp:nvSpPr>
        <dsp:cNvPr id="0" name=""/>
        <dsp:cNvSpPr/>
      </dsp:nvSpPr>
      <dsp:spPr>
        <a:xfrm>
          <a:off x="7618105" y="1393684"/>
          <a:ext cx="1639150" cy="704203"/>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fi-FI" sz="900" kern="1200" dirty="0">
              <a:solidFill>
                <a:schemeClr val="tx1"/>
              </a:solidFill>
            </a:rPr>
            <a:t>Ulkoistettu palvelutuotanto</a:t>
          </a:r>
        </a:p>
      </dsp:txBody>
      <dsp:txXfrm>
        <a:off x="7652481" y="1428060"/>
        <a:ext cx="1570398" cy="635451"/>
      </dsp:txXfrm>
    </dsp:sp>
    <dsp:sp modelId="{2BC6AED6-F3E9-406A-9BF3-8F6809012005}">
      <dsp:nvSpPr>
        <dsp:cNvPr id="0" name=""/>
        <dsp:cNvSpPr/>
      </dsp:nvSpPr>
      <dsp:spPr>
        <a:xfrm>
          <a:off x="2624760" y="1927366"/>
          <a:ext cx="1639150" cy="70420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kern="1200" dirty="0">
              <a:solidFill>
                <a:schemeClr val="tx1"/>
              </a:solidFill>
            </a:rPr>
            <a:t>Strateginen koulutusylilääkäri</a:t>
          </a:r>
        </a:p>
        <a:p>
          <a:pPr marL="0" lvl="0" indent="0" algn="ctr" defTabSz="400050">
            <a:lnSpc>
              <a:spcPct val="90000"/>
            </a:lnSpc>
            <a:spcBef>
              <a:spcPct val="0"/>
            </a:spcBef>
            <a:spcAft>
              <a:spcPct val="35000"/>
            </a:spcAft>
            <a:buNone/>
          </a:pPr>
          <a:r>
            <a:rPr lang="fi-FI" sz="900" i="1" kern="1200" dirty="0">
              <a:solidFill>
                <a:schemeClr val="tx1"/>
              </a:solidFill>
            </a:rPr>
            <a:t>Pia Höglund</a:t>
          </a:r>
        </a:p>
      </dsp:txBody>
      <dsp:txXfrm>
        <a:off x="2659136" y="1961742"/>
        <a:ext cx="1570398" cy="6354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AD660-6C45-4101-81EF-B4780F833598}" type="datetimeFigureOut">
              <a:rPr lang="fi-FI" smtClean="0"/>
              <a:t>26.1.2023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A5B51-4683-4382-A1EA-FD8CDA8619F6}" type="slidenum">
              <a:rPr lang="fi-FI" smtClean="0"/>
              <a:t>‹#›</a:t>
            </a:fld>
            <a:endParaRPr lang="fi-FI"/>
          </a:p>
        </p:txBody>
      </p:sp>
    </p:spTree>
    <p:extLst>
      <p:ext uri="{BB962C8B-B14F-4D97-AF65-F5344CB8AC3E}">
        <p14:creationId xmlns:p14="http://schemas.microsoft.com/office/powerpoint/2010/main" val="83492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2AD96A-2756-48D5-983B-63C214F57679}"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2AD96A-2756-48D5-983B-63C214F57679}"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9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Otsikkokuva 1">
    <p:spTree>
      <p:nvGrpSpPr>
        <p:cNvPr id="1" name=""/>
        <p:cNvGrpSpPr/>
        <p:nvPr/>
      </p:nvGrpSpPr>
      <p:grpSpPr>
        <a:xfrm>
          <a:off x="0" y="0"/>
          <a:ext cx="0" cy="0"/>
          <a:chOff x="0" y="0"/>
          <a:chExt cx="0" cy="0"/>
        </a:xfrm>
      </p:grpSpPr>
      <p:sp>
        <p:nvSpPr>
          <p:cNvPr id="5" name="Suorakulmio 11">
            <a:extLst>
              <a:ext uri="{FF2B5EF4-FFF2-40B4-BE49-F238E27FC236}">
                <a16:creationId xmlns:a16="http://schemas.microsoft.com/office/drawing/2014/main" id="{DD1D92BA-20E7-066F-AF57-DCF6BB38F214}"/>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Otsikko 1">
            <a:extLst>
              <a:ext uri="{FF2B5EF4-FFF2-40B4-BE49-F238E27FC236}">
                <a16:creationId xmlns:a16="http://schemas.microsoft.com/office/drawing/2014/main" id="{28673B2F-1B9C-EF41-8609-EDD3CCF37955}"/>
              </a:ext>
            </a:extLst>
          </p:cNvPr>
          <p:cNvSpPr>
            <a:spLocks noGrp="1"/>
          </p:cNvSpPr>
          <p:nvPr>
            <p:ph type="ctrTitle"/>
          </p:nvPr>
        </p:nvSpPr>
        <p:spPr>
          <a:xfrm>
            <a:off x="963535" y="3476176"/>
            <a:ext cx="8573187" cy="1571773"/>
          </a:xfrm>
        </p:spPr>
        <p:txBody>
          <a:bodyPr anchor="b"/>
          <a:lstStyle>
            <a:lvl1pPr algn="l">
              <a:lnSpc>
                <a:spcPct val="90000"/>
              </a:lnSpc>
              <a:defRPr sz="44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0" name="Alaotsikko 2">
            <a:extLst>
              <a:ext uri="{FF2B5EF4-FFF2-40B4-BE49-F238E27FC236}">
                <a16:creationId xmlns:a16="http://schemas.microsoft.com/office/drawing/2014/main" id="{86714B97-DE2D-B944-9E59-AA677418AA1C}"/>
              </a:ext>
            </a:extLst>
          </p:cNvPr>
          <p:cNvSpPr>
            <a:spLocks noGrp="1"/>
          </p:cNvSpPr>
          <p:nvPr>
            <p:ph type="subTitle" idx="1"/>
          </p:nvPr>
        </p:nvSpPr>
        <p:spPr>
          <a:xfrm>
            <a:off x="963535" y="5343899"/>
            <a:ext cx="8573187" cy="768117"/>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12" name="Kuva 11">
            <a:extLst>
              <a:ext uri="{FF2B5EF4-FFF2-40B4-BE49-F238E27FC236}">
                <a16:creationId xmlns:a16="http://schemas.microsoft.com/office/drawing/2014/main" id="{5CF8B039-6F02-0821-F4BD-4E2EA5D5B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06" y="161197"/>
            <a:ext cx="3499111" cy="847346"/>
          </a:xfrm>
          <a:prstGeom prst="rect">
            <a:avLst/>
          </a:prstGeom>
        </p:spPr>
      </p:pic>
      <p:pic>
        <p:nvPicPr>
          <p:cNvPr id="2" name="Kuva 1">
            <a:extLst>
              <a:ext uri="{FF2B5EF4-FFF2-40B4-BE49-F238E27FC236}">
                <a16:creationId xmlns:a16="http://schemas.microsoft.com/office/drawing/2014/main" id="{6DD3B051-FD78-2C84-A875-D6C0266B2B6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906118">
            <a:off x="8626870" y="-48397"/>
            <a:ext cx="2952444" cy="3929021"/>
          </a:xfrm>
          <a:prstGeom prst="rect">
            <a:avLst/>
          </a:prstGeom>
        </p:spPr>
      </p:pic>
    </p:spTree>
    <p:extLst>
      <p:ext uri="{BB962C8B-B14F-4D97-AF65-F5344CB8AC3E}">
        <p14:creationId xmlns:p14="http://schemas.microsoft.com/office/powerpoint/2010/main" val="2589293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kuva 3">
    <p:spTree>
      <p:nvGrpSpPr>
        <p:cNvPr id="1" name=""/>
        <p:cNvGrpSpPr/>
        <p:nvPr/>
      </p:nvGrpSpPr>
      <p:grpSpPr>
        <a:xfrm>
          <a:off x="0" y="0"/>
          <a:ext cx="0" cy="0"/>
          <a:chOff x="0" y="0"/>
          <a:chExt cx="0" cy="0"/>
        </a:xfrm>
      </p:grpSpPr>
      <p:sp>
        <p:nvSpPr>
          <p:cNvPr id="19" name="Otsikko 1">
            <a:extLst>
              <a:ext uri="{FF2B5EF4-FFF2-40B4-BE49-F238E27FC236}">
                <a16:creationId xmlns:a16="http://schemas.microsoft.com/office/drawing/2014/main" id="{D9E41B7A-E8F2-7642-AD91-4FE4E042AD8C}"/>
              </a:ext>
            </a:extLst>
          </p:cNvPr>
          <p:cNvSpPr>
            <a:spLocks noGrp="1"/>
          </p:cNvSpPr>
          <p:nvPr>
            <p:ph type="ctrTitle"/>
          </p:nvPr>
        </p:nvSpPr>
        <p:spPr>
          <a:xfrm>
            <a:off x="691896" y="3534791"/>
            <a:ext cx="7876032" cy="1571773"/>
          </a:xfrm>
        </p:spPr>
        <p:txBody>
          <a:bodyPr anchor="b"/>
          <a:lstStyle>
            <a:lvl1pPr algn="l">
              <a:lnSpc>
                <a:spcPct val="90000"/>
              </a:lnSpc>
              <a:defRPr sz="4100"/>
            </a:lvl1pPr>
          </a:lstStyle>
          <a:p>
            <a:r>
              <a:rPr lang="fi-FI"/>
              <a:t>Muokkaa ots. perustyyl. napsautt.</a:t>
            </a:r>
          </a:p>
        </p:txBody>
      </p:sp>
      <p:sp>
        <p:nvSpPr>
          <p:cNvPr id="20" name="Alaotsikko 2">
            <a:extLst>
              <a:ext uri="{FF2B5EF4-FFF2-40B4-BE49-F238E27FC236}">
                <a16:creationId xmlns:a16="http://schemas.microsoft.com/office/drawing/2014/main" id="{5E74069F-4A50-E341-B3DF-940D43254B57}"/>
              </a:ext>
            </a:extLst>
          </p:cNvPr>
          <p:cNvSpPr>
            <a:spLocks noGrp="1"/>
          </p:cNvSpPr>
          <p:nvPr>
            <p:ph type="subTitle" idx="1"/>
          </p:nvPr>
        </p:nvSpPr>
        <p:spPr>
          <a:xfrm>
            <a:off x="691896" y="5402514"/>
            <a:ext cx="7876032" cy="768117"/>
          </a:xfrm>
        </p:spPr>
        <p:txBody>
          <a:bodyPr/>
          <a:lstStyle>
            <a:lvl1pPr marL="0" indent="0" algn="l">
              <a:spcBef>
                <a:spcPts val="0"/>
              </a:spcBef>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2" name="Kuva 1">
            <a:extLst>
              <a:ext uri="{FF2B5EF4-FFF2-40B4-BE49-F238E27FC236}">
                <a16:creationId xmlns:a16="http://schemas.microsoft.com/office/drawing/2014/main" id="{5EC79690-E024-4FCD-4848-477D2B5E90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2091" y="5244434"/>
            <a:ext cx="3496063" cy="847346"/>
          </a:xfrm>
          <a:prstGeom prst="rect">
            <a:avLst/>
          </a:prstGeom>
        </p:spPr>
      </p:pic>
      <p:sp>
        <p:nvSpPr>
          <p:cNvPr id="3" name="Suorakulmio 16">
            <a:extLst>
              <a:ext uri="{FF2B5EF4-FFF2-40B4-BE49-F238E27FC236}">
                <a16:creationId xmlns:a16="http://schemas.microsoft.com/office/drawing/2014/main" id="{EA4FAD30-F587-2713-5FA7-47F7046D1E33}"/>
              </a:ext>
              <a:ext uri="{C183D7F6-B498-43B3-948B-1728B52AA6E4}">
                <adec:decorative xmlns:adec="http://schemas.microsoft.com/office/drawing/2017/decorative" val="1"/>
              </a:ext>
            </a:extLst>
          </p:cNvPr>
          <p:cNvSpPr/>
          <p:nvPr userDrawn="1"/>
        </p:nvSpPr>
        <p:spPr>
          <a:xfrm>
            <a:off x="1" y="1"/>
            <a:ext cx="12192000" cy="3429000"/>
          </a:xfrm>
          <a:prstGeom prst="rect">
            <a:avLst/>
          </a:prstGeom>
          <a:solidFill>
            <a:srgbClr val="63B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Kuvan paikkamerkki 2">
            <a:extLst>
              <a:ext uri="{FF2B5EF4-FFF2-40B4-BE49-F238E27FC236}">
                <a16:creationId xmlns:a16="http://schemas.microsoft.com/office/drawing/2014/main" id="{828A8658-186D-F316-D5CC-E4955759672F}"/>
              </a:ext>
            </a:extLst>
          </p:cNvPr>
          <p:cNvSpPr>
            <a:spLocks noGrp="1"/>
          </p:cNvSpPr>
          <p:nvPr>
            <p:ph type="pic" idx="14"/>
          </p:nvPr>
        </p:nvSpPr>
        <p:spPr>
          <a:xfrm>
            <a:off x="1" y="0"/>
            <a:ext cx="12191998" cy="3428999"/>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77188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B1687D77-86A0-A4C5-5DE4-DBE5CE362828}"/>
              </a:ext>
            </a:extLst>
          </p:cNvPr>
          <p:cNvSpPr/>
          <p:nvPr userDrawn="1"/>
        </p:nvSpPr>
        <p:spPr>
          <a:xfrm>
            <a:off x="-64477" y="-46892"/>
            <a:ext cx="12326815" cy="69517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Otsikko 1">
            <a:extLst>
              <a:ext uri="{FF2B5EF4-FFF2-40B4-BE49-F238E27FC236}">
                <a16:creationId xmlns:a16="http://schemas.microsoft.com/office/drawing/2014/main" id="{D33F5F89-ECF6-5D25-1AD9-F27592EE3ED8}"/>
              </a:ext>
            </a:extLst>
          </p:cNvPr>
          <p:cNvSpPr>
            <a:spLocks noGrp="1"/>
          </p:cNvSpPr>
          <p:nvPr>
            <p:ph type="ctrTitle" hasCustomPrompt="1"/>
          </p:nvPr>
        </p:nvSpPr>
        <p:spPr>
          <a:xfrm>
            <a:off x="1524000" y="1893600"/>
            <a:ext cx="9144000" cy="1232452"/>
          </a:xfrm>
        </p:spPr>
        <p:txBody>
          <a:bodyPr anchor="t" anchorCtr="0"/>
          <a:lstStyle>
            <a:lvl1pPr algn="ctr">
              <a:lnSpc>
                <a:spcPct val="90000"/>
              </a:lnSpc>
              <a:defRPr sz="38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8" name="Alaotsikko 2">
            <a:extLst>
              <a:ext uri="{FF2B5EF4-FFF2-40B4-BE49-F238E27FC236}">
                <a16:creationId xmlns:a16="http://schemas.microsoft.com/office/drawing/2014/main" id="{3701CF59-CA66-1B61-6346-F57F3DA2C3A1}"/>
              </a:ext>
            </a:extLst>
          </p:cNvPr>
          <p:cNvSpPr>
            <a:spLocks noGrp="1"/>
          </p:cNvSpPr>
          <p:nvPr>
            <p:ph type="subTitle" idx="1" hasCustomPrompt="1"/>
          </p:nvPr>
        </p:nvSpPr>
        <p:spPr>
          <a:xfrm>
            <a:off x="1524000" y="3858364"/>
            <a:ext cx="9144000" cy="924339"/>
          </a:xfrm>
        </p:spPr>
        <p:txBody>
          <a:bodyPr anchor="t" anchorCtr="0"/>
          <a:lstStyle>
            <a:lvl1pPr marL="0" indent="0" algn="ctr">
              <a:spcBef>
                <a:spcPts val="0"/>
              </a:spcBef>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9" name="Kuva 8" descr="Kuva, joka sisältää kohteen teksti&#10;&#10;Kuvaus luotu automaattisesti">
            <a:extLst>
              <a:ext uri="{FF2B5EF4-FFF2-40B4-BE49-F238E27FC236}">
                <a16:creationId xmlns:a16="http://schemas.microsoft.com/office/drawing/2014/main" id="{2D32F1C3-8BFB-1932-6414-B22EE9C6D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85751" y="5420124"/>
            <a:ext cx="3499111" cy="847346"/>
          </a:xfrm>
          <a:prstGeom prst="rect">
            <a:avLst/>
          </a:prstGeom>
        </p:spPr>
      </p:pic>
    </p:spTree>
    <p:extLst>
      <p:ext uri="{BB962C8B-B14F-4D97-AF65-F5344CB8AC3E}">
        <p14:creationId xmlns:p14="http://schemas.microsoft.com/office/powerpoint/2010/main" val="3975153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B1687D77-86A0-A4C5-5DE4-DBE5CE362828}"/>
              </a:ext>
            </a:extLst>
          </p:cNvPr>
          <p:cNvSpPr/>
          <p:nvPr userDrawn="1"/>
        </p:nvSpPr>
        <p:spPr>
          <a:xfrm>
            <a:off x="-64477" y="-46892"/>
            <a:ext cx="12326815" cy="6951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Otsikko 1">
            <a:extLst>
              <a:ext uri="{FF2B5EF4-FFF2-40B4-BE49-F238E27FC236}">
                <a16:creationId xmlns:a16="http://schemas.microsoft.com/office/drawing/2014/main" id="{D33F5F89-ECF6-5D25-1AD9-F27592EE3ED8}"/>
              </a:ext>
            </a:extLst>
          </p:cNvPr>
          <p:cNvSpPr>
            <a:spLocks noGrp="1"/>
          </p:cNvSpPr>
          <p:nvPr>
            <p:ph type="ctrTitle" hasCustomPrompt="1"/>
          </p:nvPr>
        </p:nvSpPr>
        <p:spPr>
          <a:xfrm>
            <a:off x="1524000" y="1893600"/>
            <a:ext cx="9144000" cy="1232452"/>
          </a:xfrm>
        </p:spPr>
        <p:txBody>
          <a:bodyPr anchor="t" anchorCtr="0"/>
          <a:lstStyle>
            <a:lvl1pPr algn="ctr">
              <a:lnSpc>
                <a:spcPct val="90000"/>
              </a:lnSpc>
              <a:defRPr sz="3800">
                <a:solidFill>
                  <a:schemeClr val="accent3"/>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8" name="Alaotsikko 2">
            <a:extLst>
              <a:ext uri="{FF2B5EF4-FFF2-40B4-BE49-F238E27FC236}">
                <a16:creationId xmlns:a16="http://schemas.microsoft.com/office/drawing/2014/main" id="{3701CF59-CA66-1B61-6346-F57F3DA2C3A1}"/>
              </a:ext>
            </a:extLst>
          </p:cNvPr>
          <p:cNvSpPr>
            <a:spLocks noGrp="1"/>
          </p:cNvSpPr>
          <p:nvPr>
            <p:ph type="subTitle" idx="1" hasCustomPrompt="1"/>
          </p:nvPr>
        </p:nvSpPr>
        <p:spPr>
          <a:xfrm>
            <a:off x="1524000" y="3858364"/>
            <a:ext cx="9144000" cy="924339"/>
          </a:xfrm>
        </p:spPr>
        <p:txBody>
          <a:bodyPr anchor="t" anchorCtr="0"/>
          <a:lstStyle>
            <a:lvl1pPr marL="0" indent="0" algn="ctr">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9" name="Kuva 8" descr="Kuva, joka sisältää kohteen teksti&#10;&#10;Kuvaus luotu automaattisesti">
            <a:extLst>
              <a:ext uri="{FF2B5EF4-FFF2-40B4-BE49-F238E27FC236}">
                <a16:creationId xmlns:a16="http://schemas.microsoft.com/office/drawing/2014/main" id="{2D32F1C3-8BFB-1932-6414-B22EE9C6D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85751" y="5420124"/>
            <a:ext cx="3499111" cy="847346"/>
          </a:xfrm>
          <a:prstGeom prst="rect">
            <a:avLst/>
          </a:prstGeom>
        </p:spPr>
      </p:pic>
    </p:spTree>
    <p:extLst>
      <p:ext uri="{BB962C8B-B14F-4D97-AF65-F5344CB8AC3E}">
        <p14:creationId xmlns:p14="http://schemas.microsoft.com/office/powerpoint/2010/main" val="2153278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B440B00-F815-DF8C-0522-3C3CC3672948}"/>
              </a:ext>
            </a:extLst>
          </p:cNvPr>
          <p:cNvSpPr/>
          <p:nvPr userDrawn="1"/>
        </p:nvSpPr>
        <p:spPr>
          <a:xfrm>
            <a:off x="-64477" y="-46892"/>
            <a:ext cx="12326815" cy="6951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1524000" y="1893600"/>
            <a:ext cx="9144000" cy="1232452"/>
          </a:xfrm>
        </p:spPr>
        <p:txBody>
          <a:bodyPr anchor="b" anchorCtr="0"/>
          <a:lstStyle>
            <a:lvl1pPr algn="ctr">
              <a:lnSpc>
                <a:spcPct val="90000"/>
              </a:lnSpc>
              <a:defRPr sz="38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1524000" y="3858364"/>
            <a:ext cx="9144000" cy="924339"/>
          </a:xfrm>
        </p:spPr>
        <p:txBody>
          <a:bodyPr anchor="t" anchorCtr="0"/>
          <a:lstStyle>
            <a:lvl1pPr marL="0" indent="0" algn="ctr">
              <a:spcBef>
                <a:spcPts val="0"/>
              </a:spcBef>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13" name="Kuva 12" descr="Kuva, joka sisältää kohteen teksti&#10;&#10;Kuvaus luotu automaattisesti">
            <a:extLst>
              <a:ext uri="{FF2B5EF4-FFF2-40B4-BE49-F238E27FC236}">
                <a16:creationId xmlns:a16="http://schemas.microsoft.com/office/drawing/2014/main" id="{C931C177-978A-81FE-7ABB-325D7E5014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85751" y="5420124"/>
            <a:ext cx="3499111" cy="847346"/>
          </a:xfrm>
          <a:prstGeom prst="rect">
            <a:avLst/>
          </a:prstGeom>
        </p:spPr>
      </p:pic>
    </p:spTree>
    <p:extLst>
      <p:ext uri="{BB962C8B-B14F-4D97-AF65-F5344CB8AC3E}">
        <p14:creationId xmlns:p14="http://schemas.microsoft.com/office/powerpoint/2010/main" val="2938450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tsikkodia 2">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B440B00-F815-DF8C-0522-3C3CC3672948}"/>
              </a:ext>
            </a:extLst>
          </p:cNvPr>
          <p:cNvSpPr/>
          <p:nvPr userDrawn="1"/>
        </p:nvSpPr>
        <p:spPr>
          <a:xfrm>
            <a:off x="-64477" y="-46892"/>
            <a:ext cx="12326815" cy="69517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a:extLst>
              <a:ext uri="{FF2B5EF4-FFF2-40B4-BE49-F238E27FC236}">
                <a16:creationId xmlns:a16="http://schemas.microsoft.com/office/drawing/2014/main" id="{A6778313-0CDB-FD31-094D-6C6710EE63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85751" y="5420124"/>
            <a:ext cx="3496063" cy="847346"/>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1524000" y="1893600"/>
            <a:ext cx="9144000" cy="1232452"/>
          </a:xfrm>
        </p:spPr>
        <p:txBody>
          <a:bodyPr anchor="t" anchorCtr="0"/>
          <a:lstStyle>
            <a:lvl1pPr algn="ctr">
              <a:lnSpc>
                <a:spcPct val="90000"/>
              </a:lnSpc>
              <a:defRPr sz="38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1524000" y="3858364"/>
            <a:ext cx="9144000" cy="924339"/>
          </a:xfrm>
        </p:spPr>
        <p:txBody>
          <a:bodyPr anchor="t" anchorCtr="0"/>
          <a:lstStyle>
            <a:lvl1pPr marL="0" indent="0" algn="ctr">
              <a:spcBef>
                <a:spcPts val="0"/>
              </a:spcBef>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1719547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BE9A4D43-6B9E-3F90-A4CC-ED264BE85B45}"/>
              </a:ext>
            </a:extLst>
          </p:cNvPr>
          <p:cNvSpPr/>
          <p:nvPr userDrawn="1"/>
        </p:nvSpPr>
        <p:spPr>
          <a:xfrm>
            <a:off x="-64477" y="-46892"/>
            <a:ext cx="12326815" cy="6951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tsikko 1">
            <a:extLst>
              <a:ext uri="{FF2B5EF4-FFF2-40B4-BE49-F238E27FC236}">
                <a16:creationId xmlns:a16="http://schemas.microsoft.com/office/drawing/2014/main" id="{4C3E2DC8-82DF-EDBA-1E8A-BD6DF4F52B35}"/>
              </a:ext>
            </a:extLst>
          </p:cNvPr>
          <p:cNvSpPr>
            <a:spLocks noGrp="1"/>
          </p:cNvSpPr>
          <p:nvPr>
            <p:ph type="ctrTitle"/>
          </p:nvPr>
        </p:nvSpPr>
        <p:spPr>
          <a:xfrm>
            <a:off x="1524000" y="1893600"/>
            <a:ext cx="9144000" cy="1232452"/>
          </a:xfrm>
        </p:spPr>
        <p:txBody>
          <a:bodyPr anchor="t" anchorCtr="0"/>
          <a:lstStyle>
            <a:lvl1pPr algn="ctr">
              <a:lnSpc>
                <a:spcPct val="90000"/>
              </a:lnSpc>
              <a:defRPr sz="38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9" name="Alaotsikko 2">
            <a:extLst>
              <a:ext uri="{FF2B5EF4-FFF2-40B4-BE49-F238E27FC236}">
                <a16:creationId xmlns:a16="http://schemas.microsoft.com/office/drawing/2014/main" id="{AB2B5FE4-889D-4CDA-91B0-33BEA072B528}"/>
              </a:ext>
            </a:extLst>
          </p:cNvPr>
          <p:cNvSpPr>
            <a:spLocks noGrp="1"/>
          </p:cNvSpPr>
          <p:nvPr>
            <p:ph type="subTitle" idx="1" hasCustomPrompt="1"/>
          </p:nvPr>
        </p:nvSpPr>
        <p:spPr>
          <a:xfrm>
            <a:off x="1524000" y="3858364"/>
            <a:ext cx="9144000" cy="924339"/>
          </a:xfrm>
        </p:spPr>
        <p:txBody>
          <a:bodyPr anchor="t" anchorCtr="0"/>
          <a:lstStyle>
            <a:lvl1pPr marL="0" indent="0" algn="ctr">
              <a:spcBef>
                <a:spcPts val="0"/>
              </a:spcBef>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10" name="Kuva 9" descr="Kuva, joka sisältää kohteen teksti&#10;&#10;Kuvaus luotu automaattisesti">
            <a:extLst>
              <a:ext uri="{FF2B5EF4-FFF2-40B4-BE49-F238E27FC236}">
                <a16:creationId xmlns:a16="http://schemas.microsoft.com/office/drawing/2014/main" id="{8BB8FA26-F55D-314E-067F-89ECB4F431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85751" y="5420124"/>
            <a:ext cx="3499111" cy="847346"/>
          </a:xfrm>
          <a:prstGeom prst="rect">
            <a:avLst/>
          </a:prstGeom>
        </p:spPr>
      </p:pic>
    </p:spTree>
    <p:extLst>
      <p:ext uri="{BB962C8B-B14F-4D97-AF65-F5344CB8AC3E}">
        <p14:creationId xmlns:p14="http://schemas.microsoft.com/office/powerpoint/2010/main" val="1458932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uva">
    <p:bg>
      <p:bgPr>
        <a:solidFill>
          <a:schemeClr val="accent2"/>
        </a:solidFill>
        <a:effectLst/>
      </p:bgPr>
    </p:bg>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99013298-33C6-5948-94C6-1915D13382C9}"/>
              </a:ext>
            </a:extLst>
          </p:cNvPr>
          <p:cNvSpPr>
            <a:spLocks noGrp="1"/>
          </p:cNvSpPr>
          <p:nvPr>
            <p:ph type="pic" idx="13"/>
          </p:nvPr>
        </p:nvSpPr>
        <p:spPr>
          <a:xfrm>
            <a:off x="305594" y="152399"/>
            <a:ext cx="11581200" cy="65520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107847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445741"/>
            <a:ext cx="10515600" cy="3780490"/>
          </a:xfrm>
        </p:spPr>
        <p:txBody>
          <a:bodyPr anchor="ctr" anchorCtr="0"/>
          <a:lstStyle>
            <a:lvl1pPr algn="ctr">
              <a:defRPr sz="3800" spc="-10" baseline="0"/>
            </a:lvl1pPr>
          </a:lstStyle>
          <a:p>
            <a:r>
              <a:rPr lang="fi-FI"/>
              <a:t>Muokkaa ots. perustyyl. napsautt.</a:t>
            </a:r>
          </a:p>
        </p:txBody>
      </p:sp>
    </p:spTree>
    <p:extLst>
      <p:ext uri="{BB962C8B-B14F-4D97-AF65-F5344CB8AC3E}">
        <p14:creationId xmlns:p14="http://schemas.microsoft.com/office/powerpoint/2010/main" val="3872646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san ylätunniste 2">
    <p:spTree>
      <p:nvGrpSpPr>
        <p:cNvPr id="1" name=""/>
        <p:cNvGrpSpPr/>
        <p:nvPr/>
      </p:nvGrpSpPr>
      <p:grpSpPr>
        <a:xfrm>
          <a:off x="0" y="0"/>
          <a:ext cx="0" cy="0"/>
          <a:chOff x="0" y="0"/>
          <a:chExt cx="0" cy="0"/>
        </a:xfrm>
      </p:grpSpPr>
      <p:sp>
        <p:nvSpPr>
          <p:cNvPr id="22" name="Otsikko 1">
            <a:extLst>
              <a:ext uri="{FF2B5EF4-FFF2-40B4-BE49-F238E27FC236}">
                <a16:creationId xmlns:a16="http://schemas.microsoft.com/office/drawing/2014/main" id="{04C07361-89B3-B047-B713-61D74520F16D}"/>
              </a:ext>
            </a:extLst>
          </p:cNvPr>
          <p:cNvSpPr>
            <a:spLocks noGrp="1"/>
          </p:cNvSpPr>
          <p:nvPr>
            <p:ph type="title"/>
          </p:nvPr>
        </p:nvSpPr>
        <p:spPr>
          <a:xfrm>
            <a:off x="831850" y="1445741"/>
            <a:ext cx="10515600" cy="3780490"/>
          </a:xfrm>
        </p:spPr>
        <p:txBody>
          <a:bodyPr anchor="ctr" anchorCtr="0"/>
          <a:lstStyle>
            <a:lvl1pPr algn="ctr">
              <a:defRPr sz="3800" spc="-10" baseline="0"/>
            </a:lvl1pPr>
          </a:lstStyle>
          <a:p>
            <a:r>
              <a:rPr lang="fi-FI"/>
              <a:t>Muokkaa ots. perustyyl. napsautt.</a:t>
            </a:r>
          </a:p>
        </p:txBody>
      </p:sp>
    </p:spTree>
    <p:extLst>
      <p:ext uri="{BB962C8B-B14F-4D97-AF65-F5344CB8AC3E}">
        <p14:creationId xmlns:p14="http://schemas.microsoft.com/office/powerpoint/2010/main" val="218624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san ylätunniste 3">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73D3915F-8AC1-8147-AB68-52E03391F326}"/>
              </a:ext>
            </a:extLst>
          </p:cNvPr>
          <p:cNvSpPr>
            <a:spLocks noGrp="1"/>
          </p:cNvSpPr>
          <p:nvPr>
            <p:ph type="title"/>
          </p:nvPr>
        </p:nvSpPr>
        <p:spPr>
          <a:xfrm>
            <a:off x="831850" y="1445741"/>
            <a:ext cx="10515600" cy="3780490"/>
          </a:xfrm>
        </p:spPr>
        <p:txBody>
          <a:bodyPr anchor="ctr" anchorCtr="0"/>
          <a:lstStyle>
            <a:lvl1pPr algn="ctr">
              <a:defRPr sz="3800" spc="-10" baseline="0"/>
            </a:lvl1pPr>
          </a:lstStyle>
          <a:p>
            <a:r>
              <a:rPr lang="fi-FI"/>
              <a:t>Muokkaa ots. perustyyl. napsautt.</a:t>
            </a:r>
          </a:p>
        </p:txBody>
      </p:sp>
    </p:spTree>
    <p:extLst>
      <p:ext uri="{BB962C8B-B14F-4D97-AF65-F5344CB8AC3E}">
        <p14:creationId xmlns:p14="http://schemas.microsoft.com/office/powerpoint/2010/main" val="151992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Otsikkokuva 1">
    <p:spTree>
      <p:nvGrpSpPr>
        <p:cNvPr id="1" name=""/>
        <p:cNvGrpSpPr/>
        <p:nvPr/>
      </p:nvGrpSpPr>
      <p:grpSpPr>
        <a:xfrm>
          <a:off x="0" y="0"/>
          <a:ext cx="0" cy="0"/>
          <a:chOff x="0" y="0"/>
          <a:chExt cx="0" cy="0"/>
        </a:xfrm>
      </p:grpSpPr>
      <p:sp>
        <p:nvSpPr>
          <p:cNvPr id="5" name="Suorakulmio 11">
            <a:extLst>
              <a:ext uri="{FF2B5EF4-FFF2-40B4-BE49-F238E27FC236}">
                <a16:creationId xmlns:a16="http://schemas.microsoft.com/office/drawing/2014/main" id="{DD1D92BA-20E7-066F-AF57-DCF6BB38F214}"/>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Otsikko 1">
            <a:extLst>
              <a:ext uri="{FF2B5EF4-FFF2-40B4-BE49-F238E27FC236}">
                <a16:creationId xmlns:a16="http://schemas.microsoft.com/office/drawing/2014/main" id="{28673B2F-1B9C-EF41-8609-EDD3CCF37955}"/>
              </a:ext>
            </a:extLst>
          </p:cNvPr>
          <p:cNvSpPr>
            <a:spLocks noGrp="1"/>
          </p:cNvSpPr>
          <p:nvPr>
            <p:ph type="ctrTitle"/>
          </p:nvPr>
        </p:nvSpPr>
        <p:spPr>
          <a:xfrm>
            <a:off x="963535" y="3476176"/>
            <a:ext cx="8573187" cy="1571773"/>
          </a:xfrm>
        </p:spPr>
        <p:txBody>
          <a:bodyPr anchor="b"/>
          <a:lstStyle>
            <a:lvl1pPr algn="l">
              <a:lnSpc>
                <a:spcPct val="90000"/>
              </a:lnSpc>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0" name="Alaotsikko 2">
            <a:extLst>
              <a:ext uri="{FF2B5EF4-FFF2-40B4-BE49-F238E27FC236}">
                <a16:creationId xmlns:a16="http://schemas.microsoft.com/office/drawing/2014/main" id="{86714B97-DE2D-B944-9E59-AA677418AA1C}"/>
              </a:ext>
            </a:extLst>
          </p:cNvPr>
          <p:cNvSpPr>
            <a:spLocks noGrp="1"/>
          </p:cNvSpPr>
          <p:nvPr>
            <p:ph type="subTitle" idx="1"/>
          </p:nvPr>
        </p:nvSpPr>
        <p:spPr>
          <a:xfrm>
            <a:off x="963535" y="5343899"/>
            <a:ext cx="8573187" cy="768117"/>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12" name="Kuva 11">
            <a:extLst>
              <a:ext uri="{FF2B5EF4-FFF2-40B4-BE49-F238E27FC236}">
                <a16:creationId xmlns:a16="http://schemas.microsoft.com/office/drawing/2014/main" id="{5CF8B039-6F02-0821-F4BD-4E2EA5D5B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06" y="161197"/>
            <a:ext cx="3499111" cy="847346"/>
          </a:xfrm>
          <a:prstGeom prst="rect">
            <a:avLst/>
          </a:prstGeom>
        </p:spPr>
      </p:pic>
      <p:pic>
        <p:nvPicPr>
          <p:cNvPr id="2" name="Kuva 1">
            <a:extLst>
              <a:ext uri="{FF2B5EF4-FFF2-40B4-BE49-F238E27FC236}">
                <a16:creationId xmlns:a16="http://schemas.microsoft.com/office/drawing/2014/main" id="{6DD3B051-FD78-2C84-A875-D6C0266B2B6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906118">
            <a:off x="8626870" y="-48397"/>
            <a:ext cx="2952444" cy="3929021"/>
          </a:xfrm>
          <a:prstGeom prst="rect">
            <a:avLst/>
          </a:prstGeom>
        </p:spPr>
      </p:pic>
    </p:spTree>
    <p:extLst>
      <p:ext uri="{BB962C8B-B14F-4D97-AF65-F5344CB8AC3E}">
        <p14:creationId xmlns:p14="http://schemas.microsoft.com/office/powerpoint/2010/main" val="355698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1095874" y="960796"/>
            <a:ext cx="9955306" cy="1035424"/>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1145302" y="2239435"/>
            <a:ext cx="9955306"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28639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tsikko ja sisältö 2">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58942009-D74E-F649-8E12-9BCBA30B2196}"/>
              </a:ext>
            </a:extLst>
          </p:cNvPr>
          <p:cNvSpPr>
            <a:spLocks noGrp="1"/>
          </p:cNvSpPr>
          <p:nvPr>
            <p:ph type="title"/>
          </p:nvPr>
        </p:nvSpPr>
        <p:spPr>
          <a:xfrm>
            <a:off x="1095874" y="960796"/>
            <a:ext cx="9955306" cy="1035424"/>
          </a:xfrm>
        </p:spPr>
        <p:txBody>
          <a:bodyPr/>
          <a:lstStyle/>
          <a:p>
            <a:r>
              <a:rPr lang="fi-FI"/>
              <a:t>Muokkaa ots. perustyyl. napsautt.</a:t>
            </a:r>
          </a:p>
        </p:txBody>
      </p:sp>
      <p:sp>
        <p:nvSpPr>
          <p:cNvPr id="16" name="Sisällön paikkamerkki 2">
            <a:extLst>
              <a:ext uri="{FF2B5EF4-FFF2-40B4-BE49-F238E27FC236}">
                <a16:creationId xmlns:a16="http://schemas.microsoft.com/office/drawing/2014/main" id="{DE439ABF-A3F2-6C4C-AADE-6BC076BA82CC}"/>
              </a:ext>
            </a:extLst>
          </p:cNvPr>
          <p:cNvSpPr>
            <a:spLocks noGrp="1"/>
          </p:cNvSpPr>
          <p:nvPr>
            <p:ph idx="1"/>
          </p:nvPr>
        </p:nvSpPr>
        <p:spPr>
          <a:xfrm>
            <a:off x="1145302" y="2239435"/>
            <a:ext cx="9955306"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850891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6C655467-4F61-614A-8433-57710F3A8D0D}"/>
              </a:ext>
            </a:extLst>
          </p:cNvPr>
          <p:cNvSpPr>
            <a:spLocks noGrp="1"/>
          </p:cNvSpPr>
          <p:nvPr>
            <p:ph type="title"/>
          </p:nvPr>
        </p:nvSpPr>
        <p:spPr>
          <a:xfrm>
            <a:off x="1095874" y="960796"/>
            <a:ext cx="9955306" cy="1035424"/>
          </a:xfrm>
        </p:spPr>
        <p:txBody>
          <a:bodyPr/>
          <a:lstStyle/>
          <a:p>
            <a:r>
              <a:rPr lang="fi-FI"/>
              <a:t>Muokkaa ots. perustyyl. napsautt.</a:t>
            </a:r>
          </a:p>
        </p:txBody>
      </p:sp>
      <p:sp>
        <p:nvSpPr>
          <p:cNvPr id="16" name="Sisällön paikkamerkki 2">
            <a:extLst>
              <a:ext uri="{FF2B5EF4-FFF2-40B4-BE49-F238E27FC236}">
                <a16:creationId xmlns:a16="http://schemas.microsoft.com/office/drawing/2014/main" id="{D018BCBE-09E5-C146-AB32-0287A221BF9C}"/>
              </a:ext>
            </a:extLst>
          </p:cNvPr>
          <p:cNvSpPr>
            <a:spLocks noGrp="1"/>
          </p:cNvSpPr>
          <p:nvPr>
            <p:ph idx="1"/>
          </p:nvPr>
        </p:nvSpPr>
        <p:spPr>
          <a:xfrm>
            <a:off x="1145302" y="2239435"/>
            <a:ext cx="9955306"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259725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E0A4306F-0F98-1C47-90BC-2719C7E8A521}"/>
              </a:ext>
            </a:extLst>
          </p:cNvPr>
          <p:cNvSpPr>
            <a:spLocks noGrp="1"/>
          </p:cNvSpPr>
          <p:nvPr>
            <p:ph type="title"/>
          </p:nvPr>
        </p:nvSpPr>
        <p:spPr>
          <a:xfrm>
            <a:off x="1095874" y="960796"/>
            <a:ext cx="9955306" cy="1035424"/>
          </a:xfrm>
        </p:spPr>
        <p:txBody>
          <a:bodyPr/>
          <a:lstStyle/>
          <a:p>
            <a:r>
              <a:rPr lang="fi-FI"/>
              <a:t>Muokkaa ots. perustyyl. napsautt.</a:t>
            </a:r>
          </a:p>
        </p:txBody>
      </p:sp>
    </p:spTree>
    <p:extLst>
      <p:ext uri="{BB962C8B-B14F-4D97-AF65-F5344CB8AC3E}">
        <p14:creationId xmlns:p14="http://schemas.microsoft.com/office/powerpoint/2010/main" val="2738074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ain otsikko 2">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4C2674CF-3D30-9B44-BFE2-3BF52E11E63B}"/>
              </a:ext>
            </a:extLst>
          </p:cNvPr>
          <p:cNvSpPr>
            <a:spLocks noGrp="1"/>
          </p:cNvSpPr>
          <p:nvPr>
            <p:ph type="title"/>
          </p:nvPr>
        </p:nvSpPr>
        <p:spPr>
          <a:xfrm>
            <a:off x="1095874" y="960796"/>
            <a:ext cx="9955306" cy="1035424"/>
          </a:xfrm>
        </p:spPr>
        <p:txBody>
          <a:bodyPr/>
          <a:lstStyle/>
          <a:p>
            <a:r>
              <a:rPr lang="fi-FI"/>
              <a:t>Muokkaa ots. perustyyl. napsautt.</a:t>
            </a:r>
          </a:p>
        </p:txBody>
      </p:sp>
    </p:spTree>
    <p:extLst>
      <p:ext uri="{BB962C8B-B14F-4D97-AF65-F5344CB8AC3E}">
        <p14:creationId xmlns:p14="http://schemas.microsoft.com/office/powerpoint/2010/main" val="1974917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83852FAA-2E75-F447-9C3F-7F8E96F3593A}"/>
              </a:ext>
            </a:extLst>
          </p:cNvPr>
          <p:cNvSpPr>
            <a:spLocks noGrp="1"/>
          </p:cNvSpPr>
          <p:nvPr>
            <p:ph type="title"/>
          </p:nvPr>
        </p:nvSpPr>
        <p:spPr>
          <a:xfrm>
            <a:off x="1095874" y="960796"/>
            <a:ext cx="9955306" cy="1035424"/>
          </a:xfrm>
        </p:spPr>
        <p:txBody>
          <a:bodyPr/>
          <a:lstStyle/>
          <a:p>
            <a:r>
              <a:rPr lang="fi-FI"/>
              <a:t>Muokkaa ots. perustyyl. napsautt.</a:t>
            </a:r>
          </a:p>
        </p:txBody>
      </p:sp>
    </p:spTree>
    <p:extLst>
      <p:ext uri="{BB962C8B-B14F-4D97-AF65-F5344CB8AC3E}">
        <p14:creationId xmlns:p14="http://schemas.microsoft.com/office/powerpoint/2010/main" val="1887372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15" name="Sisällön paikkamerkki 2">
            <a:extLst>
              <a:ext uri="{FF2B5EF4-FFF2-40B4-BE49-F238E27FC236}">
                <a16:creationId xmlns:a16="http://schemas.microsoft.com/office/drawing/2014/main" id="{C6A1BBB9-7497-5B45-81E0-6505AD67E775}"/>
              </a:ext>
            </a:extLst>
          </p:cNvPr>
          <p:cNvSpPr>
            <a:spLocks noGrp="1"/>
          </p:cNvSpPr>
          <p:nvPr>
            <p:ph idx="1"/>
          </p:nvPr>
        </p:nvSpPr>
        <p:spPr>
          <a:xfrm>
            <a:off x="1120588" y="2231723"/>
            <a:ext cx="4706470"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2">
            <a:extLst>
              <a:ext uri="{FF2B5EF4-FFF2-40B4-BE49-F238E27FC236}">
                <a16:creationId xmlns:a16="http://schemas.microsoft.com/office/drawing/2014/main" id="{98765CA8-0036-D249-BAF7-BFEE96CD543E}"/>
              </a:ext>
            </a:extLst>
          </p:cNvPr>
          <p:cNvSpPr>
            <a:spLocks noGrp="1"/>
          </p:cNvSpPr>
          <p:nvPr>
            <p:ph idx="13"/>
          </p:nvPr>
        </p:nvSpPr>
        <p:spPr>
          <a:xfrm>
            <a:off x="6369424" y="2231723"/>
            <a:ext cx="4706470"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Otsikko 1">
            <a:extLst>
              <a:ext uri="{FF2B5EF4-FFF2-40B4-BE49-F238E27FC236}">
                <a16:creationId xmlns:a16="http://schemas.microsoft.com/office/drawing/2014/main" id="{A7C1BE51-18D9-0F41-898E-A89594AA79AB}"/>
              </a:ext>
            </a:extLst>
          </p:cNvPr>
          <p:cNvSpPr>
            <a:spLocks noGrp="1"/>
          </p:cNvSpPr>
          <p:nvPr>
            <p:ph type="title"/>
          </p:nvPr>
        </p:nvSpPr>
        <p:spPr>
          <a:xfrm>
            <a:off x="1095874" y="960796"/>
            <a:ext cx="9955306" cy="1035424"/>
          </a:xfrm>
        </p:spPr>
        <p:txBody>
          <a:bodyPr/>
          <a:lstStyle/>
          <a:p>
            <a:r>
              <a:rPr lang="fi-FI"/>
              <a:t>Muokkaa ots. perustyyl. napsautt.</a:t>
            </a:r>
          </a:p>
        </p:txBody>
      </p:sp>
    </p:spTree>
    <p:extLst>
      <p:ext uri="{BB962C8B-B14F-4D97-AF65-F5344CB8AC3E}">
        <p14:creationId xmlns:p14="http://schemas.microsoft.com/office/powerpoint/2010/main" val="3100679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17" name="Otsikko 1">
            <a:extLst>
              <a:ext uri="{FF2B5EF4-FFF2-40B4-BE49-F238E27FC236}">
                <a16:creationId xmlns:a16="http://schemas.microsoft.com/office/drawing/2014/main" id="{522A9525-8A19-F24C-918A-74ABB64D3EF2}"/>
              </a:ext>
            </a:extLst>
          </p:cNvPr>
          <p:cNvSpPr>
            <a:spLocks noGrp="1"/>
          </p:cNvSpPr>
          <p:nvPr>
            <p:ph type="title"/>
          </p:nvPr>
        </p:nvSpPr>
        <p:spPr>
          <a:xfrm>
            <a:off x="1095874" y="960796"/>
            <a:ext cx="9955306" cy="1035424"/>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8" name="Sisällön paikkamerkki 2">
            <a:extLst>
              <a:ext uri="{FF2B5EF4-FFF2-40B4-BE49-F238E27FC236}">
                <a16:creationId xmlns:a16="http://schemas.microsoft.com/office/drawing/2014/main" id="{D18159AF-F470-A740-9836-19624726A544}"/>
              </a:ext>
            </a:extLst>
          </p:cNvPr>
          <p:cNvSpPr>
            <a:spLocks noGrp="1"/>
          </p:cNvSpPr>
          <p:nvPr>
            <p:ph idx="1"/>
          </p:nvPr>
        </p:nvSpPr>
        <p:spPr>
          <a:xfrm>
            <a:off x="1120588" y="2231723"/>
            <a:ext cx="4706470"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9" name="Sisällön paikkamerkki 2">
            <a:extLst>
              <a:ext uri="{FF2B5EF4-FFF2-40B4-BE49-F238E27FC236}">
                <a16:creationId xmlns:a16="http://schemas.microsoft.com/office/drawing/2014/main" id="{316BF141-BCF1-B74F-8E8D-ECB5EC021E32}"/>
              </a:ext>
            </a:extLst>
          </p:cNvPr>
          <p:cNvSpPr>
            <a:spLocks noGrp="1"/>
          </p:cNvSpPr>
          <p:nvPr>
            <p:ph idx="13"/>
          </p:nvPr>
        </p:nvSpPr>
        <p:spPr>
          <a:xfrm>
            <a:off x="6369424" y="2231723"/>
            <a:ext cx="4706470"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771570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Kaksi sisältökohdetta 3">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A8CB4593-5AD0-8742-8B23-BA36734D2668}"/>
              </a:ext>
            </a:extLst>
          </p:cNvPr>
          <p:cNvSpPr>
            <a:spLocks noGrp="1"/>
          </p:cNvSpPr>
          <p:nvPr>
            <p:ph type="title"/>
          </p:nvPr>
        </p:nvSpPr>
        <p:spPr>
          <a:xfrm>
            <a:off x="1095874" y="960796"/>
            <a:ext cx="9955306" cy="1035424"/>
          </a:xfrm>
        </p:spPr>
        <p:txBody>
          <a:bodyPr/>
          <a:lstStyle/>
          <a:p>
            <a:r>
              <a:rPr lang="fi-FI"/>
              <a:t>Muokkaa ots. perustyyl. napsautt.</a:t>
            </a:r>
          </a:p>
        </p:txBody>
      </p:sp>
      <p:sp>
        <p:nvSpPr>
          <p:cNvPr id="15" name="Sisällön paikkamerkki 2">
            <a:extLst>
              <a:ext uri="{FF2B5EF4-FFF2-40B4-BE49-F238E27FC236}">
                <a16:creationId xmlns:a16="http://schemas.microsoft.com/office/drawing/2014/main" id="{09EB5E27-E9E8-EF4F-A456-9462367B636D}"/>
              </a:ext>
            </a:extLst>
          </p:cNvPr>
          <p:cNvSpPr>
            <a:spLocks noGrp="1"/>
          </p:cNvSpPr>
          <p:nvPr>
            <p:ph idx="1"/>
          </p:nvPr>
        </p:nvSpPr>
        <p:spPr>
          <a:xfrm>
            <a:off x="1120588" y="2231723"/>
            <a:ext cx="4706470"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2">
            <a:extLst>
              <a:ext uri="{FF2B5EF4-FFF2-40B4-BE49-F238E27FC236}">
                <a16:creationId xmlns:a16="http://schemas.microsoft.com/office/drawing/2014/main" id="{76DBBFC3-8234-1E45-AC9E-9625D6A99100}"/>
              </a:ext>
            </a:extLst>
          </p:cNvPr>
          <p:cNvSpPr>
            <a:spLocks noGrp="1"/>
          </p:cNvSpPr>
          <p:nvPr>
            <p:ph idx="13"/>
          </p:nvPr>
        </p:nvSpPr>
        <p:spPr>
          <a:xfrm>
            <a:off x="6369424" y="2231723"/>
            <a:ext cx="4706470"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905557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1" name="Suorakulmio 11">
            <a:extLst>
              <a:ext uri="{FF2B5EF4-FFF2-40B4-BE49-F238E27FC236}">
                <a16:creationId xmlns:a16="http://schemas.microsoft.com/office/drawing/2014/main" id="{B3C96F14-98C4-FA48-8B2F-307FC76F2D1F}"/>
              </a:ext>
              <a:ext uri="{C183D7F6-B498-43B3-948B-1728B52AA6E4}">
                <adec:decorative xmlns:adec="http://schemas.microsoft.com/office/drawing/2017/decorative" val="1"/>
              </a:ext>
            </a:extLst>
          </p:cNvPr>
          <p:cNvSpPr/>
          <p:nvPr/>
        </p:nvSpPr>
        <p:spPr>
          <a:xfrm>
            <a:off x="6094413" y="0"/>
            <a:ext cx="60975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858767" y="972671"/>
            <a:ext cx="4975412" cy="1035424"/>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858767" y="2232561"/>
            <a:ext cx="4975412" cy="39533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6318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Otsikkokuva 1">
    <p:spTree>
      <p:nvGrpSpPr>
        <p:cNvPr id="1" name=""/>
        <p:cNvGrpSpPr/>
        <p:nvPr/>
      </p:nvGrpSpPr>
      <p:grpSpPr>
        <a:xfrm>
          <a:off x="0" y="0"/>
          <a:ext cx="0" cy="0"/>
          <a:chOff x="0" y="0"/>
          <a:chExt cx="0" cy="0"/>
        </a:xfrm>
      </p:grpSpPr>
      <p:sp>
        <p:nvSpPr>
          <p:cNvPr id="5" name="Suorakulmio 11">
            <a:extLst>
              <a:ext uri="{FF2B5EF4-FFF2-40B4-BE49-F238E27FC236}">
                <a16:creationId xmlns:a16="http://schemas.microsoft.com/office/drawing/2014/main" id="{DD1D92BA-20E7-066F-AF57-DCF6BB38F214}"/>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Otsikko 1">
            <a:extLst>
              <a:ext uri="{FF2B5EF4-FFF2-40B4-BE49-F238E27FC236}">
                <a16:creationId xmlns:a16="http://schemas.microsoft.com/office/drawing/2014/main" id="{28673B2F-1B9C-EF41-8609-EDD3CCF37955}"/>
              </a:ext>
            </a:extLst>
          </p:cNvPr>
          <p:cNvSpPr>
            <a:spLocks noGrp="1"/>
          </p:cNvSpPr>
          <p:nvPr>
            <p:ph type="ctrTitle"/>
          </p:nvPr>
        </p:nvSpPr>
        <p:spPr>
          <a:xfrm>
            <a:off x="963535" y="3476176"/>
            <a:ext cx="8573187" cy="1571773"/>
          </a:xfrm>
        </p:spPr>
        <p:txBody>
          <a:bodyPr anchor="b"/>
          <a:lstStyle>
            <a:lvl1pPr algn="l">
              <a:lnSpc>
                <a:spcPct val="90000"/>
              </a:lnSpc>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0" name="Alaotsikko 2">
            <a:extLst>
              <a:ext uri="{FF2B5EF4-FFF2-40B4-BE49-F238E27FC236}">
                <a16:creationId xmlns:a16="http://schemas.microsoft.com/office/drawing/2014/main" id="{86714B97-DE2D-B944-9E59-AA677418AA1C}"/>
              </a:ext>
            </a:extLst>
          </p:cNvPr>
          <p:cNvSpPr>
            <a:spLocks noGrp="1"/>
          </p:cNvSpPr>
          <p:nvPr>
            <p:ph type="subTitle" idx="1"/>
          </p:nvPr>
        </p:nvSpPr>
        <p:spPr>
          <a:xfrm>
            <a:off x="963535" y="5343899"/>
            <a:ext cx="8573187" cy="768117"/>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12" name="Kuva 11">
            <a:extLst>
              <a:ext uri="{FF2B5EF4-FFF2-40B4-BE49-F238E27FC236}">
                <a16:creationId xmlns:a16="http://schemas.microsoft.com/office/drawing/2014/main" id="{5CF8B039-6F02-0821-F4BD-4E2EA5D5B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06" y="161197"/>
            <a:ext cx="3499111" cy="847346"/>
          </a:xfrm>
          <a:prstGeom prst="rect">
            <a:avLst/>
          </a:prstGeom>
        </p:spPr>
      </p:pic>
      <p:pic>
        <p:nvPicPr>
          <p:cNvPr id="2" name="Kuva 1">
            <a:extLst>
              <a:ext uri="{FF2B5EF4-FFF2-40B4-BE49-F238E27FC236}">
                <a16:creationId xmlns:a16="http://schemas.microsoft.com/office/drawing/2014/main" id="{6DD3B051-FD78-2C84-A875-D6C0266B2B6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906118">
            <a:off x="8626870" y="-48397"/>
            <a:ext cx="2952444" cy="3929021"/>
          </a:xfrm>
          <a:prstGeom prst="rect">
            <a:avLst/>
          </a:prstGeom>
        </p:spPr>
      </p:pic>
    </p:spTree>
    <p:extLst>
      <p:ext uri="{BB962C8B-B14F-4D97-AF65-F5344CB8AC3E}">
        <p14:creationId xmlns:p14="http://schemas.microsoft.com/office/powerpoint/2010/main" val="2811124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uvatekstillinen kuv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700013" y="972671"/>
            <a:ext cx="4501387" cy="1035424"/>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700013" y="2244080"/>
            <a:ext cx="4975412"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r>
              <a:rPr lang="fi-FI"/>
              <a:t>13.12.2022</a:t>
            </a:r>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11" name="Suorakulmio 11">
            <a:extLst>
              <a:ext uri="{FF2B5EF4-FFF2-40B4-BE49-F238E27FC236}">
                <a16:creationId xmlns:a16="http://schemas.microsoft.com/office/drawing/2014/main" id="{832FD98A-B7A0-2C41-B3A1-AB4182E8B412}"/>
              </a:ext>
              <a:ext uri="{C183D7F6-B498-43B3-948B-1728B52AA6E4}">
                <adec:decorative xmlns:adec="http://schemas.microsoft.com/office/drawing/2017/decorative" val="1"/>
              </a:ext>
            </a:extLst>
          </p:cNvPr>
          <p:cNvSpPr/>
          <p:nvPr/>
        </p:nvSpPr>
        <p:spPr>
          <a:xfrm>
            <a:off x="0" y="0"/>
            <a:ext cx="6096000" cy="6858000"/>
          </a:xfrm>
          <a:prstGeom prst="rect">
            <a:avLst/>
          </a:prstGeom>
          <a:solidFill>
            <a:srgbClr val="63B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Kuvan paikkamerkki 2">
            <a:extLst>
              <a:ext uri="{FF2B5EF4-FFF2-40B4-BE49-F238E27FC236}">
                <a16:creationId xmlns:a16="http://schemas.microsoft.com/office/drawing/2014/main" id="{95A63CB1-09AA-CD47-B1A7-2E21EC33A7C4}"/>
              </a:ext>
            </a:extLst>
          </p:cNvPr>
          <p:cNvSpPr>
            <a:spLocks noGrp="1"/>
          </p:cNvSpPr>
          <p:nvPr>
            <p:ph type="pic" idx="13"/>
          </p:nvPr>
        </p:nvSpPr>
        <p:spPr>
          <a:xfrm>
            <a:off x="0" y="0"/>
            <a:ext cx="6096000" cy="68580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1617463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9" name="Sisällön paikkamerkki 2">
            <a:extLst>
              <a:ext uri="{FF2B5EF4-FFF2-40B4-BE49-F238E27FC236}">
                <a16:creationId xmlns:a16="http://schemas.microsoft.com/office/drawing/2014/main" id="{BC018C0B-C8B9-1B4B-B3EF-394981D58A3F}"/>
              </a:ext>
            </a:extLst>
          </p:cNvPr>
          <p:cNvSpPr>
            <a:spLocks noGrp="1"/>
          </p:cNvSpPr>
          <p:nvPr>
            <p:ph idx="1"/>
          </p:nvPr>
        </p:nvSpPr>
        <p:spPr>
          <a:xfrm>
            <a:off x="942458" y="2301983"/>
            <a:ext cx="4706470" cy="39670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0" name="Sisällön paikkamerkki 2">
            <a:extLst>
              <a:ext uri="{FF2B5EF4-FFF2-40B4-BE49-F238E27FC236}">
                <a16:creationId xmlns:a16="http://schemas.microsoft.com/office/drawing/2014/main" id="{3DD578C4-B933-214E-BE95-D0A2A714DA51}"/>
              </a:ext>
            </a:extLst>
          </p:cNvPr>
          <p:cNvSpPr>
            <a:spLocks noGrp="1"/>
          </p:cNvSpPr>
          <p:nvPr>
            <p:ph idx="13"/>
          </p:nvPr>
        </p:nvSpPr>
        <p:spPr>
          <a:xfrm>
            <a:off x="6749432" y="2301983"/>
            <a:ext cx="4706470" cy="39670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1" name="Tekstin paikkamerkki 12">
            <a:extLst>
              <a:ext uri="{FF2B5EF4-FFF2-40B4-BE49-F238E27FC236}">
                <a16:creationId xmlns:a16="http://schemas.microsoft.com/office/drawing/2014/main" id="{C0B2F69F-A4DF-AD43-BC22-CD12A86C3B4B}"/>
              </a:ext>
            </a:extLst>
          </p:cNvPr>
          <p:cNvSpPr>
            <a:spLocks noGrp="1"/>
          </p:cNvSpPr>
          <p:nvPr>
            <p:ph type="body" sz="quarter" idx="14"/>
          </p:nvPr>
        </p:nvSpPr>
        <p:spPr>
          <a:xfrm>
            <a:off x="930288" y="1333629"/>
            <a:ext cx="4702826" cy="923459"/>
          </a:xfrm>
        </p:spPr>
        <p:txBody>
          <a:bodyPr/>
          <a:lstStyle>
            <a:lvl1pPr marL="0" indent="0">
              <a:lnSpc>
                <a:spcPct val="110000"/>
              </a:lnSpc>
              <a:spcBef>
                <a:spcPts val="0"/>
              </a:spcBef>
              <a:buNone/>
              <a:defRPr sz="2200" b="1"/>
            </a:lvl1pPr>
            <a:lvl2pPr marL="358775" indent="0">
              <a:buNone/>
              <a:defRPr/>
            </a:lvl2pPr>
          </a:lstStyle>
          <a:p>
            <a:pPr lvl="0"/>
            <a:r>
              <a:rPr lang="fi-FI"/>
              <a:t>Muokkaa tekstin perustyylejä napsauttamalla</a:t>
            </a:r>
          </a:p>
        </p:txBody>
      </p:sp>
      <p:sp>
        <p:nvSpPr>
          <p:cNvPr id="22" name="Tekstin paikkamerkki 12">
            <a:extLst>
              <a:ext uri="{FF2B5EF4-FFF2-40B4-BE49-F238E27FC236}">
                <a16:creationId xmlns:a16="http://schemas.microsoft.com/office/drawing/2014/main" id="{DE5F8F09-FCCA-BF44-B351-38E41AD0110F}"/>
              </a:ext>
            </a:extLst>
          </p:cNvPr>
          <p:cNvSpPr>
            <a:spLocks noGrp="1"/>
          </p:cNvSpPr>
          <p:nvPr>
            <p:ph type="body" sz="quarter" idx="15"/>
          </p:nvPr>
        </p:nvSpPr>
        <p:spPr>
          <a:xfrm>
            <a:off x="6748408" y="1333629"/>
            <a:ext cx="4702826" cy="923459"/>
          </a:xfrm>
        </p:spPr>
        <p:txBody>
          <a:bodyPr/>
          <a:lstStyle>
            <a:lvl1pPr marL="0" indent="0">
              <a:lnSpc>
                <a:spcPct val="110000"/>
              </a:lnSpc>
              <a:spcBef>
                <a:spcPts val="0"/>
              </a:spcBef>
              <a:buNone/>
              <a:defRPr sz="2200" b="1"/>
            </a:lvl1pPr>
            <a:lvl2pPr marL="358775" indent="0">
              <a:buNone/>
              <a:defRPr/>
            </a:lvl2pPr>
          </a:lstStyle>
          <a:p>
            <a:pPr lvl="0"/>
            <a:r>
              <a:rPr lang="fi-FI"/>
              <a:t>Muokkaa tekstin perustyylejä napsauttamalla</a:t>
            </a:r>
          </a:p>
        </p:txBody>
      </p:sp>
      <p:sp>
        <p:nvSpPr>
          <p:cNvPr id="23" name="bg object 16">
            <a:extLst>
              <a:ext uri="{FF2B5EF4-FFF2-40B4-BE49-F238E27FC236}">
                <a16:creationId xmlns:a16="http://schemas.microsoft.com/office/drawing/2014/main" id="{F269BDAA-E4AC-E04B-A3D5-487F5FE6A7F2}"/>
              </a:ext>
            </a:extLst>
          </p:cNvPr>
          <p:cNvSpPr/>
          <p:nvPr/>
        </p:nvSpPr>
        <p:spPr>
          <a:xfrm>
            <a:off x="6096794" y="342900"/>
            <a:ext cx="0" cy="5810250"/>
          </a:xfrm>
          <a:custGeom>
            <a:avLst/>
            <a:gdLst/>
            <a:ahLst/>
            <a:cxnLst/>
            <a:rect l="l" t="t" r="r" b="b"/>
            <a:pathLst>
              <a:path h="7747000">
                <a:moveTo>
                  <a:pt x="0" y="0"/>
                </a:moveTo>
                <a:lnTo>
                  <a:pt x="0" y="7747000"/>
                </a:lnTo>
              </a:path>
            </a:pathLst>
          </a:custGeom>
          <a:ln w="25400">
            <a:solidFill>
              <a:srgbClr val="231F20"/>
            </a:solidFill>
          </a:ln>
        </p:spPr>
        <p:txBody>
          <a:bodyPr wrap="square" lIns="0" tIns="0" rIns="0" bIns="0" rtlCol="0"/>
          <a:lstStyle/>
          <a:p>
            <a:endParaRPr sz="1013"/>
          </a:p>
        </p:txBody>
      </p:sp>
    </p:spTree>
    <p:extLst>
      <p:ext uri="{BB962C8B-B14F-4D97-AF65-F5344CB8AC3E}">
        <p14:creationId xmlns:p14="http://schemas.microsoft.com/office/powerpoint/2010/main" val="208306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tailu 2">
    <p:spTree>
      <p:nvGrpSpPr>
        <p:cNvPr id="1" name=""/>
        <p:cNvGrpSpPr/>
        <p:nvPr/>
      </p:nvGrpSpPr>
      <p:grpSpPr>
        <a:xfrm>
          <a:off x="0" y="0"/>
          <a:ext cx="0" cy="0"/>
          <a:chOff x="0" y="0"/>
          <a:chExt cx="0" cy="0"/>
        </a:xfrm>
      </p:grpSpPr>
      <p:sp>
        <p:nvSpPr>
          <p:cNvPr id="23" name="bg object 16">
            <a:extLst>
              <a:ext uri="{FF2B5EF4-FFF2-40B4-BE49-F238E27FC236}">
                <a16:creationId xmlns:a16="http://schemas.microsoft.com/office/drawing/2014/main" id="{938DCC1E-DF1A-7147-B427-7B5A587B30BB}"/>
              </a:ext>
            </a:extLst>
          </p:cNvPr>
          <p:cNvSpPr/>
          <p:nvPr/>
        </p:nvSpPr>
        <p:spPr>
          <a:xfrm>
            <a:off x="6096794" y="342900"/>
            <a:ext cx="0" cy="5810250"/>
          </a:xfrm>
          <a:custGeom>
            <a:avLst/>
            <a:gdLst/>
            <a:ahLst/>
            <a:cxnLst/>
            <a:rect l="l" t="t" r="r" b="b"/>
            <a:pathLst>
              <a:path h="7747000">
                <a:moveTo>
                  <a:pt x="0" y="0"/>
                </a:moveTo>
                <a:lnTo>
                  <a:pt x="0" y="7747000"/>
                </a:lnTo>
              </a:path>
            </a:pathLst>
          </a:custGeom>
          <a:ln w="25400">
            <a:solidFill>
              <a:srgbClr val="231F20"/>
            </a:solidFill>
          </a:ln>
        </p:spPr>
        <p:txBody>
          <a:bodyPr wrap="square" lIns="0" tIns="0" rIns="0" bIns="0" rtlCol="0"/>
          <a:lstStyle/>
          <a:p>
            <a:endParaRPr sz="1013"/>
          </a:p>
        </p:txBody>
      </p:sp>
      <p:sp>
        <p:nvSpPr>
          <p:cNvPr id="24" name="Sisällön paikkamerkki 2">
            <a:extLst>
              <a:ext uri="{FF2B5EF4-FFF2-40B4-BE49-F238E27FC236}">
                <a16:creationId xmlns:a16="http://schemas.microsoft.com/office/drawing/2014/main" id="{6E4DD20B-BAA0-9C40-AD12-5DBE03ECCA33}"/>
              </a:ext>
            </a:extLst>
          </p:cNvPr>
          <p:cNvSpPr>
            <a:spLocks noGrp="1"/>
          </p:cNvSpPr>
          <p:nvPr>
            <p:ph idx="1"/>
          </p:nvPr>
        </p:nvSpPr>
        <p:spPr>
          <a:xfrm>
            <a:off x="942458" y="2301983"/>
            <a:ext cx="4706470" cy="39670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5" name="Sisällön paikkamerkki 2">
            <a:extLst>
              <a:ext uri="{FF2B5EF4-FFF2-40B4-BE49-F238E27FC236}">
                <a16:creationId xmlns:a16="http://schemas.microsoft.com/office/drawing/2014/main" id="{5447C2D6-F397-6343-8353-3804A5E3717C}"/>
              </a:ext>
            </a:extLst>
          </p:cNvPr>
          <p:cNvSpPr>
            <a:spLocks noGrp="1"/>
          </p:cNvSpPr>
          <p:nvPr>
            <p:ph idx="13"/>
          </p:nvPr>
        </p:nvSpPr>
        <p:spPr>
          <a:xfrm>
            <a:off x="6749432" y="2301983"/>
            <a:ext cx="4706470" cy="39670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6" name="Tekstin paikkamerkki 12">
            <a:extLst>
              <a:ext uri="{FF2B5EF4-FFF2-40B4-BE49-F238E27FC236}">
                <a16:creationId xmlns:a16="http://schemas.microsoft.com/office/drawing/2014/main" id="{9A58B1BD-811F-F549-B3A2-AEC66B5B4F93}"/>
              </a:ext>
            </a:extLst>
          </p:cNvPr>
          <p:cNvSpPr>
            <a:spLocks noGrp="1"/>
          </p:cNvSpPr>
          <p:nvPr>
            <p:ph type="body" sz="quarter" idx="14"/>
          </p:nvPr>
        </p:nvSpPr>
        <p:spPr>
          <a:xfrm>
            <a:off x="930288" y="1333629"/>
            <a:ext cx="4702826" cy="923459"/>
          </a:xfrm>
        </p:spPr>
        <p:txBody>
          <a:bodyPr/>
          <a:lstStyle>
            <a:lvl1pPr marL="0" indent="0">
              <a:lnSpc>
                <a:spcPct val="110000"/>
              </a:lnSpc>
              <a:spcBef>
                <a:spcPts val="0"/>
              </a:spcBef>
              <a:buNone/>
              <a:defRPr sz="2200" b="1"/>
            </a:lvl1pPr>
            <a:lvl2pPr marL="358775" indent="0">
              <a:buNone/>
              <a:defRPr/>
            </a:lvl2pPr>
          </a:lstStyle>
          <a:p>
            <a:pPr lvl="0"/>
            <a:r>
              <a:rPr lang="fi-FI"/>
              <a:t>Muokkaa tekstin perustyylejä napsauttamalla</a:t>
            </a:r>
          </a:p>
        </p:txBody>
      </p:sp>
      <p:sp>
        <p:nvSpPr>
          <p:cNvPr id="27" name="Tekstin paikkamerkki 12">
            <a:extLst>
              <a:ext uri="{FF2B5EF4-FFF2-40B4-BE49-F238E27FC236}">
                <a16:creationId xmlns:a16="http://schemas.microsoft.com/office/drawing/2014/main" id="{30B6ECF4-4A14-D640-B557-9C58C2630E93}"/>
              </a:ext>
            </a:extLst>
          </p:cNvPr>
          <p:cNvSpPr>
            <a:spLocks noGrp="1"/>
          </p:cNvSpPr>
          <p:nvPr>
            <p:ph type="body" sz="quarter" idx="15"/>
          </p:nvPr>
        </p:nvSpPr>
        <p:spPr>
          <a:xfrm>
            <a:off x="6748408" y="1333629"/>
            <a:ext cx="4702826" cy="923459"/>
          </a:xfrm>
        </p:spPr>
        <p:txBody>
          <a:bodyPr/>
          <a:lstStyle>
            <a:lvl1pPr marL="0" indent="0">
              <a:lnSpc>
                <a:spcPct val="110000"/>
              </a:lnSpc>
              <a:spcBef>
                <a:spcPts val="0"/>
              </a:spcBef>
              <a:buNone/>
              <a:defRPr sz="2200" b="1"/>
            </a:lvl1pPr>
            <a:lvl2pPr marL="358775" indent="0">
              <a:buNone/>
              <a:defRPr/>
            </a:lvl2pPr>
          </a:lstStyle>
          <a:p>
            <a:pPr lvl="0"/>
            <a:r>
              <a:rPr lang="fi-FI"/>
              <a:t>Muokkaa tekstin perustyylejä napsauttamalla</a:t>
            </a:r>
          </a:p>
        </p:txBody>
      </p:sp>
    </p:spTree>
    <p:extLst>
      <p:ext uri="{BB962C8B-B14F-4D97-AF65-F5344CB8AC3E}">
        <p14:creationId xmlns:p14="http://schemas.microsoft.com/office/powerpoint/2010/main" val="3691654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ertailu 3">
    <p:spTree>
      <p:nvGrpSpPr>
        <p:cNvPr id="1" name=""/>
        <p:cNvGrpSpPr/>
        <p:nvPr/>
      </p:nvGrpSpPr>
      <p:grpSpPr>
        <a:xfrm>
          <a:off x="0" y="0"/>
          <a:ext cx="0" cy="0"/>
          <a:chOff x="0" y="0"/>
          <a:chExt cx="0" cy="0"/>
        </a:xfrm>
      </p:grpSpPr>
      <p:sp>
        <p:nvSpPr>
          <p:cNvPr id="21" name="bg object 16">
            <a:extLst>
              <a:ext uri="{FF2B5EF4-FFF2-40B4-BE49-F238E27FC236}">
                <a16:creationId xmlns:a16="http://schemas.microsoft.com/office/drawing/2014/main" id="{9B95820B-1EBC-1B4D-A835-A97C2C6EEE59}"/>
              </a:ext>
            </a:extLst>
          </p:cNvPr>
          <p:cNvSpPr/>
          <p:nvPr/>
        </p:nvSpPr>
        <p:spPr>
          <a:xfrm>
            <a:off x="6096794" y="342900"/>
            <a:ext cx="0" cy="5810250"/>
          </a:xfrm>
          <a:custGeom>
            <a:avLst/>
            <a:gdLst/>
            <a:ahLst/>
            <a:cxnLst/>
            <a:rect l="l" t="t" r="r" b="b"/>
            <a:pathLst>
              <a:path h="7747000">
                <a:moveTo>
                  <a:pt x="0" y="0"/>
                </a:moveTo>
                <a:lnTo>
                  <a:pt x="0" y="7747000"/>
                </a:lnTo>
              </a:path>
            </a:pathLst>
          </a:custGeom>
          <a:ln w="25400">
            <a:solidFill>
              <a:srgbClr val="231F20"/>
            </a:solidFill>
          </a:ln>
        </p:spPr>
        <p:txBody>
          <a:bodyPr wrap="square" lIns="0" tIns="0" rIns="0" bIns="0" rtlCol="0"/>
          <a:lstStyle/>
          <a:p>
            <a:endParaRPr sz="1013"/>
          </a:p>
        </p:txBody>
      </p:sp>
      <p:sp>
        <p:nvSpPr>
          <p:cNvPr id="22" name="Sisällön paikkamerkki 2">
            <a:extLst>
              <a:ext uri="{FF2B5EF4-FFF2-40B4-BE49-F238E27FC236}">
                <a16:creationId xmlns:a16="http://schemas.microsoft.com/office/drawing/2014/main" id="{C8183E1A-911B-2545-AD5C-34620C37C322}"/>
              </a:ext>
            </a:extLst>
          </p:cNvPr>
          <p:cNvSpPr>
            <a:spLocks noGrp="1"/>
          </p:cNvSpPr>
          <p:nvPr>
            <p:ph idx="1"/>
          </p:nvPr>
        </p:nvSpPr>
        <p:spPr>
          <a:xfrm>
            <a:off x="942458" y="2301983"/>
            <a:ext cx="4706470" cy="39670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3" name="Sisällön paikkamerkki 2">
            <a:extLst>
              <a:ext uri="{FF2B5EF4-FFF2-40B4-BE49-F238E27FC236}">
                <a16:creationId xmlns:a16="http://schemas.microsoft.com/office/drawing/2014/main" id="{549E12E4-13BD-6642-BCEE-B302E0548061}"/>
              </a:ext>
            </a:extLst>
          </p:cNvPr>
          <p:cNvSpPr>
            <a:spLocks noGrp="1"/>
          </p:cNvSpPr>
          <p:nvPr>
            <p:ph idx="13"/>
          </p:nvPr>
        </p:nvSpPr>
        <p:spPr>
          <a:xfrm>
            <a:off x="6749432" y="2301983"/>
            <a:ext cx="4706470" cy="39670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4" name="Tekstin paikkamerkki 12">
            <a:extLst>
              <a:ext uri="{FF2B5EF4-FFF2-40B4-BE49-F238E27FC236}">
                <a16:creationId xmlns:a16="http://schemas.microsoft.com/office/drawing/2014/main" id="{AB328902-814A-F646-9048-DD83420C10B1}"/>
              </a:ext>
            </a:extLst>
          </p:cNvPr>
          <p:cNvSpPr>
            <a:spLocks noGrp="1"/>
          </p:cNvSpPr>
          <p:nvPr>
            <p:ph type="body" sz="quarter" idx="14"/>
          </p:nvPr>
        </p:nvSpPr>
        <p:spPr>
          <a:xfrm>
            <a:off x="930288" y="1333629"/>
            <a:ext cx="4702826" cy="923459"/>
          </a:xfrm>
        </p:spPr>
        <p:txBody>
          <a:bodyPr/>
          <a:lstStyle>
            <a:lvl1pPr marL="0" indent="0">
              <a:lnSpc>
                <a:spcPct val="110000"/>
              </a:lnSpc>
              <a:spcBef>
                <a:spcPts val="0"/>
              </a:spcBef>
              <a:buNone/>
              <a:defRPr sz="2200" b="1"/>
            </a:lvl1pPr>
            <a:lvl2pPr marL="358775" indent="0">
              <a:buNone/>
              <a:defRPr/>
            </a:lvl2pPr>
          </a:lstStyle>
          <a:p>
            <a:pPr lvl="0"/>
            <a:r>
              <a:rPr lang="fi-FI"/>
              <a:t>Muokkaa tekstin perustyylejä napsauttamalla</a:t>
            </a:r>
          </a:p>
        </p:txBody>
      </p:sp>
      <p:sp>
        <p:nvSpPr>
          <p:cNvPr id="25" name="Tekstin paikkamerkki 12">
            <a:extLst>
              <a:ext uri="{FF2B5EF4-FFF2-40B4-BE49-F238E27FC236}">
                <a16:creationId xmlns:a16="http://schemas.microsoft.com/office/drawing/2014/main" id="{40121E50-354C-334B-B86B-8953BF9B5C69}"/>
              </a:ext>
            </a:extLst>
          </p:cNvPr>
          <p:cNvSpPr>
            <a:spLocks noGrp="1"/>
          </p:cNvSpPr>
          <p:nvPr>
            <p:ph type="body" sz="quarter" idx="15"/>
          </p:nvPr>
        </p:nvSpPr>
        <p:spPr>
          <a:xfrm>
            <a:off x="6748408" y="1333629"/>
            <a:ext cx="4702826" cy="923459"/>
          </a:xfrm>
        </p:spPr>
        <p:txBody>
          <a:bodyPr/>
          <a:lstStyle>
            <a:lvl1pPr marL="0" indent="0">
              <a:lnSpc>
                <a:spcPct val="110000"/>
              </a:lnSpc>
              <a:spcBef>
                <a:spcPts val="0"/>
              </a:spcBef>
              <a:buNone/>
              <a:defRPr sz="2200" b="1"/>
            </a:lvl1pPr>
            <a:lvl2pPr marL="358775" indent="0">
              <a:buNone/>
              <a:defRPr/>
            </a:lvl2pPr>
          </a:lstStyle>
          <a:p>
            <a:pPr lvl="0"/>
            <a:r>
              <a:rPr lang="fi-FI"/>
              <a:t>Muokkaa tekstin perustyylejä napsauttamalla</a:t>
            </a:r>
          </a:p>
        </p:txBody>
      </p:sp>
    </p:spTree>
    <p:extLst>
      <p:ext uri="{BB962C8B-B14F-4D97-AF65-F5344CB8AC3E}">
        <p14:creationId xmlns:p14="http://schemas.microsoft.com/office/powerpoint/2010/main" val="4151844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ertailu 4">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1120588" y="1940262"/>
            <a:ext cx="4706470" cy="222797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2">
            <a:extLst>
              <a:ext uri="{FF2B5EF4-FFF2-40B4-BE49-F238E27FC236}">
                <a16:creationId xmlns:a16="http://schemas.microsoft.com/office/drawing/2014/main" id="{2D354ACF-D7F6-4E2C-8A78-3A981EE96AC5}"/>
              </a:ext>
            </a:extLst>
          </p:cNvPr>
          <p:cNvSpPr>
            <a:spLocks noGrp="1"/>
          </p:cNvSpPr>
          <p:nvPr>
            <p:ph idx="13"/>
          </p:nvPr>
        </p:nvSpPr>
        <p:spPr>
          <a:xfrm>
            <a:off x="6369424" y="1940262"/>
            <a:ext cx="4706470" cy="222797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3" name="Tekstin paikkamerkki 12">
            <a:extLst>
              <a:ext uri="{FF2B5EF4-FFF2-40B4-BE49-F238E27FC236}">
                <a16:creationId xmlns:a16="http://schemas.microsoft.com/office/drawing/2014/main" id="{C0A04983-7A53-46C0-A8DF-CABFC024F6D3}"/>
              </a:ext>
            </a:extLst>
          </p:cNvPr>
          <p:cNvSpPr>
            <a:spLocks noGrp="1"/>
          </p:cNvSpPr>
          <p:nvPr>
            <p:ph type="body" sz="quarter" idx="14"/>
          </p:nvPr>
        </p:nvSpPr>
        <p:spPr>
          <a:xfrm>
            <a:off x="1120775" y="1013479"/>
            <a:ext cx="4702826" cy="716112"/>
          </a:xfrm>
        </p:spPr>
        <p:txBody>
          <a:bodyPr/>
          <a:lstStyle>
            <a:lvl1pPr marL="0" indent="0">
              <a:spcBef>
                <a:spcPts val="0"/>
              </a:spcBef>
              <a:buNone/>
              <a:defRPr sz="2200" b="1"/>
            </a:lvl1pPr>
            <a:lvl2pPr marL="358775" indent="0">
              <a:buNone/>
              <a:defRPr/>
            </a:lvl2pPr>
          </a:lstStyle>
          <a:p>
            <a:pPr lvl="0"/>
            <a:r>
              <a:rPr lang="fi-FI"/>
              <a:t>Muokkaa tekstin perustyylejä napsauttamalla</a:t>
            </a:r>
          </a:p>
        </p:txBody>
      </p:sp>
      <p:sp>
        <p:nvSpPr>
          <p:cNvPr id="14" name="Tekstin paikkamerkki 12">
            <a:extLst>
              <a:ext uri="{FF2B5EF4-FFF2-40B4-BE49-F238E27FC236}">
                <a16:creationId xmlns:a16="http://schemas.microsoft.com/office/drawing/2014/main" id="{7A8AC242-8722-4EC4-B19A-D485B244A75C}"/>
              </a:ext>
            </a:extLst>
          </p:cNvPr>
          <p:cNvSpPr>
            <a:spLocks noGrp="1"/>
          </p:cNvSpPr>
          <p:nvPr>
            <p:ph type="body" sz="quarter" idx="15"/>
          </p:nvPr>
        </p:nvSpPr>
        <p:spPr>
          <a:xfrm>
            <a:off x="6368400" y="1013479"/>
            <a:ext cx="4554704" cy="716112"/>
          </a:xfrm>
        </p:spPr>
        <p:txBody>
          <a:bodyPr/>
          <a:lstStyle>
            <a:lvl1pPr marL="0" indent="0">
              <a:spcBef>
                <a:spcPts val="0"/>
              </a:spcBef>
              <a:buNone/>
              <a:defRPr sz="2200" b="1"/>
            </a:lvl1pPr>
            <a:lvl2pPr marL="358775" indent="0">
              <a:buNone/>
              <a:defRPr/>
            </a:lvl2pPr>
          </a:lstStyle>
          <a:p>
            <a:pPr lvl="0"/>
            <a:r>
              <a:rPr lang="fi-FI"/>
              <a:t>Muokkaa tekstin perustyylejä napsauttamalla</a:t>
            </a:r>
          </a:p>
        </p:txBody>
      </p:sp>
      <p:sp>
        <p:nvSpPr>
          <p:cNvPr id="19" name="Sisällön paikkamerkki 2">
            <a:extLst>
              <a:ext uri="{FF2B5EF4-FFF2-40B4-BE49-F238E27FC236}">
                <a16:creationId xmlns:a16="http://schemas.microsoft.com/office/drawing/2014/main" id="{4444E960-96F4-3C43-8264-97C702A39D22}"/>
              </a:ext>
            </a:extLst>
          </p:cNvPr>
          <p:cNvSpPr>
            <a:spLocks noGrp="1"/>
          </p:cNvSpPr>
          <p:nvPr>
            <p:ph idx="16"/>
          </p:nvPr>
        </p:nvSpPr>
        <p:spPr>
          <a:xfrm>
            <a:off x="1120587" y="4291576"/>
            <a:ext cx="9950635" cy="15529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283774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ertailu 5">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1120588" y="1940262"/>
            <a:ext cx="4706470" cy="222797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2">
            <a:extLst>
              <a:ext uri="{FF2B5EF4-FFF2-40B4-BE49-F238E27FC236}">
                <a16:creationId xmlns:a16="http://schemas.microsoft.com/office/drawing/2014/main" id="{2D354ACF-D7F6-4E2C-8A78-3A981EE96AC5}"/>
              </a:ext>
            </a:extLst>
          </p:cNvPr>
          <p:cNvSpPr>
            <a:spLocks noGrp="1"/>
          </p:cNvSpPr>
          <p:nvPr>
            <p:ph idx="13"/>
          </p:nvPr>
        </p:nvSpPr>
        <p:spPr>
          <a:xfrm>
            <a:off x="6369424" y="1940262"/>
            <a:ext cx="4706470" cy="222797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3" name="Tekstin paikkamerkki 12">
            <a:extLst>
              <a:ext uri="{FF2B5EF4-FFF2-40B4-BE49-F238E27FC236}">
                <a16:creationId xmlns:a16="http://schemas.microsoft.com/office/drawing/2014/main" id="{C0A04983-7A53-46C0-A8DF-CABFC024F6D3}"/>
              </a:ext>
            </a:extLst>
          </p:cNvPr>
          <p:cNvSpPr>
            <a:spLocks noGrp="1"/>
          </p:cNvSpPr>
          <p:nvPr>
            <p:ph type="body" sz="quarter" idx="14"/>
          </p:nvPr>
        </p:nvSpPr>
        <p:spPr>
          <a:xfrm>
            <a:off x="1120775" y="1013479"/>
            <a:ext cx="4702826" cy="716112"/>
          </a:xfrm>
        </p:spPr>
        <p:txBody>
          <a:bodyPr/>
          <a:lstStyle>
            <a:lvl1pPr marL="0" indent="0">
              <a:spcBef>
                <a:spcPts val="0"/>
              </a:spcBef>
              <a:buNone/>
              <a:defRPr sz="2200" b="1"/>
            </a:lvl1pPr>
            <a:lvl2pPr marL="358775" indent="0">
              <a:buNone/>
              <a:defRPr/>
            </a:lvl2pPr>
          </a:lstStyle>
          <a:p>
            <a:pPr lvl="0"/>
            <a:r>
              <a:rPr lang="fi-FI"/>
              <a:t>Muokkaa tekstin perustyylejä napsauttamalla</a:t>
            </a:r>
          </a:p>
        </p:txBody>
      </p:sp>
      <p:sp>
        <p:nvSpPr>
          <p:cNvPr id="14" name="Tekstin paikkamerkki 12">
            <a:extLst>
              <a:ext uri="{FF2B5EF4-FFF2-40B4-BE49-F238E27FC236}">
                <a16:creationId xmlns:a16="http://schemas.microsoft.com/office/drawing/2014/main" id="{7A8AC242-8722-4EC4-B19A-D485B244A75C}"/>
              </a:ext>
            </a:extLst>
          </p:cNvPr>
          <p:cNvSpPr>
            <a:spLocks noGrp="1"/>
          </p:cNvSpPr>
          <p:nvPr>
            <p:ph type="body" sz="quarter" idx="15"/>
          </p:nvPr>
        </p:nvSpPr>
        <p:spPr>
          <a:xfrm>
            <a:off x="6368400" y="1013479"/>
            <a:ext cx="4544765" cy="716112"/>
          </a:xfrm>
        </p:spPr>
        <p:txBody>
          <a:bodyPr/>
          <a:lstStyle>
            <a:lvl1pPr marL="0" indent="0">
              <a:spcBef>
                <a:spcPts val="0"/>
              </a:spcBef>
              <a:buNone/>
              <a:defRPr sz="2200" b="1"/>
            </a:lvl1pPr>
            <a:lvl2pPr marL="358775" indent="0">
              <a:buNone/>
              <a:defRPr/>
            </a:lvl2pPr>
          </a:lstStyle>
          <a:p>
            <a:pPr lvl="0"/>
            <a:r>
              <a:rPr lang="fi-FI"/>
              <a:t>Muokkaa tekstin perustyylejä napsauttamalla</a:t>
            </a:r>
          </a:p>
        </p:txBody>
      </p:sp>
      <p:sp>
        <p:nvSpPr>
          <p:cNvPr id="19" name="Sisällön paikkamerkki 2">
            <a:extLst>
              <a:ext uri="{FF2B5EF4-FFF2-40B4-BE49-F238E27FC236}">
                <a16:creationId xmlns:a16="http://schemas.microsoft.com/office/drawing/2014/main" id="{4444E960-96F4-3C43-8264-97C702A39D22}"/>
              </a:ext>
            </a:extLst>
          </p:cNvPr>
          <p:cNvSpPr>
            <a:spLocks noGrp="1"/>
          </p:cNvSpPr>
          <p:nvPr>
            <p:ph idx="16"/>
          </p:nvPr>
        </p:nvSpPr>
        <p:spPr>
          <a:xfrm>
            <a:off x="1120587" y="4291576"/>
            <a:ext cx="9950635" cy="15529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822167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tailu 6">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1120588" y="1940262"/>
            <a:ext cx="4706470" cy="222797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2">
            <a:extLst>
              <a:ext uri="{FF2B5EF4-FFF2-40B4-BE49-F238E27FC236}">
                <a16:creationId xmlns:a16="http://schemas.microsoft.com/office/drawing/2014/main" id="{2D354ACF-D7F6-4E2C-8A78-3A981EE96AC5}"/>
              </a:ext>
            </a:extLst>
          </p:cNvPr>
          <p:cNvSpPr>
            <a:spLocks noGrp="1"/>
          </p:cNvSpPr>
          <p:nvPr>
            <p:ph idx="13"/>
          </p:nvPr>
        </p:nvSpPr>
        <p:spPr>
          <a:xfrm>
            <a:off x="6369424" y="1940262"/>
            <a:ext cx="4706470" cy="222797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3" name="Tekstin paikkamerkki 12">
            <a:extLst>
              <a:ext uri="{FF2B5EF4-FFF2-40B4-BE49-F238E27FC236}">
                <a16:creationId xmlns:a16="http://schemas.microsoft.com/office/drawing/2014/main" id="{C0A04983-7A53-46C0-A8DF-CABFC024F6D3}"/>
              </a:ext>
            </a:extLst>
          </p:cNvPr>
          <p:cNvSpPr>
            <a:spLocks noGrp="1"/>
          </p:cNvSpPr>
          <p:nvPr>
            <p:ph type="body" sz="quarter" idx="14"/>
          </p:nvPr>
        </p:nvSpPr>
        <p:spPr>
          <a:xfrm>
            <a:off x="1120775" y="1013479"/>
            <a:ext cx="4702826" cy="716112"/>
          </a:xfrm>
        </p:spPr>
        <p:txBody>
          <a:bodyPr/>
          <a:lstStyle>
            <a:lvl1pPr marL="0" indent="0">
              <a:spcBef>
                <a:spcPts val="0"/>
              </a:spcBef>
              <a:buNone/>
              <a:defRPr sz="2200" b="1"/>
            </a:lvl1pPr>
            <a:lvl2pPr marL="358775" indent="0">
              <a:buNone/>
              <a:defRPr/>
            </a:lvl2pPr>
          </a:lstStyle>
          <a:p>
            <a:pPr lvl="0"/>
            <a:r>
              <a:rPr lang="fi-FI"/>
              <a:t>Muokkaa tekstin perustyylejä napsauttamalla</a:t>
            </a:r>
          </a:p>
        </p:txBody>
      </p:sp>
      <p:sp>
        <p:nvSpPr>
          <p:cNvPr id="14" name="Tekstin paikkamerkki 12">
            <a:extLst>
              <a:ext uri="{FF2B5EF4-FFF2-40B4-BE49-F238E27FC236}">
                <a16:creationId xmlns:a16="http://schemas.microsoft.com/office/drawing/2014/main" id="{7A8AC242-8722-4EC4-B19A-D485B244A75C}"/>
              </a:ext>
            </a:extLst>
          </p:cNvPr>
          <p:cNvSpPr>
            <a:spLocks noGrp="1"/>
          </p:cNvSpPr>
          <p:nvPr>
            <p:ph type="body" sz="quarter" idx="15"/>
          </p:nvPr>
        </p:nvSpPr>
        <p:spPr>
          <a:xfrm>
            <a:off x="6368400" y="1013479"/>
            <a:ext cx="4564643" cy="716112"/>
          </a:xfrm>
        </p:spPr>
        <p:txBody>
          <a:bodyPr/>
          <a:lstStyle>
            <a:lvl1pPr marL="0" indent="0">
              <a:spcBef>
                <a:spcPts val="0"/>
              </a:spcBef>
              <a:buNone/>
              <a:defRPr sz="2200" b="1"/>
            </a:lvl1pPr>
            <a:lvl2pPr marL="358775" indent="0">
              <a:buNone/>
              <a:defRPr/>
            </a:lvl2pPr>
          </a:lstStyle>
          <a:p>
            <a:pPr lvl="0"/>
            <a:r>
              <a:rPr lang="fi-FI"/>
              <a:t>Muokkaa tekstin perustyylejä napsauttamalla</a:t>
            </a:r>
          </a:p>
        </p:txBody>
      </p:sp>
      <p:sp>
        <p:nvSpPr>
          <p:cNvPr id="19" name="Sisällön paikkamerkki 2">
            <a:extLst>
              <a:ext uri="{FF2B5EF4-FFF2-40B4-BE49-F238E27FC236}">
                <a16:creationId xmlns:a16="http://schemas.microsoft.com/office/drawing/2014/main" id="{4444E960-96F4-3C43-8264-97C702A39D22}"/>
              </a:ext>
            </a:extLst>
          </p:cNvPr>
          <p:cNvSpPr>
            <a:spLocks noGrp="1"/>
          </p:cNvSpPr>
          <p:nvPr>
            <p:ph idx="16"/>
          </p:nvPr>
        </p:nvSpPr>
        <p:spPr>
          <a:xfrm>
            <a:off x="1120587" y="4291576"/>
            <a:ext cx="9950635" cy="15529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687830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iitos_1">
    <p:spTree>
      <p:nvGrpSpPr>
        <p:cNvPr id="1" name=""/>
        <p:cNvGrpSpPr/>
        <p:nvPr/>
      </p:nvGrpSpPr>
      <p:grpSpPr>
        <a:xfrm>
          <a:off x="0" y="0"/>
          <a:ext cx="0" cy="0"/>
          <a:chOff x="0" y="0"/>
          <a:chExt cx="0" cy="0"/>
        </a:xfrm>
      </p:grpSpPr>
      <p:sp>
        <p:nvSpPr>
          <p:cNvPr id="11" name="Suorakulmio 16">
            <a:extLst>
              <a:ext uri="{FF2B5EF4-FFF2-40B4-BE49-F238E27FC236}">
                <a16:creationId xmlns:a16="http://schemas.microsoft.com/office/drawing/2014/main" id="{17C34485-59C6-974A-A2D4-13EFFC538261}"/>
              </a:ext>
              <a:ext uri="{C183D7F6-B498-43B3-948B-1728B52AA6E4}">
                <adec:decorative xmlns:adec="http://schemas.microsoft.com/office/drawing/2017/decorative" val="1"/>
              </a:ext>
            </a:extLst>
          </p:cNvPr>
          <p:cNvSpPr/>
          <p:nvPr/>
        </p:nvSpPr>
        <p:spPr>
          <a:xfrm>
            <a:off x="0" y="1"/>
            <a:ext cx="12191999"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Kuvan paikkamerkki 2">
            <a:extLst>
              <a:ext uri="{FF2B5EF4-FFF2-40B4-BE49-F238E27FC236}">
                <a16:creationId xmlns:a16="http://schemas.microsoft.com/office/drawing/2014/main" id="{D4256EEF-DEEA-2C4D-A6DA-EDABA7F6F39F}"/>
              </a:ext>
            </a:extLst>
          </p:cNvPr>
          <p:cNvSpPr>
            <a:spLocks noGrp="1"/>
          </p:cNvSpPr>
          <p:nvPr>
            <p:ph type="pic" idx="14"/>
          </p:nvPr>
        </p:nvSpPr>
        <p:spPr>
          <a:xfrm>
            <a:off x="1" y="0"/>
            <a:ext cx="12192000" cy="34290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4" name="Tekstin paikkamerkki 3">
            <a:extLst>
              <a:ext uri="{FF2B5EF4-FFF2-40B4-BE49-F238E27FC236}">
                <a16:creationId xmlns:a16="http://schemas.microsoft.com/office/drawing/2014/main" id="{2E072E2F-45B5-1E4F-B182-926E01C09D6D}"/>
              </a:ext>
            </a:extLst>
          </p:cNvPr>
          <p:cNvSpPr>
            <a:spLocks noGrp="1"/>
          </p:cNvSpPr>
          <p:nvPr>
            <p:ph type="body" sz="quarter" idx="15" hasCustomPrompt="1"/>
          </p:nvPr>
        </p:nvSpPr>
        <p:spPr>
          <a:xfrm>
            <a:off x="645459" y="4410768"/>
            <a:ext cx="7939143" cy="666842"/>
          </a:xfrm>
        </p:spPr>
        <p:txBody>
          <a:bodyPr/>
          <a:lstStyle>
            <a:lvl1pPr marL="0" indent="0">
              <a:buNone/>
              <a:defRPr b="1"/>
            </a:lvl1pPr>
          </a:lstStyle>
          <a:p>
            <a:pPr lvl="0"/>
            <a:r>
              <a:rPr lang="fi-FI"/>
              <a:t>Etunimi Sukunimi, </a:t>
            </a:r>
            <a:r>
              <a:rPr lang="fi-FI" err="1"/>
              <a:t>etunimi.sukunimi@email.fi</a:t>
            </a:r>
            <a:endParaRPr lang="fi-FI"/>
          </a:p>
        </p:txBody>
      </p:sp>
      <p:sp>
        <p:nvSpPr>
          <p:cNvPr id="3" name="Tekstin paikkamerkki 2">
            <a:extLst>
              <a:ext uri="{FF2B5EF4-FFF2-40B4-BE49-F238E27FC236}">
                <a16:creationId xmlns:a16="http://schemas.microsoft.com/office/drawing/2014/main" id="{20EEC297-A341-0F4E-AC6D-ECE5B242EBDC}"/>
              </a:ext>
            </a:extLst>
          </p:cNvPr>
          <p:cNvSpPr>
            <a:spLocks noGrp="1"/>
          </p:cNvSpPr>
          <p:nvPr>
            <p:ph type="body" sz="quarter" idx="16"/>
          </p:nvPr>
        </p:nvSpPr>
        <p:spPr>
          <a:xfrm>
            <a:off x="666974" y="3592513"/>
            <a:ext cx="7928386" cy="710546"/>
          </a:xfrm>
        </p:spPr>
        <p:txBody>
          <a:bodyPr/>
          <a:lstStyle>
            <a:lvl1pPr marL="0" indent="0">
              <a:buNone/>
              <a:defRPr sz="4100" b="1"/>
            </a:lvl1pPr>
          </a:lstStyle>
          <a:p>
            <a:pPr lvl="0"/>
            <a:r>
              <a:rPr lang="fi-FI"/>
              <a:t>Muokkaa tekstin perustyylejä napsauttamalla</a:t>
            </a:r>
          </a:p>
        </p:txBody>
      </p:sp>
      <p:sp>
        <p:nvSpPr>
          <p:cNvPr id="7" name="Tekstin paikkamerkki 6">
            <a:extLst>
              <a:ext uri="{FF2B5EF4-FFF2-40B4-BE49-F238E27FC236}">
                <a16:creationId xmlns:a16="http://schemas.microsoft.com/office/drawing/2014/main" id="{C89D09DC-8D62-3C4B-A31D-488543DD5524}"/>
              </a:ext>
            </a:extLst>
          </p:cNvPr>
          <p:cNvSpPr>
            <a:spLocks noGrp="1"/>
          </p:cNvSpPr>
          <p:nvPr>
            <p:ph type="body" sz="quarter" idx="17"/>
          </p:nvPr>
        </p:nvSpPr>
        <p:spPr>
          <a:xfrm>
            <a:off x="635000" y="5195944"/>
            <a:ext cx="7970838" cy="978945"/>
          </a:xfrm>
        </p:spPr>
        <p:txBody>
          <a:bodyPr/>
          <a:lstStyle>
            <a:lvl1pPr marL="0" indent="0">
              <a:spcBef>
                <a:spcPts val="0"/>
              </a:spcBef>
              <a:buNone/>
              <a:defRPr sz="2000"/>
            </a:lvl1pPr>
          </a:lstStyle>
          <a:p>
            <a:pPr lvl="0"/>
            <a:r>
              <a:rPr lang="fi-FI"/>
              <a:t>Muokkaa tekstin perustyylejä napsauttamalla</a:t>
            </a:r>
          </a:p>
        </p:txBody>
      </p:sp>
      <p:pic>
        <p:nvPicPr>
          <p:cNvPr id="4" name="Kuva 3">
            <a:extLst>
              <a:ext uri="{FF2B5EF4-FFF2-40B4-BE49-F238E27FC236}">
                <a16:creationId xmlns:a16="http://schemas.microsoft.com/office/drawing/2014/main" id="{CCC0E080-D471-998D-8A57-8052E90169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602" y="5222656"/>
            <a:ext cx="3496063" cy="847346"/>
          </a:xfrm>
          <a:prstGeom prst="rect">
            <a:avLst/>
          </a:prstGeom>
        </p:spPr>
      </p:pic>
    </p:spTree>
    <p:extLst>
      <p:ext uri="{BB962C8B-B14F-4D97-AF65-F5344CB8AC3E}">
        <p14:creationId xmlns:p14="http://schemas.microsoft.com/office/powerpoint/2010/main" val="2403569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iitos_2">
    <p:spTree>
      <p:nvGrpSpPr>
        <p:cNvPr id="1" name=""/>
        <p:cNvGrpSpPr/>
        <p:nvPr/>
      </p:nvGrpSpPr>
      <p:grpSpPr>
        <a:xfrm>
          <a:off x="0" y="0"/>
          <a:ext cx="0" cy="0"/>
          <a:chOff x="0" y="0"/>
          <a:chExt cx="0" cy="0"/>
        </a:xfrm>
      </p:grpSpPr>
      <p:sp>
        <p:nvSpPr>
          <p:cNvPr id="11" name="Suorakulmio 16">
            <a:extLst>
              <a:ext uri="{FF2B5EF4-FFF2-40B4-BE49-F238E27FC236}">
                <a16:creationId xmlns:a16="http://schemas.microsoft.com/office/drawing/2014/main" id="{DEEE1D7F-894E-124B-B077-6FE24999BDE7}"/>
              </a:ext>
              <a:ext uri="{C183D7F6-B498-43B3-948B-1728B52AA6E4}">
                <adec:decorative xmlns:adec="http://schemas.microsoft.com/office/drawing/2017/decorative" val="1"/>
              </a:ext>
            </a:extLst>
          </p:cNvPr>
          <p:cNvSpPr/>
          <p:nvPr/>
        </p:nvSpPr>
        <p:spPr>
          <a:xfrm>
            <a:off x="1" y="1"/>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Kuvan paikkamerkki 2">
            <a:extLst>
              <a:ext uri="{FF2B5EF4-FFF2-40B4-BE49-F238E27FC236}">
                <a16:creationId xmlns:a16="http://schemas.microsoft.com/office/drawing/2014/main" id="{EBB92383-DCA4-7743-8F7F-65DE95953D37}"/>
              </a:ext>
            </a:extLst>
          </p:cNvPr>
          <p:cNvSpPr>
            <a:spLocks noGrp="1"/>
          </p:cNvSpPr>
          <p:nvPr>
            <p:ph type="pic" idx="14"/>
          </p:nvPr>
        </p:nvSpPr>
        <p:spPr>
          <a:xfrm>
            <a:off x="1" y="0"/>
            <a:ext cx="12192000" cy="34290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sp>
        <p:nvSpPr>
          <p:cNvPr id="20" name="Tekstin paikkamerkki 3">
            <a:extLst>
              <a:ext uri="{FF2B5EF4-FFF2-40B4-BE49-F238E27FC236}">
                <a16:creationId xmlns:a16="http://schemas.microsoft.com/office/drawing/2014/main" id="{D63F976B-97C0-F04F-9A7F-D9DA5F5F0717}"/>
              </a:ext>
            </a:extLst>
          </p:cNvPr>
          <p:cNvSpPr>
            <a:spLocks noGrp="1"/>
          </p:cNvSpPr>
          <p:nvPr>
            <p:ph type="body" sz="quarter" idx="15" hasCustomPrompt="1"/>
          </p:nvPr>
        </p:nvSpPr>
        <p:spPr>
          <a:xfrm>
            <a:off x="645459" y="4410768"/>
            <a:ext cx="7939143" cy="666842"/>
          </a:xfrm>
        </p:spPr>
        <p:txBody>
          <a:bodyPr/>
          <a:lstStyle>
            <a:lvl1pPr marL="0" indent="0">
              <a:buNone/>
              <a:defRPr b="1"/>
            </a:lvl1pPr>
          </a:lstStyle>
          <a:p>
            <a:pPr lvl="0"/>
            <a:r>
              <a:rPr lang="fi-FI"/>
              <a:t>Etunimi Sukunimi, </a:t>
            </a:r>
            <a:r>
              <a:rPr lang="fi-FI" err="1"/>
              <a:t>etunimi.sukunimi@email.fi</a:t>
            </a:r>
            <a:endParaRPr lang="fi-FI"/>
          </a:p>
        </p:txBody>
      </p:sp>
      <p:sp>
        <p:nvSpPr>
          <p:cNvPr id="21" name="Tekstin paikkamerkki 2">
            <a:extLst>
              <a:ext uri="{FF2B5EF4-FFF2-40B4-BE49-F238E27FC236}">
                <a16:creationId xmlns:a16="http://schemas.microsoft.com/office/drawing/2014/main" id="{8A05A545-1EC5-9449-86EB-1D360C5475DB}"/>
              </a:ext>
            </a:extLst>
          </p:cNvPr>
          <p:cNvSpPr>
            <a:spLocks noGrp="1"/>
          </p:cNvSpPr>
          <p:nvPr>
            <p:ph type="body" sz="quarter" idx="16"/>
          </p:nvPr>
        </p:nvSpPr>
        <p:spPr>
          <a:xfrm>
            <a:off x="666974" y="3592513"/>
            <a:ext cx="7928386" cy="710546"/>
          </a:xfrm>
        </p:spPr>
        <p:txBody>
          <a:bodyPr/>
          <a:lstStyle>
            <a:lvl1pPr marL="0" indent="0">
              <a:buNone/>
              <a:defRPr sz="4100" b="1"/>
            </a:lvl1pPr>
          </a:lstStyle>
          <a:p>
            <a:pPr lvl="0"/>
            <a:r>
              <a:rPr lang="fi-FI"/>
              <a:t>Muokkaa tekstin perustyylejä napsauttamalla</a:t>
            </a:r>
          </a:p>
        </p:txBody>
      </p:sp>
      <p:sp>
        <p:nvSpPr>
          <p:cNvPr id="25" name="Tekstin paikkamerkki 6">
            <a:extLst>
              <a:ext uri="{FF2B5EF4-FFF2-40B4-BE49-F238E27FC236}">
                <a16:creationId xmlns:a16="http://schemas.microsoft.com/office/drawing/2014/main" id="{091FC103-FFC3-1441-9BD5-AF46513A4063}"/>
              </a:ext>
            </a:extLst>
          </p:cNvPr>
          <p:cNvSpPr>
            <a:spLocks noGrp="1"/>
          </p:cNvSpPr>
          <p:nvPr>
            <p:ph type="body" sz="quarter" idx="17"/>
          </p:nvPr>
        </p:nvSpPr>
        <p:spPr>
          <a:xfrm>
            <a:off x="635000" y="5195944"/>
            <a:ext cx="7970838" cy="978945"/>
          </a:xfrm>
        </p:spPr>
        <p:txBody>
          <a:bodyPr/>
          <a:lstStyle>
            <a:lvl1pPr marL="0" indent="0">
              <a:spcBef>
                <a:spcPts val="0"/>
              </a:spcBef>
              <a:buNone/>
              <a:defRPr sz="2000"/>
            </a:lvl1pPr>
          </a:lstStyle>
          <a:p>
            <a:pPr lvl="0"/>
            <a:r>
              <a:rPr lang="fi-FI"/>
              <a:t>Muokkaa tekstin perustyylejä napsauttamalla</a:t>
            </a:r>
          </a:p>
        </p:txBody>
      </p:sp>
      <p:pic>
        <p:nvPicPr>
          <p:cNvPr id="2" name="Kuva 1">
            <a:extLst>
              <a:ext uri="{FF2B5EF4-FFF2-40B4-BE49-F238E27FC236}">
                <a16:creationId xmlns:a16="http://schemas.microsoft.com/office/drawing/2014/main" id="{9151CF2D-9D07-FAC7-D74F-EF46574565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602" y="5222656"/>
            <a:ext cx="3496063" cy="847346"/>
          </a:xfrm>
          <a:prstGeom prst="rect">
            <a:avLst/>
          </a:prstGeom>
        </p:spPr>
      </p:pic>
    </p:spTree>
    <p:extLst>
      <p:ext uri="{BB962C8B-B14F-4D97-AF65-F5344CB8AC3E}">
        <p14:creationId xmlns:p14="http://schemas.microsoft.com/office/powerpoint/2010/main" val="294546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iitos_3">
    <p:spTree>
      <p:nvGrpSpPr>
        <p:cNvPr id="1" name=""/>
        <p:cNvGrpSpPr/>
        <p:nvPr/>
      </p:nvGrpSpPr>
      <p:grpSpPr>
        <a:xfrm>
          <a:off x="0" y="0"/>
          <a:ext cx="0" cy="0"/>
          <a:chOff x="0" y="0"/>
          <a:chExt cx="0" cy="0"/>
        </a:xfrm>
      </p:grpSpPr>
      <p:sp>
        <p:nvSpPr>
          <p:cNvPr id="11" name="Suorakulmio 16">
            <a:extLst>
              <a:ext uri="{FF2B5EF4-FFF2-40B4-BE49-F238E27FC236}">
                <a16:creationId xmlns:a16="http://schemas.microsoft.com/office/drawing/2014/main" id="{EB265CBF-938A-1B49-8912-06DF27F41B57}"/>
              </a:ext>
              <a:ext uri="{C183D7F6-B498-43B3-948B-1728B52AA6E4}">
                <adec:decorative xmlns:adec="http://schemas.microsoft.com/office/drawing/2017/decorative" val="1"/>
              </a:ext>
            </a:extLst>
          </p:cNvPr>
          <p:cNvSpPr/>
          <p:nvPr/>
        </p:nvSpPr>
        <p:spPr>
          <a:xfrm>
            <a:off x="1" y="1"/>
            <a:ext cx="12192000" cy="3429000"/>
          </a:xfrm>
          <a:prstGeom prst="rect">
            <a:avLst/>
          </a:prstGeom>
          <a:solidFill>
            <a:srgbClr val="63B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Kuvan paikkamerkki 2">
            <a:extLst>
              <a:ext uri="{FF2B5EF4-FFF2-40B4-BE49-F238E27FC236}">
                <a16:creationId xmlns:a16="http://schemas.microsoft.com/office/drawing/2014/main" id="{496C3EB9-6408-C04C-869C-18960185B711}"/>
              </a:ext>
            </a:extLst>
          </p:cNvPr>
          <p:cNvSpPr>
            <a:spLocks noGrp="1"/>
          </p:cNvSpPr>
          <p:nvPr>
            <p:ph type="pic" idx="14"/>
          </p:nvPr>
        </p:nvSpPr>
        <p:spPr>
          <a:xfrm>
            <a:off x="1" y="0"/>
            <a:ext cx="12191998" cy="3428999"/>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9" name="Tekstin paikkamerkki 3">
            <a:extLst>
              <a:ext uri="{FF2B5EF4-FFF2-40B4-BE49-F238E27FC236}">
                <a16:creationId xmlns:a16="http://schemas.microsoft.com/office/drawing/2014/main" id="{D84CF814-4FD2-5C44-A460-7B1403DB36D2}"/>
              </a:ext>
            </a:extLst>
          </p:cNvPr>
          <p:cNvSpPr>
            <a:spLocks noGrp="1"/>
          </p:cNvSpPr>
          <p:nvPr>
            <p:ph type="body" sz="quarter" idx="15" hasCustomPrompt="1"/>
          </p:nvPr>
        </p:nvSpPr>
        <p:spPr>
          <a:xfrm>
            <a:off x="645459" y="4410768"/>
            <a:ext cx="7939143" cy="666842"/>
          </a:xfrm>
        </p:spPr>
        <p:txBody>
          <a:bodyPr/>
          <a:lstStyle>
            <a:lvl1pPr marL="0" indent="0">
              <a:buNone/>
              <a:defRPr b="1"/>
            </a:lvl1pPr>
          </a:lstStyle>
          <a:p>
            <a:pPr lvl="0"/>
            <a:r>
              <a:rPr lang="fi-FI"/>
              <a:t>Etunimi Sukunimi, </a:t>
            </a:r>
            <a:r>
              <a:rPr lang="fi-FI" err="1"/>
              <a:t>etunimi.sukunimi@email.fi</a:t>
            </a:r>
            <a:endParaRPr lang="fi-FI"/>
          </a:p>
        </p:txBody>
      </p:sp>
      <p:sp>
        <p:nvSpPr>
          <p:cNvPr id="20" name="Tekstin paikkamerkki 2">
            <a:extLst>
              <a:ext uri="{FF2B5EF4-FFF2-40B4-BE49-F238E27FC236}">
                <a16:creationId xmlns:a16="http://schemas.microsoft.com/office/drawing/2014/main" id="{D50049DA-6038-7A4E-8A1D-5FCB0BE60C12}"/>
              </a:ext>
            </a:extLst>
          </p:cNvPr>
          <p:cNvSpPr>
            <a:spLocks noGrp="1"/>
          </p:cNvSpPr>
          <p:nvPr>
            <p:ph type="body" sz="quarter" idx="16" hasCustomPrompt="1"/>
          </p:nvPr>
        </p:nvSpPr>
        <p:spPr>
          <a:xfrm>
            <a:off x="666974" y="3592513"/>
            <a:ext cx="7928386" cy="710546"/>
          </a:xfrm>
        </p:spPr>
        <p:txBody>
          <a:bodyPr/>
          <a:lstStyle>
            <a:lvl1pPr marL="0" indent="0">
              <a:buNone/>
              <a:defRPr sz="4100" b="1"/>
            </a:lvl1pPr>
          </a:lstStyle>
          <a:p>
            <a:pPr lvl="0"/>
            <a:r>
              <a:rPr lang="fi-FI" err="1"/>
              <a:t>Tack</a:t>
            </a:r>
            <a:r>
              <a:rPr lang="fi-FI"/>
              <a:t>!</a:t>
            </a:r>
          </a:p>
        </p:txBody>
      </p:sp>
      <p:sp>
        <p:nvSpPr>
          <p:cNvPr id="24" name="Tekstin paikkamerkki 6">
            <a:extLst>
              <a:ext uri="{FF2B5EF4-FFF2-40B4-BE49-F238E27FC236}">
                <a16:creationId xmlns:a16="http://schemas.microsoft.com/office/drawing/2014/main" id="{1CC14C44-A4D3-3A42-9E8B-CCC2F4AFA3A3}"/>
              </a:ext>
            </a:extLst>
          </p:cNvPr>
          <p:cNvSpPr>
            <a:spLocks noGrp="1"/>
          </p:cNvSpPr>
          <p:nvPr>
            <p:ph type="body" sz="quarter" idx="17" hasCustomPrompt="1"/>
          </p:nvPr>
        </p:nvSpPr>
        <p:spPr>
          <a:xfrm>
            <a:off x="635000" y="5195944"/>
            <a:ext cx="7970838" cy="978945"/>
          </a:xfrm>
        </p:spPr>
        <p:txBody>
          <a:bodyPr/>
          <a:lstStyle>
            <a:lvl1pPr marL="0" indent="0">
              <a:spcBef>
                <a:spcPts val="0"/>
              </a:spcBef>
              <a:buNone/>
              <a:defRPr sz="2000"/>
            </a:lvl1pPr>
          </a:lstStyle>
          <a:p>
            <a:pPr lvl="0"/>
            <a:r>
              <a:rPr lang="fi-FI"/>
              <a:t>Twitter: @LUhyvinvointi</a:t>
            </a:r>
            <a:br>
              <a:rPr lang="fi-FI"/>
            </a:br>
            <a:r>
              <a:rPr lang="fi-FI"/>
              <a:t>Facebook: @LansiUudenmaanHyvinvointialue</a:t>
            </a:r>
            <a:br>
              <a:rPr lang="fi-FI"/>
            </a:br>
            <a:r>
              <a:rPr lang="fi-FI"/>
              <a:t>www.lu-palvelut.fi/valfardsomrade</a:t>
            </a:r>
          </a:p>
        </p:txBody>
      </p:sp>
      <p:pic>
        <p:nvPicPr>
          <p:cNvPr id="3" name="Kuva 2">
            <a:extLst>
              <a:ext uri="{FF2B5EF4-FFF2-40B4-BE49-F238E27FC236}">
                <a16:creationId xmlns:a16="http://schemas.microsoft.com/office/drawing/2014/main" id="{2E13227D-57AD-BA1F-DD4A-D601DF088F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602" y="5222656"/>
            <a:ext cx="3496063" cy="847346"/>
          </a:xfrm>
          <a:prstGeom prst="rect">
            <a:avLst/>
          </a:prstGeom>
        </p:spPr>
      </p:pic>
    </p:spTree>
    <p:extLst>
      <p:ext uri="{BB962C8B-B14F-4D97-AF65-F5344CB8AC3E}">
        <p14:creationId xmlns:p14="http://schemas.microsoft.com/office/powerpoint/2010/main" val="416930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Otsikkokuva 1">
    <p:spTree>
      <p:nvGrpSpPr>
        <p:cNvPr id="1" name=""/>
        <p:cNvGrpSpPr/>
        <p:nvPr/>
      </p:nvGrpSpPr>
      <p:grpSpPr>
        <a:xfrm>
          <a:off x="0" y="0"/>
          <a:ext cx="0" cy="0"/>
          <a:chOff x="0" y="0"/>
          <a:chExt cx="0" cy="0"/>
        </a:xfrm>
      </p:grpSpPr>
      <p:sp>
        <p:nvSpPr>
          <p:cNvPr id="5" name="Suorakulmio 11">
            <a:extLst>
              <a:ext uri="{FF2B5EF4-FFF2-40B4-BE49-F238E27FC236}">
                <a16:creationId xmlns:a16="http://schemas.microsoft.com/office/drawing/2014/main" id="{DD1D92BA-20E7-066F-AF57-DCF6BB38F214}"/>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Otsikko 1">
            <a:extLst>
              <a:ext uri="{FF2B5EF4-FFF2-40B4-BE49-F238E27FC236}">
                <a16:creationId xmlns:a16="http://schemas.microsoft.com/office/drawing/2014/main" id="{28673B2F-1B9C-EF41-8609-EDD3CCF37955}"/>
              </a:ext>
            </a:extLst>
          </p:cNvPr>
          <p:cNvSpPr>
            <a:spLocks noGrp="1"/>
          </p:cNvSpPr>
          <p:nvPr>
            <p:ph type="ctrTitle"/>
          </p:nvPr>
        </p:nvSpPr>
        <p:spPr>
          <a:xfrm>
            <a:off x="963535" y="3476176"/>
            <a:ext cx="8573187" cy="1571773"/>
          </a:xfrm>
        </p:spPr>
        <p:txBody>
          <a:bodyPr anchor="b"/>
          <a:lstStyle>
            <a:lvl1pPr algn="l">
              <a:lnSpc>
                <a:spcPct val="90000"/>
              </a:lnSpc>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0" name="Alaotsikko 2">
            <a:extLst>
              <a:ext uri="{FF2B5EF4-FFF2-40B4-BE49-F238E27FC236}">
                <a16:creationId xmlns:a16="http://schemas.microsoft.com/office/drawing/2014/main" id="{86714B97-DE2D-B944-9E59-AA677418AA1C}"/>
              </a:ext>
            </a:extLst>
          </p:cNvPr>
          <p:cNvSpPr>
            <a:spLocks noGrp="1"/>
          </p:cNvSpPr>
          <p:nvPr>
            <p:ph type="subTitle" idx="1"/>
          </p:nvPr>
        </p:nvSpPr>
        <p:spPr>
          <a:xfrm>
            <a:off x="963535" y="5343899"/>
            <a:ext cx="8573187" cy="768117"/>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12" name="Kuva 11">
            <a:extLst>
              <a:ext uri="{FF2B5EF4-FFF2-40B4-BE49-F238E27FC236}">
                <a16:creationId xmlns:a16="http://schemas.microsoft.com/office/drawing/2014/main" id="{5CF8B039-6F02-0821-F4BD-4E2EA5D5B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06" y="161197"/>
            <a:ext cx="3499111" cy="847346"/>
          </a:xfrm>
          <a:prstGeom prst="rect">
            <a:avLst/>
          </a:prstGeom>
        </p:spPr>
      </p:pic>
      <p:pic>
        <p:nvPicPr>
          <p:cNvPr id="2" name="Kuva 1">
            <a:extLst>
              <a:ext uri="{FF2B5EF4-FFF2-40B4-BE49-F238E27FC236}">
                <a16:creationId xmlns:a16="http://schemas.microsoft.com/office/drawing/2014/main" id="{6DD3B051-FD78-2C84-A875-D6C0266B2B6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906118">
            <a:off x="8626870" y="-48397"/>
            <a:ext cx="2952444" cy="3929021"/>
          </a:xfrm>
          <a:prstGeom prst="rect">
            <a:avLst/>
          </a:prstGeom>
        </p:spPr>
      </p:pic>
    </p:spTree>
    <p:extLst>
      <p:ext uri="{BB962C8B-B14F-4D97-AF65-F5344CB8AC3E}">
        <p14:creationId xmlns:p14="http://schemas.microsoft.com/office/powerpoint/2010/main" val="3974253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21E5DAA9-111C-DE03-9A61-40F596B72903}"/>
              </a:ext>
            </a:extLst>
          </p:cNvPr>
          <p:cNvSpPr/>
          <p:nvPr userDrawn="1"/>
        </p:nvSpPr>
        <p:spPr>
          <a:xfrm>
            <a:off x="-45396" y="0"/>
            <a:ext cx="122373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63B4EC"/>
              </a:solidFill>
              <a:effectLst/>
              <a:uLnTx/>
              <a:uFillTx/>
              <a:latin typeface="Arial" panose="020B0604020202020204"/>
              <a:ea typeface="+mn-ea"/>
              <a:cs typeface="+mn-cs"/>
            </a:endParaRPr>
          </a:p>
        </p:txBody>
      </p:sp>
      <p:pic>
        <p:nvPicPr>
          <p:cNvPr id="15" name="Kuva 14" descr="Kuva, joka sisältää kohteen teksti&#10;&#10;Kuvaus luotu automaattisesti">
            <a:extLst>
              <a:ext uri="{FF2B5EF4-FFF2-40B4-BE49-F238E27FC236}">
                <a16:creationId xmlns:a16="http://schemas.microsoft.com/office/drawing/2014/main" id="{0BD43C2E-350F-A671-62EE-F7A5BC6A94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62" y="155643"/>
            <a:ext cx="3963473" cy="959796"/>
          </a:xfrm>
          <a:prstGeom prst="rect">
            <a:avLst/>
          </a:prstGeom>
        </p:spPr>
      </p:pic>
      <p:pic>
        <p:nvPicPr>
          <p:cNvPr id="16" name="Kuva 15" descr="Kuva, joka sisältää kohteen kirves, vektorigrafiikka, työkalu&#10;&#10;Kuvaus luotu automaattisesti">
            <a:extLst>
              <a:ext uri="{FF2B5EF4-FFF2-40B4-BE49-F238E27FC236}">
                <a16:creationId xmlns:a16="http://schemas.microsoft.com/office/drawing/2014/main" id="{23A05827-DE68-C0BE-568A-B60FDD9804AE}"/>
              </a:ext>
            </a:extLst>
          </p:cNvPr>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1877974" y="6022636"/>
            <a:ext cx="505838" cy="416263"/>
          </a:xfrm>
          <a:prstGeom prst="rect">
            <a:avLst/>
          </a:prstGeom>
        </p:spPr>
      </p:pic>
      <p:pic>
        <p:nvPicPr>
          <p:cNvPr id="17" name="Kuva 16">
            <a:extLst>
              <a:ext uri="{FF2B5EF4-FFF2-40B4-BE49-F238E27FC236}">
                <a16:creationId xmlns:a16="http://schemas.microsoft.com/office/drawing/2014/main" id="{0129D4CA-236E-1FB5-317F-78B91A46012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506" y="5984782"/>
            <a:ext cx="454117" cy="454117"/>
          </a:xfrm>
          <a:prstGeom prst="rect">
            <a:avLst/>
          </a:prstGeom>
        </p:spPr>
      </p:pic>
      <p:pic>
        <p:nvPicPr>
          <p:cNvPr id="18" name="Kuva 17">
            <a:extLst>
              <a:ext uri="{FF2B5EF4-FFF2-40B4-BE49-F238E27FC236}">
                <a16:creationId xmlns:a16="http://schemas.microsoft.com/office/drawing/2014/main" id="{A63F3D28-71C4-68B0-DA64-1C8D6653B12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8902" y="5984781"/>
            <a:ext cx="456793" cy="454117"/>
          </a:xfrm>
          <a:prstGeom prst="rect">
            <a:avLst/>
          </a:prstGeom>
        </p:spPr>
      </p:pic>
      <p:sp>
        <p:nvSpPr>
          <p:cNvPr id="19" name="Tekstiruutu 18">
            <a:extLst>
              <a:ext uri="{FF2B5EF4-FFF2-40B4-BE49-F238E27FC236}">
                <a16:creationId xmlns:a16="http://schemas.microsoft.com/office/drawing/2014/main" id="{1F7539C4-C8FE-3B2C-4F91-9A91AADC40A0}"/>
              </a:ext>
            </a:extLst>
          </p:cNvPr>
          <p:cNvSpPr txBox="1"/>
          <p:nvPr userDrawn="1"/>
        </p:nvSpPr>
        <p:spPr>
          <a:xfrm>
            <a:off x="2596091" y="6065767"/>
            <a:ext cx="109760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@luvn</a:t>
            </a:r>
            <a:endParaRPr kumimoji="0" lang="fi-FI"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 name="Tekstiruutu 19">
            <a:extLst>
              <a:ext uri="{FF2B5EF4-FFF2-40B4-BE49-F238E27FC236}">
                <a16:creationId xmlns:a16="http://schemas.microsoft.com/office/drawing/2014/main" id="{DF708B62-0563-33BF-98F7-FF3BB4D9A525}"/>
              </a:ext>
            </a:extLst>
          </p:cNvPr>
          <p:cNvSpPr txBox="1"/>
          <p:nvPr userDrawn="1"/>
        </p:nvSpPr>
        <p:spPr>
          <a:xfrm rot="16200000">
            <a:off x="10847985" y="5363368"/>
            <a:ext cx="181250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www.luvn.fi</a:t>
            </a:r>
            <a:endPar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42107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B7605A-5C3E-C783-19E4-045FFDDE87FD}"/>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D672790E-C61C-F8A7-E506-555AF4E024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8657CE9-6A6A-E0C4-201D-F2E467C0C96A}"/>
              </a:ext>
            </a:extLst>
          </p:cNvPr>
          <p:cNvSpPr>
            <a:spLocks noGrp="1"/>
          </p:cNvSpPr>
          <p:nvPr>
            <p:ph type="dt" sz="half" idx="10"/>
          </p:nvPr>
        </p:nvSpPr>
        <p:spPr/>
        <p:txBody>
          <a:bodyPr/>
          <a:lstStyle/>
          <a:p>
            <a:fld id="{A38987D9-AFB8-43A0-BFC9-A8B669DC57B4}" type="datetimeFigureOut">
              <a:rPr lang="fi-FI" smtClean="0"/>
              <a:t>26.1.2023</a:t>
            </a:fld>
            <a:endParaRPr lang="fi-FI"/>
          </a:p>
        </p:txBody>
      </p:sp>
      <p:sp>
        <p:nvSpPr>
          <p:cNvPr id="5" name="Alatunnisteen paikkamerkki 4">
            <a:extLst>
              <a:ext uri="{FF2B5EF4-FFF2-40B4-BE49-F238E27FC236}">
                <a16:creationId xmlns:a16="http://schemas.microsoft.com/office/drawing/2014/main" id="{0378B448-A66E-10C1-3716-F2B3EC69D3B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D201DE1-7F04-226F-6850-0B91A7CC7533}"/>
              </a:ext>
            </a:extLst>
          </p:cNvPr>
          <p:cNvSpPr>
            <a:spLocks noGrp="1"/>
          </p:cNvSpPr>
          <p:nvPr>
            <p:ph type="sldNum" sz="quarter" idx="12"/>
          </p:nvPr>
        </p:nvSpPr>
        <p:spPr/>
        <p:txBody>
          <a:bodyPr/>
          <a:lstStyle/>
          <a:p>
            <a:fld id="{A4F39809-8F97-478F-9FC3-A055ABAF40C0}" type="slidenum">
              <a:rPr lang="fi-FI" smtClean="0"/>
              <a:t>‹#›</a:t>
            </a:fld>
            <a:endParaRPr lang="fi-FI"/>
          </a:p>
        </p:txBody>
      </p:sp>
    </p:spTree>
    <p:extLst>
      <p:ext uri="{BB962C8B-B14F-4D97-AF65-F5344CB8AC3E}">
        <p14:creationId xmlns:p14="http://schemas.microsoft.com/office/powerpoint/2010/main" val="487049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08376-00A0-E0CC-9205-5BB3ECB5724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E73F6D2-BAB4-A9F1-C359-24066CC7BC3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DB367D2-18C4-66AD-D1AC-954C7C051FBB}"/>
              </a:ext>
            </a:extLst>
          </p:cNvPr>
          <p:cNvSpPr>
            <a:spLocks noGrp="1"/>
          </p:cNvSpPr>
          <p:nvPr>
            <p:ph type="dt" sz="half" idx="10"/>
          </p:nvPr>
        </p:nvSpPr>
        <p:spPr/>
        <p:txBody>
          <a:bodyPr/>
          <a:lstStyle/>
          <a:p>
            <a:fld id="{A38987D9-AFB8-43A0-BFC9-A8B669DC57B4}" type="datetimeFigureOut">
              <a:rPr lang="fi-FI" smtClean="0"/>
              <a:t>26.1.2023</a:t>
            </a:fld>
            <a:endParaRPr lang="fi-FI"/>
          </a:p>
        </p:txBody>
      </p:sp>
      <p:sp>
        <p:nvSpPr>
          <p:cNvPr id="5" name="Alatunnisteen paikkamerkki 4">
            <a:extLst>
              <a:ext uri="{FF2B5EF4-FFF2-40B4-BE49-F238E27FC236}">
                <a16:creationId xmlns:a16="http://schemas.microsoft.com/office/drawing/2014/main" id="{AA5B1856-1C1F-7F0A-E932-E8BF5692C5A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19C2AB0-021B-7A82-70B1-9A9ED4456DD1}"/>
              </a:ext>
            </a:extLst>
          </p:cNvPr>
          <p:cNvSpPr>
            <a:spLocks noGrp="1"/>
          </p:cNvSpPr>
          <p:nvPr>
            <p:ph type="sldNum" sz="quarter" idx="12"/>
          </p:nvPr>
        </p:nvSpPr>
        <p:spPr/>
        <p:txBody>
          <a:bodyPr/>
          <a:lstStyle/>
          <a:p>
            <a:fld id="{A4F39809-8F97-478F-9FC3-A055ABAF40C0}" type="slidenum">
              <a:rPr lang="fi-FI" smtClean="0"/>
              <a:t>‹#›</a:t>
            </a:fld>
            <a:endParaRPr lang="fi-FI"/>
          </a:p>
        </p:txBody>
      </p:sp>
    </p:spTree>
    <p:extLst>
      <p:ext uri="{BB962C8B-B14F-4D97-AF65-F5344CB8AC3E}">
        <p14:creationId xmlns:p14="http://schemas.microsoft.com/office/powerpoint/2010/main" val="1748788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2004DF-D50B-0234-7EF5-76CE0C57BA8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2BCB5B5-618D-B3FB-7323-713DF3F73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B340B30-EF0D-24A9-3EB5-19AD4B11FCA7}"/>
              </a:ext>
            </a:extLst>
          </p:cNvPr>
          <p:cNvSpPr>
            <a:spLocks noGrp="1"/>
          </p:cNvSpPr>
          <p:nvPr>
            <p:ph type="dt" sz="half" idx="10"/>
          </p:nvPr>
        </p:nvSpPr>
        <p:spPr/>
        <p:txBody>
          <a:bodyPr/>
          <a:lstStyle/>
          <a:p>
            <a:fld id="{A38987D9-AFB8-43A0-BFC9-A8B669DC57B4}" type="datetimeFigureOut">
              <a:rPr lang="fi-FI" smtClean="0"/>
              <a:t>26.1.2023</a:t>
            </a:fld>
            <a:endParaRPr lang="fi-FI"/>
          </a:p>
        </p:txBody>
      </p:sp>
      <p:sp>
        <p:nvSpPr>
          <p:cNvPr id="5" name="Alatunnisteen paikkamerkki 4">
            <a:extLst>
              <a:ext uri="{FF2B5EF4-FFF2-40B4-BE49-F238E27FC236}">
                <a16:creationId xmlns:a16="http://schemas.microsoft.com/office/drawing/2014/main" id="{3D2D164C-F754-DAB1-5F0E-3CC39A57098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63C46BC-71B4-8D7C-1CA0-5D152AF8DAE0}"/>
              </a:ext>
            </a:extLst>
          </p:cNvPr>
          <p:cNvSpPr>
            <a:spLocks noGrp="1"/>
          </p:cNvSpPr>
          <p:nvPr>
            <p:ph type="sldNum" sz="quarter" idx="12"/>
          </p:nvPr>
        </p:nvSpPr>
        <p:spPr/>
        <p:txBody>
          <a:bodyPr/>
          <a:lstStyle/>
          <a:p>
            <a:fld id="{A4F39809-8F97-478F-9FC3-A055ABAF40C0}" type="slidenum">
              <a:rPr lang="fi-FI" smtClean="0"/>
              <a:t>‹#›</a:t>
            </a:fld>
            <a:endParaRPr lang="fi-FI"/>
          </a:p>
        </p:txBody>
      </p:sp>
    </p:spTree>
    <p:extLst>
      <p:ext uri="{BB962C8B-B14F-4D97-AF65-F5344CB8AC3E}">
        <p14:creationId xmlns:p14="http://schemas.microsoft.com/office/powerpoint/2010/main" val="682786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C299A7-82E6-BCFF-068E-B5C62B63371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A15DDDB-42F5-D39D-6551-5168838D226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5E7F03D-0651-19FF-7D9D-A5EFB1225DC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2AC87B79-006F-C6E7-A9D3-46D5102C6FD1}"/>
              </a:ext>
            </a:extLst>
          </p:cNvPr>
          <p:cNvSpPr>
            <a:spLocks noGrp="1"/>
          </p:cNvSpPr>
          <p:nvPr>
            <p:ph type="dt" sz="half" idx="10"/>
          </p:nvPr>
        </p:nvSpPr>
        <p:spPr/>
        <p:txBody>
          <a:bodyPr/>
          <a:lstStyle/>
          <a:p>
            <a:fld id="{A38987D9-AFB8-43A0-BFC9-A8B669DC57B4}" type="datetimeFigureOut">
              <a:rPr lang="fi-FI" smtClean="0"/>
              <a:t>26.1.2023</a:t>
            </a:fld>
            <a:endParaRPr lang="fi-FI"/>
          </a:p>
        </p:txBody>
      </p:sp>
      <p:sp>
        <p:nvSpPr>
          <p:cNvPr id="6" name="Alatunnisteen paikkamerkki 5">
            <a:extLst>
              <a:ext uri="{FF2B5EF4-FFF2-40B4-BE49-F238E27FC236}">
                <a16:creationId xmlns:a16="http://schemas.microsoft.com/office/drawing/2014/main" id="{B0A3B2CA-C486-5D80-078C-E48F02FEC03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1FBA2FB-ADAF-7805-15EB-F5BD205F0253}"/>
              </a:ext>
            </a:extLst>
          </p:cNvPr>
          <p:cNvSpPr>
            <a:spLocks noGrp="1"/>
          </p:cNvSpPr>
          <p:nvPr>
            <p:ph type="sldNum" sz="quarter" idx="12"/>
          </p:nvPr>
        </p:nvSpPr>
        <p:spPr/>
        <p:txBody>
          <a:bodyPr/>
          <a:lstStyle/>
          <a:p>
            <a:fld id="{A4F39809-8F97-478F-9FC3-A055ABAF40C0}" type="slidenum">
              <a:rPr lang="fi-FI" smtClean="0"/>
              <a:t>‹#›</a:t>
            </a:fld>
            <a:endParaRPr lang="fi-FI"/>
          </a:p>
        </p:txBody>
      </p:sp>
    </p:spTree>
    <p:extLst>
      <p:ext uri="{BB962C8B-B14F-4D97-AF65-F5344CB8AC3E}">
        <p14:creationId xmlns:p14="http://schemas.microsoft.com/office/powerpoint/2010/main" val="3861024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4EFB8C-13D1-AD7C-FC0A-9675A53DC75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40DCCAA-9CB4-EA0E-9C06-B0F7EC9C4B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F29816F-4B64-EF81-1F93-191811B538D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58CA145-690D-F2D6-6991-19BBD8D852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AAD215D-3C28-0ADA-F413-8280E7B8276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39257AE6-78CD-E960-CA00-0775121C2B37}"/>
              </a:ext>
            </a:extLst>
          </p:cNvPr>
          <p:cNvSpPr>
            <a:spLocks noGrp="1"/>
          </p:cNvSpPr>
          <p:nvPr>
            <p:ph type="dt" sz="half" idx="10"/>
          </p:nvPr>
        </p:nvSpPr>
        <p:spPr/>
        <p:txBody>
          <a:bodyPr/>
          <a:lstStyle/>
          <a:p>
            <a:fld id="{A38987D9-AFB8-43A0-BFC9-A8B669DC57B4}" type="datetimeFigureOut">
              <a:rPr lang="fi-FI" smtClean="0"/>
              <a:t>26.1.2023</a:t>
            </a:fld>
            <a:endParaRPr lang="fi-FI"/>
          </a:p>
        </p:txBody>
      </p:sp>
      <p:sp>
        <p:nvSpPr>
          <p:cNvPr id="8" name="Alatunnisteen paikkamerkki 7">
            <a:extLst>
              <a:ext uri="{FF2B5EF4-FFF2-40B4-BE49-F238E27FC236}">
                <a16:creationId xmlns:a16="http://schemas.microsoft.com/office/drawing/2014/main" id="{FFD74353-9E05-E655-A383-43DFF68DF52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CFCD9D0-8252-37E6-00D4-E357BF18E88C}"/>
              </a:ext>
            </a:extLst>
          </p:cNvPr>
          <p:cNvSpPr>
            <a:spLocks noGrp="1"/>
          </p:cNvSpPr>
          <p:nvPr>
            <p:ph type="sldNum" sz="quarter" idx="12"/>
          </p:nvPr>
        </p:nvSpPr>
        <p:spPr/>
        <p:txBody>
          <a:bodyPr/>
          <a:lstStyle/>
          <a:p>
            <a:fld id="{A4F39809-8F97-478F-9FC3-A055ABAF40C0}" type="slidenum">
              <a:rPr lang="fi-FI" smtClean="0"/>
              <a:t>‹#›</a:t>
            </a:fld>
            <a:endParaRPr lang="fi-FI"/>
          </a:p>
        </p:txBody>
      </p:sp>
    </p:spTree>
    <p:extLst>
      <p:ext uri="{BB962C8B-B14F-4D97-AF65-F5344CB8AC3E}">
        <p14:creationId xmlns:p14="http://schemas.microsoft.com/office/powerpoint/2010/main" val="595769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DA153C-E816-7B5A-EBC9-9EB454342D9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C71A779-71F1-BA11-F5E0-D202580A8887}"/>
              </a:ext>
            </a:extLst>
          </p:cNvPr>
          <p:cNvSpPr>
            <a:spLocks noGrp="1"/>
          </p:cNvSpPr>
          <p:nvPr>
            <p:ph type="dt" sz="half" idx="10"/>
          </p:nvPr>
        </p:nvSpPr>
        <p:spPr/>
        <p:txBody>
          <a:bodyPr/>
          <a:lstStyle/>
          <a:p>
            <a:fld id="{A38987D9-AFB8-43A0-BFC9-A8B669DC57B4}" type="datetimeFigureOut">
              <a:rPr lang="fi-FI" smtClean="0"/>
              <a:t>26.1.2023</a:t>
            </a:fld>
            <a:endParaRPr lang="fi-FI"/>
          </a:p>
        </p:txBody>
      </p:sp>
      <p:sp>
        <p:nvSpPr>
          <p:cNvPr id="4" name="Alatunnisteen paikkamerkki 3">
            <a:extLst>
              <a:ext uri="{FF2B5EF4-FFF2-40B4-BE49-F238E27FC236}">
                <a16:creationId xmlns:a16="http://schemas.microsoft.com/office/drawing/2014/main" id="{EB5C07B1-E1BB-E3E8-F16C-ADDA1C7260D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301153A-FCA5-575D-70CD-58AB12DF0574}"/>
              </a:ext>
            </a:extLst>
          </p:cNvPr>
          <p:cNvSpPr>
            <a:spLocks noGrp="1"/>
          </p:cNvSpPr>
          <p:nvPr>
            <p:ph type="sldNum" sz="quarter" idx="12"/>
          </p:nvPr>
        </p:nvSpPr>
        <p:spPr/>
        <p:txBody>
          <a:bodyPr/>
          <a:lstStyle/>
          <a:p>
            <a:fld id="{A4F39809-8F97-478F-9FC3-A055ABAF40C0}" type="slidenum">
              <a:rPr lang="fi-FI" smtClean="0"/>
              <a:t>‹#›</a:t>
            </a:fld>
            <a:endParaRPr lang="fi-FI"/>
          </a:p>
        </p:txBody>
      </p:sp>
    </p:spTree>
    <p:extLst>
      <p:ext uri="{BB962C8B-B14F-4D97-AF65-F5344CB8AC3E}">
        <p14:creationId xmlns:p14="http://schemas.microsoft.com/office/powerpoint/2010/main" val="3299399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5AF6BF1-1283-B6A6-BAAF-E0382C9A687E}"/>
              </a:ext>
            </a:extLst>
          </p:cNvPr>
          <p:cNvSpPr>
            <a:spLocks noGrp="1"/>
          </p:cNvSpPr>
          <p:nvPr>
            <p:ph type="dt" sz="half" idx="10"/>
          </p:nvPr>
        </p:nvSpPr>
        <p:spPr/>
        <p:txBody>
          <a:bodyPr/>
          <a:lstStyle/>
          <a:p>
            <a:fld id="{A38987D9-AFB8-43A0-BFC9-A8B669DC57B4}" type="datetimeFigureOut">
              <a:rPr lang="fi-FI" smtClean="0"/>
              <a:t>26.1.2023</a:t>
            </a:fld>
            <a:endParaRPr lang="fi-FI"/>
          </a:p>
        </p:txBody>
      </p:sp>
      <p:sp>
        <p:nvSpPr>
          <p:cNvPr id="3" name="Alatunnisteen paikkamerkki 2">
            <a:extLst>
              <a:ext uri="{FF2B5EF4-FFF2-40B4-BE49-F238E27FC236}">
                <a16:creationId xmlns:a16="http://schemas.microsoft.com/office/drawing/2014/main" id="{B88DB969-8079-3400-6066-77C00B1E4C7D}"/>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90F0373-FF9F-7E95-66E8-ABB677389BFF}"/>
              </a:ext>
            </a:extLst>
          </p:cNvPr>
          <p:cNvSpPr>
            <a:spLocks noGrp="1"/>
          </p:cNvSpPr>
          <p:nvPr>
            <p:ph type="sldNum" sz="quarter" idx="12"/>
          </p:nvPr>
        </p:nvSpPr>
        <p:spPr/>
        <p:txBody>
          <a:bodyPr/>
          <a:lstStyle/>
          <a:p>
            <a:fld id="{A4F39809-8F97-478F-9FC3-A055ABAF40C0}" type="slidenum">
              <a:rPr lang="fi-FI" smtClean="0"/>
              <a:t>‹#›</a:t>
            </a:fld>
            <a:endParaRPr lang="fi-FI"/>
          </a:p>
        </p:txBody>
      </p:sp>
    </p:spTree>
    <p:extLst>
      <p:ext uri="{BB962C8B-B14F-4D97-AF65-F5344CB8AC3E}">
        <p14:creationId xmlns:p14="http://schemas.microsoft.com/office/powerpoint/2010/main" val="3143170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69D68B-A8C3-0B90-EEDC-CE09A226E00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DB5D05C-06EA-8141-D7A6-02EAF91F37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C0A6EDA-6054-4743-802C-6185A74AC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C73E55A-0382-1809-5DBE-3A887CB1F176}"/>
              </a:ext>
            </a:extLst>
          </p:cNvPr>
          <p:cNvSpPr>
            <a:spLocks noGrp="1"/>
          </p:cNvSpPr>
          <p:nvPr>
            <p:ph type="dt" sz="half" idx="10"/>
          </p:nvPr>
        </p:nvSpPr>
        <p:spPr/>
        <p:txBody>
          <a:bodyPr/>
          <a:lstStyle/>
          <a:p>
            <a:fld id="{A38987D9-AFB8-43A0-BFC9-A8B669DC57B4}" type="datetimeFigureOut">
              <a:rPr lang="fi-FI" smtClean="0"/>
              <a:t>26.1.2023</a:t>
            </a:fld>
            <a:endParaRPr lang="fi-FI"/>
          </a:p>
        </p:txBody>
      </p:sp>
      <p:sp>
        <p:nvSpPr>
          <p:cNvPr id="6" name="Alatunnisteen paikkamerkki 5">
            <a:extLst>
              <a:ext uri="{FF2B5EF4-FFF2-40B4-BE49-F238E27FC236}">
                <a16:creationId xmlns:a16="http://schemas.microsoft.com/office/drawing/2014/main" id="{B1860410-18DD-F653-C692-B13A4017D6B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945C375-FDB8-EFA7-2EBB-C20D1705B772}"/>
              </a:ext>
            </a:extLst>
          </p:cNvPr>
          <p:cNvSpPr>
            <a:spLocks noGrp="1"/>
          </p:cNvSpPr>
          <p:nvPr>
            <p:ph type="sldNum" sz="quarter" idx="12"/>
          </p:nvPr>
        </p:nvSpPr>
        <p:spPr/>
        <p:txBody>
          <a:bodyPr/>
          <a:lstStyle/>
          <a:p>
            <a:fld id="{A4F39809-8F97-478F-9FC3-A055ABAF40C0}" type="slidenum">
              <a:rPr lang="fi-FI" smtClean="0"/>
              <a:t>‹#›</a:t>
            </a:fld>
            <a:endParaRPr lang="fi-FI"/>
          </a:p>
        </p:txBody>
      </p:sp>
    </p:spTree>
    <p:extLst>
      <p:ext uri="{BB962C8B-B14F-4D97-AF65-F5344CB8AC3E}">
        <p14:creationId xmlns:p14="http://schemas.microsoft.com/office/powerpoint/2010/main" val="320486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3C036-496D-1350-2B54-385B30A229A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E41CBD0-91D7-24C8-54DD-5A587AD789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E876A89-CD21-217E-7081-36F079C02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E4A0326-8B67-69DD-CF8E-3257CC382734}"/>
              </a:ext>
            </a:extLst>
          </p:cNvPr>
          <p:cNvSpPr>
            <a:spLocks noGrp="1"/>
          </p:cNvSpPr>
          <p:nvPr>
            <p:ph type="dt" sz="half" idx="10"/>
          </p:nvPr>
        </p:nvSpPr>
        <p:spPr/>
        <p:txBody>
          <a:bodyPr/>
          <a:lstStyle/>
          <a:p>
            <a:fld id="{A38987D9-AFB8-43A0-BFC9-A8B669DC57B4}" type="datetimeFigureOut">
              <a:rPr lang="fi-FI" smtClean="0"/>
              <a:t>26.1.2023</a:t>
            </a:fld>
            <a:endParaRPr lang="fi-FI"/>
          </a:p>
        </p:txBody>
      </p:sp>
      <p:sp>
        <p:nvSpPr>
          <p:cNvPr id="6" name="Alatunnisteen paikkamerkki 5">
            <a:extLst>
              <a:ext uri="{FF2B5EF4-FFF2-40B4-BE49-F238E27FC236}">
                <a16:creationId xmlns:a16="http://schemas.microsoft.com/office/drawing/2014/main" id="{99D792AC-0BB5-DF0A-B9F5-9C6985DC98A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C041293-0266-3BA0-D1B8-AE5178F03C31}"/>
              </a:ext>
            </a:extLst>
          </p:cNvPr>
          <p:cNvSpPr>
            <a:spLocks noGrp="1"/>
          </p:cNvSpPr>
          <p:nvPr>
            <p:ph type="sldNum" sz="quarter" idx="12"/>
          </p:nvPr>
        </p:nvSpPr>
        <p:spPr/>
        <p:txBody>
          <a:bodyPr/>
          <a:lstStyle/>
          <a:p>
            <a:fld id="{A4F39809-8F97-478F-9FC3-A055ABAF40C0}" type="slidenum">
              <a:rPr lang="fi-FI" smtClean="0"/>
              <a:t>‹#›</a:t>
            </a:fld>
            <a:endParaRPr lang="fi-FI"/>
          </a:p>
        </p:txBody>
      </p:sp>
    </p:spTree>
    <p:extLst>
      <p:ext uri="{BB962C8B-B14F-4D97-AF65-F5344CB8AC3E}">
        <p14:creationId xmlns:p14="http://schemas.microsoft.com/office/powerpoint/2010/main" val="119722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kuva 1">
    <p:spTree>
      <p:nvGrpSpPr>
        <p:cNvPr id="1" name=""/>
        <p:cNvGrpSpPr/>
        <p:nvPr/>
      </p:nvGrpSpPr>
      <p:grpSpPr>
        <a:xfrm>
          <a:off x="0" y="0"/>
          <a:ext cx="0" cy="0"/>
          <a:chOff x="0" y="0"/>
          <a:chExt cx="0" cy="0"/>
        </a:xfrm>
      </p:grpSpPr>
      <p:sp>
        <p:nvSpPr>
          <p:cNvPr id="5" name="Suorakulmio 11">
            <a:extLst>
              <a:ext uri="{FF2B5EF4-FFF2-40B4-BE49-F238E27FC236}">
                <a16:creationId xmlns:a16="http://schemas.microsoft.com/office/drawing/2014/main" id="{DD1D92BA-20E7-066F-AF57-DCF6BB38F214}"/>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Kuvan paikkamerkki 2">
            <a:extLst>
              <a:ext uri="{FF2B5EF4-FFF2-40B4-BE49-F238E27FC236}">
                <a16:creationId xmlns:a16="http://schemas.microsoft.com/office/drawing/2014/main" id="{EA5210FB-741F-5035-450A-2BE8649F5668}"/>
              </a:ext>
            </a:extLst>
          </p:cNvPr>
          <p:cNvSpPr>
            <a:spLocks noGrp="1"/>
          </p:cNvSpPr>
          <p:nvPr>
            <p:ph type="pic" idx="14"/>
          </p:nvPr>
        </p:nvSpPr>
        <p:spPr>
          <a:xfrm>
            <a:off x="6095999" y="0"/>
            <a:ext cx="6096000" cy="6857999"/>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9" name="Otsikko 1">
            <a:extLst>
              <a:ext uri="{FF2B5EF4-FFF2-40B4-BE49-F238E27FC236}">
                <a16:creationId xmlns:a16="http://schemas.microsoft.com/office/drawing/2014/main" id="{28673B2F-1B9C-EF41-8609-EDD3CCF37955}"/>
              </a:ext>
            </a:extLst>
          </p:cNvPr>
          <p:cNvSpPr>
            <a:spLocks noGrp="1"/>
          </p:cNvSpPr>
          <p:nvPr>
            <p:ph type="ctrTitle"/>
          </p:nvPr>
        </p:nvSpPr>
        <p:spPr>
          <a:xfrm>
            <a:off x="389105" y="2403515"/>
            <a:ext cx="5542772" cy="1571773"/>
          </a:xfrm>
        </p:spPr>
        <p:txBody>
          <a:bodyPr anchor="b"/>
          <a:lstStyle>
            <a:lvl1pPr algn="l">
              <a:lnSpc>
                <a:spcPct val="90000"/>
              </a:lnSpc>
              <a:defRPr sz="36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0" name="Alaotsikko 2">
            <a:extLst>
              <a:ext uri="{FF2B5EF4-FFF2-40B4-BE49-F238E27FC236}">
                <a16:creationId xmlns:a16="http://schemas.microsoft.com/office/drawing/2014/main" id="{86714B97-DE2D-B944-9E59-AA677418AA1C}"/>
              </a:ext>
            </a:extLst>
          </p:cNvPr>
          <p:cNvSpPr>
            <a:spLocks noGrp="1"/>
          </p:cNvSpPr>
          <p:nvPr>
            <p:ph type="subTitle" idx="1"/>
          </p:nvPr>
        </p:nvSpPr>
        <p:spPr>
          <a:xfrm>
            <a:off x="389105" y="4271238"/>
            <a:ext cx="5542772" cy="768117"/>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21" name="Kuva 20">
            <a:extLst>
              <a:ext uri="{FF2B5EF4-FFF2-40B4-BE49-F238E27FC236}">
                <a16:creationId xmlns:a16="http://schemas.microsoft.com/office/drawing/2014/main" id="{2F44B4DF-02FF-9735-3A66-3E74210EF2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44" y="267957"/>
            <a:ext cx="3499111" cy="847346"/>
          </a:xfrm>
          <a:prstGeom prst="rect">
            <a:avLst/>
          </a:prstGeom>
        </p:spPr>
      </p:pic>
    </p:spTree>
    <p:extLst>
      <p:ext uri="{BB962C8B-B14F-4D97-AF65-F5344CB8AC3E}">
        <p14:creationId xmlns:p14="http://schemas.microsoft.com/office/powerpoint/2010/main" val="1971589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275F5E-20E9-AB7C-48A4-26204AF1F95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78C5F1A-563C-B56D-DD42-2F45AEACF68B}"/>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30823E0-0A75-F580-A385-315761A24A97}"/>
              </a:ext>
            </a:extLst>
          </p:cNvPr>
          <p:cNvSpPr>
            <a:spLocks noGrp="1"/>
          </p:cNvSpPr>
          <p:nvPr>
            <p:ph type="dt" sz="half" idx="10"/>
          </p:nvPr>
        </p:nvSpPr>
        <p:spPr/>
        <p:txBody>
          <a:bodyPr/>
          <a:lstStyle/>
          <a:p>
            <a:fld id="{A38987D9-AFB8-43A0-BFC9-A8B669DC57B4}" type="datetimeFigureOut">
              <a:rPr lang="fi-FI" smtClean="0"/>
              <a:t>26.1.2023</a:t>
            </a:fld>
            <a:endParaRPr lang="fi-FI"/>
          </a:p>
        </p:txBody>
      </p:sp>
      <p:sp>
        <p:nvSpPr>
          <p:cNvPr id="5" name="Alatunnisteen paikkamerkki 4">
            <a:extLst>
              <a:ext uri="{FF2B5EF4-FFF2-40B4-BE49-F238E27FC236}">
                <a16:creationId xmlns:a16="http://schemas.microsoft.com/office/drawing/2014/main" id="{8145C8DF-53BB-CE0C-1D57-EB77DD2D487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9D5193-F064-109A-760E-5F95E2424714}"/>
              </a:ext>
            </a:extLst>
          </p:cNvPr>
          <p:cNvSpPr>
            <a:spLocks noGrp="1"/>
          </p:cNvSpPr>
          <p:nvPr>
            <p:ph type="sldNum" sz="quarter" idx="12"/>
          </p:nvPr>
        </p:nvSpPr>
        <p:spPr/>
        <p:txBody>
          <a:bodyPr/>
          <a:lstStyle/>
          <a:p>
            <a:fld id="{A4F39809-8F97-478F-9FC3-A055ABAF40C0}" type="slidenum">
              <a:rPr lang="fi-FI" smtClean="0"/>
              <a:t>‹#›</a:t>
            </a:fld>
            <a:endParaRPr lang="fi-FI"/>
          </a:p>
        </p:txBody>
      </p:sp>
    </p:spTree>
    <p:extLst>
      <p:ext uri="{BB962C8B-B14F-4D97-AF65-F5344CB8AC3E}">
        <p14:creationId xmlns:p14="http://schemas.microsoft.com/office/powerpoint/2010/main" val="2737472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4FB0A249-CCD8-6879-D5A3-AB80030CBD9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EFE4865-3378-EA4E-3942-E9B11952CB4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60D060E-B1A8-F132-5AF8-E26E69206AFD}"/>
              </a:ext>
            </a:extLst>
          </p:cNvPr>
          <p:cNvSpPr>
            <a:spLocks noGrp="1"/>
          </p:cNvSpPr>
          <p:nvPr>
            <p:ph type="dt" sz="half" idx="10"/>
          </p:nvPr>
        </p:nvSpPr>
        <p:spPr/>
        <p:txBody>
          <a:bodyPr/>
          <a:lstStyle/>
          <a:p>
            <a:fld id="{A38987D9-AFB8-43A0-BFC9-A8B669DC57B4}" type="datetimeFigureOut">
              <a:rPr lang="fi-FI" smtClean="0"/>
              <a:t>26.1.2023</a:t>
            </a:fld>
            <a:endParaRPr lang="fi-FI"/>
          </a:p>
        </p:txBody>
      </p:sp>
      <p:sp>
        <p:nvSpPr>
          <p:cNvPr id="5" name="Alatunnisteen paikkamerkki 4">
            <a:extLst>
              <a:ext uri="{FF2B5EF4-FFF2-40B4-BE49-F238E27FC236}">
                <a16:creationId xmlns:a16="http://schemas.microsoft.com/office/drawing/2014/main" id="{2B5E78FC-2911-FFAC-9CC1-536D8A16E2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CF26B94-80A5-409E-60E6-979E5EBE0C14}"/>
              </a:ext>
            </a:extLst>
          </p:cNvPr>
          <p:cNvSpPr>
            <a:spLocks noGrp="1"/>
          </p:cNvSpPr>
          <p:nvPr>
            <p:ph type="sldNum" sz="quarter" idx="12"/>
          </p:nvPr>
        </p:nvSpPr>
        <p:spPr/>
        <p:txBody>
          <a:bodyPr/>
          <a:lstStyle/>
          <a:p>
            <a:fld id="{A4F39809-8F97-478F-9FC3-A055ABAF40C0}" type="slidenum">
              <a:rPr lang="fi-FI" smtClean="0"/>
              <a:t>‹#›</a:t>
            </a:fld>
            <a:endParaRPr lang="fi-FI"/>
          </a:p>
        </p:txBody>
      </p:sp>
    </p:spTree>
    <p:extLst>
      <p:ext uri="{BB962C8B-B14F-4D97-AF65-F5344CB8AC3E}">
        <p14:creationId xmlns:p14="http://schemas.microsoft.com/office/powerpoint/2010/main" val="13789137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oitus- ja lopetus">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562253" y="1528762"/>
            <a:ext cx="11771790" cy="1900238"/>
          </a:xfrm>
        </p:spPr>
        <p:txBody>
          <a:bodyPr anchor="b"/>
          <a:lstStyle>
            <a:lvl1pPr algn="l">
              <a:lnSpc>
                <a:spcPct val="90000"/>
              </a:lnSpc>
              <a:defRPr sz="6000" spc="-300" baseline="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562253" y="3475739"/>
            <a:ext cx="9144000" cy="983673"/>
          </a:xfrm>
        </p:spPr>
        <p:txBody>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10" name="Tekstin paikkamerkki 9">
            <a:extLst>
              <a:ext uri="{FF2B5EF4-FFF2-40B4-BE49-F238E27FC236}">
                <a16:creationId xmlns:a16="http://schemas.microsoft.com/office/drawing/2014/main" id="{7B483A27-1C0B-4205-B2CB-D87E5C64F02A}"/>
              </a:ext>
            </a:extLst>
          </p:cNvPr>
          <p:cNvSpPr>
            <a:spLocks noGrp="1"/>
          </p:cNvSpPr>
          <p:nvPr>
            <p:ph type="body" sz="quarter" idx="13"/>
          </p:nvPr>
        </p:nvSpPr>
        <p:spPr>
          <a:xfrm>
            <a:off x="562253" y="4619722"/>
            <a:ext cx="9144000" cy="688830"/>
          </a:xfrm>
        </p:spPr>
        <p:txBody>
          <a:bodyPr/>
          <a:lstStyle>
            <a:lvl1pPr algn="l">
              <a:buNone/>
              <a:defRPr sz="1950" spc="-60" baseline="0">
                <a:solidFill>
                  <a:schemeClr val="tx1"/>
                </a:solidFill>
              </a:defRPr>
            </a:lvl1pPr>
            <a:lvl2pPr>
              <a:buNone/>
              <a:defRPr/>
            </a:lvl2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3CFA6C81-0121-4D4D-A75F-8464BBED24E0}"/>
              </a:ext>
            </a:extLst>
          </p:cNvPr>
          <p:cNvSpPr>
            <a:spLocks noGrp="1"/>
          </p:cNvSpPr>
          <p:nvPr>
            <p:ph type="sldNum" sz="quarter" idx="16"/>
          </p:nvPr>
        </p:nvSpPr>
        <p:spPr/>
        <p:txBody>
          <a:bodyPr/>
          <a:lstStyle>
            <a:lvl1pPr>
              <a:defRPr>
                <a:solidFill>
                  <a:schemeClr val="bg1"/>
                </a:solidFill>
              </a:defRPr>
            </a:lvl1pPr>
          </a:lstStyle>
          <a:p>
            <a:fld id="{03D2D5F4-4871-4469-8343-ED7F6811B37D}" type="slidenum">
              <a:rPr lang="fi-FI" smtClean="0"/>
              <a:pPr/>
              <a:t>‹#›</a:t>
            </a:fld>
            <a:endParaRPr lang="fi-FI" dirty="0"/>
          </a:p>
        </p:txBody>
      </p:sp>
      <p:pic>
        <p:nvPicPr>
          <p:cNvPr id="9" name="Kuva 8" descr="Kuva, joka sisältää kohteen teksti&#10;&#10;Kuvaus luotu automaattisesti">
            <a:extLst>
              <a:ext uri="{FF2B5EF4-FFF2-40B4-BE49-F238E27FC236}">
                <a16:creationId xmlns:a16="http://schemas.microsoft.com/office/drawing/2014/main" id="{8776AB42-122E-8A76-F67E-5CF77BE40C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05" y="5814621"/>
            <a:ext cx="3499111" cy="847346"/>
          </a:xfrm>
          <a:prstGeom prst="rect">
            <a:avLst/>
          </a:prstGeom>
        </p:spPr>
      </p:pic>
    </p:spTree>
    <p:extLst>
      <p:ext uri="{BB962C8B-B14F-4D97-AF65-F5344CB8AC3E}">
        <p14:creationId xmlns:p14="http://schemas.microsoft.com/office/powerpoint/2010/main" val="1067910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20885" y="849548"/>
            <a:ext cx="8264679" cy="820450"/>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20885" y="1853625"/>
            <a:ext cx="4824477" cy="4261684"/>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4B0A5A82-890C-4180-9378-4C3663991DD9}" type="datetime1">
              <a:rPr lang="fi-FI" smtClean="0"/>
              <a:t>26.1.2023</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11" name="Sisällön paikkamerkki 2">
            <a:extLst>
              <a:ext uri="{FF2B5EF4-FFF2-40B4-BE49-F238E27FC236}">
                <a16:creationId xmlns:a16="http://schemas.microsoft.com/office/drawing/2014/main" id="{7DDA8129-208E-49E9-A740-9C43AEEAF714}"/>
              </a:ext>
            </a:extLst>
          </p:cNvPr>
          <p:cNvSpPr>
            <a:spLocks noGrp="1"/>
          </p:cNvSpPr>
          <p:nvPr>
            <p:ph idx="14"/>
          </p:nvPr>
        </p:nvSpPr>
        <p:spPr>
          <a:xfrm>
            <a:off x="6243573" y="1853625"/>
            <a:ext cx="4824477" cy="4261684"/>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1012820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757173" y="616494"/>
            <a:ext cx="9566031" cy="699263"/>
          </a:xfrm>
        </p:spPr>
        <p:txBody>
          <a:bodyPr/>
          <a:lstStyle>
            <a:lvl1pPr>
              <a:defRPr sz="2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757173" y="1452282"/>
            <a:ext cx="4824477" cy="287146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4B0A5A82-890C-4180-9378-4C3663991DD9}" type="datetime1">
              <a:rPr lang="fi-FI" smtClean="0"/>
              <a:t>26.1.2023</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11" name="Sisällön paikkamerkki 2">
            <a:extLst>
              <a:ext uri="{FF2B5EF4-FFF2-40B4-BE49-F238E27FC236}">
                <a16:creationId xmlns:a16="http://schemas.microsoft.com/office/drawing/2014/main" id="{7DDA8129-208E-49E9-A740-9C43AEEAF714}"/>
              </a:ext>
            </a:extLst>
          </p:cNvPr>
          <p:cNvSpPr>
            <a:spLocks noGrp="1"/>
          </p:cNvSpPr>
          <p:nvPr>
            <p:ph idx="14"/>
          </p:nvPr>
        </p:nvSpPr>
        <p:spPr>
          <a:xfrm>
            <a:off x="6243573" y="1452282"/>
            <a:ext cx="4824477" cy="287146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9">
            <a:extLst>
              <a:ext uri="{FF2B5EF4-FFF2-40B4-BE49-F238E27FC236}">
                <a16:creationId xmlns:a16="http://schemas.microsoft.com/office/drawing/2014/main" id="{B9B96D50-2B07-424D-9880-DF9CFBF56FA5}"/>
              </a:ext>
            </a:extLst>
          </p:cNvPr>
          <p:cNvSpPr>
            <a:spLocks noGrp="1"/>
          </p:cNvSpPr>
          <p:nvPr>
            <p:ph type="body" sz="quarter" idx="15"/>
          </p:nvPr>
        </p:nvSpPr>
        <p:spPr>
          <a:xfrm>
            <a:off x="757238" y="4418910"/>
            <a:ext cx="10306050" cy="1886726"/>
          </a:xfrm>
        </p:spPr>
        <p:txBody>
          <a:bodyPr/>
          <a:lstStyle>
            <a:lvl1pPr>
              <a:defRPr sz="1600"/>
            </a:lvl1pPr>
            <a:lvl2pPr>
              <a:defRPr sz="1600"/>
            </a:lvl2pPr>
            <a:lvl3pPr>
              <a:defRPr sz="16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92562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1" name="Kuvan paikkamerkki 2">
            <a:extLst>
              <a:ext uri="{FF2B5EF4-FFF2-40B4-BE49-F238E27FC236}">
                <a16:creationId xmlns:a16="http://schemas.microsoft.com/office/drawing/2014/main" id="{9C958F10-D1D1-4603-B3B8-2CAA5F0BE177}"/>
              </a:ext>
            </a:extLst>
          </p:cNvPr>
          <p:cNvSpPr>
            <a:spLocks noGrp="1"/>
          </p:cNvSpPr>
          <p:nvPr>
            <p:ph type="pic" idx="13"/>
          </p:nvPr>
        </p:nvSpPr>
        <p:spPr>
          <a:xfrm>
            <a:off x="6096000" y="0"/>
            <a:ext cx="6096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757173" y="616494"/>
            <a:ext cx="4824477" cy="1053504"/>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757173" y="1853625"/>
            <a:ext cx="4824477" cy="42616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91FF7175-5AFB-4390-AD34-84CF86D3ECFA}" type="datetime1">
              <a:rPr lang="fi-FI" smtClean="0"/>
              <a:t>26.1.2023</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12" name="Tekstin paikkamerkki 11">
            <a:extLst>
              <a:ext uri="{FF2B5EF4-FFF2-40B4-BE49-F238E27FC236}">
                <a16:creationId xmlns:a16="http://schemas.microsoft.com/office/drawing/2014/main" id="{B07B3A08-0C30-4A3D-BFDF-DC0C6E1AA2D5}"/>
              </a:ext>
              <a:ext uri="{C183D7F6-B498-43B3-948B-1728B52AA6E4}">
                <adec:decorative xmlns:adec="http://schemas.microsoft.com/office/drawing/2017/decorative" val="1"/>
              </a:ext>
            </a:extLst>
          </p:cNvPr>
          <p:cNvSpPr>
            <a:spLocks noGrp="1"/>
          </p:cNvSpPr>
          <p:nvPr>
            <p:ph type="body" sz="quarter" idx="14" hasCustomPrompt="1"/>
          </p:nvPr>
        </p:nvSpPr>
        <p:spPr>
          <a:xfrm>
            <a:off x="10893600" y="352800"/>
            <a:ext cx="950400" cy="486000"/>
          </a:xfrm>
          <a:blipFill>
            <a:blip r:embed="rId2"/>
            <a:stretch>
              <a:fillRect/>
            </a:stretch>
          </a:blipFill>
        </p:spPr>
        <p:txBody>
          <a:bodyPr anchor="ctr" anchorCtr="0"/>
          <a:lstStyle>
            <a:lvl1pPr algn="ctr">
              <a:buNone/>
              <a:defRPr sz="200"/>
            </a:lvl1pPr>
          </a:lstStyle>
          <a:p>
            <a:pPr lvl="0"/>
            <a:r>
              <a:rPr lang="fi-FI" dirty="0"/>
              <a:t> </a:t>
            </a:r>
          </a:p>
        </p:txBody>
      </p:sp>
    </p:spTree>
    <p:extLst>
      <p:ext uri="{BB962C8B-B14F-4D97-AF65-F5344CB8AC3E}">
        <p14:creationId xmlns:p14="http://schemas.microsoft.com/office/powerpoint/2010/main" val="3751205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11" name="Kuvan paikkamerkki 2">
            <a:extLst>
              <a:ext uri="{FF2B5EF4-FFF2-40B4-BE49-F238E27FC236}">
                <a16:creationId xmlns:a16="http://schemas.microsoft.com/office/drawing/2014/main" id="{9C958F10-D1D1-4603-B3B8-2CAA5F0BE177}"/>
              </a:ext>
            </a:extLst>
          </p:cNvPr>
          <p:cNvSpPr>
            <a:spLocks noGrp="1"/>
          </p:cNvSpPr>
          <p:nvPr>
            <p:ph type="pic" idx="13"/>
          </p:nvPr>
        </p:nvSpPr>
        <p:spPr>
          <a:xfrm>
            <a:off x="6096000" y="0"/>
            <a:ext cx="6096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757173" y="616494"/>
            <a:ext cx="4824477" cy="1053504"/>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757173" y="1853625"/>
            <a:ext cx="4824477" cy="42616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04B9A9A6-55ED-4141-BA5B-8C911548385B}" type="datetime1">
              <a:rPr lang="fi-FI" smtClean="0"/>
              <a:t>26.1.2023</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12" name="Tekstin paikkamerkki 11">
            <a:extLst>
              <a:ext uri="{FF2B5EF4-FFF2-40B4-BE49-F238E27FC236}">
                <a16:creationId xmlns:a16="http://schemas.microsoft.com/office/drawing/2014/main" id="{B07B3A08-0C30-4A3D-BFDF-DC0C6E1AA2D5}"/>
              </a:ext>
              <a:ext uri="{C183D7F6-B498-43B3-948B-1728B52AA6E4}">
                <adec:decorative xmlns:adec="http://schemas.microsoft.com/office/drawing/2017/decorative" val="1"/>
              </a:ext>
            </a:extLst>
          </p:cNvPr>
          <p:cNvSpPr>
            <a:spLocks noGrp="1"/>
          </p:cNvSpPr>
          <p:nvPr>
            <p:ph type="body" sz="quarter" idx="14" hasCustomPrompt="1"/>
          </p:nvPr>
        </p:nvSpPr>
        <p:spPr>
          <a:xfrm>
            <a:off x="10893600" y="352800"/>
            <a:ext cx="950400" cy="486000"/>
          </a:xfrm>
          <a:blipFill>
            <a:blip r:embed="rId2"/>
            <a:stretch>
              <a:fillRect/>
            </a:stretch>
          </a:blipFill>
        </p:spPr>
        <p:txBody>
          <a:bodyPr anchor="ctr" anchorCtr="0"/>
          <a:lstStyle>
            <a:lvl1pPr algn="ctr">
              <a:buNone/>
              <a:defRPr sz="200"/>
            </a:lvl1pPr>
          </a:lstStyle>
          <a:p>
            <a:pPr lvl="0"/>
            <a:r>
              <a:rPr lang="fi-FI" dirty="0"/>
              <a:t> </a:t>
            </a:r>
          </a:p>
        </p:txBody>
      </p:sp>
    </p:spTree>
    <p:extLst>
      <p:ext uri="{BB962C8B-B14F-4D97-AF65-F5344CB8AC3E}">
        <p14:creationId xmlns:p14="http://schemas.microsoft.com/office/powerpoint/2010/main" val="41837197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11" name="Kuvan paikkamerkki 2">
            <a:extLst>
              <a:ext uri="{FF2B5EF4-FFF2-40B4-BE49-F238E27FC236}">
                <a16:creationId xmlns:a16="http://schemas.microsoft.com/office/drawing/2014/main" id="{9C958F10-D1D1-4603-B3B8-2CAA5F0BE177}"/>
              </a:ext>
            </a:extLst>
          </p:cNvPr>
          <p:cNvSpPr>
            <a:spLocks noGrp="1"/>
          </p:cNvSpPr>
          <p:nvPr>
            <p:ph type="pic" idx="13"/>
          </p:nvPr>
        </p:nvSpPr>
        <p:spPr>
          <a:xfrm>
            <a:off x="0" y="0"/>
            <a:ext cx="6096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881748" y="1126080"/>
            <a:ext cx="4824477" cy="1053504"/>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881748" y="2363211"/>
            <a:ext cx="4824477" cy="361372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79EC99A1-5FD2-4440-93D5-5119EEDACFEA}" type="datetime1">
              <a:rPr lang="fi-FI" smtClean="0"/>
              <a:t>26.1.2023</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Tree>
    <p:extLst>
      <p:ext uri="{BB962C8B-B14F-4D97-AF65-F5344CB8AC3E}">
        <p14:creationId xmlns:p14="http://schemas.microsoft.com/office/powerpoint/2010/main" val="3836618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taatti">
    <p:bg>
      <p:bgPr>
        <a:solidFill>
          <a:srgbClr val="F7F7F7"/>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1376" y="2147888"/>
            <a:ext cx="10515600" cy="2767012"/>
          </a:xfrm>
        </p:spPr>
        <p:txBody>
          <a:bodyPr anchor="ctr" anchorCtr="0"/>
          <a:lstStyle>
            <a:lvl1pPr algn="ctr">
              <a:defRPr sz="4000" b="0">
                <a:latin typeface="+mj-lt"/>
              </a:defRPr>
            </a:lvl1pPr>
          </a:lstStyle>
          <a:p>
            <a:r>
              <a:rPr lang="fi-FI"/>
              <a:t>Muokkaa ots. perustyyl. napsautt.</a:t>
            </a:r>
            <a:endParaRPr lang="fi-FI" dirty="0"/>
          </a:p>
        </p:txBody>
      </p:sp>
      <p:sp>
        <p:nvSpPr>
          <p:cNvPr id="7" name="Päivämäärän paikkamerkki 6">
            <a:extLst>
              <a:ext uri="{FF2B5EF4-FFF2-40B4-BE49-F238E27FC236}">
                <a16:creationId xmlns:a16="http://schemas.microsoft.com/office/drawing/2014/main" id="{A03768A7-9A04-4EB7-9E54-8051DEC912E1}"/>
              </a:ext>
            </a:extLst>
          </p:cNvPr>
          <p:cNvSpPr>
            <a:spLocks noGrp="1"/>
          </p:cNvSpPr>
          <p:nvPr>
            <p:ph type="dt" sz="half" idx="10"/>
          </p:nvPr>
        </p:nvSpPr>
        <p:spPr/>
        <p:txBody>
          <a:bodyPr/>
          <a:lstStyle/>
          <a:p>
            <a:fld id="{D7297192-3AFC-4136-8CA4-848E2DA45B55}" type="datetime1">
              <a:rPr lang="fi-FI" smtClean="0"/>
              <a:t>26.1.2023</a:t>
            </a:fld>
            <a:endParaRPr lang="fi-FI"/>
          </a:p>
        </p:txBody>
      </p:sp>
      <p:sp>
        <p:nvSpPr>
          <p:cNvPr id="8" name="Alatunnisteen paikkamerkki 7">
            <a:extLst>
              <a:ext uri="{FF2B5EF4-FFF2-40B4-BE49-F238E27FC236}">
                <a16:creationId xmlns:a16="http://schemas.microsoft.com/office/drawing/2014/main" id="{3F97BE50-8944-42F2-B49B-3AD0261BDDF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4348B22E-548B-4378-B941-3D0108A3C1C9}"/>
              </a:ext>
            </a:extLst>
          </p:cNvPr>
          <p:cNvSpPr>
            <a:spLocks noGrp="1"/>
          </p:cNvSpPr>
          <p:nvPr>
            <p:ph type="sldNum" sz="quarter" idx="12"/>
          </p:nvPr>
        </p:nvSpPr>
        <p:spPr/>
        <p:txBody>
          <a:bodyPr/>
          <a:lstStyle/>
          <a:p>
            <a:fld id="{03D2D5F4-4871-4469-8343-ED7F6811B37D}" type="slidenum">
              <a:rPr lang="fi-FI" smtClean="0"/>
              <a:pPr/>
              <a:t>‹#›</a:t>
            </a:fld>
            <a:endParaRPr lang="fi-FI"/>
          </a:p>
        </p:txBody>
      </p:sp>
    </p:spTree>
    <p:extLst>
      <p:ext uri="{BB962C8B-B14F-4D97-AF65-F5344CB8AC3E}">
        <p14:creationId xmlns:p14="http://schemas.microsoft.com/office/powerpoint/2010/main" val="35330831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rgbClr val="091C3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1376" y="2038348"/>
            <a:ext cx="10515600" cy="2767012"/>
          </a:xfrm>
        </p:spPr>
        <p:txBody>
          <a:bodyPr anchor="ctr" anchorCtr="0"/>
          <a:lstStyle>
            <a:lvl1pPr algn="ctr">
              <a:defRPr sz="5400">
                <a:solidFill>
                  <a:schemeClr val="bg1"/>
                </a:solidFill>
                <a:latin typeface="+mj-lt"/>
              </a:defRPr>
            </a:lvl1pPr>
          </a:lstStyle>
          <a:p>
            <a:r>
              <a:rPr lang="fi-FI"/>
              <a:t>Muokkaa ots. perustyyl. napsautt.</a:t>
            </a:r>
            <a:endParaRPr lang="fi-FI" dirty="0"/>
          </a:p>
        </p:txBody>
      </p:sp>
      <p:sp>
        <p:nvSpPr>
          <p:cNvPr id="7" name="Päivämäärän paikkamerkki 6">
            <a:extLst>
              <a:ext uri="{FF2B5EF4-FFF2-40B4-BE49-F238E27FC236}">
                <a16:creationId xmlns:a16="http://schemas.microsoft.com/office/drawing/2014/main" id="{A03768A7-9A04-4EB7-9E54-8051DEC912E1}"/>
              </a:ext>
            </a:extLst>
          </p:cNvPr>
          <p:cNvSpPr>
            <a:spLocks noGrp="1"/>
          </p:cNvSpPr>
          <p:nvPr>
            <p:ph type="dt" sz="half" idx="10"/>
          </p:nvPr>
        </p:nvSpPr>
        <p:spPr/>
        <p:txBody>
          <a:bodyPr/>
          <a:lstStyle>
            <a:lvl1pPr>
              <a:defRPr>
                <a:solidFill>
                  <a:schemeClr val="bg1"/>
                </a:solidFill>
              </a:defRPr>
            </a:lvl1pPr>
          </a:lstStyle>
          <a:p>
            <a:fld id="{E2CC5C45-E91C-4B4F-BB0B-9196716D918D}" type="datetime1">
              <a:rPr lang="fi-FI" smtClean="0"/>
              <a:t>26.1.2023</a:t>
            </a:fld>
            <a:endParaRPr lang="fi-FI"/>
          </a:p>
        </p:txBody>
      </p:sp>
      <p:sp>
        <p:nvSpPr>
          <p:cNvPr id="8" name="Alatunnisteen paikkamerkki 7">
            <a:extLst>
              <a:ext uri="{FF2B5EF4-FFF2-40B4-BE49-F238E27FC236}">
                <a16:creationId xmlns:a16="http://schemas.microsoft.com/office/drawing/2014/main" id="{3F97BE50-8944-42F2-B49B-3AD0261BDDF8}"/>
              </a:ext>
            </a:extLst>
          </p:cNvPr>
          <p:cNvSpPr>
            <a:spLocks noGrp="1"/>
          </p:cNvSpPr>
          <p:nvPr>
            <p:ph type="ftr" sz="quarter" idx="11"/>
          </p:nvPr>
        </p:nvSpPr>
        <p:spPr/>
        <p:txBody>
          <a:bodyPr/>
          <a:lstStyle>
            <a:lvl1pPr>
              <a:defRPr>
                <a:solidFill>
                  <a:schemeClr val="bg1"/>
                </a:solidFill>
              </a:defRPr>
            </a:lvl1pPr>
          </a:lstStyle>
          <a:p>
            <a:endParaRPr lang="fi-FI">
              <a:solidFill>
                <a:schemeClr val="bg1"/>
              </a:solidFill>
            </a:endParaRPr>
          </a:p>
        </p:txBody>
      </p:sp>
      <p:sp>
        <p:nvSpPr>
          <p:cNvPr id="9" name="Dian numeron paikkamerkki 8">
            <a:extLst>
              <a:ext uri="{FF2B5EF4-FFF2-40B4-BE49-F238E27FC236}">
                <a16:creationId xmlns:a16="http://schemas.microsoft.com/office/drawing/2014/main" id="{4348B22E-548B-4378-B941-3D0108A3C1C9}"/>
              </a:ext>
            </a:extLst>
          </p:cNvPr>
          <p:cNvSpPr>
            <a:spLocks noGrp="1"/>
          </p:cNvSpPr>
          <p:nvPr>
            <p:ph type="sldNum" sz="quarter" idx="12"/>
          </p:nvPr>
        </p:nvSpPr>
        <p:spPr/>
        <p:txBody>
          <a:bodyPr/>
          <a:lstStyle>
            <a:lvl1pPr>
              <a:defRPr>
                <a:solidFill>
                  <a:schemeClr val="bg1"/>
                </a:solidFill>
              </a:defRPr>
            </a:lvl1pPr>
          </a:lstStyle>
          <a:p>
            <a:fld id="{03D2D5F4-4871-4469-8343-ED7F6811B37D}" type="slidenum">
              <a:rPr lang="fi-FI" smtClean="0"/>
              <a:pPr/>
              <a:t>‹#›</a:t>
            </a:fld>
            <a:endParaRPr lang="fi-FI"/>
          </a:p>
        </p:txBody>
      </p:sp>
      <p:pic>
        <p:nvPicPr>
          <p:cNvPr id="6" name="Kuva 5">
            <a:extLst>
              <a:ext uri="{FF2B5EF4-FFF2-40B4-BE49-F238E27FC236}">
                <a16:creationId xmlns:a16="http://schemas.microsoft.com/office/drawing/2014/main" id="{C0D43BC4-6382-46B8-93A2-F0FF691C06C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92289" y="351501"/>
            <a:ext cx="951070" cy="486724"/>
          </a:xfrm>
          <a:prstGeom prst="rect">
            <a:avLst/>
          </a:prstGeom>
        </p:spPr>
      </p:pic>
    </p:spTree>
    <p:extLst>
      <p:ext uri="{BB962C8B-B14F-4D97-AF65-F5344CB8AC3E}">
        <p14:creationId xmlns:p14="http://schemas.microsoft.com/office/powerpoint/2010/main" val="325416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Otsikkokuva 1">
    <p:spTree>
      <p:nvGrpSpPr>
        <p:cNvPr id="1" name=""/>
        <p:cNvGrpSpPr/>
        <p:nvPr/>
      </p:nvGrpSpPr>
      <p:grpSpPr>
        <a:xfrm>
          <a:off x="0" y="0"/>
          <a:ext cx="0" cy="0"/>
          <a:chOff x="0" y="0"/>
          <a:chExt cx="0" cy="0"/>
        </a:xfrm>
      </p:grpSpPr>
      <p:sp>
        <p:nvSpPr>
          <p:cNvPr id="5" name="Suorakulmio 11">
            <a:extLst>
              <a:ext uri="{FF2B5EF4-FFF2-40B4-BE49-F238E27FC236}">
                <a16:creationId xmlns:a16="http://schemas.microsoft.com/office/drawing/2014/main" id="{DD1D92BA-20E7-066F-AF57-DCF6BB38F214}"/>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Kuvan paikkamerkki 2">
            <a:extLst>
              <a:ext uri="{FF2B5EF4-FFF2-40B4-BE49-F238E27FC236}">
                <a16:creationId xmlns:a16="http://schemas.microsoft.com/office/drawing/2014/main" id="{EA5210FB-741F-5035-450A-2BE8649F5668}"/>
              </a:ext>
            </a:extLst>
          </p:cNvPr>
          <p:cNvSpPr>
            <a:spLocks noGrp="1"/>
          </p:cNvSpPr>
          <p:nvPr>
            <p:ph type="pic" idx="14"/>
          </p:nvPr>
        </p:nvSpPr>
        <p:spPr>
          <a:xfrm>
            <a:off x="6095999" y="0"/>
            <a:ext cx="6096000" cy="6857999"/>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9" name="Otsikko 1">
            <a:extLst>
              <a:ext uri="{FF2B5EF4-FFF2-40B4-BE49-F238E27FC236}">
                <a16:creationId xmlns:a16="http://schemas.microsoft.com/office/drawing/2014/main" id="{28673B2F-1B9C-EF41-8609-EDD3CCF37955}"/>
              </a:ext>
            </a:extLst>
          </p:cNvPr>
          <p:cNvSpPr>
            <a:spLocks noGrp="1"/>
          </p:cNvSpPr>
          <p:nvPr>
            <p:ph type="ctrTitle"/>
          </p:nvPr>
        </p:nvSpPr>
        <p:spPr>
          <a:xfrm>
            <a:off x="389105" y="2403515"/>
            <a:ext cx="5542772" cy="1571773"/>
          </a:xfrm>
        </p:spPr>
        <p:txBody>
          <a:bodyPr anchor="b"/>
          <a:lstStyle>
            <a:lvl1pPr algn="l">
              <a:lnSpc>
                <a:spcPct val="90000"/>
              </a:lnSpc>
              <a:defRPr sz="36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0" name="Alaotsikko 2">
            <a:extLst>
              <a:ext uri="{FF2B5EF4-FFF2-40B4-BE49-F238E27FC236}">
                <a16:creationId xmlns:a16="http://schemas.microsoft.com/office/drawing/2014/main" id="{86714B97-DE2D-B944-9E59-AA677418AA1C}"/>
              </a:ext>
            </a:extLst>
          </p:cNvPr>
          <p:cNvSpPr>
            <a:spLocks noGrp="1"/>
          </p:cNvSpPr>
          <p:nvPr>
            <p:ph type="subTitle" idx="1"/>
          </p:nvPr>
        </p:nvSpPr>
        <p:spPr>
          <a:xfrm>
            <a:off x="389105" y="4271238"/>
            <a:ext cx="5542772" cy="768117"/>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2" name="Kuva 1">
            <a:extLst>
              <a:ext uri="{FF2B5EF4-FFF2-40B4-BE49-F238E27FC236}">
                <a16:creationId xmlns:a16="http://schemas.microsoft.com/office/drawing/2014/main" id="{1981E278-772A-EBDB-A07A-3545FF18F2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44" y="267957"/>
            <a:ext cx="3499111" cy="847346"/>
          </a:xfrm>
          <a:prstGeom prst="rect">
            <a:avLst/>
          </a:prstGeom>
        </p:spPr>
      </p:pic>
    </p:spTree>
    <p:extLst>
      <p:ext uri="{BB962C8B-B14F-4D97-AF65-F5344CB8AC3E}">
        <p14:creationId xmlns:p14="http://schemas.microsoft.com/office/powerpoint/2010/main" val="4157310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Kuva">
    <p:bg>
      <p:bgPr>
        <a:solidFill>
          <a:srgbClr val="091C38"/>
        </a:solidFill>
        <a:effectLst/>
      </p:bgPr>
    </p:bg>
    <p:spTree>
      <p:nvGrpSpPr>
        <p:cNvPr id="1" name=""/>
        <p:cNvGrpSpPr/>
        <p:nvPr/>
      </p:nvGrpSpPr>
      <p:grpSpPr>
        <a:xfrm>
          <a:off x="0" y="0"/>
          <a:ext cx="0" cy="0"/>
          <a:chOff x="0" y="0"/>
          <a:chExt cx="0" cy="0"/>
        </a:xfrm>
      </p:grpSpPr>
      <p:sp>
        <p:nvSpPr>
          <p:cNvPr id="11" name="Kuvan paikkamerkki 2">
            <a:extLst>
              <a:ext uri="{FF2B5EF4-FFF2-40B4-BE49-F238E27FC236}">
                <a16:creationId xmlns:a16="http://schemas.microsoft.com/office/drawing/2014/main" id="{D23CD958-2103-4625-A068-CD99C6FC7B19}"/>
              </a:ext>
            </a:extLst>
          </p:cNvPr>
          <p:cNvSpPr>
            <a:spLocks noGrp="1"/>
          </p:cNvSpPr>
          <p:nvPr>
            <p:ph type="pic" idx="13"/>
          </p:nvPr>
        </p:nvSpPr>
        <p:spPr>
          <a:xfrm>
            <a:off x="0" y="0"/>
            <a:ext cx="12192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0" name="Tekstin paikkamerkki 11">
            <a:extLst>
              <a:ext uri="{FF2B5EF4-FFF2-40B4-BE49-F238E27FC236}">
                <a16:creationId xmlns:a16="http://schemas.microsoft.com/office/drawing/2014/main" id="{21DDCA56-1AE5-4AD1-AB89-F6AE84886EC6}"/>
              </a:ext>
              <a:ext uri="{C183D7F6-B498-43B3-948B-1728B52AA6E4}">
                <adec:decorative xmlns:adec="http://schemas.microsoft.com/office/drawing/2017/decorative" val="1"/>
              </a:ext>
            </a:extLst>
          </p:cNvPr>
          <p:cNvSpPr>
            <a:spLocks noGrp="1"/>
          </p:cNvSpPr>
          <p:nvPr>
            <p:ph type="body" sz="quarter" idx="14" hasCustomPrompt="1"/>
          </p:nvPr>
        </p:nvSpPr>
        <p:spPr>
          <a:xfrm>
            <a:off x="10893600" y="352800"/>
            <a:ext cx="950400" cy="486000"/>
          </a:xfrm>
          <a:blipFill>
            <a:blip r:embed="rId2"/>
            <a:stretch>
              <a:fillRect/>
            </a:stretch>
          </a:blipFill>
        </p:spPr>
        <p:txBody>
          <a:bodyPr anchor="ctr" anchorCtr="0"/>
          <a:lstStyle>
            <a:lvl1pPr algn="ctr">
              <a:buNone/>
              <a:defRPr sz="200"/>
            </a:lvl1pPr>
          </a:lstStyle>
          <a:p>
            <a:pPr lvl="0"/>
            <a:r>
              <a:rPr lang="fi-FI" dirty="0"/>
              <a:t> </a:t>
            </a:r>
          </a:p>
        </p:txBody>
      </p:sp>
    </p:spTree>
    <p:extLst>
      <p:ext uri="{BB962C8B-B14F-4D97-AF65-F5344CB8AC3E}">
        <p14:creationId xmlns:p14="http://schemas.microsoft.com/office/powerpoint/2010/main" val="29467605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797E4D7-4DF3-42F7-A8B1-E81360052CE5}"/>
              </a:ext>
            </a:extLst>
          </p:cNvPr>
          <p:cNvSpPr>
            <a:spLocks noGrp="1"/>
          </p:cNvSpPr>
          <p:nvPr>
            <p:ph type="dt" sz="half" idx="10"/>
          </p:nvPr>
        </p:nvSpPr>
        <p:spPr/>
        <p:txBody>
          <a:bodyPr/>
          <a:lstStyle/>
          <a:p>
            <a:fld id="{8B676868-773B-4B8E-BC24-C655EFE1EDBB}" type="datetime1">
              <a:rPr lang="fi-FI" smtClean="0"/>
              <a:t>26.1.2023</a:t>
            </a:fld>
            <a:endParaRPr lang="fi-FI"/>
          </a:p>
        </p:txBody>
      </p:sp>
      <p:sp>
        <p:nvSpPr>
          <p:cNvPr id="4" name="Alatunnisteen paikkamerkki 3">
            <a:extLst>
              <a:ext uri="{FF2B5EF4-FFF2-40B4-BE49-F238E27FC236}">
                <a16:creationId xmlns:a16="http://schemas.microsoft.com/office/drawing/2014/main" id="{115DA5D9-220B-4CA2-AF56-616A41B79E7E}"/>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0AACDB7-CE3E-4B32-A3E7-5CF3FA8C9C45}"/>
              </a:ext>
            </a:extLst>
          </p:cNvPr>
          <p:cNvSpPr>
            <a:spLocks noGrp="1"/>
          </p:cNvSpPr>
          <p:nvPr>
            <p:ph type="sldNum" sz="quarter" idx="12"/>
          </p:nvPr>
        </p:nvSpPr>
        <p:spPr/>
        <p:txBody>
          <a:bodyPr/>
          <a:lstStyle/>
          <a:p>
            <a:fld id="{03D2D5F4-4871-4469-8343-ED7F6811B37D}" type="slidenum">
              <a:rPr lang="fi-FI" smtClean="0"/>
              <a:t>‹#›</a:t>
            </a:fld>
            <a:endParaRPr lang="fi-FI"/>
          </a:p>
        </p:txBody>
      </p:sp>
    </p:spTree>
    <p:extLst>
      <p:ext uri="{BB962C8B-B14F-4D97-AF65-F5344CB8AC3E}">
        <p14:creationId xmlns:p14="http://schemas.microsoft.com/office/powerpoint/2010/main" val="2381929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aksi puol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757173" y="1540042"/>
            <a:ext cx="4824477" cy="457526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C053EB66-16C4-472A-A647-84CE06C568F2}" type="datetime1">
              <a:rPr lang="fi-FI" smtClean="0"/>
              <a:t>26.1.2023</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11" name="Sisällön paikkamerkki 2">
            <a:extLst>
              <a:ext uri="{FF2B5EF4-FFF2-40B4-BE49-F238E27FC236}">
                <a16:creationId xmlns:a16="http://schemas.microsoft.com/office/drawing/2014/main" id="{7DDA8129-208E-49E9-A740-9C43AEEAF714}"/>
              </a:ext>
            </a:extLst>
          </p:cNvPr>
          <p:cNvSpPr>
            <a:spLocks noGrp="1"/>
          </p:cNvSpPr>
          <p:nvPr>
            <p:ph idx="14"/>
          </p:nvPr>
        </p:nvSpPr>
        <p:spPr>
          <a:xfrm>
            <a:off x="6881247" y="1540042"/>
            <a:ext cx="4824477" cy="457526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7064620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Kaksi puolta 2222">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1A1614D-52CF-45AF-A901-12FA2C0515D9}"/>
              </a:ext>
            </a:extLst>
          </p:cNvPr>
          <p:cNvSpPr>
            <a:spLocks noGrp="1"/>
          </p:cNvSpPr>
          <p:nvPr>
            <p:ph type="dt" sz="half" idx="10"/>
          </p:nvPr>
        </p:nvSpPr>
        <p:spPr/>
        <p:txBody>
          <a:bodyPr/>
          <a:lstStyle/>
          <a:p>
            <a:fld id="{19FEC92C-174E-4179-8CE9-188C6F909342}" type="datetime1">
              <a:rPr lang="fi-FI" smtClean="0"/>
              <a:t>26.1.2023</a:t>
            </a:fld>
            <a:endParaRPr lang="fi-FI"/>
          </a:p>
        </p:txBody>
      </p:sp>
      <p:sp>
        <p:nvSpPr>
          <p:cNvPr id="3" name="Alatunnisteen paikkamerkki 2">
            <a:extLst>
              <a:ext uri="{FF2B5EF4-FFF2-40B4-BE49-F238E27FC236}">
                <a16:creationId xmlns:a16="http://schemas.microsoft.com/office/drawing/2014/main" id="{62A2215A-8FD8-4FBF-887A-0CE9E0203E9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2899E54-642F-4A9A-8599-805DAF4404EE}"/>
              </a:ext>
            </a:extLst>
          </p:cNvPr>
          <p:cNvSpPr>
            <a:spLocks noGrp="1"/>
          </p:cNvSpPr>
          <p:nvPr>
            <p:ph type="sldNum" sz="quarter" idx="12"/>
          </p:nvPr>
        </p:nvSpPr>
        <p:spPr/>
        <p:txBody>
          <a:bodyPr/>
          <a:lstStyle/>
          <a:p>
            <a:fld id="{03D2D5F4-4871-4469-8343-ED7F6811B37D}" type="slidenum">
              <a:rPr lang="fi-FI" smtClean="0"/>
              <a:t>‹#›</a:t>
            </a:fld>
            <a:endParaRPr lang="fi-FI"/>
          </a:p>
        </p:txBody>
      </p:sp>
      <p:cxnSp>
        <p:nvCxnSpPr>
          <p:cNvPr id="8" name="Suora yhdysviiva 7">
            <a:extLst>
              <a:ext uri="{FF2B5EF4-FFF2-40B4-BE49-F238E27FC236}">
                <a16:creationId xmlns:a16="http://schemas.microsoft.com/office/drawing/2014/main" id="{DD64F63E-AF67-4904-BBB8-20132117223D}"/>
              </a:ext>
            </a:extLst>
          </p:cNvPr>
          <p:cNvCxnSpPr/>
          <p:nvPr userDrawn="1"/>
        </p:nvCxnSpPr>
        <p:spPr>
          <a:xfrm>
            <a:off x="6091245" y="842963"/>
            <a:ext cx="0" cy="5195887"/>
          </a:xfrm>
          <a:prstGeom prst="line">
            <a:avLst/>
          </a:prstGeom>
          <a:ln w="12700">
            <a:solidFill>
              <a:srgbClr val="0047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8847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1A1614D-52CF-45AF-A901-12FA2C0515D9}"/>
              </a:ext>
            </a:extLst>
          </p:cNvPr>
          <p:cNvSpPr>
            <a:spLocks noGrp="1"/>
          </p:cNvSpPr>
          <p:nvPr>
            <p:ph type="dt" sz="half" idx="10"/>
          </p:nvPr>
        </p:nvSpPr>
        <p:spPr/>
        <p:txBody>
          <a:bodyPr/>
          <a:lstStyle/>
          <a:p>
            <a:fld id="{A30FA0C6-A111-4253-B206-D2860F52602B}" type="datetime1">
              <a:rPr lang="fi-FI" smtClean="0"/>
              <a:t>26.1.2023</a:t>
            </a:fld>
            <a:endParaRPr lang="fi-FI"/>
          </a:p>
        </p:txBody>
      </p:sp>
      <p:sp>
        <p:nvSpPr>
          <p:cNvPr id="3" name="Alatunnisteen paikkamerkki 2">
            <a:extLst>
              <a:ext uri="{FF2B5EF4-FFF2-40B4-BE49-F238E27FC236}">
                <a16:creationId xmlns:a16="http://schemas.microsoft.com/office/drawing/2014/main" id="{62A2215A-8FD8-4FBF-887A-0CE9E0203E9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2899E54-642F-4A9A-8599-805DAF4404EE}"/>
              </a:ext>
            </a:extLst>
          </p:cNvPr>
          <p:cNvSpPr>
            <a:spLocks noGrp="1"/>
          </p:cNvSpPr>
          <p:nvPr>
            <p:ph type="sldNum" sz="quarter" idx="12"/>
          </p:nvPr>
        </p:nvSpPr>
        <p:spPr/>
        <p:txBody>
          <a:bodyPr/>
          <a:lstStyle/>
          <a:p>
            <a:fld id="{03D2D5F4-4871-4469-8343-ED7F6811B37D}" type="slidenum">
              <a:rPr lang="fi-FI" smtClean="0"/>
              <a:t>‹#›</a:t>
            </a:fld>
            <a:endParaRPr lang="fi-FI"/>
          </a:p>
        </p:txBody>
      </p:sp>
    </p:spTree>
    <p:extLst>
      <p:ext uri="{BB962C8B-B14F-4D97-AF65-F5344CB8AC3E}">
        <p14:creationId xmlns:p14="http://schemas.microsoft.com/office/powerpoint/2010/main" val="2067467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Logo">
    <p:bg>
      <p:bgPr>
        <a:solidFill>
          <a:schemeClr val="accent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164FA8FB-C45D-45D2-AE31-CF915268B8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8835" y="2180906"/>
            <a:ext cx="4461694" cy="2283907"/>
          </a:xfrm>
          <a:prstGeom prst="rect">
            <a:avLst/>
          </a:prstGeom>
        </p:spPr>
      </p:pic>
    </p:spTree>
    <p:extLst>
      <p:ext uri="{BB962C8B-B14F-4D97-AF65-F5344CB8AC3E}">
        <p14:creationId xmlns:p14="http://schemas.microsoft.com/office/powerpoint/2010/main" val="275233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Otsikkokuva 1">
    <p:spTree>
      <p:nvGrpSpPr>
        <p:cNvPr id="1" name=""/>
        <p:cNvGrpSpPr/>
        <p:nvPr/>
      </p:nvGrpSpPr>
      <p:grpSpPr>
        <a:xfrm>
          <a:off x="0" y="0"/>
          <a:ext cx="0" cy="0"/>
          <a:chOff x="0" y="0"/>
          <a:chExt cx="0" cy="0"/>
        </a:xfrm>
      </p:grpSpPr>
      <p:sp>
        <p:nvSpPr>
          <p:cNvPr id="5" name="Suorakulmio 11">
            <a:extLst>
              <a:ext uri="{FF2B5EF4-FFF2-40B4-BE49-F238E27FC236}">
                <a16:creationId xmlns:a16="http://schemas.microsoft.com/office/drawing/2014/main" id="{DD1D92BA-20E7-066F-AF57-DCF6BB38F214}"/>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Kuvan paikkamerkki 2">
            <a:extLst>
              <a:ext uri="{FF2B5EF4-FFF2-40B4-BE49-F238E27FC236}">
                <a16:creationId xmlns:a16="http://schemas.microsoft.com/office/drawing/2014/main" id="{EA5210FB-741F-5035-450A-2BE8649F5668}"/>
              </a:ext>
            </a:extLst>
          </p:cNvPr>
          <p:cNvSpPr>
            <a:spLocks noGrp="1"/>
          </p:cNvSpPr>
          <p:nvPr>
            <p:ph type="pic" idx="14"/>
          </p:nvPr>
        </p:nvSpPr>
        <p:spPr>
          <a:xfrm>
            <a:off x="6095999" y="0"/>
            <a:ext cx="6096000" cy="6857999"/>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9" name="Otsikko 1">
            <a:extLst>
              <a:ext uri="{FF2B5EF4-FFF2-40B4-BE49-F238E27FC236}">
                <a16:creationId xmlns:a16="http://schemas.microsoft.com/office/drawing/2014/main" id="{28673B2F-1B9C-EF41-8609-EDD3CCF37955}"/>
              </a:ext>
            </a:extLst>
          </p:cNvPr>
          <p:cNvSpPr>
            <a:spLocks noGrp="1"/>
          </p:cNvSpPr>
          <p:nvPr>
            <p:ph type="ctrTitle"/>
          </p:nvPr>
        </p:nvSpPr>
        <p:spPr>
          <a:xfrm>
            <a:off x="389105" y="2403515"/>
            <a:ext cx="5542772" cy="1571773"/>
          </a:xfrm>
        </p:spPr>
        <p:txBody>
          <a:bodyPr anchor="b"/>
          <a:lstStyle>
            <a:lvl1pPr algn="l">
              <a:lnSpc>
                <a:spcPct val="90000"/>
              </a:lnSpc>
              <a:defRPr sz="36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0" name="Alaotsikko 2">
            <a:extLst>
              <a:ext uri="{FF2B5EF4-FFF2-40B4-BE49-F238E27FC236}">
                <a16:creationId xmlns:a16="http://schemas.microsoft.com/office/drawing/2014/main" id="{86714B97-DE2D-B944-9E59-AA677418AA1C}"/>
              </a:ext>
            </a:extLst>
          </p:cNvPr>
          <p:cNvSpPr>
            <a:spLocks noGrp="1"/>
          </p:cNvSpPr>
          <p:nvPr>
            <p:ph type="subTitle" idx="1"/>
          </p:nvPr>
        </p:nvSpPr>
        <p:spPr>
          <a:xfrm>
            <a:off x="389105" y="4271238"/>
            <a:ext cx="5542772" cy="768117"/>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12" name="Kuva 11">
            <a:extLst>
              <a:ext uri="{FF2B5EF4-FFF2-40B4-BE49-F238E27FC236}">
                <a16:creationId xmlns:a16="http://schemas.microsoft.com/office/drawing/2014/main" id="{5CF8B039-6F02-0821-F4BD-4E2EA5D5B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44" y="267957"/>
            <a:ext cx="3499111" cy="847346"/>
          </a:xfrm>
          <a:prstGeom prst="rect">
            <a:avLst/>
          </a:prstGeom>
        </p:spPr>
      </p:pic>
    </p:spTree>
    <p:extLst>
      <p:ext uri="{BB962C8B-B14F-4D97-AF65-F5344CB8AC3E}">
        <p14:creationId xmlns:p14="http://schemas.microsoft.com/office/powerpoint/2010/main" val="24474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tsikkokuva 1">
    <p:spTree>
      <p:nvGrpSpPr>
        <p:cNvPr id="1" name=""/>
        <p:cNvGrpSpPr/>
        <p:nvPr/>
      </p:nvGrpSpPr>
      <p:grpSpPr>
        <a:xfrm>
          <a:off x="0" y="0"/>
          <a:ext cx="0" cy="0"/>
          <a:chOff x="0" y="0"/>
          <a:chExt cx="0" cy="0"/>
        </a:xfrm>
      </p:grpSpPr>
      <p:sp>
        <p:nvSpPr>
          <p:cNvPr id="19" name="Otsikko 1">
            <a:extLst>
              <a:ext uri="{FF2B5EF4-FFF2-40B4-BE49-F238E27FC236}">
                <a16:creationId xmlns:a16="http://schemas.microsoft.com/office/drawing/2014/main" id="{28673B2F-1B9C-EF41-8609-EDD3CCF37955}"/>
              </a:ext>
            </a:extLst>
          </p:cNvPr>
          <p:cNvSpPr>
            <a:spLocks noGrp="1"/>
          </p:cNvSpPr>
          <p:nvPr>
            <p:ph type="ctrTitle"/>
          </p:nvPr>
        </p:nvSpPr>
        <p:spPr>
          <a:xfrm>
            <a:off x="691896" y="3534791"/>
            <a:ext cx="7876032" cy="1571773"/>
          </a:xfrm>
        </p:spPr>
        <p:txBody>
          <a:bodyPr anchor="b"/>
          <a:lstStyle>
            <a:lvl1pPr algn="l">
              <a:lnSpc>
                <a:spcPct val="90000"/>
              </a:lnSpc>
              <a:defRPr sz="41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0" name="Alaotsikko 2">
            <a:extLst>
              <a:ext uri="{FF2B5EF4-FFF2-40B4-BE49-F238E27FC236}">
                <a16:creationId xmlns:a16="http://schemas.microsoft.com/office/drawing/2014/main" id="{86714B97-DE2D-B944-9E59-AA677418AA1C}"/>
              </a:ext>
            </a:extLst>
          </p:cNvPr>
          <p:cNvSpPr>
            <a:spLocks noGrp="1"/>
          </p:cNvSpPr>
          <p:nvPr>
            <p:ph type="subTitle" idx="1"/>
          </p:nvPr>
        </p:nvSpPr>
        <p:spPr>
          <a:xfrm>
            <a:off x="691896" y="5402514"/>
            <a:ext cx="7876032" cy="768117"/>
          </a:xfrm>
        </p:spPr>
        <p:txBody>
          <a:bodyPr/>
          <a:lstStyle>
            <a:lvl1pPr marL="0" indent="0" algn="l">
              <a:spcBef>
                <a:spcPts val="0"/>
              </a:spcBef>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2" name="Kuva 1">
            <a:extLst>
              <a:ext uri="{FF2B5EF4-FFF2-40B4-BE49-F238E27FC236}">
                <a16:creationId xmlns:a16="http://schemas.microsoft.com/office/drawing/2014/main" id="{C0426BDF-D68F-6519-9C3D-7DB9DF41E9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2091" y="5244434"/>
            <a:ext cx="3496063" cy="847346"/>
          </a:xfrm>
          <a:prstGeom prst="rect">
            <a:avLst/>
          </a:prstGeom>
        </p:spPr>
      </p:pic>
      <p:sp>
        <p:nvSpPr>
          <p:cNvPr id="3" name="Suorakulmio 16">
            <a:extLst>
              <a:ext uri="{FF2B5EF4-FFF2-40B4-BE49-F238E27FC236}">
                <a16:creationId xmlns:a16="http://schemas.microsoft.com/office/drawing/2014/main" id="{4BAA4168-3165-AB66-22B4-47E3FD79975F}"/>
              </a:ext>
              <a:ext uri="{C183D7F6-B498-43B3-948B-1728B52AA6E4}">
                <adec:decorative xmlns:adec="http://schemas.microsoft.com/office/drawing/2017/decorative" val="1"/>
              </a:ext>
            </a:extLst>
          </p:cNvPr>
          <p:cNvSpPr/>
          <p:nvPr userDrawn="1"/>
        </p:nvSpPr>
        <p:spPr>
          <a:xfrm>
            <a:off x="0" y="1"/>
            <a:ext cx="12191999"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Kuvan paikkamerkki 2">
            <a:extLst>
              <a:ext uri="{FF2B5EF4-FFF2-40B4-BE49-F238E27FC236}">
                <a16:creationId xmlns:a16="http://schemas.microsoft.com/office/drawing/2014/main" id="{68032F97-93AF-95B2-52AC-039B6AC33C31}"/>
              </a:ext>
            </a:extLst>
          </p:cNvPr>
          <p:cNvSpPr>
            <a:spLocks noGrp="1"/>
          </p:cNvSpPr>
          <p:nvPr>
            <p:ph type="pic" idx="14"/>
          </p:nvPr>
        </p:nvSpPr>
        <p:spPr>
          <a:xfrm>
            <a:off x="1" y="0"/>
            <a:ext cx="12192000" cy="34290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419146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kuva 2">
    <p:spTree>
      <p:nvGrpSpPr>
        <p:cNvPr id="1" name=""/>
        <p:cNvGrpSpPr/>
        <p:nvPr/>
      </p:nvGrpSpPr>
      <p:grpSpPr>
        <a:xfrm>
          <a:off x="0" y="0"/>
          <a:ext cx="0" cy="0"/>
          <a:chOff x="0" y="0"/>
          <a:chExt cx="0" cy="0"/>
        </a:xfrm>
      </p:grpSpPr>
      <p:sp>
        <p:nvSpPr>
          <p:cNvPr id="19" name="Otsikko 1">
            <a:extLst>
              <a:ext uri="{FF2B5EF4-FFF2-40B4-BE49-F238E27FC236}">
                <a16:creationId xmlns:a16="http://schemas.microsoft.com/office/drawing/2014/main" id="{63B0F1EA-0BC8-0B4A-B4B3-3780683E0FC3}"/>
              </a:ext>
            </a:extLst>
          </p:cNvPr>
          <p:cNvSpPr>
            <a:spLocks noGrp="1"/>
          </p:cNvSpPr>
          <p:nvPr>
            <p:ph type="ctrTitle"/>
          </p:nvPr>
        </p:nvSpPr>
        <p:spPr>
          <a:xfrm>
            <a:off x="691896" y="3534791"/>
            <a:ext cx="7876032" cy="1571773"/>
          </a:xfrm>
        </p:spPr>
        <p:txBody>
          <a:bodyPr anchor="b"/>
          <a:lstStyle>
            <a:lvl1pPr algn="l">
              <a:lnSpc>
                <a:spcPct val="90000"/>
              </a:lnSpc>
              <a:defRPr sz="4100"/>
            </a:lvl1pPr>
          </a:lstStyle>
          <a:p>
            <a:r>
              <a:rPr lang="fi-FI"/>
              <a:t>Muokkaa ots. perustyyl. napsautt.</a:t>
            </a:r>
          </a:p>
        </p:txBody>
      </p:sp>
      <p:sp>
        <p:nvSpPr>
          <p:cNvPr id="20" name="Alaotsikko 2">
            <a:extLst>
              <a:ext uri="{FF2B5EF4-FFF2-40B4-BE49-F238E27FC236}">
                <a16:creationId xmlns:a16="http://schemas.microsoft.com/office/drawing/2014/main" id="{2BB1F1C3-849D-984E-881A-32A7760F46C9}"/>
              </a:ext>
            </a:extLst>
          </p:cNvPr>
          <p:cNvSpPr>
            <a:spLocks noGrp="1"/>
          </p:cNvSpPr>
          <p:nvPr>
            <p:ph type="subTitle" idx="1"/>
          </p:nvPr>
        </p:nvSpPr>
        <p:spPr>
          <a:xfrm>
            <a:off x="691896" y="5402514"/>
            <a:ext cx="7876032" cy="768117"/>
          </a:xfrm>
        </p:spPr>
        <p:txBody>
          <a:bodyPr/>
          <a:lstStyle>
            <a:lvl1pPr marL="0" indent="0" algn="l">
              <a:spcBef>
                <a:spcPts val="0"/>
              </a:spcBef>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a:extLst>
              <a:ext uri="{FF2B5EF4-FFF2-40B4-BE49-F238E27FC236}">
                <a16:creationId xmlns:a16="http://schemas.microsoft.com/office/drawing/2014/main" id="{B16593BA-13B3-08B0-6122-649066A70E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2091" y="5244434"/>
            <a:ext cx="3496063" cy="847346"/>
          </a:xfrm>
          <a:prstGeom prst="rect">
            <a:avLst/>
          </a:prstGeom>
        </p:spPr>
      </p:pic>
      <p:sp>
        <p:nvSpPr>
          <p:cNvPr id="4" name="Suorakulmio 16">
            <a:extLst>
              <a:ext uri="{FF2B5EF4-FFF2-40B4-BE49-F238E27FC236}">
                <a16:creationId xmlns:a16="http://schemas.microsoft.com/office/drawing/2014/main" id="{DAC05868-47A5-CE67-2543-9F27C3AA20CD}"/>
              </a:ext>
              <a:ext uri="{C183D7F6-B498-43B3-948B-1728B52AA6E4}">
                <adec:decorative xmlns:adec="http://schemas.microsoft.com/office/drawing/2017/decorative" val="1"/>
              </a:ext>
            </a:extLst>
          </p:cNvPr>
          <p:cNvSpPr/>
          <p:nvPr userDrawn="1"/>
        </p:nvSpPr>
        <p:spPr>
          <a:xfrm>
            <a:off x="1" y="1"/>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Kuvan paikkamerkki 2">
            <a:extLst>
              <a:ext uri="{FF2B5EF4-FFF2-40B4-BE49-F238E27FC236}">
                <a16:creationId xmlns:a16="http://schemas.microsoft.com/office/drawing/2014/main" id="{3748D48A-5D42-DA6D-4178-DE26FEA36587}"/>
              </a:ext>
            </a:extLst>
          </p:cNvPr>
          <p:cNvSpPr>
            <a:spLocks noGrp="1"/>
          </p:cNvSpPr>
          <p:nvPr>
            <p:ph type="pic" idx="14"/>
          </p:nvPr>
        </p:nvSpPr>
        <p:spPr>
          <a:xfrm>
            <a:off x="1" y="0"/>
            <a:ext cx="12192000" cy="34290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spTree>
    <p:extLst>
      <p:ext uri="{BB962C8B-B14F-4D97-AF65-F5344CB8AC3E}">
        <p14:creationId xmlns:p14="http://schemas.microsoft.com/office/powerpoint/2010/main" val="26154143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3.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9900287-9E90-413A-9784-73F5E1F7D742}"/>
              </a:ext>
            </a:extLst>
          </p:cNvPr>
          <p:cNvGraphicFramePr>
            <a:graphicFrameLocks noChangeAspect="1"/>
          </p:cNvGraphicFramePr>
          <p:nvPr userDrawn="1">
            <p:custDataLst>
              <p:tags r:id="rId42"/>
            </p:custDataLst>
            <p:extLst>
              <p:ext uri="{D42A27DB-BD31-4B8C-83A1-F6EECF244321}">
                <p14:modId xmlns:p14="http://schemas.microsoft.com/office/powerpoint/2010/main" val="3702847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73" imgH="473" progId="TCLayout.ActiveDocument.1">
                  <p:embed/>
                </p:oleObj>
              </mc:Choice>
              <mc:Fallback>
                <p:oleObj name="think-cell Slide" r:id="rId43" imgW="473" imgH="473" progId="TCLayout.ActiveDocument.1">
                  <p:embed/>
                  <p:pic>
                    <p:nvPicPr>
                      <p:cNvPr id="5" name="Object 4" hidden="1">
                        <a:extLst>
                          <a:ext uri="{FF2B5EF4-FFF2-40B4-BE49-F238E27FC236}">
                            <a16:creationId xmlns:a16="http://schemas.microsoft.com/office/drawing/2014/main" id="{39900287-9E90-413A-9784-73F5E1F7D742}"/>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1120588" y="972671"/>
            <a:ext cx="9955306" cy="1035424"/>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1120588" y="2429435"/>
            <a:ext cx="9955306" cy="375649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690282" y="6578054"/>
            <a:ext cx="999565" cy="226546"/>
          </a:xfrm>
          <a:prstGeom prst="rect">
            <a:avLst/>
          </a:prstGeom>
        </p:spPr>
        <p:txBody>
          <a:bodyPr vert="horz" lIns="0" tIns="0" rIns="0" bIns="0" rtlCol="0" anchor="ctr"/>
          <a:lstStyle>
            <a:lvl1pPr algn="l">
              <a:defRPr sz="1000">
                <a:solidFill>
                  <a:schemeClr val="tx1"/>
                </a:solidFill>
              </a:defRPr>
            </a:lvl1pPr>
          </a:lstStyle>
          <a:p>
            <a:r>
              <a:rPr lang="fi-FI"/>
              <a:t>13.12.2022</a:t>
            </a:r>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1703292" y="6578054"/>
            <a:ext cx="3783108" cy="226546"/>
          </a:xfrm>
          <a:prstGeom prst="rect">
            <a:avLst/>
          </a:prstGeom>
        </p:spPr>
        <p:txBody>
          <a:bodyPr vert="horz" lIns="0" tIns="0" rIns="0" bIns="0" rtlCol="0" anchor="ctr"/>
          <a:lstStyle>
            <a:lvl1pPr algn="ctr">
              <a:defRPr sz="1000">
                <a:solidFill>
                  <a:schemeClr val="tx1"/>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10614211" y="6578054"/>
            <a:ext cx="900953" cy="226546"/>
          </a:xfrm>
          <a:prstGeom prst="rect">
            <a:avLst/>
          </a:prstGeom>
        </p:spPr>
        <p:txBody>
          <a:bodyPr vert="horz" lIns="0" tIns="0" rIns="0" bIns="0" rtlCol="0" anchor="ctr"/>
          <a:lstStyle>
            <a:lvl1pPr algn="r">
              <a:defRPr sz="1000">
                <a:solidFill>
                  <a:schemeClr val="tx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8878349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661" r:id="rId5"/>
    <p:sldLayoutId id="2147483723" r:id="rId6"/>
    <p:sldLayoutId id="2147483724" r:id="rId7"/>
    <p:sldLayoutId id="2147483706" r:id="rId8"/>
    <p:sldLayoutId id="2147483662" r:id="rId9"/>
    <p:sldLayoutId id="2147483663" r:id="rId10"/>
    <p:sldLayoutId id="2147483664" r:id="rId11"/>
    <p:sldLayoutId id="2147483691" r:id="rId12"/>
    <p:sldLayoutId id="2147483665" r:id="rId13"/>
    <p:sldLayoutId id="2147483692"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709" r:id="rId40"/>
  </p:sldLayoutIdLst>
  <p:hf hdr="0" ftr="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268288" indent="-268288" algn="l" defTabSz="914400" rtl="0" eaLnBrk="1" latinLnBrk="0" hangingPunct="1">
        <a:lnSpc>
          <a:spcPct val="103000"/>
        </a:lnSpc>
        <a:spcBef>
          <a:spcPts val="1200"/>
        </a:spcBef>
        <a:buFont typeface="Arial" panose="020B0604020202020204" pitchFamily="34" charset="0"/>
        <a:buChar char="•"/>
        <a:defRPr sz="2200" kern="1200" spc="-20" baseline="0">
          <a:solidFill>
            <a:schemeClr val="tx1"/>
          </a:solidFill>
          <a:latin typeface="+mn-lt"/>
          <a:ea typeface="+mn-ea"/>
          <a:cs typeface="+mn-cs"/>
        </a:defRPr>
      </a:lvl1pPr>
      <a:lvl2pPr marL="627063"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2pPr>
      <a:lvl3pPr marL="985838"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3pPr>
      <a:lvl4pPr marL="1344613"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4pPr>
      <a:lvl5pPr marL="1703388"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774D6CD-3A76-4A44-A83A-50C113BB7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481E3E7-A86B-7DAC-0C3C-24E6A6E71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BC2617C-8AF1-F447-E244-A25A2E63A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987D9-AFB8-43A0-BFC9-A8B669DC57B4}" type="datetimeFigureOut">
              <a:rPr lang="fi-FI" smtClean="0"/>
              <a:t>26.1.2023</a:t>
            </a:fld>
            <a:endParaRPr lang="fi-FI"/>
          </a:p>
        </p:txBody>
      </p:sp>
      <p:sp>
        <p:nvSpPr>
          <p:cNvPr id="5" name="Alatunnisteen paikkamerkki 4">
            <a:extLst>
              <a:ext uri="{FF2B5EF4-FFF2-40B4-BE49-F238E27FC236}">
                <a16:creationId xmlns:a16="http://schemas.microsoft.com/office/drawing/2014/main" id="{511C03BE-BDB2-3F4D-63C7-DC184D05A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CA0EFEE-5B67-5E82-1746-D98DDF1774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39809-8F97-478F-9FC3-A055ABAF40C0}" type="slidenum">
              <a:rPr lang="fi-FI" smtClean="0"/>
              <a:t>‹#›</a:t>
            </a:fld>
            <a:endParaRPr lang="fi-FI"/>
          </a:p>
        </p:txBody>
      </p:sp>
    </p:spTree>
    <p:extLst>
      <p:ext uri="{BB962C8B-B14F-4D97-AF65-F5344CB8AC3E}">
        <p14:creationId xmlns:p14="http://schemas.microsoft.com/office/powerpoint/2010/main" val="289149175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757173" y="616494"/>
            <a:ext cx="8428391" cy="1053504"/>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757173" y="1853625"/>
            <a:ext cx="10670758" cy="4261684"/>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757174" y="6432605"/>
            <a:ext cx="1209740" cy="288870"/>
          </a:xfrm>
          <a:prstGeom prst="rect">
            <a:avLst/>
          </a:prstGeom>
        </p:spPr>
        <p:txBody>
          <a:bodyPr vert="horz" lIns="0" tIns="0" rIns="0" bIns="0" rtlCol="0" anchor="ctr" anchorCtr="0">
            <a:noAutofit/>
          </a:bodyPr>
          <a:lstStyle>
            <a:lvl1pPr algn="l">
              <a:defRPr sz="1000">
                <a:solidFill>
                  <a:schemeClr val="tx1"/>
                </a:solidFill>
              </a:defRPr>
            </a:lvl1pPr>
          </a:lstStyle>
          <a:p>
            <a:fld id="{04E92DE8-7986-4919-BE09-14B0AE0A9401}" type="datetime1">
              <a:rPr lang="fi-FI" smtClean="0"/>
              <a:t>26.1.2023</a:t>
            </a:fld>
            <a:endParaRPr lang="fi-FI" dirty="0"/>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1966913" y="6432605"/>
            <a:ext cx="4114800" cy="288870"/>
          </a:xfrm>
          <a:prstGeom prst="rect">
            <a:avLst/>
          </a:prstGeom>
        </p:spPr>
        <p:txBody>
          <a:bodyPr vert="horz" lIns="0" tIns="0" rIns="0" bIns="0" rtlCol="0" anchor="ctr" anchorCtr="0">
            <a:noAutofit/>
          </a:bodyPr>
          <a:lstStyle>
            <a:lvl1pPr algn="ctr">
              <a:defRPr sz="1000">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10993488" y="6432605"/>
            <a:ext cx="868886" cy="288870"/>
          </a:xfrm>
          <a:prstGeom prst="rect">
            <a:avLst/>
          </a:prstGeom>
        </p:spPr>
        <p:txBody>
          <a:bodyPr vert="horz" lIns="0" tIns="0" rIns="0" bIns="0" rtlCol="0" anchor="ctr" anchorCtr="0">
            <a:noAutofit/>
          </a:bodyPr>
          <a:lstStyle>
            <a:lvl1pPr algn="r">
              <a:defRPr sz="1000">
                <a:solidFill>
                  <a:schemeClr val="tx1"/>
                </a:solidFill>
              </a:defRPr>
            </a:lvl1p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1498675730"/>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ft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268288" indent="-268288" algn="l" defTabSz="914400" rtl="0" eaLnBrk="1" latinLnBrk="0" hangingPunct="1">
        <a:lnSpc>
          <a:spcPct val="100000"/>
        </a:lnSpc>
        <a:spcBef>
          <a:spcPts val="0"/>
        </a:spcBef>
        <a:buFont typeface="Arial" panose="020B0604020202020204" pitchFamily="34" charset="0"/>
        <a:buChar char="•"/>
        <a:defRPr sz="1950" kern="1200">
          <a:solidFill>
            <a:schemeClr val="tx1"/>
          </a:solidFill>
          <a:latin typeface="+mn-lt"/>
          <a:ea typeface="+mn-ea"/>
          <a:cs typeface="+mn-cs"/>
        </a:defRPr>
      </a:lvl1pPr>
      <a:lvl2pPr marL="627063" indent="-268288" algn="l" defTabSz="914400" rtl="0" eaLnBrk="1" latinLnBrk="0" hangingPunct="1">
        <a:lnSpc>
          <a:spcPct val="100000"/>
        </a:lnSpc>
        <a:spcBef>
          <a:spcPts val="0"/>
        </a:spcBef>
        <a:buFont typeface="Arial" panose="020B0604020202020204" pitchFamily="34" charset="0"/>
        <a:buChar char="•"/>
        <a:defRPr sz="1950" kern="1200">
          <a:solidFill>
            <a:schemeClr val="tx1"/>
          </a:solidFill>
          <a:latin typeface="+mn-lt"/>
          <a:ea typeface="+mn-ea"/>
          <a:cs typeface="+mn-cs"/>
        </a:defRPr>
      </a:lvl2pPr>
      <a:lvl3pPr marL="985838" indent="-268288" algn="l" defTabSz="914400" rtl="0" eaLnBrk="1" latinLnBrk="0" hangingPunct="1">
        <a:lnSpc>
          <a:spcPct val="100000"/>
        </a:lnSpc>
        <a:spcBef>
          <a:spcPts val="0"/>
        </a:spcBef>
        <a:buFont typeface="Arial" panose="020B0604020202020204" pitchFamily="34" charset="0"/>
        <a:buChar char="•"/>
        <a:defRPr sz="1950" kern="1200">
          <a:solidFill>
            <a:schemeClr val="tx1"/>
          </a:solidFill>
          <a:latin typeface="+mn-lt"/>
          <a:ea typeface="+mn-ea"/>
          <a:cs typeface="+mn-cs"/>
        </a:defRPr>
      </a:lvl3pPr>
      <a:lvl4pPr marL="1344613" indent="-268288" algn="l" defTabSz="914400" rtl="0" eaLnBrk="1" latinLnBrk="0" hangingPunct="1">
        <a:lnSpc>
          <a:spcPct val="100000"/>
        </a:lnSpc>
        <a:spcBef>
          <a:spcPts val="0"/>
        </a:spcBef>
        <a:buFont typeface="Arial" panose="020B0604020202020204" pitchFamily="34" charset="0"/>
        <a:buChar char="•"/>
        <a:defRPr sz="1950" kern="1200">
          <a:solidFill>
            <a:schemeClr val="tx1"/>
          </a:solidFill>
          <a:latin typeface="+mn-lt"/>
          <a:ea typeface="+mn-ea"/>
          <a:cs typeface="+mn-cs"/>
        </a:defRPr>
      </a:lvl4pPr>
      <a:lvl5pPr marL="1703388" indent="-268288" algn="l" defTabSz="914400" rtl="0" eaLnBrk="1" latinLnBrk="0" hangingPunct="1">
        <a:lnSpc>
          <a:spcPct val="100000"/>
        </a:lnSpc>
        <a:spcBef>
          <a:spcPts val="0"/>
        </a:spcBef>
        <a:buFont typeface="Arial" panose="020B0604020202020204" pitchFamily="34" charset="0"/>
        <a:buChar char="•"/>
        <a:defRPr sz="19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hyperlink" Target="https://luhva-d10julk.oncloudos.com/kokous/2022117-4-3677.PDF" TargetMode="External"/><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5169B67C-BEEA-7AC6-3ABE-C1EF59EA3B17}"/>
              </a:ext>
            </a:extLst>
          </p:cNvPr>
          <p:cNvSpPr>
            <a:spLocks noGrp="1"/>
          </p:cNvSpPr>
          <p:nvPr>
            <p:ph type="pic" idx="14"/>
          </p:nvPr>
        </p:nvSpPr>
        <p:spPr/>
      </p:sp>
      <p:sp>
        <p:nvSpPr>
          <p:cNvPr id="11" name="Otsikko 10">
            <a:extLst>
              <a:ext uri="{FF2B5EF4-FFF2-40B4-BE49-F238E27FC236}">
                <a16:creationId xmlns:a16="http://schemas.microsoft.com/office/drawing/2014/main" id="{609847F9-2F03-74D9-F5FE-2CCC101B09A3}"/>
              </a:ext>
            </a:extLst>
          </p:cNvPr>
          <p:cNvSpPr>
            <a:spLocks noGrp="1"/>
          </p:cNvSpPr>
          <p:nvPr>
            <p:ph type="ctrTitle"/>
          </p:nvPr>
        </p:nvSpPr>
        <p:spPr>
          <a:xfrm>
            <a:off x="389105" y="2403515"/>
            <a:ext cx="5628636" cy="2087205"/>
          </a:xfrm>
        </p:spPr>
        <p:txBody>
          <a:bodyPr/>
          <a:lstStyle/>
          <a:p>
            <a:r>
              <a:rPr lang="fi-FI" sz="3200" dirty="0"/>
              <a:t>Palvelulinjan johtamismallin kehittäminen</a:t>
            </a:r>
          </a:p>
        </p:txBody>
      </p:sp>
      <p:sp>
        <p:nvSpPr>
          <p:cNvPr id="12" name="Alaotsikko 11">
            <a:extLst>
              <a:ext uri="{FF2B5EF4-FFF2-40B4-BE49-F238E27FC236}">
                <a16:creationId xmlns:a16="http://schemas.microsoft.com/office/drawing/2014/main" id="{090EE02E-C7C3-B664-1915-87F4D40DE457}"/>
              </a:ext>
            </a:extLst>
          </p:cNvPr>
          <p:cNvSpPr>
            <a:spLocks noGrp="1"/>
          </p:cNvSpPr>
          <p:nvPr>
            <p:ph type="subTitle" idx="1"/>
          </p:nvPr>
        </p:nvSpPr>
        <p:spPr>
          <a:xfrm>
            <a:off x="389105" y="4728438"/>
            <a:ext cx="5542772" cy="768117"/>
          </a:xfrm>
        </p:spPr>
        <p:txBody>
          <a:bodyPr/>
          <a:lstStyle/>
          <a:p>
            <a:r>
              <a:rPr lang="fi-FI" sz="2400" dirty="0"/>
              <a:t>Työkalut ja pohjat johtamisen selkeyttämiseksi ja muutosjohtamisen tueksi</a:t>
            </a:r>
          </a:p>
        </p:txBody>
      </p:sp>
      <p:pic>
        <p:nvPicPr>
          <p:cNvPr id="23" name="Picture 2" descr="Shape&#10;&#10;Description automatically generated with medium confidence">
            <a:extLst>
              <a:ext uri="{FF2B5EF4-FFF2-40B4-BE49-F238E27FC236}">
                <a16:creationId xmlns:a16="http://schemas.microsoft.com/office/drawing/2014/main" id="{4A44F49E-45CD-C04A-A8AC-6A153819E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74" y="1085195"/>
            <a:ext cx="2964875" cy="780230"/>
          </a:xfrm>
          <a:prstGeom prst="rect">
            <a:avLst/>
          </a:prstGeom>
        </p:spPr>
      </p:pic>
    </p:spTree>
    <p:extLst>
      <p:ext uri="{BB962C8B-B14F-4D97-AF65-F5344CB8AC3E}">
        <p14:creationId xmlns:p14="http://schemas.microsoft.com/office/powerpoint/2010/main" val="4260402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E841-91AA-4ABD-8E9C-92E1757A5F17}"/>
              </a:ext>
            </a:extLst>
          </p:cNvPr>
          <p:cNvSpPr>
            <a:spLocks noGrp="1"/>
          </p:cNvSpPr>
          <p:nvPr>
            <p:ph type="title"/>
          </p:nvPr>
        </p:nvSpPr>
        <p:spPr/>
        <p:txBody>
          <a:bodyPr/>
          <a:lstStyle/>
          <a:p>
            <a:r>
              <a:rPr lang="fi-FI" dirty="0">
                <a:solidFill>
                  <a:schemeClr val="tx2"/>
                </a:solidFill>
              </a:rPr>
              <a:t>Uusi organisaatiomme</a:t>
            </a:r>
          </a:p>
        </p:txBody>
      </p:sp>
      <p:sp>
        <p:nvSpPr>
          <p:cNvPr id="3" name="Content Placeholder 2">
            <a:extLst>
              <a:ext uri="{FF2B5EF4-FFF2-40B4-BE49-F238E27FC236}">
                <a16:creationId xmlns:a16="http://schemas.microsoft.com/office/drawing/2014/main" id="{BDBE17B7-F3C5-429A-BA86-B86624608750}"/>
              </a:ext>
            </a:extLst>
          </p:cNvPr>
          <p:cNvSpPr>
            <a:spLocks noGrp="1"/>
          </p:cNvSpPr>
          <p:nvPr>
            <p:ph idx="1"/>
          </p:nvPr>
        </p:nvSpPr>
        <p:spPr>
          <a:xfrm>
            <a:off x="1145302" y="2239435"/>
            <a:ext cx="3786559" cy="3756492"/>
          </a:xfrm>
        </p:spPr>
        <p:txBody>
          <a:bodyPr/>
          <a:lstStyle/>
          <a:p>
            <a:pPr marL="267970" indent="-267970"/>
            <a:r>
              <a:rPr lang="fi-FI" sz="1600" dirty="0">
                <a:ea typeface="Verdana"/>
              </a:rPr>
              <a:t>[Kuvataan tähän </a:t>
            </a:r>
            <a:r>
              <a:rPr lang="fi-FI" sz="1600" dirty="0" err="1">
                <a:ea typeface="Verdana"/>
              </a:rPr>
              <a:t>esim</a:t>
            </a:r>
            <a:r>
              <a:rPr lang="fi-FI" sz="1600" dirty="0">
                <a:ea typeface="Verdana"/>
              </a:rPr>
              <a:t> millaisia palveluyksiköitä organisaatiossa on]</a:t>
            </a:r>
          </a:p>
        </p:txBody>
      </p:sp>
      <p:sp>
        <p:nvSpPr>
          <p:cNvPr id="46" name="Rectangle 45">
            <a:extLst>
              <a:ext uri="{FF2B5EF4-FFF2-40B4-BE49-F238E27FC236}">
                <a16:creationId xmlns:a16="http://schemas.microsoft.com/office/drawing/2014/main" id="{05BA6517-9302-4579-BF67-2D33B655F14F}"/>
              </a:ext>
            </a:extLst>
          </p:cNvPr>
          <p:cNvSpPr/>
          <p:nvPr/>
        </p:nvSpPr>
        <p:spPr>
          <a:xfrm>
            <a:off x="5236542" y="2057782"/>
            <a:ext cx="6650182" cy="39845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6" name="TextBox 5">
            <a:extLst>
              <a:ext uri="{FF2B5EF4-FFF2-40B4-BE49-F238E27FC236}">
                <a16:creationId xmlns:a16="http://schemas.microsoft.com/office/drawing/2014/main" id="{5FC8C44C-DEAF-46D4-A829-B4D1FA917A58}"/>
              </a:ext>
            </a:extLst>
          </p:cNvPr>
          <p:cNvSpPr txBox="1"/>
          <p:nvPr/>
        </p:nvSpPr>
        <p:spPr>
          <a:xfrm>
            <a:off x="6336593" y="3007685"/>
            <a:ext cx="4450080" cy="276999"/>
          </a:xfrm>
          <a:prstGeom prst="rect">
            <a:avLst/>
          </a:prstGeom>
          <a:noFill/>
        </p:spPr>
        <p:txBody>
          <a:bodyPr wrap="square" lIns="0" tIns="0" rIns="0" bIns="0" rtlCol="0">
            <a:spAutoFit/>
          </a:bodyPr>
          <a:lstStyle/>
          <a:p>
            <a:pPr algn="l"/>
            <a:r>
              <a:rPr lang="fi-FI" dirty="0"/>
              <a:t>[</a:t>
            </a:r>
            <a:r>
              <a:rPr lang="fi-FI" dirty="0" err="1"/>
              <a:t>Screenshot</a:t>
            </a:r>
            <a:r>
              <a:rPr lang="fi-FI" dirty="0"/>
              <a:t> organisaatiokaaviosta]</a:t>
            </a:r>
          </a:p>
        </p:txBody>
      </p:sp>
    </p:spTree>
    <p:extLst>
      <p:ext uri="{BB962C8B-B14F-4D97-AF65-F5344CB8AC3E}">
        <p14:creationId xmlns:p14="http://schemas.microsoft.com/office/powerpoint/2010/main" val="3874673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832DE848-8FAB-4665-929A-E9F46F2218F2}"/>
              </a:ext>
            </a:extLst>
          </p:cNvPr>
          <p:cNvSpPr txBox="1">
            <a:spLocks/>
          </p:cNvSpPr>
          <p:nvPr/>
        </p:nvSpPr>
        <p:spPr>
          <a:xfrm>
            <a:off x="988956" y="109984"/>
            <a:ext cx="9955306" cy="47971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2000" b="1" i="0" u="none" strike="noStrike" kern="1200" cap="none" spc="0" normalizeH="0" baseline="0" noProof="0" dirty="0">
                <a:ln>
                  <a:noFill/>
                </a:ln>
                <a:solidFill>
                  <a:schemeClr val="tx2"/>
                </a:solidFill>
                <a:effectLst/>
                <a:uLnTx/>
                <a:uFillTx/>
                <a:latin typeface="Verdana"/>
                <a:ea typeface="+mj-ea"/>
                <a:cs typeface="+mj-cs"/>
              </a:rPr>
              <a:t>Palvelulinjan organisaatiokaavio</a:t>
            </a:r>
          </a:p>
        </p:txBody>
      </p:sp>
      <p:cxnSp>
        <p:nvCxnSpPr>
          <p:cNvPr id="4" name="Suora yhdysviiva 3">
            <a:extLst>
              <a:ext uri="{FF2B5EF4-FFF2-40B4-BE49-F238E27FC236}">
                <a16:creationId xmlns:a16="http://schemas.microsoft.com/office/drawing/2014/main" id="{6034962D-3629-48D8-B821-EA6F9B2584F6}"/>
              </a:ext>
            </a:extLst>
          </p:cNvPr>
          <p:cNvCxnSpPr>
            <a:cxnSpLocks/>
          </p:cNvCxnSpPr>
          <p:nvPr/>
        </p:nvCxnSpPr>
        <p:spPr>
          <a:xfrm flipH="1">
            <a:off x="8164026" y="2438266"/>
            <a:ext cx="5974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68FFF5F6-6A51-4586-9B85-453C9D053CEF}"/>
              </a:ext>
            </a:extLst>
          </p:cNvPr>
          <p:cNvCxnSpPr>
            <a:cxnSpLocks/>
          </p:cNvCxnSpPr>
          <p:nvPr/>
        </p:nvCxnSpPr>
        <p:spPr>
          <a:xfrm flipH="1">
            <a:off x="5429782" y="2898576"/>
            <a:ext cx="5368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B4EE26DA-EE1A-42F9-B5F6-56347AE7CA0C}"/>
              </a:ext>
            </a:extLst>
          </p:cNvPr>
          <p:cNvSpPr>
            <a:spLocks noGrp="1"/>
          </p:cNvSpPr>
          <p:nvPr>
            <p:ph idx="1"/>
          </p:nvPr>
        </p:nvSpPr>
        <p:spPr/>
        <p:txBody>
          <a:bodyPr/>
          <a:lstStyle/>
          <a:p>
            <a:endParaRPr lang="fi-FI" dirty="0"/>
          </a:p>
        </p:txBody>
      </p:sp>
    </p:spTree>
    <p:extLst>
      <p:ext uri="{BB962C8B-B14F-4D97-AF65-F5344CB8AC3E}">
        <p14:creationId xmlns:p14="http://schemas.microsoft.com/office/powerpoint/2010/main" val="328189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5E42-D3A2-4CD4-989A-0C1B42EC53B5}"/>
              </a:ext>
            </a:extLst>
          </p:cNvPr>
          <p:cNvSpPr>
            <a:spLocks noGrp="1"/>
          </p:cNvSpPr>
          <p:nvPr>
            <p:ph type="title"/>
          </p:nvPr>
        </p:nvSpPr>
        <p:spPr>
          <a:xfrm>
            <a:off x="603315" y="603316"/>
            <a:ext cx="10985370" cy="800612"/>
          </a:xfrm>
        </p:spPr>
        <p:txBody>
          <a:bodyPr/>
          <a:lstStyle/>
          <a:p>
            <a:r>
              <a:rPr lang="fi-FI" sz="2400" dirty="0">
                <a:solidFill>
                  <a:schemeClr val="tx2"/>
                </a:solidFill>
              </a:rPr>
              <a:t>Vastuunjako strategisella ja operatiivisella tasolla</a:t>
            </a:r>
          </a:p>
        </p:txBody>
      </p:sp>
      <p:sp>
        <p:nvSpPr>
          <p:cNvPr id="11" name="Rectangle 10">
            <a:extLst>
              <a:ext uri="{FF2B5EF4-FFF2-40B4-BE49-F238E27FC236}">
                <a16:creationId xmlns:a16="http://schemas.microsoft.com/office/drawing/2014/main" id="{F45127D9-9717-41AC-8D96-B9C59E452033}"/>
              </a:ext>
            </a:extLst>
          </p:cNvPr>
          <p:cNvSpPr/>
          <p:nvPr/>
        </p:nvSpPr>
        <p:spPr>
          <a:xfrm>
            <a:off x="603315" y="1357746"/>
            <a:ext cx="2537049" cy="4896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12" name="Table 11">
            <a:extLst>
              <a:ext uri="{FF2B5EF4-FFF2-40B4-BE49-F238E27FC236}">
                <a16:creationId xmlns:a16="http://schemas.microsoft.com/office/drawing/2014/main" id="{92C0A12D-7669-40DF-9C0F-2F0DE43BB833}"/>
              </a:ext>
            </a:extLst>
          </p:cNvPr>
          <p:cNvGraphicFramePr>
            <a:graphicFrameLocks noGrp="1"/>
          </p:cNvGraphicFramePr>
          <p:nvPr>
            <p:extLst>
              <p:ext uri="{D42A27DB-BD31-4B8C-83A1-F6EECF244321}">
                <p14:modId xmlns:p14="http://schemas.microsoft.com/office/powerpoint/2010/main" val="2857534337"/>
              </p:ext>
            </p:extLst>
          </p:nvPr>
        </p:nvGraphicFramePr>
        <p:xfrm>
          <a:off x="3307741" y="1220420"/>
          <a:ext cx="8280000" cy="4806014"/>
        </p:xfrm>
        <a:graphic>
          <a:graphicData uri="http://schemas.openxmlformats.org/drawingml/2006/table">
            <a:tbl>
              <a:tblPr>
                <a:tableStyleId>{5C22544A-7EE6-4342-B048-85BDC9FD1C3A}</a:tableStyleId>
              </a:tblPr>
              <a:tblGrid>
                <a:gridCol w="2808000">
                  <a:extLst>
                    <a:ext uri="{9D8B030D-6E8A-4147-A177-3AD203B41FA5}">
                      <a16:colId xmlns:a16="http://schemas.microsoft.com/office/drawing/2014/main" val="2577783964"/>
                    </a:ext>
                  </a:extLst>
                </a:gridCol>
                <a:gridCol w="1476000">
                  <a:extLst>
                    <a:ext uri="{9D8B030D-6E8A-4147-A177-3AD203B41FA5}">
                      <a16:colId xmlns:a16="http://schemas.microsoft.com/office/drawing/2014/main" val="380589421"/>
                    </a:ext>
                  </a:extLst>
                </a:gridCol>
                <a:gridCol w="1332000">
                  <a:extLst>
                    <a:ext uri="{9D8B030D-6E8A-4147-A177-3AD203B41FA5}">
                      <a16:colId xmlns:a16="http://schemas.microsoft.com/office/drawing/2014/main" val="92683984"/>
                    </a:ext>
                  </a:extLst>
                </a:gridCol>
                <a:gridCol w="1332000">
                  <a:extLst>
                    <a:ext uri="{9D8B030D-6E8A-4147-A177-3AD203B41FA5}">
                      <a16:colId xmlns:a16="http://schemas.microsoft.com/office/drawing/2014/main" val="418888393"/>
                    </a:ext>
                  </a:extLst>
                </a:gridCol>
                <a:gridCol w="1332000">
                  <a:extLst>
                    <a:ext uri="{9D8B030D-6E8A-4147-A177-3AD203B41FA5}">
                      <a16:colId xmlns:a16="http://schemas.microsoft.com/office/drawing/2014/main" val="3778310356"/>
                    </a:ext>
                  </a:extLst>
                </a:gridCol>
              </a:tblGrid>
              <a:tr h="325211">
                <a:tc>
                  <a:txBody>
                    <a:bodyPr/>
                    <a:lstStyle/>
                    <a:p>
                      <a:pPr algn="l" fontAlgn="b"/>
                      <a:endParaRPr lang="fi-FI" sz="1100" b="1" i="0" u="none" strike="noStrike">
                        <a:solidFill>
                          <a:schemeClr val="tx1"/>
                        </a:solidFill>
                        <a:effectLst/>
                        <a:latin typeface="+mj-lt"/>
                      </a:endParaRPr>
                    </a:p>
                  </a:txBody>
                  <a:tcPr anchor="ct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2">
                  <a:txBody>
                    <a:bodyPr/>
                    <a:lstStyle/>
                    <a:p>
                      <a:pPr algn="ctr" fontAlgn="b"/>
                      <a:r>
                        <a:rPr lang="fi-FI" sz="1100" b="1" i="0" u="none" strike="noStrike" dirty="0">
                          <a:solidFill>
                            <a:schemeClr val="tx1"/>
                          </a:solidFill>
                          <a:effectLst/>
                          <a:latin typeface="+mj-lt"/>
                        </a:rPr>
                        <a:t>Operatiivinen johtaminen</a:t>
                      </a:r>
                    </a:p>
                  </a:txBody>
                  <a:tcP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fontAlgn="b"/>
                      <a:endParaRPr lang="fi-FI" sz="1100" b="1" i="0" u="none" strike="noStrike">
                        <a:solidFill>
                          <a:srgbClr val="FFFFFF"/>
                        </a:solidFill>
                        <a:effectLst/>
                        <a:latin typeface="Calibri" panose="020F0502020204030204" pitchFamily="34" charset="0"/>
                      </a:endParaRPr>
                    </a:p>
                  </a:txBody>
                  <a:tcPr marL="18000" marR="18000" marT="18000" marB="18000" anchor="ctr">
                    <a:lnT w="3175" cap="flat" cmpd="sng" algn="ctr">
                      <a:no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solidFill>
                      <a:srgbClr val="002060"/>
                    </a:solidFill>
                  </a:tcPr>
                </a:tc>
                <a:tc gridSpan="2">
                  <a:txBody>
                    <a:bodyPr/>
                    <a:lstStyle/>
                    <a:p>
                      <a:pPr algn="ctr" fontAlgn="b"/>
                      <a:r>
                        <a:rPr lang="fi-FI" sz="1100" b="1" i="0" u="none" strike="noStrike">
                          <a:solidFill>
                            <a:schemeClr val="tx1"/>
                          </a:solidFill>
                          <a:effectLst/>
                          <a:latin typeface="+mj-lt"/>
                        </a:rPr>
                        <a:t>Strateginen johtaminen</a:t>
                      </a:r>
                    </a:p>
                  </a:txBody>
                  <a:tcP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fontAlgn="b"/>
                      <a:endParaRPr lang="fi-FI" sz="1100" b="1" i="0" u="none" strike="noStrike">
                        <a:solidFill>
                          <a:srgbClr val="FFFFFF"/>
                        </a:solidFill>
                        <a:effectLst/>
                        <a:latin typeface="Calibri" panose="020F0502020204030204" pitchFamily="34" charset="0"/>
                      </a:endParaRPr>
                    </a:p>
                  </a:txBody>
                  <a:tcPr marL="18000" marR="18000" marT="18000" marB="18000" anchor="ctr">
                    <a:lnT w="3175" cap="flat" cmpd="sng" algn="ctr">
                      <a:no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39088600"/>
                  </a:ext>
                </a:extLst>
              </a:tr>
              <a:tr h="686443">
                <a:tc>
                  <a:txBody>
                    <a:bodyPr/>
                    <a:lstStyle/>
                    <a:p>
                      <a:pPr algn="l" fontAlgn="b"/>
                      <a:r>
                        <a:rPr lang="fi-FI" sz="1100" b="1" i="0" u="none" strike="noStrike" dirty="0">
                          <a:solidFill>
                            <a:srgbClr val="FFFFFF"/>
                          </a:solidFill>
                          <a:effectLst/>
                          <a:latin typeface="+mj-lt"/>
                        </a:rPr>
                        <a:t>Johtamisen osa-alue</a:t>
                      </a:r>
                    </a:p>
                  </a:txBody>
                  <a:tcPr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1000" b="1" i="0" u="none" strike="noStrike" dirty="0">
                          <a:solidFill>
                            <a:srgbClr val="FFFFFF"/>
                          </a:solidFill>
                          <a:effectLst/>
                          <a:latin typeface="+mj-lt"/>
                        </a:rPr>
                        <a:t>Yksikkötason johtajat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1000" b="1" i="0" u="none" strike="noStrike" dirty="0">
                          <a:solidFill>
                            <a:srgbClr val="FFFFFF"/>
                          </a:solidFill>
                          <a:effectLst/>
                          <a:latin typeface="+mj-lt"/>
                        </a:rPr>
                        <a:t>Operatiivinen johtaja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1000" b="1" i="0" u="none" strike="noStrike" dirty="0">
                          <a:solidFill>
                            <a:srgbClr val="FFFFFF"/>
                          </a:solidFill>
                          <a:effectLst/>
                          <a:latin typeface="+mj-lt"/>
                        </a:rPr>
                        <a:t>Palvelulinja-johtaja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1000" b="1" i="0" u="none" strike="noStrike" dirty="0">
                          <a:solidFill>
                            <a:srgbClr val="FFFFFF"/>
                          </a:solidFill>
                          <a:effectLst/>
                          <a:latin typeface="+mj-lt"/>
                        </a:rPr>
                        <a:t>Palvelualue-johtaja</a:t>
                      </a: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567543692"/>
                  </a:ext>
                </a:extLst>
              </a:tr>
              <a:tr h="448828">
                <a:tc>
                  <a:txBody>
                    <a:bodyPr/>
                    <a:lstStyle/>
                    <a:p>
                      <a:pPr algn="l" fontAlgn="b"/>
                      <a:r>
                        <a:rPr kumimoji="0" lang="fi-FI" sz="1050" b="0" i="1" u="none" strike="noStrike" kern="1200" cap="none" spc="0" normalizeH="0" baseline="0" dirty="0">
                          <a:ln>
                            <a:noFill/>
                          </a:ln>
                          <a:solidFill>
                            <a:schemeClr val="tx1"/>
                          </a:solidFill>
                          <a:effectLst/>
                          <a:uLnTx/>
                          <a:uFillTx/>
                          <a:latin typeface="+mj-lt"/>
                          <a:ea typeface="+mn-ea"/>
                          <a:cs typeface="+mn-cs"/>
                        </a:rPr>
                        <a:t>Palvelulinjan tavoitteiden asettaminen</a:t>
                      </a:r>
                    </a:p>
                  </a:txBody>
                  <a:tcPr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1100" b="1" i="0" u="none" strike="noStrike" dirty="0">
                        <a:solidFill>
                          <a:schemeClr val="accent2">
                            <a:lumMod val="20000"/>
                            <a:lumOff val="80000"/>
                          </a:schemeClr>
                        </a:solidFill>
                        <a:effectLst/>
                        <a:latin typeface="+mj-lt"/>
                        <a:ea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1100" b="1" i="0" u="none" strike="noStrike" dirty="0">
                        <a:solidFill>
                          <a:srgbClr val="FF0000"/>
                        </a:solidFill>
                        <a:effectLst/>
                        <a:latin typeface="+mj-lt"/>
                        <a:ea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49257492"/>
                  </a:ext>
                </a:extLst>
              </a:tr>
              <a:tr h="448828">
                <a:tc>
                  <a:txBody>
                    <a:bodyPr/>
                    <a:lstStyle/>
                    <a:p>
                      <a:pPr algn="l" fontAlgn="b"/>
                      <a:r>
                        <a:rPr kumimoji="0" lang="fi-FI" sz="1050" b="0" i="1" u="none" strike="noStrike" kern="1200" cap="none" spc="0" normalizeH="0" baseline="0" dirty="0">
                          <a:ln>
                            <a:noFill/>
                          </a:ln>
                          <a:solidFill>
                            <a:schemeClr val="tx1"/>
                          </a:solidFill>
                          <a:effectLst/>
                          <a:uLnTx/>
                          <a:uFillTx/>
                          <a:latin typeface="+mj-lt"/>
                          <a:ea typeface="+mn-ea"/>
                          <a:cs typeface="+mn-cs"/>
                        </a:rPr>
                        <a:t>Toimintamalleihin liittyvät valinnat</a:t>
                      </a:r>
                    </a:p>
                  </a:txBody>
                  <a:tcPr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1100" b="1" i="0" u="none" strike="noStrike" dirty="0">
                        <a:solidFill>
                          <a:srgbClr val="FF0000"/>
                        </a:solidFill>
                        <a:effectLst/>
                        <a:latin typeface="+mj-lt"/>
                        <a:ea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1100" b="1" i="0" u="none" strike="noStrike" dirty="0">
                        <a:solidFill>
                          <a:srgbClr val="FF0000"/>
                        </a:solidFill>
                        <a:effectLst/>
                        <a:latin typeface="+mj-lt"/>
                        <a:ea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30499565"/>
                  </a:ext>
                </a:extLst>
              </a:tr>
              <a:tr h="448828">
                <a:tc>
                  <a:txBody>
                    <a:bodyPr/>
                    <a:lstStyle/>
                    <a:p>
                      <a:pPr algn="l" fontAlgn="b"/>
                      <a:r>
                        <a:rPr kumimoji="0" lang="fi-FI" sz="1050" b="0" i="1" u="none" strike="noStrike" kern="1200" cap="none" spc="0" normalizeH="0" baseline="0" dirty="0">
                          <a:ln>
                            <a:noFill/>
                          </a:ln>
                          <a:solidFill>
                            <a:schemeClr val="tx1"/>
                          </a:solidFill>
                          <a:effectLst/>
                          <a:uLnTx/>
                          <a:uFillTx/>
                          <a:latin typeface="+mj-lt"/>
                          <a:ea typeface="+mn-ea"/>
                          <a:cs typeface="+mn-cs"/>
                        </a:rPr>
                        <a:t>Aluetason tavoitteiden asettaminen</a:t>
                      </a:r>
                    </a:p>
                  </a:txBody>
                  <a:tcPr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1100" b="1" i="0" u="none" strike="noStrike" dirty="0">
                        <a:solidFill>
                          <a:srgbClr val="FF0000"/>
                        </a:solidFill>
                        <a:effectLst/>
                        <a:latin typeface="+mj-lt"/>
                        <a:ea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492450476"/>
                  </a:ext>
                </a:extLst>
              </a:tr>
              <a:tr h="4488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i-FI" sz="1050" b="0" i="1" u="none" strike="noStrike" kern="1200" cap="none" spc="0" normalizeH="0" baseline="0" dirty="0">
                          <a:ln>
                            <a:noFill/>
                          </a:ln>
                          <a:solidFill>
                            <a:schemeClr val="tx1"/>
                          </a:solidFill>
                          <a:effectLst/>
                          <a:uLnTx/>
                          <a:uFillTx/>
                          <a:latin typeface="+mn-lt"/>
                          <a:ea typeface="+mn-ea"/>
                          <a:cs typeface="+mn-cs"/>
                        </a:rPr>
                        <a:t>Operatiivisen tason tavoitteiden asettaminen</a:t>
                      </a:r>
                    </a:p>
                  </a:txBody>
                  <a:tcPr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rgbClr val="046A38"/>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1100" b="1" i="0" u="none" strike="noStrike" kern="1200" dirty="0">
                        <a:solidFill>
                          <a:srgbClr val="FF0000"/>
                        </a:solidFill>
                        <a:effectLst/>
                        <a:latin typeface="+mn-lt"/>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35880075"/>
                  </a:ext>
                </a:extLst>
              </a:tr>
              <a:tr h="652564">
                <a:tc>
                  <a:txBody>
                    <a:bodyPr/>
                    <a:lstStyle/>
                    <a:p>
                      <a:pPr algn="l" fontAlgn="b"/>
                      <a:r>
                        <a:rPr kumimoji="0" lang="fi-FI" sz="1050" b="0" i="1" u="none" strike="noStrike" kern="1200" cap="none" spc="0" normalizeH="0" baseline="0" dirty="0">
                          <a:ln>
                            <a:noFill/>
                          </a:ln>
                          <a:solidFill>
                            <a:schemeClr val="tx1"/>
                          </a:solidFill>
                          <a:effectLst/>
                          <a:uLnTx/>
                          <a:uFillTx/>
                          <a:latin typeface="+mj-lt"/>
                          <a:ea typeface="+mn-ea"/>
                          <a:cs typeface="+mn-cs"/>
                        </a:rPr>
                        <a:t>Palveluyksiköiden tavoitteiden asettaminen</a:t>
                      </a:r>
                    </a:p>
                  </a:txBody>
                  <a:tcPr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rgbClr val="046A38"/>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16257031"/>
                  </a:ext>
                </a:extLst>
              </a:tr>
              <a:tr h="448828">
                <a:tc>
                  <a:txBody>
                    <a:bodyPr/>
                    <a:lstStyle/>
                    <a:p>
                      <a:pPr algn="l" fontAlgn="b"/>
                      <a:r>
                        <a:rPr kumimoji="0" lang="fi-FI" sz="1050" b="0" i="1" u="none" strike="noStrike" kern="1200" cap="none" spc="0" normalizeH="0" baseline="0" dirty="0">
                          <a:ln>
                            <a:noFill/>
                          </a:ln>
                          <a:solidFill>
                            <a:schemeClr val="tx1"/>
                          </a:solidFill>
                          <a:effectLst/>
                          <a:uLnTx/>
                          <a:uFillTx/>
                          <a:latin typeface="+mj-lt"/>
                          <a:ea typeface="+mn-ea"/>
                          <a:cs typeface="+mn-cs"/>
                        </a:rPr>
                        <a:t>Palveluyksiköiden resursointi</a:t>
                      </a:r>
                    </a:p>
                  </a:txBody>
                  <a:tcPr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1100" b="1" i="0" u="none" strike="noStrike" kern="1200" dirty="0">
                        <a:solidFill>
                          <a:schemeClr val="accent2">
                            <a:lumMod val="20000"/>
                            <a:lumOff val="80000"/>
                          </a:schemeClr>
                        </a:solidFill>
                        <a:effectLst/>
                        <a:latin typeface="+mn-lt"/>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rgbClr val="046A38"/>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rgbClr val="046A38"/>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28759066"/>
                  </a:ext>
                </a:extLst>
              </a:tr>
              <a:tr h="4488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i-FI" sz="1050" b="0" i="1" u="none" strike="noStrike" kern="1200" cap="none" spc="0" normalizeH="0" baseline="0" dirty="0">
                          <a:ln>
                            <a:noFill/>
                          </a:ln>
                          <a:solidFill>
                            <a:schemeClr val="tx1"/>
                          </a:solidFill>
                          <a:effectLst/>
                          <a:uLnTx/>
                          <a:uFillTx/>
                          <a:latin typeface="+mj-lt"/>
                          <a:ea typeface="+mn-ea"/>
                          <a:cs typeface="+mn-cs"/>
                        </a:rPr>
                        <a:t>Palveluyksiköiden avainrekrytoinnit</a:t>
                      </a:r>
                    </a:p>
                  </a:txBody>
                  <a:tcPr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1100" b="1" i="0" u="none" strike="noStrike" dirty="0">
                        <a:solidFill>
                          <a:srgbClr val="FF0000"/>
                        </a:solidFill>
                        <a:effectLst/>
                        <a:latin typeface="+mj-lt"/>
                        <a:ea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rgbClr val="046A38"/>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42281589"/>
                  </a:ext>
                </a:extLst>
              </a:tr>
              <a:tr h="4488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i-FI" sz="1050" b="0" i="1" u="none" strike="noStrike" kern="1200" cap="none" spc="0" normalizeH="0" baseline="0" dirty="0">
                          <a:ln>
                            <a:noFill/>
                          </a:ln>
                          <a:solidFill>
                            <a:schemeClr val="tx1"/>
                          </a:solidFill>
                          <a:effectLst/>
                          <a:uLnTx/>
                          <a:uFillTx/>
                          <a:latin typeface="+mj-lt"/>
                          <a:ea typeface="+mn-ea"/>
                          <a:cs typeface="+mn-cs"/>
                        </a:rPr>
                        <a:t>Palveluyksiköiden päivittäisjohtaminen</a:t>
                      </a:r>
                    </a:p>
                  </a:txBody>
                  <a:tcPr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rgbClr val="046A38"/>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646931940"/>
                  </a:ext>
                </a:extLst>
              </a:tr>
            </a:tbl>
          </a:graphicData>
        </a:graphic>
      </p:graphicFrame>
      <p:graphicFrame>
        <p:nvGraphicFramePr>
          <p:cNvPr id="13" name="Table 12">
            <a:extLst>
              <a:ext uri="{FF2B5EF4-FFF2-40B4-BE49-F238E27FC236}">
                <a16:creationId xmlns:a16="http://schemas.microsoft.com/office/drawing/2014/main" id="{B79A2394-5998-436E-8C49-0088D6607D83}"/>
              </a:ext>
            </a:extLst>
          </p:cNvPr>
          <p:cNvGraphicFramePr>
            <a:graphicFrameLocks noGrp="1"/>
          </p:cNvGraphicFramePr>
          <p:nvPr>
            <p:extLst>
              <p:ext uri="{D42A27DB-BD31-4B8C-83A1-F6EECF244321}">
                <p14:modId xmlns:p14="http://schemas.microsoft.com/office/powerpoint/2010/main" val="1563198936"/>
              </p:ext>
            </p:extLst>
          </p:nvPr>
        </p:nvGraphicFramePr>
        <p:xfrm>
          <a:off x="9786046" y="53400"/>
          <a:ext cx="1802639" cy="864000"/>
        </p:xfrm>
        <a:graphic>
          <a:graphicData uri="http://schemas.openxmlformats.org/drawingml/2006/table">
            <a:tbl>
              <a:tblPr>
                <a:tableStyleId>{5C22544A-7EE6-4342-B048-85BDC9FD1C3A}</a:tableStyleId>
              </a:tblPr>
              <a:tblGrid>
                <a:gridCol w="1802639">
                  <a:extLst>
                    <a:ext uri="{9D8B030D-6E8A-4147-A177-3AD203B41FA5}">
                      <a16:colId xmlns:a16="http://schemas.microsoft.com/office/drawing/2014/main" val="1921350190"/>
                    </a:ext>
                  </a:extLst>
                </a:gridCol>
              </a:tblGrid>
              <a:tr h="28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dirty="0">
                          <a:ln>
                            <a:noFill/>
                          </a:ln>
                          <a:solidFill>
                            <a:srgbClr val="046A38"/>
                          </a:solidFill>
                          <a:effectLst/>
                          <a:uLnTx/>
                          <a:uFillTx/>
                          <a:latin typeface="Verdana" panose="020B0604030504040204" pitchFamily="34" charset="0"/>
                          <a:ea typeface="+mn-ea"/>
                          <a:cs typeface="+mn-cs"/>
                        </a:rPr>
                        <a:t>✓</a:t>
                      </a:r>
                      <a:r>
                        <a:rPr kumimoji="0" lang="fi-FI"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fi-FI" sz="900" b="1" i="0" u="none" strike="noStrike" kern="1200" cap="none" spc="0" normalizeH="0" baseline="0" noProof="0" dirty="0">
                          <a:ln>
                            <a:noFill/>
                          </a:ln>
                          <a:solidFill>
                            <a:srgbClr val="046A38"/>
                          </a:solidFill>
                          <a:effectLst/>
                          <a:uLnTx/>
                          <a:uFillTx/>
                          <a:latin typeface="Verdana" panose="020B0604030504040204" pitchFamily="34" charset="0"/>
                          <a:ea typeface="Verdana" panose="020B0604030504040204" pitchFamily="34" charset="0"/>
                          <a:cs typeface="+mn-cs"/>
                        </a:rPr>
                        <a:t>= päärooli</a:t>
                      </a:r>
                      <a:endParaRPr lang="fi-FI" sz="900" b="1" i="0" u="none" strike="noStrike" dirty="0">
                        <a:solidFill>
                          <a:srgbClr val="046A38"/>
                        </a:solidFill>
                        <a:effectLst/>
                        <a:latin typeface="Verdana" panose="020B0604030504040204" pitchFamily="34" charset="0"/>
                        <a:ea typeface="Verdana" panose="020B0604030504040204"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FEFDF"/>
                    </a:solidFill>
                  </a:tcPr>
                </a:tc>
                <a:extLst>
                  <a:ext uri="{0D108BD9-81ED-4DB2-BD59-A6C34878D82A}">
                    <a16:rowId xmlns:a16="http://schemas.microsoft.com/office/drawing/2014/main" val="3695137236"/>
                  </a:ext>
                </a:extLst>
              </a:tr>
              <a:tr h="28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chemeClr val="bg1">
                              <a:lumMod val="50000"/>
                            </a:schemeClr>
                          </a:solidFill>
                          <a:effectLst/>
                          <a:uLnTx/>
                          <a:uFillTx/>
                          <a:latin typeface="Verdana" panose="020B0604030504040204" pitchFamily="34" charset="0"/>
                          <a:ea typeface="+mn-ea"/>
                          <a:cs typeface="+mn-cs"/>
                        </a:rPr>
                        <a:t>(✓)</a:t>
                      </a:r>
                      <a:r>
                        <a:rPr kumimoji="0" lang="fi-FI" sz="900" b="1"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 osittainen rooli</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2615634607"/>
                  </a:ext>
                </a:extLst>
              </a:tr>
              <a:tr h="28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dirty="0">
                          <a:ln>
                            <a:noFill/>
                          </a:ln>
                          <a:solidFill>
                            <a:schemeClr val="accent5">
                              <a:lumMod val="50000"/>
                            </a:schemeClr>
                          </a:solidFill>
                          <a:effectLst/>
                          <a:uLnTx/>
                          <a:uFillTx/>
                          <a:latin typeface="Verdana" panose="020B0604030504040204" pitchFamily="34" charset="0"/>
                          <a:ea typeface="Verdana" panose="020B0604030504040204" pitchFamily="34" charset="0"/>
                          <a:cs typeface="+mn-cs"/>
                        </a:rPr>
                        <a:t> </a:t>
                      </a:r>
                      <a:r>
                        <a:rPr kumimoji="0" lang="fi-FI" sz="900" b="1" i="0" u="none" strike="noStrike" kern="1200" cap="none" spc="0" normalizeH="0" baseline="0" noProof="0" dirty="0">
                          <a:ln>
                            <a:noFill/>
                          </a:ln>
                          <a:solidFill>
                            <a:schemeClr val="accent2">
                              <a:lumMod val="40000"/>
                              <a:lumOff val="60000"/>
                            </a:schemeClr>
                          </a:solidFill>
                          <a:effectLst/>
                          <a:uLnTx/>
                          <a:uFillTx/>
                          <a:latin typeface="Verdana" panose="020B0604030504040204" pitchFamily="34" charset="0"/>
                          <a:ea typeface="Verdana" panose="020B0604030504040204" pitchFamily="34" charset="0"/>
                          <a:cs typeface="+mn-cs"/>
                        </a:rPr>
                        <a:t>✗ = ei roolia</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48565295"/>
                  </a:ext>
                </a:extLst>
              </a:tr>
            </a:tbl>
          </a:graphicData>
        </a:graphic>
      </p:graphicFrame>
      <p:sp>
        <p:nvSpPr>
          <p:cNvPr id="8" name="Content Placeholder 2">
            <a:extLst>
              <a:ext uri="{FF2B5EF4-FFF2-40B4-BE49-F238E27FC236}">
                <a16:creationId xmlns:a16="http://schemas.microsoft.com/office/drawing/2014/main" id="{11049BC6-8239-4612-936A-FC59DB09F4BB}"/>
              </a:ext>
            </a:extLst>
          </p:cNvPr>
          <p:cNvSpPr>
            <a:spLocks noGrp="1"/>
          </p:cNvSpPr>
          <p:nvPr>
            <p:ph idx="1"/>
          </p:nvPr>
        </p:nvSpPr>
        <p:spPr>
          <a:xfrm>
            <a:off x="416142" y="1501172"/>
            <a:ext cx="2724222" cy="4298622"/>
          </a:xfrm>
        </p:spPr>
        <p:txBody>
          <a:bodyPr/>
          <a:lstStyle/>
          <a:p>
            <a:pPr marL="267970" indent="-267970"/>
            <a:r>
              <a:rPr lang="fi-FI" sz="1600" dirty="0">
                <a:ea typeface="Verdana"/>
              </a:rPr>
              <a:t>[kuvataan tähän periaatteet, joiden pohjalta tällaiseen vastuunjakoon on päädytty]</a:t>
            </a:r>
          </a:p>
        </p:txBody>
      </p:sp>
    </p:spTree>
    <p:extLst>
      <p:ext uri="{BB962C8B-B14F-4D97-AF65-F5344CB8AC3E}">
        <p14:creationId xmlns:p14="http://schemas.microsoft.com/office/powerpoint/2010/main" val="310998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5E42-D3A2-4CD4-989A-0C1B42EC53B5}"/>
              </a:ext>
            </a:extLst>
          </p:cNvPr>
          <p:cNvSpPr>
            <a:spLocks noGrp="1"/>
          </p:cNvSpPr>
          <p:nvPr>
            <p:ph type="title"/>
          </p:nvPr>
        </p:nvSpPr>
        <p:spPr>
          <a:xfrm>
            <a:off x="603315" y="603316"/>
            <a:ext cx="10985370" cy="800612"/>
          </a:xfrm>
        </p:spPr>
        <p:txBody>
          <a:bodyPr/>
          <a:lstStyle/>
          <a:p>
            <a:r>
              <a:rPr lang="fi-FI" sz="2400" dirty="0">
                <a:solidFill>
                  <a:schemeClr val="tx2"/>
                </a:solidFill>
              </a:rPr>
              <a:t>Vastuunjako strategisella ja operatiivisella tasolla</a:t>
            </a:r>
          </a:p>
        </p:txBody>
      </p:sp>
      <p:sp>
        <p:nvSpPr>
          <p:cNvPr id="11" name="Rectangle 10">
            <a:extLst>
              <a:ext uri="{FF2B5EF4-FFF2-40B4-BE49-F238E27FC236}">
                <a16:creationId xmlns:a16="http://schemas.microsoft.com/office/drawing/2014/main" id="{F45127D9-9717-41AC-8D96-B9C59E452033}"/>
              </a:ext>
            </a:extLst>
          </p:cNvPr>
          <p:cNvSpPr/>
          <p:nvPr/>
        </p:nvSpPr>
        <p:spPr>
          <a:xfrm>
            <a:off x="603315" y="1357746"/>
            <a:ext cx="2721776" cy="4896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12" name="Table 11">
            <a:extLst>
              <a:ext uri="{FF2B5EF4-FFF2-40B4-BE49-F238E27FC236}">
                <a16:creationId xmlns:a16="http://schemas.microsoft.com/office/drawing/2014/main" id="{92C0A12D-7669-40DF-9C0F-2F0DE43BB833}"/>
              </a:ext>
            </a:extLst>
          </p:cNvPr>
          <p:cNvGraphicFramePr>
            <a:graphicFrameLocks noGrp="1"/>
          </p:cNvGraphicFramePr>
          <p:nvPr>
            <p:extLst>
              <p:ext uri="{D42A27DB-BD31-4B8C-83A1-F6EECF244321}">
                <p14:modId xmlns:p14="http://schemas.microsoft.com/office/powerpoint/2010/main" val="507635518"/>
              </p:ext>
            </p:extLst>
          </p:nvPr>
        </p:nvGraphicFramePr>
        <p:xfrm>
          <a:off x="3595151" y="1207030"/>
          <a:ext cx="7993534" cy="4600848"/>
        </p:xfrm>
        <a:graphic>
          <a:graphicData uri="http://schemas.openxmlformats.org/drawingml/2006/table">
            <a:tbl>
              <a:tblPr>
                <a:tableStyleId>{5C22544A-7EE6-4342-B048-85BDC9FD1C3A}</a:tableStyleId>
              </a:tblPr>
              <a:tblGrid>
                <a:gridCol w="3978886">
                  <a:extLst>
                    <a:ext uri="{9D8B030D-6E8A-4147-A177-3AD203B41FA5}">
                      <a16:colId xmlns:a16="http://schemas.microsoft.com/office/drawing/2014/main" val="2577783964"/>
                    </a:ext>
                  </a:extLst>
                </a:gridCol>
                <a:gridCol w="2118746">
                  <a:extLst>
                    <a:ext uri="{9D8B030D-6E8A-4147-A177-3AD203B41FA5}">
                      <a16:colId xmlns:a16="http://schemas.microsoft.com/office/drawing/2014/main" val="380589421"/>
                    </a:ext>
                  </a:extLst>
                </a:gridCol>
                <a:gridCol w="1895902">
                  <a:extLst>
                    <a:ext uri="{9D8B030D-6E8A-4147-A177-3AD203B41FA5}">
                      <a16:colId xmlns:a16="http://schemas.microsoft.com/office/drawing/2014/main" val="92683984"/>
                    </a:ext>
                  </a:extLst>
                </a:gridCol>
              </a:tblGrid>
              <a:tr h="283376">
                <a:tc>
                  <a:txBody>
                    <a:bodyPr/>
                    <a:lstStyle/>
                    <a:p>
                      <a:pPr algn="l" fontAlgn="b"/>
                      <a:endParaRPr lang="fi-FI" sz="1100" b="1" i="0" u="none" strike="noStrike" dirty="0">
                        <a:solidFill>
                          <a:schemeClr val="tx1"/>
                        </a:solidFill>
                        <a:effectLst/>
                        <a:latin typeface="+mj-lt"/>
                      </a:endParaRPr>
                    </a:p>
                  </a:txBody>
                  <a:tcPr anchor="ct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2">
                  <a:txBody>
                    <a:bodyPr/>
                    <a:lstStyle/>
                    <a:p>
                      <a:pPr algn="ctr" fontAlgn="b"/>
                      <a:r>
                        <a:rPr lang="fi-FI" sz="1100" b="1" i="0" u="none" strike="noStrike">
                          <a:solidFill>
                            <a:schemeClr val="tx1"/>
                          </a:solidFill>
                          <a:effectLst/>
                          <a:latin typeface="+mj-lt"/>
                        </a:rPr>
                        <a:t>Operatiivinen johtaminen</a:t>
                      </a:r>
                    </a:p>
                  </a:txBody>
                  <a:tcP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fontAlgn="b"/>
                      <a:endParaRPr lang="fi-FI" sz="1100" b="1" i="0" u="none" strike="noStrike">
                        <a:solidFill>
                          <a:srgbClr val="FFFFFF"/>
                        </a:solidFill>
                        <a:effectLst/>
                        <a:latin typeface="Calibri" panose="020F0502020204030204" pitchFamily="34" charset="0"/>
                      </a:endParaRPr>
                    </a:p>
                  </a:txBody>
                  <a:tcPr marL="18000" marR="18000" marT="18000" marB="18000" anchor="ctr">
                    <a:lnT w="3175" cap="flat" cmpd="sng" algn="ctr">
                      <a:no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39088600"/>
                  </a:ext>
                </a:extLst>
              </a:tr>
              <a:tr h="227452">
                <a:tc>
                  <a:txBody>
                    <a:bodyPr/>
                    <a:lstStyle/>
                    <a:p>
                      <a:pPr algn="l" fontAlgn="b"/>
                      <a:r>
                        <a:rPr lang="fi-FI" sz="1100" b="1" i="0" u="none" strike="noStrike" dirty="0">
                          <a:solidFill>
                            <a:srgbClr val="FFFFFF"/>
                          </a:solidFill>
                          <a:effectLst/>
                          <a:latin typeface="+mj-lt"/>
                        </a:rPr>
                        <a:t>Johtamisen osa-alue</a:t>
                      </a:r>
                    </a:p>
                  </a:txBody>
                  <a:tcPr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1000" b="1" i="0" u="none" strike="noStrike" dirty="0">
                          <a:solidFill>
                            <a:srgbClr val="FFFFFF"/>
                          </a:solidFill>
                          <a:effectLst/>
                          <a:latin typeface="+mj-lt"/>
                        </a:rPr>
                        <a:t>Yksikkötason johtajat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1000" b="1" i="0" u="none" strike="noStrike" dirty="0">
                          <a:solidFill>
                            <a:srgbClr val="FFFFFF"/>
                          </a:solidFill>
                          <a:effectLst/>
                          <a:latin typeface="+mj-lt"/>
                        </a:rPr>
                        <a:t>Operatiivinen johtaja</a:t>
                      </a: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567543692"/>
                  </a:ext>
                </a:extLst>
              </a:tr>
              <a:tr h="227452">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Palveluyksiköiden tavoitteiden asettaminen</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rgbClr val="046A38"/>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16257031"/>
                  </a:ext>
                </a:extLst>
              </a:tr>
              <a:tr h="227452">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Palveluyksiköiden resursointi</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1100" b="1" i="0" u="none" strike="noStrike" kern="1200" dirty="0">
                        <a:solidFill>
                          <a:schemeClr val="accent2">
                            <a:lumMod val="20000"/>
                            <a:lumOff val="80000"/>
                          </a:schemeClr>
                        </a:solidFill>
                        <a:effectLst/>
                        <a:latin typeface="+mn-lt"/>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rgbClr val="046A38"/>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28759066"/>
                  </a:ext>
                </a:extLst>
              </a:tr>
              <a:tr h="22745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chemeClr val="tx1"/>
                          </a:solidFill>
                          <a:effectLst/>
                          <a:uLnTx/>
                          <a:uFillTx/>
                          <a:latin typeface="+mj-lt"/>
                          <a:ea typeface="+mn-ea"/>
                          <a:cs typeface="+mn-cs"/>
                        </a:rPr>
                        <a:t>Palveluyksiköiden avainrekrytoinnit</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1100" b="1" i="0" u="none" strike="noStrike" dirty="0">
                        <a:solidFill>
                          <a:srgbClr val="FF0000"/>
                        </a:solidFill>
                        <a:effectLst/>
                        <a:latin typeface="+mj-lt"/>
                        <a:ea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a:ln>
                          <a:noFill/>
                        </a:ln>
                        <a:solidFill>
                          <a:srgbClr val="046A38"/>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42281589"/>
                  </a:ext>
                </a:extLst>
              </a:tr>
              <a:tr h="22745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chemeClr val="tx1"/>
                          </a:solidFill>
                          <a:effectLst/>
                          <a:uLnTx/>
                          <a:uFillTx/>
                          <a:latin typeface="+mj-lt"/>
                          <a:ea typeface="+mn-ea"/>
                          <a:cs typeface="+mn-cs"/>
                        </a:rPr>
                        <a:t>Palveluyksiköiden päivittäisjohtaminen</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rgbClr val="046A38"/>
                        </a:solidFill>
                        <a:effectLst/>
                        <a:uLnTx/>
                        <a:uFillTx/>
                        <a:latin typeface="Verdan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46931940"/>
                  </a:ext>
                </a:extLst>
              </a:tr>
              <a:tr h="20069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900" i="1" kern="1200" dirty="0">
                          <a:solidFill>
                            <a:schemeClr val="dk1"/>
                          </a:solidFill>
                          <a:latin typeface="+mn-lt"/>
                          <a:ea typeface="+mn-ea"/>
                          <a:cs typeface="+mn-cs"/>
                        </a:rPr>
                        <a:t>- päivittäisjohtamisen tehtävä 1</a:t>
                      </a:r>
                    </a:p>
                  </a:txBody>
                  <a:tcPr marL="360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046A38"/>
                        </a:solidFill>
                        <a:effectLst/>
                        <a:uLnTx/>
                        <a:uFillTx/>
                        <a:latin typeface="Verdan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FF621A">
                            <a:lumMod val="20000"/>
                            <a:lumOff val="80000"/>
                          </a:srgbClr>
                        </a:solidFill>
                        <a:effectLst/>
                        <a:uLnTx/>
                        <a:uFillTx/>
                        <a:latin typeface="Verdana"/>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97173749"/>
                  </a:ext>
                </a:extLst>
              </a:tr>
              <a:tr h="263459">
                <a:tc>
                  <a:txBody>
                    <a:bodyPr/>
                    <a:lstStyle/>
                    <a:p>
                      <a:r>
                        <a:rPr lang="fi-FI" sz="900" i="1" kern="1200" dirty="0">
                          <a:solidFill>
                            <a:schemeClr val="dk1"/>
                          </a:solidFill>
                          <a:latin typeface="+mn-lt"/>
                          <a:ea typeface="+mn-ea"/>
                          <a:cs typeface="+mn-cs"/>
                        </a:rPr>
                        <a:t>- päivittäisjohtamisen tehtävä 2</a:t>
                      </a:r>
                    </a:p>
                  </a:txBody>
                  <a:tcPr marL="360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fi-FI" sz="9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FF621A">
                            <a:lumMod val="20000"/>
                            <a:lumOff val="80000"/>
                          </a:srgbClr>
                        </a:solidFill>
                        <a:effectLst/>
                        <a:uLnTx/>
                        <a:uFillTx/>
                        <a:latin typeface="Verdana"/>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64335042"/>
                  </a:ext>
                </a:extLst>
              </a:tr>
              <a:tr h="263459">
                <a:tc>
                  <a:txBody>
                    <a:bodyPr/>
                    <a:lstStyle/>
                    <a:p>
                      <a:r>
                        <a:rPr lang="fi-FI" sz="900" dirty="0"/>
                        <a:t>- </a:t>
                      </a:r>
                      <a:r>
                        <a:rPr lang="fi-FI" sz="900" i="1" kern="1200" dirty="0">
                          <a:solidFill>
                            <a:schemeClr val="dk1"/>
                          </a:solidFill>
                          <a:latin typeface="+mn-lt"/>
                          <a:ea typeface="+mn-ea"/>
                          <a:cs typeface="+mn-cs"/>
                        </a:rPr>
                        <a:t>päivittäisjohtamisen tehtävä 3</a:t>
                      </a:r>
                      <a:endParaRPr lang="fi-FI" sz="900" dirty="0"/>
                    </a:p>
                  </a:txBody>
                  <a:tcPr marL="360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fi-FI" sz="9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FF621A">
                            <a:lumMod val="20000"/>
                            <a:lumOff val="80000"/>
                          </a:srgbClr>
                        </a:solidFill>
                        <a:effectLst/>
                        <a:uLnTx/>
                        <a:uFillTx/>
                        <a:latin typeface="Verdana"/>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37082069"/>
                  </a:ext>
                </a:extLst>
              </a:tr>
              <a:tr h="263459">
                <a:tc>
                  <a:txBody>
                    <a:bodyPr/>
                    <a:lstStyle/>
                    <a:p>
                      <a:r>
                        <a:rPr lang="fi-FI" sz="900" dirty="0"/>
                        <a:t>- </a:t>
                      </a:r>
                      <a:r>
                        <a:rPr lang="fi-FI" sz="900" i="1" kern="1200" dirty="0">
                          <a:solidFill>
                            <a:schemeClr val="dk1"/>
                          </a:solidFill>
                          <a:latin typeface="+mn-lt"/>
                          <a:ea typeface="+mn-ea"/>
                          <a:cs typeface="+mn-cs"/>
                        </a:rPr>
                        <a:t>päivittäisjohtamisen tehtävä 4</a:t>
                      </a:r>
                      <a:endParaRPr lang="fi-FI" sz="900" dirty="0"/>
                    </a:p>
                  </a:txBody>
                  <a:tcPr marL="360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fi-FI" sz="9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FF621A">
                            <a:lumMod val="20000"/>
                            <a:lumOff val="80000"/>
                          </a:srgbClr>
                        </a:solidFill>
                        <a:effectLst/>
                        <a:uLnTx/>
                        <a:uFillTx/>
                        <a:latin typeface="Verdana"/>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40910674"/>
                  </a:ext>
                </a:extLst>
              </a:tr>
              <a:tr h="263459">
                <a:tc>
                  <a:txBody>
                    <a:bodyPr/>
                    <a:lstStyle/>
                    <a:p>
                      <a:r>
                        <a:rPr lang="fi-FI" sz="900" dirty="0"/>
                        <a:t>- </a:t>
                      </a:r>
                      <a:r>
                        <a:rPr lang="fi-FI" sz="900" i="1" kern="1200" dirty="0">
                          <a:solidFill>
                            <a:schemeClr val="dk1"/>
                          </a:solidFill>
                          <a:latin typeface="+mn-lt"/>
                          <a:ea typeface="+mn-ea"/>
                          <a:cs typeface="+mn-cs"/>
                        </a:rPr>
                        <a:t>päivittäisjohtamisen tehtävä 5</a:t>
                      </a:r>
                      <a:endParaRPr lang="fi-FI" sz="900" dirty="0"/>
                    </a:p>
                  </a:txBody>
                  <a:tcPr marL="360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fi-FI" sz="9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FF621A">
                            <a:lumMod val="20000"/>
                            <a:lumOff val="80000"/>
                          </a:srgbClr>
                        </a:solidFill>
                        <a:effectLst/>
                        <a:uLnTx/>
                        <a:uFillTx/>
                        <a:latin typeface="Verdana"/>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64954114"/>
                  </a:ext>
                </a:extLst>
              </a:tr>
              <a:tr h="263459">
                <a:tc>
                  <a:txBody>
                    <a:bodyPr/>
                    <a:lstStyle/>
                    <a:p>
                      <a:r>
                        <a:rPr lang="fi-FI" sz="900" dirty="0"/>
                        <a:t>- </a:t>
                      </a:r>
                      <a:r>
                        <a:rPr lang="fi-FI" sz="900" i="1" kern="1200" dirty="0">
                          <a:solidFill>
                            <a:schemeClr val="dk1"/>
                          </a:solidFill>
                          <a:latin typeface="+mn-lt"/>
                          <a:ea typeface="+mn-ea"/>
                          <a:cs typeface="+mn-cs"/>
                        </a:rPr>
                        <a:t>päivittäisjohtamisen tehtävä 6</a:t>
                      </a:r>
                      <a:endParaRPr lang="fi-FI" sz="900" dirty="0"/>
                    </a:p>
                  </a:txBody>
                  <a:tcPr marL="360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fi-FI" sz="9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a:ln>
                          <a:noFill/>
                        </a:ln>
                        <a:solidFill>
                          <a:srgbClr val="FF621A">
                            <a:lumMod val="20000"/>
                            <a:lumOff val="80000"/>
                          </a:srgbClr>
                        </a:solidFill>
                        <a:effectLst/>
                        <a:uLnTx/>
                        <a:uFillTx/>
                        <a:latin typeface="Verdana"/>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26742496"/>
                  </a:ext>
                </a:extLst>
              </a:tr>
              <a:tr h="263459">
                <a:tc>
                  <a:txBody>
                    <a:bodyPr/>
                    <a:lstStyle/>
                    <a:p>
                      <a:r>
                        <a:rPr lang="fi-FI" sz="900" dirty="0"/>
                        <a:t>- </a:t>
                      </a:r>
                      <a:r>
                        <a:rPr lang="fi-FI" sz="900" i="1" kern="1200" dirty="0">
                          <a:solidFill>
                            <a:schemeClr val="dk1"/>
                          </a:solidFill>
                          <a:latin typeface="+mn-lt"/>
                          <a:ea typeface="+mn-ea"/>
                          <a:cs typeface="+mn-cs"/>
                        </a:rPr>
                        <a:t>päivittäisjohtamisen tehtävä 7</a:t>
                      </a:r>
                      <a:endParaRPr lang="fi-FI" sz="900" dirty="0"/>
                    </a:p>
                  </a:txBody>
                  <a:tcPr marL="360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fi-FI" sz="9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FF621A">
                            <a:lumMod val="20000"/>
                            <a:lumOff val="80000"/>
                          </a:srgbClr>
                        </a:solidFill>
                        <a:effectLst/>
                        <a:uLnTx/>
                        <a:uFillTx/>
                        <a:latin typeface="Verdana"/>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12110800"/>
                  </a:ext>
                </a:extLst>
              </a:tr>
              <a:tr h="263459">
                <a:tc>
                  <a:txBody>
                    <a:bodyPr/>
                    <a:lstStyle/>
                    <a:p>
                      <a:r>
                        <a:rPr lang="fi-FI" sz="900" dirty="0"/>
                        <a:t>- </a:t>
                      </a:r>
                      <a:r>
                        <a:rPr lang="fi-FI" sz="900" i="1" kern="1200" dirty="0">
                          <a:solidFill>
                            <a:schemeClr val="dk1"/>
                          </a:solidFill>
                          <a:latin typeface="+mn-lt"/>
                          <a:ea typeface="+mn-ea"/>
                          <a:cs typeface="+mn-cs"/>
                        </a:rPr>
                        <a:t>päivittäisjohtamisen tehtävä 8</a:t>
                      </a:r>
                      <a:endParaRPr lang="fi-FI" sz="900" dirty="0"/>
                    </a:p>
                  </a:txBody>
                  <a:tcPr marL="360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fi-FI" sz="9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a:ln>
                          <a:noFill/>
                        </a:ln>
                        <a:solidFill>
                          <a:srgbClr val="FF621A">
                            <a:lumMod val="20000"/>
                            <a:lumOff val="80000"/>
                          </a:srgbClr>
                        </a:solidFill>
                        <a:effectLst/>
                        <a:uLnTx/>
                        <a:uFillTx/>
                        <a:latin typeface="Verdana"/>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00450979"/>
                  </a:ext>
                </a:extLst>
              </a:tr>
              <a:tr h="20069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900" i="1" kern="1200" dirty="0">
                          <a:solidFill>
                            <a:schemeClr val="dk1"/>
                          </a:solidFill>
                          <a:latin typeface="+mn-lt"/>
                          <a:ea typeface="+mn-ea"/>
                          <a:cs typeface="+mn-cs"/>
                        </a:rPr>
                        <a:t>- päivittäisjohtamisen tehtävä 9</a:t>
                      </a:r>
                    </a:p>
                  </a:txBody>
                  <a:tcPr marL="360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a:ln>
                          <a:noFill/>
                        </a:ln>
                        <a:solidFill>
                          <a:srgbClr val="046A38"/>
                        </a:solidFill>
                        <a:effectLst/>
                        <a:uLnTx/>
                        <a:uFillTx/>
                        <a:latin typeface="Verdan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FF621A">
                            <a:lumMod val="20000"/>
                            <a:lumOff val="80000"/>
                          </a:srgbClr>
                        </a:solidFill>
                        <a:effectLst/>
                        <a:uLnTx/>
                        <a:uFillTx/>
                        <a:latin typeface="Verdana"/>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4818501"/>
                  </a:ext>
                </a:extLst>
              </a:tr>
              <a:tr h="263459">
                <a:tc>
                  <a:txBody>
                    <a:bodyPr/>
                    <a:lstStyle/>
                    <a:p>
                      <a:r>
                        <a:rPr lang="fi-FI" sz="900" dirty="0"/>
                        <a:t>- </a:t>
                      </a:r>
                      <a:r>
                        <a:rPr lang="fi-FI" sz="900" i="1" kern="1200" dirty="0">
                          <a:solidFill>
                            <a:schemeClr val="dk1"/>
                          </a:solidFill>
                          <a:latin typeface="+mn-lt"/>
                          <a:ea typeface="+mn-ea"/>
                          <a:cs typeface="+mn-cs"/>
                        </a:rPr>
                        <a:t>päivittäisjohtamisen tehtävä 10</a:t>
                      </a:r>
                      <a:endParaRPr lang="fi-FI" sz="900" dirty="0"/>
                    </a:p>
                  </a:txBody>
                  <a:tcPr marL="360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fi-FI" sz="9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FF621A">
                            <a:lumMod val="20000"/>
                            <a:lumOff val="80000"/>
                          </a:srgbClr>
                        </a:solidFill>
                        <a:effectLst/>
                        <a:uLnTx/>
                        <a:uFillTx/>
                        <a:latin typeface="Verdana"/>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19913289"/>
                  </a:ext>
                </a:extLst>
              </a:tr>
              <a:tr h="20069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900" i="1" kern="1200" dirty="0">
                          <a:solidFill>
                            <a:schemeClr val="dk1"/>
                          </a:solidFill>
                          <a:latin typeface="+mn-lt"/>
                          <a:ea typeface="+mn-ea"/>
                          <a:cs typeface="+mn-cs"/>
                        </a:rPr>
                        <a:t>- päivittäisjohtamisen tehtävä 11</a:t>
                      </a:r>
                    </a:p>
                  </a:txBody>
                  <a:tcPr marL="360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a:ln>
                          <a:noFill/>
                        </a:ln>
                        <a:solidFill>
                          <a:srgbClr val="046A38"/>
                        </a:solidFill>
                        <a:effectLst/>
                        <a:uLnTx/>
                        <a:uFillTx/>
                        <a:latin typeface="Verdan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FF621A">
                            <a:lumMod val="20000"/>
                            <a:lumOff val="80000"/>
                          </a:srgbClr>
                        </a:solidFill>
                        <a:effectLst/>
                        <a:uLnTx/>
                        <a:uFillTx/>
                        <a:latin typeface="Verdana"/>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86719431"/>
                  </a:ext>
                </a:extLst>
              </a:tr>
              <a:tr h="20069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900" i="1" kern="1200" dirty="0">
                          <a:solidFill>
                            <a:schemeClr val="dk1"/>
                          </a:solidFill>
                          <a:latin typeface="+mn-lt"/>
                          <a:ea typeface="+mn-ea"/>
                          <a:cs typeface="+mn-cs"/>
                        </a:rPr>
                        <a:t>- päivittäisjohtamisen tehtävä 12</a:t>
                      </a:r>
                    </a:p>
                  </a:txBody>
                  <a:tcPr marL="360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046A38"/>
                        </a:solidFill>
                        <a:effectLst/>
                        <a:uLnTx/>
                        <a:uFillTx/>
                        <a:latin typeface="Verdan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FF621A">
                            <a:lumMod val="20000"/>
                            <a:lumOff val="80000"/>
                          </a:srgbClr>
                        </a:solidFill>
                        <a:effectLst/>
                        <a:uLnTx/>
                        <a:uFillTx/>
                        <a:latin typeface="Verdana"/>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57582075"/>
                  </a:ext>
                </a:extLst>
              </a:tr>
            </a:tbl>
          </a:graphicData>
        </a:graphic>
      </p:graphicFrame>
      <p:graphicFrame>
        <p:nvGraphicFramePr>
          <p:cNvPr id="13" name="Table 12">
            <a:extLst>
              <a:ext uri="{FF2B5EF4-FFF2-40B4-BE49-F238E27FC236}">
                <a16:creationId xmlns:a16="http://schemas.microsoft.com/office/drawing/2014/main" id="{B79A2394-5998-436E-8C49-0088D6607D83}"/>
              </a:ext>
            </a:extLst>
          </p:cNvPr>
          <p:cNvGraphicFramePr>
            <a:graphicFrameLocks noGrp="1"/>
          </p:cNvGraphicFramePr>
          <p:nvPr>
            <p:extLst>
              <p:ext uri="{D42A27DB-BD31-4B8C-83A1-F6EECF244321}">
                <p14:modId xmlns:p14="http://schemas.microsoft.com/office/powerpoint/2010/main" val="1959732877"/>
              </p:ext>
            </p:extLst>
          </p:nvPr>
        </p:nvGraphicFramePr>
        <p:xfrm>
          <a:off x="9786046" y="53400"/>
          <a:ext cx="1802639" cy="864000"/>
        </p:xfrm>
        <a:graphic>
          <a:graphicData uri="http://schemas.openxmlformats.org/drawingml/2006/table">
            <a:tbl>
              <a:tblPr>
                <a:tableStyleId>{5C22544A-7EE6-4342-B048-85BDC9FD1C3A}</a:tableStyleId>
              </a:tblPr>
              <a:tblGrid>
                <a:gridCol w="1802639">
                  <a:extLst>
                    <a:ext uri="{9D8B030D-6E8A-4147-A177-3AD203B41FA5}">
                      <a16:colId xmlns:a16="http://schemas.microsoft.com/office/drawing/2014/main" val="1921350190"/>
                    </a:ext>
                  </a:extLst>
                </a:gridCol>
              </a:tblGrid>
              <a:tr h="28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046A38"/>
                          </a:solidFill>
                          <a:effectLst/>
                          <a:uLnTx/>
                          <a:uFillTx/>
                          <a:latin typeface="Verdana" panose="020B0604030504040204" pitchFamily="34" charset="0"/>
                          <a:ea typeface="+mn-ea"/>
                          <a:cs typeface="+mn-cs"/>
                        </a:rPr>
                        <a:t>✓</a:t>
                      </a:r>
                      <a:r>
                        <a:rPr kumimoji="0" lang="fi-FI"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fi-FI" sz="900" b="1" i="0" u="none" strike="noStrike" kern="1200" cap="none" spc="0" normalizeH="0" baseline="0" noProof="0">
                          <a:ln>
                            <a:noFill/>
                          </a:ln>
                          <a:solidFill>
                            <a:srgbClr val="046A38"/>
                          </a:solidFill>
                          <a:effectLst/>
                          <a:uLnTx/>
                          <a:uFillTx/>
                          <a:latin typeface="Verdana" panose="020B0604030504040204" pitchFamily="34" charset="0"/>
                          <a:ea typeface="Verdana" panose="020B0604030504040204" pitchFamily="34" charset="0"/>
                          <a:cs typeface="+mn-cs"/>
                        </a:rPr>
                        <a:t>= päärooli</a:t>
                      </a:r>
                      <a:endParaRPr lang="fi-FI" sz="900" b="1" i="0" u="none" strike="noStrike">
                        <a:solidFill>
                          <a:srgbClr val="046A38"/>
                        </a:solidFill>
                        <a:effectLst/>
                        <a:latin typeface="Verdana" panose="020B0604030504040204" pitchFamily="34" charset="0"/>
                        <a:ea typeface="Verdana" panose="020B0604030504040204"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FEFDF"/>
                    </a:solidFill>
                  </a:tcPr>
                </a:tc>
                <a:extLst>
                  <a:ext uri="{0D108BD9-81ED-4DB2-BD59-A6C34878D82A}">
                    <a16:rowId xmlns:a16="http://schemas.microsoft.com/office/drawing/2014/main" val="3695137236"/>
                  </a:ext>
                </a:extLst>
              </a:tr>
              <a:tr h="28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chemeClr val="bg1">
                              <a:lumMod val="50000"/>
                            </a:schemeClr>
                          </a:solidFill>
                          <a:effectLst/>
                          <a:uLnTx/>
                          <a:uFillTx/>
                          <a:latin typeface="Verdana" panose="020B0604030504040204" pitchFamily="34" charset="0"/>
                          <a:ea typeface="+mn-ea"/>
                          <a:cs typeface="+mn-cs"/>
                        </a:rPr>
                        <a:t>(✓)</a:t>
                      </a:r>
                      <a:r>
                        <a:rPr kumimoji="0" lang="fi-FI" sz="900" b="1"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 osittainen rooli</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2615634607"/>
                  </a:ext>
                </a:extLst>
              </a:tr>
              <a:tr h="28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dirty="0">
                          <a:ln>
                            <a:noFill/>
                          </a:ln>
                          <a:solidFill>
                            <a:schemeClr val="accent5">
                              <a:lumMod val="50000"/>
                            </a:schemeClr>
                          </a:solidFill>
                          <a:effectLst/>
                          <a:uLnTx/>
                          <a:uFillTx/>
                          <a:latin typeface="Verdana" panose="020B0604030504040204" pitchFamily="34" charset="0"/>
                          <a:ea typeface="Verdana" panose="020B0604030504040204" pitchFamily="34" charset="0"/>
                          <a:cs typeface="+mn-cs"/>
                        </a:rPr>
                        <a:t> </a:t>
                      </a:r>
                      <a:r>
                        <a:rPr kumimoji="0" lang="fi-FI" sz="900" b="1" i="0" u="none" strike="noStrike" kern="1200" cap="none" spc="0" normalizeH="0" baseline="0" noProof="0" dirty="0">
                          <a:ln>
                            <a:noFill/>
                          </a:ln>
                          <a:solidFill>
                            <a:schemeClr val="accent2">
                              <a:lumMod val="40000"/>
                              <a:lumOff val="60000"/>
                            </a:schemeClr>
                          </a:solidFill>
                          <a:effectLst/>
                          <a:uLnTx/>
                          <a:uFillTx/>
                          <a:latin typeface="Verdana" panose="020B0604030504040204" pitchFamily="34" charset="0"/>
                          <a:ea typeface="Verdana" panose="020B0604030504040204" pitchFamily="34" charset="0"/>
                          <a:cs typeface="+mn-cs"/>
                        </a:rPr>
                        <a:t>✗ = ei roolia</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48565295"/>
                  </a:ext>
                </a:extLst>
              </a:tr>
            </a:tbl>
          </a:graphicData>
        </a:graphic>
      </p:graphicFrame>
      <p:sp>
        <p:nvSpPr>
          <p:cNvPr id="5" name="Content Placeholder 2">
            <a:extLst>
              <a:ext uri="{FF2B5EF4-FFF2-40B4-BE49-F238E27FC236}">
                <a16:creationId xmlns:a16="http://schemas.microsoft.com/office/drawing/2014/main" id="{173385C4-A083-BF8B-7143-8A591EE989A0}"/>
              </a:ext>
            </a:extLst>
          </p:cNvPr>
          <p:cNvSpPr>
            <a:spLocks noGrp="1"/>
          </p:cNvSpPr>
          <p:nvPr>
            <p:ph idx="1"/>
          </p:nvPr>
        </p:nvSpPr>
        <p:spPr>
          <a:xfrm>
            <a:off x="416142" y="1501172"/>
            <a:ext cx="2724222" cy="4298622"/>
          </a:xfrm>
        </p:spPr>
        <p:txBody>
          <a:bodyPr/>
          <a:lstStyle/>
          <a:p>
            <a:pPr marL="267970" indent="-267970"/>
            <a:r>
              <a:rPr lang="fi-FI" sz="1600" dirty="0">
                <a:ea typeface="Verdana"/>
              </a:rPr>
              <a:t>[kuvataan tähän periaatteet, joiden pohjalta tällaiseen vastuunjakoon on päädytty]</a:t>
            </a:r>
          </a:p>
        </p:txBody>
      </p:sp>
    </p:spTree>
    <p:extLst>
      <p:ext uri="{BB962C8B-B14F-4D97-AF65-F5344CB8AC3E}">
        <p14:creationId xmlns:p14="http://schemas.microsoft.com/office/powerpoint/2010/main" val="296654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14E6-373E-488E-9D1E-19684D310FB9}"/>
              </a:ext>
            </a:extLst>
          </p:cNvPr>
          <p:cNvSpPr>
            <a:spLocks noGrp="1"/>
          </p:cNvSpPr>
          <p:nvPr>
            <p:ph type="title"/>
          </p:nvPr>
        </p:nvSpPr>
        <p:spPr>
          <a:xfrm>
            <a:off x="603315" y="603315"/>
            <a:ext cx="10985370" cy="514285"/>
          </a:xfrm>
        </p:spPr>
        <p:txBody>
          <a:bodyPr>
            <a:noAutofit/>
          </a:bodyPr>
          <a:lstStyle/>
          <a:p>
            <a:r>
              <a:rPr lang="fi-FI" sz="2400" dirty="0">
                <a:solidFill>
                  <a:schemeClr val="tx2"/>
                </a:solidFill>
              </a:rPr>
              <a:t>Keskeiset säännölliset kokoukset </a:t>
            </a:r>
            <a:r>
              <a:rPr lang="fi-FI" sz="2400" dirty="0" err="1">
                <a:solidFill>
                  <a:schemeClr val="tx2"/>
                </a:solidFill>
              </a:rPr>
              <a:t>LU:n</a:t>
            </a:r>
            <a:r>
              <a:rPr lang="fi-FI" sz="2400" dirty="0">
                <a:solidFill>
                  <a:schemeClr val="tx2"/>
                </a:solidFill>
              </a:rPr>
              <a:t> </a:t>
            </a:r>
            <a:r>
              <a:rPr lang="fi-FI" sz="2400" i="1" dirty="0">
                <a:solidFill>
                  <a:schemeClr val="tx2"/>
                </a:solidFill>
              </a:rPr>
              <a:t>x palvelulinjalla</a:t>
            </a:r>
          </a:p>
        </p:txBody>
      </p:sp>
      <p:graphicFrame>
        <p:nvGraphicFramePr>
          <p:cNvPr id="12" name="Table 11">
            <a:extLst>
              <a:ext uri="{FF2B5EF4-FFF2-40B4-BE49-F238E27FC236}">
                <a16:creationId xmlns:a16="http://schemas.microsoft.com/office/drawing/2014/main" id="{4AEC0ABB-5DDD-4871-AEB4-D74DF86CF4FC}"/>
              </a:ext>
            </a:extLst>
          </p:cNvPr>
          <p:cNvGraphicFramePr>
            <a:graphicFrameLocks noGrp="1"/>
          </p:cNvGraphicFramePr>
          <p:nvPr>
            <p:extLst>
              <p:ext uri="{D42A27DB-BD31-4B8C-83A1-F6EECF244321}">
                <p14:modId xmlns:p14="http://schemas.microsoft.com/office/powerpoint/2010/main" val="673484817"/>
              </p:ext>
            </p:extLst>
          </p:nvPr>
        </p:nvGraphicFramePr>
        <p:xfrm>
          <a:off x="2506294" y="1191164"/>
          <a:ext cx="9082392" cy="4409512"/>
        </p:xfrm>
        <a:graphic>
          <a:graphicData uri="http://schemas.openxmlformats.org/drawingml/2006/table">
            <a:tbl>
              <a:tblPr>
                <a:tableStyleId>{5C22544A-7EE6-4342-B048-85BDC9FD1C3A}</a:tableStyleId>
              </a:tblPr>
              <a:tblGrid>
                <a:gridCol w="1260000">
                  <a:extLst>
                    <a:ext uri="{9D8B030D-6E8A-4147-A177-3AD203B41FA5}">
                      <a16:colId xmlns:a16="http://schemas.microsoft.com/office/drawing/2014/main" val="3856853288"/>
                    </a:ext>
                  </a:extLst>
                </a:gridCol>
                <a:gridCol w="1476000">
                  <a:extLst>
                    <a:ext uri="{9D8B030D-6E8A-4147-A177-3AD203B41FA5}">
                      <a16:colId xmlns:a16="http://schemas.microsoft.com/office/drawing/2014/main" val="2701837936"/>
                    </a:ext>
                  </a:extLst>
                </a:gridCol>
                <a:gridCol w="1224000">
                  <a:extLst>
                    <a:ext uri="{9D8B030D-6E8A-4147-A177-3AD203B41FA5}">
                      <a16:colId xmlns:a16="http://schemas.microsoft.com/office/drawing/2014/main" val="363401456"/>
                    </a:ext>
                  </a:extLst>
                </a:gridCol>
                <a:gridCol w="1152000">
                  <a:extLst>
                    <a:ext uri="{9D8B030D-6E8A-4147-A177-3AD203B41FA5}">
                      <a16:colId xmlns:a16="http://schemas.microsoft.com/office/drawing/2014/main" val="3301451088"/>
                    </a:ext>
                  </a:extLst>
                </a:gridCol>
                <a:gridCol w="992598">
                  <a:extLst>
                    <a:ext uri="{9D8B030D-6E8A-4147-A177-3AD203B41FA5}">
                      <a16:colId xmlns:a16="http://schemas.microsoft.com/office/drawing/2014/main" val="1199016161"/>
                    </a:ext>
                  </a:extLst>
                </a:gridCol>
                <a:gridCol w="992598">
                  <a:extLst>
                    <a:ext uri="{9D8B030D-6E8A-4147-A177-3AD203B41FA5}">
                      <a16:colId xmlns:a16="http://schemas.microsoft.com/office/drawing/2014/main" val="4051489772"/>
                    </a:ext>
                  </a:extLst>
                </a:gridCol>
                <a:gridCol w="992598">
                  <a:extLst>
                    <a:ext uri="{9D8B030D-6E8A-4147-A177-3AD203B41FA5}">
                      <a16:colId xmlns:a16="http://schemas.microsoft.com/office/drawing/2014/main" val="2978343832"/>
                    </a:ext>
                  </a:extLst>
                </a:gridCol>
                <a:gridCol w="992598">
                  <a:extLst>
                    <a:ext uri="{9D8B030D-6E8A-4147-A177-3AD203B41FA5}">
                      <a16:colId xmlns:a16="http://schemas.microsoft.com/office/drawing/2014/main" val="1794335273"/>
                    </a:ext>
                  </a:extLst>
                </a:gridCol>
              </a:tblGrid>
              <a:tr h="359644">
                <a:tc>
                  <a:txBody>
                    <a:bodyPr/>
                    <a:lstStyle/>
                    <a:p>
                      <a:pPr algn="l" fontAlgn="b"/>
                      <a:r>
                        <a:rPr lang="fi-FI" sz="800" b="1" i="0" u="none" strike="noStrike" dirty="0">
                          <a:solidFill>
                            <a:srgbClr val="FFFFFF"/>
                          </a:solidFill>
                          <a:effectLst/>
                          <a:latin typeface="+mj-lt"/>
                        </a:rPr>
                        <a:t>Foorumi</a:t>
                      </a:r>
                    </a:p>
                  </a:txBody>
                  <a:tcPr marL="36000" marR="18000" marT="18000" marB="18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l" fontAlgn="b"/>
                      <a:r>
                        <a:rPr lang="fi-FI" sz="800" b="1" i="0" u="none" strike="noStrike">
                          <a:solidFill>
                            <a:srgbClr val="FFFFFF"/>
                          </a:solidFill>
                          <a:effectLst/>
                          <a:latin typeface="+mj-lt"/>
                        </a:rPr>
                        <a:t>Kuvaus</a:t>
                      </a:r>
                    </a:p>
                  </a:txBody>
                  <a:tcPr marL="36000" marR="18000" marT="18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l" fontAlgn="b"/>
                      <a:r>
                        <a:rPr lang="fi-FI" sz="800" b="1" i="0" u="none" strike="noStrike">
                          <a:solidFill>
                            <a:srgbClr val="FFFFFF"/>
                          </a:solidFill>
                          <a:effectLst/>
                          <a:latin typeface="+mj-lt"/>
                        </a:rPr>
                        <a:t>Taso</a:t>
                      </a:r>
                    </a:p>
                  </a:txBody>
                  <a:tcPr marL="36000" marR="18000" marT="18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l" fontAlgn="b"/>
                      <a:r>
                        <a:rPr lang="fi-FI" sz="800" b="1" i="0" u="none" strike="noStrike">
                          <a:solidFill>
                            <a:srgbClr val="FFFFFF"/>
                          </a:solidFill>
                          <a:effectLst/>
                          <a:latin typeface="+mj-lt"/>
                        </a:rPr>
                        <a:t>Frekvenssi</a:t>
                      </a:r>
                    </a:p>
                  </a:txBody>
                  <a:tcPr marL="36000" marR="18000" marT="18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900" b="1" i="0" u="none" strike="noStrike" dirty="0">
                          <a:solidFill>
                            <a:srgbClr val="FFFFFF"/>
                          </a:solidFill>
                          <a:effectLst/>
                          <a:latin typeface="+mj-lt"/>
                        </a:rPr>
                        <a:t>Yksikön johto</a:t>
                      </a:r>
                    </a:p>
                  </a:txBody>
                  <a:tcPr marL="18000" marR="18000" marT="18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1" i="0" u="none" strike="noStrike" dirty="0">
                          <a:solidFill>
                            <a:srgbClr val="FFFFFF"/>
                          </a:solidFill>
                          <a:effectLst/>
                          <a:latin typeface="+mj-lt"/>
                        </a:rPr>
                        <a:t>Yksikön henkilöstö</a:t>
                      </a:r>
                    </a:p>
                  </a:txBody>
                  <a:tcPr marL="18000" marR="18000" marT="18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1" i="0" u="none" strike="noStrike" dirty="0">
                          <a:solidFill>
                            <a:srgbClr val="FFFFFF"/>
                          </a:solidFill>
                          <a:effectLst/>
                          <a:latin typeface="+mj-lt"/>
                        </a:rPr>
                        <a:t>Operatiivinen johtaja</a:t>
                      </a:r>
                    </a:p>
                  </a:txBody>
                  <a:tcPr marL="18000" marR="18000" marT="18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1" i="0" u="none" strike="noStrike">
                          <a:solidFill>
                            <a:srgbClr val="FFFFFF"/>
                          </a:solidFill>
                          <a:effectLst/>
                          <a:latin typeface="+mj-lt"/>
                        </a:rPr>
                        <a:t>Palvelulinja-johtaja</a:t>
                      </a:r>
                    </a:p>
                  </a:txBody>
                  <a:tcPr marL="18000" marR="18000" marT="18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41434238"/>
                  </a:ext>
                </a:extLst>
              </a:tr>
              <a:tr h="674978">
                <a:tc>
                  <a:txBody>
                    <a:bodyPr/>
                    <a:lstStyle/>
                    <a:p>
                      <a:pPr algn="l" fontAlgn="b"/>
                      <a:r>
                        <a:rPr kumimoji="0" lang="fi-FI" sz="800" b="1" i="0" u="none" strike="noStrike" kern="1200" cap="none" spc="0" normalizeH="0" baseline="0" dirty="0">
                          <a:ln>
                            <a:noFill/>
                          </a:ln>
                          <a:solidFill>
                            <a:schemeClr val="tx1"/>
                          </a:solidFill>
                          <a:effectLst/>
                          <a:uLnTx/>
                          <a:uFillTx/>
                          <a:latin typeface="+mj-lt"/>
                          <a:ea typeface="+mn-ea"/>
                          <a:cs typeface="+mn-cs"/>
                        </a:rPr>
                        <a:t>Johtoryhmän kokous</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l" fontAlgn="b">
                        <a:buClr>
                          <a:srgbClr val="003E58"/>
                        </a:buClr>
                        <a:buFont typeface="Arial" panose="020B0604020202020204" pitchFamily="34" charset="0"/>
                        <a:buNone/>
                      </a:pPr>
                      <a:r>
                        <a:rPr kumimoji="0" lang="fi-FI" sz="800" b="0" i="0" u="none" strike="noStrike" kern="1200" cap="none" spc="0" normalizeH="0" baseline="0" dirty="0">
                          <a:ln>
                            <a:noFill/>
                          </a:ln>
                          <a:solidFill>
                            <a:schemeClr val="tx1"/>
                          </a:solidFill>
                          <a:effectLst/>
                          <a:uLnTx/>
                          <a:uFillTx/>
                          <a:latin typeface="+mj-lt"/>
                          <a:ea typeface="+mn-ea"/>
                          <a:cs typeface="+mn-cs"/>
                        </a:rPr>
                        <a:t>[mikä merkitys foorumilla 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l" fontAlgn="b">
                        <a:buClr>
                          <a:srgbClr val="003E58"/>
                        </a:buClr>
                        <a:buFont typeface="Arial" panose="020B0604020202020204" pitchFamily="34" charset="0"/>
                        <a:buNone/>
                      </a:pPr>
                      <a:r>
                        <a:rPr kumimoji="0" lang="fi-FI" sz="800" b="0" i="0" u="none" strike="noStrike" kern="1200" cap="none" spc="0" normalizeH="0" baseline="0" dirty="0">
                          <a:ln>
                            <a:noFill/>
                          </a:ln>
                          <a:solidFill>
                            <a:schemeClr val="tx1"/>
                          </a:solidFill>
                          <a:effectLst/>
                          <a:uLnTx/>
                          <a:uFillTx/>
                          <a:latin typeface="+mj-lt"/>
                          <a:ea typeface="+mn-ea"/>
                          <a:cs typeface="+mn-cs"/>
                        </a:rPr>
                        <a:t>[millä tasolla asioita käsitellään, </a:t>
                      </a:r>
                      <a:r>
                        <a:rPr kumimoji="0" lang="fi-FI" sz="800" b="0" i="0" u="none" strike="noStrike" kern="1200" cap="none" spc="0" normalizeH="0" baseline="0" dirty="0" err="1">
                          <a:ln>
                            <a:noFill/>
                          </a:ln>
                          <a:solidFill>
                            <a:schemeClr val="tx1"/>
                          </a:solidFill>
                          <a:effectLst/>
                          <a:uLnTx/>
                          <a:uFillTx/>
                          <a:latin typeface="+mj-lt"/>
                          <a:ea typeface="+mn-ea"/>
                          <a:cs typeface="+mn-cs"/>
                        </a:rPr>
                        <a:t>esim</a:t>
                      </a:r>
                      <a:r>
                        <a:rPr kumimoji="0" lang="fi-FI" sz="800" b="0" i="0" u="none" strike="noStrike" kern="1200" cap="none" spc="0" normalizeH="0" baseline="0" dirty="0">
                          <a:ln>
                            <a:noFill/>
                          </a:ln>
                          <a:solidFill>
                            <a:schemeClr val="tx1"/>
                          </a:solidFill>
                          <a:effectLst/>
                          <a:uLnTx/>
                          <a:uFillTx/>
                          <a:latin typeface="+mj-lt"/>
                          <a:ea typeface="+mn-ea"/>
                          <a:cs typeface="+mn-cs"/>
                        </a:rPr>
                        <a:t> koko alue vs. yksikkö]</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l" fontAlgn="b">
                        <a:buClr>
                          <a:srgbClr val="003E58"/>
                        </a:buClr>
                        <a:buFont typeface="Arial" panose="020B0604020202020204" pitchFamily="34" charset="0"/>
                        <a:buNone/>
                      </a:pPr>
                      <a:r>
                        <a:rPr kumimoji="0" lang="fi-FI" sz="800" b="0" i="0" u="none" strike="noStrike" kern="1200" cap="none" spc="0" normalizeH="0" baseline="0" dirty="0">
                          <a:ln>
                            <a:noFill/>
                          </a:ln>
                          <a:solidFill>
                            <a:schemeClr val="tx1"/>
                          </a:solidFill>
                          <a:effectLst/>
                          <a:uLnTx/>
                          <a:uFillTx/>
                          <a:latin typeface="+mj-lt"/>
                          <a:ea typeface="+mn-ea"/>
                          <a:cs typeface="+mn-cs"/>
                        </a:rPr>
                        <a:t>[kuinka usein foorumi kokoontuu]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rgbClr val="046A38"/>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a:ln>
                          <a:noFill/>
                        </a:ln>
                        <a:solidFill>
                          <a:srgbClr val="046A38"/>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0036734"/>
                  </a:ext>
                </a:extLst>
              </a:tr>
              <a:tr h="674978">
                <a:tc>
                  <a:txBody>
                    <a:bodyPr/>
                    <a:lstStyle/>
                    <a:p>
                      <a:pPr algn="l" fontAlgn="b"/>
                      <a:endParaRPr kumimoji="0" lang="fi-FI" sz="800" b="1" i="0" u="none" strike="noStrike" kern="1200" cap="none" spc="0" normalizeH="0" baseline="0">
                        <a:ln>
                          <a:noFill/>
                        </a:ln>
                        <a:solidFill>
                          <a:schemeClr val="tx1"/>
                        </a:solidFill>
                        <a:effectLst/>
                        <a:uLnTx/>
                        <a:uFillTx/>
                        <a:latin typeface="+mj-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l" fontAlgn="b">
                        <a:buClr>
                          <a:srgbClr val="003E58"/>
                        </a:buClr>
                        <a:buFont typeface="Arial" panose="020B0604020202020204" pitchFamily="34" charset="0"/>
                        <a:buNone/>
                      </a:pPr>
                      <a:endParaRPr kumimoji="0" lang="fi-FI" sz="8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l" fontAlgn="b">
                        <a:buClr>
                          <a:srgbClr val="003E58"/>
                        </a:buClr>
                        <a:buFont typeface="Arial" panose="020B0604020202020204" pitchFamily="34" charset="0"/>
                        <a:buNone/>
                      </a:pPr>
                      <a:endParaRPr kumimoji="0" lang="fi-FI" sz="8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
                          <a:srgbClr val="003E58"/>
                        </a:buClr>
                        <a:buSzTx/>
                        <a:buFont typeface="Arial" panose="020B0604020202020204" pitchFamily="34" charset="0"/>
                        <a:buNone/>
                        <a:tabLst/>
                        <a:defRPr/>
                      </a:pP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rgbClr val="046A38"/>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a:ln>
                          <a:noFill/>
                        </a:ln>
                        <a:solidFill>
                          <a:schemeClr val="accent2">
                            <a:lumMod val="20000"/>
                            <a:lumOff val="80000"/>
                          </a:schemeClr>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rgbClr val="046A38"/>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90546672"/>
                  </a:ext>
                </a:extLst>
              </a:tr>
              <a:tr h="674978">
                <a:tc>
                  <a:txBody>
                    <a:bodyPr/>
                    <a:lstStyle/>
                    <a:p>
                      <a:pPr algn="l" fontAlgn="b"/>
                      <a:endParaRPr kumimoji="0" lang="fi-FI" sz="800" b="1" i="0" u="none" strike="noStrike" kern="1200" cap="none" spc="0" normalizeH="0" baseline="0">
                        <a:ln>
                          <a:noFill/>
                        </a:ln>
                        <a:solidFill>
                          <a:schemeClr val="accent2"/>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l" fontAlgn="b">
                        <a:buClr>
                          <a:srgbClr val="003E58"/>
                        </a:buClr>
                        <a:buFont typeface="Arial" panose="020B0604020202020204" pitchFamily="34" charset="0"/>
                        <a:buNone/>
                      </a:pPr>
                      <a:endParaRPr kumimoji="0" lang="fi-FI" sz="8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l" fontAlgn="b">
                        <a:buClr>
                          <a:srgbClr val="003E58"/>
                        </a:buClr>
                        <a:buFont typeface="Arial" panose="020B0604020202020204" pitchFamily="34" charset="0"/>
                        <a:buNone/>
                      </a:pPr>
                      <a:endParaRPr kumimoji="0" lang="fi-FI" sz="8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
                          <a:srgbClr val="003E58"/>
                        </a:buClr>
                        <a:buSzTx/>
                        <a:buFont typeface="Arial" panose="020B0604020202020204" pitchFamily="34" charset="0"/>
                        <a:buNone/>
                        <a:tabLst/>
                        <a:defRPr/>
                      </a:pP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rgbClr val="046A38"/>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chemeClr val="accent2">
                            <a:lumMod val="20000"/>
                            <a:lumOff val="80000"/>
                          </a:schemeClr>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chemeClr val="accent2">
                            <a:lumMod val="20000"/>
                            <a:lumOff val="80000"/>
                          </a:schemeClr>
                        </a:solidFill>
                        <a:effectLst/>
                        <a:uLnTx/>
                        <a:uFillTx/>
                        <a:latin typeface="Calibri"/>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chemeClr val="accent2">
                            <a:lumMod val="20000"/>
                            <a:lumOff val="80000"/>
                          </a:schemeClr>
                        </a:solidFill>
                        <a:effectLst/>
                        <a:uLnTx/>
                        <a:uFillTx/>
                        <a:latin typeface="Calibri"/>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96374497"/>
                  </a:ext>
                </a:extLst>
              </a:tr>
              <a:tr h="674978">
                <a:tc>
                  <a:txBody>
                    <a:bodyPr/>
                    <a:lstStyle/>
                    <a:p>
                      <a:pPr algn="l" fontAlgn="b"/>
                      <a:endParaRPr kumimoji="0" lang="fi-FI" sz="800" b="1" i="0" u="none" strike="noStrike" kern="1200" cap="none" spc="0" normalizeH="0" baseline="0">
                        <a:ln>
                          <a:noFill/>
                        </a:ln>
                        <a:solidFill>
                          <a:schemeClr val="tx2"/>
                        </a:solidFill>
                        <a:effectLst/>
                        <a:uLnTx/>
                        <a:uFillTx/>
                        <a:latin typeface="+mj-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l" fontAlgn="b">
                        <a:buClr>
                          <a:srgbClr val="003E58"/>
                        </a:buClr>
                        <a:buFont typeface="Arial" panose="020B0604020202020204" pitchFamily="34" charset="0"/>
                        <a:buNone/>
                      </a:pPr>
                      <a:endParaRPr kumimoji="0" lang="fi-FI" sz="8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71450" indent="-171450" algn="l" fontAlgn="b">
                        <a:buClr>
                          <a:srgbClr val="003E58"/>
                        </a:buClr>
                        <a:buFont typeface="Arial" panose="020B0604020202020204" pitchFamily="34" charset="0"/>
                        <a:buChar char="•"/>
                      </a:pPr>
                      <a:endParaRPr kumimoji="0" lang="fi-FI" sz="8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
                          <a:srgbClr val="003E58"/>
                        </a:buClr>
                        <a:buSzTx/>
                        <a:buFont typeface="Arial" panose="020B0604020202020204" pitchFamily="34" charset="0"/>
                        <a:buNone/>
                        <a:tabLst/>
                        <a:defRPr/>
                      </a:pP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rgbClr val="046A38"/>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chemeClr val="accent2">
                            <a:lumMod val="20000"/>
                            <a:lumOff val="80000"/>
                          </a:schemeClr>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1050" b="1" i="0" u="none" strike="noStrike" kern="1200" dirty="0">
                        <a:solidFill>
                          <a:srgbClr val="FF0000"/>
                        </a:solidFill>
                        <a:effectLst/>
                        <a:latin typeface="+mn-lt"/>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chemeClr val="accent2">
                            <a:lumMod val="20000"/>
                            <a:lumOff val="80000"/>
                          </a:schemeClr>
                        </a:solidFill>
                        <a:effectLst/>
                        <a:uLnTx/>
                        <a:uFillTx/>
                        <a:latin typeface="Calibri"/>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36361444"/>
                  </a:ext>
                </a:extLst>
              </a:tr>
              <a:tr h="674978">
                <a:tc>
                  <a:txBody>
                    <a:bodyPr/>
                    <a:lstStyle/>
                    <a:p>
                      <a:pPr algn="l" fontAlgn="b"/>
                      <a:endParaRPr kumimoji="0" lang="fi-FI" sz="800" b="1" i="0" u="none" strike="noStrike" kern="1200" cap="none" spc="0" normalizeH="0" baseline="0">
                        <a:ln>
                          <a:noFill/>
                        </a:ln>
                        <a:solidFill>
                          <a:schemeClr val="tx2"/>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
                          <a:srgbClr val="003E58"/>
                        </a:buClr>
                        <a:buSzTx/>
                        <a:buFont typeface="Arial" panose="020B0604020202020204" pitchFamily="34" charset="0"/>
                        <a:buNone/>
                        <a:tabLst/>
                        <a:defRPr/>
                      </a:pPr>
                      <a:endParaRPr kumimoji="0" lang="fi-FI" sz="800" b="0" i="0" u="none" strike="noStrike" kern="1200" cap="none" spc="0" normalizeH="0" baseline="0">
                        <a:ln>
                          <a:noFill/>
                        </a:ln>
                        <a:solidFill>
                          <a:schemeClr val="tx1"/>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71450" indent="-171450" algn="l" fontAlgn="b">
                        <a:buClr>
                          <a:srgbClr val="003E58"/>
                        </a:buClr>
                        <a:buFont typeface="Arial" panose="020B0604020202020204" pitchFamily="34" charset="0"/>
                        <a:buChar char="•"/>
                      </a:pPr>
                      <a:endParaRPr kumimoji="0" lang="fi-FI" sz="8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
                          <a:srgbClr val="003E58"/>
                        </a:buClr>
                        <a:buSzTx/>
                        <a:buFont typeface="Arial" panose="020B0604020202020204" pitchFamily="34" charset="0"/>
                        <a:buNone/>
                        <a:tabLst/>
                        <a:defRPr/>
                      </a:pP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chemeClr val="accent2">
                            <a:lumMod val="20000"/>
                            <a:lumOff val="80000"/>
                          </a:schemeClr>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a:ln>
                          <a:noFill/>
                        </a:ln>
                        <a:solidFill>
                          <a:schemeClr val="accent2">
                            <a:lumMod val="20000"/>
                            <a:lumOff val="80000"/>
                          </a:schemeClr>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1050" b="1" i="0" u="none" strike="noStrike" kern="1200" dirty="0">
                        <a:solidFill>
                          <a:srgbClr val="FF0000"/>
                        </a:solidFill>
                        <a:effectLst/>
                        <a:latin typeface="+mn-lt"/>
                        <a:ea typeface="Verdana" panose="020B0604030504040204" pitchFamily="34"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chemeClr val="accent2">
                            <a:lumMod val="20000"/>
                            <a:lumOff val="80000"/>
                          </a:schemeClr>
                        </a:solidFill>
                        <a:effectLst/>
                        <a:uLnTx/>
                        <a:uFillTx/>
                        <a:latin typeface="Calibri"/>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8355305"/>
                  </a:ext>
                </a:extLst>
              </a:tr>
              <a:tr h="674978">
                <a:tc>
                  <a:txBody>
                    <a:bodyPr/>
                    <a:lstStyle/>
                    <a:p>
                      <a:pPr algn="l" fontAlgn="b"/>
                      <a:endParaRPr kumimoji="0" lang="fi-FI" sz="800" b="1" i="0" u="none" strike="noStrike" kern="1200" cap="none" spc="0" normalizeH="0" baseline="0" dirty="0">
                        <a:ln>
                          <a:noFill/>
                        </a:ln>
                        <a:solidFill>
                          <a:schemeClr val="accent2"/>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
                          <a:srgbClr val="003E58"/>
                        </a:buClr>
                        <a:buSzTx/>
                        <a:buFont typeface="Arial" panose="020B0604020202020204" pitchFamily="34" charset="0"/>
                        <a:buNone/>
                        <a:tabLst/>
                        <a:defRPr/>
                      </a:pPr>
                      <a:endParaRPr kumimoji="0" lang="fi-FI" sz="8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lgn="l" fontAlgn="b">
                        <a:buClr>
                          <a:srgbClr val="003E58"/>
                        </a:buClr>
                        <a:buFont typeface="Arial" panose="020B0604020202020204" pitchFamily="34" charset="0"/>
                        <a:buChar char="•"/>
                      </a:pPr>
                      <a:endParaRPr kumimoji="0" lang="fi-FI" sz="8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
                          <a:srgbClr val="003E58"/>
                        </a:buClr>
                        <a:buSzTx/>
                        <a:buFont typeface="Arial" panose="020B0604020202020204" pitchFamily="34" charset="0"/>
                        <a:buNone/>
                        <a:tabLst/>
                        <a:defRPr/>
                      </a:pP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rgbClr val="046A38"/>
                        </a:solidFill>
                        <a:effectLst/>
                        <a:uLnTx/>
                        <a:uFillTx/>
                        <a:latin typeface="Calibri"/>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rgbClr val="046A38"/>
                        </a:solidFill>
                        <a:effectLst/>
                        <a:uLnTx/>
                        <a:uFillTx/>
                        <a:latin typeface="Calibri"/>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chemeClr val="accent2">
                            <a:lumMod val="20000"/>
                            <a:lumOff val="80000"/>
                          </a:schemeClr>
                        </a:solidFill>
                        <a:effectLst/>
                        <a:uLnTx/>
                        <a:uFillTx/>
                        <a:latin typeface="Calibri"/>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dirty="0">
                        <a:ln>
                          <a:noFill/>
                        </a:ln>
                        <a:solidFill>
                          <a:schemeClr val="accent2">
                            <a:lumMod val="20000"/>
                            <a:lumOff val="80000"/>
                          </a:schemeClr>
                        </a:solidFill>
                        <a:effectLst/>
                        <a:uLnTx/>
                        <a:uFillTx/>
                        <a:latin typeface="Calibri"/>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04991813"/>
                  </a:ext>
                </a:extLst>
              </a:tr>
            </a:tbl>
          </a:graphicData>
        </a:graphic>
      </p:graphicFrame>
      <p:graphicFrame>
        <p:nvGraphicFramePr>
          <p:cNvPr id="7" name="Table 6">
            <a:extLst>
              <a:ext uri="{FF2B5EF4-FFF2-40B4-BE49-F238E27FC236}">
                <a16:creationId xmlns:a16="http://schemas.microsoft.com/office/drawing/2014/main" id="{394FE3D5-A0D6-406C-AFBC-F98CFB2EE3D7}"/>
              </a:ext>
            </a:extLst>
          </p:cNvPr>
          <p:cNvGraphicFramePr>
            <a:graphicFrameLocks noGrp="1"/>
          </p:cNvGraphicFramePr>
          <p:nvPr>
            <p:extLst>
              <p:ext uri="{D42A27DB-BD31-4B8C-83A1-F6EECF244321}">
                <p14:modId xmlns:p14="http://schemas.microsoft.com/office/powerpoint/2010/main" val="3750743449"/>
              </p:ext>
            </p:extLst>
          </p:nvPr>
        </p:nvGraphicFramePr>
        <p:xfrm>
          <a:off x="571671" y="5312925"/>
          <a:ext cx="1802639" cy="941760"/>
        </p:xfrm>
        <a:graphic>
          <a:graphicData uri="http://schemas.openxmlformats.org/drawingml/2006/table">
            <a:tbl>
              <a:tblPr>
                <a:tableStyleId>{5C22544A-7EE6-4342-B048-85BDC9FD1C3A}</a:tableStyleId>
              </a:tblPr>
              <a:tblGrid>
                <a:gridCol w="1802639">
                  <a:extLst>
                    <a:ext uri="{9D8B030D-6E8A-4147-A177-3AD203B41FA5}">
                      <a16:colId xmlns:a16="http://schemas.microsoft.com/office/drawing/2014/main" val="1921350190"/>
                    </a:ext>
                  </a:extLst>
                </a:gridCol>
              </a:tblGrid>
              <a:tr h="28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dirty="0">
                          <a:ln>
                            <a:noFill/>
                          </a:ln>
                          <a:solidFill>
                            <a:srgbClr val="046A38"/>
                          </a:solidFill>
                          <a:effectLst/>
                          <a:uLnTx/>
                          <a:uFillTx/>
                          <a:latin typeface="Verdana" panose="020B0604030504040204" pitchFamily="34" charset="0"/>
                          <a:ea typeface="+mn-ea"/>
                          <a:cs typeface="+mn-cs"/>
                        </a:rPr>
                        <a:t>✓</a:t>
                      </a:r>
                      <a:r>
                        <a:rPr kumimoji="0" lang="fi-FI"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fi-FI" sz="900" b="1" i="0" u="none" strike="noStrike" kern="1200" cap="none" spc="0" normalizeH="0" baseline="0" noProof="0" dirty="0">
                          <a:ln>
                            <a:noFill/>
                          </a:ln>
                          <a:solidFill>
                            <a:srgbClr val="046A38"/>
                          </a:solidFill>
                          <a:effectLst/>
                          <a:uLnTx/>
                          <a:uFillTx/>
                          <a:latin typeface="Verdana" panose="020B0604030504040204" pitchFamily="34" charset="0"/>
                          <a:ea typeface="Verdana" panose="020B0604030504040204" pitchFamily="34" charset="0"/>
                          <a:cs typeface="+mn-cs"/>
                        </a:rPr>
                        <a:t>= osallistuu</a:t>
                      </a:r>
                      <a:endParaRPr lang="fi-FI" sz="900" b="1" i="0" u="none" strike="noStrike" dirty="0">
                        <a:solidFill>
                          <a:srgbClr val="046A38"/>
                        </a:solidFill>
                        <a:effectLst/>
                        <a:latin typeface="Verdana" panose="020B0604030504040204" pitchFamily="34" charset="0"/>
                        <a:ea typeface="Verdana" panose="020B0604030504040204"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FEFDF"/>
                    </a:solidFill>
                  </a:tcPr>
                </a:tc>
                <a:extLst>
                  <a:ext uri="{0D108BD9-81ED-4DB2-BD59-A6C34878D82A}">
                    <a16:rowId xmlns:a16="http://schemas.microsoft.com/office/drawing/2014/main" val="3695137236"/>
                  </a:ext>
                </a:extLst>
              </a:tr>
              <a:tr h="28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mn-ea"/>
                          <a:cs typeface="+mn-cs"/>
                        </a:rPr>
                        <a:t>(✓)</a:t>
                      </a:r>
                      <a:r>
                        <a:rPr kumimoji="0" lang="fi-FI" sz="90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 osallistuminen tarvittaessa</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2615634607"/>
                  </a:ext>
                </a:extLst>
              </a:tr>
              <a:tr h="28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dirty="0">
                          <a:ln>
                            <a:noFill/>
                          </a:ln>
                          <a:solidFill>
                            <a:schemeClr val="accent5">
                              <a:lumMod val="50000"/>
                            </a:schemeClr>
                          </a:solidFill>
                          <a:effectLst/>
                          <a:uLnTx/>
                          <a:uFillTx/>
                          <a:latin typeface="Verdana" panose="020B0604030504040204" pitchFamily="34" charset="0"/>
                          <a:ea typeface="Verdana" panose="020B0604030504040204" pitchFamily="34" charset="0"/>
                          <a:cs typeface="+mn-cs"/>
                        </a:rPr>
                        <a:t> </a:t>
                      </a:r>
                      <a:r>
                        <a:rPr kumimoji="0" lang="fi-FI" sz="900" b="1" i="0" u="none" strike="noStrike" kern="1200" cap="none" spc="0" normalizeH="0" baseline="0" noProof="0" dirty="0">
                          <a:ln>
                            <a:noFill/>
                          </a:ln>
                          <a:solidFill>
                            <a:schemeClr val="accent2">
                              <a:lumMod val="40000"/>
                              <a:lumOff val="60000"/>
                            </a:schemeClr>
                          </a:solidFill>
                          <a:effectLst/>
                          <a:uLnTx/>
                          <a:uFillTx/>
                          <a:latin typeface="Verdana" panose="020B0604030504040204" pitchFamily="34" charset="0"/>
                          <a:ea typeface="Verdana" panose="020B0604030504040204" pitchFamily="34" charset="0"/>
                          <a:cs typeface="+mn-cs"/>
                        </a:rPr>
                        <a:t>✗ = ei osallistu</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48565295"/>
                  </a:ext>
                </a:extLst>
              </a:tr>
            </a:tbl>
          </a:graphicData>
        </a:graphic>
      </p:graphicFrame>
      <p:sp>
        <p:nvSpPr>
          <p:cNvPr id="8" name="Content Placeholder 2">
            <a:extLst>
              <a:ext uri="{FF2B5EF4-FFF2-40B4-BE49-F238E27FC236}">
                <a16:creationId xmlns:a16="http://schemas.microsoft.com/office/drawing/2014/main" id="{2484F0C0-2A03-4793-8209-5C9BC6F88ED6}"/>
              </a:ext>
            </a:extLst>
          </p:cNvPr>
          <p:cNvSpPr>
            <a:spLocks noGrp="1"/>
          </p:cNvSpPr>
          <p:nvPr>
            <p:ph idx="1"/>
          </p:nvPr>
        </p:nvSpPr>
        <p:spPr>
          <a:xfrm>
            <a:off x="527902" y="1191164"/>
            <a:ext cx="1890178" cy="3959956"/>
          </a:xfrm>
        </p:spPr>
        <p:txBody>
          <a:bodyPr/>
          <a:lstStyle/>
          <a:p>
            <a:pPr marL="267970" indent="-267970"/>
            <a:r>
              <a:rPr lang="fi-FI" sz="1600" dirty="0">
                <a:ea typeface="Verdana"/>
              </a:rPr>
              <a:t>[kuvataan tähän periaatteet, joiden pohjalta tällaiseen kokous-järjestelyyn on päädytty]</a:t>
            </a:r>
          </a:p>
        </p:txBody>
      </p:sp>
    </p:spTree>
    <p:extLst>
      <p:ext uri="{BB962C8B-B14F-4D97-AF65-F5344CB8AC3E}">
        <p14:creationId xmlns:p14="http://schemas.microsoft.com/office/powerpoint/2010/main" val="334070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1494-BDD7-4075-B55A-EECC56123EED}"/>
              </a:ext>
            </a:extLst>
          </p:cNvPr>
          <p:cNvSpPr>
            <a:spLocks noGrp="1"/>
          </p:cNvSpPr>
          <p:nvPr>
            <p:ph type="title"/>
          </p:nvPr>
        </p:nvSpPr>
        <p:spPr>
          <a:xfrm>
            <a:off x="603315" y="603315"/>
            <a:ext cx="10985370" cy="523521"/>
          </a:xfrm>
        </p:spPr>
        <p:txBody>
          <a:bodyPr/>
          <a:lstStyle/>
          <a:p>
            <a:r>
              <a:rPr lang="fi-FI" sz="2400" dirty="0">
                <a:solidFill>
                  <a:schemeClr val="tx2"/>
                </a:solidFill>
              </a:rPr>
              <a:t>Kokouskalenteri</a:t>
            </a:r>
          </a:p>
        </p:txBody>
      </p:sp>
      <p:graphicFrame>
        <p:nvGraphicFramePr>
          <p:cNvPr id="12" name="Table 11">
            <a:extLst>
              <a:ext uri="{FF2B5EF4-FFF2-40B4-BE49-F238E27FC236}">
                <a16:creationId xmlns:a16="http://schemas.microsoft.com/office/drawing/2014/main" id="{F7607B3A-5011-4BB5-B3C2-0856C07445A6}"/>
              </a:ext>
            </a:extLst>
          </p:cNvPr>
          <p:cNvGraphicFramePr>
            <a:graphicFrameLocks noGrp="1"/>
          </p:cNvGraphicFramePr>
          <p:nvPr>
            <p:extLst>
              <p:ext uri="{D42A27DB-BD31-4B8C-83A1-F6EECF244321}">
                <p14:modId xmlns:p14="http://schemas.microsoft.com/office/powerpoint/2010/main" val="4276605902"/>
              </p:ext>
            </p:extLst>
          </p:nvPr>
        </p:nvGraphicFramePr>
        <p:xfrm>
          <a:off x="2503055" y="1357666"/>
          <a:ext cx="9459366" cy="4459878"/>
        </p:xfrm>
        <a:graphic>
          <a:graphicData uri="http://schemas.openxmlformats.org/drawingml/2006/table">
            <a:tbl>
              <a:tblPr/>
              <a:tblGrid>
                <a:gridCol w="1526526">
                  <a:extLst>
                    <a:ext uri="{9D8B030D-6E8A-4147-A177-3AD203B41FA5}">
                      <a16:colId xmlns:a16="http://schemas.microsoft.com/office/drawing/2014/main" val="1237170731"/>
                    </a:ext>
                  </a:extLst>
                </a:gridCol>
                <a:gridCol w="2268000">
                  <a:extLst>
                    <a:ext uri="{9D8B030D-6E8A-4147-A177-3AD203B41FA5}">
                      <a16:colId xmlns:a16="http://schemas.microsoft.com/office/drawing/2014/main" val="1768759036"/>
                    </a:ext>
                  </a:extLst>
                </a:gridCol>
                <a:gridCol w="252000">
                  <a:extLst>
                    <a:ext uri="{9D8B030D-6E8A-4147-A177-3AD203B41FA5}">
                      <a16:colId xmlns:a16="http://schemas.microsoft.com/office/drawing/2014/main" val="2054846343"/>
                    </a:ext>
                  </a:extLst>
                </a:gridCol>
                <a:gridCol w="252000">
                  <a:extLst>
                    <a:ext uri="{9D8B030D-6E8A-4147-A177-3AD203B41FA5}">
                      <a16:colId xmlns:a16="http://schemas.microsoft.com/office/drawing/2014/main" val="971633155"/>
                    </a:ext>
                  </a:extLst>
                </a:gridCol>
                <a:gridCol w="252000">
                  <a:extLst>
                    <a:ext uri="{9D8B030D-6E8A-4147-A177-3AD203B41FA5}">
                      <a16:colId xmlns:a16="http://schemas.microsoft.com/office/drawing/2014/main" val="2412914824"/>
                    </a:ext>
                  </a:extLst>
                </a:gridCol>
                <a:gridCol w="252000">
                  <a:extLst>
                    <a:ext uri="{9D8B030D-6E8A-4147-A177-3AD203B41FA5}">
                      <a16:colId xmlns:a16="http://schemas.microsoft.com/office/drawing/2014/main" val="2164131338"/>
                    </a:ext>
                  </a:extLst>
                </a:gridCol>
                <a:gridCol w="252000">
                  <a:extLst>
                    <a:ext uri="{9D8B030D-6E8A-4147-A177-3AD203B41FA5}">
                      <a16:colId xmlns:a16="http://schemas.microsoft.com/office/drawing/2014/main" val="984992545"/>
                    </a:ext>
                  </a:extLst>
                </a:gridCol>
                <a:gridCol w="208280">
                  <a:extLst>
                    <a:ext uri="{9D8B030D-6E8A-4147-A177-3AD203B41FA5}">
                      <a16:colId xmlns:a16="http://schemas.microsoft.com/office/drawing/2014/main" val="910871820"/>
                    </a:ext>
                  </a:extLst>
                </a:gridCol>
                <a:gridCol w="252000">
                  <a:extLst>
                    <a:ext uri="{9D8B030D-6E8A-4147-A177-3AD203B41FA5}">
                      <a16:colId xmlns:a16="http://schemas.microsoft.com/office/drawing/2014/main" val="1093965054"/>
                    </a:ext>
                  </a:extLst>
                </a:gridCol>
                <a:gridCol w="252000">
                  <a:extLst>
                    <a:ext uri="{9D8B030D-6E8A-4147-A177-3AD203B41FA5}">
                      <a16:colId xmlns:a16="http://schemas.microsoft.com/office/drawing/2014/main" val="2218599164"/>
                    </a:ext>
                  </a:extLst>
                </a:gridCol>
                <a:gridCol w="252000">
                  <a:extLst>
                    <a:ext uri="{9D8B030D-6E8A-4147-A177-3AD203B41FA5}">
                      <a16:colId xmlns:a16="http://schemas.microsoft.com/office/drawing/2014/main" val="2546299886"/>
                    </a:ext>
                  </a:extLst>
                </a:gridCol>
                <a:gridCol w="252000">
                  <a:extLst>
                    <a:ext uri="{9D8B030D-6E8A-4147-A177-3AD203B41FA5}">
                      <a16:colId xmlns:a16="http://schemas.microsoft.com/office/drawing/2014/main" val="3928300876"/>
                    </a:ext>
                  </a:extLst>
                </a:gridCol>
                <a:gridCol w="252000">
                  <a:extLst>
                    <a:ext uri="{9D8B030D-6E8A-4147-A177-3AD203B41FA5}">
                      <a16:colId xmlns:a16="http://schemas.microsoft.com/office/drawing/2014/main" val="2873482750"/>
                    </a:ext>
                  </a:extLst>
                </a:gridCol>
                <a:gridCol w="208280">
                  <a:extLst>
                    <a:ext uri="{9D8B030D-6E8A-4147-A177-3AD203B41FA5}">
                      <a16:colId xmlns:a16="http://schemas.microsoft.com/office/drawing/2014/main" val="3278138996"/>
                    </a:ext>
                  </a:extLst>
                </a:gridCol>
                <a:gridCol w="252000">
                  <a:extLst>
                    <a:ext uri="{9D8B030D-6E8A-4147-A177-3AD203B41FA5}">
                      <a16:colId xmlns:a16="http://schemas.microsoft.com/office/drawing/2014/main" val="1537885387"/>
                    </a:ext>
                  </a:extLst>
                </a:gridCol>
                <a:gridCol w="252000">
                  <a:extLst>
                    <a:ext uri="{9D8B030D-6E8A-4147-A177-3AD203B41FA5}">
                      <a16:colId xmlns:a16="http://schemas.microsoft.com/office/drawing/2014/main" val="2175195157"/>
                    </a:ext>
                  </a:extLst>
                </a:gridCol>
                <a:gridCol w="252000">
                  <a:extLst>
                    <a:ext uri="{9D8B030D-6E8A-4147-A177-3AD203B41FA5}">
                      <a16:colId xmlns:a16="http://schemas.microsoft.com/office/drawing/2014/main" val="1270545222"/>
                    </a:ext>
                  </a:extLst>
                </a:gridCol>
                <a:gridCol w="252000">
                  <a:extLst>
                    <a:ext uri="{9D8B030D-6E8A-4147-A177-3AD203B41FA5}">
                      <a16:colId xmlns:a16="http://schemas.microsoft.com/office/drawing/2014/main" val="2892526296"/>
                    </a:ext>
                  </a:extLst>
                </a:gridCol>
                <a:gridCol w="252000">
                  <a:extLst>
                    <a:ext uri="{9D8B030D-6E8A-4147-A177-3AD203B41FA5}">
                      <a16:colId xmlns:a16="http://schemas.microsoft.com/office/drawing/2014/main" val="606535600"/>
                    </a:ext>
                  </a:extLst>
                </a:gridCol>
                <a:gridCol w="208280">
                  <a:extLst>
                    <a:ext uri="{9D8B030D-6E8A-4147-A177-3AD203B41FA5}">
                      <a16:colId xmlns:a16="http://schemas.microsoft.com/office/drawing/2014/main" val="2463554547"/>
                    </a:ext>
                  </a:extLst>
                </a:gridCol>
                <a:gridCol w="252000">
                  <a:extLst>
                    <a:ext uri="{9D8B030D-6E8A-4147-A177-3AD203B41FA5}">
                      <a16:colId xmlns:a16="http://schemas.microsoft.com/office/drawing/2014/main" val="2489774763"/>
                    </a:ext>
                  </a:extLst>
                </a:gridCol>
                <a:gridCol w="252000">
                  <a:extLst>
                    <a:ext uri="{9D8B030D-6E8A-4147-A177-3AD203B41FA5}">
                      <a16:colId xmlns:a16="http://schemas.microsoft.com/office/drawing/2014/main" val="2448888694"/>
                    </a:ext>
                  </a:extLst>
                </a:gridCol>
                <a:gridCol w="252000">
                  <a:extLst>
                    <a:ext uri="{9D8B030D-6E8A-4147-A177-3AD203B41FA5}">
                      <a16:colId xmlns:a16="http://schemas.microsoft.com/office/drawing/2014/main" val="2366154072"/>
                    </a:ext>
                  </a:extLst>
                </a:gridCol>
                <a:gridCol w="252000">
                  <a:extLst>
                    <a:ext uri="{9D8B030D-6E8A-4147-A177-3AD203B41FA5}">
                      <a16:colId xmlns:a16="http://schemas.microsoft.com/office/drawing/2014/main" val="1991320353"/>
                    </a:ext>
                  </a:extLst>
                </a:gridCol>
                <a:gridCol w="252000">
                  <a:extLst>
                    <a:ext uri="{9D8B030D-6E8A-4147-A177-3AD203B41FA5}">
                      <a16:colId xmlns:a16="http://schemas.microsoft.com/office/drawing/2014/main" val="2968220302"/>
                    </a:ext>
                  </a:extLst>
                </a:gridCol>
              </a:tblGrid>
              <a:tr h="170170">
                <a:tc rowSpan="2">
                  <a:txBody>
                    <a:bodyPr/>
                    <a:lstStyle/>
                    <a:p>
                      <a:pPr algn="l" fontAlgn="b"/>
                      <a:r>
                        <a:rPr lang="fi-FI" sz="800" b="1" i="0" u="none" strike="noStrike" dirty="0">
                          <a:solidFill>
                            <a:schemeClr val="bg1"/>
                          </a:solidFill>
                          <a:effectLst/>
                          <a:latin typeface="+mn-lt"/>
                        </a:rPr>
                        <a:t>Kokous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rowSpan="2">
                  <a:txBody>
                    <a:bodyPr/>
                    <a:lstStyle/>
                    <a:p>
                      <a:pPr algn="l" fontAlgn="b"/>
                      <a:r>
                        <a:rPr lang="fi-FI" sz="800" b="1" i="0" u="none" strike="noStrike" dirty="0">
                          <a:solidFill>
                            <a:schemeClr val="bg1"/>
                          </a:solidFill>
                          <a:effectLst/>
                          <a:latin typeface="+mn-lt"/>
                        </a:rPr>
                        <a:t>Läsnäolijat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gridSpan="5">
                  <a:txBody>
                    <a:bodyPr/>
                    <a:lstStyle/>
                    <a:p>
                      <a:pPr algn="ctr" fontAlgn="b"/>
                      <a:r>
                        <a:rPr lang="fi-FI" sz="800" b="1" i="0" u="none" strike="noStrike" dirty="0">
                          <a:solidFill>
                            <a:schemeClr val="bg1"/>
                          </a:solidFill>
                          <a:effectLst/>
                          <a:latin typeface="+mn-lt"/>
                        </a:rPr>
                        <a:t>Viikko #1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b">
                    <a:lnL>
                      <a:noFill/>
                    </a:lnL>
                    <a:lnR>
                      <a:noFill/>
                    </a:lnR>
                    <a:lnT>
                      <a:noFill/>
                    </a:lnT>
                    <a:lnB w="6350" cap="flat" cmpd="sng" algn="ctr">
                      <a:solidFill>
                        <a:srgbClr val="000000"/>
                      </a:solidFill>
                      <a:prstDash val="solid"/>
                      <a:round/>
                      <a:headEnd type="none" w="med" len="med"/>
                      <a:tailEnd type="none" w="med" len="med"/>
                    </a:lnB>
                  </a:tcPr>
                </a:tc>
                <a:tc rowSpan="8">
                  <a:txBody>
                    <a:bodyPr/>
                    <a:lstStyle/>
                    <a:p>
                      <a:pPr algn="ctr" fontAlgn="b"/>
                      <a:endParaRPr lang="fi-FI" sz="100" b="1"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a:noFill/>
                    </a:lnT>
                    <a:lnB w="6350" cap="flat" cmpd="sng" algn="ctr">
                      <a:solidFill>
                        <a:srgbClr val="A0DCFF"/>
                      </a:solidFill>
                      <a:prstDash val="solid"/>
                      <a:round/>
                      <a:headEnd type="none" w="med" len="med"/>
                      <a:tailEnd type="none" w="med" len="med"/>
                    </a:lnB>
                    <a:noFill/>
                  </a:tcPr>
                </a:tc>
                <a:tc gridSpan="5">
                  <a:txBody>
                    <a:bodyPr/>
                    <a:lstStyle/>
                    <a:p>
                      <a:pPr algn="ctr" fontAlgn="b"/>
                      <a:r>
                        <a:rPr lang="fi-FI" sz="800" b="1" i="0" u="none" strike="noStrike" dirty="0">
                          <a:solidFill>
                            <a:schemeClr val="bg1"/>
                          </a:solidFill>
                          <a:effectLst/>
                          <a:latin typeface="+mn-lt"/>
                        </a:rPr>
                        <a:t>Viikko #2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ctr">
                    <a:lnL>
                      <a:noFill/>
                    </a:lnL>
                    <a:lnR>
                      <a:noFill/>
                    </a:lnR>
                    <a:lnT>
                      <a:noFill/>
                    </a:lnT>
                    <a:lnB w="6350" cap="flat" cmpd="sng" algn="ctr">
                      <a:solidFill>
                        <a:srgbClr val="000000"/>
                      </a:solidFill>
                      <a:prstDash val="solid"/>
                      <a:round/>
                      <a:headEnd type="none" w="med" len="med"/>
                      <a:tailEnd type="none" w="med" len="med"/>
                    </a:lnB>
                  </a:tcPr>
                </a:tc>
                <a:tc rowSpan="8">
                  <a:txBody>
                    <a:bodyPr/>
                    <a:lstStyle/>
                    <a:p>
                      <a:pPr algn="ctr" fontAlgn="b"/>
                      <a:endParaRPr lang="fi-FI" sz="100" b="1"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a:noFill/>
                    </a:lnT>
                    <a:lnB w="6350" cap="flat" cmpd="sng" algn="ctr">
                      <a:solidFill>
                        <a:srgbClr val="A0DCFF"/>
                      </a:solidFill>
                      <a:prstDash val="solid"/>
                      <a:round/>
                      <a:headEnd type="none" w="med" len="med"/>
                      <a:tailEnd type="none" w="med" len="med"/>
                    </a:lnB>
                    <a:noFill/>
                  </a:tcPr>
                </a:tc>
                <a:tc gridSpan="5">
                  <a:txBody>
                    <a:bodyPr/>
                    <a:lstStyle/>
                    <a:p>
                      <a:pPr algn="ctr" fontAlgn="b"/>
                      <a:r>
                        <a:rPr lang="fi-FI" sz="800" b="1" i="0" u="none" strike="noStrike" dirty="0">
                          <a:solidFill>
                            <a:schemeClr val="bg1"/>
                          </a:solidFill>
                          <a:effectLst/>
                          <a:latin typeface="+mn-lt"/>
                        </a:rPr>
                        <a:t>Viikko #3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ctr">
                    <a:lnL>
                      <a:noFill/>
                    </a:lnL>
                    <a:lnR>
                      <a:noFill/>
                    </a:lnR>
                    <a:lnT>
                      <a:noFill/>
                    </a:lnT>
                    <a:lnB w="6350" cap="flat" cmpd="sng" algn="ctr">
                      <a:solidFill>
                        <a:srgbClr val="000000"/>
                      </a:solidFill>
                      <a:prstDash val="solid"/>
                      <a:round/>
                      <a:headEnd type="none" w="med" len="med"/>
                      <a:tailEnd type="none" w="med" len="med"/>
                    </a:lnB>
                  </a:tcPr>
                </a:tc>
                <a:tc rowSpan="8">
                  <a:txBody>
                    <a:bodyPr/>
                    <a:lstStyle/>
                    <a:p>
                      <a:pPr algn="ctr" fontAlgn="b"/>
                      <a:endParaRPr lang="fi-FI" sz="100" b="1"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a:noFill/>
                    </a:lnT>
                    <a:lnB w="6350" cap="flat" cmpd="sng" algn="ctr">
                      <a:solidFill>
                        <a:srgbClr val="A0DCFF"/>
                      </a:solidFill>
                      <a:prstDash val="solid"/>
                      <a:round/>
                      <a:headEnd type="none" w="med" len="med"/>
                      <a:tailEnd type="none" w="med" len="med"/>
                    </a:lnB>
                    <a:noFill/>
                  </a:tcPr>
                </a:tc>
                <a:tc gridSpan="5">
                  <a:txBody>
                    <a:bodyPr/>
                    <a:lstStyle/>
                    <a:p>
                      <a:pPr algn="ctr" fontAlgn="b"/>
                      <a:r>
                        <a:rPr lang="fi-FI" sz="800" b="1" i="0" u="none" strike="noStrike" dirty="0">
                          <a:solidFill>
                            <a:schemeClr val="bg1"/>
                          </a:solidFill>
                          <a:effectLst/>
                          <a:latin typeface="+mn-lt"/>
                        </a:rPr>
                        <a:t>Viikko #4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i-FI" sz="800" b="1" i="0" u="none" strike="noStrike">
                        <a:solidFill>
                          <a:srgbClr val="000000"/>
                        </a:solidFill>
                        <a:effectLst/>
                        <a:latin typeface="Calibri" panose="020F0502020204030204" pitchFamily="34" charset="0"/>
                      </a:endParaRPr>
                    </a:p>
                  </a:txBody>
                  <a:tcPr marL="5311" marR="5311" marT="5311"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712755"/>
                  </a:ext>
                </a:extLst>
              </a:tr>
              <a:tr h="170170">
                <a:tc vMerge="1">
                  <a:txBody>
                    <a:bodyPr/>
                    <a:lstStyle/>
                    <a:p>
                      <a:pPr algn="l" fontAlgn="b"/>
                      <a:r>
                        <a:rPr lang="fi-FI" sz="800" b="1" i="0" u="none" strike="noStrike">
                          <a:solidFill>
                            <a:srgbClr val="000000"/>
                          </a:solidFill>
                          <a:effectLst/>
                          <a:latin typeface="Calibri" panose="020F0502020204030204" pitchFamily="34" charset="0"/>
                        </a:rPr>
                        <a:t> </a:t>
                      </a:r>
                    </a:p>
                  </a:txBody>
                  <a:tcPr marL="36000" marR="5311" marT="53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A0DCFF"/>
                      </a:solidFill>
                      <a:prstDash val="solid"/>
                      <a:round/>
                      <a:headEnd type="none" w="med" len="med"/>
                      <a:tailEnd type="none" w="med" len="med"/>
                    </a:lnB>
                    <a:solidFill>
                      <a:schemeClr val="bg1">
                        <a:lumMod val="95000"/>
                      </a:schemeClr>
                    </a:solidFill>
                  </a:tcPr>
                </a:tc>
                <a:tc vMerge="1">
                  <a:txBody>
                    <a:bodyPr/>
                    <a:lstStyle/>
                    <a:p>
                      <a:pPr algn="l" fontAlgn="b"/>
                      <a:endParaRPr lang="fi-FI" sz="800" b="1" i="0" u="none" strike="noStrike">
                        <a:solidFill>
                          <a:srgbClr val="000000"/>
                        </a:solidFill>
                        <a:effectLst/>
                        <a:latin typeface="Calibri" panose="020F0502020204030204" pitchFamily="34" charset="0"/>
                      </a:endParaRPr>
                    </a:p>
                  </a:txBody>
                  <a:tcPr marL="36000" marR="5311" marT="53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A0DCFF"/>
                      </a:solidFill>
                      <a:prstDash val="solid"/>
                      <a:round/>
                      <a:headEnd type="none" w="med" len="med"/>
                      <a:tailEnd type="none" w="med" len="med"/>
                    </a:lnB>
                    <a:solidFill>
                      <a:schemeClr val="bg1">
                        <a:lumMod val="95000"/>
                      </a:schemeClr>
                    </a:solidFill>
                  </a:tcPr>
                </a:tc>
                <a:tc>
                  <a:txBody>
                    <a:bodyPr/>
                    <a:lstStyle/>
                    <a:p>
                      <a:pPr algn="ctr" fontAlgn="b"/>
                      <a:r>
                        <a:rPr lang="fi-FI" sz="800" b="0" i="0" u="none" strike="noStrike" dirty="0">
                          <a:solidFill>
                            <a:schemeClr val="bg1"/>
                          </a:solidFill>
                          <a:effectLst/>
                          <a:latin typeface="+mn-lt"/>
                        </a:rPr>
                        <a:t>ma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dirty="0">
                          <a:solidFill>
                            <a:schemeClr val="bg1"/>
                          </a:solidFill>
                          <a:effectLst/>
                          <a:latin typeface="+mn-lt"/>
                        </a:rPr>
                        <a:t>ti</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dirty="0">
                          <a:solidFill>
                            <a:schemeClr val="bg1"/>
                          </a:solidFill>
                          <a:effectLst/>
                          <a:latin typeface="+mn-lt"/>
                        </a:rPr>
                        <a:t>ke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dirty="0">
                          <a:solidFill>
                            <a:schemeClr val="bg1"/>
                          </a:solidFill>
                          <a:effectLst/>
                          <a:latin typeface="+mn-lt"/>
                        </a:rPr>
                        <a:t>to</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dirty="0">
                          <a:solidFill>
                            <a:schemeClr val="bg1"/>
                          </a:solidFill>
                          <a:effectLst/>
                          <a:latin typeface="+mn-lt"/>
                        </a:rPr>
                        <a:t>pe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vMerge="1">
                  <a:txBody>
                    <a:bodyPr/>
                    <a:lstStyle/>
                    <a:p>
                      <a:pPr algn="ctr" fontAlgn="b"/>
                      <a:r>
                        <a:rPr lang="fi-FI" sz="800" b="1" i="0" u="none" strike="noStrike">
                          <a:solidFill>
                            <a:srgbClr val="000000"/>
                          </a:solidFill>
                          <a:effectLst/>
                          <a:latin typeface="Calibri" panose="020F0502020204030204" pitchFamily="34" charset="0"/>
                        </a:rPr>
                        <a:t> </a:t>
                      </a:r>
                    </a:p>
                  </a:txBody>
                  <a:tcPr marL="0" marR="5311" marT="53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A0DCFF"/>
                      </a:solidFill>
                      <a:prstDash val="solid"/>
                      <a:round/>
                      <a:headEnd type="none" w="med" len="med"/>
                      <a:tailEnd type="none" w="med" len="med"/>
                    </a:lnB>
                    <a:solidFill>
                      <a:schemeClr val="bg1">
                        <a:lumMod val="95000"/>
                      </a:schemeClr>
                    </a:solidFill>
                  </a:tcPr>
                </a:tc>
                <a:tc>
                  <a:txBody>
                    <a:bodyPr/>
                    <a:lstStyle/>
                    <a:p>
                      <a:pPr algn="ctr" fontAlgn="b"/>
                      <a:r>
                        <a:rPr lang="fi-FI" sz="800" b="0" i="0" u="none" strike="noStrike" dirty="0">
                          <a:solidFill>
                            <a:schemeClr val="bg1"/>
                          </a:solidFill>
                          <a:effectLst/>
                          <a:latin typeface="+mn-lt"/>
                        </a:rPr>
                        <a:t>ma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dirty="0">
                          <a:solidFill>
                            <a:schemeClr val="bg1"/>
                          </a:solidFill>
                          <a:effectLst/>
                          <a:latin typeface="+mn-lt"/>
                        </a:rPr>
                        <a:t>Ti</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dirty="0">
                          <a:solidFill>
                            <a:schemeClr val="bg1"/>
                          </a:solidFill>
                          <a:effectLst/>
                          <a:latin typeface="+mn-lt"/>
                        </a:rPr>
                        <a:t>ke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a:solidFill>
                            <a:schemeClr val="bg1"/>
                          </a:solidFill>
                          <a:effectLst/>
                          <a:latin typeface="+mn-lt"/>
                        </a:rPr>
                        <a:t>to</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a:solidFill>
                            <a:schemeClr val="bg1"/>
                          </a:solidFill>
                          <a:effectLst/>
                          <a:latin typeface="+mn-lt"/>
                        </a:rPr>
                        <a:t>pe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vMerge="1">
                  <a:txBody>
                    <a:bodyPr/>
                    <a:lstStyle/>
                    <a:p>
                      <a:pPr algn="ctr" fontAlgn="b"/>
                      <a:r>
                        <a:rPr lang="fi-FI" sz="800" b="1" i="0" u="none" strike="noStrike">
                          <a:solidFill>
                            <a:srgbClr val="000000"/>
                          </a:solidFill>
                          <a:effectLst/>
                          <a:latin typeface="Calibri" panose="020F0502020204030204" pitchFamily="34" charset="0"/>
                        </a:rPr>
                        <a:t> </a:t>
                      </a:r>
                    </a:p>
                  </a:txBody>
                  <a:tcPr marL="0" marR="5311" marT="53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A0DCFF"/>
                      </a:solidFill>
                      <a:prstDash val="solid"/>
                      <a:round/>
                      <a:headEnd type="none" w="med" len="med"/>
                      <a:tailEnd type="none" w="med" len="med"/>
                    </a:lnB>
                    <a:solidFill>
                      <a:schemeClr val="bg1">
                        <a:lumMod val="95000"/>
                      </a:schemeClr>
                    </a:solidFill>
                  </a:tcPr>
                </a:tc>
                <a:tc>
                  <a:txBody>
                    <a:bodyPr/>
                    <a:lstStyle/>
                    <a:p>
                      <a:pPr algn="ctr" fontAlgn="b"/>
                      <a:r>
                        <a:rPr lang="fi-FI" sz="800" b="0" i="0" u="none" strike="noStrike" dirty="0">
                          <a:solidFill>
                            <a:schemeClr val="bg1"/>
                          </a:solidFill>
                          <a:effectLst/>
                          <a:latin typeface="+mn-lt"/>
                        </a:rPr>
                        <a:t>ma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dirty="0">
                          <a:solidFill>
                            <a:schemeClr val="bg1"/>
                          </a:solidFill>
                          <a:effectLst/>
                          <a:latin typeface="+mn-lt"/>
                        </a:rPr>
                        <a:t>ti</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a:solidFill>
                            <a:schemeClr val="bg1"/>
                          </a:solidFill>
                          <a:effectLst/>
                          <a:latin typeface="+mn-lt"/>
                        </a:rPr>
                        <a:t>ke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a:solidFill>
                            <a:schemeClr val="bg1"/>
                          </a:solidFill>
                          <a:effectLst/>
                          <a:latin typeface="+mn-lt"/>
                        </a:rPr>
                        <a:t>to</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a:solidFill>
                            <a:schemeClr val="bg1"/>
                          </a:solidFill>
                          <a:effectLst/>
                          <a:latin typeface="+mn-lt"/>
                        </a:rPr>
                        <a:t>pe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vMerge="1">
                  <a:txBody>
                    <a:bodyPr/>
                    <a:lstStyle/>
                    <a:p>
                      <a:pPr algn="ctr" fontAlgn="b"/>
                      <a:r>
                        <a:rPr lang="fi-FI" sz="800" b="1" i="0" u="none" strike="noStrike">
                          <a:solidFill>
                            <a:srgbClr val="000000"/>
                          </a:solidFill>
                          <a:effectLst/>
                          <a:latin typeface="Calibri" panose="020F0502020204030204" pitchFamily="34" charset="0"/>
                        </a:rPr>
                        <a:t> </a:t>
                      </a:r>
                    </a:p>
                  </a:txBody>
                  <a:tcPr marL="0" marR="5311" marT="53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A0DCFF"/>
                      </a:solidFill>
                      <a:prstDash val="solid"/>
                      <a:round/>
                      <a:headEnd type="none" w="med" len="med"/>
                      <a:tailEnd type="none" w="med" len="med"/>
                    </a:lnB>
                    <a:solidFill>
                      <a:schemeClr val="bg1">
                        <a:lumMod val="95000"/>
                      </a:schemeClr>
                    </a:solidFill>
                  </a:tcPr>
                </a:tc>
                <a:tc>
                  <a:txBody>
                    <a:bodyPr/>
                    <a:lstStyle/>
                    <a:p>
                      <a:pPr algn="ctr" fontAlgn="b"/>
                      <a:r>
                        <a:rPr lang="fi-FI" sz="800" b="0" i="0" u="none" strike="noStrike">
                          <a:solidFill>
                            <a:schemeClr val="bg1"/>
                          </a:solidFill>
                          <a:effectLst/>
                          <a:latin typeface="+mn-lt"/>
                        </a:rPr>
                        <a:t>ma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dirty="0">
                          <a:solidFill>
                            <a:schemeClr val="bg1"/>
                          </a:solidFill>
                          <a:effectLst/>
                          <a:latin typeface="+mn-lt"/>
                        </a:rPr>
                        <a:t>ti</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a:solidFill>
                            <a:schemeClr val="bg1"/>
                          </a:solidFill>
                          <a:effectLst/>
                          <a:latin typeface="+mn-lt"/>
                        </a:rPr>
                        <a:t>ke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a:solidFill>
                            <a:schemeClr val="bg1"/>
                          </a:solidFill>
                          <a:effectLst/>
                          <a:latin typeface="+mn-lt"/>
                        </a:rPr>
                        <a:t>to</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800" b="0" i="0" u="none" strike="noStrike">
                          <a:solidFill>
                            <a:schemeClr val="bg1"/>
                          </a:solidFill>
                          <a:effectLst/>
                          <a:latin typeface="+mn-lt"/>
                        </a:rPr>
                        <a:t>pe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483672246"/>
                  </a:ext>
                </a:extLst>
              </a:tr>
              <a:tr h="672193">
                <a:tc>
                  <a:txBody>
                    <a:bodyPr/>
                    <a:lstStyle/>
                    <a:p>
                      <a:pPr algn="l" rtl="0" fontAlgn="b"/>
                      <a:r>
                        <a:rPr lang="fi-FI" sz="800" b="1" i="0" u="none" strike="noStrike" dirty="0">
                          <a:solidFill>
                            <a:srgbClr val="000000"/>
                          </a:solidFill>
                          <a:effectLst/>
                          <a:latin typeface="+mn-lt"/>
                        </a:rPr>
                        <a:t>Johtoryhmän kokous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a:txBody>
                    <a:bodyPr/>
                    <a:lstStyle/>
                    <a:p>
                      <a:pPr marL="171450" indent="-171450" algn="l" rtl="0" fontAlgn="b">
                        <a:buFont typeface="Arial" panose="020B0604020202020204" pitchFamily="34" charset="0"/>
                        <a:buChar char="•"/>
                      </a:pPr>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0"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0"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0"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45010434"/>
                  </a:ext>
                </a:extLst>
              </a:tr>
              <a:tr h="67219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800" b="1" i="0" u="none" strike="noStrike" dirty="0">
                          <a:solidFill>
                            <a:srgbClr val="000000"/>
                          </a:solidFill>
                          <a:effectLst/>
                          <a:latin typeface="+mn-lt"/>
                        </a:rPr>
                        <a:t>Palveluyksikön johdon kokous</a:t>
                      </a:r>
                    </a:p>
                    <a:p>
                      <a:pPr algn="l" fontAlgn="b"/>
                      <a:endParaRPr kumimoji="0" lang="fi-FI" sz="800" b="1"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a:txBody>
                    <a:bodyPr/>
                    <a:lstStyle/>
                    <a:p>
                      <a:pPr marL="171450" indent="-171450" algn="l" rtl="0" fontAlgn="b">
                        <a:buFont typeface="Arial" panose="020B0604020202020204" pitchFamily="34" charset="0"/>
                        <a:buChar char="•"/>
                      </a:pPr>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b" latinLnBrk="0" hangingPunct="1"/>
                      <a:endParaRPr lang="fi-FI" sz="800" b="0" i="0" u="none" strike="noStrike" kern="1200" dirty="0">
                        <a:solidFill>
                          <a:srgbClr val="000000"/>
                        </a:solidFill>
                        <a:effectLst/>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endParaRPr lang="fi-FI"/>
                    </a:p>
                  </a:txBody>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endParaRPr lang="fi-FI"/>
                    </a:p>
                  </a:txBody>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endParaRPr lang="fi-FI"/>
                    </a:p>
                  </a:txBody>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60370360"/>
                  </a:ext>
                </a:extLst>
              </a:tr>
              <a:tr h="672193">
                <a:tc>
                  <a:txBody>
                    <a:bodyPr/>
                    <a:lstStyle/>
                    <a:p>
                      <a:pPr algn="l" rtl="0" fontAlgn="b"/>
                      <a:endParaRPr lang="fi-FI" sz="800" b="1" i="1"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a:txBody>
                    <a:bodyPr/>
                    <a:lstStyle/>
                    <a:p>
                      <a:pPr marL="171450" indent="-171450" algn="l" rtl="0" fontAlgn="b">
                        <a:buFont typeface="Arial" panose="020B0604020202020204" pitchFamily="34" charset="0"/>
                        <a:buChar char="•"/>
                      </a:pPr>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endParaRPr lang="fi-FI" sz="800" b="0" i="0" u="none" strike="noStrike" kern="1200" dirty="0">
                        <a:solidFill>
                          <a:srgbClr val="000000"/>
                        </a:solidFill>
                        <a:effectLst/>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5311"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5311"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5311"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i-FI" sz="800" b="1" i="0" u="none" strike="noStrike">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058079"/>
                  </a:ext>
                </a:extLst>
              </a:tr>
              <a:tr h="672193">
                <a:tc>
                  <a:txBody>
                    <a:bodyPr/>
                    <a:lstStyle/>
                    <a:p>
                      <a:pPr algn="l" fontAlgn="b"/>
                      <a:endParaRPr kumimoji="0" lang="fi-FI" sz="800" b="1" i="1"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a:txBody>
                    <a:bodyPr/>
                    <a:lstStyle/>
                    <a:p>
                      <a:pPr marL="171450" indent="-171450" algn="l" rtl="0" fontAlgn="b">
                        <a:buFont typeface="Arial" panose="020B0604020202020204" pitchFamily="34" charset="0"/>
                        <a:buChar char="•"/>
                      </a:pPr>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5311"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dirty="0">
                        <a:ln>
                          <a:noFill/>
                        </a:ln>
                        <a:solidFill>
                          <a:srgbClr val="046A38"/>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dirty="0">
                        <a:ln>
                          <a:noFill/>
                        </a:ln>
                        <a:solidFill>
                          <a:srgbClr val="046A38"/>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5311"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5311"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14720576"/>
                  </a:ext>
                </a:extLst>
              </a:tr>
              <a:tr h="672193">
                <a:tc>
                  <a:txBody>
                    <a:bodyPr/>
                    <a:lstStyle/>
                    <a:p>
                      <a:pPr algn="l" fontAlgn="b"/>
                      <a:endParaRPr kumimoji="0" lang="fi-FI" sz="800" b="1" i="1"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a:txBody>
                    <a:bodyPr/>
                    <a:lstStyle/>
                    <a:p>
                      <a:pPr marL="171450" indent="-171450" algn="l" rtl="0" fontAlgn="b">
                        <a:buFont typeface="Arial" panose="020B0604020202020204" pitchFamily="34" charset="0"/>
                        <a:buChar char="•"/>
                      </a:pPr>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b"/>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5311"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rtl="0" fontAlgn="b"/>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endParaRPr lang="fi-FI" sz="800" b="1" i="0" u="none" strike="noStrike">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dirty="0">
                        <a:ln>
                          <a:noFill/>
                        </a:ln>
                        <a:solidFill>
                          <a:srgbClr val="046A38"/>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dirty="0">
                        <a:ln>
                          <a:noFill/>
                        </a:ln>
                        <a:solidFill>
                          <a:srgbClr val="046A38"/>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5311"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rtl="0" fontAlgn="b"/>
                      <a:endParaRPr lang="fi-FI" sz="800" b="1" i="0" u="none" strike="noStrike">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endParaRPr lang="fi-FI" sz="800" b="1" i="0" u="none" strike="noStrike">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5311"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rtl="0" fontAlgn="b"/>
                      <a:endParaRPr lang="fi-FI" sz="800" b="1" i="0" u="none" strike="noStrike">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endParaRPr lang="fi-FI" sz="800" b="1" i="0" u="none" strike="noStrike">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025946787"/>
                  </a:ext>
                </a:extLst>
              </a:tr>
              <a:tr h="672193">
                <a:tc>
                  <a:txBody>
                    <a:bodyPr/>
                    <a:lstStyle/>
                    <a:p>
                      <a:pPr algn="l" rtl="0" fontAlgn="b"/>
                      <a:endParaRPr lang="fi-FI" sz="800" b="0" i="1"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5311"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5311"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vMerge="1">
                  <a:txBody>
                    <a:bodyPr/>
                    <a:lstStyle/>
                    <a:p>
                      <a:pPr algn="ctr" fontAlgn="b"/>
                      <a:endParaRPr lang="fi-FI" sz="800" b="0" i="0" u="none" strike="noStrike">
                        <a:solidFill>
                          <a:srgbClr val="000000"/>
                        </a:solidFill>
                        <a:effectLst/>
                        <a:latin typeface="Calibri" panose="020F0502020204030204" pitchFamily="34" charset="0"/>
                      </a:endParaRPr>
                    </a:p>
                  </a:txBody>
                  <a:tcPr marL="5311" marR="5311" marT="5311" marB="0" anchor="ctr">
                    <a:lnL w="6350" cap="flat" cmpd="sng" algn="ctr">
                      <a:solidFill>
                        <a:srgbClr val="A0DCFF"/>
                      </a:solidFill>
                      <a:prstDash val="solid"/>
                      <a:round/>
                      <a:headEnd type="none" w="med" len="med"/>
                      <a:tailEnd type="none" w="med" len="med"/>
                    </a:lnL>
                    <a:lnR w="6350" cap="flat" cmpd="sng" algn="ctr">
                      <a:solidFill>
                        <a:srgbClr val="A0DCFF"/>
                      </a:solidFill>
                      <a:prstDash val="solid"/>
                      <a:round/>
                      <a:headEnd type="none" w="med" len="med"/>
                      <a:tailEnd type="none" w="med" len="med"/>
                    </a:lnR>
                    <a:lnT w="6350" cap="flat" cmpd="sng" algn="ctr">
                      <a:solidFill>
                        <a:srgbClr val="A0DCFF"/>
                      </a:solidFill>
                      <a:prstDash val="solid"/>
                      <a:round/>
                      <a:headEnd type="none" w="med" len="med"/>
                      <a:tailEnd type="none" w="med" len="med"/>
                    </a:lnT>
                    <a:lnB w="6350" cap="flat" cmpd="sng" algn="ctr">
                      <a:solidFill>
                        <a:srgbClr val="A0DCFF"/>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endParaRPr lang="fi-FI" sz="800" b="0" i="0" u="none" strike="noStrike" dirty="0">
                        <a:solidFill>
                          <a:srgbClr val="000000"/>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endParaRPr lang="fi-FI" sz="800" b="1" i="0" u="none" strike="noStrike" dirty="0">
                        <a:solidFill>
                          <a:srgbClr val="046A38"/>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40948942"/>
                  </a:ext>
                </a:extLst>
              </a:tr>
            </a:tbl>
          </a:graphicData>
        </a:graphic>
      </p:graphicFrame>
      <p:graphicFrame>
        <p:nvGraphicFramePr>
          <p:cNvPr id="13" name="Table 12">
            <a:extLst>
              <a:ext uri="{FF2B5EF4-FFF2-40B4-BE49-F238E27FC236}">
                <a16:creationId xmlns:a16="http://schemas.microsoft.com/office/drawing/2014/main" id="{1FC9AA28-C217-44F5-A7DB-B3A1C26DEAC1}"/>
              </a:ext>
            </a:extLst>
          </p:cNvPr>
          <p:cNvGraphicFramePr>
            <a:graphicFrameLocks noGrp="1"/>
          </p:cNvGraphicFramePr>
          <p:nvPr>
            <p:extLst>
              <p:ext uri="{D42A27DB-BD31-4B8C-83A1-F6EECF244321}">
                <p14:modId xmlns:p14="http://schemas.microsoft.com/office/powerpoint/2010/main" val="2093650285"/>
              </p:ext>
            </p:extLst>
          </p:nvPr>
        </p:nvGraphicFramePr>
        <p:xfrm>
          <a:off x="603315" y="5364995"/>
          <a:ext cx="1407793" cy="603316"/>
        </p:xfrm>
        <a:graphic>
          <a:graphicData uri="http://schemas.openxmlformats.org/drawingml/2006/table">
            <a:tbl>
              <a:tblPr/>
              <a:tblGrid>
                <a:gridCol w="1407793">
                  <a:extLst>
                    <a:ext uri="{9D8B030D-6E8A-4147-A177-3AD203B41FA5}">
                      <a16:colId xmlns:a16="http://schemas.microsoft.com/office/drawing/2014/main" val="4102652702"/>
                    </a:ext>
                  </a:extLst>
                </a:gridCol>
              </a:tblGrid>
              <a:tr h="301658">
                <a:tc>
                  <a:txBody>
                    <a:bodyPr/>
                    <a:lstStyle/>
                    <a:p>
                      <a:pPr algn="ctr" rtl="0" fontAlgn="b"/>
                      <a:r>
                        <a:rPr lang="fi-FI" sz="800" b="1" i="0" u="none" strike="noStrike" dirty="0">
                          <a:solidFill>
                            <a:srgbClr val="046A38"/>
                          </a:solidFill>
                          <a:effectLst/>
                          <a:latin typeface="+mn-ea"/>
                        </a:rPr>
                        <a:t>✓ = kokouspäivä(t)</a:t>
                      </a:r>
                    </a:p>
                  </a:txBody>
                  <a:tcPr marL="0" marR="5311" marT="5311"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38197217"/>
                  </a:ext>
                </a:extLst>
              </a:tr>
              <a:tr h="30165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800" b="1" i="0" u="none" strike="noStrike" dirty="0">
                          <a:solidFill>
                            <a:srgbClr val="046A38"/>
                          </a:solidFill>
                          <a:effectLst/>
                          <a:latin typeface="+mn-ea"/>
                        </a:rPr>
                        <a:t>✓ = esimerkkikokouspäivä</a:t>
                      </a:r>
                    </a:p>
                  </a:txBody>
                  <a:tcPr marL="0" marR="5311" marT="5311"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82080734"/>
                  </a:ext>
                </a:extLst>
              </a:tr>
            </a:tbl>
          </a:graphicData>
        </a:graphic>
      </p:graphicFrame>
      <p:sp>
        <p:nvSpPr>
          <p:cNvPr id="10" name="Content Placeholder 2">
            <a:extLst>
              <a:ext uri="{FF2B5EF4-FFF2-40B4-BE49-F238E27FC236}">
                <a16:creationId xmlns:a16="http://schemas.microsoft.com/office/drawing/2014/main" id="{5491853A-EEC6-48D2-A5FF-14380C4313AD}"/>
              </a:ext>
            </a:extLst>
          </p:cNvPr>
          <p:cNvSpPr>
            <a:spLocks noGrp="1"/>
          </p:cNvSpPr>
          <p:nvPr>
            <p:ph idx="1"/>
          </p:nvPr>
        </p:nvSpPr>
        <p:spPr>
          <a:xfrm>
            <a:off x="527902" y="1357666"/>
            <a:ext cx="1890178" cy="3793454"/>
          </a:xfrm>
        </p:spPr>
        <p:txBody>
          <a:bodyPr/>
          <a:lstStyle/>
          <a:p>
            <a:pPr marL="267970" indent="-267970"/>
            <a:r>
              <a:rPr lang="fi-FI" sz="1600" dirty="0">
                <a:ea typeface="Verdana"/>
              </a:rPr>
              <a:t>[kuvataan tähän periaatteet, joiden pohjalta tällaiseen kokous-järjestelyyn on päädytty]</a:t>
            </a:r>
          </a:p>
        </p:txBody>
      </p:sp>
    </p:spTree>
    <p:extLst>
      <p:ext uri="{BB962C8B-B14F-4D97-AF65-F5344CB8AC3E}">
        <p14:creationId xmlns:p14="http://schemas.microsoft.com/office/powerpoint/2010/main" val="190999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FDCB9-BBE0-4AF8-A741-D886620FF33C}"/>
              </a:ext>
            </a:extLst>
          </p:cNvPr>
          <p:cNvSpPr>
            <a:spLocks noGrp="1"/>
          </p:cNvSpPr>
          <p:nvPr>
            <p:ph type="title"/>
          </p:nvPr>
        </p:nvSpPr>
        <p:spPr>
          <a:xfrm>
            <a:off x="603315" y="603316"/>
            <a:ext cx="10985370" cy="479854"/>
          </a:xfrm>
        </p:spPr>
        <p:txBody>
          <a:bodyPr/>
          <a:lstStyle/>
          <a:p>
            <a:r>
              <a:rPr lang="fi-FI" sz="2400" dirty="0">
                <a:solidFill>
                  <a:schemeClr val="tx2"/>
                </a:solidFill>
              </a:rPr>
              <a:t>Johtoryhmän kokousten agenda-aihiot</a:t>
            </a:r>
          </a:p>
        </p:txBody>
      </p:sp>
      <p:graphicFrame>
        <p:nvGraphicFramePr>
          <p:cNvPr id="13" name="Table 12">
            <a:extLst>
              <a:ext uri="{FF2B5EF4-FFF2-40B4-BE49-F238E27FC236}">
                <a16:creationId xmlns:a16="http://schemas.microsoft.com/office/drawing/2014/main" id="{32FB5937-30DB-472E-A149-65F39A71DC94}"/>
              </a:ext>
            </a:extLst>
          </p:cNvPr>
          <p:cNvGraphicFramePr>
            <a:graphicFrameLocks noGrp="1"/>
          </p:cNvGraphicFramePr>
          <p:nvPr>
            <p:extLst>
              <p:ext uri="{D42A27DB-BD31-4B8C-83A1-F6EECF244321}">
                <p14:modId xmlns:p14="http://schemas.microsoft.com/office/powerpoint/2010/main" val="2489205379"/>
              </p:ext>
            </p:extLst>
          </p:nvPr>
        </p:nvGraphicFramePr>
        <p:xfrm>
          <a:off x="603315" y="1166775"/>
          <a:ext cx="2866911" cy="4951849"/>
        </p:xfrm>
        <a:graphic>
          <a:graphicData uri="http://schemas.openxmlformats.org/drawingml/2006/table">
            <a:tbl>
              <a:tblPr>
                <a:tableStyleId>{5C22544A-7EE6-4342-B048-85BDC9FD1C3A}</a:tableStyleId>
              </a:tblPr>
              <a:tblGrid>
                <a:gridCol w="1246911">
                  <a:extLst>
                    <a:ext uri="{9D8B030D-6E8A-4147-A177-3AD203B41FA5}">
                      <a16:colId xmlns:a16="http://schemas.microsoft.com/office/drawing/2014/main" val="320821040"/>
                    </a:ext>
                  </a:extLst>
                </a:gridCol>
                <a:gridCol w="1620000">
                  <a:extLst>
                    <a:ext uri="{9D8B030D-6E8A-4147-A177-3AD203B41FA5}">
                      <a16:colId xmlns:a16="http://schemas.microsoft.com/office/drawing/2014/main" val="2930024535"/>
                    </a:ext>
                  </a:extLst>
                </a:gridCol>
              </a:tblGrid>
              <a:tr h="252000">
                <a:tc>
                  <a:txBody>
                    <a:bodyPr/>
                    <a:lstStyle/>
                    <a:p>
                      <a:pPr algn="l" fontAlgn="b"/>
                      <a:r>
                        <a:rPr lang="fi-FI" sz="1000" b="1" i="0" u="none" strike="noStrike" dirty="0">
                          <a:solidFill>
                            <a:srgbClr val="FFFFFF"/>
                          </a:solidFill>
                          <a:effectLst/>
                          <a:latin typeface="+mj-lt"/>
                        </a:rPr>
                        <a:t>Osallistujat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l" fontAlgn="b"/>
                      <a:r>
                        <a:rPr lang="fi-FI" sz="1000" b="1" i="0" u="none" strike="noStrike">
                          <a:solidFill>
                            <a:srgbClr val="FFFFFF"/>
                          </a:solidFill>
                          <a:effectLst/>
                          <a:latin typeface="+mj-lt"/>
                        </a:rPr>
                        <a:t>Rooli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342754367"/>
                  </a:ext>
                </a:extLst>
              </a:tr>
              <a:tr h="427259">
                <a:tc>
                  <a:txBody>
                    <a:bodyPr/>
                    <a:lstStyle/>
                    <a:p>
                      <a:pPr algn="l" fontAlgn="b"/>
                      <a:r>
                        <a:rPr kumimoji="0" lang="fi-FI" sz="1000" b="1" i="1" u="none" strike="noStrike" kern="1200" cap="none" spc="0" normalizeH="0" baseline="0" dirty="0">
                          <a:ln>
                            <a:noFill/>
                          </a:ln>
                          <a:solidFill>
                            <a:schemeClr val="tx1"/>
                          </a:solidFill>
                          <a:effectLst/>
                          <a:uLnTx/>
                          <a:uFillTx/>
                          <a:latin typeface="+mj-lt"/>
                          <a:ea typeface="+mn-ea"/>
                          <a:cs typeface="+mn-cs"/>
                        </a:rPr>
                        <a:t>Nimi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r>
                        <a:rPr kumimoji="0" lang="fi-FI" sz="1000" b="0" i="0" u="none" strike="noStrike" kern="1200" cap="none" spc="0" normalizeH="0" baseline="0" dirty="0">
                          <a:ln>
                            <a:noFill/>
                          </a:ln>
                          <a:solidFill>
                            <a:schemeClr val="tx1"/>
                          </a:solidFill>
                          <a:effectLst/>
                          <a:uLnTx/>
                          <a:uFillTx/>
                          <a:latin typeface="+mn-lt"/>
                          <a:ea typeface="+mn-ea"/>
                          <a:cs typeface="+mn-cs"/>
                        </a:rPr>
                        <a:t>Palvelulinjajohtaja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46919797"/>
                  </a:ext>
                </a:extLst>
              </a:tr>
              <a:tr h="42725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90965799"/>
                  </a:ext>
                </a:extLst>
              </a:tr>
              <a:tr h="42725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70201691"/>
                  </a:ext>
                </a:extLst>
              </a:tr>
              <a:tr h="42725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484091"/>
                  </a:ext>
                </a:extLst>
              </a:tr>
              <a:tr h="42725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53616254"/>
                  </a:ext>
                </a:extLst>
              </a:tr>
              <a:tr h="42725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8195924"/>
                  </a:ext>
                </a:extLst>
              </a:tr>
              <a:tr h="42725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98289324"/>
                  </a:ext>
                </a:extLst>
              </a:tr>
              <a:tr h="42725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20603901"/>
                  </a:ext>
                </a:extLst>
              </a:tr>
              <a:tr h="42725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98565542"/>
                  </a:ext>
                </a:extLst>
              </a:tr>
              <a:tr h="42725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57507543"/>
                  </a:ext>
                </a:extLst>
              </a:tr>
              <a:tr h="42725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prstClr val="black"/>
                        </a:solidFill>
                        <a:effectLst/>
                        <a:uLnTx/>
                        <a:uFillTx/>
                        <a:latin typeface="Verdan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922582"/>
                  </a:ext>
                </a:extLst>
              </a:tr>
            </a:tbl>
          </a:graphicData>
        </a:graphic>
      </p:graphicFrame>
      <p:graphicFrame>
        <p:nvGraphicFramePr>
          <p:cNvPr id="14" name="Table 13">
            <a:extLst>
              <a:ext uri="{FF2B5EF4-FFF2-40B4-BE49-F238E27FC236}">
                <a16:creationId xmlns:a16="http://schemas.microsoft.com/office/drawing/2014/main" id="{043632ED-BB3D-4C1D-8C86-CF5658365A16}"/>
              </a:ext>
            </a:extLst>
          </p:cNvPr>
          <p:cNvGraphicFramePr>
            <a:graphicFrameLocks noGrp="1"/>
          </p:cNvGraphicFramePr>
          <p:nvPr>
            <p:extLst>
              <p:ext uri="{D42A27DB-BD31-4B8C-83A1-F6EECF244321}">
                <p14:modId xmlns:p14="http://schemas.microsoft.com/office/powerpoint/2010/main" val="2582489873"/>
              </p:ext>
            </p:extLst>
          </p:nvPr>
        </p:nvGraphicFramePr>
        <p:xfrm>
          <a:off x="3620655" y="1166775"/>
          <a:ext cx="7988022" cy="4178130"/>
        </p:xfrm>
        <a:graphic>
          <a:graphicData uri="http://schemas.openxmlformats.org/drawingml/2006/table">
            <a:tbl>
              <a:tblPr>
                <a:tableStyleId>{5C22544A-7EE6-4342-B048-85BDC9FD1C3A}</a:tableStyleId>
              </a:tblPr>
              <a:tblGrid>
                <a:gridCol w="396000">
                  <a:extLst>
                    <a:ext uri="{9D8B030D-6E8A-4147-A177-3AD203B41FA5}">
                      <a16:colId xmlns:a16="http://schemas.microsoft.com/office/drawing/2014/main" val="1242876843"/>
                    </a:ext>
                  </a:extLst>
                </a:gridCol>
                <a:gridCol w="2736000">
                  <a:extLst>
                    <a:ext uri="{9D8B030D-6E8A-4147-A177-3AD203B41FA5}">
                      <a16:colId xmlns:a16="http://schemas.microsoft.com/office/drawing/2014/main" val="320821040"/>
                    </a:ext>
                  </a:extLst>
                </a:gridCol>
                <a:gridCol w="2048022">
                  <a:extLst>
                    <a:ext uri="{9D8B030D-6E8A-4147-A177-3AD203B41FA5}">
                      <a16:colId xmlns:a16="http://schemas.microsoft.com/office/drawing/2014/main" val="3613985357"/>
                    </a:ext>
                  </a:extLst>
                </a:gridCol>
                <a:gridCol w="1404000">
                  <a:extLst>
                    <a:ext uri="{9D8B030D-6E8A-4147-A177-3AD203B41FA5}">
                      <a16:colId xmlns:a16="http://schemas.microsoft.com/office/drawing/2014/main" val="1969097867"/>
                    </a:ext>
                  </a:extLst>
                </a:gridCol>
                <a:gridCol w="1404000">
                  <a:extLst>
                    <a:ext uri="{9D8B030D-6E8A-4147-A177-3AD203B41FA5}">
                      <a16:colId xmlns:a16="http://schemas.microsoft.com/office/drawing/2014/main" val="1214901652"/>
                    </a:ext>
                  </a:extLst>
                </a:gridCol>
              </a:tblGrid>
              <a:tr h="252000">
                <a:tc>
                  <a:txBody>
                    <a:bodyPr/>
                    <a:lstStyle/>
                    <a:p>
                      <a:pPr algn="ctr" fontAlgn="b"/>
                      <a:r>
                        <a:rPr lang="fi-FI" sz="1100" b="1" i="0" u="none" strike="noStrike" dirty="0">
                          <a:solidFill>
                            <a:srgbClr val="FFFFFF"/>
                          </a:solidFill>
                          <a:effectLst/>
                          <a:latin typeface="+mj-lt"/>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l" fontAlgn="b"/>
                      <a:r>
                        <a:rPr lang="fi-FI" sz="1100" b="1" i="0" u="none" strike="noStrike" dirty="0">
                          <a:solidFill>
                            <a:srgbClr val="FFFFFF"/>
                          </a:solidFill>
                          <a:effectLst/>
                          <a:latin typeface="+mj-lt"/>
                        </a:rPr>
                        <a:t>Mahdollisia agendakohtia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l" fontAlgn="b"/>
                      <a:r>
                        <a:rPr lang="fi-FI" sz="1100" b="1" i="0" u="none" strike="noStrike">
                          <a:solidFill>
                            <a:srgbClr val="FFFFFF"/>
                          </a:solidFill>
                          <a:effectLst/>
                          <a:latin typeface="+mj-lt"/>
                        </a:rPr>
                        <a:t>Käytännössä</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l" fontAlgn="b"/>
                      <a:r>
                        <a:rPr lang="fi-FI" sz="1100" b="1" i="0" u="none" strike="noStrike">
                          <a:solidFill>
                            <a:srgbClr val="FFFFFF"/>
                          </a:solidFill>
                          <a:effectLst/>
                          <a:latin typeface="+mj-lt"/>
                        </a:rPr>
                        <a:t>Esittelijä</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l" fontAlgn="b"/>
                      <a:r>
                        <a:rPr lang="fi-FI" sz="1100" b="1" i="0" u="none" strike="noStrike">
                          <a:solidFill>
                            <a:srgbClr val="FFFFFF"/>
                          </a:solidFill>
                          <a:effectLst/>
                          <a:latin typeface="+mj-lt"/>
                        </a:rPr>
                        <a:t>Valmistelija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342754367"/>
                  </a:ext>
                </a:extLst>
              </a:tr>
              <a:tr h="391905">
                <a:tc>
                  <a:txBody>
                    <a:bodyPr/>
                    <a:lstStyle/>
                    <a:p>
                      <a:pPr algn="ctr" fontAlgn="b"/>
                      <a:r>
                        <a:rPr kumimoji="0" lang="fi-FI" sz="1000" b="1" i="0" u="none" strike="noStrike" kern="1200" cap="none" spc="0" normalizeH="0" baseline="0" dirty="0">
                          <a:ln>
                            <a:noFill/>
                          </a:ln>
                          <a:solidFill>
                            <a:schemeClr val="tx1"/>
                          </a:solidFill>
                          <a:effectLst/>
                          <a:uLnTx/>
                          <a:uFillTx/>
                          <a:latin typeface="+mj-lt"/>
                          <a:ea typeface="+mn-ea"/>
                          <a:cs typeface="+mn-cs"/>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kumimoji="0" lang="fi-FI" sz="1000" b="0" i="0" u="none" strike="noStrike" kern="1200" cap="none" spc="0" normalizeH="0" baseline="0" dirty="0">
                          <a:ln>
                            <a:noFill/>
                          </a:ln>
                          <a:solidFill>
                            <a:schemeClr val="tx1"/>
                          </a:solidFill>
                          <a:effectLst/>
                          <a:uLnTx/>
                          <a:uFillTx/>
                          <a:latin typeface="+mj-lt"/>
                          <a:ea typeface="+mn-ea"/>
                          <a:cs typeface="+mn-cs"/>
                        </a:rPr>
                        <a:t>[agendakohdan nimi]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kumimoji="0" lang="fi-FI" sz="800" b="0" i="0" u="none" strike="noStrike" kern="1200" cap="none" spc="0" normalizeH="0" baseline="0" dirty="0">
                          <a:ln>
                            <a:noFill/>
                          </a:ln>
                          <a:solidFill>
                            <a:schemeClr val="tx1"/>
                          </a:solidFill>
                          <a:effectLst/>
                          <a:uLnTx/>
                          <a:uFillTx/>
                          <a:latin typeface="+mj-lt"/>
                          <a:ea typeface="+mn-ea"/>
                          <a:cs typeface="+mn-cs"/>
                        </a:rPr>
                        <a:t>[mitä asioita käsitellään tämän agendakohdan alla]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kumimoji="0" lang="fi-FI" sz="1000" b="0" i="0" u="none" strike="noStrike" kern="1200" cap="none" spc="0" normalizeH="0" baseline="0" dirty="0">
                          <a:ln>
                            <a:noFill/>
                          </a:ln>
                          <a:solidFill>
                            <a:schemeClr val="tx1"/>
                          </a:solidFill>
                          <a:effectLst/>
                          <a:uLnTx/>
                          <a:uFillTx/>
                          <a:latin typeface="+mj-lt"/>
                          <a:ea typeface="+mn-ea"/>
                          <a:cs typeface="+mn-cs"/>
                        </a:rPr>
                        <a:t>[kuka esittelee]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kumimoji="0" lang="fi-FI" sz="1000" b="0" i="0" u="none" strike="noStrike" kern="1200" cap="none" spc="0" normalizeH="0" baseline="0" dirty="0">
                          <a:ln>
                            <a:noFill/>
                          </a:ln>
                          <a:solidFill>
                            <a:schemeClr val="tx1"/>
                          </a:solidFill>
                          <a:effectLst/>
                          <a:uLnTx/>
                          <a:uFillTx/>
                          <a:latin typeface="+mj-lt"/>
                          <a:ea typeface="+mn-ea"/>
                          <a:cs typeface="+mn-cs"/>
                        </a:rPr>
                        <a:t>[kuka valmistelee]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46919797"/>
                  </a:ext>
                </a:extLst>
              </a:tr>
              <a:tr h="391905">
                <a:tc>
                  <a:txBody>
                    <a:bodyPr/>
                    <a:lstStyle/>
                    <a:p>
                      <a:pPr algn="ctr" fontAlgn="b"/>
                      <a:r>
                        <a:rPr kumimoji="0" lang="fi-FI" sz="1000" b="1" i="0" u="none" strike="noStrike" kern="1200" cap="none" spc="0" normalizeH="0" baseline="0">
                          <a:ln>
                            <a:noFill/>
                          </a:ln>
                          <a:solidFill>
                            <a:schemeClr val="tx1"/>
                          </a:solidFill>
                          <a:effectLst/>
                          <a:uLnTx/>
                          <a:uFillTx/>
                          <a:latin typeface="+mj-lt"/>
                          <a:ea typeface="+mn-ea"/>
                          <a:cs typeface="+mn-cs"/>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kumimoji="0" lang="fi-FI" sz="8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kumimoji="0" lang="fi-FI" sz="1000" b="0" i="0" u="none" strike="noStrike" kern="1200" cap="none" spc="0" normalizeH="0" baseline="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9799165"/>
                  </a:ext>
                </a:extLst>
              </a:tr>
              <a:tr h="39190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1000" b="1" i="0" u="none" strike="noStrike" kern="1200" cap="none" spc="0" normalizeH="0" baseline="0">
                          <a:ln>
                            <a:noFill/>
                          </a:ln>
                          <a:solidFill>
                            <a:schemeClr val="tx1"/>
                          </a:solidFill>
                          <a:effectLst/>
                          <a:uLnTx/>
                          <a:uFillTx/>
                          <a:latin typeface="+mn-lt"/>
                          <a:ea typeface="+mn-ea"/>
                          <a:cs typeface="+mn-cs"/>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90965799"/>
                  </a:ext>
                </a:extLst>
              </a:tr>
              <a:tr h="39190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1000" b="1" i="0" u="none" strike="noStrike" kern="1200" cap="none" spc="0" normalizeH="0" baseline="0">
                          <a:ln>
                            <a:noFill/>
                          </a:ln>
                          <a:solidFill>
                            <a:schemeClr val="tx1"/>
                          </a:solidFill>
                          <a:effectLst/>
                          <a:uLnTx/>
                          <a:uFillTx/>
                          <a:latin typeface="+mn-lt"/>
                          <a:ea typeface="+mn-ea"/>
                          <a:cs typeface="+mn-cs"/>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70201691"/>
                  </a:ext>
                </a:extLst>
              </a:tr>
              <a:tr h="39190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1000" b="1" i="0" u="none" strike="noStrike" kern="1200" cap="none" spc="0" normalizeH="0" baseline="0">
                          <a:ln>
                            <a:noFill/>
                          </a:ln>
                          <a:solidFill>
                            <a:schemeClr val="tx1"/>
                          </a:solidFill>
                          <a:effectLst/>
                          <a:uLnTx/>
                          <a:uFillTx/>
                          <a:latin typeface="+mj-lt"/>
                          <a:ea typeface="+mn-ea"/>
                          <a:cs typeface="+mn-cs"/>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8195924"/>
                  </a:ext>
                </a:extLst>
              </a:tr>
              <a:tr h="39190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1000" b="1" i="0" u="none" strike="noStrike" kern="1200" cap="none" spc="0" normalizeH="0" baseline="0" dirty="0">
                          <a:ln>
                            <a:noFill/>
                          </a:ln>
                          <a:solidFill>
                            <a:schemeClr val="tx1"/>
                          </a:solidFill>
                          <a:effectLst/>
                          <a:uLnTx/>
                          <a:uFillTx/>
                          <a:latin typeface="+mn-lt"/>
                          <a:ea typeface="+mn-ea"/>
                          <a:cs typeface="+mn-cs"/>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98289324"/>
                  </a:ext>
                </a:extLst>
              </a:tr>
              <a:tr h="391905">
                <a:tc>
                  <a:txBody>
                    <a:bodyPr/>
                    <a:lstStyle/>
                    <a:p>
                      <a:pPr algn="ctr" fontAlgn="b"/>
                      <a:r>
                        <a:rPr kumimoji="0" lang="fi-FI" sz="1000" b="1" i="0" u="none" strike="noStrike" kern="1200" cap="none" spc="0" normalizeH="0" baseline="0">
                          <a:ln>
                            <a:noFill/>
                          </a:ln>
                          <a:solidFill>
                            <a:schemeClr val="tx1"/>
                          </a:solidFill>
                          <a:effectLst/>
                          <a:uLnTx/>
                          <a:uFillTx/>
                          <a:latin typeface="+mj-lt"/>
                          <a:ea typeface="+mn-ea"/>
                          <a:cs typeface="+mn-cs"/>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kumimoji="0" lang="fi-FI" sz="8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kumimoji="0" lang="fi-FI" sz="1000" b="0" i="0" u="none" strike="noStrike" kern="1200" cap="none" spc="0" normalizeH="0" baseline="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20603901"/>
                  </a:ext>
                </a:extLst>
              </a:tr>
              <a:tr h="39190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1000" b="1" i="0" u="none" strike="noStrike" kern="1200" cap="none" spc="0" normalizeH="0" baseline="0">
                          <a:ln>
                            <a:noFill/>
                          </a:ln>
                          <a:solidFill>
                            <a:schemeClr val="tx1"/>
                          </a:solidFill>
                          <a:effectLst/>
                          <a:uLnTx/>
                          <a:uFillTx/>
                          <a:latin typeface="+mn-lt"/>
                          <a:ea typeface="+mn-ea"/>
                          <a:cs typeface="+mn-cs"/>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sngStrike" kern="1200" cap="none" spc="0" normalizeH="0" baseline="0" dirty="0">
                        <a:ln>
                          <a:noFill/>
                        </a:ln>
                        <a:solidFill>
                          <a:schemeClr val="tx1"/>
                        </a:solidFill>
                        <a:effectLst/>
                        <a:highlight>
                          <a:srgbClr val="FFFF00"/>
                        </a:highligh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800" b="0" i="0" u="none" strike="sng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98565542"/>
                  </a:ext>
                </a:extLst>
              </a:tr>
              <a:tr h="391905">
                <a:tc>
                  <a:txBody>
                    <a:bodyPr/>
                    <a:lstStyle/>
                    <a:p>
                      <a:pPr algn="ctr" fontAlgn="b"/>
                      <a:r>
                        <a:rPr kumimoji="0" lang="fi-FI" sz="1000" b="1" i="0" u="none" strike="noStrike" kern="1200" cap="none" spc="0" normalizeH="0" baseline="0">
                          <a:ln>
                            <a:noFill/>
                          </a:ln>
                          <a:solidFill>
                            <a:schemeClr val="tx1"/>
                          </a:solidFill>
                          <a:effectLst/>
                          <a:uLnTx/>
                          <a:uFillTx/>
                          <a:latin typeface="+mj-lt"/>
                          <a:ea typeface="+mn-ea"/>
                          <a:cs typeface="+mn-cs"/>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dirty="0">
                        <a:ln>
                          <a:noFill/>
                        </a:ln>
                        <a:solidFill>
                          <a:schemeClr val="tx1"/>
                        </a:solidFill>
                        <a:effectLst/>
                        <a:highlight>
                          <a:srgbClr val="FFFF00"/>
                        </a:highligh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5297116"/>
                  </a:ext>
                </a:extLst>
              </a:tr>
              <a:tr h="391905">
                <a:tc>
                  <a:txBody>
                    <a:bodyPr/>
                    <a:lstStyle/>
                    <a:p>
                      <a:pPr algn="ctr" fontAlgn="b"/>
                      <a:r>
                        <a:rPr kumimoji="0" lang="fi-FI" sz="1000" b="1" i="0" u="none" strike="noStrike" kern="1200" cap="none" spc="0" normalizeH="0" baseline="0">
                          <a:ln>
                            <a:noFill/>
                          </a:ln>
                          <a:solidFill>
                            <a:schemeClr val="tx1"/>
                          </a:solidFill>
                          <a:effectLst/>
                          <a:uLnTx/>
                          <a:uFillTx/>
                          <a:latin typeface="+mj-lt"/>
                          <a:ea typeface="+mn-ea"/>
                          <a:cs typeface="+mn-cs"/>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kumimoji="0" lang="fi-FI" sz="8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kumimoji="0" lang="fi-FI" sz="100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922582"/>
                  </a:ext>
                </a:extLst>
              </a:tr>
            </a:tbl>
          </a:graphicData>
        </a:graphic>
      </p:graphicFrame>
    </p:spTree>
    <p:extLst>
      <p:ext uri="{BB962C8B-B14F-4D97-AF65-F5344CB8AC3E}">
        <p14:creationId xmlns:p14="http://schemas.microsoft.com/office/powerpoint/2010/main" val="942423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FF68D6-1875-4E51-BA15-B120A18393C1}"/>
              </a:ext>
            </a:extLst>
          </p:cNvPr>
          <p:cNvSpPr>
            <a:spLocks noGrp="1"/>
          </p:cNvSpPr>
          <p:nvPr>
            <p:ph type="title"/>
          </p:nvPr>
        </p:nvSpPr>
        <p:spPr>
          <a:xfrm>
            <a:off x="603315" y="603315"/>
            <a:ext cx="10985370" cy="603315"/>
          </a:xfrm>
        </p:spPr>
        <p:txBody>
          <a:bodyPr>
            <a:normAutofit fontScale="90000"/>
          </a:bodyPr>
          <a:lstStyle/>
          <a:p>
            <a:r>
              <a:rPr lang="fi-FI" dirty="0">
                <a:solidFill>
                  <a:schemeClr val="tx2"/>
                </a:solidFill>
              </a:rPr>
              <a:t>Käyttöönottomme tavoitteena on aito sitoutuminen</a:t>
            </a:r>
          </a:p>
        </p:txBody>
      </p:sp>
      <p:sp>
        <p:nvSpPr>
          <p:cNvPr id="11" name="Rectangle 10">
            <a:extLst>
              <a:ext uri="{FF2B5EF4-FFF2-40B4-BE49-F238E27FC236}">
                <a16:creationId xmlns:a16="http://schemas.microsoft.com/office/drawing/2014/main" id="{88B075C4-0F58-41C1-A8A4-80AA0C08A470}"/>
              </a:ext>
            </a:extLst>
          </p:cNvPr>
          <p:cNvSpPr>
            <a:spLocks noChangeArrowheads="1"/>
          </p:cNvSpPr>
          <p:nvPr/>
        </p:nvSpPr>
        <p:spPr bwMode="auto">
          <a:xfrm rot="16200000">
            <a:off x="2278879" y="3935782"/>
            <a:ext cx="2232729" cy="231334"/>
          </a:xfrm>
          <a:prstGeom prst="rect">
            <a:avLst/>
          </a:prstGeom>
          <a:solidFill>
            <a:schemeClr val="bg1"/>
          </a:solidFill>
          <a:ln w="9525" algn="ctr">
            <a:noFill/>
            <a:miter lim="800000"/>
            <a:headEnd/>
            <a:tailEnd/>
          </a:ln>
        </p:spPr>
        <p:txBody>
          <a:bodyPr lIns="84120" tIns="41267" rIns="84120" bIns="41267" anchor="ctr"/>
          <a:lstStyle/>
          <a:p>
            <a:pPr marL="0" marR="0" lvl="0" indent="0" algn="ctr" defTabSz="791996" rtl="0" eaLnBrk="0" fontAlgn="auto" latinLnBrk="0" hangingPunct="0">
              <a:lnSpc>
                <a:spcPct val="100000"/>
              </a:lnSpc>
              <a:spcBef>
                <a:spcPts val="0"/>
              </a:spcBef>
              <a:spcAft>
                <a:spcPts val="0"/>
              </a:spcAft>
              <a:buClrTx/>
              <a:buSzTx/>
              <a:buFontTx/>
              <a:buNone/>
              <a:tabLst/>
              <a:defRPr/>
            </a:pPr>
            <a:r>
              <a:rPr kumimoji="0" lang="fi-FI" sz="1100" b="1" i="0" u="none" strike="noStrike" kern="1200" cap="none" spc="300" normalizeH="0" baseline="0" noProof="0">
                <a:ln>
                  <a:noFill/>
                </a:ln>
                <a:solidFill>
                  <a:srgbClr val="000000"/>
                </a:solidFill>
                <a:effectLst/>
                <a:uLnTx/>
                <a:uFillTx/>
                <a:latin typeface="Verdana"/>
                <a:ea typeface="Arial Unicode MS" pitchFamily="34" charset="-128"/>
                <a:cs typeface="Calibri" pitchFamily="34" charset="0"/>
              </a:rPr>
              <a:t>SITOUTUMINEN</a:t>
            </a:r>
          </a:p>
        </p:txBody>
      </p:sp>
      <p:sp>
        <p:nvSpPr>
          <p:cNvPr id="12" name="Arc 10">
            <a:extLst>
              <a:ext uri="{FF2B5EF4-FFF2-40B4-BE49-F238E27FC236}">
                <a16:creationId xmlns:a16="http://schemas.microsoft.com/office/drawing/2014/main" id="{7805BB1D-3D05-438E-9F24-AD3803F318A3}"/>
              </a:ext>
            </a:extLst>
          </p:cNvPr>
          <p:cNvSpPr>
            <a:spLocks/>
          </p:cNvSpPr>
          <p:nvPr/>
        </p:nvSpPr>
        <p:spPr bwMode="auto">
          <a:xfrm>
            <a:off x="3937579" y="3422839"/>
            <a:ext cx="7626364" cy="2529172"/>
          </a:xfrm>
          <a:custGeom>
            <a:avLst/>
            <a:gdLst>
              <a:gd name="T0" fmla="*/ 2147483647 w 21433"/>
              <a:gd name="T1" fmla="*/ 2147483647 h 21600"/>
              <a:gd name="T2" fmla="*/ 0 w 21433"/>
              <a:gd name="T3" fmla="*/ 2147483647 h 21600"/>
              <a:gd name="T4" fmla="*/ 0 w 21433"/>
              <a:gd name="T5" fmla="*/ 0 h 21600"/>
              <a:gd name="T6" fmla="*/ 0 60000 65536"/>
              <a:gd name="T7" fmla="*/ 0 60000 65536"/>
              <a:gd name="T8" fmla="*/ 0 60000 65536"/>
              <a:gd name="T9" fmla="*/ 0 w 21433"/>
              <a:gd name="T10" fmla="*/ 0 h 21600"/>
              <a:gd name="T11" fmla="*/ 21433 w 21433"/>
              <a:gd name="T12" fmla="*/ 21600 h 21600"/>
            </a:gdLst>
            <a:ahLst/>
            <a:cxnLst>
              <a:cxn ang="T6">
                <a:pos x="T0" y="T1"/>
              </a:cxn>
              <a:cxn ang="T7">
                <a:pos x="T2" y="T3"/>
              </a:cxn>
              <a:cxn ang="T8">
                <a:pos x="T4" y="T5"/>
              </a:cxn>
            </a:cxnLst>
            <a:rect l="T9" t="T10" r="T11" b="T12"/>
            <a:pathLst>
              <a:path w="21433" h="21600" fill="none" extrusionOk="0">
                <a:moveTo>
                  <a:pt x="21433" y="2679"/>
                </a:moveTo>
                <a:cubicBezTo>
                  <a:pt x="20082" y="13488"/>
                  <a:pt x="10893" y="21599"/>
                  <a:pt x="0" y="21600"/>
                </a:cubicBezTo>
              </a:path>
              <a:path w="21433" h="21600" stroke="0" extrusionOk="0">
                <a:moveTo>
                  <a:pt x="21433" y="2679"/>
                </a:moveTo>
                <a:cubicBezTo>
                  <a:pt x="20082" y="13488"/>
                  <a:pt x="10893" y="21599"/>
                  <a:pt x="0" y="21600"/>
                </a:cubicBezTo>
                <a:lnTo>
                  <a:pt x="0" y="0"/>
                </a:lnTo>
                <a:close/>
              </a:path>
            </a:pathLst>
          </a:custGeom>
          <a:noFill/>
          <a:ln w="47625" cap="rnd">
            <a:gradFill flip="none" rotWithShape="1">
              <a:gsLst>
                <a:gs pos="100000">
                  <a:srgbClr val="E0F0FB"/>
                </a:gs>
                <a:gs pos="0">
                  <a:srgbClr val="63B4EC"/>
                </a:gs>
              </a:gsLst>
              <a:lin ang="10800000" scaled="1"/>
              <a:tileRect/>
            </a:gradFill>
            <a:round/>
            <a:headEnd type="triangle" w="lg" len="med"/>
            <a:tailEnd type="none" w="sm" len="sm"/>
          </a:ln>
        </p:spPr>
        <p:txBody>
          <a:bodyPr wrap="none" lIns="91421" tIns="45710" rIns="91421" bIns="4571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000000"/>
              </a:solidFill>
              <a:effectLst/>
              <a:uLnTx/>
              <a:uFillTx/>
              <a:latin typeface="Verdana"/>
              <a:ea typeface="+mn-ea"/>
              <a:cs typeface="Calibri" pitchFamily="34" charset="0"/>
            </a:endParaRPr>
          </a:p>
        </p:txBody>
      </p:sp>
      <p:sp>
        <p:nvSpPr>
          <p:cNvPr id="13" name="Line 7">
            <a:extLst>
              <a:ext uri="{FF2B5EF4-FFF2-40B4-BE49-F238E27FC236}">
                <a16:creationId xmlns:a16="http://schemas.microsoft.com/office/drawing/2014/main" id="{19AD312B-7CB3-457D-9FB4-94B53F55D6B5}"/>
              </a:ext>
            </a:extLst>
          </p:cNvPr>
          <p:cNvSpPr>
            <a:spLocks noChangeShapeType="1"/>
          </p:cNvSpPr>
          <p:nvPr/>
        </p:nvSpPr>
        <p:spPr bwMode="auto">
          <a:xfrm flipV="1">
            <a:off x="3557688" y="1867246"/>
            <a:ext cx="0" cy="4368406"/>
          </a:xfrm>
          <a:prstGeom prst="line">
            <a:avLst/>
          </a:prstGeom>
          <a:noFill/>
          <a:ln w="15875">
            <a:solidFill>
              <a:schemeClr val="tx1">
                <a:lumMod val="50000"/>
                <a:lumOff val="50000"/>
              </a:schemeClr>
            </a:solidFill>
            <a:round/>
            <a:headEnd type="none" w="sm" len="sm"/>
            <a:tailEnd type="triangle" w="lg" len="med"/>
          </a:ln>
        </p:spPr>
        <p:txBody>
          <a:bodyPr wrap="none" lIns="91421" tIns="45710" rIns="91421" bIns="4571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i-FI" sz="2800" b="0" i="0" u="none" strike="noStrike" kern="1200" cap="none" spc="0" normalizeH="0" baseline="0" noProof="0">
              <a:ln>
                <a:noFill/>
              </a:ln>
              <a:solidFill>
                <a:srgbClr val="000000"/>
              </a:solidFill>
              <a:effectLst/>
              <a:uLnTx/>
              <a:uFillTx/>
              <a:latin typeface="Verdana"/>
              <a:ea typeface="+mn-ea"/>
              <a:cs typeface="Calibri" pitchFamily="34" charset="0"/>
            </a:endParaRPr>
          </a:p>
        </p:txBody>
      </p:sp>
      <p:sp>
        <p:nvSpPr>
          <p:cNvPr id="14" name="Line 8">
            <a:extLst>
              <a:ext uri="{FF2B5EF4-FFF2-40B4-BE49-F238E27FC236}">
                <a16:creationId xmlns:a16="http://schemas.microsoft.com/office/drawing/2014/main" id="{3B7A34AF-B089-417A-BACC-F752FA902F00}"/>
              </a:ext>
            </a:extLst>
          </p:cNvPr>
          <p:cNvSpPr>
            <a:spLocks noChangeShapeType="1"/>
          </p:cNvSpPr>
          <p:nvPr/>
        </p:nvSpPr>
        <p:spPr bwMode="auto">
          <a:xfrm>
            <a:off x="3546567" y="6226622"/>
            <a:ext cx="7992000" cy="0"/>
          </a:xfrm>
          <a:prstGeom prst="line">
            <a:avLst/>
          </a:prstGeom>
          <a:noFill/>
          <a:ln w="15875">
            <a:solidFill>
              <a:schemeClr val="tx1">
                <a:lumMod val="50000"/>
                <a:lumOff val="50000"/>
              </a:schemeClr>
            </a:solidFill>
            <a:round/>
            <a:headEnd type="none" w="sm" len="sm"/>
            <a:tailEnd type="triangle" w="lg" len="med"/>
          </a:ln>
        </p:spPr>
        <p:txBody>
          <a:bodyPr wrap="none" lIns="91421" tIns="45710" rIns="91421" bIns="4571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i-FI" sz="2800" b="0" i="0" u="none" strike="noStrike" kern="1200" cap="none" spc="0" normalizeH="0" baseline="0" noProof="0">
              <a:ln>
                <a:noFill/>
              </a:ln>
              <a:solidFill>
                <a:srgbClr val="000000"/>
              </a:solidFill>
              <a:effectLst/>
              <a:uLnTx/>
              <a:uFillTx/>
              <a:latin typeface="Verdana"/>
              <a:ea typeface="+mn-ea"/>
              <a:cs typeface="Calibri" pitchFamily="34" charset="0"/>
            </a:endParaRPr>
          </a:p>
        </p:txBody>
      </p:sp>
      <p:grpSp>
        <p:nvGrpSpPr>
          <p:cNvPr id="15" name="Group 14">
            <a:extLst>
              <a:ext uri="{FF2B5EF4-FFF2-40B4-BE49-F238E27FC236}">
                <a16:creationId xmlns:a16="http://schemas.microsoft.com/office/drawing/2014/main" id="{C0917044-0D28-4DC8-801F-B78EE0F9FCD5}"/>
              </a:ext>
            </a:extLst>
          </p:cNvPr>
          <p:cNvGrpSpPr/>
          <p:nvPr/>
        </p:nvGrpSpPr>
        <p:grpSpPr>
          <a:xfrm>
            <a:off x="6945501" y="3651860"/>
            <a:ext cx="1472666" cy="1200633"/>
            <a:chOff x="3741171" y="3585628"/>
            <a:chExt cx="1260000" cy="1055131"/>
          </a:xfrm>
        </p:grpSpPr>
        <p:sp>
          <p:nvSpPr>
            <p:cNvPr id="16" name="Text Box 9">
              <a:extLst>
                <a:ext uri="{FF2B5EF4-FFF2-40B4-BE49-F238E27FC236}">
                  <a16:creationId xmlns:a16="http://schemas.microsoft.com/office/drawing/2014/main" id="{7F8CF7F8-31FF-47E7-B470-768EEC56F272}"/>
                </a:ext>
              </a:extLst>
            </p:cNvPr>
            <p:cNvSpPr txBox="1">
              <a:spLocks noChangeArrowheads="1"/>
            </p:cNvSpPr>
            <p:nvPr/>
          </p:nvSpPr>
          <p:spPr bwMode="auto">
            <a:xfrm>
              <a:off x="3741171" y="3974495"/>
              <a:ext cx="1260000" cy="666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076325" eaLnBrk="0" hangingPunct="0">
                <a:defRPr sz="2000">
                  <a:solidFill>
                    <a:schemeClr val="tx1"/>
                  </a:solidFill>
                  <a:latin typeface="Arial" pitchFamily="34" charset="0"/>
                  <a:cs typeface="Arial" pitchFamily="34" charset="0"/>
                </a:defRPr>
              </a:lvl1pPr>
              <a:lvl2pPr marL="742950" indent="-285750" defTabSz="1076325" eaLnBrk="0" hangingPunct="0">
                <a:defRPr sz="2000">
                  <a:solidFill>
                    <a:schemeClr val="tx1"/>
                  </a:solidFill>
                  <a:latin typeface="Arial" pitchFamily="34" charset="0"/>
                  <a:cs typeface="Arial" pitchFamily="34" charset="0"/>
                </a:defRPr>
              </a:lvl2pPr>
              <a:lvl3pPr marL="1143000" indent="-228600" defTabSz="1076325" eaLnBrk="0" hangingPunct="0">
                <a:defRPr sz="2000">
                  <a:solidFill>
                    <a:schemeClr val="tx1"/>
                  </a:solidFill>
                  <a:latin typeface="Arial" pitchFamily="34" charset="0"/>
                  <a:cs typeface="Arial" pitchFamily="34" charset="0"/>
                </a:defRPr>
              </a:lvl3pPr>
              <a:lvl4pPr marL="1600200" indent="-228600" defTabSz="1076325" eaLnBrk="0" hangingPunct="0">
                <a:defRPr sz="2000">
                  <a:solidFill>
                    <a:schemeClr val="tx1"/>
                  </a:solidFill>
                  <a:latin typeface="Arial" pitchFamily="34" charset="0"/>
                  <a:cs typeface="Arial" pitchFamily="34" charset="0"/>
                </a:defRPr>
              </a:lvl4pPr>
              <a:lvl5pPr marL="2057400" indent="-228600" defTabSz="1076325" eaLnBrk="0" hangingPunct="0">
                <a:defRPr sz="2000">
                  <a:solidFill>
                    <a:schemeClr val="tx1"/>
                  </a:solidFill>
                  <a:latin typeface="Arial" pitchFamily="34" charset="0"/>
                  <a:cs typeface="Arial" pitchFamily="34" charset="0"/>
                </a:defRPr>
              </a:lvl5pPr>
              <a:lvl6pPr marL="2514600" indent="-228600" defTabSz="1076325"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76325"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76325"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76325"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algn="ctr" defTabSz="1076325" rtl="0" eaLnBrk="1" fontAlgn="base" latinLnBrk="0" hangingPunct="1">
                <a:lnSpc>
                  <a:spcPct val="100000"/>
                </a:lnSpc>
                <a:spcBef>
                  <a:spcPct val="0"/>
                </a:spcBef>
                <a:spcAft>
                  <a:spcPct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Verdana"/>
                  <a:ea typeface="+mn-ea"/>
                  <a:cs typeface="Arial" pitchFamily="34" charset="0"/>
                </a:rPr>
                <a:t>Olen sisäistänyt, miten johtamismalli vaikuttaa omaan työhöni ja mitä minulta edellytetään.</a:t>
              </a:r>
              <a:endParaRPr kumimoji="0" lang="fi-FI" sz="2400" b="0" i="0" u="none" strike="noStrike" kern="1200" cap="none" spc="0" normalizeH="0" baseline="0" noProof="0">
                <a:ln>
                  <a:noFill/>
                </a:ln>
                <a:solidFill>
                  <a:prstClr val="black"/>
                </a:solidFill>
                <a:effectLst/>
                <a:uLnTx/>
                <a:uFillTx/>
                <a:latin typeface="Verdana"/>
                <a:ea typeface="+mn-ea"/>
                <a:cs typeface="Arial" pitchFamily="34" charset="0"/>
              </a:endParaRPr>
            </a:p>
          </p:txBody>
        </p:sp>
        <p:sp>
          <p:nvSpPr>
            <p:cNvPr id="17" name="Rectangle 16">
              <a:extLst>
                <a:ext uri="{FF2B5EF4-FFF2-40B4-BE49-F238E27FC236}">
                  <a16:creationId xmlns:a16="http://schemas.microsoft.com/office/drawing/2014/main" id="{0530FF5C-1140-433E-B775-AC247C81609F}"/>
                </a:ext>
              </a:extLst>
            </p:cNvPr>
            <p:cNvSpPr/>
            <p:nvPr/>
          </p:nvSpPr>
          <p:spPr>
            <a:xfrm>
              <a:off x="3741171" y="3585628"/>
              <a:ext cx="1260000" cy="315101"/>
            </a:xfrm>
            <a:prstGeom prst="rect">
              <a:avLst/>
            </a:prstGeom>
            <a:solidFill>
              <a:srgbClr val="A1D2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ctr" defTabSz="8204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a:ln>
                    <a:noFill/>
                  </a:ln>
                  <a:solidFill>
                    <a:prstClr val="white"/>
                  </a:solidFill>
                  <a:effectLst/>
                  <a:uLnTx/>
                  <a:uFillTx/>
                  <a:latin typeface="Verdana"/>
                  <a:ea typeface="+mn-ea"/>
                  <a:cs typeface="+mn-cs"/>
                </a:rPr>
                <a:t>Sisäistäminen</a:t>
              </a:r>
            </a:p>
          </p:txBody>
        </p:sp>
      </p:grpSp>
      <p:grpSp>
        <p:nvGrpSpPr>
          <p:cNvPr id="18" name="Group 17">
            <a:extLst>
              <a:ext uri="{FF2B5EF4-FFF2-40B4-BE49-F238E27FC236}">
                <a16:creationId xmlns:a16="http://schemas.microsoft.com/office/drawing/2014/main" id="{8EF982F3-1AA8-4F6C-B6B4-64FEF6E4D0D6}"/>
              </a:ext>
            </a:extLst>
          </p:cNvPr>
          <p:cNvGrpSpPr/>
          <p:nvPr/>
        </p:nvGrpSpPr>
        <p:grpSpPr>
          <a:xfrm>
            <a:off x="10091277" y="2058286"/>
            <a:ext cx="1472666" cy="1656708"/>
            <a:chOff x="6593497" y="2349185"/>
            <a:chExt cx="1260000" cy="1455935"/>
          </a:xfrm>
        </p:grpSpPr>
        <p:sp>
          <p:nvSpPr>
            <p:cNvPr id="19" name="Text Box 9">
              <a:extLst>
                <a:ext uri="{FF2B5EF4-FFF2-40B4-BE49-F238E27FC236}">
                  <a16:creationId xmlns:a16="http://schemas.microsoft.com/office/drawing/2014/main" id="{0B6841D6-8DA8-4F4D-A4D6-44C69C91CFE0}"/>
                </a:ext>
              </a:extLst>
            </p:cNvPr>
            <p:cNvSpPr txBox="1">
              <a:spLocks noChangeArrowheads="1"/>
            </p:cNvSpPr>
            <p:nvPr/>
          </p:nvSpPr>
          <p:spPr bwMode="auto">
            <a:xfrm>
              <a:off x="6593497" y="2738052"/>
              <a:ext cx="1260000" cy="106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076325" eaLnBrk="0" hangingPunct="0">
                <a:defRPr sz="2000">
                  <a:solidFill>
                    <a:schemeClr val="tx1"/>
                  </a:solidFill>
                  <a:latin typeface="Arial" pitchFamily="34" charset="0"/>
                  <a:cs typeface="Arial" pitchFamily="34" charset="0"/>
                </a:defRPr>
              </a:lvl1pPr>
              <a:lvl2pPr marL="742950" indent="-285750" defTabSz="1076325" eaLnBrk="0" hangingPunct="0">
                <a:defRPr sz="2000">
                  <a:solidFill>
                    <a:schemeClr val="tx1"/>
                  </a:solidFill>
                  <a:latin typeface="Arial" pitchFamily="34" charset="0"/>
                  <a:cs typeface="Arial" pitchFamily="34" charset="0"/>
                </a:defRPr>
              </a:lvl2pPr>
              <a:lvl3pPr marL="1143000" indent="-228600" defTabSz="1076325" eaLnBrk="0" hangingPunct="0">
                <a:defRPr sz="2000">
                  <a:solidFill>
                    <a:schemeClr val="tx1"/>
                  </a:solidFill>
                  <a:latin typeface="Arial" pitchFamily="34" charset="0"/>
                  <a:cs typeface="Arial" pitchFamily="34" charset="0"/>
                </a:defRPr>
              </a:lvl3pPr>
              <a:lvl4pPr marL="1600200" indent="-228600" defTabSz="1076325" eaLnBrk="0" hangingPunct="0">
                <a:defRPr sz="2000">
                  <a:solidFill>
                    <a:schemeClr val="tx1"/>
                  </a:solidFill>
                  <a:latin typeface="Arial" pitchFamily="34" charset="0"/>
                  <a:cs typeface="Arial" pitchFamily="34" charset="0"/>
                </a:defRPr>
              </a:lvl4pPr>
              <a:lvl5pPr marL="2057400" indent="-228600" defTabSz="1076325" eaLnBrk="0" hangingPunct="0">
                <a:defRPr sz="2000">
                  <a:solidFill>
                    <a:schemeClr val="tx1"/>
                  </a:solidFill>
                  <a:latin typeface="Arial" pitchFamily="34" charset="0"/>
                  <a:cs typeface="Arial" pitchFamily="34" charset="0"/>
                </a:defRPr>
              </a:lvl5pPr>
              <a:lvl6pPr marL="2514600" indent="-228600" defTabSz="1076325"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76325"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76325"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76325"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algn="ctr" defTabSz="1076325" rtl="0" eaLnBrk="1" fontAlgn="base" latinLnBrk="0" hangingPunct="1">
                <a:lnSpc>
                  <a:spcPct val="100000"/>
                </a:lnSpc>
                <a:spcBef>
                  <a:spcPct val="0"/>
                </a:spcBef>
                <a:spcAft>
                  <a:spcPct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Verdana"/>
                  <a:ea typeface="+mn-ea"/>
                  <a:cs typeface="Arial" pitchFamily="34" charset="0"/>
                </a:rPr>
                <a:t>Johtamismallin tavoitteiden mukainen toiminta on vahvasti ”selkärangassa” ja edistän aktiivisesti sen mukaista toimintaa.</a:t>
              </a:r>
              <a:endParaRPr kumimoji="0" lang="fi-FI" sz="2400" b="0" i="0" u="none" strike="noStrike" kern="1200" cap="none" spc="0" normalizeH="0" baseline="0" noProof="0">
                <a:ln>
                  <a:noFill/>
                </a:ln>
                <a:solidFill>
                  <a:prstClr val="black"/>
                </a:solidFill>
                <a:effectLst/>
                <a:uLnTx/>
                <a:uFillTx/>
                <a:latin typeface="Verdana"/>
                <a:ea typeface="+mn-ea"/>
                <a:cs typeface="Arial" pitchFamily="34" charset="0"/>
              </a:endParaRPr>
            </a:p>
          </p:txBody>
        </p:sp>
        <p:sp>
          <p:nvSpPr>
            <p:cNvPr id="20" name="Rectangle 19">
              <a:extLst>
                <a:ext uri="{FF2B5EF4-FFF2-40B4-BE49-F238E27FC236}">
                  <a16:creationId xmlns:a16="http://schemas.microsoft.com/office/drawing/2014/main" id="{E88772C7-3028-4BAC-8F76-6967B770661A}"/>
                </a:ext>
              </a:extLst>
            </p:cNvPr>
            <p:cNvSpPr/>
            <p:nvPr/>
          </p:nvSpPr>
          <p:spPr>
            <a:xfrm>
              <a:off x="6593497" y="2349185"/>
              <a:ext cx="1260000" cy="315101"/>
            </a:xfrm>
            <a:prstGeom prst="rect">
              <a:avLst/>
            </a:prstGeom>
            <a:solidFill>
              <a:srgbClr val="63B4E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ctr" defTabSz="8204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a:ln>
                    <a:noFill/>
                  </a:ln>
                  <a:solidFill>
                    <a:prstClr val="white"/>
                  </a:solidFill>
                  <a:effectLst/>
                  <a:uLnTx/>
                  <a:uFillTx/>
                  <a:latin typeface="Verdana"/>
                  <a:ea typeface="+mn-ea"/>
                  <a:cs typeface="+mn-cs"/>
                </a:rPr>
                <a:t>Sitoutuminen</a:t>
              </a:r>
            </a:p>
          </p:txBody>
        </p:sp>
      </p:grpSp>
      <p:grpSp>
        <p:nvGrpSpPr>
          <p:cNvPr id="21" name="Group 20">
            <a:extLst>
              <a:ext uri="{FF2B5EF4-FFF2-40B4-BE49-F238E27FC236}">
                <a16:creationId xmlns:a16="http://schemas.microsoft.com/office/drawing/2014/main" id="{A55E7BBF-3F9A-4538-92E9-B9AF040E91D5}"/>
              </a:ext>
            </a:extLst>
          </p:cNvPr>
          <p:cNvGrpSpPr/>
          <p:nvPr/>
        </p:nvGrpSpPr>
        <p:grpSpPr>
          <a:xfrm>
            <a:off x="3799725" y="4474161"/>
            <a:ext cx="1472666" cy="1341510"/>
            <a:chOff x="1200744" y="4676868"/>
            <a:chExt cx="1260000" cy="1178935"/>
          </a:xfrm>
        </p:grpSpPr>
        <p:sp>
          <p:nvSpPr>
            <p:cNvPr id="22" name="Text Box 9">
              <a:extLst>
                <a:ext uri="{FF2B5EF4-FFF2-40B4-BE49-F238E27FC236}">
                  <a16:creationId xmlns:a16="http://schemas.microsoft.com/office/drawing/2014/main" id="{5778A02E-471A-43FD-BCBF-565FA1AA7131}"/>
                </a:ext>
              </a:extLst>
            </p:cNvPr>
            <p:cNvSpPr txBox="1">
              <a:spLocks noChangeArrowheads="1"/>
            </p:cNvSpPr>
            <p:nvPr/>
          </p:nvSpPr>
          <p:spPr bwMode="auto">
            <a:xfrm>
              <a:off x="1200744" y="5065733"/>
              <a:ext cx="1260000" cy="79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076325" eaLnBrk="0" hangingPunct="0">
                <a:defRPr sz="2000">
                  <a:solidFill>
                    <a:schemeClr val="tx1"/>
                  </a:solidFill>
                  <a:latin typeface="Arial" pitchFamily="34" charset="0"/>
                  <a:cs typeface="Arial" pitchFamily="34" charset="0"/>
                </a:defRPr>
              </a:lvl1pPr>
              <a:lvl2pPr marL="742950" indent="-285750" defTabSz="1076325" eaLnBrk="0" hangingPunct="0">
                <a:defRPr sz="2000">
                  <a:solidFill>
                    <a:schemeClr val="tx1"/>
                  </a:solidFill>
                  <a:latin typeface="Arial" pitchFamily="34" charset="0"/>
                  <a:cs typeface="Arial" pitchFamily="34" charset="0"/>
                </a:defRPr>
              </a:lvl2pPr>
              <a:lvl3pPr marL="1143000" indent="-228600" defTabSz="1076325" eaLnBrk="0" hangingPunct="0">
                <a:defRPr sz="2000">
                  <a:solidFill>
                    <a:schemeClr val="tx1"/>
                  </a:solidFill>
                  <a:latin typeface="Arial" pitchFamily="34" charset="0"/>
                  <a:cs typeface="Arial" pitchFamily="34" charset="0"/>
                </a:defRPr>
              </a:lvl3pPr>
              <a:lvl4pPr marL="1600200" indent="-228600" defTabSz="1076325" eaLnBrk="0" hangingPunct="0">
                <a:defRPr sz="2000">
                  <a:solidFill>
                    <a:schemeClr val="tx1"/>
                  </a:solidFill>
                  <a:latin typeface="Arial" pitchFamily="34" charset="0"/>
                  <a:cs typeface="Arial" pitchFamily="34" charset="0"/>
                </a:defRPr>
              </a:lvl4pPr>
              <a:lvl5pPr marL="2057400" indent="-228600" defTabSz="1076325" eaLnBrk="0" hangingPunct="0">
                <a:defRPr sz="2000">
                  <a:solidFill>
                    <a:schemeClr val="tx1"/>
                  </a:solidFill>
                  <a:latin typeface="Arial" pitchFamily="34" charset="0"/>
                  <a:cs typeface="Arial" pitchFamily="34" charset="0"/>
                </a:defRPr>
              </a:lvl5pPr>
              <a:lvl6pPr marL="2514600" indent="-228600" defTabSz="1076325"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76325"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76325"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76325"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algn="ctr" defTabSz="1076325" rtl="0" eaLnBrk="1" fontAlgn="base" latinLnBrk="0" hangingPunct="1">
                <a:lnSpc>
                  <a:spcPct val="100000"/>
                </a:lnSpc>
                <a:spcBef>
                  <a:spcPct val="0"/>
                </a:spcBef>
                <a:spcAft>
                  <a:spcPct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Verdana"/>
                  <a:ea typeface="+mn-ea"/>
                  <a:cs typeface="Arial" pitchFamily="34" charset="0"/>
                </a:rPr>
                <a:t>Olen tietoinen tulevista johtamisen konseptin muutoksista ja tavoitteista.</a:t>
              </a:r>
              <a:endParaRPr kumimoji="0" lang="fi-FI" sz="2400" b="0" i="0" u="none" strike="noStrike" kern="1200" cap="none" spc="0" normalizeH="0" baseline="0" noProof="0">
                <a:ln>
                  <a:noFill/>
                </a:ln>
                <a:solidFill>
                  <a:prstClr val="black"/>
                </a:solidFill>
                <a:effectLst/>
                <a:uLnTx/>
                <a:uFillTx/>
                <a:latin typeface="Verdana"/>
                <a:ea typeface="+mn-ea"/>
                <a:cs typeface="Arial" pitchFamily="34" charset="0"/>
              </a:endParaRPr>
            </a:p>
          </p:txBody>
        </p:sp>
        <p:sp>
          <p:nvSpPr>
            <p:cNvPr id="23" name="Rectangle 22">
              <a:extLst>
                <a:ext uri="{FF2B5EF4-FFF2-40B4-BE49-F238E27FC236}">
                  <a16:creationId xmlns:a16="http://schemas.microsoft.com/office/drawing/2014/main" id="{F97D4564-6113-4856-9D17-949AF4B50E8E}"/>
                </a:ext>
              </a:extLst>
            </p:cNvPr>
            <p:cNvSpPr/>
            <p:nvPr/>
          </p:nvSpPr>
          <p:spPr>
            <a:xfrm>
              <a:off x="1200744" y="4676868"/>
              <a:ext cx="1260000" cy="316502"/>
            </a:xfrm>
            <a:prstGeom prst="rect">
              <a:avLst/>
            </a:prstGeom>
            <a:solidFill>
              <a:srgbClr val="E0F0F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ctr" defTabSz="8204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a:ea typeface="+mn-ea"/>
                  <a:cs typeface="+mn-cs"/>
                </a:rPr>
                <a:t>Tietoisuus</a:t>
              </a:r>
            </a:p>
          </p:txBody>
        </p:sp>
      </p:grpSp>
      <p:grpSp>
        <p:nvGrpSpPr>
          <p:cNvPr id="24" name="Group 23">
            <a:extLst>
              <a:ext uri="{FF2B5EF4-FFF2-40B4-BE49-F238E27FC236}">
                <a16:creationId xmlns:a16="http://schemas.microsoft.com/office/drawing/2014/main" id="{AF114090-04AC-4BEB-8C2D-F83DC7EAF029}"/>
              </a:ext>
            </a:extLst>
          </p:cNvPr>
          <p:cNvGrpSpPr/>
          <p:nvPr/>
        </p:nvGrpSpPr>
        <p:grpSpPr>
          <a:xfrm>
            <a:off x="5372613" y="4071370"/>
            <a:ext cx="1472666" cy="1183913"/>
            <a:chOff x="2469016" y="4179117"/>
            <a:chExt cx="1260000" cy="1040437"/>
          </a:xfrm>
        </p:grpSpPr>
        <p:sp>
          <p:nvSpPr>
            <p:cNvPr id="25" name="Text Box 9">
              <a:extLst>
                <a:ext uri="{FF2B5EF4-FFF2-40B4-BE49-F238E27FC236}">
                  <a16:creationId xmlns:a16="http://schemas.microsoft.com/office/drawing/2014/main" id="{CB268F92-F6EA-4A9F-BDBE-09F72086C8B5}"/>
                </a:ext>
              </a:extLst>
            </p:cNvPr>
            <p:cNvSpPr txBox="1">
              <a:spLocks noChangeArrowheads="1"/>
            </p:cNvSpPr>
            <p:nvPr/>
          </p:nvSpPr>
          <p:spPr bwMode="auto">
            <a:xfrm>
              <a:off x="2469016" y="4567985"/>
              <a:ext cx="1260000" cy="65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076325" eaLnBrk="0" hangingPunct="0">
                <a:defRPr sz="2000">
                  <a:solidFill>
                    <a:schemeClr val="tx1"/>
                  </a:solidFill>
                  <a:latin typeface="Arial" pitchFamily="34" charset="0"/>
                  <a:cs typeface="Arial" pitchFamily="34" charset="0"/>
                </a:defRPr>
              </a:lvl1pPr>
              <a:lvl2pPr marL="742950" indent="-285750" defTabSz="1076325" eaLnBrk="0" hangingPunct="0">
                <a:defRPr sz="2000">
                  <a:solidFill>
                    <a:schemeClr val="tx1"/>
                  </a:solidFill>
                  <a:latin typeface="Arial" pitchFamily="34" charset="0"/>
                  <a:cs typeface="Arial" pitchFamily="34" charset="0"/>
                </a:defRPr>
              </a:lvl2pPr>
              <a:lvl3pPr marL="1143000" indent="-228600" defTabSz="1076325" eaLnBrk="0" hangingPunct="0">
                <a:defRPr sz="2000">
                  <a:solidFill>
                    <a:schemeClr val="tx1"/>
                  </a:solidFill>
                  <a:latin typeface="Arial" pitchFamily="34" charset="0"/>
                  <a:cs typeface="Arial" pitchFamily="34" charset="0"/>
                </a:defRPr>
              </a:lvl3pPr>
              <a:lvl4pPr marL="1600200" indent="-228600" defTabSz="1076325" eaLnBrk="0" hangingPunct="0">
                <a:defRPr sz="2000">
                  <a:solidFill>
                    <a:schemeClr val="tx1"/>
                  </a:solidFill>
                  <a:latin typeface="Arial" pitchFamily="34" charset="0"/>
                  <a:cs typeface="Arial" pitchFamily="34" charset="0"/>
                </a:defRPr>
              </a:lvl4pPr>
              <a:lvl5pPr marL="2057400" indent="-228600" defTabSz="1076325" eaLnBrk="0" hangingPunct="0">
                <a:defRPr sz="2000">
                  <a:solidFill>
                    <a:schemeClr val="tx1"/>
                  </a:solidFill>
                  <a:latin typeface="Arial" pitchFamily="34" charset="0"/>
                  <a:cs typeface="Arial" pitchFamily="34" charset="0"/>
                </a:defRPr>
              </a:lvl5pPr>
              <a:lvl6pPr marL="2514600" indent="-228600" defTabSz="1076325"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76325"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76325"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76325"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algn="ctr" defTabSz="1076325" rtl="0" eaLnBrk="1" fontAlgn="base" latinLnBrk="0" hangingPunct="1">
                <a:lnSpc>
                  <a:spcPct val="100000"/>
                </a:lnSpc>
                <a:spcBef>
                  <a:spcPct val="0"/>
                </a:spcBef>
                <a:spcAft>
                  <a:spcPct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Verdana"/>
                  <a:ea typeface="+mn-ea"/>
                  <a:cs typeface="Arial" pitchFamily="34" charset="0"/>
                </a:rPr>
                <a:t>Ymmärrän, miten johtamismalli liittyy omaan työhöni, yksikköömme, toimintatapoihimme ja järjestelmiimme.</a:t>
              </a:r>
              <a:endParaRPr kumimoji="0" lang="fi-FI" sz="2400" b="0" i="0" u="none" strike="noStrike" kern="1200" cap="none" spc="0" normalizeH="0" baseline="0" noProof="0">
                <a:ln>
                  <a:noFill/>
                </a:ln>
                <a:solidFill>
                  <a:prstClr val="black"/>
                </a:solidFill>
                <a:effectLst/>
                <a:uLnTx/>
                <a:uFillTx/>
                <a:latin typeface="Verdana"/>
                <a:ea typeface="+mn-ea"/>
                <a:cs typeface="Arial" pitchFamily="34" charset="0"/>
              </a:endParaRPr>
            </a:p>
          </p:txBody>
        </p:sp>
        <p:sp>
          <p:nvSpPr>
            <p:cNvPr id="26" name="Rectangle 25">
              <a:extLst>
                <a:ext uri="{FF2B5EF4-FFF2-40B4-BE49-F238E27FC236}">
                  <a16:creationId xmlns:a16="http://schemas.microsoft.com/office/drawing/2014/main" id="{2C7E73BD-380B-4D02-B167-F6CF0AEACCD8}"/>
                </a:ext>
              </a:extLst>
            </p:cNvPr>
            <p:cNvSpPr/>
            <p:nvPr/>
          </p:nvSpPr>
          <p:spPr>
            <a:xfrm>
              <a:off x="2469016" y="4179117"/>
              <a:ext cx="1260000" cy="315102"/>
            </a:xfrm>
            <a:prstGeom prst="rect">
              <a:avLst/>
            </a:prstGeom>
            <a:solidFill>
              <a:srgbClr val="C1E1F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ctr" defTabSz="8204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a:ea typeface="+mn-ea"/>
                  <a:cs typeface="+mn-cs"/>
                </a:rPr>
                <a:t>Ymmärrys</a:t>
              </a:r>
            </a:p>
          </p:txBody>
        </p:sp>
      </p:grpSp>
      <p:grpSp>
        <p:nvGrpSpPr>
          <p:cNvPr id="27" name="Group 26">
            <a:extLst>
              <a:ext uri="{FF2B5EF4-FFF2-40B4-BE49-F238E27FC236}">
                <a16:creationId xmlns:a16="http://schemas.microsoft.com/office/drawing/2014/main" id="{0734D41E-8BEE-49B3-B96F-238E406EAFA2}"/>
              </a:ext>
            </a:extLst>
          </p:cNvPr>
          <p:cNvGrpSpPr/>
          <p:nvPr/>
        </p:nvGrpSpPr>
        <p:grpSpPr>
          <a:xfrm>
            <a:off x="8518389" y="2933871"/>
            <a:ext cx="1472666" cy="1499112"/>
            <a:chOff x="5082926" y="2909551"/>
            <a:chExt cx="1260000" cy="1317438"/>
          </a:xfrm>
        </p:grpSpPr>
        <p:sp>
          <p:nvSpPr>
            <p:cNvPr id="28" name="Text Box 9">
              <a:extLst>
                <a:ext uri="{FF2B5EF4-FFF2-40B4-BE49-F238E27FC236}">
                  <a16:creationId xmlns:a16="http://schemas.microsoft.com/office/drawing/2014/main" id="{904AC814-8EDE-41F7-AF88-98B2B53C4E69}"/>
                </a:ext>
              </a:extLst>
            </p:cNvPr>
            <p:cNvSpPr txBox="1">
              <a:spLocks noChangeArrowheads="1"/>
            </p:cNvSpPr>
            <p:nvPr/>
          </p:nvSpPr>
          <p:spPr bwMode="auto">
            <a:xfrm>
              <a:off x="5082926" y="3298421"/>
              <a:ext cx="1260000" cy="92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076325" eaLnBrk="0" hangingPunct="0">
                <a:defRPr sz="2000">
                  <a:solidFill>
                    <a:schemeClr val="tx1"/>
                  </a:solidFill>
                  <a:latin typeface="Arial" pitchFamily="34" charset="0"/>
                  <a:cs typeface="Arial" pitchFamily="34" charset="0"/>
                </a:defRPr>
              </a:lvl1pPr>
              <a:lvl2pPr marL="742950" indent="-285750" defTabSz="1076325" eaLnBrk="0" hangingPunct="0">
                <a:defRPr sz="2000">
                  <a:solidFill>
                    <a:schemeClr val="tx1"/>
                  </a:solidFill>
                  <a:latin typeface="Arial" pitchFamily="34" charset="0"/>
                  <a:cs typeface="Arial" pitchFamily="34" charset="0"/>
                </a:defRPr>
              </a:lvl2pPr>
              <a:lvl3pPr marL="1143000" indent="-228600" defTabSz="1076325" eaLnBrk="0" hangingPunct="0">
                <a:defRPr sz="2000">
                  <a:solidFill>
                    <a:schemeClr val="tx1"/>
                  </a:solidFill>
                  <a:latin typeface="Arial" pitchFamily="34" charset="0"/>
                  <a:cs typeface="Arial" pitchFamily="34" charset="0"/>
                </a:defRPr>
              </a:lvl3pPr>
              <a:lvl4pPr marL="1600200" indent="-228600" defTabSz="1076325" eaLnBrk="0" hangingPunct="0">
                <a:defRPr sz="2000">
                  <a:solidFill>
                    <a:schemeClr val="tx1"/>
                  </a:solidFill>
                  <a:latin typeface="Arial" pitchFamily="34" charset="0"/>
                  <a:cs typeface="Arial" pitchFamily="34" charset="0"/>
                </a:defRPr>
              </a:lvl4pPr>
              <a:lvl5pPr marL="2057400" indent="-228600" defTabSz="1076325" eaLnBrk="0" hangingPunct="0">
                <a:defRPr sz="2000">
                  <a:solidFill>
                    <a:schemeClr val="tx1"/>
                  </a:solidFill>
                  <a:latin typeface="Arial" pitchFamily="34" charset="0"/>
                  <a:cs typeface="Arial" pitchFamily="34" charset="0"/>
                </a:defRPr>
              </a:lvl5pPr>
              <a:lvl6pPr marL="2514600" indent="-228600" defTabSz="1076325"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76325"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76325"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76325"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algn="ctr" defTabSz="1076325" rtl="0" eaLnBrk="1" fontAlgn="base" latinLnBrk="0" hangingPunct="1">
                <a:lnSpc>
                  <a:spcPct val="100000"/>
                </a:lnSpc>
                <a:spcBef>
                  <a:spcPct val="0"/>
                </a:spcBef>
                <a:spcAft>
                  <a:spcPct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Verdana"/>
                  <a:ea typeface="+mn-ea"/>
                  <a:cs typeface="Arial" pitchFamily="34" charset="0"/>
                </a:rPr>
                <a:t>Olen omaksunut johtamismallin ja työskentelen sovittujen periaatteiden mukaisesti.</a:t>
              </a:r>
              <a:endParaRPr kumimoji="0" lang="fi-FI" sz="2400" b="0" i="0" u="none" strike="noStrike" kern="1200" cap="none" spc="0" normalizeH="0" baseline="0" noProof="0">
                <a:ln>
                  <a:noFill/>
                </a:ln>
                <a:solidFill>
                  <a:prstClr val="black"/>
                </a:solidFill>
                <a:effectLst/>
                <a:uLnTx/>
                <a:uFillTx/>
                <a:latin typeface="Verdana"/>
                <a:ea typeface="+mn-ea"/>
                <a:cs typeface="Arial" pitchFamily="34" charset="0"/>
              </a:endParaRPr>
            </a:p>
          </p:txBody>
        </p:sp>
        <p:sp>
          <p:nvSpPr>
            <p:cNvPr id="29" name="Rectangle 28">
              <a:extLst>
                <a:ext uri="{FF2B5EF4-FFF2-40B4-BE49-F238E27FC236}">
                  <a16:creationId xmlns:a16="http://schemas.microsoft.com/office/drawing/2014/main" id="{03AFE611-9C0C-4663-848E-E94B70DA8712}"/>
                </a:ext>
              </a:extLst>
            </p:cNvPr>
            <p:cNvSpPr/>
            <p:nvPr/>
          </p:nvSpPr>
          <p:spPr>
            <a:xfrm>
              <a:off x="5082926" y="2909551"/>
              <a:ext cx="1260000" cy="315102"/>
            </a:xfrm>
            <a:prstGeom prst="rect">
              <a:avLst/>
            </a:prstGeom>
            <a:solidFill>
              <a:srgbClr val="77BDE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ctr" defTabSz="8204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a:ln>
                    <a:noFill/>
                  </a:ln>
                  <a:solidFill>
                    <a:prstClr val="white"/>
                  </a:solidFill>
                  <a:effectLst/>
                  <a:uLnTx/>
                  <a:uFillTx/>
                  <a:latin typeface="Verdana"/>
                  <a:ea typeface="+mn-ea"/>
                  <a:cs typeface="+mn-cs"/>
                </a:rPr>
                <a:t>Omaksuminen</a:t>
              </a:r>
            </a:p>
          </p:txBody>
        </p:sp>
      </p:grpSp>
      <p:sp>
        <p:nvSpPr>
          <p:cNvPr id="39" name="Rectangle 6">
            <a:extLst>
              <a:ext uri="{FF2B5EF4-FFF2-40B4-BE49-F238E27FC236}">
                <a16:creationId xmlns:a16="http://schemas.microsoft.com/office/drawing/2014/main" id="{D60861AC-A46C-4036-95A1-9537760E1A54}"/>
              </a:ext>
            </a:extLst>
          </p:cNvPr>
          <p:cNvSpPr>
            <a:spLocks noChangeArrowheads="1"/>
          </p:cNvSpPr>
          <p:nvPr/>
        </p:nvSpPr>
        <p:spPr bwMode="auto">
          <a:xfrm>
            <a:off x="6745035" y="6256947"/>
            <a:ext cx="1595064" cy="225801"/>
          </a:xfrm>
          <a:prstGeom prst="rect">
            <a:avLst/>
          </a:prstGeom>
          <a:noFill/>
          <a:ln w="9525">
            <a:noFill/>
            <a:miter lim="800000"/>
            <a:headEnd/>
            <a:tailEnd/>
          </a:ln>
        </p:spPr>
        <p:txBody>
          <a:bodyPr lIns="84120" tIns="41267" rIns="84120" bIns="41267" anchor="ctr"/>
          <a:lstStyle/>
          <a:p>
            <a:pPr marL="0" marR="0" lvl="0" indent="0" algn="ctr" defTabSz="791996" rtl="0" eaLnBrk="0" fontAlgn="auto" latinLnBrk="0" hangingPunct="0">
              <a:lnSpc>
                <a:spcPct val="100000"/>
              </a:lnSpc>
              <a:spcBef>
                <a:spcPts val="0"/>
              </a:spcBef>
              <a:spcAft>
                <a:spcPts val="0"/>
              </a:spcAft>
              <a:buClrTx/>
              <a:buSzTx/>
              <a:buFontTx/>
              <a:buNone/>
              <a:tabLst/>
              <a:defRPr/>
            </a:pPr>
            <a:r>
              <a:rPr kumimoji="0" lang="fi-FI" sz="1100" b="1" i="0" u="none" strike="noStrike" kern="1200" cap="none" spc="300" normalizeH="0" baseline="0" noProof="0">
                <a:ln>
                  <a:noFill/>
                </a:ln>
                <a:solidFill>
                  <a:srgbClr val="000000"/>
                </a:solidFill>
                <a:effectLst/>
                <a:uLnTx/>
                <a:uFillTx/>
                <a:latin typeface="Verdana"/>
                <a:ea typeface="+mn-ea"/>
                <a:cs typeface="Calibri" pitchFamily="34" charset="0"/>
              </a:rPr>
              <a:t>AIKA</a:t>
            </a:r>
          </a:p>
        </p:txBody>
      </p:sp>
      <p:sp>
        <p:nvSpPr>
          <p:cNvPr id="42" name="TextBox 41">
            <a:extLst>
              <a:ext uri="{FF2B5EF4-FFF2-40B4-BE49-F238E27FC236}">
                <a16:creationId xmlns:a16="http://schemas.microsoft.com/office/drawing/2014/main" id="{9B85F160-7B96-4733-B7F9-CEF733EF57FA}"/>
              </a:ext>
            </a:extLst>
          </p:cNvPr>
          <p:cNvSpPr txBox="1"/>
          <p:nvPr/>
        </p:nvSpPr>
        <p:spPr>
          <a:xfrm>
            <a:off x="603315" y="1690254"/>
            <a:ext cx="2296371" cy="38779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a:ea typeface="+mn-ea"/>
                <a:cs typeface="+mn-cs"/>
              </a:rPr>
              <a:t>Johtamismallin käyttöönoton tavoitteena ei ole ainoastaan lanseerata sitä, vaan valmentaa etenkin johtotiimit ja johtavat ylilääkärit aidosti sisäistämään ja omaksumaan sen tarkoitus ja sitoutua sen mukaan toimimiseen.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a:ea typeface="+mn-ea"/>
                <a:cs typeface="+mn-cs"/>
              </a:rPr>
              <a:t>Erityisesti johtotiimejä ja johtavia ylilääkäreitä tullaan tukemaan matkan varrella ja annetaan mahdollisuuksia reflektoida ja kehittää mallia.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a:ea typeface="+mn-ea"/>
                <a:cs typeface="+mn-cs"/>
              </a:rPr>
              <a:t>Jo näiden sitoutumisen portaiden hahmottaminen voi auttaa kutakin yksilöä ymmärtämään omaa ajatteluaan ja kehittämään mallia rakentavasti.</a:t>
            </a:r>
          </a:p>
        </p:txBody>
      </p:sp>
      <p:pic>
        <p:nvPicPr>
          <p:cNvPr id="6" name="Kuva 5" descr="Kuva, joka sisältää kohteen teksti&#10;&#10;Kuvaus luotu automaattisesti">
            <a:extLst>
              <a:ext uri="{FF2B5EF4-FFF2-40B4-BE49-F238E27FC236}">
                <a16:creationId xmlns:a16="http://schemas.microsoft.com/office/drawing/2014/main" id="{B433140A-96C2-9069-5940-51AE8822E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728" y="4687425"/>
            <a:ext cx="648352" cy="1323495"/>
          </a:xfrm>
          <a:prstGeom prst="rect">
            <a:avLst/>
          </a:prstGeom>
        </p:spPr>
      </p:pic>
      <p:sp>
        <p:nvSpPr>
          <p:cNvPr id="9" name="Puhekupla: Soikea 8">
            <a:extLst>
              <a:ext uri="{FF2B5EF4-FFF2-40B4-BE49-F238E27FC236}">
                <a16:creationId xmlns:a16="http://schemas.microsoft.com/office/drawing/2014/main" id="{DCD11793-CB40-4670-631B-56CF030C8A35}"/>
              </a:ext>
            </a:extLst>
          </p:cNvPr>
          <p:cNvSpPr/>
          <p:nvPr/>
        </p:nvSpPr>
        <p:spPr>
          <a:xfrm>
            <a:off x="10954558" y="4633048"/>
            <a:ext cx="326339" cy="312398"/>
          </a:xfrm>
          <a:prstGeom prst="wedgeEllipseCallout">
            <a:avLst>
              <a:gd name="adj1" fmla="val 55458"/>
              <a:gd name="adj2" fmla="val 3776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bg1"/>
                </a:solidFill>
                <a:latin typeface="+mj-lt"/>
              </a:rPr>
              <a:t>?</a:t>
            </a:r>
          </a:p>
        </p:txBody>
      </p:sp>
    </p:spTree>
    <p:extLst>
      <p:ext uri="{BB962C8B-B14F-4D97-AF65-F5344CB8AC3E}">
        <p14:creationId xmlns:p14="http://schemas.microsoft.com/office/powerpoint/2010/main" val="198519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BA9FD32-8D4A-4C1A-B9CC-7C3A38E79ECA}"/>
              </a:ext>
            </a:extLst>
          </p:cNvPr>
          <p:cNvSpPr/>
          <p:nvPr/>
        </p:nvSpPr>
        <p:spPr>
          <a:xfrm>
            <a:off x="3981851" y="1856358"/>
            <a:ext cx="1472666" cy="3428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8" name="Rectangle 47">
            <a:extLst>
              <a:ext uri="{FF2B5EF4-FFF2-40B4-BE49-F238E27FC236}">
                <a16:creationId xmlns:a16="http://schemas.microsoft.com/office/drawing/2014/main" id="{E0710E70-40EC-46D9-946D-80DC80FC4BE1}"/>
              </a:ext>
            </a:extLst>
          </p:cNvPr>
          <p:cNvSpPr/>
          <p:nvPr/>
        </p:nvSpPr>
        <p:spPr>
          <a:xfrm>
            <a:off x="5555851" y="1856358"/>
            <a:ext cx="1472666" cy="3428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9" name="Rectangle 48">
            <a:extLst>
              <a:ext uri="{FF2B5EF4-FFF2-40B4-BE49-F238E27FC236}">
                <a16:creationId xmlns:a16="http://schemas.microsoft.com/office/drawing/2014/main" id="{291209CB-6420-4908-8496-E44F27B99929}"/>
              </a:ext>
            </a:extLst>
          </p:cNvPr>
          <p:cNvSpPr/>
          <p:nvPr/>
        </p:nvSpPr>
        <p:spPr>
          <a:xfrm>
            <a:off x="7126515" y="1856358"/>
            <a:ext cx="1472666" cy="3428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50" name="Rectangle 49">
            <a:extLst>
              <a:ext uri="{FF2B5EF4-FFF2-40B4-BE49-F238E27FC236}">
                <a16:creationId xmlns:a16="http://schemas.microsoft.com/office/drawing/2014/main" id="{4B2C159C-A5E0-4D59-B50E-35E7C068A9AD}"/>
              </a:ext>
            </a:extLst>
          </p:cNvPr>
          <p:cNvSpPr/>
          <p:nvPr/>
        </p:nvSpPr>
        <p:spPr>
          <a:xfrm>
            <a:off x="8700515" y="1856358"/>
            <a:ext cx="1472666" cy="3428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51" name="Rectangle 50">
            <a:extLst>
              <a:ext uri="{FF2B5EF4-FFF2-40B4-BE49-F238E27FC236}">
                <a16:creationId xmlns:a16="http://schemas.microsoft.com/office/drawing/2014/main" id="{5CD99F22-5EBF-4E16-88AE-D70D54504A56}"/>
              </a:ext>
            </a:extLst>
          </p:cNvPr>
          <p:cNvSpPr/>
          <p:nvPr/>
        </p:nvSpPr>
        <p:spPr>
          <a:xfrm>
            <a:off x="10266761" y="1856358"/>
            <a:ext cx="1472666" cy="3428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 name="Title 3">
            <a:extLst>
              <a:ext uri="{FF2B5EF4-FFF2-40B4-BE49-F238E27FC236}">
                <a16:creationId xmlns:a16="http://schemas.microsoft.com/office/drawing/2014/main" id="{FB03DE0E-9A71-401C-8C4C-8DE21E00C4BD}"/>
              </a:ext>
            </a:extLst>
          </p:cNvPr>
          <p:cNvSpPr>
            <a:spLocks noGrp="1"/>
          </p:cNvSpPr>
          <p:nvPr>
            <p:ph type="title"/>
          </p:nvPr>
        </p:nvSpPr>
        <p:spPr>
          <a:xfrm>
            <a:off x="603315" y="603315"/>
            <a:ext cx="10985370" cy="603315"/>
          </a:xfrm>
        </p:spPr>
        <p:txBody>
          <a:bodyPr/>
          <a:lstStyle/>
          <a:p>
            <a:r>
              <a:rPr lang="fi-FI" dirty="0">
                <a:solidFill>
                  <a:schemeClr val="tx2"/>
                </a:solidFill>
              </a:rPr>
              <a:t>Sitoutumisen mahdollistajat ja keinot</a:t>
            </a:r>
          </a:p>
        </p:txBody>
      </p:sp>
      <p:grpSp>
        <p:nvGrpSpPr>
          <p:cNvPr id="16" name="Group 15">
            <a:extLst>
              <a:ext uri="{FF2B5EF4-FFF2-40B4-BE49-F238E27FC236}">
                <a16:creationId xmlns:a16="http://schemas.microsoft.com/office/drawing/2014/main" id="{988FF9B7-F404-48B6-A477-96ABD17487BF}"/>
              </a:ext>
            </a:extLst>
          </p:cNvPr>
          <p:cNvGrpSpPr/>
          <p:nvPr/>
        </p:nvGrpSpPr>
        <p:grpSpPr>
          <a:xfrm>
            <a:off x="7127627" y="1514384"/>
            <a:ext cx="1472666" cy="1200633"/>
            <a:chOff x="3741171" y="3585628"/>
            <a:chExt cx="1260000" cy="1055131"/>
          </a:xfrm>
        </p:grpSpPr>
        <p:sp>
          <p:nvSpPr>
            <p:cNvPr id="17" name="Text Box 9">
              <a:extLst>
                <a:ext uri="{FF2B5EF4-FFF2-40B4-BE49-F238E27FC236}">
                  <a16:creationId xmlns:a16="http://schemas.microsoft.com/office/drawing/2014/main" id="{EDF3C189-F710-423F-8056-3EF6F6DFE569}"/>
                </a:ext>
              </a:extLst>
            </p:cNvPr>
            <p:cNvSpPr txBox="1">
              <a:spLocks noChangeArrowheads="1"/>
            </p:cNvSpPr>
            <p:nvPr/>
          </p:nvSpPr>
          <p:spPr bwMode="auto">
            <a:xfrm>
              <a:off x="3741171" y="3974495"/>
              <a:ext cx="1260000" cy="6662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076325" eaLnBrk="0" hangingPunct="0">
                <a:defRPr sz="2000">
                  <a:solidFill>
                    <a:schemeClr val="tx1"/>
                  </a:solidFill>
                  <a:latin typeface="Arial" pitchFamily="34" charset="0"/>
                  <a:cs typeface="Arial" pitchFamily="34" charset="0"/>
                </a:defRPr>
              </a:lvl1pPr>
              <a:lvl2pPr marL="742950" indent="-285750" defTabSz="1076325" eaLnBrk="0" hangingPunct="0">
                <a:defRPr sz="2000">
                  <a:solidFill>
                    <a:schemeClr val="tx1"/>
                  </a:solidFill>
                  <a:latin typeface="Arial" pitchFamily="34" charset="0"/>
                  <a:cs typeface="Arial" pitchFamily="34" charset="0"/>
                </a:defRPr>
              </a:lvl2pPr>
              <a:lvl3pPr marL="1143000" indent="-228600" defTabSz="1076325" eaLnBrk="0" hangingPunct="0">
                <a:defRPr sz="2000">
                  <a:solidFill>
                    <a:schemeClr val="tx1"/>
                  </a:solidFill>
                  <a:latin typeface="Arial" pitchFamily="34" charset="0"/>
                  <a:cs typeface="Arial" pitchFamily="34" charset="0"/>
                </a:defRPr>
              </a:lvl3pPr>
              <a:lvl4pPr marL="1600200" indent="-228600" defTabSz="1076325" eaLnBrk="0" hangingPunct="0">
                <a:defRPr sz="2000">
                  <a:solidFill>
                    <a:schemeClr val="tx1"/>
                  </a:solidFill>
                  <a:latin typeface="Arial" pitchFamily="34" charset="0"/>
                  <a:cs typeface="Arial" pitchFamily="34" charset="0"/>
                </a:defRPr>
              </a:lvl4pPr>
              <a:lvl5pPr marL="2057400" indent="-228600" defTabSz="1076325" eaLnBrk="0" hangingPunct="0">
                <a:defRPr sz="2000">
                  <a:solidFill>
                    <a:schemeClr val="tx1"/>
                  </a:solidFill>
                  <a:latin typeface="Arial" pitchFamily="34" charset="0"/>
                  <a:cs typeface="Arial" pitchFamily="34" charset="0"/>
                </a:defRPr>
              </a:lvl5pPr>
              <a:lvl6pPr marL="2514600" indent="-228600" defTabSz="1076325"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76325"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76325"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76325"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algn="ctr" defTabSz="1076325"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a:ln>
                    <a:noFill/>
                  </a:ln>
                  <a:solidFill>
                    <a:prstClr val="black"/>
                  </a:solidFill>
                  <a:effectLst/>
                  <a:uLnTx/>
                  <a:uFillTx/>
                  <a:latin typeface="Verdana"/>
                  <a:ea typeface="+mn-ea"/>
                  <a:cs typeface="Arial" pitchFamily="34" charset="0"/>
                </a:rPr>
                <a:t>Olen sisäistänyt, miten johtamismalli vaikuttaa omaan työhöni ja mitä minulta edellytetään.</a:t>
              </a:r>
              <a:endParaRPr kumimoji="0" lang="fi-FI" sz="1400" b="0" i="0" u="none" strike="noStrike" kern="1200" cap="none" spc="0" normalizeH="0" baseline="0" noProof="0">
                <a:ln>
                  <a:noFill/>
                </a:ln>
                <a:solidFill>
                  <a:prstClr val="black"/>
                </a:solidFill>
                <a:effectLst/>
                <a:uLnTx/>
                <a:uFillTx/>
                <a:latin typeface="Verdana"/>
                <a:ea typeface="+mn-ea"/>
                <a:cs typeface="Arial" pitchFamily="34" charset="0"/>
              </a:endParaRPr>
            </a:p>
          </p:txBody>
        </p:sp>
        <p:sp>
          <p:nvSpPr>
            <p:cNvPr id="18" name="Rectangle 17">
              <a:extLst>
                <a:ext uri="{FF2B5EF4-FFF2-40B4-BE49-F238E27FC236}">
                  <a16:creationId xmlns:a16="http://schemas.microsoft.com/office/drawing/2014/main" id="{85DC2FD9-ACA9-4B6A-AE2D-3A70900AAF0B}"/>
                </a:ext>
              </a:extLst>
            </p:cNvPr>
            <p:cNvSpPr/>
            <p:nvPr/>
          </p:nvSpPr>
          <p:spPr>
            <a:xfrm>
              <a:off x="3741171" y="3585628"/>
              <a:ext cx="1260000" cy="315101"/>
            </a:xfrm>
            <a:prstGeom prst="rect">
              <a:avLst/>
            </a:prstGeom>
            <a:solidFill>
              <a:srgbClr val="A1D2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ctr" defTabSz="8204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a:ln>
                    <a:noFill/>
                  </a:ln>
                  <a:solidFill>
                    <a:prstClr val="white"/>
                  </a:solidFill>
                  <a:effectLst/>
                  <a:uLnTx/>
                  <a:uFillTx/>
                  <a:latin typeface="Verdana"/>
                  <a:ea typeface="+mn-ea"/>
                  <a:cs typeface="+mn-cs"/>
                </a:rPr>
                <a:t>Sisäistäminen</a:t>
              </a:r>
            </a:p>
          </p:txBody>
        </p:sp>
      </p:grpSp>
      <p:grpSp>
        <p:nvGrpSpPr>
          <p:cNvPr id="19" name="Group 18">
            <a:extLst>
              <a:ext uri="{FF2B5EF4-FFF2-40B4-BE49-F238E27FC236}">
                <a16:creationId xmlns:a16="http://schemas.microsoft.com/office/drawing/2014/main" id="{39BA1C84-42F0-45A1-AC83-86353CFA7291}"/>
              </a:ext>
            </a:extLst>
          </p:cNvPr>
          <p:cNvGrpSpPr/>
          <p:nvPr/>
        </p:nvGrpSpPr>
        <p:grpSpPr>
          <a:xfrm>
            <a:off x="10273403" y="1514384"/>
            <a:ext cx="1472666" cy="1656708"/>
            <a:chOff x="6593497" y="2349185"/>
            <a:chExt cx="1260000" cy="1455935"/>
          </a:xfrm>
        </p:grpSpPr>
        <p:sp>
          <p:nvSpPr>
            <p:cNvPr id="20" name="Text Box 9">
              <a:extLst>
                <a:ext uri="{FF2B5EF4-FFF2-40B4-BE49-F238E27FC236}">
                  <a16:creationId xmlns:a16="http://schemas.microsoft.com/office/drawing/2014/main" id="{A0F4DED3-925A-4311-B82D-D8C7FF9A1F85}"/>
                </a:ext>
              </a:extLst>
            </p:cNvPr>
            <p:cNvSpPr txBox="1">
              <a:spLocks noChangeArrowheads="1"/>
            </p:cNvSpPr>
            <p:nvPr/>
          </p:nvSpPr>
          <p:spPr bwMode="auto">
            <a:xfrm>
              <a:off x="6593497" y="2738052"/>
              <a:ext cx="1260000" cy="106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076325" eaLnBrk="0" hangingPunct="0">
                <a:defRPr sz="2000">
                  <a:solidFill>
                    <a:schemeClr val="tx1"/>
                  </a:solidFill>
                  <a:latin typeface="Arial" pitchFamily="34" charset="0"/>
                  <a:cs typeface="Arial" pitchFamily="34" charset="0"/>
                </a:defRPr>
              </a:lvl1pPr>
              <a:lvl2pPr marL="742950" indent="-285750" defTabSz="1076325" eaLnBrk="0" hangingPunct="0">
                <a:defRPr sz="2000">
                  <a:solidFill>
                    <a:schemeClr val="tx1"/>
                  </a:solidFill>
                  <a:latin typeface="Arial" pitchFamily="34" charset="0"/>
                  <a:cs typeface="Arial" pitchFamily="34" charset="0"/>
                </a:defRPr>
              </a:lvl2pPr>
              <a:lvl3pPr marL="1143000" indent="-228600" defTabSz="1076325" eaLnBrk="0" hangingPunct="0">
                <a:defRPr sz="2000">
                  <a:solidFill>
                    <a:schemeClr val="tx1"/>
                  </a:solidFill>
                  <a:latin typeface="Arial" pitchFamily="34" charset="0"/>
                  <a:cs typeface="Arial" pitchFamily="34" charset="0"/>
                </a:defRPr>
              </a:lvl3pPr>
              <a:lvl4pPr marL="1600200" indent="-228600" defTabSz="1076325" eaLnBrk="0" hangingPunct="0">
                <a:defRPr sz="2000">
                  <a:solidFill>
                    <a:schemeClr val="tx1"/>
                  </a:solidFill>
                  <a:latin typeface="Arial" pitchFamily="34" charset="0"/>
                  <a:cs typeface="Arial" pitchFamily="34" charset="0"/>
                </a:defRPr>
              </a:lvl4pPr>
              <a:lvl5pPr marL="2057400" indent="-228600" defTabSz="1076325" eaLnBrk="0" hangingPunct="0">
                <a:defRPr sz="2000">
                  <a:solidFill>
                    <a:schemeClr val="tx1"/>
                  </a:solidFill>
                  <a:latin typeface="Arial" pitchFamily="34" charset="0"/>
                  <a:cs typeface="Arial" pitchFamily="34" charset="0"/>
                </a:defRPr>
              </a:lvl5pPr>
              <a:lvl6pPr marL="2514600" indent="-228600" defTabSz="1076325"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76325"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76325"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76325"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algn="ctr" defTabSz="1076325"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a:ln>
                    <a:noFill/>
                  </a:ln>
                  <a:solidFill>
                    <a:prstClr val="black"/>
                  </a:solidFill>
                  <a:effectLst/>
                  <a:uLnTx/>
                  <a:uFillTx/>
                  <a:latin typeface="Verdana"/>
                  <a:ea typeface="+mn-ea"/>
                  <a:cs typeface="Arial" pitchFamily="34" charset="0"/>
                </a:rPr>
                <a:t>Johtamismallin tavoitteiden mukainen toiminta on vahvasti ”selkärangassa” ja edistän aktiivisesti sen mukaista toimintaa.</a:t>
              </a:r>
              <a:endParaRPr kumimoji="0" lang="fi-FI" sz="1400" b="0" i="0" u="none" strike="noStrike" kern="1200" cap="none" spc="0" normalizeH="0" baseline="0" noProof="0">
                <a:ln>
                  <a:noFill/>
                </a:ln>
                <a:solidFill>
                  <a:prstClr val="black"/>
                </a:solidFill>
                <a:effectLst/>
                <a:uLnTx/>
                <a:uFillTx/>
                <a:latin typeface="Verdana"/>
                <a:ea typeface="+mn-ea"/>
                <a:cs typeface="Arial" pitchFamily="34" charset="0"/>
              </a:endParaRPr>
            </a:p>
          </p:txBody>
        </p:sp>
        <p:sp>
          <p:nvSpPr>
            <p:cNvPr id="21" name="Rectangle 20">
              <a:extLst>
                <a:ext uri="{FF2B5EF4-FFF2-40B4-BE49-F238E27FC236}">
                  <a16:creationId xmlns:a16="http://schemas.microsoft.com/office/drawing/2014/main" id="{0AAEB614-B42B-4374-BD51-997B12E9DE07}"/>
                </a:ext>
              </a:extLst>
            </p:cNvPr>
            <p:cNvSpPr/>
            <p:nvPr/>
          </p:nvSpPr>
          <p:spPr>
            <a:xfrm>
              <a:off x="6593497" y="2349185"/>
              <a:ext cx="1260000" cy="315101"/>
            </a:xfrm>
            <a:prstGeom prst="rect">
              <a:avLst/>
            </a:prstGeom>
            <a:solidFill>
              <a:srgbClr val="63B4E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ctr" defTabSz="8204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a:ln>
                    <a:noFill/>
                  </a:ln>
                  <a:solidFill>
                    <a:prstClr val="white"/>
                  </a:solidFill>
                  <a:effectLst/>
                  <a:uLnTx/>
                  <a:uFillTx/>
                  <a:latin typeface="Verdana"/>
                  <a:ea typeface="+mn-ea"/>
                  <a:cs typeface="+mn-cs"/>
                </a:rPr>
                <a:t>Sitoutuminen</a:t>
              </a:r>
            </a:p>
          </p:txBody>
        </p:sp>
      </p:grpSp>
      <p:grpSp>
        <p:nvGrpSpPr>
          <p:cNvPr id="22" name="Group 21">
            <a:extLst>
              <a:ext uri="{FF2B5EF4-FFF2-40B4-BE49-F238E27FC236}">
                <a16:creationId xmlns:a16="http://schemas.microsoft.com/office/drawing/2014/main" id="{210F5B85-94DC-4348-9C55-741D0E220FB3}"/>
              </a:ext>
            </a:extLst>
          </p:cNvPr>
          <p:cNvGrpSpPr/>
          <p:nvPr/>
        </p:nvGrpSpPr>
        <p:grpSpPr>
          <a:xfrm>
            <a:off x="3981851" y="1514384"/>
            <a:ext cx="1472666" cy="1341510"/>
            <a:chOff x="1200744" y="4676868"/>
            <a:chExt cx="1260000" cy="1178935"/>
          </a:xfrm>
        </p:grpSpPr>
        <p:sp>
          <p:nvSpPr>
            <p:cNvPr id="23" name="Text Box 9">
              <a:extLst>
                <a:ext uri="{FF2B5EF4-FFF2-40B4-BE49-F238E27FC236}">
                  <a16:creationId xmlns:a16="http://schemas.microsoft.com/office/drawing/2014/main" id="{2CF83FBE-1BE2-49EF-A9E3-959571BE5458}"/>
                </a:ext>
              </a:extLst>
            </p:cNvPr>
            <p:cNvSpPr txBox="1">
              <a:spLocks noChangeArrowheads="1"/>
            </p:cNvSpPr>
            <p:nvPr/>
          </p:nvSpPr>
          <p:spPr bwMode="auto">
            <a:xfrm>
              <a:off x="1200744" y="5065733"/>
              <a:ext cx="1260000" cy="79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076325" eaLnBrk="0" hangingPunct="0">
                <a:defRPr sz="2000">
                  <a:solidFill>
                    <a:schemeClr val="tx1"/>
                  </a:solidFill>
                  <a:latin typeface="Arial" pitchFamily="34" charset="0"/>
                  <a:cs typeface="Arial" pitchFamily="34" charset="0"/>
                </a:defRPr>
              </a:lvl1pPr>
              <a:lvl2pPr marL="742950" indent="-285750" defTabSz="1076325" eaLnBrk="0" hangingPunct="0">
                <a:defRPr sz="2000">
                  <a:solidFill>
                    <a:schemeClr val="tx1"/>
                  </a:solidFill>
                  <a:latin typeface="Arial" pitchFamily="34" charset="0"/>
                  <a:cs typeface="Arial" pitchFamily="34" charset="0"/>
                </a:defRPr>
              </a:lvl2pPr>
              <a:lvl3pPr marL="1143000" indent="-228600" defTabSz="1076325" eaLnBrk="0" hangingPunct="0">
                <a:defRPr sz="2000">
                  <a:solidFill>
                    <a:schemeClr val="tx1"/>
                  </a:solidFill>
                  <a:latin typeface="Arial" pitchFamily="34" charset="0"/>
                  <a:cs typeface="Arial" pitchFamily="34" charset="0"/>
                </a:defRPr>
              </a:lvl3pPr>
              <a:lvl4pPr marL="1600200" indent="-228600" defTabSz="1076325" eaLnBrk="0" hangingPunct="0">
                <a:defRPr sz="2000">
                  <a:solidFill>
                    <a:schemeClr val="tx1"/>
                  </a:solidFill>
                  <a:latin typeface="Arial" pitchFamily="34" charset="0"/>
                  <a:cs typeface="Arial" pitchFamily="34" charset="0"/>
                </a:defRPr>
              </a:lvl4pPr>
              <a:lvl5pPr marL="2057400" indent="-228600" defTabSz="1076325" eaLnBrk="0" hangingPunct="0">
                <a:defRPr sz="2000">
                  <a:solidFill>
                    <a:schemeClr val="tx1"/>
                  </a:solidFill>
                  <a:latin typeface="Arial" pitchFamily="34" charset="0"/>
                  <a:cs typeface="Arial" pitchFamily="34" charset="0"/>
                </a:defRPr>
              </a:lvl5pPr>
              <a:lvl6pPr marL="2514600" indent="-228600" defTabSz="1076325"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76325"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76325"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76325"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algn="ctr" defTabSz="1076325"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a:ln>
                    <a:noFill/>
                  </a:ln>
                  <a:solidFill>
                    <a:prstClr val="black"/>
                  </a:solidFill>
                  <a:effectLst/>
                  <a:uLnTx/>
                  <a:uFillTx/>
                  <a:latin typeface="Verdana"/>
                  <a:ea typeface="+mn-ea"/>
                  <a:cs typeface="Arial" pitchFamily="34" charset="0"/>
                </a:rPr>
                <a:t>Olen tietoinen tulevista johtamisen konseptin muutoksista ja tavoitteista.</a:t>
              </a:r>
              <a:endParaRPr kumimoji="0" lang="fi-FI" sz="1400" b="0" i="0" u="none" strike="noStrike" kern="1200" cap="none" spc="0" normalizeH="0" baseline="0" noProof="0">
                <a:ln>
                  <a:noFill/>
                </a:ln>
                <a:solidFill>
                  <a:prstClr val="black"/>
                </a:solidFill>
                <a:effectLst/>
                <a:uLnTx/>
                <a:uFillTx/>
                <a:latin typeface="Verdana"/>
                <a:ea typeface="+mn-ea"/>
                <a:cs typeface="Arial" pitchFamily="34" charset="0"/>
              </a:endParaRPr>
            </a:p>
          </p:txBody>
        </p:sp>
        <p:sp>
          <p:nvSpPr>
            <p:cNvPr id="24" name="Rectangle 23">
              <a:extLst>
                <a:ext uri="{FF2B5EF4-FFF2-40B4-BE49-F238E27FC236}">
                  <a16:creationId xmlns:a16="http://schemas.microsoft.com/office/drawing/2014/main" id="{BAAA5DA7-2194-4205-8B6F-E4B25B77D2BF}"/>
                </a:ext>
              </a:extLst>
            </p:cNvPr>
            <p:cNvSpPr/>
            <p:nvPr/>
          </p:nvSpPr>
          <p:spPr>
            <a:xfrm>
              <a:off x="1200744" y="4676868"/>
              <a:ext cx="1260000" cy="316502"/>
            </a:xfrm>
            <a:prstGeom prst="rect">
              <a:avLst/>
            </a:prstGeom>
            <a:solidFill>
              <a:srgbClr val="E0F0F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ctr" defTabSz="8204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a:ea typeface="+mn-ea"/>
                  <a:cs typeface="+mn-cs"/>
                </a:rPr>
                <a:t>Tietoisuus</a:t>
              </a:r>
            </a:p>
          </p:txBody>
        </p:sp>
      </p:grpSp>
      <p:grpSp>
        <p:nvGrpSpPr>
          <p:cNvPr id="25" name="Group 24">
            <a:extLst>
              <a:ext uri="{FF2B5EF4-FFF2-40B4-BE49-F238E27FC236}">
                <a16:creationId xmlns:a16="http://schemas.microsoft.com/office/drawing/2014/main" id="{87CDA767-0DCE-44EF-B2DC-32946BA53885}"/>
              </a:ext>
            </a:extLst>
          </p:cNvPr>
          <p:cNvGrpSpPr/>
          <p:nvPr/>
        </p:nvGrpSpPr>
        <p:grpSpPr>
          <a:xfrm>
            <a:off x="5554739" y="1514384"/>
            <a:ext cx="1472666" cy="1183913"/>
            <a:chOff x="2469016" y="4179117"/>
            <a:chExt cx="1260000" cy="1040437"/>
          </a:xfrm>
        </p:grpSpPr>
        <p:sp>
          <p:nvSpPr>
            <p:cNvPr id="26" name="Text Box 9">
              <a:extLst>
                <a:ext uri="{FF2B5EF4-FFF2-40B4-BE49-F238E27FC236}">
                  <a16:creationId xmlns:a16="http://schemas.microsoft.com/office/drawing/2014/main" id="{C9E9E122-A294-41E2-8DB0-E2AF0DA9DD09}"/>
                </a:ext>
              </a:extLst>
            </p:cNvPr>
            <p:cNvSpPr txBox="1">
              <a:spLocks noChangeArrowheads="1"/>
            </p:cNvSpPr>
            <p:nvPr/>
          </p:nvSpPr>
          <p:spPr bwMode="auto">
            <a:xfrm>
              <a:off x="2469016" y="4567985"/>
              <a:ext cx="1260000" cy="65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076325" eaLnBrk="0" hangingPunct="0">
                <a:defRPr sz="2000">
                  <a:solidFill>
                    <a:schemeClr val="tx1"/>
                  </a:solidFill>
                  <a:latin typeface="Arial" pitchFamily="34" charset="0"/>
                  <a:cs typeface="Arial" pitchFamily="34" charset="0"/>
                </a:defRPr>
              </a:lvl1pPr>
              <a:lvl2pPr marL="742950" indent="-285750" defTabSz="1076325" eaLnBrk="0" hangingPunct="0">
                <a:defRPr sz="2000">
                  <a:solidFill>
                    <a:schemeClr val="tx1"/>
                  </a:solidFill>
                  <a:latin typeface="Arial" pitchFamily="34" charset="0"/>
                  <a:cs typeface="Arial" pitchFamily="34" charset="0"/>
                </a:defRPr>
              </a:lvl2pPr>
              <a:lvl3pPr marL="1143000" indent="-228600" defTabSz="1076325" eaLnBrk="0" hangingPunct="0">
                <a:defRPr sz="2000">
                  <a:solidFill>
                    <a:schemeClr val="tx1"/>
                  </a:solidFill>
                  <a:latin typeface="Arial" pitchFamily="34" charset="0"/>
                  <a:cs typeface="Arial" pitchFamily="34" charset="0"/>
                </a:defRPr>
              </a:lvl3pPr>
              <a:lvl4pPr marL="1600200" indent="-228600" defTabSz="1076325" eaLnBrk="0" hangingPunct="0">
                <a:defRPr sz="2000">
                  <a:solidFill>
                    <a:schemeClr val="tx1"/>
                  </a:solidFill>
                  <a:latin typeface="Arial" pitchFamily="34" charset="0"/>
                  <a:cs typeface="Arial" pitchFamily="34" charset="0"/>
                </a:defRPr>
              </a:lvl4pPr>
              <a:lvl5pPr marL="2057400" indent="-228600" defTabSz="1076325" eaLnBrk="0" hangingPunct="0">
                <a:defRPr sz="2000">
                  <a:solidFill>
                    <a:schemeClr val="tx1"/>
                  </a:solidFill>
                  <a:latin typeface="Arial" pitchFamily="34" charset="0"/>
                  <a:cs typeface="Arial" pitchFamily="34" charset="0"/>
                </a:defRPr>
              </a:lvl5pPr>
              <a:lvl6pPr marL="2514600" indent="-228600" defTabSz="1076325"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76325"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76325"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76325"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algn="ctr" defTabSz="1076325"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a:ln>
                    <a:noFill/>
                  </a:ln>
                  <a:solidFill>
                    <a:prstClr val="black"/>
                  </a:solidFill>
                  <a:effectLst/>
                  <a:uLnTx/>
                  <a:uFillTx/>
                  <a:latin typeface="Verdana"/>
                  <a:ea typeface="+mn-ea"/>
                  <a:cs typeface="Arial" pitchFamily="34" charset="0"/>
                </a:rPr>
                <a:t>Ymmärrän, miten johtamismalli liittyy omaan työhöni, yksikköömme, toimintatapoihimme ja järjestelmiimme.</a:t>
              </a:r>
              <a:endParaRPr kumimoji="0" lang="fi-FI" sz="1400" b="0" i="0" u="none" strike="noStrike" kern="1200" cap="none" spc="0" normalizeH="0" baseline="0" noProof="0">
                <a:ln>
                  <a:noFill/>
                </a:ln>
                <a:solidFill>
                  <a:prstClr val="black"/>
                </a:solidFill>
                <a:effectLst/>
                <a:uLnTx/>
                <a:uFillTx/>
                <a:latin typeface="Verdana"/>
                <a:ea typeface="+mn-ea"/>
                <a:cs typeface="Arial" pitchFamily="34" charset="0"/>
              </a:endParaRPr>
            </a:p>
          </p:txBody>
        </p:sp>
        <p:sp>
          <p:nvSpPr>
            <p:cNvPr id="27" name="Rectangle 26">
              <a:extLst>
                <a:ext uri="{FF2B5EF4-FFF2-40B4-BE49-F238E27FC236}">
                  <a16:creationId xmlns:a16="http://schemas.microsoft.com/office/drawing/2014/main" id="{40F91DFD-1826-424F-80D8-F69B367451F7}"/>
                </a:ext>
              </a:extLst>
            </p:cNvPr>
            <p:cNvSpPr/>
            <p:nvPr/>
          </p:nvSpPr>
          <p:spPr>
            <a:xfrm>
              <a:off x="2469016" y="4179117"/>
              <a:ext cx="1260000" cy="315102"/>
            </a:xfrm>
            <a:prstGeom prst="rect">
              <a:avLst/>
            </a:prstGeom>
            <a:solidFill>
              <a:srgbClr val="C1E1F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ctr" defTabSz="8204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a:ea typeface="+mn-ea"/>
                  <a:cs typeface="+mn-cs"/>
                </a:rPr>
                <a:t>Ymmärrys</a:t>
              </a:r>
            </a:p>
          </p:txBody>
        </p:sp>
      </p:grpSp>
      <p:grpSp>
        <p:nvGrpSpPr>
          <p:cNvPr id="28" name="Group 27">
            <a:extLst>
              <a:ext uri="{FF2B5EF4-FFF2-40B4-BE49-F238E27FC236}">
                <a16:creationId xmlns:a16="http://schemas.microsoft.com/office/drawing/2014/main" id="{BF11ACA8-0497-47F8-8266-EE946BBD3056}"/>
              </a:ext>
            </a:extLst>
          </p:cNvPr>
          <p:cNvGrpSpPr/>
          <p:nvPr/>
        </p:nvGrpSpPr>
        <p:grpSpPr>
          <a:xfrm>
            <a:off x="8700515" y="1514384"/>
            <a:ext cx="1472666" cy="1499112"/>
            <a:chOff x="5082926" y="2909551"/>
            <a:chExt cx="1260000" cy="1317438"/>
          </a:xfrm>
        </p:grpSpPr>
        <p:sp>
          <p:nvSpPr>
            <p:cNvPr id="29" name="Text Box 9">
              <a:extLst>
                <a:ext uri="{FF2B5EF4-FFF2-40B4-BE49-F238E27FC236}">
                  <a16:creationId xmlns:a16="http://schemas.microsoft.com/office/drawing/2014/main" id="{B111E135-A9ED-49DF-90C7-D0C3BF6F364F}"/>
                </a:ext>
              </a:extLst>
            </p:cNvPr>
            <p:cNvSpPr txBox="1">
              <a:spLocks noChangeArrowheads="1"/>
            </p:cNvSpPr>
            <p:nvPr/>
          </p:nvSpPr>
          <p:spPr bwMode="auto">
            <a:xfrm>
              <a:off x="5082926" y="3298421"/>
              <a:ext cx="1260000" cy="92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076325" eaLnBrk="0" hangingPunct="0">
                <a:defRPr sz="2000">
                  <a:solidFill>
                    <a:schemeClr val="tx1"/>
                  </a:solidFill>
                  <a:latin typeface="Arial" pitchFamily="34" charset="0"/>
                  <a:cs typeface="Arial" pitchFamily="34" charset="0"/>
                </a:defRPr>
              </a:lvl1pPr>
              <a:lvl2pPr marL="742950" indent="-285750" defTabSz="1076325" eaLnBrk="0" hangingPunct="0">
                <a:defRPr sz="2000">
                  <a:solidFill>
                    <a:schemeClr val="tx1"/>
                  </a:solidFill>
                  <a:latin typeface="Arial" pitchFamily="34" charset="0"/>
                  <a:cs typeface="Arial" pitchFamily="34" charset="0"/>
                </a:defRPr>
              </a:lvl2pPr>
              <a:lvl3pPr marL="1143000" indent="-228600" defTabSz="1076325" eaLnBrk="0" hangingPunct="0">
                <a:defRPr sz="2000">
                  <a:solidFill>
                    <a:schemeClr val="tx1"/>
                  </a:solidFill>
                  <a:latin typeface="Arial" pitchFamily="34" charset="0"/>
                  <a:cs typeface="Arial" pitchFamily="34" charset="0"/>
                </a:defRPr>
              </a:lvl3pPr>
              <a:lvl4pPr marL="1600200" indent="-228600" defTabSz="1076325" eaLnBrk="0" hangingPunct="0">
                <a:defRPr sz="2000">
                  <a:solidFill>
                    <a:schemeClr val="tx1"/>
                  </a:solidFill>
                  <a:latin typeface="Arial" pitchFamily="34" charset="0"/>
                  <a:cs typeface="Arial" pitchFamily="34" charset="0"/>
                </a:defRPr>
              </a:lvl4pPr>
              <a:lvl5pPr marL="2057400" indent="-228600" defTabSz="1076325" eaLnBrk="0" hangingPunct="0">
                <a:defRPr sz="2000">
                  <a:solidFill>
                    <a:schemeClr val="tx1"/>
                  </a:solidFill>
                  <a:latin typeface="Arial" pitchFamily="34" charset="0"/>
                  <a:cs typeface="Arial" pitchFamily="34" charset="0"/>
                </a:defRPr>
              </a:lvl5pPr>
              <a:lvl6pPr marL="2514600" indent="-228600" defTabSz="1076325"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76325"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76325"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76325"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algn="ctr" defTabSz="1076325"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a:ln>
                    <a:noFill/>
                  </a:ln>
                  <a:solidFill>
                    <a:prstClr val="black"/>
                  </a:solidFill>
                  <a:effectLst/>
                  <a:uLnTx/>
                  <a:uFillTx/>
                  <a:latin typeface="Verdana"/>
                  <a:ea typeface="+mn-ea"/>
                  <a:cs typeface="Arial" pitchFamily="34" charset="0"/>
                </a:rPr>
                <a:t>Olen omaksunut johtamismallin ja työskentelen sovittujen periaatteiden mukaisesti.</a:t>
              </a:r>
              <a:endParaRPr kumimoji="0" lang="fi-FI" sz="1400" b="0" i="0" u="none" strike="noStrike" kern="1200" cap="none" spc="0" normalizeH="0" baseline="0" noProof="0">
                <a:ln>
                  <a:noFill/>
                </a:ln>
                <a:solidFill>
                  <a:prstClr val="black"/>
                </a:solidFill>
                <a:effectLst/>
                <a:uLnTx/>
                <a:uFillTx/>
                <a:latin typeface="Verdana"/>
                <a:ea typeface="+mn-ea"/>
                <a:cs typeface="Arial" pitchFamily="34" charset="0"/>
              </a:endParaRPr>
            </a:p>
          </p:txBody>
        </p:sp>
        <p:sp>
          <p:nvSpPr>
            <p:cNvPr id="30" name="Rectangle 29">
              <a:extLst>
                <a:ext uri="{FF2B5EF4-FFF2-40B4-BE49-F238E27FC236}">
                  <a16:creationId xmlns:a16="http://schemas.microsoft.com/office/drawing/2014/main" id="{8CED9097-8177-4432-996F-6D0324F34F53}"/>
                </a:ext>
              </a:extLst>
            </p:cNvPr>
            <p:cNvSpPr/>
            <p:nvPr/>
          </p:nvSpPr>
          <p:spPr>
            <a:xfrm>
              <a:off x="5082926" y="2909551"/>
              <a:ext cx="1260000" cy="315102"/>
            </a:xfrm>
            <a:prstGeom prst="rect">
              <a:avLst/>
            </a:prstGeom>
            <a:solidFill>
              <a:srgbClr val="77BDE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ctr" defTabSz="8204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a:ln>
                    <a:noFill/>
                  </a:ln>
                  <a:solidFill>
                    <a:prstClr val="white"/>
                  </a:solidFill>
                  <a:effectLst/>
                  <a:uLnTx/>
                  <a:uFillTx/>
                  <a:latin typeface="Verdana"/>
                  <a:ea typeface="+mn-ea"/>
                  <a:cs typeface="+mn-cs"/>
                </a:rPr>
                <a:t>Omaksuminen</a:t>
              </a:r>
            </a:p>
          </p:txBody>
        </p:sp>
      </p:grpSp>
      <p:sp>
        <p:nvSpPr>
          <p:cNvPr id="31" name="Rectangle: Rounded Corners 30">
            <a:extLst>
              <a:ext uri="{FF2B5EF4-FFF2-40B4-BE49-F238E27FC236}">
                <a16:creationId xmlns:a16="http://schemas.microsoft.com/office/drawing/2014/main" id="{DD84CDDE-323E-46A3-B3F2-5FF0E34ED962}"/>
              </a:ext>
            </a:extLst>
          </p:cNvPr>
          <p:cNvSpPr/>
          <p:nvPr/>
        </p:nvSpPr>
        <p:spPr>
          <a:xfrm>
            <a:off x="3981851" y="2735822"/>
            <a:ext cx="7764218" cy="43526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a:ea typeface="+mn-ea"/>
                <a:cs typeface="+mn-cs"/>
              </a:rPr>
              <a:t>Viestintä</a:t>
            </a:r>
            <a:r>
              <a:rPr kumimoji="0" lang="fi-FI" sz="1000" b="0" i="0" u="none" strike="noStrike" kern="1200" cap="none" spc="0" normalizeH="0" baseline="0" noProof="0">
                <a:ln>
                  <a:noFill/>
                </a:ln>
                <a:solidFill>
                  <a:prstClr val="black"/>
                </a:solidFill>
                <a:effectLst/>
                <a:uLnTx/>
                <a:uFillTx/>
                <a:latin typeface="Verdana"/>
                <a:ea typeface="+mn-ea"/>
                <a:cs typeface="+mn-cs"/>
              </a:rPr>
              <a:t> – Minne menemme ja miksi?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prstClr val="black"/>
                </a:solidFill>
                <a:effectLst/>
                <a:uLnTx/>
                <a:uFillTx/>
                <a:latin typeface="Verdana"/>
                <a:ea typeface="+mn-ea"/>
                <a:cs typeface="+mn-cs"/>
              </a:rPr>
              <a:t>”Haluamme että…”, ”Teemme tämän, jotta…”</a:t>
            </a:r>
          </a:p>
        </p:txBody>
      </p:sp>
      <p:sp>
        <p:nvSpPr>
          <p:cNvPr id="32" name="Rectangle: Rounded Corners 31">
            <a:extLst>
              <a:ext uri="{FF2B5EF4-FFF2-40B4-BE49-F238E27FC236}">
                <a16:creationId xmlns:a16="http://schemas.microsoft.com/office/drawing/2014/main" id="{DAED2A9C-2948-4F24-856A-2142AB51FA5E}"/>
              </a:ext>
            </a:extLst>
          </p:cNvPr>
          <p:cNvSpPr/>
          <p:nvPr/>
        </p:nvSpPr>
        <p:spPr>
          <a:xfrm>
            <a:off x="3981851" y="3246003"/>
            <a:ext cx="3969320" cy="43526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black"/>
                </a:solidFill>
                <a:effectLst/>
                <a:uLnTx/>
                <a:uFillTx/>
                <a:latin typeface="Verdana"/>
                <a:ea typeface="+mn-ea"/>
                <a:cs typeface="+mn-cs"/>
              </a:rPr>
              <a:t>Tunteiden huomioiminen ja sanoittaminen</a:t>
            </a:r>
            <a:endParaRPr kumimoji="0" lang="fi-FI" sz="10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dirty="0">
                <a:ln>
                  <a:noFill/>
                </a:ln>
                <a:solidFill>
                  <a:prstClr val="black"/>
                </a:solidFill>
                <a:effectLst/>
                <a:uLnTx/>
                <a:uFillTx/>
                <a:latin typeface="Verdana"/>
                <a:ea typeface="+mn-ea"/>
                <a:cs typeface="+mn-cs"/>
              </a:rPr>
              <a:t>”Tämä vaatii meiltä kaikilta – johtajiltakin – uusien käytäntöjen harjoittelua ja elämistä keskeneräisyyden keskellä.”</a:t>
            </a:r>
          </a:p>
        </p:txBody>
      </p:sp>
      <p:sp>
        <p:nvSpPr>
          <p:cNvPr id="33" name="Rectangle: Rounded Corners 32">
            <a:extLst>
              <a:ext uri="{FF2B5EF4-FFF2-40B4-BE49-F238E27FC236}">
                <a16:creationId xmlns:a16="http://schemas.microsoft.com/office/drawing/2014/main" id="{2260C02E-55A0-46E2-BA7C-AA2AF8468ADB}"/>
              </a:ext>
            </a:extLst>
          </p:cNvPr>
          <p:cNvSpPr/>
          <p:nvPr/>
        </p:nvSpPr>
        <p:spPr>
          <a:xfrm>
            <a:off x="5042744" y="3756184"/>
            <a:ext cx="4210753" cy="43526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a:ea typeface="+mn-ea"/>
                <a:cs typeface="+mn-cs"/>
              </a:rPr>
              <a:t>Dialogi</a:t>
            </a:r>
            <a:endParaRPr kumimoji="0" lang="fi-FI" sz="1000" b="0" i="0" u="none" strike="noStrike" kern="1200" cap="none" spc="0" normalizeH="0" baseline="0" noProof="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prstClr val="black"/>
                </a:solidFill>
                <a:effectLst/>
                <a:uLnTx/>
                <a:uFillTx/>
                <a:latin typeface="Verdana"/>
                <a:ea typeface="+mn-ea"/>
                <a:cs typeface="+mn-cs"/>
              </a:rPr>
              <a:t>”Mitä ajatuksia tästä herää?”, ”Miten näet oman työsi muuttuvan?”</a:t>
            </a:r>
          </a:p>
        </p:txBody>
      </p:sp>
      <p:sp>
        <p:nvSpPr>
          <p:cNvPr id="34" name="Rectangle: Rounded Corners 33">
            <a:extLst>
              <a:ext uri="{FF2B5EF4-FFF2-40B4-BE49-F238E27FC236}">
                <a16:creationId xmlns:a16="http://schemas.microsoft.com/office/drawing/2014/main" id="{A3353D03-A067-4552-A609-2FFFFE2E19A2}"/>
              </a:ext>
            </a:extLst>
          </p:cNvPr>
          <p:cNvSpPr/>
          <p:nvPr/>
        </p:nvSpPr>
        <p:spPr>
          <a:xfrm>
            <a:off x="5554739" y="4266365"/>
            <a:ext cx="4618442" cy="43526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a:ea typeface="+mn-ea"/>
                <a:cs typeface="+mn-cs"/>
              </a:rPr>
              <a:t>Kirjallinen materiaali, ohjeistukset ja koulutukset</a:t>
            </a:r>
            <a:endParaRPr kumimoji="0" lang="fi-FI" sz="1000" b="0" i="0" u="none" strike="noStrike" kern="1200" cap="none" spc="0" normalizeH="0" baseline="0" noProof="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prstClr val="black"/>
                </a:solidFill>
                <a:effectLst/>
                <a:uLnTx/>
                <a:uFillTx/>
                <a:latin typeface="Verdana"/>
                <a:ea typeface="+mn-ea"/>
                <a:cs typeface="+mn-cs"/>
              </a:rPr>
              <a:t>”Mitä tietoja pitikään kirjata ja minne?”</a:t>
            </a:r>
          </a:p>
        </p:txBody>
      </p:sp>
      <p:sp>
        <p:nvSpPr>
          <p:cNvPr id="35" name="Rectangle: Rounded Corners 34">
            <a:extLst>
              <a:ext uri="{FF2B5EF4-FFF2-40B4-BE49-F238E27FC236}">
                <a16:creationId xmlns:a16="http://schemas.microsoft.com/office/drawing/2014/main" id="{0E3F0FA2-D5BA-4C35-B356-7DF8CFEF84B9}"/>
              </a:ext>
            </a:extLst>
          </p:cNvPr>
          <p:cNvSpPr/>
          <p:nvPr/>
        </p:nvSpPr>
        <p:spPr>
          <a:xfrm>
            <a:off x="7127627" y="4776548"/>
            <a:ext cx="4618442" cy="43526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a:ea typeface="+mn-ea"/>
                <a:cs typeface="+mn-cs"/>
              </a:rPr>
              <a:t>Reflektointi ja palaute</a:t>
            </a:r>
            <a:endParaRPr kumimoji="0" lang="fi-FI" sz="1000" b="0" i="0" u="none" strike="noStrike" kern="1200" cap="none" spc="0" normalizeH="0" baseline="0" noProof="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prstClr val="black"/>
                </a:solidFill>
                <a:effectLst/>
                <a:uLnTx/>
                <a:uFillTx/>
                <a:latin typeface="Verdana"/>
                <a:ea typeface="+mn-ea"/>
                <a:cs typeface="+mn-cs"/>
              </a:rPr>
              <a:t>”Miten onnistuimme yhdessä? Miten itse onnistuin? Mitä kannattaisi tehdä eri tavalla?</a:t>
            </a:r>
          </a:p>
        </p:txBody>
      </p:sp>
      <p:pic>
        <p:nvPicPr>
          <p:cNvPr id="37" name="Content Placeholder 36" descr="Chat bubble with solid fill">
            <a:extLst>
              <a:ext uri="{FF2B5EF4-FFF2-40B4-BE49-F238E27FC236}">
                <a16:creationId xmlns:a16="http://schemas.microsoft.com/office/drawing/2014/main" id="{C69136C8-FFCA-4292-B373-EFAC32B4A6D0}"/>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8687" y="2794502"/>
            <a:ext cx="353568" cy="353568"/>
          </a:xfrm>
        </p:spPr>
      </p:pic>
      <p:pic>
        <p:nvPicPr>
          <p:cNvPr id="39" name="Graphic 38" descr="Thumbs up sign with solid fill">
            <a:extLst>
              <a:ext uri="{FF2B5EF4-FFF2-40B4-BE49-F238E27FC236}">
                <a16:creationId xmlns:a16="http://schemas.microsoft.com/office/drawing/2014/main" id="{7C459E4E-C376-41EE-AE93-54D087E542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3827" y="4810558"/>
            <a:ext cx="339709" cy="339709"/>
          </a:xfrm>
          <a:prstGeom prst="rect">
            <a:avLst/>
          </a:prstGeom>
        </p:spPr>
      </p:pic>
      <p:pic>
        <p:nvPicPr>
          <p:cNvPr id="41" name="Graphic 40" descr="Books with solid fill">
            <a:extLst>
              <a:ext uri="{FF2B5EF4-FFF2-40B4-BE49-F238E27FC236}">
                <a16:creationId xmlns:a16="http://schemas.microsoft.com/office/drawing/2014/main" id="{337165E3-4DA5-46FB-8948-2E0E61104D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65170" y="4322648"/>
            <a:ext cx="339709" cy="339709"/>
          </a:xfrm>
          <a:prstGeom prst="rect">
            <a:avLst/>
          </a:prstGeom>
        </p:spPr>
      </p:pic>
      <p:pic>
        <p:nvPicPr>
          <p:cNvPr id="43" name="Graphic 42" descr="Chat with solid fill">
            <a:extLst>
              <a:ext uri="{FF2B5EF4-FFF2-40B4-BE49-F238E27FC236}">
                <a16:creationId xmlns:a16="http://schemas.microsoft.com/office/drawing/2014/main" id="{4E8ACA5F-9363-4EB1-B5F0-B7B1E0A8A8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2516" y="3820969"/>
            <a:ext cx="339709" cy="339709"/>
          </a:xfrm>
          <a:prstGeom prst="rect">
            <a:avLst/>
          </a:prstGeom>
        </p:spPr>
      </p:pic>
      <p:pic>
        <p:nvPicPr>
          <p:cNvPr id="45" name="Graphic 44" descr="Comment Heart with solid fill">
            <a:extLst>
              <a:ext uri="{FF2B5EF4-FFF2-40B4-BE49-F238E27FC236}">
                <a16:creationId xmlns:a16="http://schemas.microsoft.com/office/drawing/2014/main" id="{2C65B3FA-721E-4FCA-BE00-9CE223D211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6471" y="3307020"/>
            <a:ext cx="339709" cy="339709"/>
          </a:xfrm>
          <a:prstGeom prst="rect">
            <a:avLst/>
          </a:prstGeom>
        </p:spPr>
      </p:pic>
      <p:sp>
        <p:nvSpPr>
          <p:cNvPr id="46" name="TextBox 45">
            <a:extLst>
              <a:ext uri="{FF2B5EF4-FFF2-40B4-BE49-F238E27FC236}">
                <a16:creationId xmlns:a16="http://schemas.microsoft.com/office/drawing/2014/main" id="{7BA3F595-F4C7-4273-9C04-0594C3EDED09}"/>
              </a:ext>
            </a:extLst>
          </p:cNvPr>
          <p:cNvSpPr txBox="1"/>
          <p:nvPr/>
        </p:nvSpPr>
        <p:spPr>
          <a:xfrm>
            <a:off x="603315" y="1507073"/>
            <a:ext cx="3165122" cy="477053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black"/>
                </a:solidFill>
                <a:effectLst/>
                <a:uLnTx/>
                <a:uFillTx/>
                <a:latin typeface="Verdana"/>
                <a:ea typeface="+mn-ea"/>
                <a:cs typeface="+mn-cs"/>
              </a:rPr>
              <a:t>Sitoutumista voidaan mahdollistaa erilaisin menetelmin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Viestiä voi muutosten aikana harvoin liikaa. Keskeinen viesti, jota on syytä kerrata uudestaan ja uudestaan, on ne syyt muutokselle – mihin haluamme mennä ja miksi.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Muutokset herättävät meissä ihmisissä monenlaisia tunteita. Niiden huomioiminen ja sanoittaminen voi parhaimmassa tapauksessa pienentää muutosvastarintaa. Tämä ei kuitenkaan tarkoita, että tunteisiin jäädään vellomaan.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Uusien asioiden opettelu hyötyy usein dialogista ja se on yksi väline kullekin ihmiselle hahmottaa omia näkemyksiään. Vertaistuki voi auttaa sopeutumaan muutokseen. </a:t>
            </a:r>
            <a:r>
              <a:rPr kumimoji="0" lang="fi-FI" sz="1000" b="0" i="1" u="none" strike="noStrike" kern="1200" cap="none" spc="0" normalizeH="0" baseline="0" noProof="0" dirty="0">
                <a:ln>
                  <a:noFill/>
                </a:ln>
                <a:solidFill>
                  <a:prstClr val="black"/>
                </a:solidFill>
                <a:effectLst/>
                <a:uLnTx/>
                <a:uFillTx/>
                <a:latin typeface="Verdana"/>
                <a:ea typeface="+mn-ea"/>
                <a:cs typeface="+mn-cs"/>
              </a:rPr>
              <a:t>”Ai tämä on sinullekin hankalaa”</a:t>
            </a:r>
            <a:endParaRPr kumimoji="0" lang="fi-FI" sz="10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Kirjallinen materiaali, ohjeistukset ja koulutukset luovat perustan uuden oppimiselle. Koulutuksessa läpikäytyyn kirjalliseen materiaaliin on helppo palata.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Tämäkään uusi johtamismalli ei ole heti alussa valmis, vaan sitä kannattaa yhdessä reflektoida ja kehittää. Näin johtamismallista saadaan luotua tarkoituksenmukainen ja eri tahoja mahdollisimman hyvin palveleva.</a:t>
            </a:r>
          </a:p>
        </p:txBody>
      </p:sp>
      <p:sp>
        <p:nvSpPr>
          <p:cNvPr id="70" name="TextBox 69">
            <a:extLst>
              <a:ext uri="{FF2B5EF4-FFF2-40B4-BE49-F238E27FC236}">
                <a16:creationId xmlns:a16="http://schemas.microsoft.com/office/drawing/2014/main" id="{5D8D21EC-9878-47E5-8979-B75ED41AC3F7}"/>
              </a:ext>
            </a:extLst>
          </p:cNvPr>
          <p:cNvSpPr txBox="1"/>
          <p:nvPr/>
        </p:nvSpPr>
        <p:spPr>
          <a:xfrm>
            <a:off x="4211781" y="5572242"/>
            <a:ext cx="7303383" cy="969496"/>
          </a:xfrm>
          <a:prstGeom prst="rect">
            <a:avLst/>
          </a:prstGeom>
          <a:noFill/>
        </p:spPr>
        <p:txBody>
          <a:bodyPr wrap="square" lIns="0" tIns="0" rIns="0" bIns="0" numCol="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dirty="0">
                <a:ln>
                  <a:noFill/>
                </a:ln>
                <a:solidFill>
                  <a:schemeClr val="accent1"/>
                </a:solidFill>
                <a:effectLst/>
                <a:uLnTx/>
                <a:uFillTx/>
                <a:latin typeface="Verdana"/>
                <a:ea typeface="+mn-ea"/>
                <a:cs typeface="+mn-cs"/>
              </a:rPr>
              <a:t>Konkreettisia keinoja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dirty="0">
                <a:ln>
                  <a:noFill/>
                </a:ln>
                <a:solidFill>
                  <a:schemeClr val="accent1"/>
                </a:solidFill>
                <a:effectLst/>
                <a:uLnTx/>
                <a:uFillTx/>
                <a:latin typeface="Verdana"/>
                <a:ea typeface="+mn-ea"/>
                <a:cs typeface="+mn-cs"/>
              </a:rPr>
              <a:t>Viestintä, dialogi ja reflektointi säännöllisten kokousten yhteydessä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dirty="0">
                <a:ln>
                  <a:noFill/>
                </a:ln>
                <a:solidFill>
                  <a:schemeClr val="accent1"/>
                </a:solidFill>
                <a:effectLst/>
                <a:uLnTx/>
                <a:uFillTx/>
                <a:latin typeface="Verdana"/>
                <a:ea typeface="+mn-ea"/>
                <a:cs typeface="+mn-cs"/>
              </a:rPr>
              <a:t>Muutosagentit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050" b="0" i="0" u="none" strike="noStrike" kern="1200" cap="none" spc="0" normalizeH="0" baseline="0" noProof="0" dirty="0">
              <a:ln>
                <a:noFill/>
              </a:ln>
              <a:solidFill>
                <a:schemeClr val="accent1"/>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050" b="0" i="0" u="none" strike="noStrike" kern="1200" cap="none" spc="0" normalizeH="0" baseline="0" noProof="0" dirty="0">
              <a:ln>
                <a:noFill/>
              </a:ln>
              <a:solidFill>
                <a:schemeClr val="accent1"/>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dirty="0">
                <a:ln>
                  <a:noFill/>
                </a:ln>
                <a:solidFill>
                  <a:schemeClr val="accent1"/>
                </a:solidFill>
                <a:effectLst/>
                <a:uLnTx/>
                <a:uFillTx/>
                <a:latin typeface="Verdana"/>
                <a:ea typeface="+mn-ea"/>
                <a:cs typeface="+mn-cs"/>
              </a:rPr>
              <a:t>Käsikirja – näin toimimme, näin raportoimme…</a:t>
            </a:r>
            <a:endParaRPr kumimoji="0" lang="fi-FI" sz="1050" b="0" i="1" u="none" strike="noStrike" kern="1200" cap="none" spc="0" normalizeH="0" baseline="0" noProof="0" dirty="0">
              <a:ln>
                <a:noFill/>
              </a:ln>
              <a:solidFill>
                <a:schemeClr val="accent1"/>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dirty="0">
                <a:ln>
                  <a:noFill/>
                </a:ln>
                <a:solidFill>
                  <a:schemeClr val="accent1"/>
                </a:solidFill>
                <a:effectLst/>
                <a:uLnTx/>
                <a:uFillTx/>
                <a:latin typeface="Verdana"/>
                <a:ea typeface="+mn-ea"/>
                <a:cs typeface="+mn-cs"/>
              </a:rPr>
              <a:t>Tukiklinikat? – </a:t>
            </a:r>
            <a:r>
              <a:rPr kumimoji="0" lang="fi-FI" sz="1050" b="0" i="1" u="none" strike="noStrike" kern="1200" cap="none" spc="0" normalizeH="0" baseline="0" noProof="0" dirty="0">
                <a:ln>
                  <a:noFill/>
                </a:ln>
                <a:solidFill>
                  <a:schemeClr val="accent1"/>
                </a:solidFill>
                <a:effectLst/>
                <a:uLnTx/>
                <a:uFillTx/>
                <a:latin typeface="Verdana"/>
                <a:ea typeface="+mn-ea"/>
                <a:cs typeface="+mn-cs"/>
              </a:rPr>
              <a:t>”Nämä tiedot kirjataan tänne”</a:t>
            </a:r>
          </a:p>
        </p:txBody>
      </p:sp>
    </p:spTree>
    <p:extLst>
      <p:ext uri="{BB962C8B-B14F-4D97-AF65-F5344CB8AC3E}">
        <p14:creationId xmlns:p14="http://schemas.microsoft.com/office/powerpoint/2010/main" val="148653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A03234-DD05-473A-BFFA-E0431C2D3602}"/>
              </a:ext>
            </a:extLst>
          </p:cNvPr>
          <p:cNvSpPr>
            <a:spLocks noGrp="1"/>
          </p:cNvSpPr>
          <p:nvPr>
            <p:ph type="title"/>
          </p:nvPr>
        </p:nvSpPr>
        <p:spPr>
          <a:xfrm>
            <a:off x="603315" y="603315"/>
            <a:ext cx="10985370" cy="603315"/>
          </a:xfrm>
        </p:spPr>
        <p:txBody>
          <a:bodyPr/>
          <a:lstStyle/>
          <a:p>
            <a:r>
              <a:rPr lang="fi-FI" dirty="0">
                <a:solidFill>
                  <a:schemeClr val="accent1"/>
                </a:solidFill>
              </a:rPr>
              <a:t>Käyttöönoton aikataulu</a:t>
            </a:r>
          </a:p>
        </p:txBody>
      </p:sp>
      <p:graphicFrame>
        <p:nvGraphicFramePr>
          <p:cNvPr id="11" name="Table 11">
            <a:extLst>
              <a:ext uri="{FF2B5EF4-FFF2-40B4-BE49-F238E27FC236}">
                <a16:creationId xmlns:a16="http://schemas.microsoft.com/office/drawing/2014/main" id="{551331B5-85B9-493A-9679-6586F0A64BDB}"/>
              </a:ext>
            </a:extLst>
          </p:cNvPr>
          <p:cNvGraphicFramePr>
            <a:graphicFrameLocks noGrp="1"/>
          </p:cNvGraphicFramePr>
          <p:nvPr>
            <p:ph idx="1"/>
            <p:extLst>
              <p:ext uri="{D42A27DB-BD31-4B8C-83A1-F6EECF244321}">
                <p14:modId xmlns:p14="http://schemas.microsoft.com/office/powerpoint/2010/main" val="2717036764"/>
              </p:ext>
            </p:extLst>
          </p:nvPr>
        </p:nvGraphicFramePr>
        <p:xfrm>
          <a:off x="215900" y="1651413"/>
          <a:ext cx="11671074" cy="4663282"/>
        </p:xfrm>
        <a:graphic>
          <a:graphicData uri="http://schemas.openxmlformats.org/drawingml/2006/table">
            <a:tbl>
              <a:tblPr firstRow="1" bandRow="1">
                <a:tableStyleId>{7DF18680-E054-41AD-8BC1-D1AEF772440D}</a:tableStyleId>
              </a:tblPr>
              <a:tblGrid>
                <a:gridCol w="720000">
                  <a:extLst>
                    <a:ext uri="{9D8B030D-6E8A-4147-A177-3AD203B41FA5}">
                      <a16:colId xmlns:a16="http://schemas.microsoft.com/office/drawing/2014/main" val="1490850402"/>
                    </a:ext>
                  </a:extLst>
                </a:gridCol>
                <a:gridCol w="608393">
                  <a:extLst>
                    <a:ext uri="{9D8B030D-6E8A-4147-A177-3AD203B41FA5}">
                      <a16:colId xmlns:a16="http://schemas.microsoft.com/office/drawing/2014/main" val="2341629583"/>
                    </a:ext>
                  </a:extLst>
                </a:gridCol>
                <a:gridCol w="608393">
                  <a:extLst>
                    <a:ext uri="{9D8B030D-6E8A-4147-A177-3AD203B41FA5}">
                      <a16:colId xmlns:a16="http://schemas.microsoft.com/office/drawing/2014/main" val="3339399672"/>
                    </a:ext>
                  </a:extLst>
                </a:gridCol>
                <a:gridCol w="608393">
                  <a:extLst>
                    <a:ext uri="{9D8B030D-6E8A-4147-A177-3AD203B41FA5}">
                      <a16:colId xmlns:a16="http://schemas.microsoft.com/office/drawing/2014/main" val="4062164104"/>
                    </a:ext>
                  </a:extLst>
                </a:gridCol>
                <a:gridCol w="608393">
                  <a:extLst>
                    <a:ext uri="{9D8B030D-6E8A-4147-A177-3AD203B41FA5}">
                      <a16:colId xmlns:a16="http://schemas.microsoft.com/office/drawing/2014/main" val="3742329789"/>
                    </a:ext>
                  </a:extLst>
                </a:gridCol>
                <a:gridCol w="608393">
                  <a:extLst>
                    <a:ext uri="{9D8B030D-6E8A-4147-A177-3AD203B41FA5}">
                      <a16:colId xmlns:a16="http://schemas.microsoft.com/office/drawing/2014/main" val="3543550958"/>
                    </a:ext>
                  </a:extLst>
                </a:gridCol>
                <a:gridCol w="608393">
                  <a:extLst>
                    <a:ext uri="{9D8B030D-6E8A-4147-A177-3AD203B41FA5}">
                      <a16:colId xmlns:a16="http://schemas.microsoft.com/office/drawing/2014/main" val="2494298101"/>
                    </a:ext>
                  </a:extLst>
                </a:gridCol>
                <a:gridCol w="608393">
                  <a:extLst>
                    <a:ext uri="{9D8B030D-6E8A-4147-A177-3AD203B41FA5}">
                      <a16:colId xmlns:a16="http://schemas.microsoft.com/office/drawing/2014/main" val="1108607854"/>
                    </a:ext>
                  </a:extLst>
                </a:gridCol>
                <a:gridCol w="608393">
                  <a:extLst>
                    <a:ext uri="{9D8B030D-6E8A-4147-A177-3AD203B41FA5}">
                      <a16:colId xmlns:a16="http://schemas.microsoft.com/office/drawing/2014/main" val="3851454270"/>
                    </a:ext>
                  </a:extLst>
                </a:gridCol>
                <a:gridCol w="608393">
                  <a:extLst>
                    <a:ext uri="{9D8B030D-6E8A-4147-A177-3AD203B41FA5}">
                      <a16:colId xmlns:a16="http://schemas.microsoft.com/office/drawing/2014/main" val="3331827369"/>
                    </a:ext>
                  </a:extLst>
                </a:gridCol>
                <a:gridCol w="608393">
                  <a:extLst>
                    <a:ext uri="{9D8B030D-6E8A-4147-A177-3AD203B41FA5}">
                      <a16:colId xmlns:a16="http://schemas.microsoft.com/office/drawing/2014/main" val="3074446308"/>
                    </a:ext>
                  </a:extLst>
                </a:gridCol>
                <a:gridCol w="608393">
                  <a:extLst>
                    <a:ext uri="{9D8B030D-6E8A-4147-A177-3AD203B41FA5}">
                      <a16:colId xmlns:a16="http://schemas.microsoft.com/office/drawing/2014/main" val="2084551399"/>
                    </a:ext>
                  </a:extLst>
                </a:gridCol>
                <a:gridCol w="608393">
                  <a:extLst>
                    <a:ext uri="{9D8B030D-6E8A-4147-A177-3AD203B41FA5}">
                      <a16:colId xmlns:a16="http://schemas.microsoft.com/office/drawing/2014/main" val="3127270988"/>
                    </a:ext>
                  </a:extLst>
                </a:gridCol>
                <a:gridCol w="608393">
                  <a:extLst>
                    <a:ext uri="{9D8B030D-6E8A-4147-A177-3AD203B41FA5}">
                      <a16:colId xmlns:a16="http://schemas.microsoft.com/office/drawing/2014/main" val="3426034449"/>
                    </a:ext>
                  </a:extLst>
                </a:gridCol>
                <a:gridCol w="608393">
                  <a:extLst>
                    <a:ext uri="{9D8B030D-6E8A-4147-A177-3AD203B41FA5}">
                      <a16:colId xmlns:a16="http://schemas.microsoft.com/office/drawing/2014/main" val="1634481718"/>
                    </a:ext>
                  </a:extLst>
                </a:gridCol>
                <a:gridCol w="608393">
                  <a:extLst>
                    <a:ext uri="{9D8B030D-6E8A-4147-A177-3AD203B41FA5}">
                      <a16:colId xmlns:a16="http://schemas.microsoft.com/office/drawing/2014/main" val="2099370293"/>
                    </a:ext>
                  </a:extLst>
                </a:gridCol>
                <a:gridCol w="608393">
                  <a:extLst>
                    <a:ext uri="{9D8B030D-6E8A-4147-A177-3AD203B41FA5}">
                      <a16:colId xmlns:a16="http://schemas.microsoft.com/office/drawing/2014/main" val="477020522"/>
                    </a:ext>
                  </a:extLst>
                </a:gridCol>
                <a:gridCol w="608393">
                  <a:extLst>
                    <a:ext uri="{9D8B030D-6E8A-4147-A177-3AD203B41FA5}">
                      <a16:colId xmlns:a16="http://schemas.microsoft.com/office/drawing/2014/main" val="902560072"/>
                    </a:ext>
                  </a:extLst>
                </a:gridCol>
                <a:gridCol w="608393">
                  <a:extLst>
                    <a:ext uri="{9D8B030D-6E8A-4147-A177-3AD203B41FA5}">
                      <a16:colId xmlns:a16="http://schemas.microsoft.com/office/drawing/2014/main" val="2056990424"/>
                    </a:ext>
                  </a:extLst>
                </a:gridCol>
              </a:tblGrid>
              <a:tr h="245501">
                <a:tc>
                  <a:txBody>
                    <a:bodyPr/>
                    <a:lstStyle/>
                    <a:p>
                      <a:pPr algn="r"/>
                      <a:r>
                        <a:rPr lang="fi-FI" sz="700" dirty="0">
                          <a:solidFill>
                            <a:schemeClr val="tx1"/>
                          </a:solidFill>
                        </a:rPr>
                        <a:t>Kk</a:t>
                      </a:r>
                    </a:p>
                  </a:txBody>
                  <a:tcPr>
                    <a:solidFill>
                      <a:schemeClr val="bg1"/>
                    </a:solidFill>
                  </a:tcPr>
                </a:tc>
                <a:tc gridSpan="3">
                  <a:txBody>
                    <a:bodyPr/>
                    <a:lstStyle/>
                    <a:p>
                      <a:pPr algn="ctr"/>
                      <a:endParaRPr lang="fi-FI" sz="1000" dirty="0"/>
                    </a:p>
                  </a:txBody>
                  <a:tcPr/>
                </a:tc>
                <a:tc hMerge="1">
                  <a:txBody>
                    <a:bodyPr/>
                    <a:lstStyle/>
                    <a:p>
                      <a:endParaRPr lang="fi-FI"/>
                    </a:p>
                  </a:txBody>
                  <a:tcPr/>
                </a:tc>
                <a:tc hMerge="1">
                  <a:txBody>
                    <a:bodyPr/>
                    <a:lstStyle/>
                    <a:p>
                      <a:endParaRPr lang="fi-FI"/>
                    </a:p>
                  </a:txBody>
                  <a:tcPr/>
                </a:tc>
                <a:tc gridSpan="4">
                  <a:txBody>
                    <a:bodyPr/>
                    <a:lstStyle/>
                    <a:p>
                      <a:pPr algn="ctr"/>
                      <a:endParaRPr lang="fi-FI" sz="1000" dirty="0"/>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4">
                  <a:txBody>
                    <a:bodyPr/>
                    <a:lstStyle/>
                    <a:p>
                      <a:pPr algn="ctr"/>
                      <a:endParaRPr lang="fi-FI" sz="1000" dirty="0"/>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4">
                  <a:txBody>
                    <a:bodyPr/>
                    <a:lstStyle/>
                    <a:p>
                      <a:pPr algn="ctr"/>
                      <a:endParaRPr lang="fi-FI" sz="1000" dirty="0"/>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3">
                  <a:txBody>
                    <a:bodyPr/>
                    <a:lstStyle/>
                    <a:p>
                      <a:pPr algn="ctr"/>
                      <a:endParaRPr lang="fi-FI" sz="1000" dirty="0"/>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875936667"/>
                  </a:ext>
                </a:extLst>
              </a:tr>
              <a:tr h="245501">
                <a:tc>
                  <a:txBody>
                    <a:bodyPr/>
                    <a:lstStyle/>
                    <a:p>
                      <a:pPr algn="r"/>
                      <a:r>
                        <a:rPr lang="fi-FI" sz="700">
                          <a:solidFill>
                            <a:schemeClr val="tx1"/>
                          </a:solidFill>
                        </a:rPr>
                        <a:t>Vko</a:t>
                      </a:r>
                    </a:p>
                  </a:txBody>
                  <a:tcPr>
                    <a:solidFill>
                      <a:schemeClr val="bg1"/>
                    </a:solidFill>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extLst>
                  <a:ext uri="{0D108BD9-81ED-4DB2-BD59-A6C34878D82A}">
                    <a16:rowId xmlns:a16="http://schemas.microsoft.com/office/drawing/2014/main" val="3305290673"/>
                  </a:ext>
                </a:extLst>
              </a:tr>
              <a:tr h="245501">
                <a:tc>
                  <a:txBody>
                    <a:bodyPr/>
                    <a:lstStyle/>
                    <a:p>
                      <a:pPr algn="r"/>
                      <a:r>
                        <a:rPr lang="fi-FI" sz="700" dirty="0">
                          <a:solidFill>
                            <a:schemeClr val="tx1"/>
                          </a:solidFill>
                        </a:rPr>
                        <a:t>Maanantain pvm</a:t>
                      </a:r>
                    </a:p>
                  </a:txBody>
                  <a:tcPr>
                    <a:solidFill>
                      <a:schemeClr val="bg1"/>
                    </a:solidFill>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tc>
                  <a:txBody>
                    <a:bodyPr/>
                    <a:lstStyle/>
                    <a:p>
                      <a:pPr algn="ctr"/>
                      <a:endParaRPr lang="fi-FI" sz="1000" dirty="0"/>
                    </a:p>
                  </a:txBody>
                  <a:tcPr/>
                </a:tc>
                <a:extLst>
                  <a:ext uri="{0D108BD9-81ED-4DB2-BD59-A6C34878D82A}">
                    <a16:rowId xmlns:a16="http://schemas.microsoft.com/office/drawing/2014/main" val="3564399221"/>
                  </a:ext>
                </a:extLst>
              </a:tr>
              <a:tr h="396000">
                <a:tc gridSpan="4">
                  <a:txBody>
                    <a:bodyPr/>
                    <a:lstStyle/>
                    <a:p>
                      <a:pPr algn="r"/>
                      <a:r>
                        <a:rPr lang="fi-FI" sz="700" dirty="0">
                          <a:solidFill>
                            <a:schemeClr val="tx1"/>
                          </a:solidFill>
                        </a:rPr>
                        <a:t>Säännölliset kokoukset, joiden yhteydessä mahdollisuus dialogille ja reflektoinnille</a:t>
                      </a:r>
                    </a:p>
                    <a:p>
                      <a:pPr algn="r"/>
                      <a:r>
                        <a:rPr lang="fi-FI" sz="700" dirty="0">
                          <a:solidFill>
                            <a:schemeClr val="tx1"/>
                          </a:solidFill>
                        </a:rPr>
                        <a:t>(kokemukset, haasteet, vinkit)</a:t>
                      </a:r>
                    </a:p>
                  </a:txBody>
                  <a:tcPr anchor="ctr">
                    <a:solidFill>
                      <a:schemeClr val="bg1"/>
                    </a:solidFill>
                  </a:tcPr>
                </a:tc>
                <a:tc hMerge="1">
                  <a:txBody>
                    <a:bodyPr/>
                    <a:lstStyle/>
                    <a:p>
                      <a:pPr algn="ctr"/>
                      <a:endParaRPr lang="fi-FI" sz="1000"/>
                    </a:p>
                  </a:txBody>
                  <a:tcPr>
                    <a:noFill/>
                  </a:tcPr>
                </a:tc>
                <a:tc hMerge="1">
                  <a:txBody>
                    <a:bodyPr/>
                    <a:lstStyle/>
                    <a:p>
                      <a:pPr algn="ctr"/>
                      <a:endParaRPr lang="fi-FI" sz="1000"/>
                    </a:p>
                  </a:txBody>
                  <a:tcPr>
                    <a:noFill/>
                  </a:tcPr>
                </a:tc>
                <a:tc hMerge="1">
                  <a:txBody>
                    <a:bodyPr/>
                    <a:lstStyle/>
                    <a:p>
                      <a:pPr algn="ctr"/>
                      <a:endParaRPr lang="fi-FI" sz="1000"/>
                    </a:p>
                  </a:txBody>
                  <a:tcPr>
                    <a:noFill/>
                  </a:tcPr>
                </a:tc>
                <a:tc>
                  <a:txBody>
                    <a:bodyPr/>
                    <a:lstStyle/>
                    <a:p>
                      <a:pPr algn="ctr"/>
                      <a:endParaRPr lang="fi-FI" sz="1000" dirty="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extLst>
                  <a:ext uri="{0D108BD9-81ED-4DB2-BD59-A6C34878D82A}">
                    <a16:rowId xmlns:a16="http://schemas.microsoft.com/office/drawing/2014/main" val="2536029699"/>
                  </a:ext>
                </a:extLst>
              </a:tr>
              <a:tr h="936000">
                <a:tc gridSpan="4">
                  <a:txBody>
                    <a:bodyPr/>
                    <a:lstStyle/>
                    <a:p>
                      <a:pPr algn="l"/>
                      <a:endParaRPr lang="fi-FI" sz="900" b="1" dirty="0">
                        <a:solidFill>
                          <a:schemeClr val="tx1"/>
                        </a:solidFill>
                      </a:endParaRPr>
                    </a:p>
                    <a:p>
                      <a:pPr algn="l"/>
                      <a:r>
                        <a:rPr lang="fi-FI" sz="900" b="1" dirty="0">
                          <a:solidFill>
                            <a:schemeClr val="tx1"/>
                          </a:solidFill>
                        </a:rPr>
                        <a:t>   Johtoryhmä</a:t>
                      </a:r>
                    </a:p>
                  </a:txBody>
                  <a:tcPr>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ctr"/>
                      <a:endParaRPr lang="fi-FI" sz="100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extLst>
                  <a:ext uri="{0D108BD9-81ED-4DB2-BD59-A6C34878D82A}">
                    <a16:rowId xmlns:a16="http://schemas.microsoft.com/office/drawing/2014/main" val="1501161045"/>
                  </a:ext>
                </a:extLst>
              </a:tr>
              <a:tr h="936000">
                <a:tc gridSpan="4">
                  <a:txBody>
                    <a:bodyPr/>
                    <a:lstStyle/>
                    <a:p>
                      <a:pPr algn="l"/>
                      <a:r>
                        <a:rPr lang="fi-FI" sz="900" b="1" dirty="0">
                          <a:solidFill>
                            <a:schemeClr val="tx1"/>
                          </a:solidFill>
                        </a:rPr>
                        <a:t>   Taso X</a:t>
                      </a:r>
                    </a:p>
                  </a:txBody>
                  <a:tcPr>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extLst>
                  <a:ext uri="{0D108BD9-81ED-4DB2-BD59-A6C34878D82A}">
                    <a16:rowId xmlns:a16="http://schemas.microsoft.com/office/drawing/2014/main" val="1824670029"/>
                  </a:ext>
                </a:extLst>
              </a:tr>
              <a:tr h="936000">
                <a:tc gridSpan="4">
                  <a:txBody>
                    <a:bodyPr/>
                    <a:lstStyle/>
                    <a:p>
                      <a:pPr algn="l"/>
                      <a:r>
                        <a:rPr lang="fi-FI" sz="900" b="1" dirty="0">
                          <a:solidFill>
                            <a:schemeClr val="tx1"/>
                          </a:solidFill>
                        </a:rPr>
                        <a:t>   Taso Y</a:t>
                      </a:r>
                    </a:p>
                    <a:p>
                      <a:pPr algn="l"/>
                      <a:r>
                        <a:rPr lang="fi-FI" sz="900" b="1" dirty="0">
                          <a:solidFill>
                            <a:schemeClr val="tx1"/>
                          </a:solidFill>
                        </a:rPr>
                        <a:t>   </a:t>
                      </a:r>
                    </a:p>
                  </a:txBody>
                  <a:tcPr>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extLst>
                  <a:ext uri="{0D108BD9-81ED-4DB2-BD59-A6C34878D82A}">
                    <a16:rowId xmlns:a16="http://schemas.microsoft.com/office/drawing/2014/main" val="3219070744"/>
                  </a:ext>
                </a:extLst>
              </a:tr>
              <a:tr h="648000">
                <a:tc gridSpan="8">
                  <a:txBody>
                    <a:bodyPr/>
                    <a:lstStyle/>
                    <a:p>
                      <a:pPr algn="l"/>
                      <a:r>
                        <a:rPr lang="fi-FI" sz="900" b="1" dirty="0">
                          <a:solidFill>
                            <a:schemeClr val="tx1"/>
                          </a:solidFill>
                        </a:rPr>
                        <a:t>   Hahmotelma sitoutumisen mahdollisesta etenemisestä</a:t>
                      </a:r>
                    </a:p>
                  </a:txBody>
                  <a:tcPr>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pPr algn="ctr"/>
                      <a:endParaRPr lang="fi-FI" sz="1000"/>
                    </a:p>
                  </a:txBody>
                  <a:tcPr>
                    <a:noFill/>
                  </a:tcPr>
                </a:tc>
                <a:tc hMerge="1">
                  <a:txBody>
                    <a:bodyPr/>
                    <a:lstStyle/>
                    <a:p>
                      <a:pPr algn="ctr"/>
                      <a:endParaRPr lang="fi-FI" sz="1000"/>
                    </a:p>
                  </a:txBody>
                  <a:tcPr>
                    <a:noFill/>
                  </a:tcPr>
                </a:tc>
                <a:tc hMerge="1">
                  <a:txBody>
                    <a:bodyPr/>
                    <a:lstStyle/>
                    <a:p>
                      <a:pPr algn="ctr"/>
                      <a:endParaRPr lang="fi-FI" sz="1000"/>
                    </a:p>
                  </a:txBody>
                  <a:tcPr>
                    <a:noFill/>
                  </a:tcPr>
                </a:tc>
                <a:tc hMerge="1">
                  <a:txBody>
                    <a:bodyPr/>
                    <a:lstStyle/>
                    <a:p>
                      <a:pPr algn="ctr"/>
                      <a:endParaRPr lang="fi-FI" sz="1000"/>
                    </a:p>
                  </a:txBody>
                  <a:tcPr>
                    <a:no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a:p>
                  </a:txBody>
                  <a:tcPr>
                    <a:solidFill>
                      <a:schemeClr val="bg1"/>
                    </a:solidFill>
                  </a:tcPr>
                </a:tc>
                <a:tc>
                  <a:txBody>
                    <a:bodyPr/>
                    <a:lstStyle/>
                    <a:p>
                      <a:pPr algn="ctr"/>
                      <a:endParaRPr lang="fi-FI" sz="1000" dirty="0"/>
                    </a:p>
                  </a:txBody>
                  <a:tcPr>
                    <a:solidFill>
                      <a:schemeClr val="bg1"/>
                    </a:solidFill>
                  </a:tcPr>
                </a:tc>
                <a:tc>
                  <a:txBody>
                    <a:bodyPr/>
                    <a:lstStyle/>
                    <a:p>
                      <a:pPr algn="ctr"/>
                      <a:endParaRPr lang="fi-FI" sz="1000" dirty="0"/>
                    </a:p>
                  </a:txBody>
                  <a:tcPr>
                    <a:solidFill>
                      <a:schemeClr val="bg1"/>
                    </a:solidFill>
                  </a:tcPr>
                </a:tc>
                <a:extLst>
                  <a:ext uri="{0D108BD9-81ED-4DB2-BD59-A6C34878D82A}">
                    <a16:rowId xmlns:a16="http://schemas.microsoft.com/office/drawing/2014/main" val="2937571797"/>
                  </a:ext>
                </a:extLst>
              </a:tr>
            </a:tbl>
          </a:graphicData>
        </a:graphic>
      </p:graphicFrame>
      <p:sp>
        <p:nvSpPr>
          <p:cNvPr id="12" name="Rectangle: Rounded Corners 11">
            <a:extLst>
              <a:ext uri="{FF2B5EF4-FFF2-40B4-BE49-F238E27FC236}">
                <a16:creationId xmlns:a16="http://schemas.microsoft.com/office/drawing/2014/main" id="{B35E2767-10F6-4FD9-A34B-BE90687F86BD}"/>
              </a:ext>
            </a:extLst>
          </p:cNvPr>
          <p:cNvSpPr/>
          <p:nvPr/>
        </p:nvSpPr>
        <p:spPr>
          <a:xfrm>
            <a:off x="2808994" y="3072831"/>
            <a:ext cx="1112299" cy="10690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Verdana"/>
                <a:ea typeface="+mn-ea"/>
                <a:cs typeface="+mn-cs"/>
              </a:rPr>
              <a:t>2. kuvaus</a:t>
            </a:r>
            <a:endParaRPr kumimoji="0" lang="fi-FI" sz="600" b="0" i="1"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Rounded Corners 12">
            <a:extLst>
              <a:ext uri="{FF2B5EF4-FFF2-40B4-BE49-F238E27FC236}">
                <a16:creationId xmlns:a16="http://schemas.microsoft.com/office/drawing/2014/main" id="{71CCD464-E516-4890-85DC-D893DDA4A769}"/>
              </a:ext>
            </a:extLst>
          </p:cNvPr>
          <p:cNvSpPr/>
          <p:nvPr/>
        </p:nvSpPr>
        <p:spPr>
          <a:xfrm>
            <a:off x="1572415" y="3072831"/>
            <a:ext cx="1112299" cy="10690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Verdana"/>
                <a:ea typeface="+mn-ea"/>
                <a:cs typeface="+mn-cs"/>
              </a:rPr>
              <a:t>1. kuvaus</a:t>
            </a:r>
            <a:endParaRPr kumimoji="0" lang="fi-FI" sz="600" b="0" i="1" u="none" strike="noStrike" kern="1200" cap="none" spc="0" normalizeH="0" baseline="0" noProof="0" dirty="0">
              <a:ln>
                <a:noFill/>
              </a:ln>
              <a:solidFill>
                <a:prstClr val="black"/>
              </a:solidFill>
              <a:effectLst/>
              <a:uLnTx/>
              <a:uFillTx/>
              <a:latin typeface="Verdana"/>
              <a:ea typeface="+mn-ea"/>
              <a:cs typeface="+mn-cs"/>
            </a:endParaRPr>
          </a:p>
        </p:txBody>
      </p:sp>
      <p:sp>
        <p:nvSpPr>
          <p:cNvPr id="14" name="Diamond 13">
            <a:extLst>
              <a:ext uri="{FF2B5EF4-FFF2-40B4-BE49-F238E27FC236}">
                <a16:creationId xmlns:a16="http://schemas.microsoft.com/office/drawing/2014/main" id="{779F467F-A9CE-4927-B030-B2F0C72F2B06}"/>
              </a:ext>
            </a:extLst>
          </p:cNvPr>
          <p:cNvSpPr/>
          <p:nvPr/>
        </p:nvSpPr>
        <p:spPr>
          <a:xfrm>
            <a:off x="10096992" y="603315"/>
            <a:ext cx="251926" cy="25192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15" name="TextBox 14">
            <a:extLst>
              <a:ext uri="{FF2B5EF4-FFF2-40B4-BE49-F238E27FC236}">
                <a16:creationId xmlns:a16="http://schemas.microsoft.com/office/drawing/2014/main" id="{C3CC1508-BD3A-4758-84AA-6D2487CA4A03}"/>
              </a:ext>
            </a:extLst>
          </p:cNvPr>
          <p:cNvSpPr txBox="1"/>
          <p:nvPr/>
        </p:nvSpPr>
        <p:spPr>
          <a:xfrm>
            <a:off x="10395545" y="648486"/>
            <a:ext cx="780663" cy="1615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1" u="none" strike="noStrike" kern="1200" cap="none" spc="0" normalizeH="0" baseline="0" noProof="0" dirty="0">
                <a:ln>
                  <a:noFill/>
                </a:ln>
                <a:solidFill>
                  <a:prstClr val="black"/>
                </a:solidFill>
                <a:effectLst/>
                <a:uLnTx/>
                <a:uFillTx/>
                <a:latin typeface="Verdana"/>
                <a:ea typeface="+mn-ea"/>
                <a:cs typeface="+mn-cs"/>
              </a:rPr>
              <a:t>Xxx</a:t>
            </a:r>
            <a:r>
              <a:rPr kumimoji="0" lang="fi-FI" sz="1050" b="0" i="0" u="none" strike="noStrike" kern="1200" cap="none" spc="0" normalizeH="0" baseline="0" noProof="0" dirty="0">
                <a:ln>
                  <a:noFill/>
                </a:ln>
                <a:solidFill>
                  <a:prstClr val="black"/>
                </a:solidFill>
                <a:effectLst/>
                <a:uLnTx/>
                <a:uFillTx/>
                <a:latin typeface="Verdana"/>
                <a:ea typeface="+mn-ea"/>
                <a:cs typeface="+mn-cs"/>
              </a:rPr>
              <a:t> kokous</a:t>
            </a:r>
          </a:p>
        </p:txBody>
      </p:sp>
      <p:sp>
        <p:nvSpPr>
          <p:cNvPr id="16" name="Diamond 15">
            <a:extLst>
              <a:ext uri="{FF2B5EF4-FFF2-40B4-BE49-F238E27FC236}">
                <a16:creationId xmlns:a16="http://schemas.microsoft.com/office/drawing/2014/main" id="{ECB842B5-E766-43E8-98FD-17C91818880D}"/>
              </a:ext>
            </a:extLst>
          </p:cNvPr>
          <p:cNvSpPr/>
          <p:nvPr/>
        </p:nvSpPr>
        <p:spPr>
          <a:xfrm>
            <a:off x="10102297" y="913465"/>
            <a:ext cx="251926" cy="25192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17" name="TextBox 16">
            <a:extLst>
              <a:ext uri="{FF2B5EF4-FFF2-40B4-BE49-F238E27FC236}">
                <a16:creationId xmlns:a16="http://schemas.microsoft.com/office/drawing/2014/main" id="{5246B391-599F-4F10-9289-BCCDEBE1B167}"/>
              </a:ext>
            </a:extLst>
          </p:cNvPr>
          <p:cNvSpPr txBox="1"/>
          <p:nvPr/>
        </p:nvSpPr>
        <p:spPr>
          <a:xfrm>
            <a:off x="10400850" y="958636"/>
            <a:ext cx="780663" cy="1615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1" u="none" strike="noStrike" kern="1200" cap="none" spc="0" normalizeH="0" baseline="0" noProof="0" dirty="0">
                <a:ln>
                  <a:noFill/>
                </a:ln>
                <a:solidFill>
                  <a:prstClr val="black"/>
                </a:solidFill>
                <a:effectLst/>
                <a:uLnTx/>
                <a:uFillTx/>
                <a:latin typeface="Verdana"/>
                <a:ea typeface="+mn-ea"/>
                <a:cs typeface="+mn-cs"/>
              </a:rPr>
              <a:t>Xxx </a:t>
            </a:r>
            <a:r>
              <a:rPr kumimoji="0" lang="fi-FI" sz="1050" b="0" i="0" u="none" strike="noStrike" kern="1200" cap="none" spc="0" normalizeH="0" baseline="0" noProof="0" dirty="0">
                <a:ln>
                  <a:noFill/>
                </a:ln>
                <a:solidFill>
                  <a:prstClr val="black"/>
                </a:solidFill>
                <a:effectLst/>
                <a:uLnTx/>
                <a:uFillTx/>
                <a:latin typeface="Verdana"/>
                <a:ea typeface="+mn-ea"/>
                <a:cs typeface="+mn-cs"/>
              </a:rPr>
              <a:t>kokous</a:t>
            </a:r>
          </a:p>
        </p:txBody>
      </p:sp>
      <p:sp>
        <p:nvSpPr>
          <p:cNvPr id="18" name="Diamond 17">
            <a:extLst>
              <a:ext uri="{FF2B5EF4-FFF2-40B4-BE49-F238E27FC236}">
                <a16:creationId xmlns:a16="http://schemas.microsoft.com/office/drawing/2014/main" id="{08D868D5-DEEC-44E7-BC63-9442E2D13D9E}"/>
              </a:ext>
            </a:extLst>
          </p:cNvPr>
          <p:cNvSpPr/>
          <p:nvPr/>
        </p:nvSpPr>
        <p:spPr>
          <a:xfrm>
            <a:off x="10096992" y="1242856"/>
            <a:ext cx="251926" cy="25192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680EAB56-D215-49E1-BEAF-E2DFE8AC8797}"/>
              </a:ext>
            </a:extLst>
          </p:cNvPr>
          <p:cNvSpPr txBox="1"/>
          <p:nvPr/>
        </p:nvSpPr>
        <p:spPr>
          <a:xfrm>
            <a:off x="10395545" y="1288027"/>
            <a:ext cx="1409040" cy="1615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Verdana"/>
                <a:ea typeface="+mn-ea"/>
                <a:cs typeface="+mn-cs"/>
              </a:rPr>
              <a:t>Johtoryhmän kokous</a:t>
            </a:r>
          </a:p>
        </p:txBody>
      </p:sp>
      <p:sp>
        <p:nvSpPr>
          <p:cNvPr id="22" name="Diamond 21">
            <a:extLst>
              <a:ext uri="{FF2B5EF4-FFF2-40B4-BE49-F238E27FC236}">
                <a16:creationId xmlns:a16="http://schemas.microsoft.com/office/drawing/2014/main" id="{E2BE6305-B3B4-46D6-B4BB-18CC82FAAD81}"/>
              </a:ext>
            </a:extLst>
          </p:cNvPr>
          <p:cNvSpPr/>
          <p:nvPr/>
        </p:nvSpPr>
        <p:spPr>
          <a:xfrm>
            <a:off x="2840532"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23" name="Diamond 22">
            <a:extLst>
              <a:ext uri="{FF2B5EF4-FFF2-40B4-BE49-F238E27FC236}">
                <a16:creationId xmlns:a16="http://schemas.microsoft.com/office/drawing/2014/main" id="{1AEDA0A7-3808-4186-A27F-547BD6D4B563}"/>
              </a:ext>
            </a:extLst>
          </p:cNvPr>
          <p:cNvSpPr/>
          <p:nvPr/>
        </p:nvSpPr>
        <p:spPr>
          <a:xfrm>
            <a:off x="2985157" y="2492153"/>
            <a:ext cx="142205" cy="14220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24" name="Diamond 23">
            <a:extLst>
              <a:ext uri="{FF2B5EF4-FFF2-40B4-BE49-F238E27FC236}">
                <a16:creationId xmlns:a16="http://schemas.microsoft.com/office/drawing/2014/main" id="{55538EB9-EFC1-477B-B401-AACEF463B925}"/>
              </a:ext>
            </a:extLst>
          </p:cNvPr>
          <p:cNvSpPr/>
          <p:nvPr/>
        </p:nvSpPr>
        <p:spPr>
          <a:xfrm>
            <a:off x="3129782" y="2492153"/>
            <a:ext cx="142205" cy="14220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25" name="Diamond 24">
            <a:extLst>
              <a:ext uri="{FF2B5EF4-FFF2-40B4-BE49-F238E27FC236}">
                <a16:creationId xmlns:a16="http://schemas.microsoft.com/office/drawing/2014/main" id="{9B5837D5-4C8E-4FBC-851C-B098B1CFFF14}"/>
              </a:ext>
            </a:extLst>
          </p:cNvPr>
          <p:cNvSpPr/>
          <p:nvPr/>
        </p:nvSpPr>
        <p:spPr>
          <a:xfrm>
            <a:off x="3449354"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26" name="Diamond 25">
            <a:extLst>
              <a:ext uri="{FF2B5EF4-FFF2-40B4-BE49-F238E27FC236}">
                <a16:creationId xmlns:a16="http://schemas.microsoft.com/office/drawing/2014/main" id="{322A5E3C-80A5-4BC6-805F-365E373B02C0}"/>
              </a:ext>
            </a:extLst>
          </p:cNvPr>
          <p:cNvSpPr/>
          <p:nvPr/>
        </p:nvSpPr>
        <p:spPr>
          <a:xfrm>
            <a:off x="3593979" y="2492153"/>
            <a:ext cx="142205" cy="14220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28" name="Diamond 27">
            <a:extLst>
              <a:ext uri="{FF2B5EF4-FFF2-40B4-BE49-F238E27FC236}">
                <a16:creationId xmlns:a16="http://schemas.microsoft.com/office/drawing/2014/main" id="{401C145A-1B77-48C9-98F5-998AA7B5609F}"/>
              </a:ext>
            </a:extLst>
          </p:cNvPr>
          <p:cNvSpPr/>
          <p:nvPr/>
        </p:nvSpPr>
        <p:spPr>
          <a:xfrm>
            <a:off x="4058176"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29" name="Diamond 28">
            <a:extLst>
              <a:ext uri="{FF2B5EF4-FFF2-40B4-BE49-F238E27FC236}">
                <a16:creationId xmlns:a16="http://schemas.microsoft.com/office/drawing/2014/main" id="{BE0B9B25-A0E6-4194-BC31-950E87F0055B}"/>
              </a:ext>
            </a:extLst>
          </p:cNvPr>
          <p:cNvSpPr/>
          <p:nvPr/>
        </p:nvSpPr>
        <p:spPr>
          <a:xfrm>
            <a:off x="4202801" y="2492153"/>
            <a:ext cx="142205" cy="14220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30" name="Diamond 29">
            <a:extLst>
              <a:ext uri="{FF2B5EF4-FFF2-40B4-BE49-F238E27FC236}">
                <a16:creationId xmlns:a16="http://schemas.microsoft.com/office/drawing/2014/main" id="{B5B3C39A-A550-4CFA-96B8-868E3449D8DF}"/>
              </a:ext>
            </a:extLst>
          </p:cNvPr>
          <p:cNvSpPr/>
          <p:nvPr/>
        </p:nvSpPr>
        <p:spPr>
          <a:xfrm>
            <a:off x="4347426" y="2492153"/>
            <a:ext cx="142205" cy="14220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31" name="Diamond 30">
            <a:extLst>
              <a:ext uri="{FF2B5EF4-FFF2-40B4-BE49-F238E27FC236}">
                <a16:creationId xmlns:a16="http://schemas.microsoft.com/office/drawing/2014/main" id="{DCE7A96D-D9F6-4410-BB85-4397D4261834}"/>
              </a:ext>
            </a:extLst>
          </p:cNvPr>
          <p:cNvSpPr/>
          <p:nvPr/>
        </p:nvSpPr>
        <p:spPr>
          <a:xfrm>
            <a:off x="4666998"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32" name="Diamond 31">
            <a:extLst>
              <a:ext uri="{FF2B5EF4-FFF2-40B4-BE49-F238E27FC236}">
                <a16:creationId xmlns:a16="http://schemas.microsoft.com/office/drawing/2014/main" id="{AD33F3CA-896D-4E75-B7CA-9EEACC72B778}"/>
              </a:ext>
            </a:extLst>
          </p:cNvPr>
          <p:cNvSpPr/>
          <p:nvPr/>
        </p:nvSpPr>
        <p:spPr>
          <a:xfrm>
            <a:off x="4756762" y="2437292"/>
            <a:ext cx="251926" cy="25192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34" name="Diamond 33">
            <a:extLst>
              <a:ext uri="{FF2B5EF4-FFF2-40B4-BE49-F238E27FC236}">
                <a16:creationId xmlns:a16="http://schemas.microsoft.com/office/drawing/2014/main" id="{7D31A5C4-1246-41AA-8260-4663B83772C8}"/>
              </a:ext>
            </a:extLst>
          </p:cNvPr>
          <p:cNvSpPr/>
          <p:nvPr/>
        </p:nvSpPr>
        <p:spPr>
          <a:xfrm>
            <a:off x="5274236"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35" name="Diamond 34">
            <a:extLst>
              <a:ext uri="{FF2B5EF4-FFF2-40B4-BE49-F238E27FC236}">
                <a16:creationId xmlns:a16="http://schemas.microsoft.com/office/drawing/2014/main" id="{D148FC51-4F5C-4F7F-9CDD-DE2F437B8A59}"/>
              </a:ext>
            </a:extLst>
          </p:cNvPr>
          <p:cNvSpPr/>
          <p:nvPr/>
        </p:nvSpPr>
        <p:spPr>
          <a:xfrm>
            <a:off x="5418861" y="2492153"/>
            <a:ext cx="142205" cy="14220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36" name="Diamond 35">
            <a:extLst>
              <a:ext uri="{FF2B5EF4-FFF2-40B4-BE49-F238E27FC236}">
                <a16:creationId xmlns:a16="http://schemas.microsoft.com/office/drawing/2014/main" id="{5486D1D3-083B-4002-A58A-5EFD48566D00}"/>
              </a:ext>
            </a:extLst>
          </p:cNvPr>
          <p:cNvSpPr/>
          <p:nvPr/>
        </p:nvSpPr>
        <p:spPr>
          <a:xfrm>
            <a:off x="5563486" y="2492153"/>
            <a:ext cx="142205" cy="14220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37" name="Diamond 36">
            <a:extLst>
              <a:ext uri="{FF2B5EF4-FFF2-40B4-BE49-F238E27FC236}">
                <a16:creationId xmlns:a16="http://schemas.microsoft.com/office/drawing/2014/main" id="{0C051919-3E34-4228-848D-D1E663FFB698}"/>
              </a:ext>
            </a:extLst>
          </p:cNvPr>
          <p:cNvSpPr/>
          <p:nvPr/>
        </p:nvSpPr>
        <p:spPr>
          <a:xfrm>
            <a:off x="5883058"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38" name="Diamond 37">
            <a:extLst>
              <a:ext uri="{FF2B5EF4-FFF2-40B4-BE49-F238E27FC236}">
                <a16:creationId xmlns:a16="http://schemas.microsoft.com/office/drawing/2014/main" id="{D16AC7C2-2B38-47C1-BCF8-9FDFFBEDBE0C}"/>
              </a:ext>
            </a:extLst>
          </p:cNvPr>
          <p:cNvSpPr/>
          <p:nvPr/>
        </p:nvSpPr>
        <p:spPr>
          <a:xfrm>
            <a:off x="6027683" y="2492153"/>
            <a:ext cx="142205" cy="14220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0" name="Diamond 39">
            <a:extLst>
              <a:ext uri="{FF2B5EF4-FFF2-40B4-BE49-F238E27FC236}">
                <a16:creationId xmlns:a16="http://schemas.microsoft.com/office/drawing/2014/main" id="{B526D8A3-8352-4B79-AAD1-9B4579B95274}"/>
              </a:ext>
            </a:extLst>
          </p:cNvPr>
          <p:cNvSpPr/>
          <p:nvPr/>
        </p:nvSpPr>
        <p:spPr>
          <a:xfrm>
            <a:off x="6491880"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1" name="Diamond 40">
            <a:extLst>
              <a:ext uri="{FF2B5EF4-FFF2-40B4-BE49-F238E27FC236}">
                <a16:creationId xmlns:a16="http://schemas.microsoft.com/office/drawing/2014/main" id="{93147659-84E2-4EA7-9502-10B88E544C56}"/>
              </a:ext>
            </a:extLst>
          </p:cNvPr>
          <p:cNvSpPr/>
          <p:nvPr/>
        </p:nvSpPr>
        <p:spPr>
          <a:xfrm>
            <a:off x="6636505" y="2492153"/>
            <a:ext cx="142205" cy="14220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2" name="Diamond 41">
            <a:extLst>
              <a:ext uri="{FF2B5EF4-FFF2-40B4-BE49-F238E27FC236}">
                <a16:creationId xmlns:a16="http://schemas.microsoft.com/office/drawing/2014/main" id="{57F495C6-53E3-4C91-8236-FF1C44A0BA9E}"/>
              </a:ext>
            </a:extLst>
          </p:cNvPr>
          <p:cNvSpPr/>
          <p:nvPr/>
        </p:nvSpPr>
        <p:spPr>
          <a:xfrm>
            <a:off x="6781130" y="2492153"/>
            <a:ext cx="142205" cy="14220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3" name="Diamond 42">
            <a:extLst>
              <a:ext uri="{FF2B5EF4-FFF2-40B4-BE49-F238E27FC236}">
                <a16:creationId xmlns:a16="http://schemas.microsoft.com/office/drawing/2014/main" id="{E52348FF-314E-41E3-84A2-AAD14530AB5E}"/>
              </a:ext>
            </a:extLst>
          </p:cNvPr>
          <p:cNvSpPr/>
          <p:nvPr/>
        </p:nvSpPr>
        <p:spPr>
          <a:xfrm>
            <a:off x="7100702"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4" name="Diamond 43">
            <a:extLst>
              <a:ext uri="{FF2B5EF4-FFF2-40B4-BE49-F238E27FC236}">
                <a16:creationId xmlns:a16="http://schemas.microsoft.com/office/drawing/2014/main" id="{A3490BFF-3AF0-4F47-B5C7-D6A3BB34BD03}"/>
              </a:ext>
            </a:extLst>
          </p:cNvPr>
          <p:cNvSpPr/>
          <p:nvPr/>
        </p:nvSpPr>
        <p:spPr>
          <a:xfrm>
            <a:off x="7245327" y="2492153"/>
            <a:ext cx="142205" cy="14220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6" name="Diamond 45">
            <a:extLst>
              <a:ext uri="{FF2B5EF4-FFF2-40B4-BE49-F238E27FC236}">
                <a16:creationId xmlns:a16="http://schemas.microsoft.com/office/drawing/2014/main" id="{8FAED0D3-91DF-4888-820B-5DF7563FC254}"/>
              </a:ext>
            </a:extLst>
          </p:cNvPr>
          <p:cNvSpPr/>
          <p:nvPr/>
        </p:nvSpPr>
        <p:spPr>
          <a:xfrm>
            <a:off x="7713506"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7" name="Diamond 46">
            <a:extLst>
              <a:ext uri="{FF2B5EF4-FFF2-40B4-BE49-F238E27FC236}">
                <a16:creationId xmlns:a16="http://schemas.microsoft.com/office/drawing/2014/main" id="{95CBA574-21D2-48F1-AA43-E49B399E7CFD}"/>
              </a:ext>
            </a:extLst>
          </p:cNvPr>
          <p:cNvSpPr/>
          <p:nvPr/>
        </p:nvSpPr>
        <p:spPr>
          <a:xfrm>
            <a:off x="7803270" y="2437292"/>
            <a:ext cx="251926" cy="25192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8" name="Diamond 47">
            <a:extLst>
              <a:ext uri="{FF2B5EF4-FFF2-40B4-BE49-F238E27FC236}">
                <a16:creationId xmlns:a16="http://schemas.microsoft.com/office/drawing/2014/main" id="{415055D8-0C59-4A73-82F9-839AFCBAA509}"/>
              </a:ext>
            </a:extLst>
          </p:cNvPr>
          <p:cNvSpPr/>
          <p:nvPr/>
        </p:nvSpPr>
        <p:spPr>
          <a:xfrm>
            <a:off x="7947895" y="2437292"/>
            <a:ext cx="251926" cy="25192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9" name="Diamond 48">
            <a:extLst>
              <a:ext uri="{FF2B5EF4-FFF2-40B4-BE49-F238E27FC236}">
                <a16:creationId xmlns:a16="http://schemas.microsoft.com/office/drawing/2014/main" id="{78DF845F-DCF5-4292-BB5C-80526D2DFC6D}"/>
              </a:ext>
            </a:extLst>
          </p:cNvPr>
          <p:cNvSpPr/>
          <p:nvPr/>
        </p:nvSpPr>
        <p:spPr>
          <a:xfrm>
            <a:off x="8322328"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50" name="Diamond 49">
            <a:extLst>
              <a:ext uri="{FF2B5EF4-FFF2-40B4-BE49-F238E27FC236}">
                <a16:creationId xmlns:a16="http://schemas.microsoft.com/office/drawing/2014/main" id="{179A9140-89E2-4157-865F-853B4BFC7664}"/>
              </a:ext>
            </a:extLst>
          </p:cNvPr>
          <p:cNvSpPr/>
          <p:nvPr/>
        </p:nvSpPr>
        <p:spPr>
          <a:xfrm>
            <a:off x="8466953" y="2492153"/>
            <a:ext cx="142205" cy="14220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52" name="Diamond 51">
            <a:extLst>
              <a:ext uri="{FF2B5EF4-FFF2-40B4-BE49-F238E27FC236}">
                <a16:creationId xmlns:a16="http://schemas.microsoft.com/office/drawing/2014/main" id="{09515D58-0A89-4D96-BB28-E84D50FAF403}"/>
              </a:ext>
            </a:extLst>
          </p:cNvPr>
          <p:cNvSpPr/>
          <p:nvPr/>
        </p:nvSpPr>
        <p:spPr>
          <a:xfrm>
            <a:off x="8931150"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53" name="Diamond 52">
            <a:extLst>
              <a:ext uri="{FF2B5EF4-FFF2-40B4-BE49-F238E27FC236}">
                <a16:creationId xmlns:a16="http://schemas.microsoft.com/office/drawing/2014/main" id="{D9EBBB64-8323-4E06-A3D8-994ACA6B2014}"/>
              </a:ext>
            </a:extLst>
          </p:cNvPr>
          <p:cNvSpPr/>
          <p:nvPr/>
        </p:nvSpPr>
        <p:spPr>
          <a:xfrm>
            <a:off x="9075775" y="2492153"/>
            <a:ext cx="142205" cy="14220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54" name="Diamond 53">
            <a:extLst>
              <a:ext uri="{FF2B5EF4-FFF2-40B4-BE49-F238E27FC236}">
                <a16:creationId xmlns:a16="http://schemas.microsoft.com/office/drawing/2014/main" id="{C09AC597-E132-4186-BE6F-535EE0A9EFE2}"/>
              </a:ext>
            </a:extLst>
          </p:cNvPr>
          <p:cNvSpPr/>
          <p:nvPr/>
        </p:nvSpPr>
        <p:spPr>
          <a:xfrm>
            <a:off x="9220400" y="2492153"/>
            <a:ext cx="142205" cy="14220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55" name="Diamond 54">
            <a:extLst>
              <a:ext uri="{FF2B5EF4-FFF2-40B4-BE49-F238E27FC236}">
                <a16:creationId xmlns:a16="http://schemas.microsoft.com/office/drawing/2014/main" id="{F38516A8-1E50-4691-BFBD-1387EA4B25EE}"/>
              </a:ext>
            </a:extLst>
          </p:cNvPr>
          <p:cNvSpPr/>
          <p:nvPr/>
        </p:nvSpPr>
        <p:spPr>
          <a:xfrm>
            <a:off x="9539972"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56" name="Diamond 55">
            <a:extLst>
              <a:ext uri="{FF2B5EF4-FFF2-40B4-BE49-F238E27FC236}">
                <a16:creationId xmlns:a16="http://schemas.microsoft.com/office/drawing/2014/main" id="{C86A5FB3-0621-4406-BB8F-F368BDD0E615}"/>
              </a:ext>
            </a:extLst>
          </p:cNvPr>
          <p:cNvSpPr/>
          <p:nvPr/>
        </p:nvSpPr>
        <p:spPr>
          <a:xfrm>
            <a:off x="9629736" y="2437292"/>
            <a:ext cx="251926" cy="25192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58" name="Diamond 57">
            <a:extLst>
              <a:ext uri="{FF2B5EF4-FFF2-40B4-BE49-F238E27FC236}">
                <a16:creationId xmlns:a16="http://schemas.microsoft.com/office/drawing/2014/main" id="{9D7C8B81-40F2-48D2-AAD1-E9086C37ABE3}"/>
              </a:ext>
            </a:extLst>
          </p:cNvPr>
          <p:cNvSpPr/>
          <p:nvPr/>
        </p:nvSpPr>
        <p:spPr>
          <a:xfrm>
            <a:off x="10147210"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59" name="Diamond 58">
            <a:extLst>
              <a:ext uri="{FF2B5EF4-FFF2-40B4-BE49-F238E27FC236}">
                <a16:creationId xmlns:a16="http://schemas.microsoft.com/office/drawing/2014/main" id="{837E1B5E-A05F-4538-A368-ADA5FF5BC86E}"/>
              </a:ext>
            </a:extLst>
          </p:cNvPr>
          <p:cNvSpPr/>
          <p:nvPr/>
        </p:nvSpPr>
        <p:spPr>
          <a:xfrm>
            <a:off x="10291835" y="2492153"/>
            <a:ext cx="142205" cy="14220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60" name="Diamond 59">
            <a:extLst>
              <a:ext uri="{FF2B5EF4-FFF2-40B4-BE49-F238E27FC236}">
                <a16:creationId xmlns:a16="http://schemas.microsoft.com/office/drawing/2014/main" id="{40261D8F-84BE-430C-9E39-208B5C942F2D}"/>
              </a:ext>
            </a:extLst>
          </p:cNvPr>
          <p:cNvSpPr/>
          <p:nvPr/>
        </p:nvSpPr>
        <p:spPr>
          <a:xfrm>
            <a:off x="10436460" y="2492153"/>
            <a:ext cx="142205" cy="14220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61" name="Diamond 60">
            <a:extLst>
              <a:ext uri="{FF2B5EF4-FFF2-40B4-BE49-F238E27FC236}">
                <a16:creationId xmlns:a16="http://schemas.microsoft.com/office/drawing/2014/main" id="{8BD5F84B-8A5C-4372-83E1-2EC9EDBCFB11}"/>
              </a:ext>
            </a:extLst>
          </p:cNvPr>
          <p:cNvSpPr/>
          <p:nvPr/>
        </p:nvSpPr>
        <p:spPr>
          <a:xfrm>
            <a:off x="10756032"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62" name="Diamond 61">
            <a:extLst>
              <a:ext uri="{FF2B5EF4-FFF2-40B4-BE49-F238E27FC236}">
                <a16:creationId xmlns:a16="http://schemas.microsoft.com/office/drawing/2014/main" id="{1890A005-876C-404B-8AF8-B360321E1A6E}"/>
              </a:ext>
            </a:extLst>
          </p:cNvPr>
          <p:cNvSpPr/>
          <p:nvPr/>
        </p:nvSpPr>
        <p:spPr>
          <a:xfrm>
            <a:off x="10900657" y="2492153"/>
            <a:ext cx="142205" cy="14220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64" name="Diamond 63">
            <a:extLst>
              <a:ext uri="{FF2B5EF4-FFF2-40B4-BE49-F238E27FC236}">
                <a16:creationId xmlns:a16="http://schemas.microsoft.com/office/drawing/2014/main" id="{7C39774A-5594-4816-A977-566171F63A3C}"/>
              </a:ext>
            </a:extLst>
          </p:cNvPr>
          <p:cNvSpPr/>
          <p:nvPr/>
        </p:nvSpPr>
        <p:spPr>
          <a:xfrm>
            <a:off x="11364854" y="2492153"/>
            <a:ext cx="142205" cy="14220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65" name="Diamond 64">
            <a:extLst>
              <a:ext uri="{FF2B5EF4-FFF2-40B4-BE49-F238E27FC236}">
                <a16:creationId xmlns:a16="http://schemas.microsoft.com/office/drawing/2014/main" id="{AEC03C53-19B4-4F02-9BFD-D31CC0A8FB12}"/>
              </a:ext>
            </a:extLst>
          </p:cNvPr>
          <p:cNvSpPr/>
          <p:nvPr/>
        </p:nvSpPr>
        <p:spPr>
          <a:xfrm>
            <a:off x="11509479" y="2492153"/>
            <a:ext cx="142205" cy="14220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66" name="Diamond 65">
            <a:extLst>
              <a:ext uri="{FF2B5EF4-FFF2-40B4-BE49-F238E27FC236}">
                <a16:creationId xmlns:a16="http://schemas.microsoft.com/office/drawing/2014/main" id="{E4A578AF-804B-4E40-812B-0F50946C8966}"/>
              </a:ext>
            </a:extLst>
          </p:cNvPr>
          <p:cNvSpPr/>
          <p:nvPr/>
        </p:nvSpPr>
        <p:spPr>
          <a:xfrm>
            <a:off x="11599243" y="2437292"/>
            <a:ext cx="251926" cy="25192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70" name="Rectangle: Rounded Corners 69">
            <a:extLst>
              <a:ext uri="{FF2B5EF4-FFF2-40B4-BE49-F238E27FC236}">
                <a16:creationId xmlns:a16="http://schemas.microsoft.com/office/drawing/2014/main" id="{ACBF407C-8A12-444E-A0B6-46D7B8B286FB}"/>
              </a:ext>
            </a:extLst>
          </p:cNvPr>
          <p:cNvSpPr/>
          <p:nvPr/>
        </p:nvSpPr>
        <p:spPr>
          <a:xfrm>
            <a:off x="4108860" y="3072831"/>
            <a:ext cx="2169957" cy="10690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Verdana"/>
                <a:ea typeface="+mn-ea"/>
                <a:cs typeface="+mn-cs"/>
              </a:rPr>
              <a:t>3. kuvaus</a:t>
            </a:r>
            <a:endParaRPr kumimoji="0" lang="fi-FI" sz="600" b="0" i="1" u="none" strike="noStrike" kern="1200" cap="none" spc="0" normalizeH="0" baseline="0" noProof="0" dirty="0">
              <a:ln>
                <a:noFill/>
              </a:ln>
              <a:solidFill>
                <a:prstClr val="black"/>
              </a:solidFill>
              <a:effectLst/>
              <a:uLnTx/>
              <a:uFillTx/>
              <a:latin typeface="Verdana"/>
              <a:ea typeface="+mn-ea"/>
              <a:cs typeface="+mn-cs"/>
            </a:endParaRPr>
          </a:p>
        </p:txBody>
      </p:sp>
      <p:sp>
        <p:nvSpPr>
          <p:cNvPr id="81" name="TextBox 80">
            <a:extLst>
              <a:ext uri="{FF2B5EF4-FFF2-40B4-BE49-F238E27FC236}">
                <a16:creationId xmlns:a16="http://schemas.microsoft.com/office/drawing/2014/main" id="{20036EF7-4416-4FBF-99E1-C356B493F42E}"/>
              </a:ext>
            </a:extLst>
          </p:cNvPr>
          <p:cNvSpPr txBox="1"/>
          <p:nvPr/>
        </p:nvSpPr>
        <p:spPr>
          <a:xfrm>
            <a:off x="4995402" y="2696576"/>
            <a:ext cx="60753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63B4EC"/>
                </a:solidFill>
                <a:effectLst/>
                <a:uLnTx/>
                <a:uFillTx/>
                <a:latin typeface="Verdana"/>
                <a:ea typeface="+mn-ea"/>
                <a:cs typeface="+mn-cs"/>
              </a:rPr>
              <a:t>Seuranta-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63B4EC"/>
                </a:solidFill>
                <a:effectLst/>
                <a:uLnTx/>
                <a:uFillTx/>
                <a:latin typeface="Verdana"/>
                <a:ea typeface="+mn-ea"/>
                <a:cs typeface="+mn-cs"/>
              </a:rPr>
              <a:t>tapaaminen</a:t>
            </a:r>
          </a:p>
        </p:txBody>
      </p:sp>
      <p:cxnSp>
        <p:nvCxnSpPr>
          <p:cNvPr id="83" name="Straight Connector 82">
            <a:extLst>
              <a:ext uri="{FF2B5EF4-FFF2-40B4-BE49-F238E27FC236}">
                <a16:creationId xmlns:a16="http://schemas.microsoft.com/office/drawing/2014/main" id="{4D9BC31C-057A-4927-AC64-1C9C2B7D0E21}"/>
              </a:ext>
            </a:extLst>
          </p:cNvPr>
          <p:cNvCxnSpPr>
            <a:cxnSpLocks/>
            <a:stCxn id="81" idx="1"/>
            <a:endCxn id="32" idx="2"/>
          </p:cNvCxnSpPr>
          <p:nvPr/>
        </p:nvCxnSpPr>
        <p:spPr>
          <a:xfrm flipH="1" flipV="1">
            <a:off x="4882725" y="2689218"/>
            <a:ext cx="112677" cy="13046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9FD430E-E878-46B9-BD06-D54834ECD3B2}"/>
              </a:ext>
            </a:extLst>
          </p:cNvPr>
          <p:cNvCxnSpPr>
            <a:cxnSpLocks/>
            <a:stCxn id="85" idx="1"/>
          </p:cNvCxnSpPr>
          <p:nvPr/>
        </p:nvCxnSpPr>
        <p:spPr>
          <a:xfrm flipH="1" flipV="1">
            <a:off x="7939114" y="2680293"/>
            <a:ext cx="112676" cy="13046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711F4FC3-69F6-4F0E-907F-CD4ACEC2D312}"/>
              </a:ext>
            </a:extLst>
          </p:cNvPr>
          <p:cNvSpPr txBox="1"/>
          <p:nvPr/>
        </p:nvSpPr>
        <p:spPr>
          <a:xfrm>
            <a:off x="9868638" y="2689351"/>
            <a:ext cx="60753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63B4EC"/>
                </a:solidFill>
                <a:effectLst/>
                <a:uLnTx/>
                <a:uFillTx/>
                <a:latin typeface="Verdana"/>
                <a:ea typeface="+mn-ea"/>
                <a:cs typeface="+mn-cs"/>
              </a:rPr>
              <a:t>Seuranta-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63B4EC"/>
                </a:solidFill>
                <a:effectLst/>
                <a:uLnTx/>
                <a:uFillTx/>
                <a:latin typeface="Verdana"/>
                <a:ea typeface="+mn-ea"/>
                <a:cs typeface="+mn-cs"/>
              </a:rPr>
              <a:t>tapaaminen</a:t>
            </a:r>
          </a:p>
        </p:txBody>
      </p:sp>
      <p:cxnSp>
        <p:nvCxnSpPr>
          <p:cNvPr id="88" name="Straight Connector 87">
            <a:extLst>
              <a:ext uri="{FF2B5EF4-FFF2-40B4-BE49-F238E27FC236}">
                <a16:creationId xmlns:a16="http://schemas.microsoft.com/office/drawing/2014/main" id="{7DF7C35D-49EC-4228-B6E3-2A73B1EF0BD4}"/>
              </a:ext>
            </a:extLst>
          </p:cNvPr>
          <p:cNvCxnSpPr>
            <a:cxnSpLocks/>
            <a:stCxn id="87" idx="1"/>
          </p:cNvCxnSpPr>
          <p:nvPr/>
        </p:nvCxnSpPr>
        <p:spPr>
          <a:xfrm flipH="1" flipV="1">
            <a:off x="9755962" y="2681994"/>
            <a:ext cx="112676" cy="13046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F3A32CE1-7E7B-48E3-9175-26F83B75047C}"/>
              </a:ext>
            </a:extLst>
          </p:cNvPr>
          <p:cNvSpPr txBox="1"/>
          <p:nvPr/>
        </p:nvSpPr>
        <p:spPr>
          <a:xfrm>
            <a:off x="8441443" y="2987163"/>
            <a:ext cx="60753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5FAE60"/>
                </a:solidFill>
                <a:effectLst/>
                <a:uLnTx/>
                <a:uFillTx/>
                <a:latin typeface="Verdana"/>
                <a:ea typeface="+mn-ea"/>
                <a:cs typeface="+mn-cs"/>
              </a:rPr>
              <a:t>Seuranta-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5FAE60"/>
                </a:solidFill>
                <a:effectLst/>
                <a:uLnTx/>
                <a:uFillTx/>
                <a:latin typeface="Verdana"/>
                <a:ea typeface="+mn-ea"/>
                <a:cs typeface="+mn-cs"/>
              </a:rPr>
              <a:t>tapaaminen</a:t>
            </a:r>
          </a:p>
        </p:txBody>
      </p:sp>
      <p:cxnSp>
        <p:nvCxnSpPr>
          <p:cNvPr id="90" name="Straight Connector 89">
            <a:extLst>
              <a:ext uri="{FF2B5EF4-FFF2-40B4-BE49-F238E27FC236}">
                <a16:creationId xmlns:a16="http://schemas.microsoft.com/office/drawing/2014/main" id="{35CDB1C1-4688-4AD0-8C35-F6F3F788106C}"/>
              </a:ext>
            </a:extLst>
          </p:cNvPr>
          <p:cNvCxnSpPr>
            <a:cxnSpLocks/>
            <a:stCxn id="89" idx="1"/>
            <a:endCxn id="48" idx="2"/>
          </p:cNvCxnSpPr>
          <p:nvPr/>
        </p:nvCxnSpPr>
        <p:spPr>
          <a:xfrm flipH="1" flipV="1">
            <a:off x="8073858" y="2689218"/>
            <a:ext cx="367585" cy="42105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DA93908-80BF-4335-AD52-B3B96F82943C}"/>
              </a:ext>
            </a:extLst>
          </p:cNvPr>
          <p:cNvSpPr txBox="1"/>
          <p:nvPr/>
        </p:nvSpPr>
        <p:spPr>
          <a:xfrm>
            <a:off x="8051790" y="2687650"/>
            <a:ext cx="607539" cy="246221"/>
          </a:xfrm>
          <a:prstGeom prst="rect">
            <a:avLst/>
          </a:prstGeom>
          <a:solidFill>
            <a:srgbClr val="FFFFFF">
              <a:alpha val="50196"/>
            </a:srgbClr>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63B4EC"/>
                </a:solidFill>
                <a:effectLst/>
                <a:uLnTx/>
                <a:uFillTx/>
                <a:latin typeface="Verdana"/>
                <a:ea typeface="+mn-ea"/>
                <a:cs typeface="+mn-cs"/>
              </a:rPr>
              <a:t>Seuranta-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63B4EC"/>
                </a:solidFill>
                <a:effectLst/>
                <a:uLnTx/>
                <a:uFillTx/>
                <a:latin typeface="Verdana"/>
                <a:ea typeface="+mn-ea"/>
                <a:cs typeface="+mn-cs"/>
              </a:rPr>
              <a:t>tapaaminen</a:t>
            </a:r>
          </a:p>
        </p:txBody>
      </p:sp>
      <p:sp>
        <p:nvSpPr>
          <p:cNvPr id="92" name="TextBox 91">
            <a:extLst>
              <a:ext uri="{FF2B5EF4-FFF2-40B4-BE49-F238E27FC236}">
                <a16:creationId xmlns:a16="http://schemas.microsoft.com/office/drawing/2014/main" id="{C2666F0F-E6FB-4068-9C2A-1094A3B259B9}"/>
              </a:ext>
            </a:extLst>
          </p:cNvPr>
          <p:cNvSpPr txBox="1"/>
          <p:nvPr/>
        </p:nvSpPr>
        <p:spPr>
          <a:xfrm>
            <a:off x="11009578" y="2687650"/>
            <a:ext cx="607538"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5FAE60"/>
                </a:solidFill>
                <a:effectLst/>
                <a:uLnTx/>
                <a:uFillTx/>
                <a:latin typeface="Verdana"/>
                <a:ea typeface="+mn-ea"/>
                <a:cs typeface="+mn-cs"/>
              </a:rPr>
              <a:t>Seuranta-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5FAE60"/>
                </a:solidFill>
                <a:effectLst/>
                <a:uLnTx/>
                <a:uFillTx/>
                <a:latin typeface="Verdana"/>
                <a:ea typeface="+mn-ea"/>
                <a:cs typeface="+mn-cs"/>
              </a:rPr>
              <a:t>tapaaminen</a:t>
            </a:r>
          </a:p>
        </p:txBody>
      </p:sp>
      <p:cxnSp>
        <p:nvCxnSpPr>
          <p:cNvPr id="93" name="Straight Connector 92">
            <a:extLst>
              <a:ext uri="{FF2B5EF4-FFF2-40B4-BE49-F238E27FC236}">
                <a16:creationId xmlns:a16="http://schemas.microsoft.com/office/drawing/2014/main" id="{CBB9A071-56B5-4602-BA7D-D0713FFA03D1}"/>
              </a:ext>
            </a:extLst>
          </p:cNvPr>
          <p:cNvCxnSpPr>
            <a:cxnSpLocks/>
          </p:cNvCxnSpPr>
          <p:nvPr/>
        </p:nvCxnSpPr>
        <p:spPr>
          <a:xfrm flipV="1">
            <a:off x="11610123" y="2680293"/>
            <a:ext cx="112676" cy="13046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C07E0A6-E640-49A1-A652-2DC7894EF6E1}"/>
              </a:ext>
            </a:extLst>
          </p:cNvPr>
          <p:cNvCxnSpPr/>
          <p:nvPr/>
        </p:nvCxnSpPr>
        <p:spPr>
          <a:xfrm>
            <a:off x="939462" y="5609981"/>
            <a:ext cx="1093089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5" name="Speech Bubble: Rectangle 114">
            <a:extLst>
              <a:ext uri="{FF2B5EF4-FFF2-40B4-BE49-F238E27FC236}">
                <a16:creationId xmlns:a16="http://schemas.microsoft.com/office/drawing/2014/main" id="{F46A4FCE-F78B-4F86-A00C-2570AEFDBF1E}"/>
              </a:ext>
            </a:extLst>
          </p:cNvPr>
          <p:cNvSpPr/>
          <p:nvPr/>
        </p:nvSpPr>
        <p:spPr>
          <a:xfrm>
            <a:off x="8895939" y="3442354"/>
            <a:ext cx="2971886" cy="594594"/>
          </a:xfrm>
          <a:prstGeom prst="wedgeRectCallout">
            <a:avLst>
              <a:gd name="adj1" fmla="val -40920"/>
              <a:gd name="adj2" fmla="val -948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Seurantatapaamiset voivat olla hieman tyypillistä kokousta pidempiä, jotta reflektoivalle keskustelulle jää riittävä aika.</a:t>
            </a:r>
          </a:p>
        </p:txBody>
      </p:sp>
      <p:sp>
        <p:nvSpPr>
          <p:cNvPr id="117" name="Rectangle 116">
            <a:extLst>
              <a:ext uri="{FF2B5EF4-FFF2-40B4-BE49-F238E27FC236}">
                <a16:creationId xmlns:a16="http://schemas.microsoft.com/office/drawing/2014/main" id="{ACADAE97-88D0-484D-9DC3-8422652E996B}"/>
              </a:ext>
            </a:extLst>
          </p:cNvPr>
          <p:cNvSpPr/>
          <p:nvPr/>
        </p:nvSpPr>
        <p:spPr>
          <a:xfrm>
            <a:off x="8895939" y="4417781"/>
            <a:ext cx="2955230" cy="903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schemeClr val="tx1"/>
                </a:solidFill>
                <a:effectLst/>
                <a:uLnTx/>
                <a:uFillTx/>
                <a:latin typeface="Verdana"/>
                <a:ea typeface="+mn-ea"/>
                <a:cs typeface="+mn-cs"/>
              </a:rPr>
              <a:t>Lisäksi myöhemmin tullaan aikatauluttamaan uuden roolin omaksumista ja työssä menestymistä tukevia koulutuksia</a:t>
            </a:r>
          </a:p>
        </p:txBody>
      </p:sp>
      <p:sp>
        <p:nvSpPr>
          <p:cNvPr id="76" name="Arrow: Pentagon 75">
            <a:extLst>
              <a:ext uri="{FF2B5EF4-FFF2-40B4-BE49-F238E27FC236}">
                <a16:creationId xmlns:a16="http://schemas.microsoft.com/office/drawing/2014/main" id="{51FB3301-FAFB-443D-9AE6-911A19B8EF82}"/>
              </a:ext>
            </a:extLst>
          </p:cNvPr>
          <p:cNvSpPr/>
          <p:nvPr/>
        </p:nvSpPr>
        <p:spPr>
          <a:xfrm>
            <a:off x="927944" y="5950685"/>
            <a:ext cx="10923225" cy="270000"/>
          </a:xfrm>
          <a:prstGeom prst="homePlate">
            <a:avLst/>
          </a:prstGeom>
          <a:gradFill flip="none" rotWithShape="1">
            <a:gsLst>
              <a:gs pos="0">
                <a:schemeClr val="bg1"/>
              </a:gs>
              <a:gs pos="64000">
                <a:srgbClr val="8DC8F0"/>
              </a:gs>
              <a:gs pos="100000">
                <a:schemeClr val="tx2"/>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77" name="TextBox 76">
            <a:extLst>
              <a:ext uri="{FF2B5EF4-FFF2-40B4-BE49-F238E27FC236}">
                <a16:creationId xmlns:a16="http://schemas.microsoft.com/office/drawing/2014/main" id="{D912237B-713D-45F3-A263-41FABC82C0F0}"/>
              </a:ext>
            </a:extLst>
          </p:cNvPr>
          <p:cNvSpPr txBox="1"/>
          <p:nvPr/>
        </p:nvSpPr>
        <p:spPr>
          <a:xfrm>
            <a:off x="1153965" y="6008760"/>
            <a:ext cx="1376218" cy="153888"/>
          </a:xfrm>
          <a:prstGeom prst="rect">
            <a:avLst/>
          </a:prstGeom>
          <a:noFill/>
        </p:spPr>
        <p:txBody>
          <a:bodyPr wrap="square" lIns="0" tIns="0" rIns="0" bIns="0" rtlCol="0">
            <a:spAutoFit/>
          </a:bodyPr>
          <a:lstStyle/>
          <a:p>
            <a:pPr marL="0" marR="0" lvl="0" indent="0" algn="ctr" defTabSz="820400" rtl="0" eaLnBrk="1" fontAlgn="base" latinLnBrk="0" hangingPunct="1">
              <a:lnSpc>
                <a:spcPct val="100000"/>
              </a:lnSpc>
              <a:spcBef>
                <a:spcPct val="0"/>
              </a:spcBef>
              <a:spcAft>
                <a:spcPct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a:ea typeface="+mn-ea"/>
                <a:cs typeface="+mn-cs"/>
              </a:rPr>
              <a:t>Tietoisuus</a:t>
            </a:r>
          </a:p>
        </p:txBody>
      </p:sp>
      <p:sp>
        <p:nvSpPr>
          <p:cNvPr id="78" name="TextBox 77">
            <a:extLst>
              <a:ext uri="{FF2B5EF4-FFF2-40B4-BE49-F238E27FC236}">
                <a16:creationId xmlns:a16="http://schemas.microsoft.com/office/drawing/2014/main" id="{232F348D-88B1-4881-9304-D27D93049392}"/>
              </a:ext>
            </a:extLst>
          </p:cNvPr>
          <p:cNvSpPr txBox="1"/>
          <p:nvPr/>
        </p:nvSpPr>
        <p:spPr>
          <a:xfrm>
            <a:off x="3591559" y="6008760"/>
            <a:ext cx="1376218"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a:ea typeface="+mn-ea"/>
                <a:cs typeface="+mn-cs"/>
              </a:rPr>
              <a:t>Ymmärrys</a:t>
            </a:r>
            <a:endParaRPr kumimoji="0" lang="fi-FI" sz="1800" b="0" i="0" u="none" strike="noStrike" kern="1200" cap="none" spc="0" normalizeH="0" baseline="0" noProof="0">
              <a:ln>
                <a:noFill/>
              </a:ln>
              <a:solidFill>
                <a:prstClr val="black"/>
              </a:solidFill>
              <a:effectLst/>
              <a:uLnTx/>
              <a:uFillTx/>
              <a:latin typeface="Verdana"/>
              <a:ea typeface="+mn-ea"/>
              <a:cs typeface="+mn-cs"/>
            </a:endParaRPr>
          </a:p>
        </p:txBody>
      </p:sp>
      <p:sp>
        <p:nvSpPr>
          <p:cNvPr id="79" name="TextBox 78">
            <a:extLst>
              <a:ext uri="{FF2B5EF4-FFF2-40B4-BE49-F238E27FC236}">
                <a16:creationId xmlns:a16="http://schemas.microsoft.com/office/drawing/2014/main" id="{4E746DC8-DCC7-498E-B25A-F79600B2BD03}"/>
              </a:ext>
            </a:extLst>
          </p:cNvPr>
          <p:cNvSpPr txBox="1"/>
          <p:nvPr/>
        </p:nvSpPr>
        <p:spPr>
          <a:xfrm>
            <a:off x="5691748" y="6009262"/>
            <a:ext cx="1376218" cy="153888"/>
          </a:xfrm>
          <a:prstGeom prst="rect">
            <a:avLst/>
          </a:prstGeom>
          <a:noFill/>
        </p:spPr>
        <p:txBody>
          <a:bodyPr wrap="square" lIns="0" tIns="0" rIns="0" bIns="0" rtlCol="0">
            <a:spAutoFit/>
          </a:bodyPr>
          <a:lstStyle/>
          <a:p>
            <a:pPr marL="0" marR="0" lvl="0" indent="0" algn="ctr" defTabSz="820400" rtl="0" eaLnBrk="1" fontAlgn="base" latinLnBrk="0" hangingPunct="1">
              <a:lnSpc>
                <a:spcPct val="100000"/>
              </a:lnSpc>
              <a:spcBef>
                <a:spcPct val="0"/>
              </a:spcBef>
              <a:spcAft>
                <a:spcPct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Verdana"/>
                <a:ea typeface="+mn-ea"/>
                <a:cs typeface="+mn-cs"/>
              </a:rPr>
              <a:t>Sisäistäminen</a:t>
            </a:r>
          </a:p>
        </p:txBody>
      </p:sp>
      <p:sp>
        <p:nvSpPr>
          <p:cNvPr id="80" name="TextBox 79">
            <a:extLst>
              <a:ext uri="{FF2B5EF4-FFF2-40B4-BE49-F238E27FC236}">
                <a16:creationId xmlns:a16="http://schemas.microsoft.com/office/drawing/2014/main" id="{1B95457A-AEC6-4499-AD17-A04AF2F0F9A3}"/>
              </a:ext>
            </a:extLst>
          </p:cNvPr>
          <p:cNvSpPr txBox="1"/>
          <p:nvPr/>
        </p:nvSpPr>
        <p:spPr>
          <a:xfrm>
            <a:off x="9193553" y="6009262"/>
            <a:ext cx="1376218"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white"/>
                </a:solidFill>
                <a:effectLst/>
                <a:uLnTx/>
                <a:uFillTx/>
                <a:latin typeface="Verdana"/>
                <a:ea typeface="+mn-ea"/>
                <a:cs typeface="+mn-cs"/>
              </a:rPr>
              <a:t>Omaksuminen</a:t>
            </a:r>
            <a:endParaRPr kumimoji="0" lang="fi-FI" sz="1800" b="0" i="0" u="none" strike="noStrike" kern="1200" cap="none" spc="0" normalizeH="0" baseline="0" noProof="0">
              <a:ln>
                <a:noFill/>
              </a:ln>
              <a:solidFill>
                <a:prstClr val="black"/>
              </a:solidFill>
              <a:effectLst/>
              <a:uLnTx/>
              <a:uFillTx/>
              <a:latin typeface="Verdana"/>
              <a:ea typeface="+mn-ea"/>
              <a:cs typeface="+mn-cs"/>
            </a:endParaRPr>
          </a:p>
        </p:txBody>
      </p:sp>
      <p:sp>
        <p:nvSpPr>
          <p:cNvPr id="82" name="Rectangle 81">
            <a:extLst>
              <a:ext uri="{FF2B5EF4-FFF2-40B4-BE49-F238E27FC236}">
                <a16:creationId xmlns:a16="http://schemas.microsoft.com/office/drawing/2014/main" id="{F9AD6421-580C-4AFD-A4F8-DCB921DC887B}"/>
              </a:ext>
            </a:extLst>
          </p:cNvPr>
          <p:cNvSpPr/>
          <p:nvPr/>
        </p:nvSpPr>
        <p:spPr>
          <a:xfrm>
            <a:off x="10026380" y="-302047"/>
            <a:ext cx="2165620" cy="302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Verdana"/>
                <a:ea typeface="+mn-ea"/>
                <a:cs typeface="+mn-cs"/>
              </a:rPr>
              <a:t>JOHDOLLE</a:t>
            </a:r>
          </a:p>
        </p:txBody>
      </p:sp>
      <p:sp>
        <p:nvSpPr>
          <p:cNvPr id="72" name="Rectangle: Rounded Corners 71">
            <a:extLst>
              <a:ext uri="{FF2B5EF4-FFF2-40B4-BE49-F238E27FC236}">
                <a16:creationId xmlns:a16="http://schemas.microsoft.com/office/drawing/2014/main" id="{07D053A4-2946-4906-8084-72D6B814E972}"/>
              </a:ext>
            </a:extLst>
          </p:cNvPr>
          <p:cNvSpPr/>
          <p:nvPr/>
        </p:nvSpPr>
        <p:spPr>
          <a:xfrm>
            <a:off x="3088082" y="3881053"/>
            <a:ext cx="1112299" cy="10690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Verdana"/>
                <a:ea typeface="+mn-ea"/>
                <a:cs typeface="+mn-cs"/>
              </a:rPr>
              <a:t>2. kuvaus</a:t>
            </a:r>
            <a:endParaRPr kumimoji="0" lang="fi-FI" sz="600" b="0" i="1" u="none" strike="noStrike" kern="1200" cap="none" spc="0" normalizeH="0" baseline="0" noProof="0" dirty="0">
              <a:ln>
                <a:noFill/>
              </a:ln>
              <a:solidFill>
                <a:prstClr val="black"/>
              </a:solidFill>
              <a:effectLst/>
              <a:uLnTx/>
              <a:uFillTx/>
              <a:latin typeface="Verdana"/>
              <a:ea typeface="+mn-ea"/>
              <a:cs typeface="+mn-cs"/>
            </a:endParaRPr>
          </a:p>
        </p:txBody>
      </p:sp>
      <p:sp>
        <p:nvSpPr>
          <p:cNvPr id="73" name="Rectangle: Rounded Corners 72">
            <a:extLst>
              <a:ext uri="{FF2B5EF4-FFF2-40B4-BE49-F238E27FC236}">
                <a16:creationId xmlns:a16="http://schemas.microsoft.com/office/drawing/2014/main" id="{A831A9C4-9DF5-44DB-B77D-D576AEFD7200}"/>
              </a:ext>
            </a:extLst>
          </p:cNvPr>
          <p:cNvSpPr/>
          <p:nvPr/>
        </p:nvSpPr>
        <p:spPr>
          <a:xfrm>
            <a:off x="1851503" y="3881053"/>
            <a:ext cx="1112299" cy="10690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Verdana"/>
                <a:ea typeface="+mn-ea"/>
                <a:cs typeface="+mn-cs"/>
              </a:rPr>
              <a:t>1. kuvaus</a:t>
            </a:r>
            <a:endParaRPr kumimoji="0" lang="fi-FI" sz="600" b="0" i="1" u="none" strike="noStrike" kern="1200" cap="none" spc="0" normalizeH="0" baseline="0" noProof="0" dirty="0">
              <a:ln>
                <a:noFill/>
              </a:ln>
              <a:solidFill>
                <a:prstClr val="black"/>
              </a:solidFill>
              <a:effectLst/>
              <a:uLnTx/>
              <a:uFillTx/>
              <a:latin typeface="Verdana"/>
              <a:ea typeface="+mn-ea"/>
              <a:cs typeface="+mn-cs"/>
            </a:endParaRPr>
          </a:p>
        </p:txBody>
      </p:sp>
      <p:sp>
        <p:nvSpPr>
          <p:cNvPr id="74" name="Rectangle: Rounded Corners 73">
            <a:extLst>
              <a:ext uri="{FF2B5EF4-FFF2-40B4-BE49-F238E27FC236}">
                <a16:creationId xmlns:a16="http://schemas.microsoft.com/office/drawing/2014/main" id="{7E7E4517-EB95-4211-8C34-7935859A8724}"/>
              </a:ext>
            </a:extLst>
          </p:cNvPr>
          <p:cNvSpPr/>
          <p:nvPr/>
        </p:nvSpPr>
        <p:spPr>
          <a:xfrm>
            <a:off x="4387948" y="3881053"/>
            <a:ext cx="2169957" cy="10690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Verdana"/>
                <a:ea typeface="+mn-ea"/>
                <a:cs typeface="+mn-cs"/>
              </a:rPr>
              <a:t>3. kuvaus</a:t>
            </a:r>
            <a:endParaRPr kumimoji="0" lang="fi-FI" sz="600" b="0" i="1" u="none" strike="noStrike" kern="1200" cap="none" spc="0" normalizeH="0" baseline="0" noProof="0" dirty="0">
              <a:ln>
                <a:noFill/>
              </a:ln>
              <a:solidFill>
                <a:prstClr val="black"/>
              </a:solidFill>
              <a:effectLst/>
              <a:uLnTx/>
              <a:uFillTx/>
              <a:latin typeface="Verdana"/>
              <a:ea typeface="+mn-ea"/>
              <a:cs typeface="+mn-cs"/>
            </a:endParaRPr>
          </a:p>
        </p:txBody>
      </p:sp>
      <p:sp>
        <p:nvSpPr>
          <p:cNvPr id="75" name="Rectangle: Rounded Corners 74">
            <a:extLst>
              <a:ext uri="{FF2B5EF4-FFF2-40B4-BE49-F238E27FC236}">
                <a16:creationId xmlns:a16="http://schemas.microsoft.com/office/drawing/2014/main" id="{6B93F19D-0053-4A22-9323-19C7C3D0A968}"/>
              </a:ext>
            </a:extLst>
          </p:cNvPr>
          <p:cNvSpPr/>
          <p:nvPr/>
        </p:nvSpPr>
        <p:spPr>
          <a:xfrm>
            <a:off x="3365143" y="4773465"/>
            <a:ext cx="1112299" cy="10690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Verdana"/>
                <a:ea typeface="+mn-ea"/>
                <a:cs typeface="+mn-cs"/>
              </a:rPr>
              <a:t>2. kuvaus</a:t>
            </a:r>
            <a:endParaRPr kumimoji="0" lang="fi-FI" sz="600" b="0" i="1" u="none" strike="noStrike" kern="1200" cap="none" spc="0" normalizeH="0" baseline="0" noProof="0" dirty="0">
              <a:ln>
                <a:noFill/>
              </a:ln>
              <a:solidFill>
                <a:prstClr val="black"/>
              </a:solidFill>
              <a:effectLst/>
              <a:uLnTx/>
              <a:uFillTx/>
              <a:latin typeface="Verdana"/>
              <a:ea typeface="+mn-ea"/>
              <a:cs typeface="+mn-cs"/>
            </a:endParaRPr>
          </a:p>
        </p:txBody>
      </p:sp>
      <p:sp>
        <p:nvSpPr>
          <p:cNvPr id="84" name="Rectangle: Rounded Corners 83">
            <a:extLst>
              <a:ext uri="{FF2B5EF4-FFF2-40B4-BE49-F238E27FC236}">
                <a16:creationId xmlns:a16="http://schemas.microsoft.com/office/drawing/2014/main" id="{5124A1DA-868C-4160-9B15-102903F7FD8E}"/>
              </a:ext>
            </a:extLst>
          </p:cNvPr>
          <p:cNvSpPr/>
          <p:nvPr/>
        </p:nvSpPr>
        <p:spPr>
          <a:xfrm>
            <a:off x="2128564" y="4773465"/>
            <a:ext cx="1112299" cy="10690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Verdana"/>
                <a:ea typeface="+mn-ea"/>
                <a:cs typeface="+mn-cs"/>
              </a:rPr>
              <a:t>1. kuvaus</a:t>
            </a:r>
            <a:endParaRPr kumimoji="0" lang="fi-FI" sz="600" b="0" i="1" u="none" strike="noStrike" kern="1200" cap="none" spc="0" normalizeH="0" baseline="0" noProof="0" dirty="0">
              <a:ln>
                <a:noFill/>
              </a:ln>
              <a:solidFill>
                <a:prstClr val="black"/>
              </a:solidFill>
              <a:effectLst/>
              <a:uLnTx/>
              <a:uFillTx/>
              <a:latin typeface="Verdana"/>
              <a:ea typeface="+mn-ea"/>
              <a:cs typeface="+mn-cs"/>
            </a:endParaRPr>
          </a:p>
        </p:txBody>
      </p:sp>
      <p:sp>
        <p:nvSpPr>
          <p:cNvPr id="91" name="Rectangle: Rounded Corners 90">
            <a:extLst>
              <a:ext uri="{FF2B5EF4-FFF2-40B4-BE49-F238E27FC236}">
                <a16:creationId xmlns:a16="http://schemas.microsoft.com/office/drawing/2014/main" id="{546B8C8C-BAC4-4CB5-A8E9-37E1D848CF38}"/>
              </a:ext>
            </a:extLst>
          </p:cNvPr>
          <p:cNvSpPr/>
          <p:nvPr/>
        </p:nvSpPr>
        <p:spPr>
          <a:xfrm>
            <a:off x="4665009" y="4773465"/>
            <a:ext cx="2169957" cy="10690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Verdana"/>
                <a:ea typeface="+mn-ea"/>
                <a:cs typeface="+mn-cs"/>
              </a:rPr>
              <a:t>3. kuvaus</a:t>
            </a:r>
            <a:endParaRPr kumimoji="0" lang="fi-FI" sz="600" b="0" i="1"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67082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C173-472A-4A5D-AA55-374D6A08F5FF}"/>
              </a:ext>
            </a:extLst>
          </p:cNvPr>
          <p:cNvSpPr>
            <a:spLocks noGrp="1"/>
          </p:cNvSpPr>
          <p:nvPr>
            <p:ph type="ctrTitle"/>
          </p:nvPr>
        </p:nvSpPr>
        <p:spPr/>
        <p:txBody>
          <a:bodyPr anchor="b"/>
          <a:lstStyle/>
          <a:p>
            <a:r>
              <a:rPr lang="fi-FI" sz="4400" dirty="0"/>
              <a:t>Mitä ja miksi?</a:t>
            </a:r>
          </a:p>
        </p:txBody>
      </p:sp>
      <p:sp>
        <p:nvSpPr>
          <p:cNvPr id="3" name="Subtitle 2">
            <a:extLst>
              <a:ext uri="{FF2B5EF4-FFF2-40B4-BE49-F238E27FC236}">
                <a16:creationId xmlns:a16="http://schemas.microsoft.com/office/drawing/2014/main" id="{A6129DAE-A0B0-4E9A-BE18-AF24E84904FC}"/>
              </a:ext>
            </a:extLst>
          </p:cNvPr>
          <p:cNvSpPr>
            <a:spLocks noGrp="1"/>
          </p:cNvSpPr>
          <p:nvPr>
            <p:ph type="subTitle" idx="1"/>
          </p:nvPr>
        </p:nvSpPr>
        <p:spPr/>
        <p:txBody>
          <a:bodyPr/>
          <a:lstStyle/>
          <a:p>
            <a:r>
              <a:rPr lang="fi-FI" dirty="0"/>
              <a:t>Miksi tarvitsemme johtamismallin? Mistä siinä on kyse?</a:t>
            </a:r>
          </a:p>
        </p:txBody>
      </p:sp>
    </p:spTree>
    <p:extLst>
      <p:ext uri="{BB962C8B-B14F-4D97-AF65-F5344CB8AC3E}">
        <p14:creationId xmlns:p14="http://schemas.microsoft.com/office/powerpoint/2010/main" val="3201397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F1497D-222C-4496-8318-C2A7188D0C70}"/>
              </a:ext>
            </a:extLst>
          </p:cNvPr>
          <p:cNvSpPr>
            <a:spLocks noGrp="1"/>
          </p:cNvSpPr>
          <p:nvPr>
            <p:ph type="title"/>
          </p:nvPr>
        </p:nvSpPr>
        <p:spPr>
          <a:xfrm>
            <a:off x="603315" y="603315"/>
            <a:ext cx="10985370" cy="603315"/>
          </a:xfrm>
        </p:spPr>
        <p:txBody>
          <a:bodyPr/>
          <a:lstStyle/>
          <a:p>
            <a:r>
              <a:rPr lang="fi-FI" dirty="0">
                <a:solidFill>
                  <a:schemeClr val="accent1"/>
                </a:solidFill>
              </a:rPr>
              <a:t>Seurantatapaamisten apukysymykset</a:t>
            </a:r>
          </a:p>
        </p:txBody>
      </p:sp>
      <p:sp>
        <p:nvSpPr>
          <p:cNvPr id="26" name="Rectangle 25">
            <a:extLst>
              <a:ext uri="{FF2B5EF4-FFF2-40B4-BE49-F238E27FC236}">
                <a16:creationId xmlns:a16="http://schemas.microsoft.com/office/drawing/2014/main" id="{498EBA91-9746-4A1C-9893-03E182A6C6F9}"/>
              </a:ext>
            </a:extLst>
          </p:cNvPr>
          <p:cNvSpPr/>
          <p:nvPr/>
        </p:nvSpPr>
        <p:spPr>
          <a:xfrm>
            <a:off x="927408" y="1823941"/>
            <a:ext cx="3418701" cy="3629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18" name="Diamond 17">
            <a:extLst>
              <a:ext uri="{FF2B5EF4-FFF2-40B4-BE49-F238E27FC236}">
                <a16:creationId xmlns:a16="http://schemas.microsoft.com/office/drawing/2014/main" id="{454391C0-FD2A-4A71-9AAA-D5B11A9724AB}"/>
              </a:ext>
            </a:extLst>
          </p:cNvPr>
          <p:cNvSpPr/>
          <p:nvPr/>
        </p:nvSpPr>
        <p:spPr>
          <a:xfrm>
            <a:off x="764967" y="1690869"/>
            <a:ext cx="446400" cy="44630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BCF7A8BC-C77B-42A9-8AF1-F3B2849DC0B3}"/>
              </a:ext>
            </a:extLst>
          </p:cNvPr>
          <p:cNvSpPr txBox="1"/>
          <p:nvPr/>
        </p:nvSpPr>
        <p:spPr>
          <a:xfrm>
            <a:off x="1282739" y="1952506"/>
            <a:ext cx="2312762"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1"/>
                </a:solidFill>
                <a:effectLst/>
                <a:uLnTx/>
                <a:uFillTx/>
                <a:latin typeface="Verdana"/>
                <a:ea typeface="+mn-ea"/>
                <a:cs typeface="+mn-cs"/>
              </a:rPr>
              <a:t>Johtoryhmän seurantatapaaminen</a:t>
            </a:r>
          </a:p>
        </p:txBody>
      </p:sp>
      <p:sp>
        <p:nvSpPr>
          <p:cNvPr id="20" name="TextBox 19">
            <a:extLst>
              <a:ext uri="{FF2B5EF4-FFF2-40B4-BE49-F238E27FC236}">
                <a16:creationId xmlns:a16="http://schemas.microsoft.com/office/drawing/2014/main" id="{6DFA0FFB-E966-46CC-A725-30B0F035AFE4}"/>
              </a:ext>
            </a:extLst>
          </p:cNvPr>
          <p:cNvSpPr txBox="1"/>
          <p:nvPr/>
        </p:nvSpPr>
        <p:spPr>
          <a:xfrm>
            <a:off x="1282739" y="2395256"/>
            <a:ext cx="2938759" cy="38933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Verdana"/>
                <a:ea typeface="+mn-ea"/>
                <a:cs typeface="+mn-cs"/>
              </a:rPr>
              <a:t>Johtamismalli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Verdana"/>
                <a:ea typeface="+mn-ea"/>
                <a:cs typeface="+mn-cs"/>
              </a:rPr>
              <a:t>Missä sitoutumisen vaiheessa koemme olevamme nyt?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Verdana"/>
                <a:ea typeface="+mn-ea"/>
                <a:cs typeface="+mn-cs"/>
              </a:rPr>
              <a:t>Mikä toimii </a:t>
            </a:r>
            <a:r>
              <a:rPr kumimoji="0" lang="fi-FI" sz="1100" b="0" i="0" u="none" strike="noStrike" kern="1200" cap="none" spc="0" normalizeH="0" baseline="0" noProof="0" dirty="0" err="1">
                <a:ln>
                  <a:noFill/>
                </a:ln>
                <a:solidFill>
                  <a:prstClr val="black"/>
                </a:solidFill>
                <a:effectLst/>
                <a:uLnTx/>
                <a:uFillTx/>
                <a:latin typeface="Verdana"/>
                <a:ea typeface="+mn-ea"/>
                <a:cs typeface="+mn-cs"/>
              </a:rPr>
              <a:t>JYL:n</a:t>
            </a:r>
            <a:r>
              <a:rPr kumimoji="0" lang="fi-FI" sz="1100" b="0" i="0" u="none" strike="noStrike" kern="1200" cap="none" spc="0" normalizeH="0" baseline="0" noProof="0" dirty="0">
                <a:ln>
                  <a:noFill/>
                </a:ln>
                <a:solidFill>
                  <a:prstClr val="black"/>
                </a:solidFill>
                <a:effectLst/>
                <a:uLnTx/>
                <a:uFillTx/>
                <a:latin typeface="Verdana"/>
                <a:ea typeface="+mn-ea"/>
                <a:cs typeface="+mn-cs"/>
              </a:rPr>
              <a:t> ja johtotiimien välisessä työnjaossa? Mikä ei? Miksi?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Verdana"/>
                <a:ea typeface="+mn-ea"/>
                <a:cs typeface="+mn-cs"/>
              </a:rPr>
              <a:t>Miten työnjakoa tulisi kehittää?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1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Verdana"/>
                <a:ea typeface="+mn-ea"/>
                <a:cs typeface="+mn-cs"/>
              </a:rPr>
              <a:t>Tiedolla johtaminen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Verdana"/>
                <a:ea typeface="+mn-ea"/>
                <a:cs typeface="+mn-cs"/>
              </a:rPr>
              <a:t>Sujuuko tiedonhaku ja raportointi?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Verdana"/>
                <a:ea typeface="+mn-ea"/>
                <a:cs typeface="+mn-cs"/>
              </a:rPr>
              <a:t>Auttaako mittaristo JYL työssään?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Verdana"/>
                <a:ea typeface="+mn-ea"/>
                <a:cs typeface="+mn-cs"/>
              </a:rPr>
              <a:t>Mihin suuntaan mittaristoa ja raportointia tulisi kehittää?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1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Verdana"/>
                <a:ea typeface="+mn-ea"/>
                <a:cs typeface="+mn-cs"/>
              </a:rPr>
              <a:t>Kokousrakenne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Verdana"/>
                <a:ea typeface="+mn-ea"/>
                <a:cs typeface="+mn-cs"/>
              </a:rPr>
              <a:t>Toimiiko nykyinen kokousrakenne?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Verdana"/>
                <a:ea typeface="+mn-ea"/>
                <a:cs typeface="+mn-cs"/>
              </a:rPr>
              <a:t>Jos ei, miten sitä tulisi muuttaa?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Verdana"/>
                <a:ea typeface="+mn-ea"/>
                <a:cs typeface="+mn-cs"/>
              </a:rPr>
              <a:t>Miten edetään?</a:t>
            </a:r>
          </a:p>
        </p:txBody>
      </p:sp>
      <p:sp>
        <p:nvSpPr>
          <p:cNvPr id="27" name="Rectangle 26">
            <a:extLst>
              <a:ext uri="{FF2B5EF4-FFF2-40B4-BE49-F238E27FC236}">
                <a16:creationId xmlns:a16="http://schemas.microsoft.com/office/drawing/2014/main" id="{DBE0B6D2-C773-4DAF-870C-3C1C6A16CE6C}"/>
              </a:ext>
            </a:extLst>
          </p:cNvPr>
          <p:cNvSpPr/>
          <p:nvPr/>
        </p:nvSpPr>
        <p:spPr>
          <a:xfrm>
            <a:off x="7047231" y="1154572"/>
            <a:ext cx="4693920" cy="87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1" u="none" strike="noStrike" kern="1200" cap="none" spc="0" normalizeH="0" baseline="0" noProof="0" dirty="0">
                <a:ln>
                  <a:noFill/>
                </a:ln>
                <a:solidFill>
                  <a:prstClr val="black"/>
                </a:solidFill>
                <a:effectLst/>
                <a:uLnTx/>
                <a:uFillTx/>
                <a:latin typeface="Verdana"/>
                <a:ea typeface="+mn-ea"/>
                <a:cs typeface="+mn-cs"/>
              </a:rPr>
              <a:t>Jos koostetaan seurantatapaamisissa tunnistetut arviot sitoutumisen eri vaiheesta, voidaan käyttöönottoa johtaa paremmin tiedolla</a:t>
            </a:r>
          </a:p>
        </p:txBody>
      </p:sp>
      <p:grpSp>
        <p:nvGrpSpPr>
          <p:cNvPr id="47" name="Group 46">
            <a:extLst>
              <a:ext uri="{FF2B5EF4-FFF2-40B4-BE49-F238E27FC236}">
                <a16:creationId xmlns:a16="http://schemas.microsoft.com/office/drawing/2014/main" id="{30B11821-2FCD-41DB-8988-61CE60F19FC0}"/>
              </a:ext>
            </a:extLst>
          </p:cNvPr>
          <p:cNvGrpSpPr/>
          <p:nvPr/>
        </p:nvGrpSpPr>
        <p:grpSpPr>
          <a:xfrm>
            <a:off x="7637428" y="4191011"/>
            <a:ext cx="4137372" cy="2378771"/>
            <a:chOff x="8901406" y="3941226"/>
            <a:chExt cx="3052567" cy="2241578"/>
          </a:xfrm>
        </p:grpSpPr>
        <p:sp>
          <p:nvSpPr>
            <p:cNvPr id="46" name="Rectangle 45">
              <a:extLst>
                <a:ext uri="{FF2B5EF4-FFF2-40B4-BE49-F238E27FC236}">
                  <a16:creationId xmlns:a16="http://schemas.microsoft.com/office/drawing/2014/main" id="{8FA1964A-BECC-4237-AB04-8680C88572D2}"/>
                </a:ext>
              </a:extLst>
            </p:cNvPr>
            <p:cNvSpPr/>
            <p:nvPr/>
          </p:nvSpPr>
          <p:spPr>
            <a:xfrm>
              <a:off x="8901406" y="3941226"/>
              <a:ext cx="3052567" cy="224157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graphicFrame>
          <p:nvGraphicFramePr>
            <p:cNvPr id="44" name="Chart 43">
              <a:extLst>
                <a:ext uri="{FF2B5EF4-FFF2-40B4-BE49-F238E27FC236}">
                  <a16:creationId xmlns:a16="http://schemas.microsoft.com/office/drawing/2014/main" id="{E6D9B7EE-B29E-43E0-8F08-BC91E3C81CB2}"/>
                </a:ext>
              </a:extLst>
            </p:cNvPr>
            <p:cNvGraphicFramePr/>
            <p:nvPr/>
          </p:nvGraphicFramePr>
          <p:xfrm>
            <a:off x="9015214" y="3970697"/>
            <a:ext cx="2938759" cy="2165455"/>
          </p:xfrm>
          <a:graphic>
            <a:graphicData uri="http://schemas.openxmlformats.org/drawingml/2006/chart">
              <c:chart xmlns:c="http://schemas.openxmlformats.org/drawingml/2006/chart" xmlns:r="http://schemas.openxmlformats.org/officeDocument/2006/relationships" r:id="rId2"/>
            </a:graphicData>
          </a:graphic>
        </p:graphicFrame>
        <p:sp>
          <p:nvSpPr>
            <p:cNvPr id="45" name="TextBox 44">
              <a:extLst>
                <a:ext uri="{FF2B5EF4-FFF2-40B4-BE49-F238E27FC236}">
                  <a16:creationId xmlns:a16="http://schemas.microsoft.com/office/drawing/2014/main" id="{238771A6-F573-475D-8683-C70196FD8F7F}"/>
                </a:ext>
              </a:extLst>
            </p:cNvPr>
            <p:cNvSpPr txBox="1"/>
            <p:nvPr/>
          </p:nvSpPr>
          <p:spPr>
            <a:xfrm rot="20766619">
              <a:off x="10127568" y="5208902"/>
              <a:ext cx="1697787"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Verdana"/>
                  <a:ea typeface="+mn-ea"/>
                  <a:cs typeface="+mn-cs"/>
                </a:rPr>
                <a:t>HAVAINNOLLISTUS</a:t>
              </a:r>
            </a:p>
          </p:txBody>
        </p:sp>
      </p:grpSp>
      <p:sp>
        <p:nvSpPr>
          <p:cNvPr id="49" name="Freeform: Shape 48">
            <a:extLst>
              <a:ext uri="{FF2B5EF4-FFF2-40B4-BE49-F238E27FC236}">
                <a16:creationId xmlns:a16="http://schemas.microsoft.com/office/drawing/2014/main" id="{7B7B7F36-497E-4947-8F66-849B606AB9CB}"/>
              </a:ext>
            </a:extLst>
          </p:cNvPr>
          <p:cNvSpPr/>
          <p:nvPr/>
        </p:nvSpPr>
        <p:spPr>
          <a:xfrm>
            <a:off x="3999156" y="2728493"/>
            <a:ext cx="4528734" cy="2678922"/>
          </a:xfrm>
          <a:custGeom>
            <a:avLst/>
            <a:gdLst>
              <a:gd name="connsiteX0" fmla="*/ 0 w 2547257"/>
              <a:gd name="connsiteY0" fmla="*/ 44127 h 2668753"/>
              <a:gd name="connsiteX1" fmla="*/ 1212979 w 2547257"/>
              <a:gd name="connsiteY1" fmla="*/ 305384 h 2668753"/>
              <a:gd name="connsiteX2" fmla="*/ 1352939 w 2547257"/>
              <a:gd name="connsiteY2" fmla="*/ 2330127 h 2668753"/>
              <a:gd name="connsiteX3" fmla="*/ 2547257 w 2547257"/>
              <a:gd name="connsiteY3" fmla="*/ 2647368 h 2668753"/>
              <a:gd name="connsiteX0" fmla="*/ 0 w 2547257"/>
              <a:gd name="connsiteY0" fmla="*/ 30565 h 2655191"/>
              <a:gd name="connsiteX1" fmla="*/ 1034573 w 2547257"/>
              <a:gd name="connsiteY1" fmla="*/ 344771 h 2655191"/>
              <a:gd name="connsiteX2" fmla="*/ 1352939 w 2547257"/>
              <a:gd name="connsiteY2" fmla="*/ 2316565 h 2655191"/>
              <a:gd name="connsiteX3" fmla="*/ 2547257 w 2547257"/>
              <a:gd name="connsiteY3" fmla="*/ 2633806 h 2655191"/>
              <a:gd name="connsiteX0" fmla="*/ 0 w 2789891"/>
              <a:gd name="connsiteY0" fmla="*/ 30565 h 2655191"/>
              <a:gd name="connsiteX1" fmla="*/ 1034573 w 2789891"/>
              <a:gd name="connsiteY1" fmla="*/ 344771 h 2655191"/>
              <a:gd name="connsiteX2" fmla="*/ 1352939 w 2789891"/>
              <a:gd name="connsiteY2" fmla="*/ 2316565 h 2655191"/>
              <a:gd name="connsiteX3" fmla="*/ 2789891 w 2789891"/>
              <a:gd name="connsiteY3" fmla="*/ 2633806 h 2655191"/>
              <a:gd name="connsiteX0" fmla="*/ 0 w 2918344"/>
              <a:gd name="connsiteY0" fmla="*/ 30565 h 2649986"/>
              <a:gd name="connsiteX1" fmla="*/ 1034573 w 2918344"/>
              <a:gd name="connsiteY1" fmla="*/ 344771 h 2649986"/>
              <a:gd name="connsiteX2" fmla="*/ 1352939 w 2918344"/>
              <a:gd name="connsiteY2" fmla="*/ 2316565 h 2649986"/>
              <a:gd name="connsiteX3" fmla="*/ 2918344 w 2918344"/>
              <a:gd name="connsiteY3" fmla="*/ 2627188 h 2649986"/>
              <a:gd name="connsiteX0" fmla="*/ 0 w 2914776"/>
              <a:gd name="connsiteY0" fmla="*/ 9040 h 2926295"/>
              <a:gd name="connsiteX1" fmla="*/ 1031005 w 2914776"/>
              <a:gd name="connsiteY1" fmla="*/ 621079 h 2926295"/>
              <a:gd name="connsiteX2" fmla="*/ 1349371 w 2914776"/>
              <a:gd name="connsiteY2" fmla="*/ 2592873 h 2926295"/>
              <a:gd name="connsiteX3" fmla="*/ 2914776 w 2914776"/>
              <a:gd name="connsiteY3" fmla="*/ 2903496 h 2926295"/>
              <a:gd name="connsiteX0" fmla="*/ 0 w 2914776"/>
              <a:gd name="connsiteY0" fmla="*/ 13829 h 2931084"/>
              <a:gd name="connsiteX1" fmla="*/ 959642 w 2914776"/>
              <a:gd name="connsiteY1" fmla="*/ 513354 h 2931084"/>
              <a:gd name="connsiteX2" fmla="*/ 1349371 w 2914776"/>
              <a:gd name="connsiteY2" fmla="*/ 2597662 h 2931084"/>
              <a:gd name="connsiteX3" fmla="*/ 2914776 w 2914776"/>
              <a:gd name="connsiteY3" fmla="*/ 2908285 h 2931084"/>
              <a:gd name="connsiteX0" fmla="*/ 0 w 2914776"/>
              <a:gd name="connsiteY0" fmla="*/ 13829 h 2931084"/>
              <a:gd name="connsiteX1" fmla="*/ 959642 w 2914776"/>
              <a:gd name="connsiteY1" fmla="*/ 513354 h 2931084"/>
              <a:gd name="connsiteX2" fmla="*/ 1349371 w 2914776"/>
              <a:gd name="connsiteY2" fmla="*/ 2597662 h 2931084"/>
              <a:gd name="connsiteX3" fmla="*/ 2914776 w 2914776"/>
              <a:gd name="connsiteY3" fmla="*/ 2908285 h 2931084"/>
              <a:gd name="connsiteX0" fmla="*/ 0 w 2914776"/>
              <a:gd name="connsiteY0" fmla="*/ 13829 h 2963868"/>
              <a:gd name="connsiteX1" fmla="*/ 959642 w 2914776"/>
              <a:gd name="connsiteY1" fmla="*/ 513354 h 2963868"/>
              <a:gd name="connsiteX2" fmla="*/ 1349371 w 2914776"/>
              <a:gd name="connsiteY2" fmla="*/ 2597662 h 2963868"/>
              <a:gd name="connsiteX3" fmla="*/ 2914776 w 2914776"/>
              <a:gd name="connsiteY3" fmla="*/ 2908285 h 2963868"/>
              <a:gd name="connsiteX0" fmla="*/ 0 w 2739141"/>
              <a:gd name="connsiteY0" fmla="*/ 11386 h 3016878"/>
              <a:gd name="connsiteX1" fmla="*/ 784007 w 2739141"/>
              <a:gd name="connsiteY1" fmla="*/ 566364 h 3016878"/>
              <a:gd name="connsiteX2" fmla="*/ 1173736 w 2739141"/>
              <a:gd name="connsiteY2" fmla="*/ 2650672 h 3016878"/>
              <a:gd name="connsiteX3" fmla="*/ 2739141 w 2739141"/>
              <a:gd name="connsiteY3" fmla="*/ 2961295 h 3016878"/>
              <a:gd name="connsiteX0" fmla="*/ 0 w 2739141"/>
              <a:gd name="connsiteY0" fmla="*/ 0 h 3005492"/>
              <a:gd name="connsiteX1" fmla="*/ 784007 w 2739141"/>
              <a:gd name="connsiteY1" fmla="*/ 554978 h 3005492"/>
              <a:gd name="connsiteX2" fmla="*/ 1173736 w 2739141"/>
              <a:gd name="connsiteY2" fmla="*/ 2639286 h 3005492"/>
              <a:gd name="connsiteX3" fmla="*/ 2739141 w 2739141"/>
              <a:gd name="connsiteY3" fmla="*/ 2949909 h 3005492"/>
              <a:gd name="connsiteX0" fmla="*/ 0 w 2739141"/>
              <a:gd name="connsiteY0" fmla="*/ 0 h 3005492"/>
              <a:gd name="connsiteX1" fmla="*/ 784007 w 2739141"/>
              <a:gd name="connsiteY1" fmla="*/ 554978 h 3005492"/>
              <a:gd name="connsiteX2" fmla="*/ 1173736 w 2739141"/>
              <a:gd name="connsiteY2" fmla="*/ 2639286 h 3005492"/>
              <a:gd name="connsiteX3" fmla="*/ 2739141 w 2739141"/>
              <a:gd name="connsiteY3" fmla="*/ 2949909 h 3005492"/>
            </a:gdLst>
            <a:ahLst/>
            <a:cxnLst>
              <a:cxn ang="0">
                <a:pos x="connsiteX0" y="connsiteY0"/>
              </a:cxn>
              <a:cxn ang="0">
                <a:pos x="connsiteX1" y="connsiteY1"/>
              </a:cxn>
              <a:cxn ang="0">
                <a:pos x="connsiteX2" y="connsiteY2"/>
              </a:cxn>
              <a:cxn ang="0">
                <a:pos x="connsiteX3" y="connsiteY3"/>
              </a:cxn>
            </a:cxnLst>
            <a:rect l="l" t="t" r="r" b="b"/>
            <a:pathLst>
              <a:path w="2739141" h="3005492">
                <a:moveTo>
                  <a:pt x="0" y="0"/>
                </a:moveTo>
                <a:cubicBezTo>
                  <a:pt x="303162" y="9444"/>
                  <a:pt x="588384" y="115097"/>
                  <a:pt x="784007" y="554978"/>
                </a:cubicBezTo>
                <a:cubicBezTo>
                  <a:pt x="979630" y="994859"/>
                  <a:pt x="872857" y="2103347"/>
                  <a:pt x="1173736" y="2639286"/>
                </a:cubicBezTo>
                <a:cubicBezTo>
                  <a:pt x="1506729" y="3155368"/>
                  <a:pt x="2253172" y="2986454"/>
                  <a:pt x="2739141" y="2949909"/>
                </a:cubicBezTo>
              </a:path>
            </a:pathLst>
          </a:custGeom>
          <a:noFill/>
          <a:ln>
            <a:solidFill>
              <a:schemeClr val="accent5"/>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9" name="Kuva 8">
            <a:extLst>
              <a:ext uri="{FF2B5EF4-FFF2-40B4-BE49-F238E27FC236}">
                <a16:creationId xmlns:a16="http://schemas.microsoft.com/office/drawing/2014/main" id="{8D5B518A-0775-FC62-8423-34235007FBC7}"/>
              </a:ext>
            </a:extLst>
          </p:cNvPr>
          <p:cNvPicPr>
            <a:picLocks noChangeAspect="1"/>
          </p:cNvPicPr>
          <p:nvPr/>
        </p:nvPicPr>
        <p:blipFill rotWithShape="1">
          <a:blip r:embed="rId3"/>
          <a:srcRect l="35253" t="34077" r="7027" b="7862"/>
          <a:stretch/>
        </p:blipFill>
        <p:spPr>
          <a:xfrm>
            <a:off x="6121334" y="1987561"/>
            <a:ext cx="4080350" cy="2257486"/>
          </a:xfrm>
          <a:prstGeom prst="rect">
            <a:avLst/>
          </a:prstGeom>
          <a:ln>
            <a:noFill/>
          </a:ln>
          <a:effectLst>
            <a:outerShdw blurRad="88900" algn="tl" rotWithShape="0">
              <a:srgbClr val="000000">
                <a:alpha val="70000"/>
              </a:srgbClr>
            </a:outerShdw>
          </a:effectLst>
        </p:spPr>
      </p:pic>
    </p:spTree>
    <p:extLst>
      <p:ext uri="{BB962C8B-B14F-4D97-AF65-F5344CB8AC3E}">
        <p14:creationId xmlns:p14="http://schemas.microsoft.com/office/powerpoint/2010/main" val="2127058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3EBEE1-7C9B-4D02-A800-AEA5C44960BB}"/>
              </a:ext>
            </a:extLst>
          </p:cNvPr>
          <p:cNvSpPr>
            <a:spLocks noGrp="1"/>
          </p:cNvSpPr>
          <p:nvPr>
            <p:ph type="title"/>
          </p:nvPr>
        </p:nvSpPr>
        <p:spPr>
          <a:xfrm>
            <a:off x="603315" y="603316"/>
            <a:ext cx="10985370" cy="603316"/>
          </a:xfrm>
        </p:spPr>
        <p:txBody>
          <a:bodyPr/>
          <a:lstStyle/>
          <a:p>
            <a:r>
              <a:rPr lang="fi-FI" dirty="0">
                <a:solidFill>
                  <a:schemeClr val="tx2"/>
                </a:solidFill>
              </a:rPr>
              <a:t>Keskeiset koulutustarpeet</a:t>
            </a:r>
          </a:p>
        </p:txBody>
      </p:sp>
      <p:graphicFrame>
        <p:nvGraphicFramePr>
          <p:cNvPr id="12" name="Table 11">
            <a:extLst>
              <a:ext uri="{FF2B5EF4-FFF2-40B4-BE49-F238E27FC236}">
                <a16:creationId xmlns:a16="http://schemas.microsoft.com/office/drawing/2014/main" id="{ACAE632A-CA28-492A-B89B-89DFE3D71111}"/>
              </a:ext>
            </a:extLst>
          </p:cNvPr>
          <p:cNvGraphicFramePr>
            <a:graphicFrameLocks noGrp="1"/>
          </p:cNvGraphicFramePr>
          <p:nvPr>
            <p:extLst>
              <p:ext uri="{D42A27DB-BD31-4B8C-83A1-F6EECF244321}">
                <p14:modId xmlns:p14="http://schemas.microsoft.com/office/powerpoint/2010/main" val="3869203739"/>
              </p:ext>
            </p:extLst>
          </p:nvPr>
        </p:nvGraphicFramePr>
        <p:xfrm>
          <a:off x="4178613" y="1385455"/>
          <a:ext cx="7373312" cy="4894005"/>
        </p:xfrm>
        <a:graphic>
          <a:graphicData uri="http://schemas.openxmlformats.org/drawingml/2006/table">
            <a:tbl>
              <a:tblPr>
                <a:tableStyleId>{5C22544A-7EE6-4342-B048-85BDC9FD1C3A}</a:tableStyleId>
              </a:tblPr>
              <a:tblGrid>
                <a:gridCol w="2239010">
                  <a:extLst>
                    <a:ext uri="{9D8B030D-6E8A-4147-A177-3AD203B41FA5}">
                      <a16:colId xmlns:a16="http://schemas.microsoft.com/office/drawing/2014/main" val="320821040"/>
                    </a:ext>
                  </a:extLst>
                </a:gridCol>
                <a:gridCol w="1279434">
                  <a:extLst>
                    <a:ext uri="{9D8B030D-6E8A-4147-A177-3AD203B41FA5}">
                      <a16:colId xmlns:a16="http://schemas.microsoft.com/office/drawing/2014/main" val="2930024535"/>
                    </a:ext>
                  </a:extLst>
                </a:gridCol>
                <a:gridCol w="1279434">
                  <a:extLst>
                    <a:ext uri="{9D8B030D-6E8A-4147-A177-3AD203B41FA5}">
                      <a16:colId xmlns:a16="http://schemas.microsoft.com/office/drawing/2014/main" val="4268655997"/>
                    </a:ext>
                  </a:extLst>
                </a:gridCol>
                <a:gridCol w="1296000">
                  <a:extLst>
                    <a:ext uri="{9D8B030D-6E8A-4147-A177-3AD203B41FA5}">
                      <a16:colId xmlns:a16="http://schemas.microsoft.com/office/drawing/2014/main" val="41459385"/>
                    </a:ext>
                  </a:extLst>
                </a:gridCol>
                <a:gridCol w="1279434">
                  <a:extLst>
                    <a:ext uri="{9D8B030D-6E8A-4147-A177-3AD203B41FA5}">
                      <a16:colId xmlns:a16="http://schemas.microsoft.com/office/drawing/2014/main" val="4284759316"/>
                    </a:ext>
                  </a:extLst>
                </a:gridCol>
              </a:tblGrid>
              <a:tr h="208406">
                <a:tc>
                  <a:txBody>
                    <a:bodyPr/>
                    <a:lstStyle/>
                    <a:p>
                      <a:pPr algn="l" fontAlgn="b"/>
                      <a:r>
                        <a:rPr lang="fi-FI" sz="1100" b="1" i="0" u="none" strike="noStrike" dirty="0">
                          <a:solidFill>
                            <a:srgbClr val="FFFFFF"/>
                          </a:solidFill>
                          <a:effectLst/>
                          <a:latin typeface="+mj-lt"/>
                        </a:rPr>
                        <a:t>Prioriteetit eri koulutustarpeille (1/2/3)</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1100" b="1" i="0" u="none" strike="noStrike">
                          <a:solidFill>
                            <a:srgbClr val="FFFFFF"/>
                          </a:solidFill>
                          <a:effectLst/>
                          <a:latin typeface="+mj-lt"/>
                        </a:rPr>
                        <a:t>Palvelulinja-johtaja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1100" b="1" i="0" u="none" strike="noStrike">
                          <a:solidFill>
                            <a:srgbClr val="FFFFFF"/>
                          </a:solidFill>
                          <a:effectLst/>
                          <a:latin typeface="+mj-lt"/>
                        </a:rPr>
                        <a:t>Johtoryhmä-valmennus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1100" b="1" i="0" u="none" strike="noStrike" dirty="0">
                          <a:solidFill>
                            <a:srgbClr val="FFFFFF"/>
                          </a:solidFill>
                          <a:effectLst/>
                          <a:latin typeface="+mj-lt"/>
                        </a:rPr>
                        <a:t>Operatiivisten johtajien koulutukset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b"/>
                      <a:r>
                        <a:rPr lang="fi-FI" sz="1100" b="1" i="0" u="none" strike="noStrike" dirty="0">
                          <a:solidFill>
                            <a:srgbClr val="FFFFFF"/>
                          </a:solidFill>
                          <a:effectLst/>
                          <a:latin typeface="+mj-lt"/>
                        </a:rPr>
                        <a:t>Yksiköiden johdon koulutukset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342754367"/>
                  </a:ext>
                </a:extLst>
              </a:tr>
              <a:tr h="286643">
                <a:tc gridSpan="5">
                  <a:txBody>
                    <a:bodyPr/>
                    <a:lstStyle/>
                    <a:p>
                      <a:pPr algn="l" fontAlgn="b"/>
                      <a:r>
                        <a:rPr kumimoji="0" lang="fi-FI" sz="1050" b="1" i="0" u="none" strike="noStrike" kern="1200" cap="none" spc="0" normalizeH="0" baseline="0" dirty="0">
                          <a:ln>
                            <a:noFill/>
                          </a:ln>
                          <a:solidFill>
                            <a:schemeClr val="tx1"/>
                          </a:solidFill>
                          <a:effectLst/>
                          <a:uLnTx/>
                          <a:uFillTx/>
                          <a:latin typeface="+mj-lt"/>
                          <a:ea typeface="+mn-ea"/>
                          <a:cs typeface="+mn-cs"/>
                        </a:rPr>
                        <a:t>Geneeriset koulutussisällöt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hMerge="1">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3175" cap="flat" cmpd="sng" algn="ctr">
                      <a:solidFill>
                        <a:schemeClr val="accent6">
                          <a:lumMod val="60000"/>
                          <a:lumOff val="40000"/>
                        </a:schemeClr>
                      </a:solidFill>
                      <a:prstDash val="solid"/>
                      <a:round/>
                      <a:headEnd type="none" w="med" len="med"/>
                      <a:tailEnd type="none" w="med" len="med"/>
                    </a:lnL>
                    <a:lnR w="3175" cap="flat" cmpd="sng" algn="ctr">
                      <a:solidFill>
                        <a:schemeClr val="accent6">
                          <a:lumMod val="60000"/>
                          <a:lumOff val="40000"/>
                        </a:schemeClr>
                      </a:solidFill>
                      <a:prstDash val="solid"/>
                      <a:round/>
                      <a:headEnd type="none" w="med" len="med"/>
                      <a:tailEnd type="none" w="med" len="med"/>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noFill/>
                  </a:tcPr>
                </a:tc>
                <a:tc hMerge="1">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3175" cap="flat" cmpd="sng" algn="ctr">
                      <a:solidFill>
                        <a:schemeClr val="accent6">
                          <a:lumMod val="60000"/>
                          <a:lumOff val="40000"/>
                        </a:schemeClr>
                      </a:solidFill>
                      <a:prstDash val="solid"/>
                      <a:round/>
                      <a:headEnd type="none" w="med" len="med"/>
                      <a:tailEnd type="none" w="med" len="med"/>
                    </a:lnL>
                    <a:lnR w="3175" cap="flat" cmpd="sng" algn="ctr">
                      <a:solidFill>
                        <a:schemeClr val="accent6">
                          <a:lumMod val="60000"/>
                          <a:lumOff val="40000"/>
                        </a:schemeClr>
                      </a:solidFill>
                      <a:prstDash val="solid"/>
                      <a:round/>
                      <a:headEnd type="none" w="med" len="med"/>
                      <a:tailEnd type="none" w="med" len="med"/>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noFill/>
                  </a:tcPr>
                </a:tc>
                <a:tc hMerge="1">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3175" cap="flat" cmpd="sng" algn="ctr">
                      <a:solidFill>
                        <a:schemeClr val="accent6">
                          <a:lumMod val="60000"/>
                          <a:lumOff val="40000"/>
                        </a:schemeClr>
                      </a:solidFill>
                      <a:prstDash val="solid"/>
                      <a:round/>
                      <a:headEnd type="none" w="med" len="med"/>
                      <a:tailEnd type="none" w="med" len="med"/>
                    </a:lnL>
                    <a:lnR w="3175" cap="flat" cmpd="sng" algn="ctr">
                      <a:solidFill>
                        <a:schemeClr val="accent6">
                          <a:lumMod val="60000"/>
                          <a:lumOff val="40000"/>
                        </a:schemeClr>
                      </a:solidFill>
                      <a:prstDash val="solid"/>
                      <a:round/>
                      <a:headEnd type="none" w="med" len="med"/>
                      <a:tailEnd type="none" w="med" len="med"/>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noFill/>
                  </a:tcPr>
                </a:tc>
                <a:tc hMerge="1">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3175" cap="flat" cmpd="sng" algn="ctr">
                      <a:solidFill>
                        <a:schemeClr val="accent6">
                          <a:lumMod val="60000"/>
                          <a:lumOff val="40000"/>
                        </a:schemeClr>
                      </a:solidFill>
                      <a:prstDash val="solid"/>
                      <a:round/>
                      <a:headEnd type="none" w="med" len="med"/>
                      <a:tailEnd type="none" w="med" len="med"/>
                    </a:lnL>
                    <a:lnR w="3175" cap="flat" cmpd="sng" algn="ctr">
                      <a:solidFill>
                        <a:schemeClr val="accent6">
                          <a:lumMod val="60000"/>
                          <a:lumOff val="40000"/>
                        </a:schemeClr>
                      </a:solidFill>
                      <a:prstDash val="solid"/>
                      <a:round/>
                      <a:headEnd type="none" w="med" len="med"/>
                      <a:tailEnd type="none" w="med" len="med"/>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246919797"/>
                  </a:ext>
                </a:extLst>
              </a:tr>
              <a:tr h="286643">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Tiedolla johtaminen</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87996655"/>
                  </a:ext>
                </a:extLst>
              </a:tr>
              <a:tr h="286643">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Delegointi</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05238903"/>
                  </a:ext>
                </a:extLst>
              </a:tr>
              <a:tr h="286643">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Vuorovaikutustaidot</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6623430"/>
                  </a:ext>
                </a:extLst>
              </a:tr>
              <a:tr h="286643">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Rekrytointi</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5900060"/>
                  </a:ext>
                </a:extLst>
              </a:tr>
              <a:tr h="286643">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Priorisointi</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60033820"/>
                  </a:ext>
                </a:extLst>
              </a:tr>
              <a:tr h="286643">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Konfliktien selvittäminen</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94012592"/>
                  </a:ext>
                </a:extLst>
              </a:tr>
              <a:tr h="286643">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Palautteen antaminen</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3347924"/>
                  </a:ext>
                </a:extLst>
              </a:tr>
              <a:tr h="286643">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Suorituksen johtaminen</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63304113"/>
                  </a:ext>
                </a:extLst>
              </a:tr>
              <a:tr h="286643">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Kustannusten johtaminen</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35213228"/>
                  </a:ext>
                </a:extLst>
              </a:tr>
              <a:tr h="286643">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Muu, mikä?</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76659144"/>
                  </a:ext>
                </a:extLst>
              </a:tr>
              <a:tr h="286643">
                <a:tc gridSpan="5">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i-FI" sz="1050" b="1" i="0" u="none" strike="noStrike" kern="1200" cap="none" spc="0" normalizeH="0" baseline="0" dirty="0">
                          <a:ln>
                            <a:noFill/>
                          </a:ln>
                          <a:solidFill>
                            <a:schemeClr val="tx1"/>
                          </a:solidFill>
                          <a:effectLst/>
                          <a:uLnTx/>
                          <a:uFillTx/>
                          <a:latin typeface="+mn-lt"/>
                          <a:ea typeface="+mn-ea"/>
                          <a:cs typeface="+mn-cs"/>
                        </a:rPr>
                        <a:t>Räätälöidyt koulutussisällöt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hMerge="1">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3175" cap="flat" cmpd="sng" algn="ctr">
                      <a:solidFill>
                        <a:schemeClr val="accent6">
                          <a:lumMod val="60000"/>
                          <a:lumOff val="40000"/>
                        </a:schemeClr>
                      </a:solidFill>
                      <a:prstDash val="solid"/>
                      <a:round/>
                      <a:headEnd type="none" w="med" len="med"/>
                      <a:tailEnd type="none" w="med" len="med"/>
                    </a:lnL>
                    <a:lnR w="3175" cap="flat" cmpd="sng" algn="ctr">
                      <a:solidFill>
                        <a:schemeClr val="accent6">
                          <a:lumMod val="60000"/>
                          <a:lumOff val="40000"/>
                        </a:schemeClr>
                      </a:solidFill>
                      <a:prstDash val="solid"/>
                      <a:round/>
                      <a:headEnd type="none" w="med" len="med"/>
                      <a:tailEnd type="none" w="med" len="med"/>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noFill/>
                  </a:tcPr>
                </a:tc>
                <a:tc hMerge="1">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3175" cap="flat" cmpd="sng" algn="ctr">
                      <a:solidFill>
                        <a:schemeClr val="accent6">
                          <a:lumMod val="60000"/>
                          <a:lumOff val="40000"/>
                        </a:schemeClr>
                      </a:solidFill>
                      <a:prstDash val="solid"/>
                      <a:round/>
                      <a:headEnd type="none" w="med" len="med"/>
                      <a:tailEnd type="none" w="med" len="med"/>
                    </a:lnL>
                    <a:lnR w="3175" cap="flat" cmpd="sng" algn="ctr">
                      <a:solidFill>
                        <a:schemeClr val="accent6">
                          <a:lumMod val="60000"/>
                          <a:lumOff val="40000"/>
                        </a:schemeClr>
                      </a:solidFill>
                      <a:prstDash val="solid"/>
                      <a:round/>
                      <a:headEnd type="none" w="med" len="med"/>
                      <a:tailEnd type="none" w="med" len="med"/>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noFill/>
                  </a:tcPr>
                </a:tc>
                <a:tc hMerge="1">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3175" cap="flat" cmpd="sng" algn="ctr">
                      <a:solidFill>
                        <a:schemeClr val="accent6">
                          <a:lumMod val="60000"/>
                          <a:lumOff val="40000"/>
                        </a:schemeClr>
                      </a:solidFill>
                      <a:prstDash val="solid"/>
                      <a:round/>
                      <a:headEnd type="none" w="med" len="med"/>
                      <a:tailEnd type="none" w="med" len="med"/>
                    </a:lnL>
                    <a:lnR w="3175" cap="flat" cmpd="sng" algn="ctr">
                      <a:solidFill>
                        <a:schemeClr val="accent6">
                          <a:lumMod val="60000"/>
                          <a:lumOff val="40000"/>
                        </a:schemeClr>
                      </a:solidFill>
                      <a:prstDash val="solid"/>
                      <a:round/>
                      <a:headEnd type="none" w="med" len="med"/>
                      <a:tailEnd type="none" w="med" len="med"/>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noFill/>
                  </a:tcPr>
                </a:tc>
                <a:tc hMerge="1">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3175" cap="flat" cmpd="sng" algn="ctr">
                      <a:solidFill>
                        <a:schemeClr val="accent6">
                          <a:lumMod val="60000"/>
                          <a:lumOff val="40000"/>
                        </a:schemeClr>
                      </a:solidFill>
                      <a:prstDash val="solid"/>
                      <a:round/>
                      <a:headEnd type="none" w="med" len="med"/>
                      <a:tailEnd type="none" w="med" len="med"/>
                    </a:lnL>
                    <a:lnR w="3175" cap="flat" cmpd="sng" algn="ctr">
                      <a:solidFill>
                        <a:schemeClr val="accent6">
                          <a:lumMod val="60000"/>
                          <a:lumOff val="40000"/>
                        </a:schemeClr>
                      </a:solidFill>
                      <a:prstDash val="solid"/>
                      <a:round/>
                      <a:headEnd type="none" w="med" len="med"/>
                      <a:tailEnd type="none" w="med" len="med"/>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51844738"/>
                  </a:ext>
                </a:extLst>
              </a:tr>
              <a:tr h="286643">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Päivittäisjohtamisen työnjako</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99041160"/>
                  </a:ext>
                </a:extLst>
              </a:tr>
              <a:tr h="286643">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Raportointi</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76311970"/>
                  </a:ext>
                </a:extLst>
              </a:tr>
              <a:tr h="286643">
                <a:tc>
                  <a:txBody>
                    <a:bodyPr/>
                    <a:lstStyle/>
                    <a:p>
                      <a:pPr algn="l" fontAlgn="b"/>
                      <a:r>
                        <a:rPr kumimoji="0" lang="fi-FI" sz="1050" b="0" i="0" u="none" strike="noStrike" kern="1200" cap="none" spc="0" normalizeH="0" baseline="0" dirty="0">
                          <a:ln>
                            <a:noFill/>
                          </a:ln>
                          <a:solidFill>
                            <a:schemeClr val="tx1"/>
                          </a:solidFill>
                          <a:effectLst/>
                          <a:uLnTx/>
                          <a:uFillTx/>
                          <a:latin typeface="+mj-lt"/>
                          <a:ea typeface="+mn-ea"/>
                          <a:cs typeface="+mn-cs"/>
                        </a:rPr>
                        <a:t>Muu, mikä?</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kumimoji="0" lang="fi-FI" sz="1050" b="0" i="0" u="none" strike="noStrike" kern="1200" cap="none" spc="0" normalizeH="0" baseline="0" dirty="0">
                        <a:ln>
                          <a:noFill/>
                        </a:ln>
                        <a:solidFill>
                          <a:schemeClr val="tx1"/>
                        </a:solidFill>
                        <a:effectLst/>
                        <a:uLnTx/>
                        <a:uFillTx/>
                        <a:latin typeface="+mj-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56062127"/>
                  </a:ext>
                </a:extLst>
              </a:tr>
            </a:tbl>
          </a:graphicData>
        </a:graphic>
      </p:graphicFrame>
      <p:sp>
        <p:nvSpPr>
          <p:cNvPr id="13" name="Rectangle 12">
            <a:extLst>
              <a:ext uri="{FF2B5EF4-FFF2-40B4-BE49-F238E27FC236}">
                <a16:creationId xmlns:a16="http://schemas.microsoft.com/office/drawing/2014/main" id="{7672E35B-81E4-4BE1-AB22-9FD5F9A7447B}"/>
              </a:ext>
            </a:extLst>
          </p:cNvPr>
          <p:cNvSpPr/>
          <p:nvPr/>
        </p:nvSpPr>
        <p:spPr>
          <a:xfrm>
            <a:off x="603316" y="1357746"/>
            <a:ext cx="3239011" cy="4896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a:ea typeface="+mn-ea"/>
                <a:cs typeface="+mn-cs"/>
              </a:rPr>
              <a:t>Uusien roolien omaksuminen ja työssä menestyminen vaatii jatkuvaa osaamisen kehittämistä ja ylläpitämistä.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a:ea typeface="+mn-ea"/>
                <a:cs typeface="+mn-cs"/>
              </a:rPr>
              <a:t>Viereiseen taulukkoon on koostettu tunnistettuja koulutustarpeita sekä näiden prioriteetteja.</a:t>
            </a:r>
          </a:p>
        </p:txBody>
      </p:sp>
    </p:spTree>
    <p:extLst>
      <p:ext uri="{BB962C8B-B14F-4D97-AF65-F5344CB8AC3E}">
        <p14:creationId xmlns:p14="http://schemas.microsoft.com/office/powerpoint/2010/main" val="1209711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5640261-EB4D-5253-E63D-D3AE70A2F3AD}"/>
              </a:ext>
            </a:extLst>
          </p:cNvPr>
          <p:cNvSpPr txBox="1">
            <a:spLocks/>
          </p:cNvSpPr>
          <p:nvPr/>
        </p:nvSpPr>
        <p:spPr>
          <a:xfrm>
            <a:off x="645459" y="3778093"/>
            <a:ext cx="7939143" cy="666842"/>
          </a:xfrm>
          <a:prstGeom prst="rect">
            <a:avLst/>
          </a:prstGeom>
        </p:spPr>
        <p:txBody>
          <a:bodyPr vert="horz" lIns="0" tIns="0" rIns="0" bIns="0" rtlCol="0" anchor="b" anchorCtr="0">
            <a:noAutofit/>
          </a:bodyPr>
          <a:lstStyle>
            <a:lvl1pPr marL="0" indent="0" algn="l" defTabSz="914400" rtl="0" eaLnBrk="1" latinLnBrk="0" hangingPunct="1">
              <a:lnSpc>
                <a:spcPct val="103000"/>
              </a:lnSpc>
              <a:spcBef>
                <a:spcPts val="1200"/>
              </a:spcBef>
              <a:buFont typeface="Arial" panose="020B0604020202020204" pitchFamily="34" charset="0"/>
              <a:buNone/>
              <a:defRPr sz="2200" b="1" kern="1200" spc="-20" baseline="0">
                <a:solidFill>
                  <a:schemeClr val="tx1"/>
                </a:solidFill>
                <a:latin typeface="+mn-lt"/>
                <a:ea typeface="+mn-ea"/>
                <a:cs typeface="+mn-cs"/>
              </a:defRPr>
            </a:lvl1pPr>
            <a:lvl2pPr marL="627063"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2pPr>
            <a:lvl3pPr marL="985838"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3pPr>
            <a:lvl4pPr marL="1344613"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4pPr>
            <a:lvl5pPr marL="1703388"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3000"/>
              </a:lnSpc>
              <a:spcBef>
                <a:spcPts val="1200"/>
              </a:spcBef>
              <a:spcAft>
                <a:spcPts val="0"/>
              </a:spcAft>
              <a:buClrTx/>
              <a:buSzTx/>
              <a:buFont typeface="Arial" panose="020B0604020202020204" pitchFamily="34" charset="0"/>
              <a:buNone/>
              <a:tabLst/>
              <a:defRPr/>
            </a:pPr>
            <a:r>
              <a:rPr kumimoji="0" lang="fi-FI" sz="2200" b="1" i="0" u="none" strike="noStrike" kern="1200" cap="none" spc="-20" normalizeH="0" baseline="0" noProof="0" dirty="0">
                <a:ln>
                  <a:noFill/>
                </a:ln>
                <a:solidFill>
                  <a:sysClr val="windowText" lastClr="000000"/>
                </a:solidFill>
                <a:effectLst/>
                <a:uLnTx/>
                <a:uFillTx/>
                <a:latin typeface="Verdana"/>
                <a:ea typeface="+mn-ea"/>
                <a:cs typeface="+mn-cs"/>
              </a:rPr>
              <a:t>Lisätiedot: </a:t>
            </a:r>
            <a:r>
              <a:rPr kumimoji="0" lang="fi-FI" sz="2200" b="1" i="1" u="none" strike="noStrike" kern="1200" cap="none" spc="-20" normalizeH="0" baseline="0" noProof="0" dirty="0">
                <a:ln>
                  <a:noFill/>
                </a:ln>
                <a:solidFill>
                  <a:sysClr val="windowText" lastClr="000000"/>
                </a:solidFill>
                <a:effectLst/>
                <a:uLnTx/>
                <a:uFillTx/>
                <a:latin typeface="Verdana"/>
                <a:ea typeface="+mn-ea"/>
                <a:cs typeface="+mn-cs"/>
              </a:rPr>
              <a:t>henkilöiden nimet</a:t>
            </a:r>
            <a:endParaRPr kumimoji="0" lang="fi-FI" sz="2200" b="1" i="0" u="none" strike="noStrike" kern="1200" cap="none" spc="-20" normalizeH="0" baseline="0" noProof="0" dirty="0">
              <a:ln>
                <a:noFill/>
              </a:ln>
              <a:solidFill>
                <a:sysClr val="windowText" lastClr="000000"/>
              </a:solidFill>
              <a:effectLst/>
              <a:uLnTx/>
              <a:uFillTx/>
              <a:latin typeface="Verdana"/>
              <a:ea typeface="+mn-ea"/>
              <a:cs typeface="+mn-cs"/>
            </a:endParaRPr>
          </a:p>
        </p:txBody>
      </p:sp>
      <p:sp>
        <p:nvSpPr>
          <p:cNvPr id="8" name="Text Placeholder 3">
            <a:extLst>
              <a:ext uri="{FF2B5EF4-FFF2-40B4-BE49-F238E27FC236}">
                <a16:creationId xmlns:a16="http://schemas.microsoft.com/office/drawing/2014/main" id="{7173CF36-01BA-E462-C1DF-54475425DA77}"/>
              </a:ext>
            </a:extLst>
          </p:cNvPr>
          <p:cNvSpPr txBox="1">
            <a:spLocks/>
          </p:cNvSpPr>
          <p:nvPr/>
        </p:nvSpPr>
        <p:spPr>
          <a:xfrm>
            <a:off x="635000" y="2949213"/>
            <a:ext cx="7928386" cy="710546"/>
          </a:xfrm>
          <a:prstGeom prst="rect">
            <a:avLst/>
          </a:prstGeom>
        </p:spPr>
        <p:txBody>
          <a:bodyPr vert="horz" lIns="0" tIns="0" rIns="0" bIns="0" rtlCol="0" anchor="t" anchorCtr="0">
            <a:normAutofit fontScale="62500" lnSpcReduction="20000"/>
          </a:bodyPr>
          <a:lstStyle>
            <a:lvl1pPr marL="0" indent="0" algn="l" defTabSz="914400" rtl="0" eaLnBrk="1" latinLnBrk="0" hangingPunct="1">
              <a:lnSpc>
                <a:spcPct val="103000"/>
              </a:lnSpc>
              <a:spcBef>
                <a:spcPts val="1200"/>
              </a:spcBef>
              <a:buFont typeface="Arial" panose="020B0604020202020204" pitchFamily="34" charset="0"/>
              <a:buNone/>
              <a:defRPr sz="4100" b="1" kern="1200" spc="-20" baseline="0">
                <a:solidFill>
                  <a:schemeClr val="tx1"/>
                </a:solidFill>
                <a:latin typeface="+mn-lt"/>
                <a:ea typeface="+mn-ea"/>
                <a:cs typeface="+mn-cs"/>
              </a:defRPr>
            </a:lvl1pPr>
            <a:lvl2pPr marL="627063"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2pPr>
            <a:lvl3pPr marL="985838"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3pPr>
            <a:lvl4pPr marL="1344613"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4pPr>
            <a:lvl5pPr marL="1703388"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3000"/>
              </a:lnSpc>
              <a:spcBef>
                <a:spcPts val="1200"/>
              </a:spcBef>
              <a:spcAft>
                <a:spcPts val="0"/>
              </a:spcAft>
              <a:buClrTx/>
              <a:buSzTx/>
              <a:buFont typeface="Arial" panose="020B0604020202020204" pitchFamily="34" charset="0"/>
              <a:buNone/>
              <a:tabLst/>
              <a:defRPr/>
            </a:pPr>
            <a:r>
              <a:rPr kumimoji="0" lang="fi-FI" sz="4100" b="1" i="0" u="none" strike="noStrike" kern="1200" cap="none" spc="-20" normalizeH="0" baseline="0" noProof="0" dirty="0">
                <a:ln>
                  <a:noFill/>
                </a:ln>
                <a:solidFill>
                  <a:schemeClr val="bg1"/>
                </a:solidFill>
                <a:effectLst/>
                <a:uLnTx/>
                <a:uFillTx/>
                <a:latin typeface="Verdana"/>
                <a:ea typeface="+mn-ea"/>
                <a:cs typeface="+mn-cs"/>
              </a:rPr>
              <a:t>Luodaan yhdessä hyvinvoiva ja innostava työyhteisö!</a:t>
            </a:r>
          </a:p>
        </p:txBody>
      </p:sp>
      <p:sp>
        <p:nvSpPr>
          <p:cNvPr id="11" name="Text Placeholder 4">
            <a:extLst>
              <a:ext uri="{FF2B5EF4-FFF2-40B4-BE49-F238E27FC236}">
                <a16:creationId xmlns:a16="http://schemas.microsoft.com/office/drawing/2014/main" id="{5DF13857-A034-9D46-1B0F-91B5083E3CED}"/>
              </a:ext>
            </a:extLst>
          </p:cNvPr>
          <p:cNvSpPr txBox="1">
            <a:spLocks/>
          </p:cNvSpPr>
          <p:nvPr/>
        </p:nvSpPr>
        <p:spPr>
          <a:xfrm>
            <a:off x="635000" y="4563269"/>
            <a:ext cx="7970838" cy="978945"/>
          </a:xfrm>
          <a:prstGeom prst="rect">
            <a:avLst/>
          </a:prstGeom>
        </p:spPr>
        <p:txBody>
          <a:bodyPr vert="horz" lIns="0" tIns="0" rIns="0" bIns="0" rtlCol="0" anchor="t" anchorCtr="0">
            <a:noAutofit/>
          </a:bodyPr>
          <a:lstStyle>
            <a:lvl1pPr marL="0" indent="0" algn="l" defTabSz="914400" rtl="0" eaLnBrk="1" latinLnBrk="0" hangingPunct="1">
              <a:lnSpc>
                <a:spcPct val="103000"/>
              </a:lnSpc>
              <a:spcBef>
                <a:spcPts val="0"/>
              </a:spcBef>
              <a:buFont typeface="Arial" panose="020B0604020202020204" pitchFamily="34" charset="0"/>
              <a:buNone/>
              <a:defRPr sz="2000" kern="1200" spc="-20" baseline="0">
                <a:solidFill>
                  <a:schemeClr val="tx1"/>
                </a:solidFill>
                <a:latin typeface="+mn-lt"/>
                <a:ea typeface="+mn-ea"/>
                <a:cs typeface="+mn-cs"/>
              </a:defRPr>
            </a:lvl1pPr>
            <a:lvl2pPr marL="627063"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2pPr>
            <a:lvl3pPr marL="985838"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3pPr>
            <a:lvl4pPr marL="1344613"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4pPr>
            <a:lvl5pPr marL="1703388"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3000"/>
              </a:lnSpc>
              <a:spcBef>
                <a:spcPts val="0"/>
              </a:spcBef>
              <a:spcAft>
                <a:spcPts val="0"/>
              </a:spcAft>
              <a:buClrTx/>
              <a:buSzTx/>
              <a:buFont typeface="Arial" panose="020B0604020202020204" pitchFamily="34" charset="0"/>
              <a:buNone/>
              <a:tabLst/>
              <a:defRPr/>
            </a:pPr>
            <a:r>
              <a:rPr kumimoji="0" lang="fi-FI" sz="2000" b="0" i="1" u="none" strike="noStrike" kern="1200" cap="none" spc="-20" normalizeH="0" baseline="0" noProof="0" dirty="0">
                <a:ln>
                  <a:noFill/>
                </a:ln>
                <a:solidFill>
                  <a:sysClr val="windowText" lastClr="000000"/>
                </a:solidFill>
                <a:effectLst/>
                <a:uLnTx/>
                <a:uFillTx/>
                <a:latin typeface="Verdana"/>
                <a:ea typeface="+mn-ea"/>
                <a:cs typeface="+mn-cs"/>
              </a:rPr>
              <a:t>Sähköpostiosoitteet:</a:t>
            </a:r>
          </a:p>
          <a:p>
            <a:pPr marL="0" marR="0" lvl="0" indent="0" algn="l" defTabSz="914400" rtl="0" eaLnBrk="1" fontAlgn="auto" latinLnBrk="0" hangingPunct="1">
              <a:lnSpc>
                <a:spcPct val="103000"/>
              </a:lnSpc>
              <a:spcBef>
                <a:spcPts val="0"/>
              </a:spcBef>
              <a:spcAft>
                <a:spcPts val="0"/>
              </a:spcAft>
              <a:buClrTx/>
              <a:buSzTx/>
              <a:buFont typeface="Arial" panose="020B0604020202020204" pitchFamily="34" charset="0"/>
              <a:buNone/>
              <a:tabLst/>
              <a:defRPr/>
            </a:pPr>
            <a:endParaRPr kumimoji="0" lang="fi-FI" sz="2000" b="0" i="0" u="none" strike="noStrike" kern="1200" cap="none" spc="-2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val="43457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3CD503-EF85-4A95-A53D-56847F0E10BB}"/>
              </a:ext>
            </a:extLst>
          </p:cNvPr>
          <p:cNvSpPr/>
          <p:nvPr/>
        </p:nvSpPr>
        <p:spPr>
          <a:xfrm>
            <a:off x="0" y="1600200"/>
            <a:ext cx="12192000" cy="4636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 name="Title 3">
            <a:extLst>
              <a:ext uri="{FF2B5EF4-FFF2-40B4-BE49-F238E27FC236}">
                <a16:creationId xmlns:a16="http://schemas.microsoft.com/office/drawing/2014/main" id="{254EBC0B-1AAD-42F8-9D5C-281986303DB5}"/>
              </a:ext>
            </a:extLst>
          </p:cNvPr>
          <p:cNvSpPr>
            <a:spLocks noGrp="1"/>
          </p:cNvSpPr>
          <p:nvPr>
            <p:ph type="title"/>
          </p:nvPr>
        </p:nvSpPr>
        <p:spPr>
          <a:xfrm>
            <a:off x="1095874" y="621431"/>
            <a:ext cx="9955306" cy="1035424"/>
          </a:xfrm>
        </p:spPr>
        <p:txBody>
          <a:bodyPr/>
          <a:lstStyle/>
          <a:p>
            <a:pPr algn="ctr"/>
            <a:r>
              <a:rPr lang="fi-FI" sz="3200" dirty="0">
                <a:solidFill>
                  <a:schemeClr val="accent1"/>
                </a:solidFill>
              </a:rPr>
              <a:t>Haluamme panostaa hyvään johtamiseen!</a:t>
            </a:r>
          </a:p>
        </p:txBody>
      </p:sp>
      <p:sp>
        <p:nvSpPr>
          <p:cNvPr id="5" name="Content Placeholder 4">
            <a:extLst>
              <a:ext uri="{FF2B5EF4-FFF2-40B4-BE49-F238E27FC236}">
                <a16:creationId xmlns:a16="http://schemas.microsoft.com/office/drawing/2014/main" id="{8E4D1406-A569-4BAE-A8AF-33755CB4F017}"/>
              </a:ext>
            </a:extLst>
          </p:cNvPr>
          <p:cNvSpPr>
            <a:spLocks noGrp="1"/>
          </p:cNvSpPr>
          <p:nvPr>
            <p:ph idx="1"/>
          </p:nvPr>
        </p:nvSpPr>
        <p:spPr>
          <a:xfrm>
            <a:off x="582563" y="1967484"/>
            <a:ext cx="5175316" cy="3756492"/>
          </a:xfrm>
        </p:spPr>
        <p:txBody>
          <a:bodyPr/>
          <a:lstStyle/>
          <a:p>
            <a:r>
              <a:rPr lang="fi-FI" sz="1600" dirty="0"/>
              <a:t>Hyvä, oikeudenmukainen ja ammattitaitoinen johtaminen on meille tärkeää</a:t>
            </a:r>
          </a:p>
          <a:p>
            <a:r>
              <a:rPr lang="fi-FI" sz="1600" dirty="0"/>
              <a:t>Johdamme johtamista, eli kehitämme johtamiskulttuuria aktiivisesti</a:t>
            </a:r>
          </a:p>
          <a:p>
            <a:r>
              <a:rPr lang="fi-FI" sz="1600" dirty="0"/>
              <a:t>Työn arjessa korostuvat tavoitteellinen, osallistava ja valmentava kulttuuri</a:t>
            </a:r>
          </a:p>
          <a:p>
            <a:r>
              <a:rPr lang="fi-FI" sz="1600" dirty="0"/>
              <a:t>Toista arvostava vuoropuhelu ja ammatillisuus koskevat kaikkia työyhteisön jäseniä</a:t>
            </a:r>
          </a:p>
          <a:p>
            <a:r>
              <a:rPr lang="fi-FI" sz="1600" dirty="0"/>
              <a:t>Yhdessä luomme hyvinvoivan ja innostavan työyhteisön: ammattilaisten joukkueen, joka tekee työtä asukkaidemme parhaaksi</a:t>
            </a:r>
          </a:p>
        </p:txBody>
      </p:sp>
      <p:pic>
        <p:nvPicPr>
          <p:cNvPr id="9" name="Picture 8">
            <a:extLst>
              <a:ext uri="{FF2B5EF4-FFF2-40B4-BE49-F238E27FC236}">
                <a16:creationId xmlns:a16="http://schemas.microsoft.com/office/drawing/2014/main" id="{474D51B4-448E-4154-AF06-0F6C5267B9C3}"/>
              </a:ext>
            </a:extLst>
          </p:cNvPr>
          <p:cNvPicPr>
            <a:picLocks noChangeAspect="1"/>
          </p:cNvPicPr>
          <p:nvPr/>
        </p:nvPicPr>
        <p:blipFill rotWithShape="1">
          <a:blip r:embed="rId2"/>
          <a:srcRect l="12349" t="26839" r="19948" b="5812"/>
          <a:stretch/>
        </p:blipFill>
        <p:spPr>
          <a:xfrm>
            <a:off x="5950717" y="2239435"/>
            <a:ext cx="5962223" cy="3212591"/>
          </a:xfrm>
          <a:custGeom>
            <a:avLst/>
            <a:gdLst>
              <a:gd name="connsiteX0" fmla="*/ 0 w 8765309"/>
              <a:gd name="connsiteY0" fmla="*/ 0 h 4915509"/>
              <a:gd name="connsiteX1" fmla="*/ 8765309 w 8765309"/>
              <a:gd name="connsiteY1" fmla="*/ 0 h 4915509"/>
              <a:gd name="connsiteX2" fmla="*/ 8765309 w 8765309"/>
              <a:gd name="connsiteY2" fmla="*/ 4915509 h 4915509"/>
              <a:gd name="connsiteX3" fmla="*/ 0 w 8765309"/>
              <a:gd name="connsiteY3" fmla="*/ 4915509 h 4915509"/>
            </a:gdLst>
            <a:ahLst/>
            <a:cxnLst>
              <a:cxn ang="0">
                <a:pos x="connsiteX0" y="connsiteY0"/>
              </a:cxn>
              <a:cxn ang="0">
                <a:pos x="connsiteX1" y="connsiteY1"/>
              </a:cxn>
              <a:cxn ang="0">
                <a:pos x="connsiteX2" y="connsiteY2"/>
              </a:cxn>
              <a:cxn ang="0">
                <a:pos x="connsiteX3" y="connsiteY3"/>
              </a:cxn>
            </a:cxnLst>
            <a:rect l="l" t="t" r="r" b="b"/>
            <a:pathLst>
              <a:path w="8765309" h="4915509">
                <a:moveTo>
                  <a:pt x="0" y="0"/>
                </a:moveTo>
                <a:lnTo>
                  <a:pt x="8765309" y="0"/>
                </a:lnTo>
                <a:lnTo>
                  <a:pt x="8765309" y="4915509"/>
                </a:lnTo>
                <a:lnTo>
                  <a:pt x="0" y="4915509"/>
                </a:lnTo>
                <a:close/>
              </a:path>
            </a:pathLst>
          </a:cu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CA8B0470-357D-46B4-9D19-E5D783902517}"/>
              </a:ext>
            </a:extLst>
          </p:cNvPr>
          <p:cNvSpPr txBox="1"/>
          <p:nvPr/>
        </p:nvSpPr>
        <p:spPr>
          <a:xfrm>
            <a:off x="7858068" y="5767675"/>
            <a:ext cx="4090863"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Verdana"/>
                <a:ea typeface="+mn-ea"/>
                <a:cs typeface="+mn-cs"/>
                <a:hlinkClick r:id="rId3"/>
              </a:rPr>
              <a:t>Länsi-Uudenmaan hyvinvointialueen strategia (oncloudos.com)</a:t>
            </a:r>
            <a:endParaRPr kumimoji="0" lang="fi-FI" sz="10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72628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C419A3-59EE-498C-AE07-412815061895}"/>
              </a:ext>
            </a:extLst>
          </p:cNvPr>
          <p:cNvSpPr/>
          <p:nvPr/>
        </p:nvSpPr>
        <p:spPr>
          <a:xfrm>
            <a:off x="603315" y="1652869"/>
            <a:ext cx="3148553" cy="46018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4" name="Title 3">
            <a:extLst>
              <a:ext uri="{FF2B5EF4-FFF2-40B4-BE49-F238E27FC236}">
                <a16:creationId xmlns:a16="http://schemas.microsoft.com/office/drawing/2014/main" id="{86983DA8-F2E6-42E3-84C1-2EADAB401332}"/>
              </a:ext>
            </a:extLst>
          </p:cNvPr>
          <p:cNvSpPr>
            <a:spLocks noGrp="1"/>
          </p:cNvSpPr>
          <p:nvPr>
            <p:ph type="title"/>
          </p:nvPr>
        </p:nvSpPr>
        <p:spPr>
          <a:xfrm>
            <a:off x="603315" y="603315"/>
            <a:ext cx="10985370" cy="1392905"/>
          </a:xfrm>
        </p:spPr>
        <p:txBody>
          <a:bodyPr/>
          <a:lstStyle/>
          <a:p>
            <a:r>
              <a:rPr lang="fi-FI" dirty="0">
                <a:solidFill>
                  <a:schemeClr val="accent1"/>
                </a:solidFill>
              </a:rPr>
              <a:t>Johtamismallimme ja sen periaatteet</a:t>
            </a:r>
          </a:p>
        </p:txBody>
      </p:sp>
      <p:sp>
        <p:nvSpPr>
          <p:cNvPr id="5" name="Content Placeholder 4">
            <a:extLst>
              <a:ext uri="{FF2B5EF4-FFF2-40B4-BE49-F238E27FC236}">
                <a16:creationId xmlns:a16="http://schemas.microsoft.com/office/drawing/2014/main" id="{EF2F5817-F4F3-45BC-A8CB-F2D24D61370C}"/>
              </a:ext>
            </a:extLst>
          </p:cNvPr>
          <p:cNvSpPr>
            <a:spLocks noGrp="1"/>
          </p:cNvSpPr>
          <p:nvPr>
            <p:ph idx="1"/>
          </p:nvPr>
        </p:nvSpPr>
        <p:spPr>
          <a:xfrm>
            <a:off x="797835" y="1830312"/>
            <a:ext cx="2810312" cy="4193510"/>
          </a:xfrm>
        </p:spPr>
        <p:txBody>
          <a:bodyPr anchor="t"/>
          <a:lstStyle/>
          <a:p>
            <a:pPr marL="0" indent="0">
              <a:buNone/>
            </a:pPr>
            <a:r>
              <a:rPr lang="fi-FI" sz="1400" dirty="0"/>
              <a:t>Tässä dokumentissa on kuvattu työkaluja ja pohjia, joilla voidaan selkiyttää palvelulinjan johtamisen rakenteita sekä eritasoisten johtajien ja johtamisfoorumien rooleja, tehtäviä ja vastuita.</a:t>
            </a:r>
          </a:p>
          <a:p>
            <a:pPr marL="0" indent="0">
              <a:buNone/>
            </a:pPr>
            <a:r>
              <a:rPr lang="fi-FI" sz="1400" b="1" dirty="0"/>
              <a:t>Työkalut ja pohjat perustuvat Länsi-Uudenmaa hyvinvointialueen avosairaanhoidon johtamisen toimintamallien konseptointi -projektin tuotoksiin, mutta työkalut ovat sovellettavissa myös muissa palvelulinjoissa.</a:t>
            </a:r>
          </a:p>
        </p:txBody>
      </p:sp>
      <p:sp>
        <p:nvSpPr>
          <p:cNvPr id="10" name="Content Placeholder 9">
            <a:extLst>
              <a:ext uri="{FF2B5EF4-FFF2-40B4-BE49-F238E27FC236}">
                <a16:creationId xmlns:a16="http://schemas.microsoft.com/office/drawing/2014/main" id="{DC834E4F-2D9B-4BB7-954A-D420E2FE252F}"/>
              </a:ext>
            </a:extLst>
          </p:cNvPr>
          <p:cNvSpPr>
            <a:spLocks noGrp="1"/>
          </p:cNvSpPr>
          <p:nvPr>
            <p:ph idx="13"/>
          </p:nvPr>
        </p:nvSpPr>
        <p:spPr>
          <a:xfrm>
            <a:off x="4348009" y="1653212"/>
            <a:ext cx="4162484" cy="4370610"/>
          </a:xfrm>
        </p:spPr>
        <p:txBody>
          <a:bodyPr/>
          <a:lstStyle/>
          <a:p>
            <a:pPr marL="0" indent="0">
              <a:buNone/>
            </a:pPr>
            <a:r>
              <a:rPr lang="fi-FI" sz="1400" b="1" dirty="0"/>
              <a:t>Avosairaanhoidon johtamismallin periaatteet</a:t>
            </a:r>
          </a:p>
          <a:p>
            <a:r>
              <a:rPr lang="fi-FI" sz="1400" dirty="0"/>
              <a:t>Haluamme, että johtamisemme on selkeää, tarkoituksenmukaista ja läpinäkyvää</a:t>
            </a:r>
          </a:p>
          <a:p>
            <a:r>
              <a:rPr lang="fi-FI" sz="1400" dirty="0"/>
              <a:t>Haluamme, että päätöksiä tehdään mahdollisimman lähellä niitä, joita asia kosketta</a:t>
            </a:r>
          </a:p>
          <a:p>
            <a:r>
              <a:rPr lang="fi-FI" sz="1400" dirty="0"/>
              <a:t>Haluamme, että meillä on selkeät vastuut, joista pidämme kiinni</a:t>
            </a:r>
          </a:p>
          <a:p>
            <a:r>
              <a:rPr lang="fi-FI" sz="1400" dirty="0"/>
              <a:t>Haluamme sovittaa riittävissä määrin yhteen alueiden erilaisia johtamiskäytäntöjä – parhaat puolet ja tietyn omaleimaisuuden säilyttäen</a:t>
            </a:r>
          </a:p>
          <a:p>
            <a:r>
              <a:rPr lang="fi-FI" sz="1400" dirty="0"/>
              <a:t>Haluamme aloittaa jostain ja kehittyä matkan varrella entistä paremmiksi – juoksemme maratonia, emme pikamatkaa</a:t>
            </a:r>
          </a:p>
        </p:txBody>
      </p:sp>
      <p:pic>
        <p:nvPicPr>
          <p:cNvPr id="18" name="Kuva 17" descr="Kuva, joka sisältää kohteen teksti&#10;&#10;Kuvaus luotu automaattisesti">
            <a:extLst>
              <a:ext uri="{FF2B5EF4-FFF2-40B4-BE49-F238E27FC236}">
                <a16:creationId xmlns:a16="http://schemas.microsoft.com/office/drawing/2014/main" id="{31EFB712-00AA-EE87-8FAA-510F97561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669" y="1996220"/>
            <a:ext cx="1759536" cy="3591780"/>
          </a:xfrm>
          <a:prstGeom prst="rect">
            <a:avLst/>
          </a:prstGeom>
        </p:spPr>
      </p:pic>
      <p:pic>
        <p:nvPicPr>
          <p:cNvPr id="20" name="Kuva 19" descr="Kuva, joka sisältää kohteen teksti, vektorigrafiikka, clipart-kuva&#10;&#10;Kuvaus luotu automaattisesti">
            <a:extLst>
              <a:ext uri="{FF2B5EF4-FFF2-40B4-BE49-F238E27FC236}">
                <a16:creationId xmlns:a16="http://schemas.microsoft.com/office/drawing/2014/main" id="{FBDC46EA-0950-B20E-C8FE-21A1EBB53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099" y="1759707"/>
            <a:ext cx="1526744" cy="3591780"/>
          </a:xfrm>
          <a:prstGeom prst="rect">
            <a:avLst/>
          </a:prstGeom>
        </p:spPr>
      </p:pic>
    </p:spTree>
    <p:extLst>
      <p:ext uri="{BB962C8B-B14F-4D97-AF65-F5344CB8AC3E}">
        <p14:creationId xmlns:p14="http://schemas.microsoft.com/office/powerpoint/2010/main" val="400304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E841-91AA-4ABD-8E9C-92E1757A5F17}"/>
              </a:ext>
            </a:extLst>
          </p:cNvPr>
          <p:cNvSpPr>
            <a:spLocks noGrp="1"/>
          </p:cNvSpPr>
          <p:nvPr>
            <p:ph type="title"/>
          </p:nvPr>
        </p:nvSpPr>
        <p:spPr/>
        <p:txBody>
          <a:bodyPr anchor="t">
            <a:normAutofit/>
          </a:bodyPr>
          <a:lstStyle/>
          <a:p>
            <a:r>
              <a:rPr lang="fi-FI" dirty="0">
                <a:solidFill>
                  <a:schemeClr val="tx2"/>
                </a:solidFill>
              </a:rPr>
              <a:t>Uusi organisaatiomme</a:t>
            </a:r>
          </a:p>
        </p:txBody>
      </p:sp>
      <p:sp>
        <p:nvSpPr>
          <p:cNvPr id="3" name="Content Placeholder 2">
            <a:extLst>
              <a:ext uri="{FF2B5EF4-FFF2-40B4-BE49-F238E27FC236}">
                <a16:creationId xmlns:a16="http://schemas.microsoft.com/office/drawing/2014/main" id="{BDBE17B7-F3C5-429A-BA86-B86624608750}"/>
              </a:ext>
            </a:extLst>
          </p:cNvPr>
          <p:cNvSpPr>
            <a:spLocks noGrp="1"/>
          </p:cNvSpPr>
          <p:nvPr>
            <p:ph idx="1"/>
          </p:nvPr>
        </p:nvSpPr>
        <p:spPr>
          <a:xfrm>
            <a:off x="1148884" y="2329692"/>
            <a:ext cx="4137212" cy="2622346"/>
          </a:xfrm>
        </p:spPr>
        <p:txBody>
          <a:bodyPr anchor="t">
            <a:normAutofit/>
          </a:bodyPr>
          <a:lstStyle/>
          <a:p>
            <a:pPr marL="267970" indent="-267970"/>
            <a:r>
              <a:rPr lang="fi-FI" sz="1600" dirty="0"/>
              <a:t>Avosairaanhoito on yksi viidestä yhteisten sosiaali- ja terveyspalvelujen palvelulinjasta</a:t>
            </a:r>
          </a:p>
          <a:p>
            <a:pPr marL="267970" indent="-267970"/>
            <a:r>
              <a:rPr lang="fi-FI" sz="1600" dirty="0"/>
              <a:t>Palvelulinjaamme kuuluu 8 palveluyksikköä, 20 terveysasemaa ja 7 ulkoistettua terveysasemaa</a:t>
            </a:r>
          </a:p>
          <a:p>
            <a:pPr marL="267970" indent="-267970"/>
            <a:r>
              <a:rPr lang="fi-FI" sz="1600" dirty="0"/>
              <a:t>Terveysasemamme sijaitsevat maantieteellisesti laajalla alueella</a:t>
            </a:r>
          </a:p>
        </p:txBody>
      </p:sp>
      <p:pic>
        <p:nvPicPr>
          <p:cNvPr id="7" name="Kuva 6">
            <a:extLst>
              <a:ext uri="{FF2B5EF4-FFF2-40B4-BE49-F238E27FC236}">
                <a16:creationId xmlns:a16="http://schemas.microsoft.com/office/drawing/2014/main" id="{C0049BDC-55D8-CC0D-398D-497503E512E5}"/>
              </a:ext>
            </a:extLst>
          </p:cNvPr>
          <p:cNvPicPr>
            <a:picLocks noChangeAspect="1"/>
          </p:cNvPicPr>
          <p:nvPr/>
        </p:nvPicPr>
        <p:blipFill rotWithShape="1">
          <a:blip r:embed="rId2"/>
          <a:srcRect l="16723" t="15208" r="8176" b="7432"/>
          <a:stretch/>
        </p:blipFill>
        <p:spPr>
          <a:xfrm>
            <a:off x="5663342" y="1946037"/>
            <a:ext cx="5541092" cy="3139207"/>
          </a:xfrm>
          <a:prstGeom prst="rect">
            <a:avLst/>
          </a:prstGeom>
        </p:spPr>
      </p:pic>
      <p:sp>
        <p:nvSpPr>
          <p:cNvPr id="4" name="Suorakulmio 12">
            <a:extLst>
              <a:ext uri="{FF2B5EF4-FFF2-40B4-BE49-F238E27FC236}">
                <a16:creationId xmlns:a16="http://schemas.microsoft.com/office/drawing/2014/main" id="{02965873-8451-A712-813A-29CE9601EA04}"/>
              </a:ext>
            </a:extLst>
          </p:cNvPr>
          <p:cNvSpPr/>
          <p:nvPr/>
        </p:nvSpPr>
        <p:spPr>
          <a:xfrm>
            <a:off x="235974" y="0"/>
            <a:ext cx="11752826" cy="176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i="1" dirty="0"/>
              <a:t>Esimerkki Länsi-Uudenmaan hyvinvointialueen avosairaanhoidon palvelulinjan johtamismallista ja käyttöönottosuunnitelmasta</a:t>
            </a:r>
            <a:endParaRPr lang="fi-FI" sz="1000" dirty="0"/>
          </a:p>
        </p:txBody>
      </p:sp>
    </p:spTree>
    <p:extLst>
      <p:ext uri="{BB962C8B-B14F-4D97-AF65-F5344CB8AC3E}">
        <p14:creationId xmlns:p14="http://schemas.microsoft.com/office/powerpoint/2010/main" val="12237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orakulmio: Pyöristetyt kulmat 18">
            <a:extLst>
              <a:ext uri="{FF2B5EF4-FFF2-40B4-BE49-F238E27FC236}">
                <a16:creationId xmlns:a16="http://schemas.microsoft.com/office/drawing/2014/main" id="{DBBE1B25-02D3-446A-B688-B30AABAE0E87}"/>
              </a:ext>
            </a:extLst>
          </p:cNvPr>
          <p:cNvSpPr/>
          <p:nvPr/>
        </p:nvSpPr>
        <p:spPr>
          <a:xfrm>
            <a:off x="663453" y="5299257"/>
            <a:ext cx="10928387" cy="120960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13" name="Suorakulmio: Pyöristetyt kulmat 12">
            <a:extLst>
              <a:ext uri="{FF2B5EF4-FFF2-40B4-BE49-F238E27FC236}">
                <a16:creationId xmlns:a16="http://schemas.microsoft.com/office/drawing/2014/main" id="{12FF737E-89AE-4232-BEB5-947BBF2A4062}"/>
              </a:ext>
            </a:extLst>
          </p:cNvPr>
          <p:cNvSpPr/>
          <p:nvPr/>
        </p:nvSpPr>
        <p:spPr>
          <a:xfrm>
            <a:off x="625331" y="687823"/>
            <a:ext cx="10966507" cy="107447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sp>
        <p:nvSpPr>
          <p:cNvPr id="16" name="Suorakulmio: Pyöristetyt kulmat 15">
            <a:extLst>
              <a:ext uri="{FF2B5EF4-FFF2-40B4-BE49-F238E27FC236}">
                <a16:creationId xmlns:a16="http://schemas.microsoft.com/office/drawing/2014/main" id="{66E31FA7-48A1-4B5B-91E7-AF13D1663176}"/>
              </a:ext>
            </a:extLst>
          </p:cNvPr>
          <p:cNvSpPr/>
          <p:nvPr/>
        </p:nvSpPr>
        <p:spPr>
          <a:xfrm>
            <a:off x="625332" y="1762298"/>
            <a:ext cx="10966507" cy="3536958"/>
          </a:xfrm>
          <a:prstGeom prst="roundRect">
            <a:avLst>
              <a:gd name="adj" fmla="val 56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erdana"/>
              <a:ea typeface="+mn-ea"/>
              <a:cs typeface="+mn-cs"/>
            </a:endParaRPr>
          </a:p>
        </p:txBody>
      </p:sp>
      <p:graphicFrame>
        <p:nvGraphicFramePr>
          <p:cNvPr id="6" name="Sisällön paikkamerkki 5">
            <a:extLst>
              <a:ext uri="{FF2B5EF4-FFF2-40B4-BE49-F238E27FC236}">
                <a16:creationId xmlns:a16="http://schemas.microsoft.com/office/drawing/2014/main" id="{DE9AB461-3536-4112-B8A3-7528C6482BDC}"/>
              </a:ext>
            </a:extLst>
          </p:cNvPr>
          <p:cNvGraphicFramePr>
            <a:graphicFrameLocks noGrp="1"/>
          </p:cNvGraphicFramePr>
          <p:nvPr>
            <p:ph idx="1"/>
            <p:extLst>
              <p:ext uri="{D42A27DB-BD31-4B8C-83A1-F6EECF244321}">
                <p14:modId xmlns:p14="http://schemas.microsoft.com/office/powerpoint/2010/main" val="322972527"/>
              </p:ext>
            </p:extLst>
          </p:nvPr>
        </p:nvGraphicFramePr>
        <p:xfrm>
          <a:off x="1163782" y="692481"/>
          <a:ext cx="9983585" cy="5675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kstiruutu 13">
            <a:extLst>
              <a:ext uri="{FF2B5EF4-FFF2-40B4-BE49-F238E27FC236}">
                <a16:creationId xmlns:a16="http://schemas.microsoft.com/office/drawing/2014/main" id="{FAB9C910-AC81-4177-AC3D-F28BB744F2D5}"/>
              </a:ext>
            </a:extLst>
          </p:cNvPr>
          <p:cNvSpPr txBox="1"/>
          <p:nvPr/>
        </p:nvSpPr>
        <p:spPr>
          <a:xfrm rot="16200000">
            <a:off x="38360" y="1141940"/>
            <a:ext cx="889667" cy="1615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dirty="0">
                <a:ln>
                  <a:noFill/>
                </a:ln>
                <a:solidFill>
                  <a:prstClr val="black"/>
                </a:solidFill>
                <a:effectLst/>
                <a:uLnTx/>
                <a:uFillTx/>
                <a:latin typeface="Verdana"/>
                <a:ea typeface="+mn-ea"/>
                <a:cs typeface="+mn-cs"/>
              </a:rPr>
              <a:t>Palvelulinja</a:t>
            </a:r>
          </a:p>
        </p:txBody>
      </p:sp>
      <p:sp>
        <p:nvSpPr>
          <p:cNvPr id="17" name="Tekstiruutu 16">
            <a:extLst>
              <a:ext uri="{FF2B5EF4-FFF2-40B4-BE49-F238E27FC236}">
                <a16:creationId xmlns:a16="http://schemas.microsoft.com/office/drawing/2014/main" id="{D98D7519-23C5-4762-948C-F640A2C769A5}"/>
              </a:ext>
            </a:extLst>
          </p:cNvPr>
          <p:cNvSpPr txBox="1"/>
          <p:nvPr/>
        </p:nvSpPr>
        <p:spPr>
          <a:xfrm rot="16200000">
            <a:off x="-69041" y="3443394"/>
            <a:ext cx="1104470" cy="1615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black"/>
                </a:solidFill>
                <a:effectLst/>
                <a:uLnTx/>
                <a:uFillTx/>
                <a:latin typeface="Verdana"/>
                <a:ea typeface="+mn-ea"/>
                <a:cs typeface="+mn-cs"/>
              </a:rPr>
              <a:t>Palveluyksiköt</a:t>
            </a:r>
          </a:p>
        </p:txBody>
      </p:sp>
      <p:sp>
        <p:nvSpPr>
          <p:cNvPr id="20" name="Tekstiruutu 19">
            <a:extLst>
              <a:ext uri="{FF2B5EF4-FFF2-40B4-BE49-F238E27FC236}">
                <a16:creationId xmlns:a16="http://schemas.microsoft.com/office/drawing/2014/main" id="{6AF7CC54-AB52-40AC-ADA2-05F60A204282}"/>
              </a:ext>
            </a:extLst>
          </p:cNvPr>
          <p:cNvSpPr txBox="1"/>
          <p:nvPr/>
        </p:nvSpPr>
        <p:spPr>
          <a:xfrm rot="16200000">
            <a:off x="-92147" y="5860381"/>
            <a:ext cx="1207062" cy="1615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black"/>
                </a:solidFill>
                <a:effectLst/>
                <a:uLnTx/>
                <a:uFillTx/>
                <a:latin typeface="Verdana"/>
                <a:ea typeface="+mn-ea"/>
                <a:cs typeface="+mn-cs"/>
              </a:rPr>
              <a:t>Palvelutuotanto</a:t>
            </a:r>
          </a:p>
        </p:txBody>
      </p:sp>
      <p:sp>
        <p:nvSpPr>
          <p:cNvPr id="15" name="Otsikko 1">
            <a:extLst>
              <a:ext uri="{FF2B5EF4-FFF2-40B4-BE49-F238E27FC236}">
                <a16:creationId xmlns:a16="http://schemas.microsoft.com/office/drawing/2014/main" id="{832DE848-8FAB-4665-929A-E9F46F2218F2}"/>
              </a:ext>
            </a:extLst>
          </p:cNvPr>
          <p:cNvSpPr txBox="1">
            <a:spLocks/>
          </p:cNvSpPr>
          <p:nvPr/>
        </p:nvSpPr>
        <p:spPr>
          <a:xfrm>
            <a:off x="988956" y="176982"/>
            <a:ext cx="9955306" cy="412714"/>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2000" b="1" i="0" u="none" strike="noStrike" kern="1200" cap="none" spc="0" normalizeH="0" baseline="0" noProof="0" dirty="0">
                <a:ln>
                  <a:noFill/>
                </a:ln>
                <a:solidFill>
                  <a:schemeClr val="tx2"/>
                </a:solidFill>
                <a:effectLst/>
                <a:uLnTx/>
                <a:uFillTx/>
                <a:latin typeface="Verdana"/>
                <a:ea typeface="+mj-ea"/>
                <a:cs typeface="+mj-cs"/>
              </a:rPr>
              <a:t>Avosairaanhoidon palvelulinja</a:t>
            </a:r>
          </a:p>
        </p:txBody>
      </p:sp>
      <p:cxnSp>
        <p:nvCxnSpPr>
          <p:cNvPr id="4" name="Suora yhdysviiva 3">
            <a:extLst>
              <a:ext uri="{FF2B5EF4-FFF2-40B4-BE49-F238E27FC236}">
                <a16:creationId xmlns:a16="http://schemas.microsoft.com/office/drawing/2014/main" id="{6034962D-3629-48D8-B821-EA6F9B2584F6}"/>
              </a:ext>
            </a:extLst>
          </p:cNvPr>
          <p:cNvCxnSpPr>
            <a:cxnSpLocks/>
          </p:cNvCxnSpPr>
          <p:nvPr/>
        </p:nvCxnSpPr>
        <p:spPr>
          <a:xfrm flipH="1">
            <a:off x="8117512" y="2438266"/>
            <a:ext cx="6725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68FFF5F6-6A51-4586-9B85-453C9D053CEF}"/>
              </a:ext>
            </a:extLst>
          </p:cNvPr>
          <p:cNvCxnSpPr>
            <a:cxnSpLocks/>
          </p:cNvCxnSpPr>
          <p:nvPr/>
        </p:nvCxnSpPr>
        <p:spPr>
          <a:xfrm flipH="1">
            <a:off x="5429782" y="2898576"/>
            <a:ext cx="5368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uorakulmio 12">
            <a:extLst>
              <a:ext uri="{FF2B5EF4-FFF2-40B4-BE49-F238E27FC236}">
                <a16:creationId xmlns:a16="http://schemas.microsoft.com/office/drawing/2014/main" id="{17508F4D-33AA-29B4-160C-40A456CFB827}"/>
              </a:ext>
            </a:extLst>
          </p:cNvPr>
          <p:cNvSpPr/>
          <p:nvPr/>
        </p:nvSpPr>
        <p:spPr>
          <a:xfrm>
            <a:off x="235974" y="0"/>
            <a:ext cx="11752826" cy="176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i="1" dirty="0"/>
              <a:t>Esimerkki Länsi-Uudenmaan hyvinvointialueen avosairaanhoidon palvelulinjan johtamismallista ja käyttöönottosuunnitelmasta</a:t>
            </a:r>
            <a:endParaRPr lang="fi-FI" sz="1000" dirty="0"/>
          </a:p>
        </p:txBody>
      </p:sp>
    </p:spTree>
    <p:extLst>
      <p:ext uri="{BB962C8B-B14F-4D97-AF65-F5344CB8AC3E}">
        <p14:creationId xmlns:p14="http://schemas.microsoft.com/office/powerpoint/2010/main" val="425463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Pyöristetyt kulmat 2">
            <a:extLst>
              <a:ext uri="{FF2B5EF4-FFF2-40B4-BE49-F238E27FC236}">
                <a16:creationId xmlns:a16="http://schemas.microsoft.com/office/drawing/2014/main" id="{6028C4A6-2179-C297-D67D-F172F6C1DE02}"/>
              </a:ext>
            </a:extLst>
          </p:cNvPr>
          <p:cNvSpPr/>
          <p:nvPr/>
        </p:nvSpPr>
        <p:spPr>
          <a:xfrm>
            <a:off x="514155" y="3598330"/>
            <a:ext cx="2792099" cy="105008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fi-FI" sz="1100" b="0" i="0" u="none" strike="noStrike" kern="1200" cap="none" spc="0" normalizeH="0" baseline="0" noProof="0" dirty="0">
                <a:ln>
                  <a:noFill/>
                </a:ln>
                <a:solidFill>
                  <a:prstClr val="black"/>
                </a:solidFill>
                <a:effectLst/>
                <a:uLnTx/>
                <a:uFillTx/>
                <a:latin typeface="Verdana"/>
                <a:ea typeface="+mn-ea"/>
                <a:cs typeface="+mn-cs"/>
              </a:rPr>
              <a:t>Luoteisen ja lounaisen alueen käytännöt ovat oletettavasti kirjavampia useampien yhdistyvien järjestämisalueiden seurauksena, jolloin muutosjohtamisen tarve on suurempi</a:t>
            </a:r>
          </a:p>
        </p:txBody>
      </p:sp>
      <p:sp>
        <p:nvSpPr>
          <p:cNvPr id="2" name="Title 1">
            <a:extLst>
              <a:ext uri="{FF2B5EF4-FFF2-40B4-BE49-F238E27FC236}">
                <a16:creationId xmlns:a16="http://schemas.microsoft.com/office/drawing/2014/main" id="{3DDCBF74-3DE5-4306-9D45-139C7FA6BA46}"/>
              </a:ext>
            </a:extLst>
          </p:cNvPr>
          <p:cNvSpPr>
            <a:spLocks noGrp="1"/>
          </p:cNvSpPr>
          <p:nvPr>
            <p:ph type="title"/>
          </p:nvPr>
        </p:nvSpPr>
        <p:spPr>
          <a:xfrm>
            <a:off x="573149" y="721620"/>
            <a:ext cx="2594135" cy="411374"/>
          </a:xfrm>
        </p:spPr>
        <p:txBody>
          <a:bodyPr/>
          <a:lstStyle/>
          <a:p>
            <a:r>
              <a:rPr lang="fi-FI" sz="2000" dirty="0">
                <a:solidFill>
                  <a:schemeClr val="tx2"/>
                </a:solidFill>
              </a:rPr>
              <a:t>Mikä muuttuu?</a:t>
            </a:r>
          </a:p>
        </p:txBody>
      </p:sp>
      <p:sp>
        <p:nvSpPr>
          <p:cNvPr id="11" name="Rectangle 10">
            <a:extLst>
              <a:ext uri="{FF2B5EF4-FFF2-40B4-BE49-F238E27FC236}">
                <a16:creationId xmlns:a16="http://schemas.microsoft.com/office/drawing/2014/main" id="{A9A28228-898A-4C31-93DC-8B70289C84B8}"/>
              </a:ext>
            </a:extLst>
          </p:cNvPr>
          <p:cNvSpPr/>
          <p:nvPr/>
        </p:nvSpPr>
        <p:spPr bwMode="gray">
          <a:xfrm>
            <a:off x="3654575" y="721620"/>
            <a:ext cx="3923358" cy="686699"/>
          </a:xfrm>
          <a:prstGeom prst="rect">
            <a:avLst/>
          </a:prstGeom>
          <a:solidFill>
            <a:schemeClr val="tx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mn-cs"/>
              </a:rPr>
              <a:t>Etelä-Espoo</a:t>
            </a:r>
            <a:endParaRPr lang="fi-FI" sz="1200" b="1" noProof="0" dirty="0">
              <a:solidFill>
                <a:schemeClr val="tx2">
                  <a:lumMod val="50000"/>
                </a:schemeClr>
              </a:solidFill>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err="1">
                <a:ln>
                  <a:noFill/>
                </a:ln>
                <a:solidFill>
                  <a:schemeClr val="tx2">
                    <a:lumMod val="50000"/>
                  </a:schemeClr>
                </a:solidFill>
                <a:effectLst/>
                <a:uLnTx/>
                <a:uFillTx/>
                <a:latin typeface="Verdana" panose="020B0604030504040204" pitchFamily="34" charset="0"/>
                <a:ea typeface="Verdana" panose="020B0604030504040204" pitchFamily="34" charset="0"/>
                <a:cs typeface="+mn-cs"/>
              </a:rPr>
              <a:t>TA:t</a:t>
            </a:r>
            <a:r>
              <a:rPr kumimoji="0" lang="fi-FI" sz="1000" b="0" i="0" u="none" strike="noStrike" kern="120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mn-cs"/>
              </a:rPr>
              <a:t>: Tapiola, Kivenlahti, Matinkatu, Iso Omena</a:t>
            </a:r>
          </a:p>
        </p:txBody>
      </p:sp>
      <p:sp>
        <p:nvSpPr>
          <p:cNvPr id="12" name="Rectangle 11">
            <a:extLst>
              <a:ext uri="{FF2B5EF4-FFF2-40B4-BE49-F238E27FC236}">
                <a16:creationId xmlns:a16="http://schemas.microsoft.com/office/drawing/2014/main" id="{76107DB0-9B15-4F1F-8106-5223F0A12DA7}"/>
              </a:ext>
            </a:extLst>
          </p:cNvPr>
          <p:cNvSpPr/>
          <p:nvPr/>
        </p:nvSpPr>
        <p:spPr bwMode="gray">
          <a:xfrm>
            <a:off x="7632384" y="721620"/>
            <a:ext cx="3923358" cy="686699"/>
          </a:xfrm>
          <a:prstGeom prst="rect">
            <a:avLst/>
          </a:prstGeom>
          <a:solidFill>
            <a:schemeClr val="tx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mn-cs"/>
              </a:rPr>
              <a:t>Pohjois-Espoo ja Kauniainen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err="1">
                <a:ln>
                  <a:noFill/>
                </a:ln>
                <a:solidFill>
                  <a:schemeClr val="tx2">
                    <a:lumMod val="50000"/>
                  </a:schemeClr>
                </a:solidFill>
                <a:effectLst/>
                <a:uLnTx/>
                <a:uFillTx/>
                <a:latin typeface="Verdana" panose="020B0604030504040204" pitchFamily="34" charset="0"/>
                <a:ea typeface="Verdana" panose="020B0604030504040204" pitchFamily="34" charset="0"/>
                <a:cs typeface="+mn-cs"/>
              </a:rPr>
              <a:t>TA:t</a:t>
            </a:r>
            <a:r>
              <a:rPr kumimoji="0" lang="fi-FI" sz="1000" b="0" i="0" u="none" strike="noStrike" kern="120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mn-cs"/>
              </a:rPr>
              <a:t>: Leppävaara, Kilo, Samaria, Kalajärvi, Kauniainen</a:t>
            </a:r>
            <a:endParaRPr kumimoji="0" lang="fi-FI" sz="1100" b="0" i="0" u="none" strike="noStrike" kern="120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mn-cs"/>
            </a:endParaRPr>
          </a:p>
        </p:txBody>
      </p:sp>
      <p:sp>
        <p:nvSpPr>
          <p:cNvPr id="13" name="Rectangle 12">
            <a:extLst>
              <a:ext uri="{FF2B5EF4-FFF2-40B4-BE49-F238E27FC236}">
                <a16:creationId xmlns:a16="http://schemas.microsoft.com/office/drawing/2014/main" id="{711E8E64-FCF9-41A7-86CD-2131A7ABA84A}"/>
              </a:ext>
            </a:extLst>
          </p:cNvPr>
          <p:cNvSpPr/>
          <p:nvPr/>
        </p:nvSpPr>
        <p:spPr bwMode="gray">
          <a:xfrm>
            <a:off x="3654575" y="348506"/>
            <a:ext cx="7901167" cy="336091"/>
          </a:xfrm>
          <a:prstGeom prst="rect">
            <a:avLst/>
          </a:prstGeom>
          <a:solidFill>
            <a:schemeClr val="tx2"/>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Espoon ja Kauniaisten alue</a:t>
            </a:r>
          </a:p>
        </p:txBody>
      </p:sp>
      <p:sp>
        <p:nvSpPr>
          <p:cNvPr id="14" name="Rectangle 13">
            <a:extLst>
              <a:ext uri="{FF2B5EF4-FFF2-40B4-BE49-F238E27FC236}">
                <a16:creationId xmlns:a16="http://schemas.microsoft.com/office/drawing/2014/main" id="{D34C1E1D-65C0-4265-9909-4C78C00D3D0A}"/>
              </a:ext>
            </a:extLst>
          </p:cNvPr>
          <p:cNvSpPr/>
          <p:nvPr/>
        </p:nvSpPr>
        <p:spPr bwMode="gray">
          <a:xfrm>
            <a:off x="3648224" y="1443398"/>
            <a:ext cx="7900773" cy="1988998"/>
          </a:xfrm>
          <a:prstGeom prst="rect">
            <a:avLst/>
          </a:prstGeom>
          <a:solidFill>
            <a:schemeClr val="tx2">
              <a:lumMod val="20000"/>
              <a:lumOff val="80000"/>
            </a:schemeClr>
          </a:solidFill>
          <a:ln w="9525" algn="ctr">
            <a:noFill/>
            <a:miter lim="800000"/>
            <a:headEnd/>
            <a:tailEnd/>
          </a:ln>
        </p:spPr>
        <p:txBody>
          <a:bodyPr wrap="square" lIns="36000" tIns="36000" rIns="36000" bIns="36000" numCol="2" spcCol="108000" rtlCol="0" anchor="t"/>
          <a:lstStyle/>
          <a:p>
            <a:pPr marL="285750" marR="0" lvl="0" indent="-285750" algn="l" defTabSz="914400" rtl="0" eaLnBrk="1" fontAlgn="auto" latinLnBrk="0" hangingPunct="1">
              <a:lnSpc>
                <a:spcPct val="106000"/>
              </a:lnSpc>
              <a:spcBef>
                <a:spcPts val="60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Espoossa on sekä tiimi- että perinteisellä mallilla toimivia asemia, joissa on joiltain osin erilaiset kokous- ja raportointikäytännöt</a:t>
            </a:r>
          </a:p>
          <a:p>
            <a:pPr marL="285750" marR="0" lvl="0" indent="-285750" algn="l" defTabSz="914400" rtl="0" eaLnBrk="1" fontAlgn="auto" latinLnBrk="0" hangingPunct="1">
              <a:lnSpc>
                <a:spcPct val="106000"/>
              </a:lnSpc>
              <a:spcBef>
                <a:spcPts val="60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Myös johtavan ylilääkärin roolia vastaava organisaatiotaso on jo olemassa, mikä helpottaa hyvinvointialueelle siirtymistä</a:t>
            </a:r>
          </a:p>
          <a:p>
            <a:pPr marL="285750" marR="0" lvl="0" indent="-285750" algn="l" defTabSz="914400" rtl="0" eaLnBrk="1" fontAlgn="auto" latinLnBrk="0" hangingPunct="1">
              <a:lnSpc>
                <a:spcPct val="106000"/>
              </a:lnSpc>
              <a:spcBef>
                <a:spcPts val="60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Päivittäisjohtamisen vastuu siirtyy yksiköiden johtotiimeille, jolla varmistetaan päivittäisjohtamisen pysyminen mahdollisimman lähellä käytäntöä, samalla mahdollisestaan </a:t>
            </a:r>
            <a:r>
              <a:rPr kumimoji="0" lang="fi-FI" sz="1000" b="0" i="0" u="none" strike="noStrike" kern="1200" cap="none" spc="0" normalizeH="0" baseline="0" noProof="0" dirty="0" err="1">
                <a:ln>
                  <a:noFill/>
                </a:ln>
                <a:solidFill>
                  <a:prstClr val="black"/>
                </a:solidFill>
                <a:effectLst/>
                <a:uLnTx/>
                <a:uFillTx/>
                <a:latin typeface="Verdana"/>
                <a:ea typeface="+mn-ea"/>
                <a:cs typeface="+mn-cs"/>
              </a:rPr>
              <a:t>JYLin</a:t>
            </a:r>
            <a:r>
              <a:rPr kumimoji="0" lang="fi-FI" sz="1000" b="0" i="0" u="none" strike="noStrike" kern="1200" cap="none" spc="0" normalizeH="0" baseline="0" noProof="0" dirty="0">
                <a:ln>
                  <a:noFill/>
                </a:ln>
                <a:solidFill>
                  <a:prstClr val="black"/>
                </a:solidFill>
                <a:effectLst/>
                <a:uLnTx/>
                <a:uFillTx/>
                <a:latin typeface="Verdana"/>
                <a:ea typeface="+mn-ea"/>
                <a:cs typeface="+mn-cs"/>
              </a:rPr>
              <a:t> keskittyminen kokonaisuuden johtamiseen</a:t>
            </a:r>
          </a:p>
          <a:p>
            <a:pPr marL="285750" marR="0" lvl="0" indent="-285750" algn="l" defTabSz="914400" rtl="0" eaLnBrk="1" fontAlgn="auto" latinLnBrk="0" hangingPunct="1">
              <a:lnSpc>
                <a:spcPct val="106000"/>
              </a:lnSpc>
              <a:spcBef>
                <a:spcPts val="60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Espoossa on kaikille yksiköille yhteinen mittaristo palvelutuotannon seurantaan, sekä tiimimalleille spesifi mittaristo</a:t>
            </a:r>
          </a:p>
          <a:p>
            <a:pPr marL="285750" marR="0" lvl="0" indent="-285750" algn="l" defTabSz="914400" rtl="0" eaLnBrk="1" fontAlgn="auto" latinLnBrk="0" hangingPunct="1">
              <a:lnSpc>
                <a:spcPct val="106000"/>
              </a:lnSpc>
              <a:spcBef>
                <a:spcPts val="60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Samantyyppiset mittaristot on ajatus ottaa seurantaan Kauniaisissa sekä luoteisella ja lounaisella alueella (joilla monia kyseisiä indikaattoreita jossain muodossa seurataankin jo nyt)</a:t>
            </a:r>
          </a:p>
        </p:txBody>
      </p:sp>
      <p:sp>
        <p:nvSpPr>
          <p:cNvPr id="15" name="Rectangle 14">
            <a:extLst>
              <a:ext uri="{FF2B5EF4-FFF2-40B4-BE49-F238E27FC236}">
                <a16:creationId xmlns:a16="http://schemas.microsoft.com/office/drawing/2014/main" id="{125B3EF8-18FF-4ED4-BA68-C050F62F76CC}"/>
              </a:ext>
            </a:extLst>
          </p:cNvPr>
          <p:cNvSpPr/>
          <p:nvPr/>
        </p:nvSpPr>
        <p:spPr bwMode="gray">
          <a:xfrm>
            <a:off x="3648224" y="3877246"/>
            <a:ext cx="3930360" cy="848137"/>
          </a:xfrm>
          <a:prstGeom prst="rect">
            <a:avLst/>
          </a:prstGeom>
          <a:solidFill>
            <a:schemeClr val="accent3">
              <a:lumMod val="7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Karkkila, Lohja, Siuntio ja Vihti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5FAE60">
                  <a:lumMod val="60000"/>
                  <a:lumOff val="40000"/>
                </a:srgbClr>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err="1">
                <a:ln>
                  <a:noFill/>
                </a:ln>
                <a:solidFill>
                  <a:schemeClr val="accent1"/>
                </a:solidFill>
                <a:effectLst/>
                <a:uLnTx/>
                <a:uFillTx/>
                <a:latin typeface="Verdana" panose="020B0604030504040204" pitchFamily="34" charset="0"/>
                <a:ea typeface="Verdana" panose="020B0604030504040204" pitchFamily="34" charset="0"/>
                <a:cs typeface="+mn-cs"/>
              </a:rPr>
              <a:t>TA:t</a:t>
            </a:r>
            <a:r>
              <a:rPr kumimoji="0" lang="fi-FI" sz="10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Lohja Keskusta ja </a:t>
            </a:r>
            <a:r>
              <a:rPr kumimoji="0" lang="fi-FI" sz="1000" b="0" i="0" u="none" strike="noStrike" kern="1200" cap="none" spc="0" normalizeH="0" baseline="0" noProof="0" dirty="0" err="1">
                <a:ln>
                  <a:noFill/>
                </a:ln>
                <a:solidFill>
                  <a:schemeClr val="accent1"/>
                </a:solidFill>
                <a:effectLst/>
                <a:uLnTx/>
                <a:uFillTx/>
                <a:latin typeface="Verdana" panose="020B0604030504040204" pitchFamily="34" charset="0"/>
                <a:ea typeface="Verdana" panose="020B0604030504040204" pitchFamily="34" charset="0"/>
                <a:cs typeface="+mn-cs"/>
              </a:rPr>
              <a:t>Tynninharju</a:t>
            </a:r>
            <a:r>
              <a:rPr kumimoji="0" lang="fi-FI" sz="10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Nummela, Karkkila</a:t>
            </a:r>
            <a:endParaRPr kumimoji="0" lang="fi-FI" sz="12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16" name="Rectangle 15">
            <a:extLst>
              <a:ext uri="{FF2B5EF4-FFF2-40B4-BE49-F238E27FC236}">
                <a16:creationId xmlns:a16="http://schemas.microsoft.com/office/drawing/2014/main" id="{64DBAE73-2BD0-435E-8454-E083B25C6725}"/>
              </a:ext>
            </a:extLst>
          </p:cNvPr>
          <p:cNvSpPr/>
          <p:nvPr/>
        </p:nvSpPr>
        <p:spPr bwMode="gray">
          <a:xfrm>
            <a:off x="7639506" y="3877246"/>
            <a:ext cx="3930360" cy="848137"/>
          </a:xfrm>
          <a:prstGeom prst="rect">
            <a:avLst/>
          </a:prstGeom>
          <a:solidFill>
            <a:schemeClr val="accent3">
              <a:lumMod val="7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Hanko, Inkoo, Kirkkonummi ja Raasepori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err="1">
                <a:ln>
                  <a:noFill/>
                </a:ln>
                <a:solidFill>
                  <a:schemeClr val="accent1"/>
                </a:solidFill>
                <a:effectLst/>
                <a:uLnTx/>
                <a:uFillTx/>
                <a:latin typeface="Verdana" panose="020B0604030504040204" pitchFamily="34" charset="0"/>
                <a:ea typeface="Verdana" panose="020B0604030504040204" pitchFamily="34" charset="0"/>
                <a:cs typeface="+mn-cs"/>
              </a:rPr>
              <a:t>TA:t</a:t>
            </a:r>
            <a:r>
              <a:rPr kumimoji="0" lang="fi-FI" sz="10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Kirkkonummi Keskusta, </a:t>
            </a:r>
            <a:r>
              <a:rPr kumimoji="0" lang="fi-FI" sz="1000" b="0" i="0" u="none" strike="noStrike" kern="1200" cap="none" spc="0" normalizeH="0" baseline="0" noProof="0" dirty="0" err="1">
                <a:ln>
                  <a:noFill/>
                </a:ln>
                <a:solidFill>
                  <a:schemeClr val="accent1"/>
                </a:solidFill>
                <a:effectLst/>
                <a:uLnTx/>
                <a:uFillTx/>
                <a:latin typeface="Verdana" panose="020B0604030504040204" pitchFamily="34" charset="0"/>
                <a:ea typeface="Verdana" panose="020B0604030504040204" pitchFamily="34" charset="0"/>
                <a:cs typeface="+mn-cs"/>
              </a:rPr>
              <a:t>Masala</a:t>
            </a:r>
            <a:r>
              <a:rPr kumimoji="0" lang="fi-FI" sz="10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ja Veikkola, Inkoo, Karjaa, Tammisaari, Pohja (</a:t>
            </a:r>
            <a:r>
              <a:rPr kumimoji="0" lang="fi-FI" sz="1000" b="0" i="0" u="none" strike="noStrike" kern="1200" cap="none" spc="0" normalizeH="0" baseline="0" noProof="0" dirty="0" err="1">
                <a:ln>
                  <a:noFill/>
                </a:ln>
                <a:solidFill>
                  <a:schemeClr val="accent1"/>
                </a:solidFill>
                <a:effectLst/>
                <a:uLnTx/>
                <a:uFillTx/>
                <a:latin typeface="Verdana" panose="020B0604030504040204" pitchFamily="34" charset="0"/>
                <a:ea typeface="Verdana" panose="020B0604030504040204" pitchFamily="34" charset="0"/>
                <a:cs typeface="+mn-cs"/>
              </a:rPr>
              <a:t>hoit.vo</a:t>
            </a:r>
            <a:r>
              <a:rPr kumimoji="0" lang="fi-FI" sz="10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Tenhola (</a:t>
            </a:r>
            <a:r>
              <a:rPr kumimoji="0" lang="fi-FI" sz="1000" b="0" i="0" u="none" strike="noStrike" kern="1200" cap="none" spc="0" normalizeH="0" baseline="0" noProof="0" dirty="0" err="1">
                <a:ln>
                  <a:noFill/>
                </a:ln>
                <a:solidFill>
                  <a:schemeClr val="accent1"/>
                </a:solidFill>
                <a:effectLst/>
                <a:uLnTx/>
                <a:uFillTx/>
                <a:latin typeface="Verdana" panose="020B0604030504040204" pitchFamily="34" charset="0"/>
                <a:ea typeface="Verdana" panose="020B0604030504040204" pitchFamily="34" charset="0"/>
                <a:cs typeface="+mn-cs"/>
              </a:rPr>
              <a:t>hoit.vo</a:t>
            </a:r>
            <a:r>
              <a:rPr kumimoji="0" lang="fi-FI" sz="10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r>
              <a:rPr kumimoji="0" lang="fi-FI" sz="1000" b="0" i="0" u="none" strike="noStrike" kern="1200" cap="none" spc="0" normalizeH="0" baseline="0" noProof="0" dirty="0" err="1">
                <a:ln>
                  <a:noFill/>
                </a:ln>
                <a:solidFill>
                  <a:schemeClr val="accent1"/>
                </a:solidFill>
                <a:effectLst/>
                <a:uLnTx/>
                <a:uFillTx/>
                <a:latin typeface="Verdana" panose="020B0604030504040204" pitchFamily="34" charset="0"/>
                <a:ea typeface="Verdana" panose="020B0604030504040204" pitchFamily="34" charset="0"/>
                <a:cs typeface="+mn-cs"/>
              </a:rPr>
              <a:t>Bromarv</a:t>
            </a:r>
            <a:r>
              <a:rPr kumimoji="0" lang="fi-FI" sz="10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r>
              <a:rPr kumimoji="0" lang="fi-FI" sz="1000" b="0" i="0" u="none" strike="noStrike" kern="1200" cap="none" spc="0" normalizeH="0" baseline="0" noProof="0" dirty="0" err="1">
                <a:ln>
                  <a:noFill/>
                </a:ln>
                <a:solidFill>
                  <a:schemeClr val="accent1"/>
                </a:solidFill>
                <a:effectLst/>
                <a:uLnTx/>
                <a:uFillTx/>
                <a:latin typeface="Verdana" panose="020B0604030504040204" pitchFamily="34" charset="0"/>
                <a:ea typeface="Verdana" panose="020B0604030504040204" pitchFamily="34" charset="0"/>
                <a:cs typeface="+mn-cs"/>
              </a:rPr>
              <a:t>hoit.vo</a:t>
            </a:r>
            <a:r>
              <a:rPr kumimoji="0" lang="fi-FI" sz="10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a:t>
            </a:r>
          </a:p>
        </p:txBody>
      </p:sp>
      <p:sp>
        <p:nvSpPr>
          <p:cNvPr id="17" name="Rectangle 16">
            <a:extLst>
              <a:ext uri="{FF2B5EF4-FFF2-40B4-BE49-F238E27FC236}">
                <a16:creationId xmlns:a16="http://schemas.microsoft.com/office/drawing/2014/main" id="{B4C23151-1B69-4555-8172-8E52DB942012}"/>
              </a:ext>
            </a:extLst>
          </p:cNvPr>
          <p:cNvSpPr/>
          <p:nvPr/>
        </p:nvSpPr>
        <p:spPr bwMode="gray">
          <a:xfrm>
            <a:off x="3641871" y="3504113"/>
            <a:ext cx="7927995" cy="336091"/>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mn-cs"/>
              </a:rPr>
              <a:t>Luoteinen ja lounainen alue</a:t>
            </a:r>
          </a:p>
        </p:txBody>
      </p:sp>
      <p:sp>
        <p:nvSpPr>
          <p:cNvPr id="18" name="Rectangle 17">
            <a:extLst>
              <a:ext uri="{FF2B5EF4-FFF2-40B4-BE49-F238E27FC236}">
                <a16:creationId xmlns:a16="http://schemas.microsoft.com/office/drawing/2014/main" id="{7A5F0D8E-F845-4AF2-ADE3-152B30EF267D}"/>
              </a:ext>
            </a:extLst>
          </p:cNvPr>
          <p:cNvSpPr/>
          <p:nvPr/>
        </p:nvSpPr>
        <p:spPr bwMode="gray">
          <a:xfrm>
            <a:off x="3641871" y="4762425"/>
            <a:ext cx="7927995" cy="1923189"/>
          </a:xfrm>
          <a:prstGeom prst="rect">
            <a:avLst/>
          </a:prstGeom>
          <a:solidFill>
            <a:schemeClr val="accent4"/>
          </a:solidFill>
          <a:ln w="9525" algn="ctr">
            <a:noFill/>
            <a:miter lim="800000"/>
            <a:headEnd/>
            <a:tailEnd/>
          </a:ln>
        </p:spPr>
        <p:txBody>
          <a:bodyPr wrap="square" lIns="36000" tIns="36000" rIns="36000" bIns="36000" numCol="2" spcCol="108000" rtlCol="0" anchor="t"/>
          <a:lstStyle/>
          <a:p>
            <a:pPr marL="285750" marR="0" lvl="0" indent="-285750" algn="l" defTabSz="914400" rtl="0" eaLnBrk="1" fontAlgn="auto" latinLnBrk="0" hangingPunct="1">
              <a:lnSpc>
                <a:spcPct val="106000"/>
              </a:lnSpc>
              <a:spcBef>
                <a:spcPts val="60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Luoteisella ja lounaisella suuralueella on sekä tiimi- että perinteisellä mallilla toimivia yksiköitä</a:t>
            </a:r>
          </a:p>
          <a:p>
            <a:pPr marL="285750" marR="0" lvl="0" indent="-285750" algn="l" defTabSz="914400" rtl="0" eaLnBrk="1" fontAlgn="auto" latinLnBrk="0" hangingPunct="1">
              <a:lnSpc>
                <a:spcPct val="106000"/>
              </a:lnSpc>
              <a:spcBef>
                <a:spcPts val="60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Luoteinen ja lounainen alue yhdistää jatkossa useita järjestämisalueita, joilla on kullakin omat perinteet palvelutuotannon johtamisessa ja </a:t>
            </a:r>
            <a:r>
              <a:rPr kumimoji="0" lang="fi-FI" sz="1000" b="0" i="0" u="none" strike="noStrike" kern="1200" cap="none" spc="0" normalizeH="0" baseline="0" noProof="0" dirty="0" err="1">
                <a:ln>
                  <a:noFill/>
                </a:ln>
                <a:solidFill>
                  <a:prstClr val="black"/>
                </a:solidFill>
                <a:effectLst/>
                <a:uLnTx/>
                <a:uFillTx/>
                <a:latin typeface="Verdana"/>
                <a:ea typeface="+mn-ea"/>
                <a:cs typeface="+mn-cs"/>
              </a:rPr>
              <a:t>mittaroinnissa</a:t>
            </a:r>
            <a:endParaRPr kumimoji="0" lang="fi-FI" sz="1000" b="0" i="0" u="none" strike="noStrike" kern="1200" cap="none" spc="0" normalizeH="0" baseline="0" noProof="0" dirty="0">
              <a:ln>
                <a:noFill/>
              </a:ln>
              <a:solidFill>
                <a:prstClr val="black"/>
              </a:solidFill>
              <a:effectLst/>
              <a:uLnTx/>
              <a:uFillTx/>
              <a:latin typeface="Verdana"/>
              <a:ea typeface="+mn-ea"/>
              <a:cs typeface="+mn-cs"/>
            </a:endParaRPr>
          </a:p>
          <a:p>
            <a:pPr marL="285750" marR="0" lvl="0" indent="-285750" algn="l" defTabSz="914400" rtl="0" eaLnBrk="1" fontAlgn="auto" latinLnBrk="0" hangingPunct="1">
              <a:lnSpc>
                <a:spcPct val="106000"/>
              </a:lnSpc>
              <a:spcBef>
                <a:spcPts val="60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Eri alueiden palvelutuotannon vahvuuksien ja haasteiden havainnoimiseksi on ajatuksena ottaa käyttöön alueille yhteneväinen mittaristo, joista useimpia indikaattoreita seurataan jo suurimmalla osalla alueista</a:t>
            </a:r>
          </a:p>
          <a:p>
            <a:pPr marL="285750" marR="0" lvl="0" indent="-285750" algn="l" defTabSz="914400" rtl="0" eaLnBrk="1" fontAlgn="auto" latinLnBrk="0" hangingPunct="1">
              <a:lnSpc>
                <a:spcPct val="106000"/>
              </a:lnSpc>
              <a:spcBef>
                <a:spcPts val="60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Alueiden välisten johtamis- ja kokouskäytäntöjen yhtenäistäminen voi tuoda isojakin muutoksia alueiden totuttuihin käytäntöihin, tavoitteena on kuitenkin mahdollistaa että kaikkien alueiden ääni sekä erityispiirteet tulevat kuuluviin riippumatta alueen koosta esim. varmistamalla että johtotiimit pääsevät heille tärkeisiin kokouksiin</a:t>
            </a:r>
          </a:p>
          <a:p>
            <a:pPr marL="285750" marR="0" lvl="0" indent="-285750" algn="l" defTabSz="914400" rtl="0" eaLnBrk="1" fontAlgn="auto" latinLnBrk="0" hangingPunct="1">
              <a:lnSpc>
                <a:spcPct val="106000"/>
              </a:lnSpc>
              <a:spcBef>
                <a:spcPts val="600"/>
              </a:spcBef>
              <a:spcAft>
                <a:spcPts val="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prstClr val="black"/>
                </a:solidFill>
                <a:effectLst/>
                <a:uLnTx/>
                <a:uFillTx/>
                <a:latin typeface="Verdana"/>
                <a:ea typeface="+mn-ea"/>
                <a:cs typeface="+mn-cs"/>
              </a:rPr>
              <a:t>Lounaisella alueella on merkittävä määrä ruotsinkielistä väestöä, mikä voi tuoda johtamiseen omat erityispiirteensä esim. rekrytoinnin osalta</a:t>
            </a:r>
          </a:p>
        </p:txBody>
      </p:sp>
      <p:sp>
        <p:nvSpPr>
          <p:cNvPr id="6" name="Suorakulmio: Pyöristetyt kulmat 5">
            <a:extLst>
              <a:ext uri="{FF2B5EF4-FFF2-40B4-BE49-F238E27FC236}">
                <a16:creationId xmlns:a16="http://schemas.microsoft.com/office/drawing/2014/main" id="{705E6CB9-5DD6-EDC5-84A8-068D830B3A0A}"/>
              </a:ext>
            </a:extLst>
          </p:cNvPr>
          <p:cNvSpPr/>
          <p:nvPr/>
        </p:nvSpPr>
        <p:spPr>
          <a:xfrm>
            <a:off x="514156" y="1531473"/>
            <a:ext cx="2792099" cy="8172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Verdana"/>
                <a:ea typeface="+mn-ea"/>
                <a:cs typeface="+mn-cs"/>
              </a:rPr>
              <a:t>Espoon ja Kauniaisten alueen toimintatavat ovat jo nyt kohtalaisen yhtenäiset</a:t>
            </a:r>
          </a:p>
        </p:txBody>
      </p:sp>
      <p:sp>
        <p:nvSpPr>
          <p:cNvPr id="4" name="Suorakulmio 12">
            <a:extLst>
              <a:ext uri="{FF2B5EF4-FFF2-40B4-BE49-F238E27FC236}">
                <a16:creationId xmlns:a16="http://schemas.microsoft.com/office/drawing/2014/main" id="{B0F82D39-216A-0E0A-778C-F307334B9A3F}"/>
              </a:ext>
            </a:extLst>
          </p:cNvPr>
          <p:cNvSpPr/>
          <p:nvPr/>
        </p:nvSpPr>
        <p:spPr>
          <a:xfrm>
            <a:off x="235974" y="0"/>
            <a:ext cx="11752826" cy="176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i="1" dirty="0"/>
              <a:t>Esimerkki Länsi-Uudenmaan hyvinvointialueen avosairaanhoidon palvelulinjan johtamismallista ja käyttöönottosuunnitelmasta</a:t>
            </a:r>
            <a:endParaRPr lang="fi-FI" sz="1000" dirty="0"/>
          </a:p>
        </p:txBody>
      </p:sp>
    </p:spTree>
    <p:extLst>
      <p:ext uri="{BB962C8B-B14F-4D97-AF65-F5344CB8AC3E}">
        <p14:creationId xmlns:p14="http://schemas.microsoft.com/office/powerpoint/2010/main" val="98073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9FCB-89D8-4AB8-A8D5-6373C5697B5D}"/>
              </a:ext>
            </a:extLst>
          </p:cNvPr>
          <p:cNvSpPr>
            <a:spLocks noGrp="1"/>
          </p:cNvSpPr>
          <p:nvPr>
            <p:ph type="ctrTitle"/>
          </p:nvPr>
        </p:nvSpPr>
        <p:spPr/>
        <p:txBody>
          <a:bodyPr anchor="b"/>
          <a:lstStyle/>
          <a:p>
            <a:r>
              <a:rPr lang="fi-FI" dirty="0"/>
              <a:t>Työkalut ja pohjat johtamisen kehittämisen tueksi</a:t>
            </a:r>
          </a:p>
        </p:txBody>
      </p:sp>
      <p:sp>
        <p:nvSpPr>
          <p:cNvPr id="3" name="Subtitle 2">
            <a:extLst>
              <a:ext uri="{FF2B5EF4-FFF2-40B4-BE49-F238E27FC236}">
                <a16:creationId xmlns:a16="http://schemas.microsoft.com/office/drawing/2014/main" id="{3CE3F129-A670-4557-8470-4388770AB18C}"/>
              </a:ext>
            </a:extLst>
          </p:cNvPr>
          <p:cNvSpPr>
            <a:spLocks noGrp="1"/>
          </p:cNvSpPr>
          <p:nvPr>
            <p:ph type="subTitle" idx="1"/>
          </p:nvPr>
        </p:nvSpPr>
        <p:spPr/>
        <p:txBody>
          <a:bodyPr/>
          <a:lstStyle/>
          <a:p>
            <a:r>
              <a:rPr lang="fi-FI" dirty="0"/>
              <a:t>Mitä tavoittelemme? Miten toimimme arjessa?</a:t>
            </a:r>
          </a:p>
        </p:txBody>
      </p:sp>
    </p:spTree>
    <p:extLst>
      <p:ext uri="{BB962C8B-B14F-4D97-AF65-F5344CB8AC3E}">
        <p14:creationId xmlns:p14="http://schemas.microsoft.com/office/powerpoint/2010/main" val="370359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6CF194AD-6A23-6C2E-98C7-9F31A6293B5F}"/>
              </a:ext>
            </a:extLst>
          </p:cNvPr>
          <p:cNvSpPr>
            <a:spLocks noGrp="1"/>
          </p:cNvSpPr>
          <p:nvPr>
            <p:ph type="subTitle" idx="1"/>
          </p:nvPr>
        </p:nvSpPr>
        <p:spPr>
          <a:xfrm>
            <a:off x="1082531" y="635047"/>
            <a:ext cx="10026937" cy="876608"/>
          </a:xfrm>
        </p:spPr>
        <p:txBody>
          <a:bodyPr>
            <a:noAutofit/>
          </a:bodyPr>
          <a:lstStyle/>
          <a:p>
            <a:r>
              <a:rPr lang="fi-FI" sz="1800" b="1" i="1" dirty="0">
                <a:latin typeface="Verdana" panose="020B0604030504040204" pitchFamily="34" charset="0"/>
                <a:ea typeface="Verdana" panose="020B0604030504040204" pitchFamily="34" charset="0"/>
              </a:rPr>
              <a:t>Tämä blanco-dokumentti on luotu Avosairaanhoidon palvelulinjan johtamismallin ja käyttöönottosuunnitelman pohjalta. Muut palvelulinjat voivat tätä pohjaa halutessaan hyödyntää sopivaksi katsomallaan tavalla.</a:t>
            </a:r>
            <a:endParaRPr lang="fi-FI" sz="1800" b="1"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4B3486F0-AB01-9369-0E84-4A3677C22CA0}"/>
              </a:ext>
            </a:extLst>
          </p:cNvPr>
          <p:cNvPicPr>
            <a:picLocks noChangeAspect="1"/>
          </p:cNvPicPr>
          <p:nvPr/>
        </p:nvPicPr>
        <p:blipFill rotWithShape="1">
          <a:blip r:embed="rId2"/>
          <a:srcRect l="918" t="19084" r="9357" b="16280"/>
          <a:stretch/>
        </p:blipFill>
        <p:spPr>
          <a:xfrm>
            <a:off x="943554" y="1805204"/>
            <a:ext cx="10304892" cy="4051990"/>
          </a:xfrm>
          <a:prstGeom prst="rect">
            <a:avLst/>
          </a:prstGeom>
        </p:spPr>
      </p:pic>
    </p:spTree>
    <p:extLst>
      <p:ext uri="{BB962C8B-B14F-4D97-AF65-F5344CB8AC3E}">
        <p14:creationId xmlns:p14="http://schemas.microsoft.com/office/powerpoint/2010/main" val="719882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ema uusi">
  <a:themeElements>
    <a:clrScheme name="LUVN uusi väripaletti">
      <a:dk1>
        <a:sysClr val="windowText" lastClr="000000"/>
      </a:dk1>
      <a:lt1>
        <a:sysClr val="window" lastClr="FFFFFF"/>
      </a:lt1>
      <a:dk2>
        <a:srgbClr val="63B4EC"/>
      </a:dk2>
      <a:lt2>
        <a:srgbClr val="C2E1F6"/>
      </a:lt2>
      <a:accent1>
        <a:srgbClr val="1C541A"/>
      </a:accent1>
      <a:accent2>
        <a:srgbClr val="F36C35"/>
      </a:accent2>
      <a:accent3>
        <a:srgbClr val="BFDEC0"/>
      </a:accent3>
      <a:accent4>
        <a:srgbClr val="D3EBD9"/>
      </a:accent4>
      <a:accent5>
        <a:srgbClr val="14B368"/>
      </a:accent5>
      <a:accent6>
        <a:srgbClr val="F8BEA4"/>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Teema uusi" id="{7A0E3F4B-FFA7-475A-93C7-015EFED4CE65}" vid="{CDEA7BCC-4785-4449-83C6-C2579E3F599D}"/>
    </a:ext>
  </a:extLst>
</a:theme>
</file>

<file path=ppt/theme/theme2.xml><?xml version="1.0" encoding="utf-8"?>
<a:theme xmlns:a="http://schemas.openxmlformats.org/drawingml/2006/main" name="Mukautettu suunnittelumalli">
  <a:themeElements>
    <a:clrScheme name="LUVN UUSI">
      <a:dk1>
        <a:sysClr val="windowText" lastClr="000000"/>
      </a:dk1>
      <a:lt1>
        <a:sysClr val="window" lastClr="FFFFFF"/>
      </a:lt1>
      <a:dk2>
        <a:srgbClr val="091C38"/>
      </a:dk2>
      <a:lt2>
        <a:srgbClr val="C9D4DD"/>
      </a:lt2>
      <a:accent1>
        <a:srgbClr val="FF5F14"/>
      </a:accent1>
      <a:accent2>
        <a:srgbClr val="1C541A"/>
      </a:accent2>
      <a:accent3>
        <a:srgbClr val="63B4EC"/>
      </a:accent3>
      <a:accent4>
        <a:srgbClr val="001B72"/>
      </a:accent4>
      <a:accent5>
        <a:srgbClr val="F8BEA4"/>
      </a:accent5>
      <a:accent6>
        <a:srgbClr val="BFDEC0"/>
      </a:accent6>
      <a:hlink>
        <a:srgbClr val="0047B6"/>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spoo">
  <a:themeElements>
    <a:clrScheme name="LUVN UUSI">
      <a:dk1>
        <a:sysClr val="windowText" lastClr="000000"/>
      </a:dk1>
      <a:lt1>
        <a:sysClr val="window" lastClr="FFFFFF"/>
      </a:lt1>
      <a:dk2>
        <a:srgbClr val="091C38"/>
      </a:dk2>
      <a:lt2>
        <a:srgbClr val="C9D4DD"/>
      </a:lt2>
      <a:accent1>
        <a:srgbClr val="FF5F14"/>
      </a:accent1>
      <a:accent2>
        <a:srgbClr val="1C541A"/>
      </a:accent2>
      <a:accent3>
        <a:srgbClr val="63B4EC"/>
      </a:accent3>
      <a:accent4>
        <a:srgbClr val="001B72"/>
      </a:accent4>
      <a:accent5>
        <a:srgbClr val="F8BEA4"/>
      </a:accent5>
      <a:accent6>
        <a:srgbClr val="BFDEC0"/>
      </a:accent6>
      <a:hlink>
        <a:srgbClr val="0047B6"/>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47B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01 Espoon PowerPoint-malli.potx" id="{394720CF-70F8-4820-B853-02F48B92462B}" vid="{8CA3B158-F224-42C4-910A-4984F556E2D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97E6698114B44EB96B2E21A8AC0DAD" ma:contentTypeVersion="2" ma:contentTypeDescription="Create a new document." ma:contentTypeScope="" ma:versionID="312122f977c03ed4db3b77d43929315b">
  <xsd:schema xmlns:xsd="http://www.w3.org/2001/XMLSchema" xmlns:xs="http://www.w3.org/2001/XMLSchema" xmlns:p="http://schemas.microsoft.com/office/2006/metadata/properties" targetNamespace="http://schemas.microsoft.com/office/2006/metadata/properties" ma:root="true" ma:fieldsID="b1cc2270a0518806728edbb6be712c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C32F80-42F0-46AD-A1B4-96321D376EA2}">
  <ds:schemaRefs>
    <ds:schemaRef ds:uri="http://schemas.microsoft.com/sharepoint/v3/contenttype/forms"/>
  </ds:schemaRefs>
</ds:datastoreItem>
</file>

<file path=customXml/itemProps2.xml><?xml version="1.0" encoding="utf-8"?>
<ds:datastoreItem xmlns:ds="http://schemas.openxmlformats.org/officeDocument/2006/customXml" ds:itemID="{283221FE-30D4-4304-9D98-C78E9AD3F076}">
  <ds:schemaRefs>
    <ds:schemaRef ds:uri="http://schemas.microsoft.com/office/2006/documentManagement/types"/>
    <ds:schemaRef ds:uri="http://purl.org/dc/terms/"/>
    <ds:schemaRef ds:uri="http://purl.org/dc/elements/1.1/"/>
    <ds:schemaRef ds:uri="http://purl.org/dc/dcmitype/"/>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755C654B-3114-43C6-B226-2FBC76E6C7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1469</TotalTime>
  <Words>1796</Words>
  <Application>Microsoft Office PowerPoint</Application>
  <PresentationFormat>Widescreen</PresentationFormat>
  <Paragraphs>365</Paragraphs>
  <Slides>22</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Calibri Light</vt:lpstr>
      <vt:lpstr>Verdana</vt:lpstr>
      <vt:lpstr>Teema uusi</vt:lpstr>
      <vt:lpstr>Mukautettu suunnittelumalli</vt:lpstr>
      <vt:lpstr>Espoo</vt:lpstr>
      <vt:lpstr>think-cell Slide</vt:lpstr>
      <vt:lpstr>Palvelulinjan johtamismallin kehittäminen</vt:lpstr>
      <vt:lpstr>Mitä ja miksi?</vt:lpstr>
      <vt:lpstr>Haluamme panostaa hyvään johtamiseen!</vt:lpstr>
      <vt:lpstr>Johtamismallimme ja sen periaatteet</vt:lpstr>
      <vt:lpstr>Uusi organisaatiomme</vt:lpstr>
      <vt:lpstr>PowerPoint Presentation</vt:lpstr>
      <vt:lpstr>Mikä muuttuu?</vt:lpstr>
      <vt:lpstr>Työkalut ja pohjat johtamisen kehittämisen tueksi</vt:lpstr>
      <vt:lpstr>PowerPoint Presentation</vt:lpstr>
      <vt:lpstr>Uusi organisaatiomme</vt:lpstr>
      <vt:lpstr>PowerPoint Presentation</vt:lpstr>
      <vt:lpstr>Vastuunjako strategisella ja operatiivisella tasolla</vt:lpstr>
      <vt:lpstr>Vastuunjako strategisella ja operatiivisella tasolla</vt:lpstr>
      <vt:lpstr>Keskeiset säännölliset kokoukset LU:n x palvelulinjalla</vt:lpstr>
      <vt:lpstr>Kokouskalenteri</vt:lpstr>
      <vt:lpstr>Johtoryhmän kokousten agenda-aihiot</vt:lpstr>
      <vt:lpstr>Käyttöönottomme tavoitteena on aito sitoutuminen</vt:lpstr>
      <vt:lpstr>Sitoutumisen mahdollistajat ja keinot</vt:lpstr>
      <vt:lpstr>Käyttöönoton aikataulu</vt:lpstr>
      <vt:lpstr>Seurantatapaamisten apukysymykset</vt:lpstr>
      <vt:lpstr>Keskeiset koulutustarpeet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LUVN xxx palvelulinja</dc:title>
  <dc:creator>Lamminsalo, Anni</dc:creator>
  <cp:lastModifiedBy>Kallankari Rosmarie</cp:lastModifiedBy>
  <cp:revision>11</cp:revision>
  <dcterms:created xsi:type="dcterms:W3CDTF">2022-12-21T11:43:42Z</dcterms:created>
  <dcterms:modified xsi:type="dcterms:W3CDTF">2023-01-26T22:35:21Z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0x0101001997E6698114B44EB96B2E21A8AC0DAD</vt:lpwstr>
  </property>
  <property fmtid="{D5CDD505-2E9C-101B-9397-08002B2CF9AE}" pid="3" name="MSIP_Label_ea60d57e-af5b-4752-ac57-3e4f28ca11dc_Enabled">
    <vt:lpwstr>true</vt:lpwstr>
  </property>
  <property fmtid="{D5CDD505-2E9C-101B-9397-08002B2CF9AE}" pid="4" name="MSIP_Label_ea60d57e-af5b-4752-ac57-3e4f28ca11dc_SetDate">
    <vt:lpwstr>2022-12-21T12:58:40Z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5296b5e7-f6a7-4692-949d-d6cfa1e262a5</vt:lpwstr>
  </property>
  <property fmtid="{D5CDD505-2E9C-101B-9397-08002B2CF9AE}" pid="9" name="MSIP_Label_ea60d57e-af5b-4752-ac57-3e4f28ca11dc_ContentBits">
    <vt:lpwstr>0</vt:lpwstr>
  </property>
  <property fmtid="{D5CDD505-2E9C-101B-9397-08002B2CF9AE}" pid="10" name="Order">
    <vt:r8>3600</vt:r8>
  </property>
  <property fmtid="{D5CDD505-2E9C-101B-9397-08002B2CF9AE}" pid="11" name="_ExtendedDescription">
    <vt:lpwstr/>
  </property>
</Properties>
</file>