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5143500"/>
  <p:notesSz cx="6858000" cy="9144000"/>
  <p:embeddedFontLst>
    <p:embeddedFont>
      <p:font typeface="Helvetica Neue" panose="020B060402020202020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hwGOfliJMtdDyujrAjvd5GjR1T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0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TT 2018 empty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TT 2018 Title on white">
  <p:cSld name="VTT 2018 Title on whit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"/>
          <p:cNvSpPr txBox="1">
            <a:spLocks noGrp="1"/>
          </p:cNvSpPr>
          <p:nvPr>
            <p:ph type="ctrTitle"/>
          </p:nvPr>
        </p:nvSpPr>
        <p:spPr>
          <a:xfrm>
            <a:off x="545970" y="1286929"/>
            <a:ext cx="4800600" cy="260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5F00"/>
              </a:buClr>
              <a:buSzPts val="3840"/>
              <a:buFont typeface="Arial"/>
              <a:buNone/>
              <a:defRPr sz="3840" b="1" i="0">
                <a:solidFill>
                  <a:srgbClr val="E55F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1" name="Google Shape;121;p12"/>
          <p:cNvGrpSpPr/>
          <p:nvPr/>
        </p:nvGrpSpPr>
        <p:grpSpPr>
          <a:xfrm>
            <a:off x="6288082" y="-25"/>
            <a:ext cx="569700" cy="511200"/>
            <a:chOff x="7701860" y="1286929"/>
            <a:chExt cx="759600" cy="511200"/>
          </a:xfrm>
        </p:grpSpPr>
        <p:sp>
          <p:nvSpPr>
            <p:cNvPr id="122" name="Google Shape;122;p12"/>
            <p:cNvSpPr/>
            <p:nvPr/>
          </p:nvSpPr>
          <p:spPr>
            <a:xfrm>
              <a:off x="7701860" y="1286929"/>
              <a:ext cx="759600" cy="511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" name="Google Shape;123;p1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853694" y="1439710"/>
              <a:ext cx="4826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" name="Google Shape;124;p12"/>
          <p:cNvSpPr/>
          <p:nvPr/>
        </p:nvSpPr>
        <p:spPr>
          <a:xfrm>
            <a:off x="6288300" y="975"/>
            <a:ext cx="569700" cy="51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2"/>
          <p:cNvSpPr txBox="1">
            <a:spLocks noGrp="1"/>
          </p:cNvSpPr>
          <p:nvPr>
            <p:ph type="dt" idx="10"/>
          </p:nvPr>
        </p:nvSpPr>
        <p:spPr>
          <a:xfrm>
            <a:off x="545971" y="4767264"/>
            <a:ext cx="48272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2"/>
          <p:cNvSpPr txBox="1">
            <a:spLocks noGrp="1"/>
          </p:cNvSpPr>
          <p:nvPr>
            <p:ph type="ftr" idx="11"/>
          </p:nvPr>
        </p:nvSpPr>
        <p:spPr>
          <a:xfrm>
            <a:off x="1031185" y="4767264"/>
            <a:ext cx="133184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2"/>
          <p:cNvSpPr txBox="1">
            <a:spLocks noGrp="1"/>
          </p:cNvSpPr>
          <p:nvPr>
            <p:ph type="sldNum" idx="12"/>
          </p:nvPr>
        </p:nvSpPr>
        <p:spPr>
          <a:xfrm>
            <a:off x="6391346" y="4737447"/>
            <a:ext cx="31121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128" name="Google Shape;128;p12"/>
          <p:cNvGrpSpPr/>
          <p:nvPr/>
        </p:nvGrpSpPr>
        <p:grpSpPr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129" name="Google Shape;129;p12"/>
            <p:cNvSpPr/>
            <p:nvPr/>
          </p:nvSpPr>
          <p:spPr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2"/>
            <p:cNvSpPr/>
            <p:nvPr/>
          </p:nvSpPr>
          <p:spPr>
            <a:xfrm>
              <a:off x="5548" y="114"/>
              <a:ext cx="111" cy="163"/>
            </a:xfrm>
            <a:custGeom>
              <a:avLst/>
              <a:gdLst/>
              <a:ahLst/>
              <a:cxnLst/>
              <a:rect l="l" t="t" r="r" b="b"/>
              <a:pathLst>
                <a:path w="222" h="325" extrusionOk="0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2"/>
            <p:cNvSpPr/>
            <p:nvPr/>
          </p:nvSpPr>
          <p:spPr>
            <a:xfrm>
              <a:off x="5414" y="114"/>
              <a:ext cx="122" cy="163"/>
            </a:xfrm>
            <a:custGeom>
              <a:avLst/>
              <a:gdLst/>
              <a:ahLst/>
              <a:cxnLst/>
              <a:rect l="l" t="t" r="r" b="b"/>
              <a:pathLst>
                <a:path w="244" h="325" extrusionOk="0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2"/>
            <p:cNvSpPr/>
            <p:nvPr/>
          </p:nvSpPr>
          <p:spPr>
            <a:xfrm>
              <a:off x="5268" y="114"/>
              <a:ext cx="145" cy="163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TT 2018 Title all orange">
  <p:cSld name="VTT 2018 Title all orang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3"/>
          <p:cNvSpPr txBox="1">
            <a:spLocks noGrp="1"/>
          </p:cNvSpPr>
          <p:nvPr>
            <p:ph type="ctrTitle"/>
          </p:nvPr>
        </p:nvSpPr>
        <p:spPr>
          <a:xfrm>
            <a:off x="545970" y="1286930"/>
            <a:ext cx="4800600" cy="2484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40"/>
              <a:buFont typeface="Arial"/>
              <a:buNone/>
              <a:defRPr sz="384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dt" idx="10"/>
          </p:nvPr>
        </p:nvSpPr>
        <p:spPr>
          <a:xfrm>
            <a:off x="545971" y="4767264"/>
            <a:ext cx="48272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ftr" idx="11"/>
          </p:nvPr>
        </p:nvSpPr>
        <p:spPr>
          <a:xfrm>
            <a:off x="1031185" y="4767264"/>
            <a:ext cx="133184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sldNum" idx="12"/>
          </p:nvPr>
        </p:nvSpPr>
        <p:spPr>
          <a:xfrm>
            <a:off x="6391346" y="4737447"/>
            <a:ext cx="31121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139" name="Google Shape;139;p13"/>
          <p:cNvGrpSpPr/>
          <p:nvPr/>
        </p:nvGrpSpPr>
        <p:grpSpPr>
          <a:xfrm>
            <a:off x="6126957" y="-7938"/>
            <a:ext cx="736997" cy="668338"/>
            <a:chOff x="5146" y="-5"/>
            <a:chExt cx="619" cy="421"/>
          </a:xfrm>
        </p:grpSpPr>
        <p:sp>
          <p:nvSpPr>
            <p:cNvPr id="140" name="Google Shape;140;p13"/>
            <p:cNvSpPr/>
            <p:nvPr/>
          </p:nvSpPr>
          <p:spPr>
            <a:xfrm>
              <a:off x="5146" y="-5"/>
              <a:ext cx="619" cy="4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5149" y="-2"/>
              <a:ext cx="613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5548" y="115"/>
              <a:ext cx="111" cy="163"/>
            </a:xfrm>
            <a:custGeom>
              <a:avLst/>
              <a:gdLst/>
              <a:ahLst/>
              <a:cxnLst/>
              <a:rect l="l" t="t" r="r" b="b"/>
              <a:pathLst>
                <a:path w="222" h="327" extrusionOk="0">
                  <a:moveTo>
                    <a:pt x="158" y="327"/>
                  </a:moveTo>
                  <a:lnTo>
                    <a:pt x="158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7"/>
                  </a:lnTo>
                  <a:lnTo>
                    <a:pt x="66" y="327"/>
                  </a:lnTo>
                  <a:lnTo>
                    <a:pt x="158" y="327"/>
                  </a:lnTo>
                  <a:close/>
                </a:path>
              </a:pathLst>
            </a:custGeom>
            <a:solidFill>
              <a:srgbClr val="E45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5414" y="115"/>
              <a:ext cx="122" cy="163"/>
            </a:xfrm>
            <a:custGeom>
              <a:avLst/>
              <a:gdLst/>
              <a:ahLst/>
              <a:cxnLst/>
              <a:rect l="l" t="t" r="r" b="b"/>
              <a:pathLst>
                <a:path w="244" h="327" extrusionOk="0">
                  <a:moveTo>
                    <a:pt x="88" y="78"/>
                  </a:moveTo>
                  <a:lnTo>
                    <a:pt x="88" y="327"/>
                  </a:lnTo>
                  <a:lnTo>
                    <a:pt x="180" y="327"/>
                  </a:lnTo>
                  <a:lnTo>
                    <a:pt x="180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E45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5267" y="115"/>
              <a:ext cx="145" cy="163"/>
            </a:xfrm>
            <a:custGeom>
              <a:avLst/>
              <a:gdLst/>
              <a:ahLst/>
              <a:cxnLst/>
              <a:rect l="l" t="t" r="r" b="b"/>
              <a:pathLst>
                <a:path w="289" h="327" extrusionOk="0">
                  <a:moveTo>
                    <a:pt x="183" y="327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2" y="168"/>
                  </a:lnTo>
                  <a:lnTo>
                    <a:pt x="135" y="192"/>
                  </a:lnTo>
                  <a:lnTo>
                    <a:pt x="135" y="192"/>
                  </a:lnTo>
                  <a:lnTo>
                    <a:pt x="135" y="192"/>
                  </a:lnTo>
                  <a:lnTo>
                    <a:pt x="135" y="192"/>
                  </a:lnTo>
                  <a:lnTo>
                    <a:pt x="135" y="192"/>
                  </a:lnTo>
                  <a:lnTo>
                    <a:pt x="135" y="192"/>
                  </a:lnTo>
                  <a:lnTo>
                    <a:pt x="135" y="192"/>
                  </a:lnTo>
                  <a:lnTo>
                    <a:pt x="128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89" y="327"/>
                  </a:lnTo>
                  <a:lnTo>
                    <a:pt x="183" y="327"/>
                  </a:lnTo>
                  <a:close/>
                </a:path>
              </a:pathLst>
            </a:custGeom>
            <a:solidFill>
              <a:srgbClr val="E45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TT 2018 Title all blue">
  <p:cSld name="VTT 2018 Title all blu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ctrTitle"/>
          </p:nvPr>
        </p:nvSpPr>
        <p:spPr>
          <a:xfrm>
            <a:off x="545970" y="1286930"/>
            <a:ext cx="4800600" cy="2484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dt" idx="10"/>
          </p:nvPr>
        </p:nvSpPr>
        <p:spPr>
          <a:xfrm>
            <a:off x="545971" y="4767264"/>
            <a:ext cx="48272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4"/>
          <p:cNvSpPr txBox="1">
            <a:spLocks noGrp="1"/>
          </p:cNvSpPr>
          <p:nvPr>
            <p:ph type="ftr" idx="11"/>
          </p:nvPr>
        </p:nvSpPr>
        <p:spPr>
          <a:xfrm>
            <a:off x="1031185" y="4767264"/>
            <a:ext cx="133184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4"/>
          <p:cNvSpPr txBox="1">
            <a:spLocks noGrp="1"/>
          </p:cNvSpPr>
          <p:nvPr>
            <p:ph type="sldNum" idx="12"/>
          </p:nvPr>
        </p:nvSpPr>
        <p:spPr>
          <a:xfrm>
            <a:off x="6391346" y="4737447"/>
            <a:ext cx="31121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150" name="Google Shape;150;p14"/>
          <p:cNvGrpSpPr/>
          <p:nvPr/>
        </p:nvGrpSpPr>
        <p:grpSpPr>
          <a:xfrm>
            <a:off x="6126957" y="-6350"/>
            <a:ext cx="735806" cy="665163"/>
            <a:chOff x="5146" y="-4"/>
            <a:chExt cx="618" cy="419"/>
          </a:xfrm>
        </p:grpSpPr>
        <p:sp>
          <p:nvSpPr>
            <p:cNvPr id="151" name="Google Shape;151;p14"/>
            <p:cNvSpPr/>
            <p:nvPr/>
          </p:nvSpPr>
          <p:spPr>
            <a:xfrm>
              <a:off x="5146" y="-4"/>
              <a:ext cx="618" cy="4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5149" y="-1"/>
              <a:ext cx="612" cy="4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547" y="115"/>
              <a:ext cx="111" cy="163"/>
            </a:xfrm>
            <a:custGeom>
              <a:avLst/>
              <a:gdLst/>
              <a:ahLst/>
              <a:cxnLst/>
              <a:rect l="l" t="t" r="r" b="b"/>
              <a:pathLst>
                <a:path w="222" h="325" extrusionOk="0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5413" y="115"/>
              <a:ext cx="122" cy="163"/>
            </a:xfrm>
            <a:custGeom>
              <a:avLst/>
              <a:gdLst/>
              <a:ahLst/>
              <a:cxnLst/>
              <a:rect l="l" t="t" r="r" b="b"/>
              <a:pathLst>
                <a:path w="244" h="325" extrusionOk="0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5267" y="115"/>
              <a:ext cx="145" cy="163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TT 2018 Title &amp; subtitle" type="title">
  <p:cSld name="TITL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 txBox="1">
            <a:spLocks noGrp="1"/>
          </p:cNvSpPr>
          <p:nvPr>
            <p:ph type="ctrTitle"/>
          </p:nvPr>
        </p:nvSpPr>
        <p:spPr>
          <a:xfrm>
            <a:off x="545970" y="985961"/>
            <a:ext cx="4800600" cy="1161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5F00"/>
              </a:buClr>
              <a:buSzPts val="3100"/>
              <a:buFont typeface="Arial"/>
              <a:buNone/>
              <a:defRPr sz="3100" b="1" i="0">
                <a:solidFill>
                  <a:srgbClr val="E55F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subTitle" idx="1"/>
          </p:nvPr>
        </p:nvSpPr>
        <p:spPr>
          <a:xfrm>
            <a:off x="545970" y="2228851"/>
            <a:ext cx="4800600" cy="168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97"/>
              <a:buNone/>
              <a:defRPr sz="1995" b="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EA9B8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EA9B8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EA9B8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EA9B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9B88"/>
              </a:buClr>
              <a:buSzPts val="2000"/>
              <a:buNone/>
              <a:defRPr>
                <a:solidFill>
                  <a:srgbClr val="EA9B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9B88"/>
              </a:buClr>
              <a:buSzPts val="2000"/>
              <a:buNone/>
              <a:defRPr>
                <a:solidFill>
                  <a:srgbClr val="EA9B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9B88"/>
              </a:buClr>
              <a:buSzPts val="2000"/>
              <a:buNone/>
              <a:defRPr>
                <a:solidFill>
                  <a:srgbClr val="EA9B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A9B88"/>
              </a:buClr>
              <a:buSzPts val="2000"/>
              <a:buNone/>
              <a:defRPr>
                <a:solidFill>
                  <a:srgbClr val="EA9B88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dt" idx="10"/>
          </p:nvPr>
        </p:nvSpPr>
        <p:spPr>
          <a:xfrm>
            <a:off x="545971" y="4767264"/>
            <a:ext cx="48272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ftr" idx="11"/>
          </p:nvPr>
        </p:nvSpPr>
        <p:spPr>
          <a:xfrm>
            <a:off x="1031185" y="4767264"/>
            <a:ext cx="133184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ldNum" idx="12"/>
          </p:nvPr>
        </p:nvSpPr>
        <p:spPr>
          <a:xfrm>
            <a:off x="6391346" y="4737447"/>
            <a:ext cx="31121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163" name="Google Shape;163;p15"/>
            <p:cNvSpPr/>
            <p:nvPr/>
          </p:nvSpPr>
          <p:spPr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5548" y="114"/>
              <a:ext cx="111" cy="163"/>
            </a:xfrm>
            <a:custGeom>
              <a:avLst/>
              <a:gdLst/>
              <a:ahLst/>
              <a:cxnLst/>
              <a:rect l="l" t="t" r="r" b="b"/>
              <a:pathLst>
                <a:path w="222" h="325" extrusionOk="0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5414" y="114"/>
              <a:ext cx="122" cy="163"/>
            </a:xfrm>
            <a:custGeom>
              <a:avLst/>
              <a:gdLst/>
              <a:ahLst/>
              <a:cxnLst/>
              <a:rect l="l" t="t" r="r" b="b"/>
              <a:pathLst>
                <a:path w="244" h="325" extrusionOk="0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5268" y="114"/>
              <a:ext cx="145" cy="163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TT 2018 Title &amp; content 1" type="obj">
  <p:cSld name="OBJEC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>
            <a:spLocks noGrp="1"/>
          </p:cNvSpPr>
          <p:nvPr>
            <p:ph type="title"/>
          </p:nvPr>
        </p:nvSpPr>
        <p:spPr>
          <a:xfrm>
            <a:off x="556030" y="647700"/>
            <a:ext cx="5146769" cy="750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6"/>
          <p:cNvSpPr txBox="1">
            <a:spLocks noGrp="1"/>
          </p:cNvSpPr>
          <p:nvPr>
            <p:ph type="body" idx="1"/>
          </p:nvPr>
        </p:nvSpPr>
        <p:spPr>
          <a:xfrm>
            <a:off x="556030" y="1541536"/>
            <a:ext cx="5146769" cy="274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433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Char char="▪"/>
              <a:defRPr sz="1800" b="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 b="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 b="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 b="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 b="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dt" idx="10"/>
          </p:nvPr>
        </p:nvSpPr>
        <p:spPr>
          <a:xfrm>
            <a:off x="545971" y="4767264"/>
            <a:ext cx="48272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ftr" idx="11"/>
          </p:nvPr>
        </p:nvSpPr>
        <p:spPr>
          <a:xfrm>
            <a:off x="1031185" y="4767264"/>
            <a:ext cx="133184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sldNum" idx="12"/>
          </p:nvPr>
        </p:nvSpPr>
        <p:spPr>
          <a:xfrm>
            <a:off x="6391346" y="4737447"/>
            <a:ext cx="31121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174" name="Google Shape;174;p16"/>
          <p:cNvGrpSpPr/>
          <p:nvPr/>
        </p:nvGrpSpPr>
        <p:grpSpPr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175" name="Google Shape;175;p16"/>
            <p:cNvSpPr/>
            <p:nvPr/>
          </p:nvSpPr>
          <p:spPr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5548" y="114"/>
              <a:ext cx="111" cy="163"/>
            </a:xfrm>
            <a:custGeom>
              <a:avLst/>
              <a:gdLst/>
              <a:ahLst/>
              <a:cxnLst/>
              <a:rect l="l" t="t" r="r" b="b"/>
              <a:pathLst>
                <a:path w="222" h="325" extrusionOk="0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5414" y="114"/>
              <a:ext cx="122" cy="163"/>
            </a:xfrm>
            <a:custGeom>
              <a:avLst/>
              <a:gdLst/>
              <a:ahLst/>
              <a:cxnLst/>
              <a:rect l="l" t="t" r="r" b="b"/>
              <a:pathLst>
                <a:path w="244" h="325" extrusionOk="0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5268" y="114"/>
              <a:ext cx="145" cy="163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TT 2018 Title &amp; content 2">
  <p:cSld name="1_VTT 2018 Title &amp; content 2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"/>
          <p:cNvSpPr txBox="1">
            <a:spLocks noGrp="1"/>
          </p:cNvSpPr>
          <p:nvPr>
            <p:ph type="title"/>
          </p:nvPr>
        </p:nvSpPr>
        <p:spPr>
          <a:xfrm>
            <a:off x="556030" y="647700"/>
            <a:ext cx="5146769" cy="40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7"/>
          <p:cNvSpPr txBox="1">
            <a:spLocks noGrp="1"/>
          </p:cNvSpPr>
          <p:nvPr>
            <p:ph type="body" idx="1"/>
          </p:nvPr>
        </p:nvSpPr>
        <p:spPr>
          <a:xfrm>
            <a:off x="556030" y="1541536"/>
            <a:ext cx="5146769" cy="274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433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Char char="▪"/>
              <a:defRPr sz="1800" b="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 b="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 b="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 b="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 b="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17"/>
          <p:cNvSpPr txBox="1">
            <a:spLocks noGrp="1"/>
          </p:cNvSpPr>
          <p:nvPr>
            <p:ph type="dt" idx="10"/>
          </p:nvPr>
        </p:nvSpPr>
        <p:spPr>
          <a:xfrm>
            <a:off x="545971" y="4767264"/>
            <a:ext cx="48272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7"/>
          <p:cNvSpPr txBox="1">
            <a:spLocks noGrp="1"/>
          </p:cNvSpPr>
          <p:nvPr>
            <p:ph type="ftr" idx="11"/>
          </p:nvPr>
        </p:nvSpPr>
        <p:spPr>
          <a:xfrm>
            <a:off x="1031185" y="4767264"/>
            <a:ext cx="133184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6391346" y="4737447"/>
            <a:ext cx="31121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86" name="Google Shape;186;p17"/>
          <p:cNvSpPr txBox="1">
            <a:spLocks noGrp="1"/>
          </p:cNvSpPr>
          <p:nvPr>
            <p:ph type="body" idx="2"/>
          </p:nvPr>
        </p:nvSpPr>
        <p:spPr>
          <a:xfrm>
            <a:off x="556022" y="1128714"/>
            <a:ext cx="5147072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"/>
              <a:buFont typeface="Arial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87" name="Google Shape;187;p17"/>
          <p:cNvGrpSpPr/>
          <p:nvPr/>
        </p:nvGrpSpPr>
        <p:grpSpPr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188" name="Google Shape;188;p17"/>
            <p:cNvSpPr/>
            <p:nvPr/>
          </p:nvSpPr>
          <p:spPr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5548" y="114"/>
              <a:ext cx="111" cy="163"/>
            </a:xfrm>
            <a:custGeom>
              <a:avLst/>
              <a:gdLst/>
              <a:ahLst/>
              <a:cxnLst/>
              <a:rect l="l" t="t" r="r" b="b"/>
              <a:pathLst>
                <a:path w="222" h="325" extrusionOk="0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5414" y="114"/>
              <a:ext cx="122" cy="163"/>
            </a:xfrm>
            <a:custGeom>
              <a:avLst/>
              <a:gdLst/>
              <a:ahLst/>
              <a:cxnLst/>
              <a:rect l="l" t="t" r="r" b="b"/>
              <a:pathLst>
                <a:path w="244" h="325" extrusionOk="0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5268" y="114"/>
              <a:ext cx="145" cy="163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TT 2018 Title, content &amp; image">
  <p:cSld name="VTT 2018 Title, content &amp; image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"/>
          <p:cNvSpPr txBox="1">
            <a:spLocks noGrp="1"/>
          </p:cNvSpPr>
          <p:nvPr>
            <p:ph type="title"/>
          </p:nvPr>
        </p:nvSpPr>
        <p:spPr>
          <a:xfrm>
            <a:off x="556030" y="135173"/>
            <a:ext cx="4910051" cy="100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8"/>
          <p:cNvSpPr txBox="1">
            <a:spLocks noGrp="1"/>
          </p:cNvSpPr>
          <p:nvPr>
            <p:ph type="body" idx="1"/>
          </p:nvPr>
        </p:nvSpPr>
        <p:spPr>
          <a:xfrm>
            <a:off x="556030" y="1286124"/>
            <a:ext cx="3272523" cy="3174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 sz="1800" b="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6420" algn="l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SzPts val="1383"/>
              <a:buChar char="•"/>
              <a:defRPr sz="1383">
                <a:solidFill>
                  <a:srgbClr val="FEAC71"/>
                </a:solidFill>
              </a:defRPr>
            </a:lvl2pPr>
            <a:lvl3pPr marL="1371600" lvl="2" indent="-316420" algn="l">
              <a:lnSpc>
                <a:spcPct val="100000"/>
              </a:lnSpc>
              <a:spcBef>
                <a:spcPts val="307"/>
              </a:spcBef>
              <a:spcAft>
                <a:spcPts val="0"/>
              </a:spcAft>
              <a:buSzPts val="1383"/>
              <a:buChar char="•"/>
              <a:defRPr sz="1383">
                <a:solidFill>
                  <a:srgbClr val="FEAC71"/>
                </a:solidFill>
              </a:defRPr>
            </a:lvl3pPr>
            <a:lvl4pPr marL="1828800" lvl="3" indent="-316420" algn="l">
              <a:lnSpc>
                <a:spcPct val="100000"/>
              </a:lnSpc>
              <a:spcBef>
                <a:spcPts val="307"/>
              </a:spcBef>
              <a:spcAft>
                <a:spcPts val="0"/>
              </a:spcAft>
              <a:buSzPts val="1383"/>
              <a:buChar char="•"/>
              <a:defRPr sz="1383">
                <a:solidFill>
                  <a:srgbClr val="FEAC71"/>
                </a:solidFill>
              </a:defRPr>
            </a:lvl4pPr>
            <a:lvl5pPr marL="2286000" lvl="4" indent="-316420" algn="l">
              <a:lnSpc>
                <a:spcPct val="100000"/>
              </a:lnSpc>
              <a:spcBef>
                <a:spcPts val="307"/>
              </a:spcBef>
              <a:spcAft>
                <a:spcPts val="0"/>
              </a:spcAft>
              <a:buSzPts val="1383"/>
              <a:buChar char="•"/>
              <a:defRPr sz="1383">
                <a:solidFill>
                  <a:srgbClr val="FEAC7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18"/>
          <p:cNvSpPr txBox="1">
            <a:spLocks noGrp="1"/>
          </p:cNvSpPr>
          <p:nvPr>
            <p:ph type="dt" idx="10"/>
          </p:nvPr>
        </p:nvSpPr>
        <p:spPr>
          <a:xfrm>
            <a:off x="545971" y="4767264"/>
            <a:ext cx="48272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8"/>
          <p:cNvSpPr txBox="1">
            <a:spLocks noGrp="1"/>
          </p:cNvSpPr>
          <p:nvPr>
            <p:ph type="ftr" idx="11"/>
          </p:nvPr>
        </p:nvSpPr>
        <p:spPr>
          <a:xfrm>
            <a:off x="1031185" y="4767264"/>
            <a:ext cx="133184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8"/>
          <p:cNvSpPr txBox="1">
            <a:spLocks noGrp="1"/>
          </p:cNvSpPr>
          <p:nvPr>
            <p:ph type="sldNum" idx="12"/>
          </p:nvPr>
        </p:nvSpPr>
        <p:spPr>
          <a:xfrm>
            <a:off x="6391346" y="4737447"/>
            <a:ext cx="31121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99" name="Google Shape;199;p18"/>
          <p:cNvSpPr>
            <a:spLocks noGrp="1"/>
          </p:cNvSpPr>
          <p:nvPr>
            <p:ph type="pic" idx="2"/>
          </p:nvPr>
        </p:nvSpPr>
        <p:spPr>
          <a:xfrm>
            <a:off x="3995530" y="1300621"/>
            <a:ext cx="2129045" cy="3160061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00" name="Google Shape;200;p18"/>
          <p:cNvGrpSpPr/>
          <p:nvPr/>
        </p:nvGrpSpPr>
        <p:grpSpPr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201" name="Google Shape;201;p18"/>
            <p:cNvSpPr/>
            <p:nvPr/>
          </p:nvSpPr>
          <p:spPr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8"/>
            <p:cNvSpPr/>
            <p:nvPr/>
          </p:nvSpPr>
          <p:spPr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8"/>
            <p:cNvSpPr/>
            <p:nvPr/>
          </p:nvSpPr>
          <p:spPr>
            <a:xfrm>
              <a:off x="5548" y="114"/>
              <a:ext cx="111" cy="163"/>
            </a:xfrm>
            <a:custGeom>
              <a:avLst/>
              <a:gdLst/>
              <a:ahLst/>
              <a:cxnLst/>
              <a:rect l="l" t="t" r="r" b="b"/>
              <a:pathLst>
                <a:path w="222" h="325" extrusionOk="0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8"/>
            <p:cNvSpPr/>
            <p:nvPr/>
          </p:nvSpPr>
          <p:spPr>
            <a:xfrm>
              <a:off x="5414" y="114"/>
              <a:ext cx="122" cy="163"/>
            </a:xfrm>
            <a:custGeom>
              <a:avLst/>
              <a:gdLst/>
              <a:ahLst/>
              <a:cxnLst/>
              <a:rect l="l" t="t" r="r" b="b"/>
              <a:pathLst>
                <a:path w="244" h="325" extrusionOk="0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5268" y="114"/>
              <a:ext cx="145" cy="163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TT 2018 two column">
  <p:cSld name="VTT 2018 two colum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9"/>
          <p:cNvSpPr txBox="1">
            <a:spLocks noGrp="1"/>
          </p:cNvSpPr>
          <p:nvPr>
            <p:ph type="title"/>
          </p:nvPr>
        </p:nvSpPr>
        <p:spPr>
          <a:xfrm>
            <a:off x="556030" y="647701"/>
            <a:ext cx="5146769" cy="750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body" idx="1"/>
          </p:nvPr>
        </p:nvSpPr>
        <p:spPr>
          <a:xfrm>
            <a:off x="556030" y="1541535"/>
            <a:ext cx="5146769" cy="274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 sz="1800" b="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dt" idx="10"/>
          </p:nvPr>
        </p:nvSpPr>
        <p:spPr>
          <a:xfrm>
            <a:off x="545971" y="4767264"/>
            <a:ext cx="48272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9"/>
          <p:cNvSpPr txBox="1">
            <a:spLocks noGrp="1"/>
          </p:cNvSpPr>
          <p:nvPr>
            <p:ph type="ftr" idx="11"/>
          </p:nvPr>
        </p:nvSpPr>
        <p:spPr>
          <a:xfrm>
            <a:off x="1031185" y="4767264"/>
            <a:ext cx="133184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9"/>
          <p:cNvSpPr txBox="1">
            <a:spLocks noGrp="1"/>
          </p:cNvSpPr>
          <p:nvPr>
            <p:ph type="sldNum" idx="12"/>
          </p:nvPr>
        </p:nvSpPr>
        <p:spPr>
          <a:xfrm>
            <a:off x="6391346" y="4737447"/>
            <a:ext cx="31121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212" name="Google Shape;212;p19"/>
          <p:cNvGrpSpPr/>
          <p:nvPr/>
        </p:nvGrpSpPr>
        <p:grpSpPr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213" name="Google Shape;213;p19"/>
            <p:cNvSpPr/>
            <p:nvPr/>
          </p:nvSpPr>
          <p:spPr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9"/>
            <p:cNvSpPr/>
            <p:nvPr/>
          </p:nvSpPr>
          <p:spPr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9"/>
            <p:cNvSpPr/>
            <p:nvPr/>
          </p:nvSpPr>
          <p:spPr>
            <a:xfrm>
              <a:off x="5548" y="114"/>
              <a:ext cx="111" cy="163"/>
            </a:xfrm>
            <a:custGeom>
              <a:avLst/>
              <a:gdLst/>
              <a:ahLst/>
              <a:cxnLst/>
              <a:rect l="l" t="t" r="r" b="b"/>
              <a:pathLst>
                <a:path w="222" h="325" extrusionOk="0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9"/>
            <p:cNvSpPr/>
            <p:nvPr/>
          </p:nvSpPr>
          <p:spPr>
            <a:xfrm>
              <a:off x="5414" y="114"/>
              <a:ext cx="122" cy="163"/>
            </a:xfrm>
            <a:custGeom>
              <a:avLst/>
              <a:gdLst/>
              <a:ahLst/>
              <a:cxnLst/>
              <a:rect l="l" t="t" r="r" b="b"/>
              <a:pathLst>
                <a:path w="244" h="325" extrusionOk="0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5268" y="114"/>
              <a:ext cx="145" cy="163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TT 2018 Reference 1">
  <p:cSld name="VTT 2018 Reference 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"/>
          <p:cNvSpPr txBox="1">
            <a:spLocks noGrp="1"/>
          </p:cNvSpPr>
          <p:nvPr>
            <p:ph type="title"/>
          </p:nvPr>
        </p:nvSpPr>
        <p:spPr>
          <a:xfrm>
            <a:off x="556030" y="747423"/>
            <a:ext cx="5146769" cy="650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4"/>
              <a:buFont typeface="Arial"/>
              <a:buNone/>
              <a:defRPr sz="2304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0"/>
          <p:cNvSpPr txBox="1">
            <a:spLocks noGrp="1"/>
          </p:cNvSpPr>
          <p:nvPr>
            <p:ph type="body" idx="1"/>
          </p:nvPr>
        </p:nvSpPr>
        <p:spPr>
          <a:xfrm>
            <a:off x="556030" y="1541535"/>
            <a:ext cx="5146769" cy="274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  <a:defRPr sz="1400" b="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1" name="Google Shape;22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149" y="1956"/>
            <a:ext cx="819150" cy="36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0"/>
          <p:cNvSpPr txBox="1">
            <a:spLocks noGrp="1"/>
          </p:cNvSpPr>
          <p:nvPr>
            <p:ph type="dt" idx="10"/>
          </p:nvPr>
        </p:nvSpPr>
        <p:spPr>
          <a:xfrm>
            <a:off x="545971" y="4767264"/>
            <a:ext cx="48272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0"/>
          <p:cNvSpPr txBox="1">
            <a:spLocks noGrp="1"/>
          </p:cNvSpPr>
          <p:nvPr>
            <p:ph type="ftr" idx="11"/>
          </p:nvPr>
        </p:nvSpPr>
        <p:spPr>
          <a:xfrm>
            <a:off x="1031185" y="4767264"/>
            <a:ext cx="133184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0"/>
          <p:cNvSpPr txBox="1">
            <a:spLocks noGrp="1"/>
          </p:cNvSpPr>
          <p:nvPr>
            <p:ph type="sldNum" idx="12"/>
          </p:nvPr>
        </p:nvSpPr>
        <p:spPr>
          <a:xfrm>
            <a:off x="6391346" y="4737447"/>
            <a:ext cx="31121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225" name="Google Shape;225;p20"/>
          <p:cNvGrpSpPr/>
          <p:nvPr/>
        </p:nvGrpSpPr>
        <p:grpSpPr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226" name="Google Shape;226;p20"/>
            <p:cNvSpPr/>
            <p:nvPr/>
          </p:nvSpPr>
          <p:spPr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0"/>
            <p:cNvSpPr/>
            <p:nvPr/>
          </p:nvSpPr>
          <p:spPr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5548" y="114"/>
              <a:ext cx="111" cy="163"/>
            </a:xfrm>
            <a:custGeom>
              <a:avLst/>
              <a:gdLst/>
              <a:ahLst/>
              <a:cxnLst/>
              <a:rect l="l" t="t" r="r" b="b"/>
              <a:pathLst>
                <a:path w="222" h="325" extrusionOk="0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0"/>
            <p:cNvSpPr/>
            <p:nvPr/>
          </p:nvSpPr>
          <p:spPr>
            <a:xfrm>
              <a:off x="5414" y="114"/>
              <a:ext cx="122" cy="163"/>
            </a:xfrm>
            <a:custGeom>
              <a:avLst/>
              <a:gdLst/>
              <a:ahLst/>
              <a:cxnLst/>
              <a:rect l="l" t="t" r="r" b="b"/>
              <a:pathLst>
                <a:path w="244" h="325" extrusionOk="0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0"/>
            <p:cNvSpPr/>
            <p:nvPr/>
          </p:nvSpPr>
          <p:spPr>
            <a:xfrm>
              <a:off x="5268" y="114"/>
              <a:ext cx="145" cy="163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TT 2018 Reference 2">
  <p:cSld name="VTT 2018 Reference 2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1"/>
          <p:cNvSpPr txBox="1">
            <a:spLocks noGrp="1"/>
          </p:cNvSpPr>
          <p:nvPr>
            <p:ph type="title"/>
          </p:nvPr>
        </p:nvSpPr>
        <p:spPr>
          <a:xfrm>
            <a:off x="556030" y="687289"/>
            <a:ext cx="5146769" cy="71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3" name="Google Shape;23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149" y="1956"/>
            <a:ext cx="819150" cy="36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1"/>
          <p:cNvSpPr txBox="1">
            <a:spLocks noGrp="1"/>
          </p:cNvSpPr>
          <p:nvPr>
            <p:ph type="body" idx="1"/>
          </p:nvPr>
        </p:nvSpPr>
        <p:spPr>
          <a:xfrm>
            <a:off x="556029" y="1568750"/>
            <a:ext cx="5850129" cy="411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433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Char char="▪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21"/>
          <p:cNvSpPr txBox="1">
            <a:spLocks noGrp="1"/>
          </p:cNvSpPr>
          <p:nvPr>
            <p:ph type="body" idx="2"/>
          </p:nvPr>
        </p:nvSpPr>
        <p:spPr>
          <a:xfrm>
            <a:off x="556029" y="2297113"/>
            <a:ext cx="1814506" cy="2030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Char char="▪"/>
              <a:defRPr sz="140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accent3"/>
                </a:solidFill>
              </a:defRPr>
            </a:lvl2pPr>
            <a:lvl3pPr marL="1371600" lvl="2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  <a:defRPr sz="900">
                <a:solidFill>
                  <a:schemeClr val="accent3"/>
                </a:solidFill>
              </a:defRPr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  <a:defRPr sz="900">
                <a:solidFill>
                  <a:schemeClr val="accent3"/>
                </a:solidFill>
              </a:defRPr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  <a:defRPr sz="900">
                <a:solidFill>
                  <a:schemeClr val="accent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21"/>
          <p:cNvSpPr txBox="1">
            <a:spLocks noGrp="1"/>
          </p:cNvSpPr>
          <p:nvPr>
            <p:ph type="body" idx="3"/>
          </p:nvPr>
        </p:nvSpPr>
        <p:spPr>
          <a:xfrm>
            <a:off x="2482298" y="2297113"/>
            <a:ext cx="1906347" cy="2030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Char char="▪"/>
              <a:defRPr sz="140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accent3"/>
                </a:solidFill>
              </a:defRPr>
            </a:lvl2pPr>
            <a:lvl3pPr marL="1371600" lvl="2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  <a:defRPr sz="900">
                <a:solidFill>
                  <a:schemeClr val="accent3"/>
                </a:solidFill>
              </a:defRPr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  <a:defRPr sz="900">
                <a:solidFill>
                  <a:schemeClr val="accent3"/>
                </a:solidFill>
              </a:defRPr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  <a:defRPr sz="900">
                <a:solidFill>
                  <a:schemeClr val="accent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21"/>
          <p:cNvSpPr txBox="1">
            <a:spLocks noGrp="1"/>
          </p:cNvSpPr>
          <p:nvPr>
            <p:ph type="body" idx="4"/>
          </p:nvPr>
        </p:nvSpPr>
        <p:spPr>
          <a:xfrm>
            <a:off x="4488657" y="2297113"/>
            <a:ext cx="1917502" cy="2030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Char char="▪"/>
              <a:defRPr sz="140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accent3"/>
                </a:solidFill>
              </a:defRPr>
            </a:lvl2pPr>
            <a:lvl3pPr marL="1371600" lvl="2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  <a:defRPr sz="900">
                <a:solidFill>
                  <a:schemeClr val="accent3"/>
                </a:solidFill>
              </a:defRPr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  <a:defRPr sz="900">
                <a:solidFill>
                  <a:schemeClr val="accent3"/>
                </a:solidFill>
              </a:defRPr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  <a:defRPr sz="900">
                <a:solidFill>
                  <a:schemeClr val="accent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21"/>
          <p:cNvSpPr txBox="1">
            <a:spLocks noGrp="1"/>
          </p:cNvSpPr>
          <p:nvPr>
            <p:ph type="dt" idx="10"/>
          </p:nvPr>
        </p:nvSpPr>
        <p:spPr>
          <a:xfrm>
            <a:off x="545971" y="4767264"/>
            <a:ext cx="48272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1"/>
          <p:cNvSpPr txBox="1">
            <a:spLocks noGrp="1"/>
          </p:cNvSpPr>
          <p:nvPr>
            <p:ph type="ftr" idx="11"/>
          </p:nvPr>
        </p:nvSpPr>
        <p:spPr>
          <a:xfrm>
            <a:off x="1031185" y="4767264"/>
            <a:ext cx="133184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1"/>
          <p:cNvSpPr txBox="1">
            <a:spLocks noGrp="1"/>
          </p:cNvSpPr>
          <p:nvPr>
            <p:ph type="sldNum" idx="12"/>
          </p:nvPr>
        </p:nvSpPr>
        <p:spPr>
          <a:xfrm>
            <a:off x="6391346" y="4737447"/>
            <a:ext cx="31121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241" name="Google Shape;241;p21"/>
          <p:cNvGrpSpPr/>
          <p:nvPr/>
        </p:nvGrpSpPr>
        <p:grpSpPr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242" name="Google Shape;242;p21"/>
            <p:cNvSpPr/>
            <p:nvPr/>
          </p:nvSpPr>
          <p:spPr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1"/>
            <p:cNvSpPr/>
            <p:nvPr/>
          </p:nvSpPr>
          <p:spPr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21"/>
            <p:cNvSpPr/>
            <p:nvPr/>
          </p:nvSpPr>
          <p:spPr>
            <a:xfrm>
              <a:off x="5548" y="114"/>
              <a:ext cx="111" cy="163"/>
            </a:xfrm>
            <a:custGeom>
              <a:avLst/>
              <a:gdLst/>
              <a:ahLst/>
              <a:cxnLst/>
              <a:rect l="l" t="t" r="r" b="b"/>
              <a:pathLst>
                <a:path w="222" h="325" extrusionOk="0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21"/>
            <p:cNvSpPr/>
            <p:nvPr/>
          </p:nvSpPr>
          <p:spPr>
            <a:xfrm>
              <a:off x="5414" y="114"/>
              <a:ext cx="122" cy="163"/>
            </a:xfrm>
            <a:custGeom>
              <a:avLst/>
              <a:gdLst/>
              <a:ahLst/>
              <a:cxnLst/>
              <a:rect l="l" t="t" r="r" b="b"/>
              <a:pathLst>
                <a:path w="244" h="325" extrusionOk="0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21"/>
            <p:cNvSpPr/>
            <p:nvPr/>
          </p:nvSpPr>
          <p:spPr>
            <a:xfrm>
              <a:off x="5268" y="114"/>
              <a:ext cx="145" cy="163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TT 2018 Title or section 1">
  <p:cSld name="VTT 2018 Title or section 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 r="-13"/>
          <a:stretch/>
        </p:blipFill>
        <p:spPr>
          <a:xfrm>
            <a:off x="1016" y="0"/>
            <a:ext cx="685698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/>
          <p:nvPr/>
        </p:nvSpPr>
        <p:spPr>
          <a:xfrm>
            <a:off x="3429001" y="1021978"/>
            <a:ext cx="3429000" cy="3130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2"/>
              <a:buFont typeface="Arial"/>
              <a:buNone/>
            </a:pPr>
            <a:endParaRPr sz="101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dt" idx="10"/>
          </p:nvPr>
        </p:nvSpPr>
        <p:spPr>
          <a:xfrm>
            <a:off x="3670719" y="3727873"/>
            <a:ext cx="48272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ftr" idx="11"/>
          </p:nvPr>
        </p:nvSpPr>
        <p:spPr>
          <a:xfrm>
            <a:off x="4155933" y="3727873"/>
            <a:ext cx="133184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6391346" y="3698056"/>
            <a:ext cx="31121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3670719" y="1818042"/>
            <a:ext cx="2759665" cy="158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" name="Google Shape;23;p4"/>
          <p:cNvGrpSpPr/>
          <p:nvPr/>
        </p:nvGrpSpPr>
        <p:grpSpPr>
          <a:xfrm>
            <a:off x="6122194" y="1022351"/>
            <a:ext cx="733425" cy="663575"/>
            <a:chOff x="5142" y="644"/>
            <a:chExt cx="616" cy="418"/>
          </a:xfrm>
        </p:grpSpPr>
        <p:sp>
          <p:nvSpPr>
            <p:cNvPr id="24" name="Google Shape;24;p4"/>
            <p:cNvSpPr/>
            <p:nvPr/>
          </p:nvSpPr>
          <p:spPr>
            <a:xfrm>
              <a:off x="5142" y="644"/>
              <a:ext cx="616" cy="4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5145" y="647"/>
              <a:ext cx="610" cy="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5542" y="763"/>
              <a:ext cx="111" cy="162"/>
            </a:xfrm>
            <a:custGeom>
              <a:avLst/>
              <a:gdLst/>
              <a:ahLst/>
              <a:cxnLst/>
              <a:rect l="l" t="t" r="r" b="b"/>
              <a:pathLst>
                <a:path w="221" h="325" extrusionOk="0">
                  <a:moveTo>
                    <a:pt x="157" y="325"/>
                  </a:moveTo>
                  <a:lnTo>
                    <a:pt x="157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5408" y="763"/>
              <a:ext cx="122" cy="162"/>
            </a:xfrm>
            <a:custGeom>
              <a:avLst/>
              <a:gdLst/>
              <a:ahLst/>
              <a:cxnLst/>
              <a:rect l="l" t="t" r="r" b="b"/>
              <a:pathLst>
                <a:path w="242" h="325" extrusionOk="0">
                  <a:moveTo>
                    <a:pt x="87" y="78"/>
                  </a:moveTo>
                  <a:lnTo>
                    <a:pt x="87" y="325"/>
                  </a:lnTo>
                  <a:lnTo>
                    <a:pt x="178" y="325"/>
                  </a:lnTo>
                  <a:lnTo>
                    <a:pt x="178" y="78"/>
                  </a:lnTo>
                  <a:lnTo>
                    <a:pt x="242" y="78"/>
                  </a:lnTo>
                  <a:lnTo>
                    <a:pt x="242" y="0"/>
                  </a:lnTo>
                  <a:lnTo>
                    <a:pt x="24" y="0"/>
                  </a:lnTo>
                  <a:lnTo>
                    <a:pt x="0" y="78"/>
                  </a:lnTo>
                  <a:lnTo>
                    <a:pt x="87" y="78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5263" y="763"/>
              <a:ext cx="144" cy="162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183" y="325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3" y="325"/>
                  </a:lnTo>
                  <a:close/>
                </a:path>
              </a:pathLst>
            </a:custGeom>
            <a:solidFill>
              <a:srgbClr val="E45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TT 2018 Pitch">
  <p:cSld name="VTT 2018 Pitch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"/>
          <p:cNvSpPr txBox="1">
            <a:spLocks noGrp="1"/>
          </p:cNvSpPr>
          <p:nvPr>
            <p:ph type="title"/>
          </p:nvPr>
        </p:nvSpPr>
        <p:spPr>
          <a:xfrm>
            <a:off x="556030" y="747423"/>
            <a:ext cx="5146769" cy="650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4"/>
              <a:buFont typeface="Arial"/>
              <a:buNone/>
              <a:defRPr sz="2304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2"/>
          <p:cNvSpPr txBox="1">
            <a:spLocks noGrp="1"/>
          </p:cNvSpPr>
          <p:nvPr>
            <p:ph type="body" idx="1"/>
          </p:nvPr>
        </p:nvSpPr>
        <p:spPr>
          <a:xfrm>
            <a:off x="556030" y="1541535"/>
            <a:ext cx="5146769" cy="274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  <a:defRPr sz="1400" b="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22"/>
          <p:cNvSpPr txBox="1">
            <a:spLocks noGrp="1"/>
          </p:cNvSpPr>
          <p:nvPr>
            <p:ph type="dt" idx="10"/>
          </p:nvPr>
        </p:nvSpPr>
        <p:spPr>
          <a:xfrm>
            <a:off x="545971" y="4767264"/>
            <a:ext cx="48272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2"/>
          <p:cNvSpPr txBox="1">
            <a:spLocks noGrp="1"/>
          </p:cNvSpPr>
          <p:nvPr>
            <p:ph type="ftr" idx="11"/>
          </p:nvPr>
        </p:nvSpPr>
        <p:spPr>
          <a:xfrm>
            <a:off x="1031185" y="4767264"/>
            <a:ext cx="133184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2"/>
          <p:cNvSpPr txBox="1">
            <a:spLocks noGrp="1"/>
          </p:cNvSpPr>
          <p:nvPr>
            <p:ph type="sldNum" idx="12"/>
          </p:nvPr>
        </p:nvSpPr>
        <p:spPr>
          <a:xfrm>
            <a:off x="6391346" y="4737447"/>
            <a:ext cx="31121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253" name="Google Shape;253;p22"/>
          <p:cNvGrpSpPr/>
          <p:nvPr/>
        </p:nvGrpSpPr>
        <p:grpSpPr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254" name="Google Shape;254;p22"/>
            <p:cNvSpPr/>
            <p:nvPr/>
          </p:nvSpPr>
          <p:spPr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22"/>
            <p:cNvSpPr/>
            <p:nvPr/>
          </p:nvSpPr>
          <p:spPr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22"/>
            <p:cNvSpPr/>
            <p:nvPr/>
          </p:nvSpPr>
          <p:spPr>
            <a:xfrm>
              <a:off x="5548" y="114"/>
              <a:ext cx="111" cy="163"/>
            </a:xfrm>
            <a:custGeom>
              <a:avLst/>
              <a:gdLst/>
              <a:ahLst/>
              <a:cxnLst/>
              <a:rect l="l" t="t" r="r" b="b"/>
              <a:pathLst>
                <a:path w="222" h="325" extrusionOk="0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2"/>
            <p:cNvSpPr/>
            <p:nvPr/>
          </p:nvSpPr>
          <p:spPr>
            <a:xfrm>
              <a:off x="5414" y="114"/>
              <a:ext cx="122" cy="163"/>
            </a:xfrm>
            <a:custGeom>
              <a:avLst/>
              <a:gdLst/>
              <a:ahLst/>
              <a:cxnLst/>
              <a:rect l="l" t="t" r="r" b="b"/>
              <a:pathLst>
                <a:path w="244" h="325" extrusionOk="0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22"/>
            <p:cNvSpPr/>
            <p:nvPr/>
          </p:nvSpPr>
          <p:spPr>
            <a:xfrm>
              <a:off x="5268" y="114"/>
              <a:ext cx="145" cy="163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TT 2018 empty grey">
  <p:cSld name="VTT 2018 empty grey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3"/>
          <p:cNvSpPr txBox="1">
            <a:spLocks noGrp="1"/>
          </p:cNvSpPr>
          <p:nvPr>
            <p:ph type="dt" idx="10"/>
          </p:nvPr>
        </p:nvSpPr>
        <p:spPr>
          <a:xfrm>
            <a:off x="545971" y="4767264"/>
            <a:ext cx="48272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3"/>
          <p:cNvSpPr txBox="1">
            <a:spLocks noGrp="1"/>
          </p:cNvSpPr>
          <p:nvPr>
            <p:ph type="ftr" idx="11"/>
          </p:nvPr>
        </p:nvSpPr>
        <p:spPr>
          <a:xfrm>
            <a:off x="1031185" y="4767264"/>
            <a:ext cx="133184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3"/>
          <p:cNvSpPr txBox="1">
            <a:spLocks noGrp="1"/>
          </p:cNvSpPr>
          <p:nvPr>
            <p:ph type="sldNum" idx="12"/>
          </p:nvPr>
        </p:nvSpPr>
        <p:spPr>
          <a:xfrm>
            <a:off x="6391346" y="4737447"/>
            <a:ext cx="31121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263" name="Google Shape;263;p23"/>
          <p:cNvGrpSpPr/>
          <p:nvPr/>
        </p:nvGrpSpPr>
        <p:grpSpPr>
          <a:xfrm>
            <a:off x="6128148" y="-6350"/>
            <a:ext cx="734615" cy="663575"/>
            <a:chOff x="5147" y="-4"/>
            <a:chExt cx="617" cy="418"/>
          </a:xfrm>
        </p:grpSpPr>
        <p:sp>
          <p:nvSpPr>
            <p:cNvPr id="264" name="Google Shape;264;p23"/>
            <p:cNvSpPr/>
            <p:nvPr/>
          </p:nvSpPr>
          <p:spPr>
            <a:xfrm>
              <a:off x="5147" y="-4"/>
              <a:ext cx="617" cy="4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3"/>
            <p:cNvSpPr/>
            <p:nvPr/>
          </p:nvSpPr>
          <p:spPr>
            <a:xfrm>
              <a:off x="5150" y="-1"/>
              <a:ext cx="611" cy="4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23"/>
            <p:cNvSpPr/>
            <p:nvPr/>
          </p:nvSpPr>
          <p:spPr>
            <a:xfrm>
              <a:off x="5548" y="115"/>
              <a:ext cx="110" cy="162"/>
            </a:xfrm>
            <a:custGeom>
              <a:avLst/>
              <a:gdLst/>
              <a:ahLst/>
              <a:cxnLst/>
              <a:rect l="l" t="t" r="r" b="b"/>
              <a:pathLst>
                <a:path w="221" h="325" extrusionOk="0">
                  <a:moveTo>
                    <a:pt x="156" y="325"/>
                  </a:moveTo>
                  <a:lnTo>
                    <a:pt x="156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6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3"/>
            <p:cNvSpPr/>
            <p:nvPr/>
          </p:nvSpPr>
          <p:spPr>
            <a:xfrm>
              <a:off x="5414" y="115"/>
              <a:ext cx="121" cy="162"/>
            </a:xfrm>
            <a:custGeom>
              <a:avLst/>
              <a:gdLst/>
              <a:ahLst/>
              <a:cxnLst/>
              <a:rect l="l" t="t" r="r" b="b"/>
              <a:pathLst>
                <a:path w="244" h="325" extrusionOk="0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3"/>
            <p:cNvSpPr/>
            <p:nvPr/>
          </p:nvSpPr>
          <p:spPr>
            <a:xfrm>
              <a:off x="5268" y="115"/>
              <a:ext cx="144" cy="162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183" y="325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7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89" y="325"/>
                  </a:lnTo>
                  <a:lnTo>
                    <a:pt x="183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TT 2018 white">
  <p:cSld name="VTT 2018 white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TT 2018 black">
  <p:cSld name="VTT 2018 black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5"/>
          <p:cNvSpPr txBox="1">
            <a:spLocks noGrp="1"/>
          </p:cNvSpPr>
          <p:nvPr>
            <p:ph type="dt" idx="10"/>
          </p:nvPr>
        </p:nvSpPr>
        <p:spPr>
          <a:xfrm>
            <a:off x="545971" y="4767264"/>
            <a:ext cx="48272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5"/>
          <p:cNvSpPr txBox="1">
            <a:spLocks noGrp="1"/>
          </p:cNvSpPr>
          <p:nvPr>
            <p:ph type="ftr" idx="11"/>
          </p:nvPr>
        </p:nvSpPr>
        <p:spPr>
          <a:xfrm>
            <a:off x="1031185" y="4767264"/>
            <a:ext cx="133184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5"/>
          <p:cNvSpPr txBox="1">
            <a:spLocks noGrp="1"/>
          </p:cNvSpPr>
          <p:nvPr>
            <p:ph type="sldNum" idx="12"/>
          </p:nvPr>
        </p:nvSpPr>
        <p:spPr>
          <a:xfrm>
            <a:off x="6391346" y="4737447"/>
            <a:ext cx="31121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VTT 2018 Title or section 1">
  <p:cSld name="2_VTT 2018 Title or section 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r="50031"/>
          <a:stretch/>
        </p:blipFill>
        <p:spPr>
          <a:xfrm>
            <a:off x="1016" y="0"/>
            <a:ext cx="34258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/>
          <p:nvPr/>
        </p:nvSpPr>
        <p:spPr>
          <a:xfrm>
            <a:off x="3424372" y="0"/>
            <a:ext cx="3433628" cy="514350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2"/>
              <a:buFont typeface="Arial"/>
              <a:buNone/>
            </a:pPr>
            <a:endParaRPr sz="101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3751401" y="1385047"/>
            <a:ext cx="2473213" cy="275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3751402" y="4767264"/>
            <a:ext cx="48272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236616" y="4767264"/>
            <a:ext cx="133184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391346" y="4737447"/>
            <a:ext cx="31121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36" name="Google Shape;36;p5"/>
          <p:cNvGrpSpPr/>
          <p:nvPr/>
        </p:nvGrpSpPr>
        <p:grpSpPr>
          <a:xfrm>
            <a:off x="6134100" y="-9525"/>
            <a:ext cx="733425" cy="663575"/>
            <a:chOff x="5152" y="-6"/>
            <a:chExt cx="616" cy="418"/>
          </a:xfrm>
        </p:grpSpPr>
        <p:sp>
          <p:nvSpPr>
            <p:cNvPr id="37" name="Google Shape;37;p5"/>
            <p:cNvSpPr/>
            <p:nvPr/>
          </p:nvSpPr>
          <p:spPr>
            <a:xfrm>
              <a:off x="5152" y="-6"/>
              <a:ext cx="616" cy="4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5"/>
            <p:cNvSpPr/>
            <p:nvPr/>
          </p:nvSpPr>
          <p:spPr>
            <a:xfrm>
              <a:off x="5155" y="-3"/>
              <a:ext cx="610" cy="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5"/>
            <p:cNvSpPr/>
            <p:nvPr/>
          </p:nvSpPr>
          <p:spPr>
            <a:xfrm>
              <a:off x="5552" y="113"/>
              <a:ext cx="111" cy="162"/>
            </a:xfrm>
            <a:custGeom>
              <a:avLst/>
              <a:gdLst/>
              <a:ahLst/>
              <a:cxnLst/>
              <a:rect l="l" t="t" r="r" b="b"/>
              <a:pathLst>
                <a:path w="221" h="325" extrusionOk="0">
                  <a:moveTo>
                    <a:pt x="157" y="325"/>
                  </a:moveTo>
                  <a:lnTo>
                    <a:pt x="157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5418" y="113"/>
              <a:ext cx="122" cy="162"/>
            </a:xfrm>
            <a:custGeom>
              <a:avLst/>
              <a:gdLst/>
              <a:ahLst/>
              <a:cxnLst/>
              <a:rect l="l" t="t" r="r" b="b"/>
              <a:pathLst>
                <a:path w="242" h="325" extrusionOk="0">
                  <a:moveTo>
                    <a:pt x="87" y="78"/>
                  </a:moveTo>
                  <a:lnTo>
                    <a:pt x="87" y="325"/>
                  </a:lnTo>
                  <a:lnTo>
                    <a:pt x="178" y="325"/>
                  </a:lnTo>
                  <a:lnTo>
                    <a:pt x="178" y="78"/>
                  </a:lnTo>
                  <a:lnTo>
                    <a:pt x="242" y="78"/>
                  </a:lnTo>
                  <a:lnTo>
                    <a:pt x="242" y="0"/>
                  </a:lnTo>
                  <a:lnTo>
                    <a:pt x="24" y="0"/>
                  </a:lnTo>
                  <a:lnTo>
                    <a:pt x="0" y="78"/>
                  </a:lnTo>
                  <a:lnTo>
                    <a:pt x="87" y="78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5273" y="113"/>
              <a:ext cx="144" cy="162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183" y="325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3" y="325"/>
                  </a:lnTo>
                  <a:close/>
                </a:path>
              </a:pathLst>
            </a:custGeom>
            <a:solidFill>
              <a:srgbClr val="E45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TT 2018 Title or section 1">
  <p:cSld name="1_VTT 2018 Title or section 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6"/>
          <p:cNvPicPr preferRelativeResize="0"/>
          <p:nvPr/>
        </p:nvPicPr>
        <p:blipFill rotWithShape="1">
          <a:blip r:embed="rId2">
            <a:alphaModFix/>
          </a:blip>
          <a:srcRect l="536" t="339" r="49654" b="224"/>
          <a:stretch/>
        </p:blipFill>
        <p:spPr>
          <a:xfrm>
            <a:off x="-1" y="0"/>
            <a:ext cx="345881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/>
          <p:nvPr/>
        </p:nvSpPr>
        <p:spPr>
          <a:xfrm>
            <a:off x="3424372" y="0"/>
            <a:ext cx="3433628" cy="51435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2"/>
              <a:buFont typeface="Arial"/>
              <a:buNone/>
            </a:pPr>
            <a:endParaRPr sz="101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 txBox="1">
            <a:spLocks noGrp="1"/>
          </p:cNvSpPr>
          <p:nvPr>
            <p:ph type="ctrTitle"/>
          </p:nvPr>
        </p:nvSpPr>
        <p:spPr>
          <a:xfrm>
            <a:off x="3751401" y="1385047"/>
            <a:ext cx="2473213" cy="275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3751402" y="4767264"/>
            <a:ext cx="48272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236616" y="4767264"/>
            <a:ext cx="133184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391346" y="4737447"/>
            <a:ext cx="31121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49" name="Google Shape;49;p6"/>
          <p:cNvGrpSpPr/>
          <p:nvPr/>
        </p:nvGrpSpPr>
        <p:grpSpPr>
          <a:xfrm>
            <a:off x="6134100" y="-9525"/>
            <a:ext cx="733425" cy="663575"/>
            <a:chOff x="5152" y="-6"/>
            <a:chExt cx="616" cy="418"/>
          </a:xfrm>
        </p:grpSpPr>
        <p:sp>
          <p:nvSpPr>
            <p:cNvPr id="50" name="Google Shape;50;p6"/>
            <p:cNvSpPr/>
            <p:nvPr/>
          </p:nvSpPr>
          <p:spPr>
            <a:xfrm>
              <a:off x="5152" y="-6"/>
              <a:ext cx="616" cy="4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6"/>
            <p:cNvSpPr/>
            <p:nvPr/>
          </p:nvSpPr>
          <p:spPr>
            <a:xfrm>
              <a:off x="5155" y="-3"/>
              <a:ext cx="610" cy="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5552" y="113"/>
              <a:ext cx="111" cy="162"/>
            </a:xfrm>
            <a:custGeom>
              <a:avLst/>
              <a:gdLst/>
              <a:ahLst/>
              <a:cxnLst/>
              <a:rect l="l" t="t" r="r" b="b"/>
              <a:pathLst>
                <a:path w="221" h="325" extrusionOk="0">
                  <a:moveTo>
                    <a:pt x="157" y="325"/>
                  </a:moveTo>
                  <a:lnTo>
                    <a:pt x="157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5418" y="113"/>
              <a:ext cx="122" cy="162"/>
            </a:xfrm>
            <a:custGeom>
              <a:avLst/>
              <a:gdLst/>
              <a:ahLst/>
              <a:cxnLst/>
              <a:rect l="l" t="t" r="r" b="b"/>
              <a:pathLst>
                <a:path w="242" h="325" extrusionOk="0">
                  <a:moveTo>
                    <a:pt x="87" y="78"/>
                  </a:moveTo>
                  <a:lnTo>
                    <a:pt x="87" y="325"/>
                  </a:lnTo>
                  <a:lnTo>
                    <a:pt x="178" y="325"/>
                  </a:lnTo>
                  <a:lnTo>
                    <a:pt x="178" y="78"/>
                  </a:lnTo>
                  <a:lnTo>
                    <a:pt x="242" y="78"/>
                  </a:lnTo>
                  <a:lnTo>
                    <a:pt x="242" y="0"/>
                  </a:lnTo>
                  <a:lnTo>
                    <a:pt x="24" y="0"/>
                  </a:lnTo>
                  <a:lnTo>
                    <a:pt x="0" y="78"/>
                  </a:lnTo>
                  <a:lnTo>
                    <a:pt x="87" y="78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6"/>
            <p:cNvSpPr/>
            <p:nvPr/>
          </p:nvSpPr>
          <p:spPr>
            <a:xfrm>
              <a:off x="5273" y="113"/>
              <a:ext cx="144" cy="162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183" y="325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3" y="325"/>
                  </a:lnTo>
                  <a:close/>
                </a:path>
              </a:pathLst>
            </a:custGeom>
            <a:solidFill>
              <a:srgbClr val="E45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VTT 2018 Title or section 2">
  <p:cSld name="2_VTT 2018 Title or section 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7"/>
          <p:cNvPicPr preferRelativeResize="0"/>
          <p:nvPr/>
        </p:nvPicPr>
        <p:blipFill rotWithShape="1">
          <a:blip r:embed="rId2">
            <a:alphaModFix/>
          </a:blip>
          <a:srcRect r="50000"/>
          <a:stretch/>
        </p:blipFill>
        <p:spPr>
          <a:xfrm>
            <a:off x="1016" y="0"/>
            <a:ext cx="342798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7"/>
          <p:cNvSpPr/>
          <p:nvPr/>
        </p:nvSpPr>
        <p:spPr>
          <a:xfrm>
            <a:off x="3424372" y="0"/>
            <a:ext cx="3433628" cy="5143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2"/>
              <a:buFont typeface="Arial"/>
              <a:buNone/>
            </a:pPr>
            <a:endParaRPr sz="101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"/>
          <p:cNvSpPr txBox="1">
            <a:spLocks noGrp="1"/>
          </p:cNvSpPr>
          <p:nvPr>
            <p:ph type="ctrTitle"/>
          </p:nvPr>
        </p:nvSpPr>
        <p:spPr>
          <a:xfrm>
            <a:off x="3751401" y="1385047"/>
            <a:ext cx="2473213" cy="275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dt" idx="10"/>
          </p:nvPr>
        </p:nvSpPr>
        <p:spPr>
          <a:xfrm>
            <a:off x="3751402" y="4767264"/>
            <a:ext cx="48272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ftr" idx="11"/>
          </p:nvPr>
        </p:nvSpPr>
        <p:spPr>
          <a:xfrm>
            <a:off x="4236616" y="4767264"/>
            <a:ext cx="133184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6391346" y="4737447"/>
            <a:ext cx="31121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62" name="Google Shape;62;p7"/>
          <p:cNvGrpSpPr/>
          <p:nvPr/>
        </p:nvGrpSpPr>
        <p:grpSpPr>
          <a:xfrm>
            <a:off x="6128148" y="-6350"/>
            <a:ext cx="734615" cy="663575"/>
            <a:chOff x="5147" y="-4"/>
            <a:chExt cx="617" cy="418"/>
          </a:xfrm>
        </p:grpSpPr>
        <p:sp>
          <p:nvSpPr>
            <p:cNvPr id="63" name="Google Shape;63;p7"/>
            <p:cNvSpPr/>
            <p:nvPr/>
          </p:nvSpPr>
          <p:spPr>
            <a:xfrm>
              <a:off x="5147" y="-4"/>
              <a:ext cx="617" cy="4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7"/>
            <p:cNvSpPr/>
            <p:nvPr/>
          </p:nvSpPr>
          <p:spPr>
            <a:xfrm>
              <a:off x="5150" y="-1"/>
              <a:ext cx="611" cy="4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7"/>
            <p:cNvSpPr/>
            <p:nvPr/>
          </p:nvSpPr>
          <p:spPr>
            <a:xfrm>
              <a:off x="5548" y="115"/>
              <a:ext cx="110" cy="162"/>
            </a:xfrm>
            <a:custGeom>
              <a:avLst/>
              <a:gdLst/>
              <a:ahLst/>
              <a:cxnLst/>
              <a:rect l="l" t="t" r="r" b="b"/>
              <a:pathLst>
                <a:path w="221" h="325" extrusionOk="0">
                  <a:moveTo>
                    <a:pt x="156" y="325"/>
                  </a:moveTo>
                  <a:lnTo>
                    <a:pt x="156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6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7"/>
            <p:cNvSpPr/>
            <p:nvPr/>
          </p:nvSpPr>
          <p:spPr>
            <a:xfrm>
              <a:off x="5414" y="115"/>
              <a:ext cx="121" cy="162"/>
            </a:xfrm>
            <a:custGeom>
              <a:avLst/>
              <a:gdLst/>
              <a:ahLst/>
              <a:cxnLst/>
              <a:rect l="l" t="t" r="r" b="b"/>
              <a:pathLst>
                <a:path w="244" h="325" extrusionOk="0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7"/>
            <p:cNvSpPr/>
            <p:nvPr/>
          </p:nvSpPr>
          <p:spPr>
            <a:xfrm>
              <a:off x="5268" y="115"/>
              <a:ext cx="144" cy="162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183" y="325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7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89" y="325"/>
                  </a:lnTo>
                  <a:lnTo>
                    <a:pt x="183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VTT 2018 Title or section 2">
  <p:cSld name="3_VTT 2018 Title or section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8"/>
          <p:cNvPicPr preferRelativeResize="0"/>
          <p:nvPr/>
        </p:nvPicPr>
        <p:blipFill rotWithShape="1">
          <a:blip r:embed="rId2">
            <a:alphaModFix/>
          </a:blip>
          <a:srcRect l="5200" t="121" r="36555" b="420"/>
          <a:stretch/>
        </p:blipFill>
        <p:spPr>
          <a:xfrm>
            <a:off x="-1" y="0"/>
            <a:ext cx="4008535" cy="514519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8"/>
          <p:cNvSpPr/>
          <p:nvPr/>
        </p:nvSpPr>
        <p:spPr>
          <a:xfrm>
            <a:off x="3424372" y="0"/>
            <a:ext cx="3433628" cy="5143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2"/>
              <a:buFont typeface="Arial"/>
              <a:buNone/>
            </a:pPr>
            <a:endParaRPr sz="101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8"/>
          <p:cNvSpPr txBox="1">
            <a:spLocks noGrp="1"/>
          </p:cNvSpPr>
          <p:nvPr>
            <p:ph type="ctrTitle"/>
          </p:nvPr>
        </p:nvSpPr>
        <p:spPr>
          <a:xfrm>
            <a:off x="3751401" y="1385047"/>
            <a:ext cx="2473213" cy="275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dt" idx="10"/>
          </p:nvPr>
        </p:nvSpPr>
        <p:spPr>
          <a:xfrm>
            <a:off x="3751402" y="4767264"/>
            <a:ext cx="48272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ftr" idx="11"/>
          </p:nvPr>
        </p:nvSpPr>
        <p:spPr>
          <a:xfrm>
            <a:off x="4236616" y="4767264"/>
            <a:ext cx="133184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sldNum" idx="12"/>
          </p:nvPr>
        </p:nvSpPr>
        <p:spPr>
          <a:xfrm>
            <a:off x="6391346" y="4737447"/>
            <a:ext cx="31121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75" name="Google Shape;75;p8"/>
          <p:cNvGrpSpPr/>
          <p:nvPr/>
        </p:nvGrpSpPr>
        <p:grpSpPr>
          <a:xfrm>
            <a:off x="6128148" y="-6350"/>
            <a:ext cx="734615" cy="663575"/>
            <a:chOff x="5147" y="-4"/>
            <a:chExt cx="617" cy="418"/>
          </a:xfrm>
        </p:grpSpPr>
        <p:sp>
          <p:nvSpPr>
            <p:cNvPr id="76" name="Google Shape;76;p8"/>
            <p:cNvSpPr/>
            <p:nvPr/>
          </p:nvSpPr>
          <p:spPr>
            <a:xfrm>
              <a:off x="5147" y="-4"/>
              <a:ext cx="617" cy="4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8"/>
            <p:cNvSpPr/>
            <p:nvPr/>
          </p:nvSpPr>
          <p:spPr>
            <a:xfrm>
              <a:off x="5150" y="-1"/>
              <a:ext cx="611" cy="4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5548" y="115"/>
              <a:ext cx="110" cy="162"/>
            </a:xfrm>
            <a:custGeom>
              <a:avLst/>
              <a:gdLst/>
              <a:ahLst/>
              <a:cxnLst/>
              <a:rect l="l" t="t" r="r" b="b"/>
              <a:pathLst>
                <a:path w="221" h="325" extrusionOk="0">
                  <a:moveTo>
                    <a:pt x="156" y="325"/>
                  </a:moveTo>
                  <a:lnTo>
                    <a:pt x="156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6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5414" y="115"/>
              <a:ext cx="121" cy="162"/>
            </a:xfrm>
            <a:custGeom>
              <a:avLst/>
              <a:gdLst/>
              <a:ahLst/>
              <a:cxnLst/>
              <a:rect l="l" t="t" r="r" b="b"/>
              <a:pathLst>
                <a:path w="244" h="325" extrusionOk="0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5268" y="115"/>
              <a:ext cx="144" cy="162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183" y="325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7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89" y="325"/>
                  </a:lnTo>
                  <a:lnTo>
                    <a:pt x="183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VTT 2018 Title or section 2">
  <p:cSld name="4_VTT 2018 Title or section 2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9"/>
          <p:cNvPicPr preferRelativeResize="0"/>
          <p:nvPr/>
        </p:nvPicPr>
        <p:blipFill rotWithShape="1">
          <a:blip r:embed="rId2">
            <a:alphaModFix/>
          </a:blip>
          <a:srcRect l="5202" r="25246"/>
          <a:stretch/>
        </p:blipFill>
        <p:spPr>
          <a:xfrm>
            <a:off x="1" y="0"/>
            <a:ext cx="4783055" cy="515244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9"/>
          <p:cNvSpPr/>
          <p:nvPr/>
        </p:nvSpPr>
        <p:spPr>
          <a:xfrm>
            <a:off x="3424372" y="0"/>
            <a:ext cx="3433628" cy="514350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2"/>
              <a:buFont typeface="Arial"/>
              <a:buNone/>
            </a:pPr>
            <a:endParaRPr sz="101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9"/>
          <p:cNvSpPr txBox="1">
            <a:spLocks noGrp="1"/>
          </p:cNvSpPr>
          <p:nvPr>
            <p:ph type="ctrTitle"/>
          </p:nvPr>
        </p:nvSpPr>
        <p:spPr>
          <a:xfrm>
            <a:off x="3751401" y="1385047"/>
            <a:ext cx="2473213" cy="275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dt" idx="10"/>
          </p:nvPr>
        </p:nvSpPr>
        <p:spPr>
          <a:xfrm>
            <a:off x="3751402" y="4767264"/>
            <a:ext cx="48272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ftr" idx="11"/>
          </p:nvPr>
        </p:nvSpPr>
        <p:spPr>
          <a:xfrm>
            <a:off x="4236616" y="4767264"/>
            <a:ext cx="133184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sldNum" idx="12"/>
          </p:nvPr>
        </p:nvSpPr>
        <p:spPr>
          <a:xfrm>
            <a:off x="6391346" y="4737447"/>
            <a:ext cx="31121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88" name="Google Shape;88;p9"/>
          <p:cNvGrpSpPr/>
          <p:nvPr/>
        </p:nvGrpSpPr>
        <p:grpSpPr>
          <a:xfrm>
            <a:off x="6126957" y="-6350"/>
            <a:ext cx="735806" cy="665163"/>
            <a:chOff x="5146" y="-4"/>
            <a:chExt cx="618" cy="419"/>
          </a:xfrm>
        </p:grpSpPr>
        <p:sp>
          <p:nvSpPr>
            <p:cNvPr id="89" name="Google Shape;89;p9"/>
            <p:cNvSpPr/>
            <p:nvPr/>
          </p:nvSpPr>
          <p:spPr>
            <a:xfrm>
              <a:off x="5146" y="-4"/>
              <a:ext cx="618" cy="4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5149" y="-1"/>
              <a:ext cx="612" cy="4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9"/>
            <p:cNvSpPr/>
            <p:nvPr/>
          </p:nvSpPr>
          <p:spPr>
            <a:xfrm>
              <a:off x="5547" y="115"/>
              <a:ext cx="111" cy="163"/>
            </a:xfrm>
            <a:custGeom>
              <a:avLst/>
              <a:gdLst/>
              <a:ahLst/>
              <a:cxnLst/>
              <a:rect l="l" t="t" r="r" b="b"/>
              <a:pathLst>
                <a:path w="222" h="325" extrusionOk="0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9"/>
            <p:cNvSpPr/>
            <p:nvPr/>
          </p:nvSpPr>
          <p:spPr>
            <a:xfrm>
              <a:off x="5413" y="115"/>
              <a:ext cx="122" cy="163"/>
            </a:xfrm>
            <a:custGeom>
              <a:avLst/>
              <a:gdLst/>
              <a:ahLst/>
              <a:cxnLst/>
              <a:rect l="l" t="t" r="r" b="b"/>
              <a:pathLst>
                <a:path w="244" h="325" extrusionOk="0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9"/>
            <p:cNvSpPr/>
            <p:nvPr/>
          </p:nvSpPr>
          <p:spPr>
            <a:xfrm>
              <a:off x="5267" y="115"/>
              <a:ext cx="145" cy="163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TT 2018 Title or section with image 1">
  <p:cSld name="VTT 2018 Title or section with image 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"/>
          <p:cNvSpPr txBox="1">
            <a:spLocks noGrp="1"/>
          </p:cNvSpPr>
          <p:nvPr>
            <p:ph type="ctrTitle"/>
          </p:nvPr>
        </p:nvSpPr>
        <p:spPr>
          <a:xfrm>
            <a:off x="545534" y="1385047"/>
            <a:ext cx="2473213" cy="275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0"/>
          <p:cNvSpPr>
            <a:spLocks noGrp="1"/>
          </p:cNvSpPr>
          <p:nvPr>
            <p:ph type="pic" idx="2"/>
          </p:nvPr>
        </p:nvSpPr>
        <p:spPr>
          <a:xfrm>
            <a:off x="3431445" y="0"/>
            <a:ext cx="3426556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10"/>
          <p:cNvSpPr txBox="1">
            <a:spLocks noGrp="1"/>
          </p:cNvSpPr>
          <p:nvPr>
            <p:ph type="dt" idx="10"/>
          </p:nvPr>
        </p:nvSpPr>
        <p:spPr>
          <a:xfrm>
            <a:off x="545971" y="4767264"/>
            <a:ext cx="48272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0"/>
          <p:cNvSpPr txBox="1">
            <a:spLocks noGrp="1"/>
          </p:cNvSpPr>
          <p:nvPr>
            <p:ph type="ftr" idx="11"/>
          </p:nvPr>
        </p:nvSpPr>
        <p:spPr>
          <a:xfrm>
            <a:off x="1031185" y="4767264"/>
            <a:ext cx="133184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0"/>
          <p:cNvSpPr txBox="1">
            <a:spLocks noGrp="1"/>
          </p:cNvSpPr>
          <p:nvPr>
            <p:ph type="sldNum" idx="12"/>
          </p:nvPr>
        </p:nvSpPr>
        <p:spPr>
          <a:xfrm>
            <a:off x="6391346" y="4737447"/>
            <a:ext cx="31121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100" name="Google Shape;100;p10"/>
          <p:cNvGrpSpPr/>
          <p:nvPr/>
        </p:nvGrpSpPr>
        <p:grpSpPr>
          <a:xfrm>
            <a:off x="-5953" y="-6350"/>
            <a:ext cx="733426" cy="661988"/>
            <a:chOff x="-5" y="-4"/>
            <a:chExt cx="616" cy="417"/>
          </a:xfrm>
        </p:grpSpPr>
        <p:sp>
          <p:nvSpPr>
            <p:cNvPr id="101" name="Google Shape;101;p10"/>
            <p:cNvSpPr/>
            <p:nvPr/>
          </p:nvSpPr>
          <p:spPr>
            <a:xfrm>
              <a:off x="-5" y="-4"/>
              <a:ext cx="616" cy="4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-2" y="-1"/>
              <a:ext cx="610" cy="411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395" y="115"/>
              <a:ext cx="111" cy="162"/>
            </a:xfrm>
            <a:custGeom>
              <a:avLst/>
              <a:gdLst/>
              <a:ahLst/>
              <a:cxnLst/>
              <a:rect l="l" t="t" r="r" b="b"/>
              <a:pathLst>
                <a:path w="221" h="324" extrusionOk="0">
                  <a:moveTo>
                    <a:pt x="157" y="324"/>
                  </a:moveTo>
                  <a:lnTo>
                    <a:pt x="157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4"/>
                  </a:lnTo>
                  <a:lnTo>
                    <a:pt x="66" y="324"/>
                  </a:lnTo>
                  <a:lnTo>
                    <a:pt x="157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261" y="115"/>
              <a:ext cx="122" cy="162"/>
            </a:xfrm>
            <a:custGeom>
              <a:avLst/>
              <a:gdLst/>
              <a:ahLst/>
              <a:cxnLst/>
              <a:rect l="l" t="t" r="r" b="b"/>
              <a:pathLst>
                <a:path w="242" h="324" extrusionOk="0">
                  <a:moveTo>
                    <a:pt x="87" y="78"/>
                  </a:moveTo>
                  <a:lnTo>
                    <a:pt x="87" y="324"/>
                  </a:lnTo>
                  <a:lnTo>
                    <a:pt x="178" y="324"/>
                  </a:lnTo>
                  <a:lnTo>
                    <a:pt x="178" y="78"/>
                  </a:lnTo>
                  <a:lnTo>
                    <a:pt x="242" y="78"/>
                  </a:lnTo>
                  <a:lnTo>
                    <a:pt x="242" y="0"/>
                  </a:lnTo>
                  <a:lnTo>
                    <a:pt x="24" y="0"/>
                  </a:lnTo>
                  <a:lnTo>
                    <a:pt x="0" y="78"/>
                  </a:lnTo>
                  <a:lnTo>
                    <a:pt x="87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116" y="115"/>
              <a:ext cx="144" cy="162"/>
            </a:xfrm>
            <a:custGeom>
              <a:avLst/>
              <a:gdLst/>
              <a:ahLst/>
              <a:cxnLst/>
              <a:rect l="l" t="t" r="r" b="b"/>
              <a:pathLst>
                <a:path w="289" h="324" extrusionOk="0">
                  <a:moveTo>
                    <a:pt x="183" y="324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8"/>
                  </a:lnTo>
                  <a:lnTo>
                    <a:pt x="91" y="61"/>
                  </a:lnTo>
                  <a:lnTo>
                    <a:pt x="0" y="61"/>
                  </a:lnTo>
                  <a:lnTo>
                    <a:pt x="90" y="324"/>
                  </a:lnTo>
                  <a:lnTo>
                    <a:pt x="183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TT 2018 Title or section with image 2">
  <p:cSld name="VTT 2018 Title or section with image 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1"/>
          <p:cNvSpPr/>
          <p:nvPr/>
        </p:nvSpPr>
        <p:spPr>
          <a:xfrm>
            <a:off x="3424372" y="0"/>
            <a:ext cx="3433628" cy="51435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2"/>
              <a:buFont typeface="Arial"/>
              <a:buNone/>
            </a:pPr>
            <a:endParaRPr sz="101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1"/>
          <p:cNvSpPr>
            <a:spLocks noGrp="1"/>
          </p:cNvSpPr>
          <p:nvPr>
            <p:ph type="pic" idx="2"/>
          </p:nvPr>
        </p:nvSpPr>
        <p:spPr>
          <a:xfrm>
            <a:off x="0" y="0"/>
            <a:ext cx="3426556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11"/>
          <p:cNvSpPr txBox="1">
            <a:spLocks noGrp="1"/>
          </p:cNvSpPr>
          <p:nvPr>
            <p:ph type="ctrTitle"/>
          </p:nvPr>
        </p:nvSpPr>
        <p:spPr>
          <a:xfrm>
            <a:off x="3751401" y="1385047"/>
            <a:ext cx="2473213" cy="275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1"/>
          <p:cNvSpPr txBox="1">
            <a:spLocks noGrp="1"/>
          </p:cNvSpPr>
          <p:nvPr>
            <p:ph type="dt" idx="10"/>
          </p:nvPr>
        </p:nvSpPr>
        <p:spPr>
          <a:xfrm>
            <a:off x="3751402" y="4767264"/>
            <a:ext cx="48272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1"/>
          <p:cNvSpPr txBox="1">
            <a:spLocks noGrp="1"/>
          </p:cNvSpPr>
          <p:nvPr>
            <p:ph type="ftr" idx="11"/>
          </p:nvPr>
        </p:nvSpPr>
        <p:spPr>
          <a:xfrm>
            <a:off x="4236616" y="4767264"/>
            <a:ext cx="133184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1"/>
          <p:cNvSpPr txBox="1">
            <a:spLocks noGrp="1"/>
          </p:cNvSpPr>
          <p:nvPr>
            <p:ph type="sldNum" idx="12"/>
          </p:nvPr>
        </p:nvSpPr>
        <p:spPr>
          <a:xfrm>
            <a:off x="6391346" y="4737447"/>
            <a:ext cx="31121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113" name="Google Shape;113;p11"/>
          <p:cNvGrpSpPr/>
          <p:nvPr/>
        </p:nvGrpSpPr>
        <p:grpSpPr>
          <a:xfrm>
            <a:off x="6130529" y="-6350"/>
            <a:ext cx="733425" cy="663575"/>
            <a:chOff x="5149" y="-4"/>
            <a:chExt cx="616" cy="418"/>
          </a:xfrm>
        </p:grpSpPr>
        <p:sp>
          <p:nvSpPr>
            <p:cNvPr id="114" name="Google Shape;114;p11"/>
            <p:cNvSpPr/>
            <p:nvPr/>
          </p:nvSpPr>
          <p:spPr>
            <a:xfrm>
              <a:off x="5149" y="-4"/>
              <a:ext cx="616" cy="4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5152" y="-1"/>
              <a:ext cx="610" cy="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5549" y="115"/>
              <a:ext cx="111" cy="162"/>
            </a:xfrm>
            <a:custGeom>
              <a:avLst/>
              <a:gdLst/>
              <a:ahLst/>
              <a:cxnLst/>
              <a:rect l="l" t="t" r="r" b="b"/>
              <a:pathLst>
                <a:path w="221" h="325" extrusionOk="0">
                  <a:moveTo>
                    <a:pt x="157" y="325"/>
                  </a:moveTo>
                  <a:lnTo>
                    <a:pt x="157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5415" y="115"/>
              <a:ext cx="122" cy="162"/>
            </a:xfrm>
            <a:custGeom>
              <a:avLst/>
              <a:gdLst/>
              <a:ahLst/>
              <a:cxnLst/>
              <a:rect l="l" t="t" r="r" b="b"/>
              <a:pathLst>
                <a:path w="242" h="325" extrusionOk="0">
                  <a:moveTo>
                    <a:pt x="87" y="78"/>
                  </a:moveTo>
                  <a:lnTo>
                    <a:pt x="87" y="325"/>
                  </a:lnTo>
                  <a:lnTo>
                    <a:pt x="178" y="325"/>
                  </a:lnTo>
                  <a:lnTo>
                    <a:pt x="178" y="78"/>
                  </a:lnTo>
                  <a:lnTo>
                    <a:pt x="242" y="78"/>
                  </a:lnTo>
                  <a:lnTo>
                    <a:pt x="242" y="0"/>
                  </a:lnTo>
                  <a:lnTo>
                    <a:pt x="24" y="0"/>
                  </a:lnTo>
                  <a:lnTo>
                    <a:pt x="0" y="78"/>
                  </a:lnTo>
                  <a:lnTo>
                    <a:pt x="87" y="78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5270" y="115"/>
              <a:ext cx="144" cy="162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183" y="325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3" y="325"/>
                  </a:lnTo>
                  <a:close/>
                </a:path>
              </a:pathLst>
            </a:custGeom>
            <a:solidFill>
              <a:srgbClr val="E45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565946" y="540878"/>
            <a:ext cx="519958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8"/>
              <a:buFont typeface="Arial"/>
              <a:buNone/>
              <a:defRPr sz="24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565946" y="1544135"/>
            <a:ext cx="5199580" cy="2789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0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Char char="▪"/>
              <a:defRPr sz="16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545971" y="4767264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45" b="1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2343151" y="4767264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45" b="1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5975067" y="4737447"/>
            <a:ext cx="7008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3"/>
              <a:buFont typeface="Arial"/>
              <a:buNone/>
              <a:defRPr sz="1383" b="1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963">
          <p15:clr>
            <a:srgbClr val="F26B43"/>
          </p15:clr>
        </p15:guide>
        <p15:guide id="2" orient="horz" pos="1297">
          <p15:clr>
            <a:srgbClr val="F26B43"/>
          </p15:clr>
        </p15:guide>
        <p15:guide id="3" orient="horz" pos="878">
          <p15:clr>
            <a:srgbClr val="F26B43"/>
          </p15:clr>
        </p15:guide>
        <p15:guide id="4" orient="horz" pos="973">
          <p15:clr>
            <a:srgbClr val="F26B43"/>
          </p15:clr>
        </p15:guide>
        <p15:guide id="5" pos="353">
          <p15:clr>
            <a:srgbClr val="F26B43"/>
          </p15:clr>
        </p15:guide>
        <p15:guide id="6" orient="horz" pos="4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8481" y="445197"/>
            <a:ext cx="4714209" cy="4437689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"/>
          <p:cNvSpPr/>
          <p:nvPr/>
        </p:nvSpPr>
        <p:spPr>
          <a:xfrm>
            <a:off x="5827134" y="978270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FFBD8D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2.x. Rahoitus deadline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"/>
          <p:cNvSpPr/>
          <p:nvPr/>
        </p:nvSpPr>
        <p:spPr>
          <a:xfrm>
            <a:off x="5823010" y="1336844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3.x. Kilpailutukset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"/>
          <p:cNvSpPr/>
          <p:nvPr/>
        </p:nvSpPr>
        <p:spPr>
          <a:xfrm>
            <a:off x="5823009" y="1697320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7FC8E9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4.x. Messut / tapahtumat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"/>
          <p:cNvSpPr/>
          <p:nvPr/>
        </p:nvSpPr>
        <p:spPr>
          <a:xfrm>
            <a:off x="5823008" y="2057796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5.x. Markkinointikam-panja / aktiviteetti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"/>
          <p:cNvSpPr txBox="1"/>
          <p:nvPr/>
        </p:nvSpPr>
        <p:spPr>
          <a:xfrm>
            <a:off x="0" y="0"/>
            <a:ext cx="4070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"/>
          <p:cNvSpPr txBox="1"/>
          <p:nvPr/>
        </p:nvSpPr>
        <p:spPr>
          <a:xfrm>
            <a:off x="3122731" y="1947276"/>
            <a:ext cx="47160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0" i="0" u="none" strike="noStrike" cap="none">
                <a:solidFill>
                  <a:srgbClr val="6C8087"/>
                </a:solidFill>
                <a:latin typeface="Calibri"/>
                <a:ea typeface="Calibri"/>
                <a:cs typeface="Calibri"/>
                <a:sym typeface="Calibri"/>
              </a:rPr>
              <a:t>Tammi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"/>
          <p:cNvSpPr txBox="1"/>
          <p:nvPr/>
        </p:nvSpPr>
        <p:spPr>
          <a:xfrm>
            <a:off x="3443056" y="2092427"/>
            <a:ext cx="42992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0" i="0" u="none" strike="noStrike" cap="none">
                <a:solidFill>
                  <a:srgbClr val="6C8087"/>
                </a:solidFill>
                <a:latin typeface="Calibri"/>
                <a:ea typeface="Calibri"/>
                <a:cs typeface="Calibri"/>
                <a:sym typeface="Calibri"/>
              </a:rPr>
              <a:t>Helmi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"/>
          <p:cNvSpPr txBox="1"/>
          <p:nvPr/>
        </p:nvSpPr>
        <p:spPr>
          <a:xfrm>
            <a:off x="3630867" y="2397927"/>
            <a:ext cx="46038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0" i="0" u="none" strike="noStrike" cap="none">
                <a:solidFill>
                  <a:srgbClr val="6C8087"/>
                </a:solidFill>
                <a:latin typeface="Calibri"/>
                <a:ea typeface="Calibri"/>
                <a:cs typeface="Calibri"/>
                <a:sym typeface="Calibri"/>
              </a:rPr>
              <a:t>Maalis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"/>
          <p:cNvSpPr txBox="1"/>
          <p:nvPr/>
        </p:nvSpPr>
        <p:spPr>
          <a:xfrm>
            <a:off x="3449447" y="3033944"/>
            <a:ext cx="44435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0" i="0" u="none" strike="noStrike" cap="none">
                <a:solidFill>
                  <a:srgbClr val="6C8087"/>
                </a:solidFill>
                <a:latin typeface="Calibri"/>
                <a:ea typeface="Calibri"/>
                <a:cs typeface="Calibri"/>
                <a:sym typeface="Calibri"/>
              </a:rPr>
              <a:t>Touko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"/>
          <p:cNvSpPr txBox="1"/>
          <p:nvPr/>
        </p:nvSpPr>
        <p:spPr>
          <a:xfrm>
            <a:off x="3162260" y="3161003"/>
            <a:ext cx="37863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0" i="0" u="none" strike="noStrike" cap="none">
                <a:solidFill>
                  <a:srgbClr val="6C8087"/>
                </a:solidFill>
                <a:latin typeface="Calibri"/>
                <a:ea typeface="Calibri"/>
                <a:cs typeface="Calibri"/>
                <a:sym typeface="Calibri"/>
              </a:rPr>
              <a:t>Kesä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"/>
          <p:cNvSpPr txBox="1"/>
          <p:nvPr/>
        </p:nvSpPr>
        <p:spPr>
          <a:xfrm>
            <a:off x="2562295" y="3008820"/>
            <a:ext cx="31290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0" i="0" u="none" strike="noStrike" cap="none">
                <a:solidFill>
                  <a:srgbClr val="6C8087"/>
                </a:solidFill>
                <a:latin typeface="Calibri"/>
                <a:ea typeface="Calibri"/>
                <a:cs typeface="Calibri"/>
                <a:sym typeface="Calibri"/>
              </a:rPr>
              <a:t>Elo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"/>
          <p:cNvSpPr txBox="1"/>
          <p:nvPr/>
        </p:nvSpPr>
        <p:spPr>
          <a:xfrm>
            <a:off x="2358245" y="2696295"/>
            <a:ext cx="36420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0" i="0" u="none" strike="noStrike" cap="none">
                <a:solidFill>
                  <a:srgbClr val="6C8087"/>
                </a:solidFill>
                <a:latin typeface="Calibri"/>
                <a:ea typeface="Calibri"/>
                <a:cs typeface="Calibri"/>
                <a:sym typeface="Calibri"/>
              </a:rPr>
              <a:t>Syys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"/>
          <p:cNvSpPr txBox="1"/>
          <p:nvPr/>
        </p:nvSpPr>
        <p:spPr>
          <a:xfrm>
            <a:off x="2353790" y="2389776"/>
            <a:ext cx="37863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0" i="0" u="none" strike="noStrike" cap="none">
                <a:solidFill>
                  <a:srgbClr val="6C8087"/>
                </a:solidFill>
                <a:latin typeface="Calibri"/>
                <a:ea typeface="Calibri"/>
                <a:cs typeface="Calibri"/>
                <a:sym typeface="Calibri"/>
              </a:rPr>
              <a:t>Loka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"/>
          <p:cNvSpPr txBox="1"/>
          <p:nvPr/>
        </p:nvSpPr>
        <p:spPr>
          <a:xfrm>
            <a:off x="2453694" y="2099488"/>
            <a:ext cx="48282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0" i="0" u="none" strike="noStrike" cap="none">
                <a:solidFill>
                  <a:srgbClr val="6C8087"/>
                </a:solidFill>
                <a:latin typeface="Calibri"/>
                <a:ea typeface="Calibri"/>
                <a:cs typeface="Calibri"/>
                <a:sym typeface="Calibri"/>
              </a:rPr>
              <a:t>Marras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"/>
          <p:cNvSpPr txBox="1"/>
          <p:nvPr/>
        </p:nvSpPr>
        <p:spPr>
          <a:xfrm>
            <a:off x="2807610" y="3160733"/>
            <a:ext cx="42832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0" i="0" u="none" strike="noStrike" cap="none">
                <a:solidFill>
                  <a:srgbClr val="6C8087"/>
                </a:solidFill>
                <a:latin typeface="Calibri"/>
                <a:ea typeface="Calibri"/>
                <a:cs typeface="Calibri"/>
                <a:sym typeface="Calibri"/>
              </a:rPr>
              <a:t>Heinä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"/>
          <p:cNvSpPr txBox="1"/>
          <p:nvPr/>
        </p:nvSpPr>
        <p:spPr>
          <a:xfrm>
            <a:off x="3621581" y="2704411"/>
            <a:ext cx="41549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0" i="0" u="none" strike="noStrike" cap="none">
                <a:solidFill>
                  <a:srgbClr val="6C8087"/>
                </a:solidFill>
                <a:latin typeface="Calibri"/>
                <a:ea typeface="Calibri"/>
                <a:cs typeface="Calibri"/>
                <a:sym typeface="Calibri"/>
              </a:rPr>
              <a:t>Huhti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"/>
          <p:cNvSpPr txBox="1"/>
          <p:nvPr/>
        </p:nvSpPr>
        <p:spPr>
          <a:xfrm>
            <a:off x="2817522" y="1947603"/>
            <a:ext cx="40427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0" i="0" u="none" strike="noStrike" cap="none">
                <a:solidFill>
                  <a:srgbClr val="6C8087"/>
                </a:solidFill>
                <a:latin typeface="Calibri"/>
                <a:ea typeface="Calibri"/>
                <a:cs typeface="Calibri"/>
                <a:sym typeface="Calibri"/>
              </a:rPr>
              <a:t>Joulu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"/>
          <p:cNvSpPr/>
          <p:nvPr/>
        </p:nvSpPr>
        <p:spPr>
          <a:xfrm>
            <a:off x="5823010" y="614591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1.x. Aktiviteetit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"/>
          <p:cNvSpPr/>
          <p:nvPr/>
        </p:nvSpPr>
        <p:spPr>
          <a:xfrm>
            <a:off x="5823010" y="614591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1.x. Aktiviteetit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"/>
          <p:cNvSpPr/>
          <p:nvPr/>
        </p:nvSpPr>
        <p:spPr>
          <a:xfrm>
            <a:off x="5823010" y="614591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1.x. Aktiviteetit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"/>
          <p:cNvSpPr/>
          <p:nvPr/>
        </p:nvSpPr>
        <p:spPr>
          <a:xfrm>
            <a:off x="5823010" y="614591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1.x. Aktiviteetit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"/>
          <p:cNvSpPr/>
          <p:nvPr/>
        </p:nvSpPr>
        <p:spPr>
          <a:xfrm>
            <a:off x="5823010" y="614591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1.x. Aktiviteetit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"/>
          <p:cNvSpPr/>
          <p:nvPr/>
        </p:nvSpPr>
        <p:spPr>
          <a:xfrm>
            <a:off x="5823010" y="614591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1.x. Aktiviteetit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"/>
          <p:cNvSpPr/>
          <p:nvPr/>
        </p:nvSpPr>
        <p:spPr>
          <a:xfrm>
            <a:off x="5823010" y="614591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1.x. Aktiviteetit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"/>
          <p:cNvSpPr/>
          <p:nvPr/>
        </p:nvSpPr>
        <p:spPr>
          <a:xfrm>
            <a:off x="5823010" y="614591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1.x. Aktiviteetit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"/>
          <p:cNvSpPr/>
          <p:nvPr/>
        </p:nvSpPr>
        <p:spPr>
          <a:xfrm>
            <a:off x="5823010" y="614591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1.x. Aktiviteetit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"/>
          <p:cNvSpPr/>
          <p:nvPr/>
        </p:nvSpPr>
        <p:spPr>
          <a:xfrm>
            <a:off x="5823010" y="614591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1.x. Aktiviteetit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"/>
          <p:cNvSpPr/>
          <p:nvPr/>
        </p:nvSpPr>
        <p:spPr>
          <a:xfrm>
            <a:off x="5823010" y="614591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1.x. Aktiviteetit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"/>
          <p:cNvSpPr/>
          <p:nvPr/>
        </p:nvSpPr>
        <p:spPr>
          <a:xfrm>
            <a:off x="5823010" y="614591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1.x. Aktiviteetit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"/>
          <p:cNvSpPr/>
          <p:nvPr/>
        </p:nvSpPr>
        <p:spPr>
          <a:xfrm>
            <a:off x="5823010" y="614591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1.x. Aktiviteetit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"/>
          <p:cNvSpPr/>
          <p:nvPr/>
        </p:nvSpPr>
        <p:spPr>
          <a:xfrm>
            <a:off x="5823010" y="614591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"/>
          <p:cNvSpPr/>
          <p:nvPr/>
        </p:nvSpPr>
        <p:spPr>
          <a:xfrm>
            <a:off x="5827134" y="978270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FFBD8D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2.x. Rahoitus deadline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"/>
          <p:cNvSpPr/>
          <p:nvPr/>
        </p:nvSpPr>
        <p:spPr>
          <a:xfrm>
            <a:off x="5827134" y="978270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FFBD8D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2.x. Rahoitus deadline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"/>
          <p:cNvSpPr/>
          <p:nvPr/>
        </p:nvSpPr>
        <p:spPr>
          <a:xfrm>
            <a:off x="5827134" y="978270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FFBD8D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2.x. Rahoitus deadline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"/>
          <p:cNvSpPr/>
          <p:nvPr/>
        </p:nvSpPr>
        <p:spPr>
          <a:xfrm>
            <a:off x="5827134" y="978270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FFBD8D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2.x. Rahoitus deadline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"/>
          <p:cNvSpPr/>
          <p:nvPr/>
        </p:nvSpPr>
        <p:spPr>
          <a:xfrm>
            <a:off x="5827134" y="978270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FFBD8D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2.x. Rahoitus deadline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"/>
          <p:cNvSpPr/>
          <p:nvPr/>
        </p:nvSpPr>
        <p:spPr>
          <a:xfrm>
            <a:off x="5827134" y="978270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FFBD8D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2.x. Rahoitus deadline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"/>
          <p:cNvSpPr/>
          <p:nvPr/>
        </p:nvSpPr>
        <p:spPr>
          <a:xfrm>
            <a:off x="5827134" y="978270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FFBD8D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2.x. Rahoitus deadline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"/>
          <p:cNvSpPr/>
          <p:nvPr/>
        </p:nvSpPr>
        <p:spPr>
          <a:xfrm>
            <a:off x="5827134" y="978270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FFBD8D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2.x. Rahoitus deadline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"/>
          <p:cNvSpPr/>
          <p:nvPr/>
        </p:nvSpPr>
        <p:spPr>
          <a:xfrm>
            <a:off x="5827134" y="978270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FFBD8D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2.x. Rahoitus deadline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"/>
          <p:cNvSpPr/>
          <p:nvPr/>
        </p:nvSpPr>
        <p:spPr>
          <a:xfrm>
            <a:off x="5827134" y="978270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FFBD8D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2.x. Rahoitus deadline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"/>
          <p:cNvSpPr/>
          <p:nvPr/>
        </p:nvSpPr>
        <p:spPr>
          <a:xfrm>
            <a:off x="5827134" y="978270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FFBD8D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2.x. Rahoitus deadline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"/>
          <p:cNvSpPr/>
          <p:nvPr/>
        </p:nvSpPr>
        <p:spPr>
          <a:xfrm>
            <a:off x="5827134" y="978270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FFBD8D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2.x. Rahoitus deadline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"/>
          <p:cNvSpPr/>
          <p:nvPr/>
        </p:nvSpPr>
        <p:spPr>
          <a:xfrm>
            <a:off x="5827134" y="978270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FFBD8D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2.x. Rahoitus deadline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"/>
          <p:cNvSpPr/>
          <p:nvPr/>
        </p:nvSpPr>
        <p:spPr>
          <a:xfrm>
            <a:off x="5827134" y="978270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FFBD8D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2.x. Rahoitus deadline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"/>
          <p:cNvSpPr/>
          <p:nvPr/>
        </p:nvSpPr>
        <p:spPr>
          <a:xfrm>
            <a:off x="5827134" y="978270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FFBD8D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2.x. Rahoitus deadline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"/>
          <p:cNvSpPr/>
          <p:nvPr/>
        </p:nvSpPr>
        <p:spPr>
          <a:xfrm>
            <a:off x="5827134" y="978270"/>
            <a:ext cx="885900" cy="217200"/>
          </a:xfrm>
          <a:prstGeom prst="roundRect">
            <a:avLst>
              <a:gd name="adj" fmla="val 16667"/>
            </a:avLst>
          </a:prstGeom>
          <a:solidFill>
            <a:srgbClr val="FFBD8D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"/>
          <p:cNvSpPr/>
          <p:nvPr/>
        </p:nvSpPr>
        <p:spPr>
          <a:xfrm>
            <a:off x="5823010" y="1336844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3.x. Kilpailutukset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"/>
          <p:cNvSpPr/>
          <p:nvPr/>
        </p:nvSpPr>
        <p:spPr>
          <a:xfrm>
            <a:off x="5823010" y="1336844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3.x. Kilpailutukset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"/>
          <p:cNvSpPr/>
          <p:nvPr/>
        </p:nvSpPr>
        <p:spPr>
          <a:xfrm>
            <a:off x="5823010" y="1336844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3.x. Kilpailutukset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"/>
          <p:cNvSpPr/>
          <p:nvPr/>
        </p:nvSpPr>
        <p:spPr>
          <a:xfrm>
            <a:off x="5823010" y="1336844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3.x. Kilpailutukset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"/>
          <p:cNvSpPr/>
          <p:nvPr/>
        </p:nvSpPr>
        <p:spPr>
          <a:xfrm>
            <a:off x="5823010" y="1336844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3.x. Kilpailutukset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"/>
          <p:cNvSpPr/>
          <p:nvPr/>
        </p:nvSpPr>
        <p:spPr>
          <a:xfrm>
            <a:off x="5823010" y="1336844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3.x. Kilpailutukset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"/>
          <p:cNvSpPr/>
          <p:nvPr/>
        </p:nvSpPr>
        <p:spPr>
          <a:xfrm>
            <a:off x="5823010" y="1336844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3.x. Kilpailutukset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"/>
          <p:cNvSpPr/>
          <p:nvPr/>
        </p:nvSpPr>
        <p:spPr>
          <a:xfrm>
            <a:off x="5823010" y="1336844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3.x. Kilpailutukset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"/>
          <p:cNvSpPr/>
          <p:nvPr/>
        </p:nvSpPr>
        <p:spPr>
          <a:xfrm>
            <a:off x="5823010" y="1336844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3.x. Kilpailutukset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"/>
          <p:cNvSpPr/>
          <p:nvPr/>
        </p:nvSpPr>
        <p:spPr>
          <a:xfrm>
            <a:off x="5823010" y="1336844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3.x. Kilpailutukset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"/>
          <p:cNvSpPr/>
          <p:nvPr/>
        </p:nvSpPr>
        <p:spPr>
          <a:xfrm>
            <a:off x="5823010" y="1336844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3.x. Kilpailutukset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"/>
          <p:cNvSpPr/>
          <p:nvPr/>
        </p:nvSpPr>
        <p:spPr>
          <a:xfrm>
            <a:off x="5823010" y="1336844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3.x. Kilpailutukset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"/>
          <p:cNvSpPr/>
          <p:nvPr/>
        </p:nvSpPr>
        <p:spPr>
          <a:xfrm>
            <a:off x="5823010" y="1336844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3.x. Kilpailutukset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"/>
          <p:cNvSpPr/>
          <p:nvPr/>
        </p:nvSpPr>
        <p:spPr>
          <a:xfrm>
            <a:off x="5823010" y="1336844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3.x. Kilpailutukset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"/>
          <p:cNvSpPr/>
          <p:nvPr/>
        </p:nvSpPr>
        <p:spPr>
          <a:xfrm>
            <a:off x="5823010" y="1336844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3.x. Kilpailutukset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"/>
          <p:cNvSpPr/>
          <p:nvPr/>
        </p:nvSpPr>
        <p:spPr>
          <a:xfrm>
            <a:off x="5823010" y="1336844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3.x. Kilpailutukset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"/>
          <p:cNvSpPr/>
          <p:nvPr/>
        </p:nvSpPr>
        <p:spPr>
          <a:xfrm>
            <a:off x="5823010" y="1336844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3.x. Kilpailutukset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"/>
          <p:cNvSpPr/>
          <p:nvPr/>
        </p:nvSpPr>
        <p:spPr>
          <a:xfrm>
            <a:off x="5823010" y="1336844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3.x. Kilpailutukset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"/>
          <p:cNvSpPr/>
          <p:nvPr/>
        </p:nvSpPr>
        <p:spPr>
          <a:xfrm>
            <a:off x="5823010" y="1336844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3.x. Kilpailutukset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"/>
          <p:cNvSpPr/>
          <p:nvPr/>
        </p:nvSpPr>
        <p:spPr>
          <a:xfrm>
            <a:off x="5823010" y="1336844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3.x. Kilpailutukset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"/>
          <p:cNvSpPr/>
          <p:nvPr/>
        </p:nvSpPr>
        <p:spPr>
          <a:xfrm>
            <a:off x="5823010" y="1336844"/>
            <a:ext cx="885900" cy="2172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"/>
          <p:cNvSpPr/>
          <p:nvPr/>
        </p:nvSpPr>
        <p:spPr>
          <a:xfrm>
            <a:off x="5823009" y="1697320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7FC8E9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4.x. Messut / tapahtumat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"/>
          <p:cNvSpPr/>
          <p:nvPr/>
        </p:nvSpPr>
        <p:spPr>
          <a:xfrm>
            <a:off x="5823009" y="1697320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7FC8E9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4.x. Messut / tapahtumat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"/>
          <p:cNvSpPr/>
          <p:nvPr/>
        </p:nvSpPr>
        <p:spPr>
          <a:xfrm>
            <a:off x="5823009" y="1697320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7FC8E9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4.x. Messut / tapahtumat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"/>
          <p:cNvSpPr/>
          <p:nvPr/>
        </p:nvSpPr>
        <p:spPr>
          <a:xfrm>
            <a:off x="5823009" y="1697320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7FC8E9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4.x. Messut / tapahtumat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"/>
          <p:cNvSpPr/>
          <p:nvPr/>
        </p:nvSpPr>
        <p:spPr>
          <a:xfrm>
            <a:off x="5823009" y="1697320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7FC8E9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4.x. Messut / tapahtumat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"/>
          <p:cNvSpPr/>
          <p:nvPr/>
        </p:nvSpPr>
        <p:spPr>
          <a:xfrm>
            <a:off x="5823009" y="1697320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7FC8E9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4.x. Messut / tapahtumat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"/>
          <p:cNvSpPr/>
          <p:nvPr/>
        </p:nvSpPr>
        <p:spPr>
          <a:xfrm>
            <a:off x="5823009" y="1697320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7FC8E9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4.x. Messut / tapahtumat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"/>
          <p:cNvSpPr/>
          <p:nvPr/>
        </p:nvSpPr>
        <p:spPr>
          <a:xfrm>
            <a:off x="5823009" y="1697320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7FC8E9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4.x. Messut / tapahtumat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"/>
          <p:cNvSpPr/>
          <p:nvPr/>
        </p:nvSpPr>
        <p:spPr>
          <a:xfrm>
            <a:off x="5823009" y="1697320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7FC8E9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4.x. Messut / tapahtumat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"/>
          <p:cNvSpPr/>
          <p:nvPr/>
        </p:nvSpPr>
        <p:spPr>
          <a:xfrm>
            <a:off x="5823009" y="1697320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7FC8E9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4.x. Messut / tapahtumat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"/>
          <p:cNvSpPr/>
          <p:nvPr/>
        </p:nvSpPr>
        <p:spPr>
          <a:xfrm>
            <a:off x="5823009" y="1697320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7FC8E9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4.x. Messut / tapahtumat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"/>
          <p:cNvSpPr/>
          <p:nvPr/>
        </p:nvSpPr>
        <p:spPr>
          <a:xfrm>
            <a:off x="5823009" y="1697320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7FC8E9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4.x. Messut / tapahtumat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"/>
          <p:cNvSpPr/>
          <p:nvPr/>
        </p:nvSpPr>
        <p:spPr>
          <a:xfrm>
            <a:off x="5823009" y="1697320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7FC8E9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4.x. Messut / tapahtumat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"/>
          <p:cNvSpPr/>
          <p:nvPr/>
        </p:nvSpPr>
        <p:spPr>
          <a:xfrm>
            <a:off x="5823009" y="1697320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7FC8E9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4.x. Messut / tapahtumat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"/>
          <p:cNvSpPr/>
          <p:nvPr/>
        </p:nvSpPr>
        <p:spPr>
          <a:xfrm>
            <a:off x="5823009" y="1697320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7FC8E9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4.x. Messut / tapahtumat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"/>
          <p:cNvSpPr/>
          <p:nvPr/>
        </p:nvSpPr>
        <p:spPr>
          <a:xfrm>
            <a:off x="5823009" y="1697320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7FC8E9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4.x. Messut / tapahtumat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"/>
          <p:cNvSpPr/>
          <p:nvPr/>
        </p:nvSpPr>
        <p:spPr>
          <a:xfrm>
            <a:off x="5823009" y="1697320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7FC8E9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4.x. Messut / tapahtumat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"/>
          <p:cNvSpPr/>
          <p:nvPr/>
        </p:nvSpPr>
        <p:spPr>
          <a:xfrm>
            <a:off x="5823009" y="1697320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7FC8E9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4.x. Messut / tapahtumat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"/>
          <p:cNvSpPr/>
          <p:nvPr/>
        </p:nvSpPr>
        <p:spPr>
          <a:xfrm>
            <a:off x="5823009" y="1697320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7FC8E9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4.x. Messut / tapahtumat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"/>
          <p:cNvSpPr/>
          <p:nvPr/>
        </p:nvSpPr>
        <p:spPr>
          <a:xfrm>
            <a:off x="5823009" y="1697320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7FC8E9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4.x. Messut / tapahtumat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"/>
          <p:cNvSpPr/>
          <p:nvPr/>
        </p:nvSpPr>
        <p:spPr>
          <a:xfrm>
            <a:off x="5823009" y="1697320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7FC8E9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4.x. Messut / tapahtumat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"/>
          <p:cNvSpPr/>
          <p:nvPr/>
        </p:nvSpPr>
        <p:spPr>
          <a:xfrm>
            <a:off x="5823009" y="1697320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7FC8E9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4.x. Messut / tapahtumat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"/>
          <p:cNvSpPr/>
          <p:nvPr/>
        </p:nvSpPr>
        <p:spPr>
          <a:xfrm>
            <a:off x="5823009" y="1697320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7FC8E9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4.x. Messut / tapahtumat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"/>
          <p:cNvSpPr/>
          <p:nvPr/>
        </p:nvSpPr>
        <p:spPr>
          <a:xfrm>
            <a:off x="5823009" y="1697320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7FC8E9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"/>
          <p:cNvSpPr/>
          <p:nvPr/>
        </p:nvSpPr>
        <p:spPr>
          <a:xfrm>
            <a:off x="4136600" y="2162725"/>
            <a:ext cx="1154400" cy="442500"/>
          </a:xfrm>
          <a:prstGeom prst="roundRect">
            <a:avLst>
              <a:gd name="adj" fmla="val 16667"/>
            </a:avLst>
          </a:prstGeom>
          <a:solidFill>
            <a:srgbClr val="7FC8E9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Vaasa 2 alueen asiakas kartoitus + laitteiden vienti asiakkaille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"/>
          <p:cNvSpPr/>
          <p:nvPr/>
        </p:nvSpPr>
        <p:spPr>
          <a:xfrm>
            <a:off x="5823008" y="2057796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5.x. Markkinointikam-panja / aktiviteetti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"/>
          <p:cNvSpPr/>
          <p:nvPr/>
        </p:nvSpPr>
        <p:spPr>
          <a:xfrm>
            <a:off x="5823008" y="2057796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5.x. Markkinointikam-panja / aktiviteetti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"/>
          <p:cNvSpPr/>
          <p:nvPr/>
        </p:nvSpPr>
        <p:spPr>
          <a:xfrm>
            <a:off x="5823008" y="2057796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5.x. Markkinointikam-panja / aktiviteetti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"/>
          <p:cNvSpPr/>
          <p:nvPr/>
        </p:nvSpPr>
        <p:spPr>
          <a:xfrm>
            <a:off x="5823008" y="2057796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5.x. Markkinointikam-panja / aktiviteetti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"/>
          <p:cNvSpPr/>
          <p:nvPr/>
        </p:nvSpPr>
        <p:spPr>
          <a:xfrm>
            <a:off x="5823008" y="2057796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5.x. Markkinointikam-panja / aktiviteetti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"/>
          <p:cNvSpPr/>
          <p:nvPr/>
        </p:nvSpPr>
        <p:spPr>
          <a:xfrm>
            <a:off x="5823008" y="2057796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5.x. Markkinointikam-panja / aktiviteetti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"/>
          <p:cNvSpPr/>
          <p:nvPr/>
        </p:nvSpPr>
        <p:spPr>
          <a:xfrm>
            <a:off x="5823008" y="2057796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5.x. Markkinointikam-panja / aktiviteetti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"/>
          <p:cNvSpPr/>
          <p:nvPr/>
        </p:nvSpPr>
        <p:spPr>
          <a:xfrm>
            <a:off x="5823008" y="2057796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5.x. Markkinointikam-panja / aktiviteetti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"/>
          <p:cNvSpPr/>
          <p:nvPr/>
        </p:nvSpPr>
        <p:spPr>
          <a:xfrm>
            <a:off x="5823008" y="2057796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5.x. Markkinointikam-panja / aktiviteetti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"/>
          <p:cNvSpPr/>
          <p:nvPr/>
        </p:nvSpPr>
        <p:spPr>
          <a:xfrm>
            <a:off x="5823008" y="2057796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5.x. Markkinointikam-panja / aktiviteetti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"/>
          <p:cNvSpPr/>
          <p:nvPr/>
        </p:nvSpPr>
        <p:spPr>
          <a:xfrm>
            <a:off x="5823008" y="2057796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5.x. Markkinointikam-panja / aktiviteetti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"/>
          <p:cNvSpPr/>
          <p:nvPr/>
        </p:nvSpPr>
        <p:spPr>
          <a:xfrm>
            <a:off x="5823008" y="2057796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5.x. Markkinointikam-panja / aktiviteetti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"/>
          <p:cNvSpPr/>
          <p:nvPr/>
        </p:nvSpPr>
        <p:spPr>
          <a:xfrm>
            <a:off x="5823008" y="2057796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5.x. Markkinointikam-panja / aktiviteetti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"/>
          <p:cNvSpPr/>
          <p:nvPr/>
        </p:nvSpPr>
        <p:spPr>
          <a:xfrm>
            <a:off x="5823008" y="2057796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5.x. Markkinointikam-panja / aktiviteetti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"/>
          <p:cNvSpPr/>
          <p:nvPr/>
        </p:nvSpPr>
        <p:spPr>
          <a:xfrm>
            <a:off x="5823008" y="2057796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5.x. Markkinointikam-panja / aktiviteetti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"/>
          <p:cNvSpPr/>
          <p:nvPr/>
        </p:nvSpPr>
        <p:spPr>
          <a:xfrm>
            <a:off x="5823008" y="2057796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5.x. Markkinointikam-panja / aktiviteetti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"/>
          <p:cNvSpPr/>
          <p:nvPr/>
        </p:nvSpPr>
        <p:spPr>
          <a:xfrm>
            <a:off x="5823008" y="2057796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5.x. Markkinointikam-panja / aktiviteetti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"/>
          <p:cNvSpPr/>
          <p:nvPr/>
        </p:nvSpPr>
        <p:spPr>
          <a:xfrm>
            <a:off x="5823008" y="2057796"/>
            <a:ext cx="885957" cy="2170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"/>
          <p:cNvSpPr/>
          <p:nvPr/>
        </p:nvSpPr>
        <p:spPr>
          <a:xfrm>
            <a:off x="3228646" y="4160946"/>
            <a:ext cx="885900" cy="217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1200"/>
              <a:t>Kesätauko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"/>
          <p:cNvSpPr/>
          <p:nvPr/>
        </p:nvSpPr>
        <p:spPr>
          <a:xfrm>
            <a:off x="2744567" y="2390970"/>
            <a:ext cx="902208" cy="51279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929E"/>
              </a:gs>
              <a:gs pos="100000">
                <a:srgbClr val="C4D2D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-FI" sz="1800" b="1" i="0" u="none" strike="noStrike" cap="none">
                <a:solidFill>
                  <a:srgbClr val="E55F00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fi-FI" sz="1800" b="1">
                <a:solidFill>
                  <a:srgbClr val="E55F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"/>
          <p:cNvSpPr/>
          <p:nvPr/>
        </p:nvSpPr>
        <p:spPr>
          <a:xfrm>
            <a:off x="5900985" y="2773151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B05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"/>
          <p:cNvSpPr txBox="1"/>
          <p:nvPr/>
        </p:nvSpPr>
        <p:spPr>
          <a:xfrm>
            <a:off x="5994679" y="2739991"/>
            <a:ext cx="42030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"/>
          <p:cNvSpPr txBox="1"/>
          <p:nvPr/>
        </p:nvSpPr>
        <p:spPr>
          <a:xfrm>
            <a:off x="5994679" y="2998928"/>
            <a:ext cx="563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Menossa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"/>
          <p:cNvSpPr txBox="1"/>
          <p:nvPr/>
        </p:nvSpPr>
        <p:spPr>
          <a:xfrm>
            <a:off x="5993782" y="3268484"/>
            <a:ext cx="63991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 aloitettu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"/>
          <p:cNvSpPr txBox="1"/>
          <p:nvPr/>
        </p:nvSpPr>
        <p:spPr>
          <a:xfrm>
            <a:off x="5994679" y="3493295"/>
            <a:ext cx="7512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Siirtyy ensi vuoteen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"/>
          <p:cNvSpPr/>
          <p:nvPr/>
        </p:nvSpPr>
        <p:spPr>
          <a:xfrm>
            <a:off x="5899653" y="3041361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"/>
          <p:cNvSpPr/>
          <p:nvPr/>
        </p:nvSpPr>
        <p:spPr>
          <a:xfrm>
            <a:off x="5899653" y="3041361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"/>
          <p:cNvSpPr/>
          <p:nvPr/>
        </p:nvSpPr>
        <p:spPr>
          <a:xfrm>
            <a:off x="5899653" y="3041361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"/>
          <p:cNvSpPr/>
          <p:nvPr/>
        </p:nvSpPr>
        <p:spPr>
          <a:xfrm>
            <a:off x="5899653" y="3041361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"/>
          <p:cNvSpPr/>
          <p:nvPr/>
        </p:nvSpPr>
        <p:spPr>
          <a:xfrm>
            <a:off x="5899653" y="3041361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"/>
          <p:cNvSpPr/>
          <p:nvPr/>
        </p:nvSpPr>
        <p:spPr>
          <a:xfrm>
            <a:off x="5899653" y="3041361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1"/>
          <p:cNvSpPr/>
          <p:nvPr/>
        </p:nvSpPr>
        <p:spPr>
          <a:xfrm>
            <a:off x="5899653" y="3041361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"/>
          <p:cNvSpPr/>
          <p:nvPr/>
        </p:nvSpPr>
        <p:spPr>
          <a:xfrm>
            <a:off x="5899653" y="3041361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"/>
          <p:cNvSpPr/>
          <p:nvPr/>
        </p:nvSpPr>
        <p:spPr>
          <a:xfrm>
            <a:off x="5899653" y="3041361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"/>
          <p:cNvSpPr/>
          <p:nvPr/>
        </p:nvSpPr>
        <p:spPr>
          <a:xfrm>
            <a:off x="5899653" y="3041361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"/>
          <p:cNvSpPr/>
          <p:nvPr/>
        </p:nvSpPr>
        <p:spPr>
          <a:xfrm>
            <a:off x="5899653" y="3041361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"/>
          <p:cNvSpPr/>
          <p:nvPr/>
        </p:nvSpPr>
        <p:spPr>
          <a:xfrm>
            <a:off x="5899653" y="3041361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"/>
          <p:cNvSpPr/>
          <p:nvPr/>
        </p:nvSpPr>
        <p:spPr>
          <a:xfrm>
            <a:off x="5900985" y="2782673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B05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"/>
          <p:cNvSpPr/>
          <p:nvPr/>
        </p:nvSpPr>
        <p:spPr>
          <a:xfrm>
            <a:off x="5900985" y="2782673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B05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"/>
          <p:cNvSpPr/>
          <p:nvPr/>
        </p:nvSpPr>
        <p:spPr>
          <a:xfrm>
            <a:off x="5900985" y="2782673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B05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"/>
          <p:cNvSpPr/>
          <p:nvPr/>
        </p:nvSpPr>
        <p:spPr>
          <a:xfrm>
            <a:off x="5900985" y="2782673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B05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"/>
          <p:cNvSpPr/>
          <p:nvPr/>
        </p:nvSpPr>
        <p:spPr>
          <a:xfrm>
            <a:off x="5900985" y="2782673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B05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"/>
          <p:cNvSpPr/>
          <p:nvPr/>
        </p:nvSpPr>
        <p:spPr>
          <a:xfrm>
            <a:off x="5900985" y="2782673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B05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1"/>
          <p:cNvSpPr/>
          <p:nvPr/>
        </p:nvSpPr>
        <p:spPr>
          <a:xfrm>
            <a:off x="5900985" y="2782673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B05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1"/>
          <p:cNvSpPr/>
          <p:nvPr/>
        </p:nvSpPr>
        <p:spPr>
          <a:xfrm>
            <a:off x="5900985" y="2782673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B05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1"/>
          <p:cNvSpPr/>
          <p:nvPr/>
        </p:nvSpPr>
        <p:spPr>
          <a:xfrm>
            <a:off x="5900985" y="2782673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B05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1"/>
          <p:cNvSpPr/>
          <p:nvPr/>
        </p:nvSpPr>
        <p:spPr>
          <a:xfrm>
            <a:off x="5900985" y="2782673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B05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"/>
          <p:cNvSpPr/>
          <p:nvPr/>
        </p:nvSpPr>
        <p:spPr>
          <a:xfrm>
            <a:off x="5900985" y="2782673"/>
            <a:ext cx="128400" cy="133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B05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"/>
          <p:cNvSpPr/>
          <p:nvPr/>
        </p:nvSpPr>
        <p:spPr>
          <a:xfrm>
            <a:off x="5899653" y="3297545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"/>
          <p:cNvSpPr/>
          <p:nvPr/>
        </p:nvSpPr>
        <p:spPr>
          <a:xfrm>
            <a:off x="5899653" y="3297545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1"/>
          <p:cNvSpPr/>
          <p:nvPr/>
        </p:nvSpPr>
        <p:spPr>
          <a:xfrm>
            <a:off x="5899653" y="3297545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"/>
          <p:cNvSpPr/>
          <p:nvPr/>
        </p:nvSpPr>
        <p:spPr>
          <a:xfrm>
            <a:off x="5899653" y="3297545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1"/>
          <p:cNvSpPr/>
          <p:nvPr/>
        </p:nvSpPr>
        <p:spPr>
          <a:xfrm>
            <a:off x="5899653" y="3297545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"/>
          <p:cNvSpPr/>
          <p:nvPr/>
        </p:nvSpPr>
        <p:spPr>
          <a:xfrm>
            <a:off x="5899653" y="3297545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"/>
          <p:cNvSpPr/>
          <p:nvPr/>
        </p:nvSpPr>
        <p:spPr>
          <a:xfrm>
            <a:off x="5899653" y="3297545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1"/>
          <p:cNvSpPr/>
          <p:nvPr/>
        </p:nvSpPr>
        <p:spPr>
          <a:xfrm>
            <a:off x="5899653" y="3297545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"/>
          <p:cNvSpPr/>
          <p:nvPr/>
        </p:nvSpPr>
        <p:spPr>
          <a:xfrm>
            <a:off x="5899653" y="3297545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"/>
          <p:cNvSpPr/>
          <p:nvPr/>
        </p:nvSpPr>
        <p:spPr>
          <a:xfrm>
            <a:off x="5899653" y="3297545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"/>
          <p:cNvSpPr/>
          <p:nvPr/>
        </p:nvSpPr>
        <p:spPr>
          <a:xfrm>
            <a:off x="5899653" y="3297545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"/>
          <p:cNvSpPr/>
          <p:nvPr/>
        </p:nvSpPr>
        <p:spPr>
          <a:xfrm>
            <a:off x="5899653" y="3297545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"/>
          <p:cNvSpPr/>
          <p:nvPr/>
        </p:nvSpPr>
        <p:spPr>
          <a:xfrm>
            <a:off x="5900985" y="3549150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"/>
          <p:cNvSpPr/>
          <p:nvPr/>
        </p:nvSpPr>
        <p:spPr>
          <a:xfrm>
            <a:off x="5900985" y="3549150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"/>
          <p:cNvSpPr/>
          <p:nvPr/>
        </p:nvSpPr>
        <p:spPr>
          <a:xfrm>
            <a:off x="5900985" y="3549150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1"/>
          <p:cNvSpPr/>
          <p:nvPr/>
        </p:nvSpPr>
        <p:spPr>
          <a:xfrm>
            <a:off x="5900985" y="3549150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"/>
          <p:cNvSpPr/>
          <p:nvPr/>
        </p:nvSpPr>
        <p:spPr>
          <a:xfrm>
            <a:off x="5900985" y="3549150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1"/>
          <p:cNvSpPr/>
          <p:nvPr/>
        </p:nvSpPr>
        <p:spPr>
          <a:xfrm>
            <a:off x="5900985" y="3549150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1"/>
          <p:cNvSpPr/>
          <p:nvPr/>
        </p:nvSpPr>
        <p:spPr>
          <a:xfrm>
            <a:off x="5900985" y="3549150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"/>
          <p:cNvSpPr/>
          <p:nvPr/>
        </p:nvSpPr>
        <p:spPr>
          <a:xfrm>
            <a:off x="5900985" y="3549150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1"/>
          <p:cNvSpPr/>
          <p:nvPr/>
        </p:nvSpPr>
        <p:spPr>
          <a:xfrm>
            <a:off x="5900985" y="3549150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"/>
          <p:cNvSpPr/>
          <p:nvPr/>
        </p:nvSpPr>
        <p:spPr>
          <a:xfrm>
            <a:off x="5900985" y="3549150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1"/>
          <p:cNvSpPr/>
          <p:nvPr/>
        </p:nvSpPr>
        <p:spPr>
          <a:xfrm>
            <a:off x="5900985" y="3549150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1"/>
          <p:cNvSpPr/>
          <p:nvPr/>
        </p:nvSpPr>
        <p:spPr>
          <a:xfrm>
            <a:off x="5900985" y="3549150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1"/>
          <p:cNvSpPr/>
          <p:nvPr/>
        </p:nvSpPr>
        <p:spPr>
          <a:xfrm>
            <a:off x="5900985" y="3549150"/>
            <a:ext cx="128534" cy="1339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1"/>
          <p:cNvSpPr/>
          <p:nvPr/>
        </p:nvSpPr>
        <p:spPr>
          <a:xfrm>
            <a:off x="4196675" y="2773150"/>
            <a:ext cx="1154400" cy="442500"/>
          </a:xfrm>
          <a:prstGeom prst="roundRect">
            <a:avLst>
              <a:gd name="adj" fmla="val 16667"/>
            </a:avLst>
          </a:prstGeom>
          <a:solidFill>
            <a:srgbClr val="7FC8E9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Vaasa2 alueen asiakas kartoitus + laitteiden vienti asiakkaille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"/>
          <p:cNvSpPr/>
          <p:nvPr/>
        </p:nvSpPr>
        <p:spPr>
          <a:xfrm>
            <a:off x="3872975" y="3483925"/>
            <a:ext cx="1154400" cy="442500"/>
          </a:xfrm>
          <a:prstGeom prst="roundRect">
            <a:avLst>
              <a:gd name="adj" fmla="val 16667"/>
            </a:avLst>
          </a:prstGeom>
          <a:solidFill>
            <a:srgbClr val="7FC8E9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Vaasa, 2 alueen asiakas kartoitus + laitteiden vienti asiakkaille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"/>
          <p:cNvSpPr/>
          <p:nvPr/>
        </p:nvSpPr>
        <p:spPr>
          <a:xfrm>
            <a:off x="979775" y="2773150"/>
            <a:ext cx="1154400" cy="442500"/>
          </a:xfrm>
          <a:prstGeom prst="roundRect">
            <a:avLst>
              <a:gd name="adj" fmla="val 16667"/>
            </a:avLst>
          </a:prstGeom>
          <a:solidFill>
            <a:srgbClr val="7FC8E9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Laihia asiakas kartoitus + laitteiden vienti asiakkaille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"/>
          <p:cNvSpPr/>
          <p:nvPr/>
        </p:nvSpPr>
        <p:spPr>
          <a:xfrm>
            <a:off x="979775" y="2092425"/>
            <a:ext cx="1154400" cy="442500"/>
          </a:xfrm>
          <a:prstGeom prst="roundRect">
            <a:avLst>
              <a:gd name="adj" fmla="val 16667"/>
            </a:avLst>
          </a:prstGeom>
          <a:solidFill>
            <a:srgbClr val="7FC8E9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Kristiinankaupunki asiakas kartoitus + laitteiden vienti asiakkaille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"/>
          <p:cNvSpPr/>
          <p:nvPr/>
        </p:nvSpPr>
        <p:spPr>
          <a:xfrm>
            <a:off x="1343950" y="1349975"/>
            <a:ext cx="1154400" cy="442500"/>
          </a:xfrm>
          <a:prstGeom prst="roundRect">
            <a:avLst>
              <a:gd name="adj" fmla="val 16667"/>
            </a:avLst>
          </a:prstGeom>
          <a:solidFill>
            <a:srgbClr val="7FC8E9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Kristiinankaupunki asiakas kartoitus + laitteiden vienti asiakkaille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"/>
          <p:cNvSpPr/>
          <p:nvPr/>
        </p:nvSpPr>
        <p:spPr>
          <a:xfrm>
            <a:off x="2252158" y="4323421"/>
            <a:ext cx="885900" cy="217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1200"/>
              <a:t>Kesätauko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"/>
          <p:cNvSpPr/>
          <p:nvPr/>
        </p:nvSpPr>
        <p:spPr>
          <a:xfrm>
            <a:off x="2194683" y="754121"/>
            <a:ext cx="885900" cy="217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1100"/>
              <a:t>Joulutauko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"/>
          <p:cNvSpPr/>
          <p:nvPr/>
        </p:nvSpPr>
        <p:spPr>
          <a:xfrm>
            <a:off x="1299300" y="3483925"/>
            <a:ext cx="1154400" cy="442500"/>
          </a:xfrm>
          <a:prstGeom prst="roundRect">
            <a:avLst>
              <a:gd name="adj" fmla="val 16667"/>
            </a:avLst>
          </a:prstGeom>
          <a:solidFill>
            <a:srgbClr val="7FC8E9"/>
          </a:solidFill>
          <a:ln w="9525" cap="flat" cmpd="sng">
            <a:solidFill>
              <a:srgbClr val="7E8E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i-FI" sz="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Mustasaari asiakas kartoitus + laitteiden vienti asiakkaille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"/>
          <p:cNvSpPr/>
          <p:nvPr/>
        </p:nvSpPr>
        <p:spPr>
          <a:xfrm>
            <a:off x="5760425" y="519725"/>
            <a:ext cx="1038800" cy="1878200"/>
          </a:xfrm>
          <a:prstGeom prst="flowChart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-FI" sz="1600" b="1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Alvar palvelun laajennus</a:t>
            </a:r>
            <a:endParaRPr sz="1200">
              <a:solidFill>
                <a:srgbClr val="4A86E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TT 2018">
  <a:themeElements>
    <a:clrScheme name="VTT brand 2018 3">
      <a:dk1>
        <a:srgbClr val="E35F00"/>
      </a:dk1>
      <a:lt1>
        <a:srgbClr val="FFFFFF"/>
      </a:lt1>
      <a:dk2>
        <a:srgbClr val="165976"/>
      </a:dk2>
      <a:lt2>
        <a:srgbClr val="FFFFFF"/>
      </a:lt2>
      <a:accent1>
        <a:srgbClr val="83929B"/>
      </a:accent1>
      <a:accent2>
        <a:srgbClr val="E35F00"/>
      </a:accent2>
      <a:accent3>
        <a:srgbClr val="77858D"/>
      </a:accent3>
      <a:accent4>
        <a:srgbClr val="E35F00"/>
      </a:accent4>
      <a:accent5>
        <a:srgbClr val="165976"/>
      </a:accent5>
      <a:accent6>
        <a:srgbClr val="E35F00"/>
      </a:accent6>
      <a:hlink>
        <a:srgbClr val="165976"/>
      </a:hlink>
      <a:folHlink>
        <a:srgbClr val="E35F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458</Words>
  <Application>Microsoft Office PowerPoint</Application>
  <PresentationFormat>Custom</PresentationFormat>
  <Paragraphs>120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Helvetica Neue</vt:lpstr>
      <vt:lpstr>Noto Sans Symbols</vt:lpstr>
      <vt:lpstr>Arial</vt:lpstr>
      <vt:lpstr>Calibri</vt:lpstr>
      <vt:lpstr>VTT 2018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Kääriäinen Jukka</dc:creator>
  <cp:lastModifiedBy>Lehtimäki Anniina</cp:lastModifiedBy>
  <cp:revision>1</cp:revision>
  <dcterms:created xsi:type="dcterms:W3CDTF">2019-02-15T12:27:57Z</dcterms:created>
  <dcterms:modified xsi:type="dcterms:W3CDTF">2023-02-28T07:29:59Z</dcterms:modified>
</cp:coreProperties>
</file>