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10:39:48.6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10:39:49.7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  <inkml:trace contextRef="#ctx0" brushRef="#br0" timeOffset="574.894">0 1,'0'0</inkml:trace>
  <inkml:trace contextRef="#ctx0" brushRef="#br0" timeOffset="964.825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10:39:52.0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10:39:54.4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29 490,'0'0</inkml:trace>
  <inkml:trace contextRef="#ctx0" brushRef="#br0" timeOffset="890.548">29 490,'0'-9,"-5"-13,-1-11,0-10,2-2,0 1,2 5,1 4,1 2,0-1,0 0,0 1,0 2,0 1,1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10:39:58.0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0,'5'0,"6"9,5 3,6 0,-2 2,1 8,6 6,3 1,-4 2,-1-1,-1 0,-4-1,-5-1,-1 5,-3 1,2-1,3-6,-2-2,2-6,-1-7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D3698-5975-4148-AA82-EEB1A04B4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6C3EED8-3EE4-4B01-AE0A-E4E77F256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FFA778-0640-488C-B446-EB67A330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F7BDA1-D78A-4CFB-93B1-C2B83968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3CB7D1-BE1E-46AF-A3F7-766F0F72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8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6EB404-19C9-46FC-AFFE-B108E279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64F927C-9D3C-46EF-8D1B-5E29D48F7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F21384-9F0E-4025-BB40-90DE3E8C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7DFE0C-790C-467F-802E-C36A116C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C8BB87-DD53-4303-9D0D-A14091C1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41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CCF38F4-B9B9-476E-995E-E40AB35AF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5D6FED8-FE2F-4214-B540-054B7420B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9B4636-DF21-41B5-873D-A525BCAD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288723-325B-474C-880E-A12DEE2E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FBF9CF-A121-423D-B024-AC84C581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77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D4FD0-EED7-4223-9C1B-1129BFE5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5F4062-245C-4CD6-8222-16B2D925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EB9333-8683-4346-A6CB-D5D44A6F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B6628C-24E1-4EE2-9402-6E60E8D6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E8262E-A6BE-4AA3-9F27-3DF435CE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51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77324D-C41F-4341-927A-7B02B411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C5889B-7779-46F7-A813-3645BBA6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9C3DD5-2E5F-4B61-8E47-F93A9070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D89D52-3BBD-4BDE-80CD-C689A834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49060-CA7C-45D5-A9B1-B8D38A2F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87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01FE0C-2481-4633-B60F-208585B8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A82DB2-89CB-42D0-9224-AD5E16F33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39E8A8-8053-46A8-9546-59B2C8F39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22A271-01BF-4FE3-A7A5-5E2ECB6B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6BBDCF-A11F-41F8-ABFC-36D183B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7E2064-82B8-4E86-BCFF-131C122A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1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8D6CD5-7852-4BAC-A06A-D4F0F4AE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B9C075-6858-4446-8F5C-6B6ADCBA6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99B896-DDD6-4A7F-A121-F40026EA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1D7851-CEB3-48C2-BDB3-3E08A9F76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25F9EC-F6A2-4EC7-9CDA-0B846EAA4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D280090-7803-4AD1-AB7E-79D20B3D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0304AF-305B-4169-AAAC-11174F1B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D61C579-7DDB-4886-A770-85066381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8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98B2DB-EE07-43B9-9F71-F06D7731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758811-4585-4B9A-BB22-C9135C5F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5C6E7B-F049-4BBD-B53D-50D9A1E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8861308-725D-4278-83EE-BF28591B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84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420D311-F585-40FF-9C0B-D634A29A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6E20FB-DA7F-43E9-846D-2EFCF441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0959DC-BCBF-4C25-AD1E-CD09DEDE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24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8C79F1-6D1A-42FF-AB4D-969911B9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1B0441-7B13-48B9-B286-5FCE1B46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11DD8A-A0FF-4130-994D-D160A62BF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D87C18-C735-47CF-A0C7-A11B8113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D5AE-24F4-433C-997C-0BB8FB25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4FDEE0-BDD0-4F1B-8BA2-FB40C45F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07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E4EEE-584F-4133-BC36-6D24062D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D45FC82-2F51-4E03-B3AE-0288D2D59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B93879-381A-4A12-88A6-46B79A988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04CF80-EB8A-4242-8532-E698AE31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B6361C-224F-4AE2-81CB-3CDF148B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04442B-905C-435D-A9F2-C8B9CFC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09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89CE98A-3E63-47E9-B23F-82C5BEC4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50C8C4-BB84-4E13-95E0-8926CDA1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D3606A-ACA8-4932-8E6F-2882EFAA1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531C-4637-4932-9816-953F3C983614}" type="datetimeFigureOut">
              <a:rPr lang="fi-FI" smtClean="0"/>
              <a:t>4.1.2023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916716-3C44-468E-9D30-E368B41C9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03851B-76E1-4845-981E-B9719B4E0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4D52-E8B7-4914-945F-6EBDE06B88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3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customXml" Target="../ink/ink5.xml"/><Relationship Id="rId21" Type="http://schemas.openxmlformats.org/officeDocument/2006/relationships/image" Target="../media/image20.png"/><Relationship Id="rId34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customXml" Target="../ink/ink2.xml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0.png"/><Relationship Id="rId37" Type="http://schemas.openxmlformats.org/officeDocument/2006/relationships/customXml" Target="../ink/ink4.xml"/><Relationship Id="rId40" Type="http://schemas.openxmlformats.org/officeDocument/2006/relationships/image" Target="../media/image34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customXml" Target="../ink/ink3.xml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>
            <a:extLst>
              <a:ext uri="{FF2B5EF4-FFF2-40B4-BE49-F238E27FC236}">
                <a16:creationId xmlns:a16="http://schemas.microsoft.com/office/drawing/2014/main" id="{7FD2E131-3FB5-414C-A622-DF2EC679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55948" y="1934560"/>
            <a:ext cx="4792706" cy="434540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CC15FF5-4512-41BF-A780-3188E962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10" r="8686" b="17576"/>
          <a:stretch>
            <a:fillRect/>
          </a:stretch>
        </p:blipFill>
        <p:spPr>
          <a:xfrm>
            <a:off x="-12109" y="626093"/>
            <a:ext cx="10486414" cy="5799618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6E976C8-E1F5-4945-860E-DA4305B58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8192" y="3282412"/>
            <a:ext cx="3310711" cy="3160223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B2B372AE-1833-41CA-978F-10D93C6A14EF}"/>
              </a:ext>
            </a:extLst>
          </p:cNvPr>
          <p:cNvSpPr/>
          <p:nvPr/>
        </p:nvSpPr>
        <p:spPr>
          <a:xfrm>
            <a:off x="108228" y="3109764"/>
            <a:ext cx="8947354" cy="3751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2E4D3-14EB-437E-9ECE-BC6AB2B2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583B395B-5C4E-4ED7-88C6-E95CF1BE0A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804" r="15430" b="29484"/>
          <a:stretch>
            <a:fillRect/>
          </a:stretch>
        </p:blipFill>
        <p:spPr>
          <a:xfrm>
            <a:off x="4035973" y="2059838"/>
            <a:ext cx="1280420" cy="1145830"/>
          </a:xfrm>
          <a:prstGeom prst="rect">
            <a:avLst/>
          </a:prstGeom>
        </p:spPr>
      </p:pic>
      <p:pic>
        <p:nvPicPr>
          <p:cNvPr id="5" name="Picture 30">
            <a:extLst>
              <a:ext uri="{FF2B5EF4-FFF2-40B4-BE49-F238E27FC236}">
                <a16:creationId xmlns:a16="http://schemas.microsoft.com/office/drawing/2014/main" id="{964B19C0-7F88-4667-84BD-6F31BC1D0A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97140" y="5077013"/>
            <a:ext cx="1758086" cy="1331749"/>
          </a:xfrm>
          <a:prstGeom prst="rect">
            <a:avLst/>
          </a:prstGeom>
        </p:spPr>
      </p:pic>
      <p:pic>
        <p:nvPicPr>
          <p:cNvPr id="7" name="Picture 16" descr="Symboli, Sähköposti, Klo, Logo, Osoite">
            <a:extLst>
              <a:ext uri="{FF2B5EF4-FFF2-40B4-BE49-F238E27FC236}">
                <a16:creationId xmlns:a16="http://schemas.microsoft.com/office/drawing/2014/main" id="{FFC54058-7737-4133-95E8-7DCCE4AA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18" y="3141338"/>
            <a:ext cx="380336" cy="3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Kuvaketta, Puhelin, Puhua, Viesti, Pilvi">
            <a:extLst>
              <a:ext uri="{FF2B5EF4-FFF2-40B4-BE49-F238E27FC236}">
                <a16:creationId xmlns:a16="http://schemas.microsoft.com/office/drawing/2014/main" id="{807ACB1A-165C-4B7A-BE50-C70DC6CC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91" y="2618926"/>
            <a:ext cx="484182" cy="48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lmaisia vektorigrafiikoita aiheesta Sähköposti">
            <a:extLst>
              <a:ext uri="{FF2B5EF4-FFF2-40B4-BE49-F238E27FC236}">
                <a16:creationId xmlns:a16="http://schemas.microsoft.com/office/drawing/2014/main" id="{4DB6A3C3-A531-42A2-AF12-A0C4DF5D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43" y="3244634"/>
            <a:ext cx="554079" cy="5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lmaisia vektorigrafiikoita aiheesta Chattailla">
            <a:extLst>
              <a:ext uri="{FF2B5EF4-FFF2-40B4-BE49-F238E27FC236}">
                <a16:creationId xmlns:a16="http://schemas.microsoft.com/office/drawing/2014/main" id="{A8BF5CE7-554A-4801-854E-20B8B407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45" y="3086632"/>
            <a:ext cx="554079" cy="5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Matkustaa, Kävellä, Juosta, Kävely">
            <a:extLst>
              <a:ext uri="{FF2B5EF4-FFF2-40B4-BE49-F238E27FC236}">
                <a16:creationId xmlns:a16="http://schemas.microsoft.com/office/drawing/2014/main" id="{621AD972-A973-434E-A98C-F09F2256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36" y="2572468"/>
            <a:ext cx="567148" cy="5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5">
            <a:extLst>
              <a:ext uri="{FF2B5EF4-FFF2-40B4-BE49-F238E27FC236}">
                <a16:creationId xmlns:a16="http://schemas.microsoft.com/office/drawing/2014/main" id="{E2A3C6EE-7A30-4575-B3C5-A6B7ED4ED86F}"/>
              </a:ext>
            </a:extLst>
          </p:cNvPr>
          <p:cNvSpPr txBox="1"/>
          <p:nvPr/>
        </p:nvSpPr>
        <p:spPr>
          <a:xfrm>
            <a:off x="7628264" y="3331506"/>
            <a:ext cx="2862448" cy="348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1400" dirty="0">
                <a:solidFill>
                  <a:srgbClr val="000000"/>
                </a:solidFill>
                <a:latin typeface="Open Sans Light Bold"/>
              </a:rPr>
              <a:t>SOSIAALI- JA TERVEYSKESKUS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011F48E-1A5A-4144-9A05-D44EC27AF8C0}"/>
              </a:ext>
            </a:extLst>
          </p:cNvPr>
          <p:cNvSpPr txBox="1"/>
          <p:nvPr/>
        </p:nvSpPr>
        <p:spPr>
          <a:xfrm>
            <a:off x="1463855" y="2274177"/>
            <a:ext cx="277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Omaperhe.fi</a:t>
            </a:r>
          </a:p>
          <a:p>
            <a:r>
              <a:rPr lang="fi-FI" sz="1400" dirty="0"/>
              <a:t>Virtuaalinen sotekeskus</a:t>
            </a:r>
          </a:p>
          <a:p>
            <a:r>
              <a:rPr lang="fi-FI" sz="1400" dirty="0"/>
              <a:t>Paikalliset sähköiset perhekeskukset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3CD1EE8-B4C0-48A4-AC8D-EFDCE8C59027}"/>
              </a:ext>
            </a:extLst>
          </p:cNvPr>
          <p:cNvSpPr txBox="1"/>
          <p:nvPr/>
        </p:nvSpPr>
        <p:spPr>
          <a:xfrm>
            <a:off x="5779718" y="2219382"/>
            <a:ext cx="3247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Perhekeskusten monialaiset tiimit</a:t>
            </a:r>
          </a:p>
          <a:p>
            <a:r>
              <a:rPr lang="fi-FI" sz="1400" dirty="0"/>
              <a:t>Kuntien ja kaupunkien  hyvinvoinnin ja terveyden edistämistyö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E1C33CF-CE41-45CB-AE21-37AA0FADF81F}"/>
              </a:ext>
            </a:extLst>
          </p:cNvPr>
          <p:cNvSpPr txBox="1"/>
          <p:nvPr/>
        </p:nvSpPr>
        <p:spPr>
          <a:xfrm>
            <a:off x="3793882" y="3740428"/>
            <a:ext cx="211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Perhekeskusten ohjaus ja neuvonta, palveluihin ohjautuminen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C2AEEF75-5044-406D-8026-10FE24B2CF77}"/>
              </a:ext>
            </a:extLst>
          </p:cNvPr>
          <p:cNvSpPr txBox="1"/>
          <p:nvPr/>
        </p:nvSpPr>
        <p:spPr>
          <a:xfrm>
            <a:off x="2751658" y="963635"/>
            <a:ext cx="4276416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tabLst>
                <a:tab pos="2153816" algn="l"/>
              </a:tabLst>
            </a:pPr>
            <a:r>
              <a:rPr lang="en-US" sz="1600" dirty="0">
                <a:solidFill>
                  <a:srgbClr val="000000"/>
                </a:solidFill>
                <a:latin typeface="Open Sans Light Bold"/>
              </a:rPr>
              <a:t>PERHEKESKUKSEN PALVELUVERKOSTO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A016F743-ED86-4F88-9BF3-2F54691646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8537" y="3498285"/>
            <a:ext cx="1114361" cy="982663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209B6B82-13B2-4BC9-830A-7A9D6D2B5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22209" y="4834674"/>
            <a:ext cx="873446" cy="909840"/>
          </a:xfrm>
          <a:prstGeom prst="rect">
            <a:avLst/>
          </a:prstGeom>
        </p:spPr>
      </p:pic>
      <p:pic>
        <p:nvPicPr>
          <p:cNvPr id="35" name="Picture 22">
            <a:extLst>
              <a:ext uri="{FF2B5EF4-FFF2-40B4-BE49-F238E27FC236}">
                <a16:creationId xmlns:a16="http://schemas.microsoft.com/office/drawing/2014/main" id="{291DFA17-4C40-40AE-849C-B7265A5ADA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965863" y="5304383"/>
            <a:ext cx="554081" cy="556103"/>
          </a:xfrm>
          <a:prstGeom prst="rect">
            <a:avLst/>
          </a:prstGeom>
        </p:spPr>
      </p:pic>
      <p:pic>
        <p:nvPicPr>
          <p:cNvPr id="36" name="Picture 21">
            <a:extLst>
              <a:ext uri="{FF2B5EF4-FFF2-40B4-BE49-F238E27FC236}">
                <a16:creationId xmlns:a16="http://schemas.microsoft.com/office/drawing/2014/main" id="{7BCA4108-0014-494D-9C0B-7DF8927D83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2924618" y="3608289"/>
            <a:ext cx="554080" cy="554080"/>
          </a:xfrm>
          <a:prstGeom prst="rect">
            <a:avLst/>
          </a:prstGeom>
        </p:spPr>
      </p:pic>
      <p:pic>
        <p:nvPicPr>
          <p:cNvPr id="37" name="Picture 28">
            <a:extLst>
              <a:ext uri="{FF2B5EF4-FFF2-40B4-BE49-F238E27FC236}">
                <a16:creationId xmlns:a16="http://schemas.microsoft.com/office/drawing/2014/main" id="{DC051A75-DBE7-4B80-807A-15D672BF12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862181" y="4260314"/>
            <a:ext cx="589794" cy="589794"/>
          </a:xfrm>
          <a:prstGeom prst="rect">
            <a:avLst/>
          </a:prstGeom>
        </p:spPr>
      </p:pic>
      <p:pic>
        <p:nvPicPr>
          <p:cNvPr id="38" name="Picture 23">
            <a:extLst>
              <a:ext uri="{FF2B5EF4-FFF2-40B4-BE49-F238E27FC236}">
                <a16:creationId xmlns:a16="http://schemas.microsoft.com/office/drawing/2014/main" id="{3918EC7F-53B9-42C5-BA75-7F1C89EABE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559947" y="4158510"/>
            <a:ext cx="621861" cy="618469"/>
          </a:xfrm>
          <a:prstGeom prst="rect">
            <a:avLst/>
          </a:prstGeom>
        </p:spPr>
      </p:pic>
      <p:pic>
        <p:nvPicPr>
          <p:cNvPr id="39" name="Picture 27">
            <a:extLst>
              <a:ext uri="{FF2B5EF4-FFF2-40B4-BE49-F238E27FC236}">
                <a16:creationId xmlns:a16="http://schemas.microsoft.com/office/drawing/2014/main" id="{02734C6D-3F82-46E0-A1E6-925B48BC85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682378" y="3555958"/>
            <a:ext cx="557118" cy="554079"/>
          </a:xfrm>
          <a:prstGeom prst="rect">
            <a:avLst/>
          </a:prstGeom>
        </p:spPr>
      </p:pic>
      <p:pic>
        <p:nvPicPr>
          <p:cNvPr id="40" name="Picture 33">
            <a:extLst>
              <a:ext uri="{FF2B5EF4-FFF2-40B4-BE49-F238E27FC236}">
                <a16:creationId xmlns:a16="http://schemas.microsoft.com/office/drawing/2014/main" id="{683422DC-20DA-4CA0-B6F5-AA0E9909BB3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664657" y="5441946"/>
            <a:ext cx="621605" cy="618214"/>
          </a:xfrm>
          <a:prstGeom prst="rect">
            <a:avLst/>
          </a:prstGeom>
        </p:spPr>
      </p:pic>
      <p:pic>
        <p:nvPicPr>
          <p:cNvPr id="44" name="Picture 32">
            <a:extLst>
              <a:ext uri="{FF2B5EF4-FFF2-40B4-BE49-F238E27FC236}">
                <a16:creationId xmlns:a16="http://schemas.microsoft.com/office/drawing/2014/main" id="{81DF1303-CA71-42C2-8068-E968E91DFA8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2773102" y="5932001"/>
            <a:ext cx="589985" cy="586767"/>
          </a:xfrm>
          <a:prstGeom prst="rect">
            <a:avLst/>
          </a:prstGeom>
        </p:spPr>
      </p:pic>
      <p:sp>
        <p:nvSpPr>
          <p:cNvPr id="46" name="Tekstiruutu 45">
            <a:extLst>
              <a:ext uri="{FF2B5EF4-FFF2-40B4-BE49-F238E27FC236}">
                <a16:creationId xmlns:a16="http://schemas.microsoft.com/office/drawing/2014/main" id="{73C77D9B-2996-4AC2-A80E-CF730E16ACE6}"/>
              </a:ext>
            </a:extLst>
          </p:cNvPr>
          <p:cNvSpPr txBox="1"/>
          <p:nvPr/>
        </p:nvSpPr>
        <p:spPr>
          <a:xfrm>
            <a:off x="-50906" y="294779"/>
            <a:ext cx="1224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Perhekeskuskehittäminen       kotoutumisen edistäminen         sähköisten palveluiden kehittäminen         yhteistyö aikuisten palveluiden kanssa       yhteisövaikuttavuus</a:t>
            </a:r>
          </a:p>
        </p:txBody>
      </p:sp>
      <p:sp>
        <p:nvSpPr>
          <p:cNvPr id="47" name="Tähti: 5-sakarainen 46">
            <a:extLst>
              <a:ext uri="{FF2B5EF4-FFF2-40B4-BE49-F238E27FC236}">
                <a16:creationId xmlns:a16="http://schemas.microsoft.com/office/drawing/2014/main" id="{D8664EBF-3C19-4E92-B750-A2B93520437E}"/>
              </a:ext>
            </a:extLst>
          </p:cNvPr>
          <p:cNvSpPr/>
          <p:nvPr/>
        </p:nvSpPr>
        <p:spPr>
          <a:xfrm>
            <a:off x="1881464" y="252281"/>
            <a:ext cx="275614" cy="288559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ähti: 5-sakarainen 47">
            <a:extLst>
              <a:ext uri="{FF2B5EF4-FFF2-40B4-BE49-F238E27FC236}">
                <a16:creationId xmlns:a16="http://schemas.microsoft.com/office/drawing/2014/main" id="{EBB26C75-2D5A-47E7-9DDC-8BF5285E2E43}"/>
              </a:ext>
            </a:extLst>
          </p:cNvPr>
          <p:cNvSpPr/>
          <p:nvPr/>
        </p:nvSpPr>
        <p:spPr>
          <a:xfrm>
            <a:off x="4153186" y="297137"/>
            <a:ext cx="275614" cy="247318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Tähti: 5-sakarainen 48">
            <a:extLst>
              <a:ext uri="{FF2B5EF4-FFF2-40B4-BE49-F238E27FC236}">
                <a16:creationId xmlns:a16="http://schemas.microsoft.com/office/drawing/2014/main" id="{E78C8B79-5C7B-4722-B986-6BBF6EDA0572}"/>
              </a:ext>
            </a:extLst>
          </p:cNvPr>
          <p:cNvSpPr/>
          <p:nvPr/>
        </p:nvSpPr>
        <p:spPr>
          <a:xfrm>
            <a:off x="7127723" y="277035"/>
            <a:ext cx="275614" cy="288559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16D3C1B5-E1A4-4116-8C9C-A70EB921C0DD}"/>
              </a:ext>
            </a:extLst>
          </p:cNvPr>
          <p:cNvSpPr txBox="1"/>
          <p:nvPr/>
        </p:nvSpPr>
        <p:spPr>
          <a:xfrm>
            <a:off x="3480210" y="1630448"/>
            <a:ext cx="250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Yhden yhteydenoton periaate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21D3CA85-21D9-425F-A46E-C030704BA58C}"/>
              </a:ext>
            </a:extLst>
          </p:cNvPr>
          <p:cNvSpPr txBox="1"/>
          <p:nvPr/>
        </p:nvSpPr>
        <p:spPr>
          <a:xfrm>
            <a:off x="5806403" y="2874217"/>
            <a:ext cx="190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Sivi</a:t>
            </a:r>
            <a:r>
              <a:rPr lang="fi-FI" sz="1400" dirty="0"/>
              <a:t>-sote yhteistyö</a:t>
            </a:r>
          </a:p>
        </p:txBody>
      </p:sp>
      <p:sp>
        <p:nvSpPr>
          <p:cNvPr id="52" name="Tähti: 5-sakarainen 51">
            <a:extLst>
              <a:ext uri="{FF2B5EF4-FFF2-40B4-BE49-F238E27FC236}">
                <a16:creationId xmlns:a16="http://schemas.microsoft.com/office/drawing/2014/main" id="{C260D03D-F848-4C65-999E-BF3746E83511}"/>
              </a:ext>
            </a:extLst>
          </p:cNvPr>
          <p:cNvSpPr/>
          <p:nvPr/>
        </p:nvSpPr>
        <p:spPr>
          <a:xfrm>
            <a:off x="10215098" y="287138"/>
            <a:ext cx="275614" cy="288559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628F7450-3770-4C7C-87A4-3A6E48B31519}"/>
              </a:ext>
            </a:extLst>
          </p:cNvPr>
          <p:cNvSpPr txBox="1"/>
          <p:nvPr/>
        </p:nvSpPr>
        <p:spPr>
          <a:xfrm>
            <a:off x="2974048" y="6315676"/>
            <a:ext cx="46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Jalkautuvat palvelut, asiakaslähtöinen palveluiden kehittäminen</a:t>
            </a:r>
          </a:p>
        </p:txBody>
      </p:sp>
      <p:pic>
        <p:nvPicPr>
          <p:cNvPr id="55" name="Picture 21">
            <a:extLst>
              <a:ext uri="{FF2B5EF4-FFF2-40B4-BE49-F238E27FC236}">
                <a16:creationId xmlns:a16="http://schemas.microsoft.com/office/drawing/2014/main" id="{D7BD4F46-AF13-422D-985F-1CE0C952DD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7175305" y="4985312"/>
            <a:ext cx="554080" cy="554080"/>
          </a:xfrm>
          <a:prstGeom prst="rect">
            <a:avLst/>
          </a:prstGeom>
        </p:spPr>
      </p:pic>
      <p:pic>
        <p:nvPicPr>
          <p:cNvPr id="56" name="Picture 22">
            <a:extLst>
              <a:ext uri="{FF2B5EF4-FFF2-40B4-BE49-F238E27FC236}">
                <a16:creationId xmlns:a16="http://schemas.microsoft.com/office/drawing/2014/main" id="{8FC62A5F-C2AE-47D5-95D0-AC74D8B8C7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088815" y="6007486"/>
            <a:ext cx="554081" cy="556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1332E911-E29F-4C46-ADF7-E3BF8AF4961D}"/>
                  </a:ext>
                </a:extLst>
              </p14:cNvPr>
              <p14:cNvContentPartPr/>
              <p14:nvPr/>
            </p14:nvContentPartPr>
            <p14:xfrm>
              <a:off x="2418418" y="3283564"/>
              <a:ext cx="360" cy="36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1332E911-E29F-4C46-ADF7-E3BF8AF496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00418" y="31755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E3F5530B-6425-4E95-8FC7-42F1E01A8D78}"/>
                  </a:ext>
                </a:extLst>
              </p14:cNvPr>
              <p14:cNvContentPartPr/>
              <p14:nvPr/>
            </p14:nvContentPartPr>
            <p14:xfrm>
              <a:off x="2624698" y="3322804"/>
              <a:ext cx="360" cy="36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E3F5530B-6425-4E95-8FC7-42F1E01A8D7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06698" y="321516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CD9061D9-A3EB-4EFE-8259-1DC1193990B8}"/>
                  </a:ext>
                </a:extLst>
              </p14:cNvPr>
              <p14:cNvContentPartPr/>
              <p14:nvPr/>
            </p14:nvContentPartPr>
            <p14:xfrm>
              <a:off x="1474498" y="6302164"/>
              <a:ext cx="360" cy="36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CD9061D9-A3EB-4EFE-8259-1DC1193990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56858" y="6194524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7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15CF6000-CE9D-402E-80A1-46AAF47E2EBA}"/>
                  </a:ext>
                </a:extLst>
              </p14:cNvPr>
              <p14:cNvContentPartPr/>
              <p14:nvPr/>
            </p14:nvContentPartPr>
            <p14:xfrm>
              <a:off x="2634418" y="1819444"/>
              <a:ext cx="10440" cy="17676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15CF6000-CE9D-402E-80A1-46AAF47E2E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16778" y="1711444"/>
                <a:ext cx="460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9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62E24325-7114-4E29-9084-5932DB637C48}"/>
                  </a:ext>
                </a:extLst>
              </p14:cNvPr>
              <p14:cNvContentPartPr/>
              <p14:nvPr/>
            </p14:nvContentPartPr>
            <p14:xfrm>
              <a:off x="589618" y="5437084"/>
              <a:ext cx="129960" cy="164880"/>
            </p14:xfrm>
          </p:contentPart>
        </mc:Choice>
        <mc:Fallback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62E24325-7114-4E29-9084-5932DB637C4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1618" y="5329084"/>
                <a:ext cx="165600" cy="3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14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Light Bold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Kalliokoski Hanna-Kaisa</dc:creator>
  <cp:lastModifiedBy>Kalliokoski Hanna-Kaisa</cp:lastModifiedBy>
  <cp:revision>1</cp:revision>
  <dcterms:created xsi:type="dcterms:W3CDTF">2023-01-04T10:40:23Z</dcterms:created>
  <dcterms:modified xsi:type="dcterms:W3CDTF">2023-01-04T10:40:50Z</dcterms:modified>
</cp:coreProperties>
</file>