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34960513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AE6D21-F287-4FB9-8BF9-2C8C698DC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8063BE6-F5CA-4856-8DB5-8B090F39A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982262-ED77-41F4-9422-34627C34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7BFE385-F203-40E7-BA80-18DA2CABF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1A7DCE-1F05-4F54-A064-112EB96B8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004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CC820A-712A-409F-8C52-7C86B22EB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184DAE8-EC52-49C5-B85D-570168A25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1A2877-2AC9-4AFE-BC4F-FB24C3164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CE2D82-A4E2-4983-9120-7B7FE1F4E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A008C84-4521-4293-A344-55A4A80BF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62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6BE9AD0-62FC-4582-8F10-C8B1C46E1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99ACC4-9F15-4E04-9402-B9D205DD0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D8D9665-4D95-4830-9486-67B49FF8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1D432C9-8BC0-45A0-B85A-220CB653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75FDBE-09C7-466D-BECA-85355D0F2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768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0A448-2AC4-4D88-A147-F59C4A638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7A7C1C0-88CF-4B3E-BDCF-1E6287651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9EA4774-E917-4A12-A99F-C8C62CFE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63766B-3FF1-47AC-B985-39DB5FC5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A13854-3681-43A8-9E2F-BE7A76A39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120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163208-B13F-4448-BC07-7DAE3A5BD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370A0E3-6010-4184-9287-C10772BB7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4680B1-AECE-42B1-A10B-B66CD060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C8A083-F480-4F06-B990-67948212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9081B6-C3CC-4955-A818-DF379AB10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210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3F67A4-56CB-473B-89A5-AE43231B2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DE1CB38-C51F-4A00-BF7D-AAA6181A6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CEC971-D941-41DD-A11D-C1208477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EBD629E-F859-4D3B-8433-362E92BD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542C44A-0F13-4C77-9BD2-D001E78F5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F698583-20E0-452D-AE49-6258ED8E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12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F28AE1-F514-43A6-A2DF-F3908D0B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B93AB30-4C4C-4649-9D3B-92521FF76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F77CBB8-9361-44FB-B18F-10A745156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C86424A-84AC-414F-A517-CD2E0AACC4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68EAEFF-5F2B-43A1-BC79-194D2B551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74E5711-520F-4C85-82EB-C28C5731B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A07C5AC-4D1B-438E-AE8E-125CB97B7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60B5BBB-563F-4CAF-A04F-594668A97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84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2BAA5E-378A-41A0-A02C-A94CE96DF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21070BB-FE59-4754-A79B-51B69E3D4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78216F5-D01C-4CA8-8059-17D84AF98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DDD786D-BA84-469F-A70D-ADB6D0FC0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37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812674D-359A-47E0-9F14-7C8F1B447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6E8504C-F615-41CB-8A8F-B3C4204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1283059-73D4-4454-9648-371A92EA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296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715087-1A2E-4CF0-AC97-DD0771A62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B56BB25-9A7E-483A-83B8-E22E27D09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7FE02EE-99B8-446C-BA78-630F1FD79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AD2CBED-62DF-4A61-A3CB-A4B8628C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F51A3A6-A637-4142-9E79-374D92A4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6C421DF-751E-43A6-B556-1E4C3B84B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947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23D04E-693B-4FE9-B9FC-B7DBB008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0A0FF9C-B762-4FFF-8AA5-7CAAEB0C0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3AFCDED-EBE0-4736-A720-178C3819A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F203E7E-877A-427C-A699-61503DCE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CBF074A-77B8-4445-BBF4-DD2EAC71E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ADC2F6F-E0C7-4A58-BC5B-B43755D0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59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64BFAF8-62D8-4A83-840B-DFD2D96B0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46118B-4A26-4F92-8D64-60B8F8C9B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30619C1-4700-4B92-A636-A66414C0BC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00535-9E31-4A74-95B4-7394DAE8F80C}" type="datetimeFigureOut">
              <a:rPr lang="fi-FI" smtClean="0"/>
              <a:t>3.1.2023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3D4905-4301-472A-90E5-3780C13F1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C67F883-D3AF-40D4-9711-6FF04FECC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FE86-6777-4919-91FC-D2AD4DED54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518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B0053C92-A0C6-4D23-A88F-529FB0727827}"/>
              </a:ext>
            </a:extLst>
          </p:cNvPr>
          <p:cNvSpPr/>
          <p:nvPr/>
        </p:nvSpPr>
        <p:spPr>
          <a:xfrm>
            <a:off x="535690" y="34779"/>
            <a:ext cx="52749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i-FI" b="0" i="0" u="none" strike="noStrike">
              <a:solidFill>
                <a:srgbClr val="000000"/>
              </a:solidFill>
              <a:effectLst/>
              <a:latin typeface="YAD7Q9NigKI 0"/>
            </a:endParaRPr>
          </a:p>
          <a:p>
            <a:r>
              <a:rPr lang="fi-FI" b="0" i="0" u="none" strike="noStrike">
                <a:solidFill>
                  <a:srgbClr val="000000"/>
                </a:solidFill>
                <a:effectLst/>
                <a:latin typeface="YAD7Q9NigKI 0"/>
              </a:rPr>
              <a:t>MIHIN OTETAAN YHTEYTTÄ?</a:t>
            </a:r>
          </a:p>
          <a:p>
            <a:r>
              <a:rPr lang="fi-FI">
                <a:solidFill>
                  <a:srgbClr val="000000"/>
                </a:solidFill>
                <a:effectLst/>
                <a:latin typeface="YAD7Q9NigKI 0"/>
              </a:rPr>
              <a:t>MITEN?</a:t>
            </a:r>
          </a:p>
          <a:p>
            <a:r>
              <a:rPr lang="fi-FI">
                <a:solidFill>
                  <a:srgbClr val="000000"/>
                </a:solidFill>
                <a:latin typeface="YAD7Q9NigKI 0"/>
              </a:rPr>
              <a:t>-kehittäjäryhmän työskentelyssä nousseita kysymyksiä/nostoja</a:t>
            </a:r>
            <a:endParaRPr lang="fi-FI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 b="0" i="0" u="none" strike="noStrike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>
              <a:solidFill>
                <a:srgbClr val="000000"/>
              </a:solidFill>
              <a:latin typeface="YAD7Q9NigKI 0"/>
            </a:endParaRPr>
          </a:p>
          <a:p>
            <a:endParaRPr lang="fi-FI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>
              <a:solidFill>
                <a:srgbClr val="000000"/>
              </a:solidFill>
              <a:latin typeface="YAD7Q9NigKI 0"/>
            </a:endParaRPr>
          </a:p>
          <a:p>
            <a:endParaRPr lang="fi-FI">
              <a:solidFill>
                <a:srgbClr val="000000"/>
              </a:solidFill>
              <a:effectLst/>
              <a:latin typeface="YAD7Q9NigKI 0"/>
            </a:endParaRPr>
          </a:p>
          <a:p>
            <a:endParaRPr lang="fi-FI">
              <a:solidFill>
                <a:srgbClr val="000000"/>
              </a:solidFill>
              <a:effectLst/>
              <a:latin typeface="YAD7Q9NigKI 0"/>
            </a:endParaRPr>
          </a:p>
        </p:txBody>
      </p:sp>
      <p:pic>
        <p:nvPicPr>
          <p:cNvPr id="10" name="Kuva 9" descr="Kaiutinpuhelin">
            <a:extLst>
              <a:ext uri="{FF2B5EF4-FFF2-40B4-BE49-F238E27FC236}">
                <a16:creationId xmlns:a16="http://schemas.microsoft.com/office/drawing/2014/main" id="{222E55F5-E403-4DA3-A1F8-4C33D7E25F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5371" y="4318902"/>
            <a:ext cx="914400" cy="914400"/>
          </a:xfrm>
          <a:prstGeom prst="rect">
            <a:avLst/>
          </a:prstGeom>
        </p:spPr>
      </p:pic>
      <p:pic>
        <p:nvPicPr>
          <p:cNvPr id="16" name="Kuva 15" descr="Näyttö">
            <a:extLst>
              <a:ext uri="{FF2B5EF4-FFF2-40B4-BE49-F238E27FC236}">
                <a16:creationId xmlns:a16="http://schemas.microsoft.com/office/drawing/2014/main" id="{ACF489B8-73A2-46AC-921F-5474916E2D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37203" y="4385168"/>
            <a:ext cx="914400" cy="914400"/>
          </a:xfrm>
          <a:prstGeom prst="rect">
            <a:avLst/>
          </a:prstGeom>
        </p:spPr>
      </p:pic>
      <p:pic>
        <p:nvPicPr>
          <p:cNvPr id="26" name="Kuva 25" descr="Keskustele">
            <a:extLst>
              <a:ext uri="{FF2B5EF4-FFF2-40B4-BE49-F238E27FC236}">
                <a16:creationId xmlns:a16="http://schemas.microsoft.com/office/drawing/2014/main" id="{21A22509-55DF-498D-9763-55220F0220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79806" y="4385168"/>
            <a:ext cx="914400" cy="914400"/>
          </a:xfrm>
          <a:prstGeom prst="rect">
            <a:avLst/>
          </a:prstGeom>
        </p:spPr>
      </p:pic>
      <p:sp>
        <p:nvSpPr>
          <p:cNvPr id="29" name="Ellipsi 28">
            <a:extLst>
              <a:ext uri="{FF2B5EF4-FFF2-40B4-BE49-F238E27FC236}">
                <a16:creationId xmlns:a16="http://schemas.microsoft.com/office/drawing/2014/main" id="{4071CB8F-B424-464D-BFAD-0178F882C28F}"/>
              </a:ext>
            </a:extLst>
          </p:cNvPr>
          <p:cNvSpPr/>
          <p:nvPr/>
        </p:nvSpPr>
        <p:spPr>
          <a:xfrm>
            <a:off x="136272" y="3076545"/>
            <a:ext cx="2869259" cy="15502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Sähköiset  yhteydenottotavat</a:t>
            </a:r>
          </a:p>
        </p:txBody>
      </p:sp>
      <p:sp>
        <p:nvSpPr>
          <p:cNvPr id="33" name="Ellipsi 32">
            <a:extLst>
              <a:ext uri="{FF2B5EF4-FFF2-40B4-BE49-F238E27FC236}">
                <a16:creationId xmlns:a16="http://schemas.microsoft.com/office/drawing/2014/main" id="{8FE28960-49AB-4724-A2CE-0885E91E25BA}"/>
              </a:ext>
            </a:extLst>
          </p:cNvPr>
          <p:cNvSpPr/>
          <p:nvPr/>
        </p:nvSpPr>
        <p:spPr>
          <a:xfrm>
            <a:off x="2798191" y="1619700"/>
            <a:ext cx="2584385" cy="12676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Lapsiperheiden palveluohjaus</a:t>
            </a:r>
          </a:p>
        </p:txBody>
      </p:sp>
      <p:sp>
        <p:nvSpPr>
          <p:cNvPr id="34" name="Ellipsi 33">
            <a:extLst>
              <a:ext uri="{FF2B5EF4-FFF2-40B4-BE49-F238E27FC236}">
                <a16:creationId xmlns:a16="http://schemas.microsoft.com/office/drawing/2014/main" id="{71EC2FEC-5745-4D3D-9523-8EC8A309A417}"/>
              </a:ext>
            </a:extLst>
          </p:cNvPr>
          <p:cNvSpPr/>
          <p:nvPr/>
        </p:nvSpPr>
        <p:spPr>
          <a:xfrm>
            <a:off x="146646" y="1526334"/>
            <a:ext cx="2869259" cy="155021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Miten asiakas löytää perhekeskuksen?</a:t>
            </a:r>
          </a:p>
        </p:txBody>
      </p:sp>
      <p:sp>
        <p:nvSpPr>
          <p:cNvPr id="35" name="Ellipsi 34">
            <a:extLst>
              <a:ext uri="{FF2B5EF4-FFF2-40B4-BE49-F238E27FC236}">
                <a16:creationId xmlns:a16="http://schemas.microsoft.com/office/drawing/2014/main" id="{22C5BABA-3FF9-453E-8C49-B2879FB6EEC4}"/>
              </a:ext>
            </a:extLst>
          </p:cNvPr>
          <p:cNvSpPr/>
          <p:nvPr/>
        </p:nvSpPr>
        <p:spPr>
          <a:xfrm>
            <a:off x="3512349" y="2637164"/>
            <a:ext cx="2366670" cy="136602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err="1">
                <a:solidFill>
                  <a:schemeClr val="tx1"/>
                </a:solidFill>
              </a:rPr>
              <a:t>Walk</a:t>
            </a:r>
            <a:r>
              <a:rPr lang="fi-FI">
                <a:solidFill>
                  <a:schemeClr val="tx1"/>
                </a:solidFill>
              </a:rPr>
              <a:t>-in:</a:t>
            </a:r>
          </a:p>
          <a:p>
            <a:pPr algn="ctr"/>
            <a:r>
              <a:rPr lang="fi-FI">
                <a:solidFill>
                  <a:schemeClr val="tx1"/>
                </a:solidFill>
              </a:rPr>
              <a:t>Mihin asiakas menee kun hänellä on tarve? </a:t>
            </a:r>
          </a:p>
        </p:txBody>
      </p:sp>
      <p:sp>
        <p:nvSpPr>
          <p:cNvPr id="37" name="Ellipsi 36">
            <a:extLst>
              <a:ext uri="{FF2B5EF4-FFF2-40B4-BE49-F238E27FC236}">
                <a16:creationId xmlns:a16="http://schemas.microsoft.com/office/drawing/2014/main" id="{B4D4823B-4117-41AD-8ECA-C763D8F10ABE}"/>
              </a:ext>
            </a:extLst>
          </p:cNvPr>
          <p:cNvSpPr/>
          <p:nvPr/>
        </p:nvSpPr>
        <p:spPr>
          <a:xfrm>
            <a:off x="4900488" y="221480"/>
            <a:ext cx="3492083" cy="164164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Miten ja mihin muut (</a:t>
            </a:r>
            <a:r>
              <a:rPr lang="fi-FI" err="1">
                <a:solidFill>
                  <a:schemeClr val="tx1"/>
                </a:solidFill>
              </a:rPr>
              <a:t>peke</a:t>
            </a:r>
            <a:r>
              <a:rPr lang="fi-FI">
                <a:solidFill>
                  <a:schemeClr val="tx1"/>
                </a:solidFill>
              </a:rPr>
              <a:t>-)toimijat tekevät yhteydenoton?</a:t>
            </a:r>
          </a:p>
        </p:txBody>
      </p:sp>
      <p:sp>
        <p:nvSpPr>
          <p:cNvPr id="38" name="Ellipsi 37">
            <a:extLst>
              <a:ext uri="{FF2B5EF4-FFF2-40B4-BE49-F238E27FC236}">
                <a16:creationId xmlns:a16="http://schemas.microsoft.com/office/drawing/2014/main" id="{D6C2CF71-00F0-481E-81FC-B73149DFCCF9}"/>
              </a:ext>
            </a:extLst>
          </p:cNvPr>
          <p:cNvSpPr/>
          <p:nvPr/>
        </p:nvSpPr>
        <p:spPr>
          <a:xfrm>
            <a:off x="5287837" y="3327871"/>
            <a:ext cx="1968759" cy="11756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Kuka ottaa vastaan?</a:t>
            </a:r>
          </a:p>
        </p:txBody>
      </p:sp>
      <p:sp>
        <p:nvSpPr>
          <p:cNvPr id="39" name="Ellipsi 38">
            <a:extLst>
              <a:ext uri="{FF2B5EF4-FFF2-40B4-BE49-F238E27FC236}">
                <a16:creationId xmlns:a16="http://schemas.microsoft.com/office/drawing/2014/main" id="{299E562C-D79A-4B76-B900-DB674B41FD7A}"/>
              </a:ext>
            </a:extLst>
          </p:cNvPr>
          <p:cNvSpPr/>
          <p:nvPr/>
        </p:nvSpPr>
        <p:spPr>
          <a:xfrm>
            <a:off x="2692050" y="3813187"/>
            <a:ext cx="1968759" cy="117565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Ajanvaraus?</a:t>
            </a:r>
          </a:p>
        </p:txBody>
      </p:sp>
      <p:sp>
        <p:nvSpPr>
          <p:cNvPr id="41" name="Ellipsi 40">
            <a:extLst>
              <a:ext uri="{FF2B5EF4-FFF2-40B4-BE49-F238E27FC236}">
                <a16:creationId xmlns:a16="http://schemas.microsoft.com/office/drawing/2014/main" id="{BE261421-4F99-4852-83ED-41E4EA79C0A4}"/>
              </a:ext>
            </a:extLst>
          </p:cNvPr>
          <p:cNvSpPr/>
          <p:nvPr/>
        </p:nvSpPr>
        <p:spPr>
          <a:xfrm>
            <a:off x="7522095" y="1294026"/>
            <a:ext cx="4263558" cy="15561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Perhekeskuskoordinaattori </a:t>
            </a:r>
          </a:p>
          <a:p>
            <a:pPr algn="ctr"/>
            <a:r>
              <a:rPr lang="fi-FI" dirty="0">
                <a:solidFill>
                  <a:schemeClr val="tx1"/>
                </a:solidFill>
              </a:rPr>
              <a:t>Verkostoyhteistyön koordinointi</a:t>
            </a:r>
          </a:p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2" name="Ellipsi 41">
            <a:extLst>
              <a:ext uri="{FF2B5EF4-FFF2-40B4-BE49-F238E27FC236}">
                <a16:creationId xmlns:a16="http://schemas.microsoft.com/office/drawing/2014/main" id="{0786F556-F68A-49C8-8EC3-D766D67E455E}"/>
              </a:ext>
            </a:extLst>
          </p:cNvPr>
          <p:cNvSpPr/>
          <p:nvPr/>
        </p:nvSpPr>
        <p:spPr>
          <a:xfrm>
            <a:off x="2808432" y="4776102"/>
            <a:ext cx="2875433" cy="178027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Eri-ikäiset ja eri elämäntilanteissa olevat asiakkaat?</a:t>
            </a:r>
          </a:p>
        </p:txBody>
      </p:sp>
      <p:sp>
        <p:nvSpPr>
          <p:cNvPr id="45" name="Ellipsi 44">
            <a:extLst>
              <a:ext uri="{FF2B5EF4-FFF2-40B4-BE49-F238E27FC236}">
                <a16:creationId xmlns:a16="http://schemas.microsoft.com/office/drawing/2014/main" id="{2A4AC3AC-E5ED-489C-9C7D-25365E745454}"/>
              </a:ext>
            </a:extLst>
          </p:cNvPr>
          <p:cNvSpPr/>
          <p:nvPr/>
        </p:nvSpPr>
        <p:spPr>
          <a:xfrm>
            <a:off x="6873074" y="2612978"/>
            <a:ext cx="2240810" cy="12204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Jalkautuva perhekeskus</a:t>
            </a:r>
          </a:p>
        </p:txBody>
      </p:sp>
      <p:sp>
        <p:nvSpPr>
          <p:cNvPr id="43" name="Ellipsi 42">
            <a:extLst>
              <a:ext uri="{FF2B5EF4-FFF2-40B4-BE49-F238E27FC236}">
                <a16:creationId xmlns:a16="http://schemas.microsoft.com/office/drawing/2014/main" id="{B1561DAE-A31F-4EC8-BD39-7A59121AF271}"/>
              </a:ext>
            </a:extLst>
          </p:cNvPr>
          <p:cNvSpPr/>
          <p:nvPr/>
        </p:nvSpPr>
        <p:spPr>
          <a:xfrm>
            <a:off x="9512094" y="2563891"/>
            <a:ext cx="2419348" cy="130957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Omatyöntekijä</a:t>
            </a:r>
          </a:p>
        </p:txBody>
      </p:sp>
      <p:sp>
        <p:nvSpPr>
          <p:cNvPr id="19" name="Ellipsi 18">
            <a:extLst>
              <a:ext uri="{FF2B5EF4-FFF2-40B4-BE49-F238E27FC236}">
                <a16:creationId xmlns:a16="http://schemas.microsoft.com/office/drawing/2014/main" id="{0FAC5BAE-FBCC-4009-9DE1-CB3A76020014}"/>
              </a:ext>
            </a:extLst>
          </p:cNvPr>
          <p:cNvSpPr/>
          <p:nvPr/>
        </p:nvSpPr>
        <p:spPr>
          <a:xfrm>
            <a:off x="322322" y="4664308"/>
            <a:ext cx="2517905" cy="14126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Ohjaus ja neuvonta, kynnyksettömät palvelut</a:t>
            </a:r>
          </a:p>
        </p:txBody>
      </p:sp>
      <p:pic>
        <p:nvPicPr>
          <p:cNvPr id="20" name="Kuva 19" descr="Lukko">
            <a:extLst>
              <a:ext uri="{FF2B5EF4-FFF2-40B4-BE49-F238E27FC236}">
                <a16:creationId xmlns:a16="http://schemas.microsoft.com/office/drawing/2014/main" id="{B3537354-3C5F-4C51-AA55-79B5B26042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97915" y="4348330"/>
            <a:ext cx="914400" cy="914400"/>
          </a:xfrm>
          <a:prstGeom prst="rect">
            <a:avLst/>
          </a:prstGeom>
        </p:spPr>
      </p:pic>
      <p:pic>
        <p:nvPicPr>
          <p:cNvPr id="21" name="Kuva 20" descr="Yleinen käyttö">
            <a:extLst>
              <a:ext uri="{FF2B5EF4-FFF2-40B4-BE49-F238E27FC236}">
                <a16:creationId xmlns:a16="http://schemas.microsoft.com/office/drawing/2014/main" id="{4F801A0F-19AD-448C-AD56-70AF2430742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874659" y="4349061"/>
            <a:ext cx="914400" cy="914400"/>
          </a:xfrm>
          <a:prstGeom prst="rect">
            <a:avLst/>
          </a:prstGeom>
        </p:spPr>
      </p:pic>
      <p:sp>
        <p:nvSpPr>
          <p:cNvPr id="22" name="Suorakulmio 21">
            <a:extLst>
              <a:ext uri="{FF2B5EF4-FFF2-40B4-BE49-F238E27FC236}">
                <a16:creationId xmlns:a16="http://schemas.microsoft.com/office/drawing/2014/main" id="{3F9B4D26-4084-4878-AE91-D9BE0819B7DD}"/>
              </a:ext>
            </a:extLst>
          </p:cNvPr>
          <p:cNvSpPr/>
          <p:nvPr/>
        </p:nvSpPr>
        <p:spPr>
          <a:xfrm>
            <a:off x="6085374" y="5356300"/>
            <a:ext cx="5528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>
                <a:solidFill>
                  <a:srgbClr val="000000"/>
                </a:solidFill>
                <a:effectLst/>
                <a:latin typeface="YAD7Q9NigKI 0"/>
              </a:rPr>
              <a:t>MITEN VARMISTETAAN VIESTINTÄ, TURVALLISUUS, ESTEETTÖMYYS, SAAVUTETTAVUUS….ERI ASIAKASRYHMIEN KANSSA (maahanmuuttajat, liikuntaesteiset, muut erityiset tarpeet </a:t>
            </a:r>
            <a:r>
              <a:rPr lang="fi-FI" dirty="0" err="1">
                <a:solidFill>
                  <a:srgbClr val="000000"/>
                </a:solidFill>
                <a:effectLst/>
                <a:latin typeface="YAD7Q9NigKI 0"/>
              </a:rPr>
              <a:t>jne</a:t>
            </a:r>
            <a:r>
              <a:rPr lang="fi-FI" dirty="0">
                <a:solidFill>
                  <a:srgbClr val="000000"/>
                </a:solidFill>
                <a:effectLst/>
                <a:latin typeface="YAD7Q9NigKI 0"/>
              </a:rPr>
              <a:t>)</a:t>
            </a:r>
          </a:p>
        </p:txBody>
      </p:sp>
      <p:sp>
        <p:nvSpPr>
          <p:cNvPr id="23" name="Ellipsi 22">
            <a:extLst>
              <a:ext uri="{FF2B5EF4-FFF2-40B4-BE49-F238E27FC236}">
                <a16:creationId xmlns:a16="http://schemas.microsoft.com/office/drawing/2014/main" id="{49DE504B-DDBE-4A3A-B3DC-04727243808E}"/>
              </a:ext>
            </a:extLst>
          </p:cNvPr>
          <p:cNvSpPr/>
          <p:nvPr/>
        </p:nvSpPr>
        <p:spPr>
          <a:xfrm>
            <a:off x="5155425" y="1621236"/>
            <a:ext cx="2923979" cy="140463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>
                <a:solidFill>
                  <a:schemeClr val="tx1"/>
                </a:solidFill>
              </a:rPr>
              <a:t>Monikanavaiset yhteydenottotavat</a:t>
            </a:r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5DCF47AB-2CBA-4F6D-B2FC-B16A00638FB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135562" y="5871212"/>
            <a:ext cx="957210" cy="85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1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Laajakuva</PresentationFormat>
  <Paragraphs>27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YAD7Q9NigKI 0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Kalliokoski Hanna-Kaisa</dc:creator>
  <cp:lastModifiedBy>Kalliokoski Hanna-Kaisa</cp:lastModifiedBy>
  <cp:revision>1</cp:revision>
  <dcterms:created xsi:type="dcterms:W3CDTF">2023-01-03T12:07:34Z</dcterms:created>
  <dcterms:modified xsi:type="dcterms:W3CDTF">2023-01-03T12:08:02Z</dcterms:modified>
</cp:coreProperties>
</file>