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0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CFD8135-C4DA-470F-8E7F-47CDDB96E4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FC92560A-6ABE-4687-9836-A73ABB02B1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8500180-4D10-44DC-BEA4-E3FF7F10B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771B0-971D-4AF2-9866-F263DEF2A6B8}" type="datetimeFigureOut">
              <a:rPr lang="fi-FI" smtClean="0"/>
              <a:t>3.1.2023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E00E24E-905E-4037-A9A7-464B698650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69AAFD4-A0D4-4512-BF5A-9CAD46420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80ACF-A4EA-4AF6-8690-2201ABCA691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67025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7B4265F-8265-4641-BC4D-EB0C20986C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E10A81E6-DFEA-46F2-95C5-6300471B8E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8618786-BB0A-4655-BF55-FE4AC1093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771B0-971D-4AF2-9866-F263DEF2A6B8}" type="datetimeFigureOut">
              <a:rPr lang="fi-FI" smtClean="0"/>
              <a:t>3.1.2023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D867D9D-5F78-4C27-95AB-2D25E823DD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03402CF-9702-4023-B4A5-A1AA4E8DA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80ACF-A4EA-4AF6-8690-2201ABCA691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36802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60848605-3DF3-4E2C-97F7-7613EDCEB8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B7C1A577-3794-41F6-A808-A9DDE4DB14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6D552C9-818B-4F1A-98EA-527128A15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771B0-971D-4AF2-9866-F263DEF2A6B8}" type="datetimeFigureOut">
              <a:rPr lang="fi-FI" smtClean="0"/>
              <a:t>3.1.2023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3702FDB-E833-48DF-8DFE-A939DF795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37CED85-A938-4224-8EE2-B83354CB9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80ACF-A4EA-4AF6-8690-2201ABCA691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341894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tsikko ja sisältö vaal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2381972-9CD0-8444-9782-AFD9D3BD9E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7308"/>
            <a:ext cx="9141823" cy="1445241"/>
          </a:xfrm>
          <a:prstGeom prst="rect">
            <a:avLst/>
          </a:prstGeom>
        </p:spPr>
        <p:txBody>
          <a:bodyPr anchor="b"/>
          <a:lstStyle/>
          <a:p>
            <a:r>
              <a:rPr lang="en-GB" dirty="0"/>
              <a:t>Click to edit Master title style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B26E5B9-D87A-2546-976B-F366A08F69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11053"/>
            <a:ext cx="10515600" cy="371889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60F440E-8CB7-1649-9F3C-214BB2574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610598" y="6301946"/>
            <a:ext cx="2743201" cy="265002"/>
          </a:xfrm>
          <a:prstGeom prst="rect">
            <a:avLst/>
          </a:prstGeom>
        </p:spPr>
        <p:txBody>
          <a:bodyPr/>
          <a:lstStyle/>
          <a:p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5ECA2F7-CCC7-C941-A264-7A177D54DB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8200" y="6301946"/>
            <a:ext cx="2743200" cy="26500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3CCEC50A-EC5D-6049-A135-EB130C1E40A7}" type="slidenum">
              <a:rPr lang="fi-FI" smtClean="0"/>
              <a:pPr/>
              <a:t>‹#›</a:t>
            </a:fld>
            <a:endParaRPr lang="fi-FI" dirty="0"/>
          </a:p>
        </p:txBody>
      </p:sp>
      <p:cxnSp>
        <p:nvCxnSpPr>
          <p:cNvPr id="8" name="Suora yhdysviiva 7">
            <a:extLst>
              <a:ext uri="{FF2B5EF4-FFF2-40B4-BE49-F238E27FC236}">
                <a16:creationId xmlns:a16="http://schemas.microsoft.com/office/drawing/2014/main" id="{2FBA1795-2D78-6243-B83D-5CD869E2D4D6}"/>
              </a:ext>
            </a:extLst>
          </p:cNvPr>
          <p:cNvCxnSpPr>
            <a:cxnSpLocks/>
          </p:cNvCxnSpPr>
          <p:nvPr userDrawn="1"/>
        </p:nvCxnSpPr>
        <p:spPr>
          <a:xfrm>
            <a:off x="914399" y="2037712"/>
            <a:ext cx="898770" cy="0"/>
          </a:xfrm>
          <a:prstGeom prst="line">
            <a:avLst/>
          </a:prstGeom>
          <a:ln w="635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4347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AF3A038-D5AB-4293-8E23-6C467D2C9A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747CBA0-12CB-4330-BDCE-D12FCF11EF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E6CAA8C-154F-44E3-8F2D-7E6302A1AE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771B0-971D-4AF2-9866-F263DEF2A6B8}" type="datetimeFigureOut">
              <a:rPr lang="fi-FI" smtClean="0"/>
              <a:t>3.1.2023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EDBC9CC-227C-4E0B-9AB1-BC778395D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51D5F72-AC64-4BE7-84B1-8EB8B7AD4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80ACF-A4EA-4AF6-8690-2201ABCA691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87892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D5504D1-8425-459B-8DC5-1E634395C3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DBAD3CF9-76C4-4445-9643-1DA0C95A65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312FD68-0515-47E1-ACE6-775E86682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771B0-971D-4AF2-9866-F263DEF2A6B8}" type="datetimeFigureOut">
              <a:rPr lang="fi-FI" smtClean="0"/>
              <a:t>3.1.2023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EFF3965-244D-4190-ACE3-A88379FA67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FD74C1F-E087-423E-A668-C79321376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80ACF-A4EA-4AF6-8690-2201ABCA691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60228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34407A2-7A91-468B-A47C-BA8242BAF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EADA859-E2EE-49CC-BDE1-16D9462FC2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7F6A208F-37DA-4133-B008-855BEA2E92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41638405-9CB0-4E53-BE8A-DCCD2AB75C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771B0-971D-4AF2-9866-F263DEF2A6B8}" type="datetimeFigureOut">
              <a:rPr lang="fi-FI" smtClean="0"/>
              <a:t>3.1.2023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02D979C4-A3EF-43BE-BCEB-0F1D02626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4C3004B3-27BC-40F9-A2F0-99CE4B2B7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80ACF-A4EA-4AF6-8690-2201ABCA691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8510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511FADE-888B-4D96-BFB9-5B1A4CAFD5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56350B6A-794A-482E-BC2C-956CC2F7CB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1ADFFA7D-7306-4E51-97CE-ED2D2BA890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31DBC399-9EBA-4F09-BC2F-CF90089781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85D6EF12-D189-4DD3-90B7-946E32A58B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98685EEF-53AE-48B5-A048-6040115B78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771B0-971D-4AF2-9866-F263DEF2A6B8}" type="datetimeFigureOut">
              <a:rPr lang="fi-FI" smtClean="0"/>
              <a:t>3.1.2023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416CFB9C-F191-4A13-A3AA-D05F2F2444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CBA1D233-B86C-4980-9628-D53703AAA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80ACF-A4EA-4AF6-8690-2201ABCA691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38482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15CF620-46EF-4DBF-95D4-870F2D7A7E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1052C161-FC6C-4F5D-892B-9028C62A8D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771B0-971D-4AF2-9866-F263DEF2A6B8}" type="datetimeFigureOut">
              <a:rPr lang="fi-FI" smtClean="0"/>
              <a:t>3.1.2023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1E62CD4A-6766-4465-9532-3C389191B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C11025FE-728E-4CF6-97CD-72D242CD1B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80ACF-A4EA-4AF6-8690-2201ABCA691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62173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A000508C-923A-40E8-921E-93BADFB67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771B0-971D-4AF2-9866-F263DEF2A6B8}" type="datetimeFigureOut">
              <a:rPr lang="fi-FI" smtClean="0"/>
              <a:t>3.1.2023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90E8BFA9-A604-4327-8FB5-C41F3C2F0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B24C05C9-54F0-4D1D-9005-05F2A85951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80ACF-A4EA-4AF6-8690-2201ABCA691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7634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91E8DB8-90FE-4ADF-BF00-B6A2E49F16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8BB27E0-5128-4D7F-8625-57F378F45C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B998073C-AD7F-4497-9619-A2EE8C9A8E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4F7F97A8-43B3-4D06-80AE-04D00C532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771B0-971D-4AF2-9866-F263DEF2A6B8}" type="datetimeFigureOut">
              <a:rPr lang="fi-FI" smtClean="0"/>
              <a:t>3.1.2023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483C7908-18FD-4A3A-A536-FC9352C965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EDA6642D-A4C5-4567-A6C9-9780198C3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80ACF-A4EA-4AF6-8690-2201ABCA691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48436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D88EBDB-5B66-415C-B06D-C0AB65A6E8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758F74B8-B0A9-49A7-9093-069DEF658E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D42BB8C0-B478-4E46-8A9A-13D5CE6E4A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55406A93-A375-4680-AC56-22113774E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771B0-971D-4AF2-9866-F263DEF2A6B8}" type="datetimeFigureOut">
              <a:rPr lang="fi-FI" smtClean="0"/>
              <a:t>3.1.2023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620133C4-67D4-4BB0-86D9-E12DFC387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4345E758-EA6E-48E9-B164-F21A1A1B7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80ACF-A4EA-4AF6-8690-2201ABCA691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49372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6F23008A-48C1-49FF-8BBB-9327B25F87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7407C74E-CEC5-49A8-B703-1A29215771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A0523E1-6B9E-4E63-B960-067E6285E6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771B0-971D-4AF2-9866-F263DEF2A6B8}" type="datetimeFigureOut">
              <a:rPr lang="fi-FI" smtClean="0"/>
              <a:t>3.1.2023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87BD804-1769-423E-BF77-B75A5D71AA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829D264-C96B-4083-8FF8-803E77BED3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D80ACF-A4EA-4AF6-8690-2201ABCA691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58647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innokyla.fi/sites/default/files/2021-11/Palveluohjaus%20Jorma%20Niemel%C3%A4.pdf" TargetMode="Externa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0D2CD5F-4353-4F71-AB86-122F5F7531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883" y="291052"/>
            <a:ext cx="9141823" cy="717755"/>
          </a:xfrm>
        </p:spPr>
        <p:txBody>
          <a:bodyPr/>
          <a:lstStyle/>
          <a:p>
            <a:r>
              <a:rPr lang="fi-FI" dirty="0"/>
              <a:t>Työskentelyn sisältöjä 2022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C8BC697-643B-4B26-B4D8-1C7188228C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3797" y="2110538"/>
            <a:ext cx="11206316" cy="4456410"/>
          </a:xfrm>
        </p:spPr>
        <p:txBody>
          <a:bodyPr>
            <a:normAutofit fontScale="85000" lnSpcReduction="20000"/>
          </a:bodyPr>
          <a:lstStyle/>
          <a:p>
            <a:r>
              <a:rPr lang="fi-FI" sz="2600" dirty="0"/>
              <a:t>Käsitteiden määrittelyä</a:t>
            </a:r>
          </a:p>
          <a:p>
            <a:r>
              <a:rPr lang="fi-FI" sz="2600" dirty="0"/>
              <a:t>Palveluohjauksen lähtökohta perhekeskuksissa</a:t>
            </a:r>
          </a:p>
          <a:p>
            <a:r>
              <a:rPr lang="fi-FI" sz="2600" dirty="0"/>
              <a:t>Asiakaslähtöinen palveluiden kehittäminen</a:t>
            </a:r>
          </a:p>
          <a:p>
            <a:r>
              <a:rPr lang="fi-FI" sz="2600" dirty="0"/>
              <a:t>Asiakasymmärrys, asiakassegmentoinnin työvälineet</a:t>
            </a:r>
          </a:p>
          <a:p>
            <a:r>
              <a:rPr lang="fi-FI" sz="2600" dirty="0"/>
              <a:t>Lapsi asiakkaana </a:t>
            </a:r>
          </a:p>
          <a:p>
            <a:r>
              <a:rPr lang="fi-FI" sz="2600" dirty="0"/>
              <a:t>Sähköisten palveluiden </a:t>
            </a:r>
            <a:r>
              <a:rPr lang="fi-FI" sz="2600" dirty="0" err="1"/>
              <a:t>benchmarking</a:t>
            </a:r>
            <a:r>
              <a:rPr lang="fi-FI" sz="2600" dirty="0"/>
              <a:t> ja SNAP, omaperhe.fi-esittelyt</a:t>
            </a:r>
          </a:p>
          <a:p>
            <a:r>
              <a:rPr lang="fi-FI" sz="2600" dirty="0"/>
              <a:t>Palveluneuvonnan roolin vahvistaminen</a:t>
            </a:r>
          </a:p>
          <a:p>
            <a:r>
              <a:rPr lang="fi-FI" sz="2600" dirty="0"/>
              <a:t>Monialainen työskentely, perhekeskustiimit toiminnan tukena </a:t>
            </a:r>
          </a:p>
          <a:p>
            <a:r>
              <a:rPr lang="fi-FI" sz="2600" dirty="0"/>
              <a:t>Toimintaperiaatteiden yhteinen työstäminen</a:t>
            </a:r>
          </a:p>
          <a:p>
            <a:endParaRPr lang="fi-FI" dirty="0"/>
          </a:p>
          <a:p>
            <a:pPr marL="0" indent="0">
              <a:buNone/>
            </a:pPr>
            <a:r>
              <a:rPr lang="fi-FI" dirty="0"/>
              <a:t>Kehittämistyön taustalla mm.: </a:t>
            </a:r>
            <a:r>
              <a:rPr lang="fi-FI" sz="2400" dirty="0">
                <a:hlinkClick r:id="rId2"/>
              </a:rPr>
              <a:t>https://innokyla.fi/sites/default/files/2021-11/Palveluohjaus%20Jorma%20Niemel%C3%A4.pdf</a:t>
            </a:r>
            <a:endParaRPr lang="fi-FI" sz="2400" dirty="0"/>
          </a:p>
          <a:p>
            <a:pPr marL="0" indent="0">
              <a:buNone/>
            </a:pPr>
            <a:endParaRPr lang="fi-FI" dirty="0"/>
          </a:p>
          <a:p>
            <a:endParaRPr lang="fi-FI" dirty="0"/>
          </a:p>
          <a:p>
            <a:endParaRPr lang="fi-FI" dirty="0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E23630D-1192-41FB-8A92-A006B9B18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EC50A-EC5D-6049-A135-EB130C1E40A7}" type="slidenum">
              <a:rPr lang="fi-FI" smtClean="0"/>
              <a:pPr/>
              <a:t>1</a:t>
            </a:fld>
            <a:endParaRPr lang="fi-FI"/>
          </a:p>
        </p:txBody>
      </p:sp>
      <p:sp>
        <p:nvSpPr>
          <p:cNvPr id="5" name="Tähti: 5-sakarainen 4">
            <a:extLst>
              <a:ext uri="{FF2B5EF4-FFF2-40B4-BE49-F238E27FC236}">
                <a16:creationId xmlns:a16="http://schemas.microsoft.com/office/drawing/2014/main" id="{44442E87-47B5-4F7E-9F3B-5E940FB3A522}"/>
              </a:ext>
            </a:extLst>
          </p:cNvPr>
          <p:cNvSpPr/>
          <p:nvPr/>
        </p:nvSpPr>
        <p:spPr>
          <a:xfrm>
            <a:off x="88490" y="4427232"/>
            <a:ext cx="785112" cy="717755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6" name="Kuva 5">
            <a:extLst>
              <a:ext uri="{FF2B5EF4-FFF2-40B4-BE49-F238E27FC236}">
                <a16:creationId xmlns:a16="http://schemas.microsoft.com/office/drawing/2014/main" id="{81E284BF-E6C2-430D-965C-572B032EC1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0314" y="5705169"/>
            <a:ext cx="957210" cy="850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34436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68</Words>
  <Application>Microsoft Office PowerPoint</Application>
  <PresentationFormat>Laajakuva</PresentationFormat>
  <Paragraphs>14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Office-teema</vt:lpstr>
      <vt:lpstr>Työskentelyn sisältöjä 2022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Työskentelyn sisältöjä 2022</dc:title>
  <dc:creator>Kalliokoski Hanna-Kaisa</dc:creator>
  <cp:lastModifiedBy>Kalliokoski Hanna-Kaisa</cp:lastModifiedBy>
  <cp:revision>1</cp:revision>
  <dcterms:created xsi:type="dcterms:W3CDTF">2023-01-03T11:45:45Z</dcterms:created>
  <dcterms:modified xsi:type="dcterms:W3CDTF">2023-01-03T11:46:56Z</dcterms:modified>
</cp:coreProperties>
</file>