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21988F-A98E-48CE-821C-442907048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E5C7FA5-AEC4-4A46-A37D-943C1312B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B393BCF-0481-4A24-B3D0-363761AF8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A24FE7-E194-45C9-99F2-C9CD3F32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3E3FA7A-04E6-4556-81CB-EA88FF75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893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1C0F72-166D-4E58-9794-435414595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E68615B-03A1-4B9C-8C2D-E481DB12F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BC0287-6970-4FCA-A205-C563244F7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4AF9A3E-6077-4C9E-AF22-BE7846A54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174ECD-4C98-48BC-BA14-5B67D81EC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51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F8716FF-92C2-420B-A657-706EF557C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20043CD-5626-48D5-BFF1-90C7E36C1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AA9F833-888A-4721-97EC-57D96168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8DC3408-125E-4256-9E8A-74AAE8B2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3A2B2BC-2D80-498D-A05B-552EACB5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588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94057C-08A9-4AB9-AD7E-D631D6356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C0411D-C496-4645-98F1-E6036641F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9FB72E-8720-474A-967B-F6FC2A622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88D31D-8714-4EA2-9D53-CD838B23C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0BA959-966C-4A3B-A5E9-2900576C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555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9F8AC0-C663-46D5-A885-F49596601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9A5C9AE-C1C8-474F-9BE2-D92FCF082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32CBED-7C01-491D-A609-8D3A8B602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175685-2232-4B41-9AD5-C58EABD7B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26D737-3A05-437D-81F2-138110F4D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362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D6E91F-2459-4322-B074-3C9D77A39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554B4B-DE69-447A-8432-B2396B5AC3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95AAAC0-1FEB-490F-93EC-69551B6EF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292C2BB-989D-425F-BE8E-8A82E758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62C208-A218-4D74-A173-66B70DCA1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CA6941B-97E3-4492-9446-1D084D3EA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364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62FF20-4D0B-4A42-A2B8-B8B11F65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CBA7BAA-BEA2-4583-8716-054428928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9F44CDF-B4EB-4F41-AA53-CFD5626F6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4F428CF-13C2-4E6F-A0D3-20E7E2E1F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F5FFA79-02AC-4513-8E81-3D3569006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F0616F3-DB07-4D20-9F5C-AD308283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91EA7CB-C55F-4223-9CD9-7BD93DE6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496CAB8-0AE7-4569-8D2F-A1FF82937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412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D71468-A61E-41A1-857B-AD2279655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3798B0D-C31C-4CF6-89BE-A03DFBB09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FA8858F-7C70-4844-B312-86D41A738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9805833-D8F1-48EB-B7B4-DEB48634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166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9882FD2-DA61-4ED4-AB1E-4D3A09C80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AEF948D-E725-40FB-82B4-DDC88343B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CA4537D-1960-4AC9-81F2-8ED1DFFD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844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44AE56-7CF2-4C12-AE33-2722BCDCE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37DAB3-7A94-42B9-BFB1-CE4C303CC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AE0A534-E6CB-4648-9ADD-471C7D42D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5DE2591-FBFB-4718-B463-E22C8A478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BC31C45-5C18-4A8C-B2DC-845D65F59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3B4263-5381-429F-8E91-43008F488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974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7A574E-FE97-461B-9C3D-A34F2FFB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7025A88-A004-4119-A96F-931A4B6966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BBEEA64-7DF0-4F3A-A994-CB1AFEAFA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05FEBF5-A7C7-4C45-9B50-2A89A5CC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DEC2186-833F-483F-92D2-4247F06A4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5E697CB-4DF0-41D4-87F1-7967CC546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462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BA6C26A-8EA3-467D-8282-F4FC47A11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98B19D8-0F33-4779-8315-B6F163C4B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9DC95C-F6BB-4D57-810D-8AF174825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5CB6-BE0F-4B0D-AB3B-79E8A1F187E5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5521B7-2831-47D9-8C9A-5F1E1838C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4A1BA4-92C3-4250-88FB-543F4BA61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43691-6F80-4812-83B1-D61FB7179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8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45181" y="2013554"/>
            <a:ext cx="4326576" cy="2693969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644976" y="2678398"/>
            <a:ext cx="764256" cy="684646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612089" y="178652"/>
            <a:ext cx="1550729" cy="835393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1373076" y="1242442"/>
            <a:ext cx="9434430" cy="2798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51"/>
              </a:lnSpc>
            </a:pPr>
            <a:r>
              <a:rPr lang="en-US" sz="1679" dirty="0" err="1">
                <a:solidFill>
                  <a:srgbClr val="000000"/>
                </a:solidFill>
                <a:latin typeface="Open Sans Extra Bold"/>
              </a:rPr>
              <a:t>Perhekeskusten</a:t>
            </a:r>
            <a:r>
              <a:rPr lang="en-US" sz="167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679" dirty="0" err="1">
                <a:solidFill>
                  <a:srgbClr val="000000"/>
                </a:solidFill>
                <a:latin typeface="Open Sans Extra Bold"/>
              </a:rPr>
              <a:t>ohjauksen</a:t>
            </a:r>
            <a:r>
              <a:rPr lang="en-US" sz="1679" dirty="0">
                <a:solidFill>
                  <a:srgbClr val="000000"/>
                </a:solidFill>
                <a:latin typeface="Open Sans Extra Bold"/>
              </a:rPr>
              <a:t>, </a:t>
            </a:r>
            <a:r>
              <a:rPr lang="en-US" sz="1679" dirty="0" err="1">
                <a:solidFill>
                  <a:srgbClr val="000000"/>
                </a:solidFill>
                <a:latin typeface="Open Sans Extra Bold"/>
              </a:rPr>
              <a:t>neuvonnan</a:t>
            </a:r>
            <a:r>
              <a:rPr lang="en-US" sz="1679" dirty="0">
                <a:solidFill>
                  <a:srgbClr val="000000"/>
                </a:solidFill>
                <a:latin typeface="Open Sans Extra Bold"/>
              </a:rPr>
              <a:t> ja </a:t>
            </a:r>
            <a:r>
              <a:rPr lang="en-US" sz="1679" dirty="0" err="1">
                <a:solidFill>
                  <a:srgbClr val="000000"/>
                </a:solidFill>
                <a:latin typeface="Open Sans Extra Bold"/>
              </a:rPr>
              <a:t>palveluihin</a:t>
            </a:r>
            <a:r>
              <a:rPr lang="en-US" sz="167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679" dirty="0" err="1">
                <a:solidFill>
                  <a:srgbClr val="000000"/>
                </a:solidFill>
                <a:latin typeface="Open Sans Extra Bold"/>
              </a:rPr>
              <a:t>ohjautumisen</a:t>
            </a:r>
            <a:r>
              <a:rPr lang="en-US" sz="167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679" dirty="0" err="1">
                <a:solidFill>
                  <a:srgbClr val="000000"/>
                </a:solidFill>
                <a:latin typeface="Open Sans Extra Bold"/>
              </a:rPr>
              <a:t>toimintaperiaatteet</a:t>
            </a:r>
            <a:endParaRPr lang="en-US" sz="1679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939504" y="2093183"/>
            <a:ext cx="2568705" cy="1761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530"/>
              </a:lnSpc>
            </a:pPr>
            <a:r>
              <a:rPr lang="en-US" sz="1093" dirty="0" err="1">
                <a:solidFill>
                  <a:srgbClr val="000000"/>
                </a:solidFill>
                <a:latin typeface="Open Sans Extra Bold"/>
              </a:rPr>
              <a:t>monikanavaiset</a:t>
            </a:r>
            <a:r>
              <a:rPr lang="en-US" sz="1093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093" dirty="0" err="1">
                <a:solidFill>
                  <a:srgbClr val="000000"/>
                </a:solidFill>
                <a:latin typeface="Open Sans Extra Bold"/>
              </a:rPr>
              <a:t>yhteydenottotavat</a:t>
            </a:r>
            <a:endParaRPr lang="en-US" sz="1093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612089" y="2132269"/>
            <a:ext cx="1613827" cy="1760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25"/>
              </a:lnSpc>
              <a:spcBef>
                <a:spcPct val="0"/>
              </a:spcBef>
            </a:pP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monialainen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yhteistyö</a:t>
            </a:r>
            <a:endParaRPr lang="en-US" sz="1089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8400274" y="2562598"/>
            <a:ext cx="2454515" cy="1760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25"/>
              </a:lnSpc>
            </a:pP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yhden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yhteydenoton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periaate</a:t>
            </a:r>
            <a:endParaRPr lang="en-US" sz="1089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651898" y="2584490"/>
            <a:ext cx="1293385" cy="1760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25"/>
              </a:lnSpc>
            </a:pP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asiakasosallisuus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183828" y="3069911"/>
            <a:ext cx="2374026" cy="1760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525"/>
              </a:lnSpc>
            </a:pP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osaavat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ammattilaiset</a:t>
            </a:r>
            <a:endParaRPr lang="en-US" sz="1089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8343178" y="3586055"/>
            <a:ext cx="2568705" cy="1760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25"/>
              </a:lnSpc>
            </a:pP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oikea-aikaisuus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ja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varhainen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tuki</a:t>
            </a:r>
            <a:endParaRPr lang="en-US" sz="1089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740762" y="4194553"/>
            <a:ext cx="1993926" cy="3684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25"/>
              </a:lnSpc>
            </a:pP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hyvinvoinnin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ja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terveyden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edistäminen</a:t>
            </a:r>
            <a:endParaRPr lang="en-US" sz="1089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740762" y="3090646"/>
            <a:ext cx="1613827" cy="3684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25"/>
              </a:lnSpc>
            </a:pPr>
            <a:r>
              <a:rPr lang="en-US" sz="1089">
                <a:solidFill>
                  <a:srgbClr val="000000"/>
                </a:solidFill>
                <a:latin typeface="Open Sans Extra Bold"/>
              </a:rPr>
              <a:t>palveluiden yhteensovittaminen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740762" y="3757901"/>
            <a:ext cx="2124246" cy="1760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25"/>
              </a:lnSpc>
            </a:pPr>
            <a:r>
              <a:rPr lang="en-US" sz="1089">
                <a:solidFill>
                  <a:srgbClr val="000000"/>
                </a:solidFill>
                <a:latin typeface="Open Sans Extra Bold"/>
              </a:rPr>
              <a:t>toiminnan tasalaatuisuus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8440518" y="4053302"/>
            <a:ext cx="2471365" cy="1760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25"/>
              </a:lnSpc>
            </a:pP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perheen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ja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verkoston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huomiointi</a:t>
            </a:r>
            <a:endParaRPr lang="en-US" sz="1089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5443749" y="3631761"/>
            <a:ext cx="1613827" cy="1760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25"/>
              </a:lnSpc>
            </a:pP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kohtaaminen</a:t>
            </a:r>
            <a:r>
              <a:rPr lang="en-US" sz="1089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1089" dirty="0" err="1">
                <a:solidFill>
                  <a:srgbClr val="000000"/>
                </a:solidFill>
                <a:latin typeface="Open Sans Extra Bold"/>
              </a:rPr>
              <a:t>keskiössä</a:t>
            </a:r>
            <a:endParaRPr lang="en-US" sz="1089" dirty="0">
              <a:solidFill>
                <a:srgbClr val="000000"/>
              </a:solidFill>
              <a:latin typeface="Open Sans Extra Bold"/>
            </a:endParaRPr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E4C782CC-7373-46BE-9FB5-71D2541DD1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4066" y="5815216"/>
            <a:ext cx="1914372" cy="957186"/>
          </a:xfrm>
          <a:prstGeom prst="rect">
            <a:avLst/>
          </a:prstGeom>
        </p:spPr>
      </p:pic>
      <p:pic>
        <p:nvPicPr>
          <p:cNvPr id="20" name="Kuva 19">
            <a:extLst>
              <a:ext uri="{FF2B5EF4-FFF2-40B4-BE49-F238E27FC236}">
                <a16:creationId xmlns:a16="http://schemas.microsoft.com/office/drawing/2014/main" id="{3D526D14-2C95-4AFC-A6D9-518A76F919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0578" y="5815216"/>
            <a:ext cx="1914372" cy="957186"/>
          </a:xfrm>
          <a:prstGeom prst="rect">
            <a:avLst/>
          </a:prstGeom>
        </p:spPr>
      </p:pic>
      <p:pic>
        <p:nvPicPr>
          <p:cNvPr id="21" name="Kuva 20">
            <a:extLst>
              <a:ext uri="{FF2B5EF4-FFF2-40B4-BE49-F238E27FC236}">
                <a16:creationId xmlns:a16="http://schemas.microsoft.com/office/drawing/2014/main" id="{BF4539EF-FC3F-4C89-97A1-F76BAFB4DC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49942" y="5807620"/>
            <a:ext cx="1944756" cy="972378"/>
          </a:xfrm>
          <a:prstGeom prst="rect">
            <a:avLst/>
          </a:prstGeom>
        </p:spPr>
      </p:pic>
      <p:pic>
        <p:nvPicPr>
          <p:cNvPr id="22" name="Kuva 21">
            <a:extLst>
              <a:ext uri="{FF2B5EF4-FFF2-40B4-BE49-F238E27FC236}">
                <a16:creationId xmlns:a16="http://schemas.microsoft.com/office/drawing/2014/main" id="{AA2B1902-8FB9-4BCC-A151-1FEC156DA6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73343" y="5806983"/>
            <a:ext cx="1944844" cy="973805"/>
          </a:xfrm>
          <a:prstGeom prst="rect">
            <a:avLst/>
          </a:prstGeom>
        </p:spPr>
      </p:pic>
      <p:pic>
        <p:nvPicPr>
          <p:cNvPr id="23" name="Kuva 22">
            <a:extLst>
              <a:ext uri="{FF2B5EF4-FFF2-40B4-BE49-F238E27FC236}">
                <a16:creationId xmlns:a16="http://schemas.microsoft.com/office/drawing/2014/main" id="{4F3A9B1A-1DED-45EC-8CA3-6743BABDE1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03091" y="5806983"/>
            <a:ext cx="1944844" cy="973805"/>
          </a:xfrm>
          <a:prstGeom prst="rect">
            <a:avLst/>
          </a:prstGeom>
        </p:spPr>
      </p:pic>
      <p:sp>
        <p:nvSpPr>
          <p:cNvPr id="24" name="Suorakulmio 23">
            <a:extLst>
              <a:ext uri="{FF2B5EF4-FFF2-40B4-BE49-F238E27FC236}">
                <a16:creationId xmlns:a16="http://schemas.microsoft.com/office/drawing/2014/main" id="{BA500EC2-04BA-4397-97B7-05527FB126C2}"/>
              </a:ext>
            </a:extLst>
          </p:cNvPr>
          <p:cNvSpPr/>
          <p:nvPr/>
        </p:nvSpPr>
        <p:spPr>
          <a:xfrm>
            <a:off x="1859234" y="6226259"/>
            <a:ext cx="776175" cy="28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79"/>
              </a:lnSpc>
            </a:pPr>
            <a:r>
              <a:rPr lang="en-US" sz="817" dirty="0" err="1">
                <a:solidFill>
                  <a:srgbClr val="000000"/>
                </a:solidFill>
                <a:latin typeface="Open Sans Extra Bold"/>
              </a:rPr>
              <a:t>lainsäädäntö</a:t>
            </a:r>
            <a:endParaRPr lang="en-US" sz="817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197CFAC8-8935-4D7F-B11A-FF7558D0D06A}"/>
              </a:ext>
            </a:extLst>
          </p:cNvPr>
          <p:cNvSpPr/>
          <p:nvPr/>
        </p:nvSpPr>
        <p:spPr>
          <a:xfrm>
            <a:off x="3546267" y="6228761"/>
            <a:ext cx="1083951" cy="28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79"/>
              </a:lnSpc>
            </a:pPr>
            <a:r>
              <a:rPr lang="en-US" sz="817" dirty="0" err="1">
                <a:solidFill>
                  <a:srgbClr val="000000"/>
                </a:solidFill>
                <a:latin typeface="Open Sans Extra Bold"/>
              </a:rPr>
              <a:t>systeeminen</a:t>
            </a:r>
            <a:r>
              <a:rPr lang="en-US" sz="817" dirty="0">
                <a:solidFill>
                  <a:srgbClr val="000000"/>
                </a:solidFill>
                <a:latin typeface="Open Sans Extra Bold"/>
              </a:rPr>
              <a:t> </a:t>
            </a:r>
            <a:r>
              <a:rPr lang="en-US" sz="817" dirty="0" err="1">
                <a:solidFill>
                  <a:srgbClr val="000000"/>
                </a:solidFill>
                <a:latin typeface="Open Sans Extra Bold"/>
              </a:rPr>
              <a:t>työote</a:t>
            </a:r>
            <a:endParaRPr lang="en-US" sz="817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8CEC862F-D83C-494A-BB2F-1660B99300D6}"/>
              </a:ext>
            </a:extLst>
          </p:cNvPr>
          <p:cNvSpPr/>
          <p:nvPr/>
        </p:nvSpPr>
        <p:spPr>
          <a:xfrm>
            <a:off x="5507370" y="6226259"/>
            <a:ext cx="1002198" cy="28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79"/>
              </a:lnSpc>
            </a:pPr>
            <a:r>
              <a:rPr lang="en-US" sz="817" dirty="0" err="1">
                <a:solidFill>
                  <a:srgbClr val="000000"/>
                </a:solidFill>
                <a:latin typeface="Open Sans Extra Bold"/>
              </a:rPr>
              <a:t>asiakaslähtöisyys</a:t>
            </a:r>
            <a:endParaRPr lang="en-US" sz="817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D374FEEC-4E52-4389-B573-F24A74387A6E}"/>
              </a:ext>
            </a:extLst>
          </p:cNvPr>
          <p:cNvSpPr/>
          <p:nvPr/>
        </p:nvSpPr>
        <p:spPr>
          <a:xfrm>
            <a:off x="7408810" y="6226259"/>
            <a:ext cx="1098378" cy="28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79"/>
              </a:lnSpc>
            </a:pPr>
            <a:r>
              <a:rPr lang="en-US" sz="817" dirty="0" err="1">
                <a:solidFill>
                  <a:srgbClr val="000000"/>
                </a:solidFill>
                <a:latin typeface="Open Sans Extra Bold"/>
              </a:rPr>
              <a:t>yhteisövaikuttavuus</a:t>
            </a:r>
            <a:endParaRPr lang="en-US" sz="817" dirty="0">
              <a:solidFill>
                <a:srgbClr val="000000"/>
              </a:solidFill>
              <a:latin typeface="Open Sans Extra Bold"/>
            </a:endParaRPr>
          </a:p>
        </p:txBody>
      </p:sp>
      <p:sp>
        <p:nvSpPr>
          <p:cNvPr id="28" name="Suorakulmio 27">
            <a:extLst>
              <a:ext uri="{FF2B5EF4-FFF2-40B4-BE49-F238E27FC236}">
                <a16:creationId xmlns:a16="http://schemas.microsoft.com/office/drawing/2014/main" id="{26113062-8783-4CE6-B944-374732A3D4E3}"/>
              </a:ext>
            </a:extLst>
          </p:cNvPr>
          <p:cNvSpPr/>
          <p:nvPr/>
        </p:nvSpPr>
        <p:spPr>
          <a:xfrm>
            <a:off x="9187068" y="6238166"/>
            <a:ext cx="1359668" cy="289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79"/>
              </a:lnSpc>
            </a:pPr>
            <a:r>
              <a:rPr lang="en-US" sz="817" dirty="0" err="1">
                <a:solidFill>
                  <a:srgbClr val="000000"/>
                </a:solidFill>
                <a:latin typeface="Open Sans Extra Bold"/>
              </a:rPr>
              <a:t>perhekeskustoimintamalli</a:t>
            </a:r>
            <a:endParaRPr lang="en-US" sz="817" dirty="0">
              <a:solidFill>
                <a:srgbClr val="000000"/>
              </a:solidFill>
              <a:latin typeface="Open Sans Extra 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42</Words>
  <Application>Microsoft Office PowerPoint</Application>
  <PresentationFormat>Laajakuva</PresentationFormat>
  <Paragraphs>17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Extra Bold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Kalliokoski Hanna-Kaisa</dc:creator>
  <cp:lastModifiedBy>Kalliokoski Hanna-Kaisa</cp:lastModifiedBy>
  <cp:revision>2</cp:revision>
  <dcterms:created xsi:type="dcterms:W3CDTF">2022-12-14T07:48:10Z</dcterms:created>
  <dcterms:modified xsi:type="dcterms:W3CDTF">2022-12-15T14:27:27Z</dcterms:modified>
</cp:coreProperties>
</file>