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4"/>
    <p:sldMasterId id="2147483680" r:id="rId5"/>
    <p:sldMasterId id="2147483695" r:id="rId6"/>
    <p:sldMasterId id="2147483669" r:id="rId7"/>
  </p:sldMasterIdLst>
  <p:notesMasterIdLst>
    <p:notesMasterId r:id="rId18"/>
  </p:notesMasterIdLst>
  <p:sldIdLst>
    <p:sldId id="256" r:id="rId8"/>
    <p:sldId id="269" r:id="rId9"/>
    <p:sldId id="277" r:id="rId10"/>
    <p:sldId id="258" r:id="rId11"/>
    <p:sldId id="264" r:id="rId12"/>
    <p:sldId id="271" r:id="rId13"/>
    <p:sldId id="272" r:id="rId14"/>
    <p:sldId id="273" r:id="rId15"/>
    <p:sldId id="274" r:id="rId16"/>
    <p:sldId id="276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7684"/>
    <a:srgbClr val="EB7C00"/>
    <a:srgbClr val="7DB0F7"/>
    <a:srgbClr val="30A597"/>
    <a:srgbClr val="D8FFD1"/>
    <a:srgbClr val="D9FDEE"/>
    <a:srgbClr val="157669"/>
    <a:srgbClr val="AD4E00"/>
    <a:srgbClr val="FDECBE"/>
    <a:srgbClr val="FEE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65"/>
    <p:restoredTop sz="94667"/>
  </p:normalViewPr>
  <p:slideViewPr>
    <p:cSldViewPr snapToGrid="0" snapToObjects="1" showGuides="1">
      <p:cViewPr varScale="1">
        <p:scale>
          <a:sx n="51" d="100"/>
          <a:sy n="51" d="100"/>
        </p:scale>
        <p:origin x="1109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72" d="100"/>
          <a:sy n="172" d="100"/>
        </p:scale>
        <p:origin x="469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91DAA-CAC2-CF48-8E59-BBBD106AB27E}" type="datetimeFigureOut">
              <a:rPr lang="fi-FI" smtClean="0"/>
              <a:t>20.12.2022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B1E6C-370C-F148-A8D8-C097B0833A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1206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71427F-AFDD-D74A-A4EA-39D27AAD9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60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E88F3E-AEFD-8E48-930F-419473293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768A25-B2B3-DD4C-8715-7D563F6F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D001-645D-EA4E-8B68-1C3C6F994698}" type="datetime1">
              <a:rPr lang="fi-FI" smtClean="0"/>
              <a:t>20.12.2022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F1DF42-8F15-084C-B020-DA5F14A06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183F46-F6D5-1946-80D8-4CA1BEB3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2747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FC54-CD3E-D24B-988D-0415377F9865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5953784C-238B-FB4F-A57A-B67E36DB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55689" y="1052513"/>
            <a:ext cx="10080624" cy="4808537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268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18B5-76A6-F84F-AFE4-0631853DFE28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0755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6B8094-64DC-7B4E-B843-1916E31D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457200"/>
            <a:ext cx="3716337" cy="1600200"/>
          </a:xfrm>
        </p:spPr>
        <p:txBody>
          <a:bodyPr anchor="b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8D0A0F-8D3C-A741-88CC-4C423D9A6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95312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16F1586-DFC2-2D4B-A0F5-D74516A77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688" y="2057400"/>
            <a:ext cx="3716337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3FC9B7C-A4B5-6441-BCC3-4D9CAFDE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50B7-C4B5-CC4E-B5FC-02FA400691D1}" type="datetime1">
              <a:rPr lang="fi-FI" smtClean="0"/>
              <a:t>20.12.2022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2FDA85-60C0-B74F-A74A-33CAB1DE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55B8006-18A8-2645-A809-C93DBE80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023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118C36-1D33-DA4B-BA87-2B71C916B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457200"/>
            <a:ext cx="3716337" cy="1600200"/>
          </a:xfrm>
        </p:spPr>
        <p:txBody>
          <a:bodyPr anchor="b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A5F7D37-DF47-644F-9FC4-E70DE813E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953124" cy="4873625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1732482-C036-EF44-9EFB-A1CB56376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688" y="2057400"/>
            <a:ext cx="3716337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EEEB24-4D7B-E141-B18A-D540DBA75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8E36-5DA8-3D4C-B08F-07A9E40C0A94}" type="datetime1">
              <a:rPr lang="fi-FI" smtClean="0"/>
              <a:t>20.12.2022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401A6EE-4A07-A64D-B812-FA1CAACD7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2E39C8E-DDC6-C54A-BD6D-DD2A61636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166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71427F-AFDD-D74A-A4EA-39D27AAD9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60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E88F3E-AEFD-8E48-930F-419473293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768A25-B2B3-DD4C-8715-7D563F6F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9FB0-5A76-5049-9006-60E4F175BCF7}" type="datetime1">
              <a:rPr lang="fi-FI" smtClean="0"/>
              <a:t>20.12.2022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F1DF42-8F15-084C-B020-DA5F14A06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183F46-F6D5-1946-80D8-4CA1BEB3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257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3F8DB0-1240-D64A-BC2F-B7EA5C11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</p:spPr>
        <p:txBody>
          <a:bodyPr/>
          <a:lstStyle>
            <a:lvl1pPr>
              <a:defRPr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0FC5C7-226D-C14D-B673-803C71449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88" y="1825625"/>
            <a:ext cx="10080624" cy="4351338"/>
          </a:xfr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464734-4F89-7A4C-80FC-1DE33F340E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5688" y="6356350"/>
            <a:ext cx="2525712" cy="365125"/>
          </a:xfrm>
        </p:spPr>
        <p:txBody>
          <a:bodyPr/>
          <a:lstStyle/>
          <a:p>
            <a:fld id="{F15144D5-BD9A-D24F-8275-CB0C93256106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C2964F-5638-3543-BD14-50EAC1F2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279E56-688B-1348-9E91-08D177FC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525712" cy="365125"/>
          </a:xfrm>
        </p:spPr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50557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CC9EF2-36A9-6947-B5F6-371E6A871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1709738"/>
            <a:ext cx="10067924" cy="2852737"/>
          </a:xfrm>
        </p:spPr>
        <p:txBody>
          <a:bodyPr anchor="b"/>
          <a:lstStyle>
            <a:lvl1pPr>
              <a:lnSpc>
                <a:spcPct val="85000"/>
              </a:lnSpc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315EB25-A1ED-ED41-A5C5-27485C0D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4589463"/>
            <a:ext cx="100679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D4E7CA-44A9-1F47-970A-170B6F69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5D2E-C760-1D4D-B2F1-D0A38DC87B13}" type="datetime1">
              <a:rPr lang="fi-FI" smtClean="0"/>
              <a:t>20.12.2022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FFCF5D-6513-E941-BB72-9730B2D1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035F1CA-E4F3-FB42-8C76-5D593261B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9992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364446-85CC-1C4C-885D-980AD12E9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99EEEE-C69F-7742-8277-BE36956D8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825625"/>
            <a:ext cx="4964112" cy="435133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4F2C30-467C-1A46-BCF3-CDC997DD9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964112" cy="435133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53316D2-DC99-194D-9C3A-B9C739CF9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AB92-D571-D744-9845-80DE33929405}" type="datetime1">
              <a:rPr lang="fi-FI" smtClean="0"/>
              <a:t>20.12.2022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DB0143D-F993-4742-BEC8-E737904B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0B4ED67-A465-6B46-8A80-BE291F5E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8019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29AD83-953F-FB47-A968-A5217BBD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AE3CC1D-BE33-044D-B033-355E16095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1681163"/>
            <a:ext cx="49418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 dirty="0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FBBF23F-0011-084C-8F76-2EDB2D8EB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688" y="2505075"/>
            <a:ext cx="4941887" cy="368458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7E477E0-CB45-264B-928F-BB889D954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964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 dirty="0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F34866C-1EF3-2B48-8E02-D49200A3A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964112" cy="368458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827DCD4-D464-AD48-A12B-ABBF6459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F89-B08F-284C-ADF8-81D2BBB5183D}" type="datetime1">
              <a:rPr lang="fi-FI" smtClean="0"/>
              <a:t>20.12.2022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9053780-44C0-7840-84F5-241DDD5E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8DAA313-9CFA-2A4D-90FC-8992000F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52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613B70-10A4-0445-89A8-EA472348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C066DB7-CD9C-654E-A4E1-98E41DE32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C482-F461-2E4E-B0A9-990C86B86AD8}" type="datetime1">
              <a:rPr lang="fi-FI" smtClean="0"/>
              <a:t>20.12.2022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67846B8-25ED-D74E-A167-A9B32CF9D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C58F68C-E69F-1C4D-A46F-1BAE470F0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55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3F8DB0-1240-D64A-BC2F-B7EA5C11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</p:spPr>
        <p:txBody>
          <a:bodyPr/>
          <a:lstStyle>
            <a:lvl1pPr>
              <a:defRPr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0FC5C7-226D-C14D-B673-803C71449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88" y="1825625"/>
            <a:ext cx="10080624" cy="4351338"/>
          </a:xfr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464734-4F89-7A4C-80FC-1DE33F340E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5688" y="6356350"/>
            <a:ext cx="2525712" cy="365125"/>
          </a:xfrm>
        </p:spPr>
        <p:txBody>
          <a:bodyPr/>
          <a:lstStyle/>
          <a:p>
            <a:fld id="{382E0922-C3DA-7149-84D1-033D72A7FD99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C2964F-5638-3543-BD14-50EAC1F2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279E56-688B-1348-9E91-08D177FC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525712" cy="365125"/>
          </a:xfrm>
        </p:spPr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405386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alstaa erotettuna pystyviivo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in paikkamerkki 6">
            <a:extLst>
              <a:ext uri="{FF2B5EF4-FFF2-40B4-BE49-F238E27FC236}">
                <a16:creationId xmlns:a16="http://schemas.microsoft.com/office/drawing/2014/main" id="{569E5E41-CFBA-2D41-A45A-5A126EEC0AF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9623" y="1052513"/>
            <a:ext cx="3356689" cy="4810125"/>
          </a:xfrm>
        </p:spPr>
        <p:txBody>
          <a:bodyPr lIns="360000" tIns="180000" rIns="360000" bIns="180000">
            <a:normAutofit/>
          </a:bodyPr>
          <a:lstStyle>
            <a:lvl1pPr marL="0" indent="0">
              <a:buNone/>
              <a:defRPr sz="32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8116324F-79D5-AE4F-8352-7758C290EB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5688" y="1052513"/>
            <a:ext cx="3356689" cy="4810125"/>
          </a:xfrm>
        </p:spPr>
        <p:txBody>
          <a:bodyPr lIns="360000" tIns="180000" rIns="360000" bIns="180000">
            <a:normAutofit/>
          </a:bodyPr>
          <a:lstStyle>
            <a:lvl1pPr marL="0" indent="0">
              <a:buNone/>
              <a:defRPr sz="32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8205-66CD-E447-8EC4-A6E44C405498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4E60DB43-E86F-AA40-A5F5-BD64FA7BAC74}"/>
              </a:ext>
            </a:extLst>
          </p:cNvPr>
          <p:cNvCxnSpPr/>
          <p:nvPr userDrawn="1"/>
        </p:nvCxnSpPr>
        <p:spPr>
          <a:xfrm>
            <a:off x="1055688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>
            <a:extLst>
              <a:ext uri="{FF2B5EF4-FFF2-40B4-BE49-F238E27FC236}">
                <a16:creationId xmlns:a16="http://schemas.microsoft.com/office/drawing/2014/main" id="{7C532A64-197C-9546-A007-BB669E1A48F7}"/>
              </a:ext>
            </a:extLst>
          </p:cNvPr>
          <p:cNvCxnSpPr/>
          <p:nvPr userDrawn="1"/>
        </p:nvCxnSpPr>
        <p:spPr>
          <a:xfrm>
            <a:off x="4414488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97A8ACBD-B1AD-8541-B74E-F7F2D2A202D8}"/>
              </a:ext>
            </a:extLst>
          </p:cNvPr>
          <p:cNvCxnSpPr/>
          <p:nvPr userDrawn="1"/>
        </p:nvCxnSpPr>
        <p:spPr>
          <a:xfrm>
            <a:off x="7775400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yhdysviiva 15">
            <a:extLst>
              <a:ext uri="{FF2B5EF4-FFF2-40B4-BE49-F238E27FC236}">
                <a16:creationId xmlns:a16="http://schemas.microsoft.com/office/drawing/2014/main" id="{C511D4DB-2588-D349-AA57-F854A9875E74}"/>
              </a:ext>
            </a:extLst>
          </p:cNvPr>
          <p:cNvCxnSpPr/>
          <p:nvPr userDrawn="1"/>
        </p:nvCxnSpPr>
        <p:spPr>
          <a:xfrm>
            <a:off x="11136312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in paikkamerkki 6">
            <a:extLst>
              <a:ext uri="{FF2B5EF4-FFF2-40B4-BE49-F238E27FC236}">
                <a16:creationId xmlns:a16="http://schemas.microsoft.com/office/drawing/2014/main" id="{AD2CC46B-8D72-8642-9B82-67DEBDB5CE4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7656" y="1052513"/>
            <a:ext cx="3356689" cy="4810125"/>
          </a:xfrm>
        </p:spPr>
        <p:txBody>
          <a:bodyPr lIns="360000" tIns="180000" rIns="360000" bIns="180000">
            <a:normAutofit/>
          </a:bodyPr>
          <a:lstStyle>
            <a:lvl1pPr marL="0" indent="0">
              <a:buNone/>
              <a:defRPr sz="32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49426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n kuvan päällä tekstilaat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DA91B-6918-0C40-B96B-567664E3E5E2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5953784C-238B-FB4F-A57A-B67E36DB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55689" y="1052513"/>
            <a:ext cx="10080624" cy="4808537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7DA63560-D1C0-264D-BD3D-89613ABB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581" y="1594311"/>
            <a:ext cx="3183159" cy="3724940"/>
          </a:xfrm>
          <a:prstGeom prst="roundRect">
            <a:avLst>
              <a:gd name="adj" fmla="val 4651"/>
            </a:avLst>
          </a:prstGeom>
          <a:solidFill>
            <a:schemeClr val="bg1">
              <a:alpha val="90000"/>
            </a:schemeClr>
          </a:solidFill>
        </p:spPr>
        <p:txBody>
          <a:bodyPr lIns="270000" tIns="270000" rIns="270000" bIns="270000" anchor="t" anchorCtr="0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9100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n kuvan päällä tekstilaatikko oike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65D3-E8F5-084D-8D75-4F5BD62776D1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5953784C-238B-FB4F-A57A-B67E36DB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55689" y="1052513"/>
            <a:ext cx="10080624" cy="4808537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7DA63560-D1C0-264D-BD3D-89613ABB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5604" y="1594311"/>
            <a:ext cx="3183159" cy="3724940"/>
          </a:xfrm>
          <a:prstGeom prst="roundRect">
            <a:avLst>
              <a:gd name="adj" fmla="val 4651"/>
            </a:avLst>
          </a:prstGeom>
          <a:solidFill>
            <a:schemeClr val="bg1">
              <a:alpha val="90000"/>
            </a:schemeClr>
          </a:solidFill>
        </p:spPr>
        <p:txBody>
          <a:bodyPr lIns="270000" tIns="270000" rIns="270000" bIns="270000" anchor="t" anchorCtr="0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3621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45A-CEDF-2A44-AFD1-E7454F634A7D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5953784C-238B-FB4F-A57A-B67E36DB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55689" y="1052513"/>
            <a:ext cx="10080624" cy="4808537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61270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C2ED1-5C9F-B849-A36B-0E9F3C6A428C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74545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6B8094-64DC-7B4E-B843-1916E31D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457200"/>
            <a:ext cx="3716337" cy="1600200"/>
          </a:xfrm>
        </p:spPr>
        <p:txBody>
          <a:bodyPr anchor="b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8D0A0F-8D3C-A741-88CC-4C423D9A6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95312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16F1586-DFC2-2D4B-A0F5-D74516A77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688" y="2057400"/>
            <a:ext cx="3716337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3FC9B7C-A4B5-6441-BCC3-4D9CAFDE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6C32-387B-FC4D-BCC0-35E5DFFB783F}" type="datetime1">
              <a:rPr lang="fi-FI" smtClean="0"/>
              <a:t>20.12.2022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2FDA85-60C0-B74F-A74A-33CAB1DE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55B8006-18A8-2645-A809-C93DBE80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95852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118C36-1D33-DA4B-BA87-2B71C916B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457200"/>
            <a:ext cx="3716337" cy="1600200"/>
          </a:xfrm>
        </p:spPr>
        <p:txBody>
          <a:bodyPr anchor="b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A5F7D37-DF47-644F-9FC4-E70DE813E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953124" cy="4873625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1732482-C036-EF44-9EFB-A1CB56376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688" y="2057400"/>
            <a:ext cx="3716337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EEEB24-4D7B-E141-B18A-D540DBA75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12D3-73AA-1F49-A916-494AFD32900A}" type="datetime1">
              <a:rPr lang="fi-FI" smtClean="0"/>
              <a:t>20.12.2022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401A6EE-4A07-A64D-B812-FA1CAACD7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2E39C8E-DDC6-C54A-BD6D-DD2A61636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53808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71427F-AFDD-D74A-A4EA-39D27AAD9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60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E88F3E-AEFD-8E48-930F-419473293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768A25-B2B3-DD4C-8715-7D563F6F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0CA1-8B33-AA49-9882-6D3F79DC9CCB}" type="datetime1">
              <a:rPr lang="fi-FI" smtClean="0"/>
              <a:t>20.12.2022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F1DF42-8F15-084C-B020-DA5F14A06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183F46-F6D5-1946-80D8-4CA1BEB3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99805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3F8DB0-1240-D64A-BC2F-B7EA5C11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</p:spPr>
        <p:txBody>
          <a:bodyPr/>
          <a:lstStyle>
            <a:lvl1pPr>
              <a:defRPr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0FC5C7-226D-C14D-B673-803C71449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88" y="1825625"/>
            <a:ext cx="10080624" cy="4351338"/>
          </a:xfr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464734-4F89-7A4C-80FC-1DE33F340E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5688" y="6356350"/>
            <a:ext cx="2525712" cy="365125"/>
          </a:xfrm>
        </p:spPr>
        <p:txBody>
          <a:bodyPr/>
          <a:lstStyle/>
          <a:p>
            <a:fld id="{673E55A7-BA6B-9449-9E8A-A1CF5A2ECE14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C2964F-5638-3543-BD14-50EAC1F2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279E56-688B-1348-9E91-08D177FC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525712" cy="365125"/>
          </a:xfrm>
        </p:spPr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112099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CC9EF2-36A9-6947-B5F6-371E6A871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1709738"/>
            <a:ext cx="10067924" cy="2852737"/>
          </a:xfrm>
        </p:spPr>
        <p:txBody>
          <a:bodyPr anchor="b"/>
          <a:lstStyle>
            <a:lvl1pPr>
              <a:lnSpc>
                <a:spcPct val="85000"/>
              </a:lnSpc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315EB25-A1ED-ED41-A5C5-27485C0D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4589463"/>
            <a:ext cx="100679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D4E7CA-44A9-1F47-970A-170B6F69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C2B-2DB5-A84E-9361-CD4D599817FC}" type="datetime1">
              <a:rPr lang="fi-FI" smtClean="0"/>
              <a:t>20.12.2022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FFCF5D-6513-E941-BB72-9730B2D1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035F1CA-E4F3-FB42-8C76-5D593261B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872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CC9EF2-36A9-6947-B5F6-371E6A871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1709738"/>
            <a:ext cx="10067924" cy="2852737"/>
          </a:xfrm>
        </p:spPr>
        <p:txBody>
          <a:bodyPr anchor="b"/>
          <a:lstStyle>
            <a:lvl1pPr>
              <a:lnSpc>
                <a:spcPct val="85000"/>
              </a:lnSpc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315EB25-A1ED-ED41-A5C5-27485C0D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4589463"/>
            <a:ext cx="100679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D4E7CA-44A9-1F47-970A-170B6F69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BDC4-D9AD-C844-8CB3-41918804AF4C}" type="datetime1">
              <a:rPr lang="fi-FI" smtClean="0"/>
              <a:t>20.12.2022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FFCF5D-6513-E941-BB72-9730B2D1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035F1CA-E4F3-FB42-8C76-5D593261B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90114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364446-85CC-1C4C-885D-980AD12E9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99EEEE-C69F-7742-8277-BE36956D8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825625"/>
            <a:ext cx="4964112" cy="435133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4F2C30-467C-1A46-BCF3-CDC997DD9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964112" cy="435133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53316D2-DC99-194D-9C3A-B9C739CF9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9B9-72D4-F445-9CD5-6FA59F528184}" type="datetime1">
              <a:rPr lang="fi-FI" smtClean="0"/>
              <a:t>20.12.2022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DB0143D-F993-4742-BEC8-E737904B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0B4ED67-A465-6B46-8A80-BE291F5E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79661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29AD83-953F-FB47-A968-A5217BBD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AE3CC1D-BE33-044D-B033-355E16095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1681163"/>
            <a:ext cx="49418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 dirty="0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FBBF23F-0011-084C-8F76-2EDB2D8EB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688" y="2505075"/>
            <a:ext cx="4941887" cy="368458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7E477E0-CB45-264B-928F-BB889D954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964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 dirty="0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F34866C-1EF3-2B48-8E02-D49200A3A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964112" cy="368458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827DCD4-D464-AD48-A12B-ABBF6459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F15D4-917A-0D47-B7BA-6767499F207D}" type="datetime1">
              <a:rPr lang="fi-FI" smtClean="0"/>
              <a:t>20.12.2022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9053780-44C0-7840-84F5-241DDD5E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8DAA313-9CFA-2A4D-90FC-8992000F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20258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613B70-10A4-0445-89A8-EA472348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C066DB7-CD9C-654E-A4E1-98E41DE32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77AD-2607-6F4A-A9E7-95563C8CDDDB}" type="datetime1">
              <a:rPr lang="fi-FI" smtClean="0"/>
              <a:t>20.12.2022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67846B8-25ED-D74E-A167-A9B32CF9D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C58F68C-E69F-1C4D-A46F-1BAE470F0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5078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alstaa erotettuna pystyviivo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8116324F-79D5-AE4F-8352-7758C290EB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5688" y="1052513"/>
            <a:ext cx="3356689" cy="4810125"/>
          </a:xfrm>
        </p:spPr>
        <p:txBody>
          <a:bodyPr lIns="360000" tIns="180000" rIns="360000" bIns="180000">
            <a:normAutofit/>
          </a:bodyPr>
          <a:lstStyle>
            <a:lvl1pPr marL="0" indent="0">
              <a:buNone/>
              <a:defRPr sz="32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156D-F441-EC47-BA76-7D4269C8DE30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4E60DB43-E86F-AA40-A5F5-BD64FA7BAC74}"/>
              </a:ext>
            </a:extLst>
          </p:cNvPr>
          <p:cNvCxnSpPr/>
          <p:nvPr userDrawn="1"/>
        </p:nvCxnSpPr>
        <p:spPr>
          <a:xfrm>
            <a:off x="1055688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>
            <a:extLst>
              <a:ext uri="{FF2B5EF4-FFF2-40B4-BE49-F238E27FC236}">
                <a16:creationId xmlns:a16="http://schemas.microsoft.com/office/drawing/2014/main" id="{7C532A64-197C-9546-A007-BB669E1A48F7}"/>
              </a:ext>
            </a:extLst>
          </p:cNvPr>
          <p:cNvCxnSpPr/>
          <p:nvPr userDrawn="1"/>
        </p:nvCxnSpPr>
        <p:spPr>
          <a:xfrm>
            <a:off x="4414488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97A8ACBD-B1AD-8541-B74E-F7F2D2A202D8}"/>
              </a:ext>
            </a:extLst>
          </p:cNvPr>
          <p:cNvCxnSpPr/>
          <p:nvPr userDrawn="1"/>
        </p:nvCxnSpPr>
        <p:spPr>
          <a:xfrm>
            <a:off x="7775400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yhdysviiva 15">
            <a:extLst>
              <a:ext uri="{FF2B5EF4-FFF2-40B4-BE49-F238E27FC236}">
                <a16:creationId xmlns:a16="http://schemas.microsoft.com/office/drawing/2014/main" id="{C511D4DB-2588-D349-AA57-F854A9875E74}"/>
              </a:ext>
            </a:extLst>
          </p:cNvPr>
          <p:cNvCxnSpPr/>
          <p:nvPr userDrawn="1"/>
        </p:nvCxnSpPr>
        <p:spPr>
          <a:xfrm>
            <a:off x="11136312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in paikkamerkki 6">
            <a:extLst>
              <a:ext uri="{FF2B5EF4-FFF2-40B4-BE49-F238E27FC236}">
                <a16:creationId xmlns:a16="http://schemas.microsoft.com/office/drawing/2014/main" id="{AD2CC46B-8D72-8642-9B82-67DEBDB5CE4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7656" y="1052513"/>
            <a:ext cx="3356689" cy="4810125"/>
          </a:xfrm>
        </p:spPr>
        <p:txBody>
          <a:bodyPr lIns="360000" tIns="180000" rIns="360000" bIns="180000">
            <a:normAutofit/>
          </a:bodyPr>
          <a:lstStyle>
            <a:lvl1pPr marL="0" indent="0">
              <a:buNone/>
              <a:defRPr sz="32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9" name="Tekstin paikkamerkki 6">
            <a:extLst>
              <a:ext uri="{FF2B5EF4-FFF2-40B4-BE49-F238E27FC236}">
                <a16:creationId xmlns:a16="http://schemas.microsoft.com/office/drawing/2014/main" id="{569E5E41-CFBA-2D41-A45A-5A126EEC0AF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9623" y="1052513"/>
            <a:ext cx="3356689" cy="4810125"/>
          </a:xfrm>
        </p:spPr>
        <p:txBody>
          <a:bodyPr lIns="360000" tIns="180000" rIns="360000" bIns="180000">
            <a:normAutofit/>
          </a:bodyPr>
          <a:lstStyle>
            <a:lvl1pPr marL="0" indent="0">
              <a:buNone/>
              <a:defRPr sz="32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42595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n kuvan päällä tekstilaat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2D41-266D-8140-BD85-3E3C7AE77DD3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5953784C-238B-FB4F-A57A-B67E36DB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55689" y="1052513"/>
            <a:ext cx="10080624" cy="4808537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7DA63560-D1C0-264D-BD3D-89613ABB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581" y="1594311"/>
            <a:ext cx="3183159" cy="3724940"/>
          </a:xfrm>
          <a:prstGeom prst="roundRect">
            <a:avLst>
              <a:gd name="adj" fmla="val 4651"/>
            </a:avLst>
          </a:prstGeom>
          <a:solidFill>
            <a:schemeClr val="bg1">
              <a:alpha val="90000"/>
            </a:schemeClr>
          </a:solidFill>
        </p:spPr>
        <p:txBody>
          <a:bodyPr lIns="270000" tIns="270000" rIns="270000" bIns="270000" anchor="t" anchorCtr="0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55206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n kuvan päällä tekstilaatikko oike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387B7-5EA1-9A4D-91E8-7E167B5FB1FE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5953784C-238B-FB4F-A57A-B67E36DB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55689" y="1052513"/>
            <a:ext cx="10080624" cy="4808537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7DA63560-D1C0-264D-BD3D-89613ABB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5604" y="1594311"/>
            <a:ext cx="3183159" cy="3724940"/>
          </a:xfrm>
          <a:prstGeom prst="roundRect">
            <a:avLst>
              <a:gd name="adj" fmla="val 4651"/>
            </a:avLst>
          </a:prstGeom>
          <a:solidFill>
            <a:schemeClr val="bg1">
              <a:alpha val="90000"/>
            </a:schemeClr>
          </a:solidFill>
        </p:spPr>
        <p:txBody>
          <a:bodyPr lIns="270000" tIns="270000" rIns="270000" bIns="270000" anchor="t" anchorCtr="0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33177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8387-DD06-774E-9B09-515B60F70781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5953784C-238B-FB4F-A57A-B67E36DB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55689" y="1052513"/>
            <a:ext cx="10080624" cy="4808537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51869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4A7C-B0B7-0E46-8CF5-017658173753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05711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6B8094-64DC-7B4E-B843-1916E31D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457200"/>
            <a:ext cx="3716337" cy="1600200"/>
          </a:xfrm>
        </p:spPr>
        <p:txBody>
          <a:bodyPr anchor="b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8D0A0F-8D3C-A741-88CC-4C423D9A6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95312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16F1586-DFC2-2D4B-A0F5-D74516A77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688" y="2057400"/>
            <a:ext cx="3716337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3FC9B7C-A4B5-6441-BCC3-4D9CAFDE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C4E-3A44-CC41-BF46-B04EC61D6BE7}" type="datetime1">
              <a:rPr lang="fi-FI" smtClean="0"/>
              <a:t>20.12.2022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2FDA85-60C0-B74F-A74A-33CAB1DE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55B8006-18A8-2645-A809-C93DBE80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35661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118C36-1D33-DA4B-BA87-2B71C916B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457200"/>
            <a:ext cx="3716337" cy="1600200"/>
          </a:xfrm>
        </p:spPr>
        <p:txBody>
          <a:bodyPr anchor="b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A5F7D37-DF47-644F-9FC4-E70DE813E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953124" cy="4873625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1732482-C036-EF44-9EFB-A1CB56376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688" y="2057400"/>
            <a:ext cx="3716337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EEEB24-4D7B-E141-B18A-D540DBA75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B47D-267E-9442-9F7D-FD01ECFE3EF0}" type="datetime1">
              <a:rPr lang="fi-FI" smtClean="0"/>
              <a:t>20.12.2022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401A6EE-4A07-A64D-B812-FA1CAACD7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2E39C8E-DDC6-C54A-BD6D-DD2A61636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317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364446-85CC-1C4C-885D-980AD12E9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99EEEE-C69F-7742-8277-BE36956D8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825625"/>
            <a:ext cx="4964112" cy="435133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4F2C30-467C-1A46-BCF3-CDC997DD9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964112" cy="435133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53316D2-DC99-194D-9C3A-B9C739CF9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5452-CF1C-3E4A-94D6-82A9DF04B979}" type="datetime1">
              <a:rPr lang="fi-FI" smtClean="0"/>
              <a:t>20.12.2022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DB0143D-F993-4742-BEC8-E737904B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0B4ED67-A465-6B46-8A80-BE291F5E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57966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ustakuvan päällä tekstilaat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FBA77846-F591-A643-8B1C-38935530DED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Kuvan paikkamerkki 2">
            <a:extLst>
              <a:ext uri="{FF2B5EF4-FFF2-40B4-BE49-F238E27FC236}">
                <a16:creationId xmlns:a16="http://schemas.microsoft.com/office/drawing/2014/main" id="{2EBFAF06-392A-1E48-8859-69CE76F3A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50520" y="373381"/>
            <a:ext cx="11490962" cy="6166802"/>
          </a:xfrm>
          <a:prstGeom prst="roundRect">
            <a:avLst>
              <a:gd name="adj" fmla="val 4413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17" name="Kuvan paikkamerkki 8">
            <a:extLst>
              <a:ext uri="{FF2B5EF4-FFF2-40B4-BE49-F238E27FC236}">
                <a16:creationId xmlns:a16="http://schemas.microsoft.com/office/drawing/2014/main" id="{A6A39B8B-AD59-FE4B-8B38-43F4971C74A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964585" y="5658047"/>
            <a:ext cx="717550" cy="7191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 </a:t>
            </a:r>
          </a:p>
        </p:txBody>
      </p:sp>
      <p:sp>
        <p:nvSpPr>
          <p:cNvPr id="51" name="Tekstin paikkamerkki 50">
            <a:extLst>
              <a:ext uri="{FF2B5EF4-FFF2-40B4-BE49-F238E27FC236}">
                <a16:creationId xmlns:a16="http://schemas.microsoft.com/office/drawing/2014/main" id="{288CFBBC-BFEE-404D-83DF-20E064BD4C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5687" y="1052513"/>
            <a:ext cx="4026853" cy="1929265"/>
          </a:xfrm>
          <a:prstGeom prst="roundRect">
            <a:avLst>
              <a:gd name="adj" fmla="val 4935"/>
            </a:avLst>
          </a:prstGeom>
          <a:solidFill>
            <a:schemeClr val="bg1">
              <a:alpha val="90000"/>
            </a:schemeClr>
          </a:solidFill>
        </p:spPr>
        <p:txBody>
          <a:bodyPr lIns="270000" tIns="270000" rIns="270000" bIns="270000" anchor="t">
            <a:spAutoFit/>
          </a:bodyPr>
          <a:lstStyle>
            <a:lvl1pPr marL="0" indent="0" algn="l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9144185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ustakuvan päällä tekstilaatikko oike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uorakulmio 57">
            <a:extLst>
              <a:ext uri="{FF2B5EF4-FFF2-40B4-BE49-F238E27FC236}">
                <a16:creationId xmlns:a16="http://schemas.microsoft.com/office/drawing/2014/main" id="{3FBB321D-51C5-9F4E-B9C2-C9AA85BD11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Kuvan paikkamerkki 2">
            <a:extLst>
              <a:ext uri="{FF2B5EF4-FFF2-40B4-BE49-F238E27FC236}">
                <a16:creationId xmlns:a16="http://schemas.microsoft.com/office/drawing/2014/main" id="{7B58AFBC-03B1-4A49-B25A-EEA69C978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50520" y="373381"/>
            <a:ext cx="11490962" cy="6166802"/>
          </a:xfrm>
          <a:prstGeom prst="roundRect">
            <a:avLst>
              <a:gd name="adj" fmla="val 4413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65" name="Kuvan paikkamerkki 8">
            <a:extLst>
              <a:ext uri="{FF2B5EF4-FFF2-40B4-BE49-F238E27FC236}">
                <a16:creationId xmlns:a16="http://schemas.microsoft.com/office/drawing/2014/main" id="{AA76EB06-C66B-C045-9DCC-E2D58637579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18625" y="5658047"/>
            <a:ext cx="717550" cy="7191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 </a:t>
            </a:r>
          </a:p>
        </p:txBody>
      </p:sp>
      <p:sp>
        <p:nvSpPr>
          <p:cNvPr id="60" name="Tekstin paikkamerkki 50">
            <a:extLst>
              <a:ext uri="{FF2B5EF4-FFF2-40B4-BE49-F238E27FC236}">
                <a16:creationId xmlns:a16="http://schemas.microsoft.com/office/drawing/2014/main" id="{AE5C8D6C-7A5F-8945-82D1-549A0DFDDD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11999" y="1052513"/>
            <a:ext cx="4026853" cy="1929265"/>
          </a:xfrm>
          <a:prstGeom prst="roundRect">
            <a:avLst>
              <a:gd name="adj" fmla="val 4935"/>
            </a:avLst>
          </a:prstGeom>
          <a:solidFill>
            <a:schemeClr val="bg1">
              <a:alpha val="90000"/>
            </a:schemeClr>
          </a:solidFill>
        </p:spPr>
        <p:txBody>
          <a:bodyPr lIns="270000" tIns="270000" rIns="270000" bIns="270000" anchor="t">
            <a:spAutoFit/>
          </a:bodyPr>
          <a:lstStyle>
            <a:lvl1pPr marL="0" indent="0" algn="l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5619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lme palstaa värilliset 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kstin paikkamerkki 50">
            <a:extLst>
              <a:ext uri="{FF2B5EF4-FFF2-40B4-BE49-F238E27FC236}">
                <a16:creationId xmlns:a16="http://schemas.microsoft.com/office/drawing/2014/main" id="{288CFBBC-BFEE-404D-83DF-20E064BD4C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5687" y="1052513"/>
            <a:ext cx="3183159" cy="4808534"/>
          </a:xfrm>
          <a:prstGeom prst="roundRect">
            <a:avLst>
              <a:gd name="adj" fmla="val 14034"/>
            </a:avLst>
          </a:prstGeom>
          <a:gradFill>
            <a:gsLst>
              <a:gs pos="0">
                <a:srgbClr val="E3E5FF"/>
              </a:gs>
              <a:gs pos="48000">
                <a:srgbClr val="F2E1FF"/>
              </a:gs>
              <a:gs pos="100000">
                <a:srgbClr val="E3E5FF"/>
              </a:gs>
            </a:gsLst>
            <a:lin ang="19800000" scaled="0"/>
          </a:gra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rgbClr val="5233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0894-F56F-0B44-AE72-69B1AC52B7F2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Tekstin paikkamerkki 50">
            <a:extLst>
              <a:ext uri="{FF2B5EF4-FFF2-40B4-BE49-F238E27FC236}">
                <a16:creationId xmlns:a16="http://schemas.microsoft.com/office/drawing/2014/main" id="{787EF241-7B30-EF44-8D31-EAAB316BE38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4421" y="1052513"/>
            <a:ext cx="3183159" cy="4808534"/>
          </a:xfrm>
          <a:prstGeom prst="roundRect">
            <a:avLst>
              <a:gd name="adj" fmla="val 13316"/>
            </a:avLst>
          </a:prstGeom>
          <a:gradFill>
            <a:gsLst>
              <a:gs pos="0">
                <a:srgbClr val="FEEBE5"/>
              </a:gs>
              <a:gs pos="48000">
                <a:srgbClr val="FDECBE"/>
              </a:gs>
              <a:gs pos="99000">
                <a:srgbClr val="FEEBE5"/>
              </a:gs>
            </a:gsLst>
            <a:lin ang="19800000" scaled="0"/>
          </a:gra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rgbClr val="AD4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3" name="Tekstin paikkamerkki 50">
            <a:extLst>
              <a:ext uri="{FF2B5EF4-FFF2-40B4-BE49-F238E27FC236}">
                <a16:creationId xmlns:a16="http://schemas.microsoft.com/office/drawing/2014/main" id="{91DEFC3F-3D8E-6B46-B106-8053C523E7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53153" y="1052513"/>
            <a:ext cx="3183159" cy="4808534"/>
          </a:xfrm>
          <a:prstGeom prst="roundRect">
            <a:avLst>
              <a:gd name="adj" fmla="val 12597"/>
            </a:avLst>
          </a:prstGeom>
          <a:gradFill>
            <a:gsLst>
              <a:gs pos="0">
                <a:srgbClr val="D9FDEE"/>
              </a:gs>
              <a:gs pos="47000">
                <a:srgbClr val="D8FFD1"/>
              </a:gs>
              <a:gs pos="99000">
                <a:srgbClr val="D9FDEE"/>
              </a:gs>
            </a:gsLst>
            <a:lin ang="19800000" scaled="0"/>
          </a:gra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rgbClr val="1576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17864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alstaa vihreällä taust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A1936531-B213-DE47-B5B4-529FB728E1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D9FDEE"/>
              </a:gs>
              <a:gs pos="50000">
                <a:srgbClr val="D8FFD1"/>
              </a:gs>
              <a:gs pos="100000">
                <a:srgbClr val="D9FDEE"/>
              </a:gs>
            </a:gsLst>
            <a:lin ang="18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9F55-C4C7-BE44-B84C-467AC9486D4F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Tekstin paikkamerkki 50">
            <a:extLst>
              <a:ext uri="{FF2B5EF4-FFF2-40B4-BE49-F238E27FC236}">
                <a16:creationId xmlns:a16="http://schemas.microsoft.com/office/drawing/2014/main" id="{E23B1E74-7816-C14E-9067-6C3551D70C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5687" y="1052513"/>
            <a:ext cx="3183159" cy="4808534"/>
          </a:xfrm>
          <a:prstGeom prst="roundRect">
            <a:avLst>
              <a:gd name="adj" fmla="val 14034"/>
            </a:avLst>
          </a:prstGeom>
          <a:solidFill>
            <a:schemeClr val="bg1"/>
          </a:soli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7" name="Tekstin paikkamerkki 50">
            <a:extLst>
              <a:ext uri="{FF2B5EF4-FFF2-40B4-BE49-F238E27FC236}">
                <a16:creationId xmlns:a16="http://schemas.microsoft.com/office/drawing/2014/main" id="{280195B4-5B59-044E-A1FA-5D381413F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4421" y="1052513"/>
            <a:ext cx="3183159" cy="4808534"/>
          </a:xfrm>
          <a:prstGeom prst="roundRect">
            <a:avLst>
              <a:gd name="adj" fmla="val 13316"/>
            </a:avLst>
          </a:prstGeom>
          <a:solidFill>
            <a:schemeClr val="bg1"/>
          </a:soli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8" name="Tekstin paikkamerkki 50">
            <a:extLst>
              <a:ext uri="{FF2B5EF4-FFF2-40B4-BE49-F238E27FC236}">
                <a16:creationId xmlns:a16="http://schemas.microsoft.com/office/drawing/2014/main" id="{649D1A2E-FA74-794C-8749-ECF988A237B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53153" y="1052513"/>
            <a:ext cx="3183159" cy="4808534"/>
          </a:xfrm>
          <a:prstGeom prst="roundRect">
            <a:avLst>
              <a:gd name="adj" fmla="val 12597"/>
            </a:avLst>
          </a:prstGeom>
          <a:solidFill>
            <a:schemeClr val="bg1"/>
          </a:soli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379437FF-D356-8B42-99D7-086BC89F1B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19192" y="181480"/>
            <a:ext cx="692728" cy="69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4913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alstaa oranssilla taust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A1936531-B213-DE47-B5B4-529FB728E1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FEEBE5"/>
              </a:gs>
              <a:gs pos="50000">
                <a:srgbClr val="FDECBD"/>
              </a:gs>
              <a:gs pos="100000">
                <a:srgbClr val="FEEBE5"/>
              </a:gs>
            </a:gsLst>
            <a:lin ang="18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CF35-0997-6D4B-B605-1EDFD637B39F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kstin paikkamerkki 50">
            <a:extLst>
              <a:ext uri="{FF2B5EF4-FFF2-40B4-BE49-F238E27FC236}">
                <a16:creationId xmlns:a16="http://schemas.microsoft.com/office/drawing/2014/main" id="{850A959F-1C5D-2A46-9A79-EB22C298AE0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5687" y="1052513"/>
            <a:ext cx="3183159" cy="4808534"/>
          </a:xfrm>
          <a:prstGeom prst="roundRect">
            <a:avLst>
              <a:gd name="adj" fmla="val 14034"/>
            </a:avLst>
          </a:prstGeom>
          <a:solidFill>
            <a:schemeClr val="bg1"/>
          </a:soli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8" name="Tekstin paikkamerkki 50">
            <a:extLst>
              <a:ext uri="{FF2B5EF4-FFF2-40B4-BE49-F238E27FC236}">
                <a16:creationId xmlns:a16="http://schemas.microsoft.com/office/drawing/2014/main" id="{6A4CAF49-98DF-804B-B47D-7D96895443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4421" y="1052513"/>
            <a:ext cx="3183159" cy="4808534"/>
          </a:xfrm>
          <a:prstGeom prst="roundRect">
            <a:avLst>
              <a:gd name="adj" fmla="val 13316"/>
            </a:avLst>
          </a:prstGeom>
          <a:solidFill>
            <a:schemeClr val="bg1"/>
          </a:soli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9" name="Tekstin paikkamerkki 50">
            <a:extLst>
              <a:ext uri="{FF2B5EF4-FFF2-40B4-BE49-F238E27FC236}">
                <a16:creationId xmlns:a16="http://schemas.microsoft.com/office/drawing/2014/main" id="{D071F0C9-EFB6-784F-8AC0-16EEC92F007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53153" y="1052513"/>
            <a:ext cx="3183159" cy="4808534"/>
          </a:xfrm>
          <a:prstGeom prst="roundRect">
            <a:avLst>
              <a:gd name="adj" fmla="val 12597"/>
            </a:avLst>
          </a:prstGeom>
          <a:solidFill>
            <a:schemeClr val="bg1"/>
          </a:soli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379437FF-D356-8B42-99D7-086BC89F1B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19192" y="181480"/>
            <a:ext cx="692728" cy="69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946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alstaa violetilla taust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A1936531-B213-DE47-B5B4-529FB728E1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E3E5FF"/>
              </a:gs>
              <a:gs pos="50000">
                <a:srgbClr val="F2E1FF"/>
              </a:gs>
              <a:gs pos="100000">
                <a:srgbClr val="E3E5FF"/>
              </a:gs>
            </a:gsLst>
            <a:lin ang="18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F0B8-AB36-1C49-922C-B0BA22389D7B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kstin paikkamerkki 50">
            <a:extLst>
              <a:ext uri="{FF2B5EF4-FFF2-40B4-BE49-F238E27FC236}">
                <a16:creationId xmlns:a16="http://schemas.microsoft.com/office/drawing/2014/main" id="{0A68BFB3-8BD3-AD4A-BA8F-38FDFE64914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5687" y="1052513"/>
            <a:ext cx="3183159" cy="4808534"/>
          </a:xfrm>
          <a:prstGeom prst="roundRect">
            <a:avLst>
              <a:gd name="adj" fmla="val 14034"/>
            </a:avLst>
          </a:prstGeom>
          <a:solidFill>
            <a:schemeClr val="bg1"/>
          </a:soli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8" name="Tekstin paikkamerkki 50">
            <a:extLst>
              <a:ext uri="{FF2B5EF4-FFF2-40B4-BE49-F238E27FC236}">
                <a16:creationId xmlns:a16="http://schemas.microsoft.com/office/drawing/2014/main" id="{EB454C11-1F4F-D34D-AFC6-C01C9D1F8C8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4421" y="1052513"/>
            <a:ext cx="3183159" cy="4808534"/>
          </a:xfrm>
          <a:prstGeom prst="roundRect">
            <a:avLst>
              <a:gd name="adj" fmla="val 13316"/>
            </a:avLst>
          </a:prstGeom>
          <a:solidFill>
            <a:schemeClr val="bg1"/>
          </a:soli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9" name="Tekstin paikkamerkki 50">
            <a:extLst>
              <a:ext uri="{FF2B5EF4-FFF2-40B4-BE49-F238E27FC236}">
                <a16:creationId xmlns:a16="http://schemas.microsoft.com/office/drawing/2014/main" id="{E776BE41-7B83-F242-9DA4-A09700D31F8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53153" y="1052513"/>
            <a:ext cx="3183159" cy="4808534"/>
          </a:xfrm>
          <a:prstGeom prst="roundRect">
            <a:avLst>
              <a:gd name="adj" fmla="val 12597"/>
            </a:avLst>
          </a:prstGeom>
          <a:solidFill>
            <a:schemeClr val="bg1"/>
          </a:solidFill>
        </p:spPr>
        <p:txBody>
          <a:bodyPr lIns="144000" tIns="144000" rIns="144000" bIns="144000" anchor="ctr">
            <a:normAutofit/>
          </a:bodyPr>
          <a:lstStyle>
            <a:lvl1pPr marL="0" indent="0" algn="ctr">
              <a:buNone/>
              <a:defRPr sz="3200" b="1" i="0" spc="-1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379437FF-D356-8B42-99D7-086BC89F1B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19192" y="181480"/>
            <a:ext cx="692728" cy="69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8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29AD83-953F-FB47-A968-A5217BBD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AE3CC1D-BE33-044D-B033-355E16095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1681163"/>
            <a:ext cx="49418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 dirty="0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FBBF23F-0011-084C-8F76-2EDB2D8EB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688" y="2505075"/>
            <a:ext cx="4941887" cy="368458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7E477E0-CB45-264B-928F-BB889D954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964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 dirty="0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F34866C-1EF3-2B48-8E02-D49200A3A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964112" cy="3684588"/>
          </a:xfrm>
        </p:spPr>
        <p:txBody>
          <a:bodyPr/>
          <a:lstStyle/>
          <a:p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827DCD4-D464-AD48-A12B-ABBF6459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F50B-2CB4-1A4E-9D2B-EB377FFCC775}" type="datetime1">
              <a:rPr lang="fi-FI" smtClean="0"/>
              <a:t>20.12.2022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9053780-44C0-7840-84F5-241DDD5E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8DAA313-9CFA-2A4D-90FC-8992000F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142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613B70-10A4-0445-89A8-EA472348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C066DB7-CD9C-654E-A4E1-98E41DE32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EE29-F161-6F46-AC1E-8843E9938E7B}" type="datetime1">
              <a:rPr lang="fi-FI" smtClean="0"/>
              <a:t>20.12.2022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67846B8-25ED-D74E-A167-A9B32CF9D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C58F68C-E69F-1C4D-A46F-1BAE470F0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986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alstaa erotettuna pystyviivo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EBF1E-2103-0943-A0AE-1ED1124F80FB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kstin paikkamerkki 6">
            <a:extLst>
              <a:ext uri="{FF2B5EF4-FFF2-40B4-BE49-F238E27FC236}">
                <a16:creationId xmlns:a16="http://schemas.microsoft.com/office/drawing/2014/main" id="{8F37155E-0956-8049-BCB6-83B61653F3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5688" y="1052513"/>
            <a:ext cx="3356689" cy="4810125"/>
          </a:xfrm>
        </p:spPr>
        <p:txBody>
          <a:bodyPr lIns="360000" tIns="180000" rIns="360000" bIns="180000">
            <a:normAutofit/>
          </a:bodyPr>
          <a:lstStyle>
            <a:lvl1pPr marL="0" indent="0">
              <a:buNone/>
              <a:defRPr sz="32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ots. perustyyl. napsautt.</a:t>
            </a:r>
          </a:p>
        </p:txBody>
      </p: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25DE15B1-E0FA-E44F-8569-0E03372644E5}"/>
              </a:ext>
            </a:extLst>
          </p:cNvPr>
          <p:cNvCxnSpPr/>
          <p:nvPr userDrawn="1"/>
        </p:nvCxnSpPr>
        <p:spPr>
          <a:xfrm>
            <a:off x="1055688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yhdysviiva 18">
            <a:extLst>
              <a:ext uri="{FF2B5EF4-FFF2-40B4-BE49-F238E27FC236}">
                <a16:creationId xmlns:a16="http://schemas.microsoft.com/office/drawing/2014/main" id="{1850A8EC-AC58-144E-966D-4E54893177BD}"/>
              </a:ext>
            </a:extLst>
          </p:cNvPr>
          <p:cNvCxnSpPr/>
          <p:nvPr userDrawn="1"/>
        </p:nvCxnSpPr>
        <p:spPr>
          <a:xfrm>
            <a:off x="4414488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uora yhdysviiva 19">
            <a:extLst>
              <a:ext uri="{FF2B5EF4-FFF2-40B4-BE49-F238E27FC236}">
                <a16:creationId xmlns:a16="http://schemas.microsoft.com/office/drawing/2014/main" id="{F88D1D32-03E0-1D44-8794-CB4EBC5590C8}"/>
              </a:ext>
            </a:extLst>
          </p:cNvPr>
          <p:cNvCxnSpPr/>
          <p:nvPr userDrawn="1"/>
        </p:nvCxnSpPr>
        <p:spPr>
          <a:xfrm>
            <a:off x="7775400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>
            <a:extLst>
              <a:ext uri="{FF2B5EF4-FFF2-40B4-BE49-F238E27FC236}">
                <a16:creationId xmlns:a16="http://schemas.microsoft.com/office/drawing/2014/main" id="{D17D62B6-05AF-B646-BB7D-978644C6DBCB}"/>
              </a:ext>
            </a:extLst>
          </p:cNvPr>
          <p:cNvCxnSpPr/>
          <p:nvPr userDrawn="1"/>
        </p:nvCxnSpPr>
        <p:spPr>
          <a:xfrm>
            <a:off x="11136312" y="1052513"/>
            <a:ext cx="0" cy="48096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in paikkamerkki 6">
            <a:extLst>
              <a:ext uri="{FF2B5EF4-FFF2-40B4-BE49-F238E27FC236}">
                <a16:creationId xmlns:a16="http://schemas.microsoft.com/office/drawing/2014/main" id="{F1C553F5-5A0B-CA4F-A4D0-E2451397E12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7656" y="1052513"/>
            <a:ext cx="3356689" cy="4810125"/>
          </a:xfrm>
        </p:spPr>
        <p:txBody>
          <a:bodyPr lIns="360000" tIns="180000" rIns="360000" bIns="180000">
            <a:normAutofit/>
          </a:bodyPr>
          <a:lstStyle>
            <a:lvl1pPr marL="0" indent="0">
              <a:buNone/>
              <a:defRPr sz="32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3" name="Tekstin paikkamerkki 6">
            <a:extLst>
              <a:ext uri="{FF2B5EF4-FFF2-40B4-BE49-F238E27FC236}">
                <a16:creationId xmlns:a16="http://schemas.microsoft.com/office/drawing/2014/main" id="{50F76F1B-B079-F049-B3F8-1D98F97FF3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9623" y="1052513"/>
            <a:ext cx="3356689" cy="4810125"/>
          </a:xfrm>
        </p:spPr>
        <p:txBody>
          <a:bodyPr lIns="360000" tIns="180000" rIns="360000" bIns="180000">
            <a:normAutofit/>
          </a:bodyPr>
          <a:lstStyle>
            <a:lvl1pPr marL="0" indent="0">
              <a:buNone/>
              <a:defRPr sz="3200" b="1" i="0" spc="-1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966086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n kuvan päällä tekstilaat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2894-9F63-D543-BB2D-522A488F0A75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5953784C-238B-FB4F-A57A-B67E36DB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55689" y="1052513"/>
            <a:ext cx="10080624" cy="4808537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7DA63560-D1C0-264D-BD3D-89613ABB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581" y="1594311"/>
            <a:ext cx="3183159" cy="3724940"/>
          </a:xfrm>
          <a:prstGeom prst="roundRect">
            <a:avLst>
              <a:gd name="adj" fmla="val 4651"/>
            </a:avLst>
          </a:prstGeom>
          <a:solidFill>
            <a:schemeClr val="bg1">
              <a:alpha val="90000"/>
            </a:schemeClr>
          </a:solidFill>
        </p:spPr>
        <p:txBody>
          <a:bodyPr lIns="270000" tIns="270000" rIns="270000" bIns="270000" anchor="t" anchorCtr="0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48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n kuvan päällä tekstilaatikko oike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CB1774F-F969-2B42-BB68-D6515900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7EA93-9BDC-BA45-A506-B49DF45DEE7D}" type="datetime1">
              <a:rPr lang="fi-FI" smtClean="0"/>
              <a:t>20.12.2022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428381B-E98E-6B4A-991C-B394D4C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3402F8-1D07-1A48-836B-46C91C26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5953784C-238B-FB4F-A57A-B67E36DB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55689" y="1052513"/>
            <a:ext cx="10080624" cy="4808537"/>
          </a:xfrm>
          <a:prstGeom prst="roundRect">
            <a:avLst>
              <a:gd name="adj" fmla="val 9685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7DA63560-D1C0-264D-BD3D-89613ABB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5604" y="1594311"/>
            <a:ext cx="3183159" cy="3724940"/>
          </a:xfrm>
          <a:prstGeom prst="roundRect">
            <a:avLst>
              <a:gd name="adj" fmla="val 4651"/>
            </a:avLst>
          </a:prstGeom>
          <a:solidFill>
            <a:schemeClr val="bg1">
              <a:alpha val="90000"/>
            </a:schemeClr>
          </a:solidFill>
        </p:spPr>
        <p:txBody>
          <a:bodyPr lIns="270000" tIns="270000" rIns="270000" bIns="270000" anchor="t" anchorCtr="0"/>
          <a:lstStyle>
            <a:lvl1pPr>
              <a:lnSpc>
                <a:spcPct val="85000"/>
              </a:lnSpc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993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42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D13007DF-6B56-7B41-AF5C-DDF5B6057A93}"/>
              </a:ext>
            </a:extLst>
          </p:cNvPr>
          <p:cNvSpPr/>
          <p:nvPr userDrawn="1"/>
        </p:nvSpPr>
        <p:spPr>
          <a:xfrm>
            <a:off x="5541342" y="-4156859"/>
            <a:ext cx="7960346" cy="7960346"/>
          </a:xfrm>
          <a:prstGeom prst="rect">
            <a:avLst/>
          </a:prstGeom>
          <a:gradFill flip="none" rotWithShape="1">
            <a:gsLst>
              <a:gs pos="0">
                <a:srgbClr val="6400FF">
                  <a:alpha val="20000"/>
                </a:srgbClr>
              </a:gs>
              <a:gs pos="69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1968679-1644-594A-908B-C893B21CEB2A}"/>
              </a:ext>
            </a:extLst>
          </p:cNvPr>
          <p:cNvSpPr/>
          <p:nvPr userDrawn="1"/>
        </p:nvSpPr>
        <p:spPr>
          <a:xfrm>
            <a:off x="-3011825" y="885498"/>
            <a:ext cx="7960346" cy="7960346"/>
          </a:xfrm>
          <a:prstGeom prst="rect">
            <a:avLst/>
          </a:prstGeom>
          <a:gradFill flip="none" rotWithShape="1">
            <a:gsLst>
              <a:gs pos="0">
                <a:srgbClr val="EC7C00">
                  <a:alpha val="20000"/>
                </a:srgbClr>
              </a:gs>
              <a:gs pos="69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5B928E6-5F88-9347-B2BB-A0A9F7846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6B18D1-FD59-0B4E-9FAD-D9DC146D1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1825625"/>
            <a:ext cx="100806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4F83DE-1138-954C-9F15-049085930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5688" y="6356350"/>
            <a:ext cx="2525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076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56D314D-D448-1E4F-AA35-7FE047906610}" type="datetime1">
              <a:rPr lang="fi-FI" smtClean="0"/>
              <a:pPr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FD80EA-6BE4-2A42-A9DF-E106F6B34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076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A0A57A-A632-6040-A443-8C3EE3CD3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525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076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58E4E0-7F71-9F4E-8114-802A7CD2598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379437FF-D356-8B42-99D7-086BC89F1B2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319192" y="181480"/>
            <a:ext cx="692728" cy="69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5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 spc="-15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B2E3D1-6F61-E94A-99CE-F72E12A59F50}"/>
              </a:ext>
            </a:extLst>
          </p:cNvPr>
          <p:cNvSpPr/>
          <p:nvPr userDrawn="1"/>
        </p:nvSpPr>
        <p:spPr>
          <a:xfrm>
            <a:off x="4401827" y="3549022"/>
            <a:ext cx="7960346" cy="7960346"/>
          </a:xfrm>
          <a:prstGeom prst="rect">
            <a:avLst/>
          </a:prstGeom>
          <a:gradFill flip="none" rotWithShape="1">
            <a:gsLst>
              <a:gs pos="0">
                <a:srgbClr val="6400FF">
                  <a:alpha val="20000"/>
                </a:srgbClr>
              </a:gs>
              <a:gs pos="69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1968679-1644-594A-908B-C893B21CEB2A}"/>
              </a:ext>
            </a:extLst>
          </p:cNvPr>
          <p:cNvSpPr/>
          <p:nvPr userDrawn="1"/>
        </p:nvSpPr>
        <p:spPr>
          <a:xfrm>
            <a:off x="-500366" y="-3980173"/>
            <a:ext cx="7960346" cy="7960346"/>
          </a:xfrm>
          <a:prstGeom prst="rect">
            <a:avLst/>
          </a:prstGeom>
          <a:gradFill flip="none" rotWithShape="1">
            <a:gsLst>
              <a:gs pos="0">
                <a:srgbClr val="30A597">
                  <a:alpha val="20000"/>
                </a:srgbClr>
              </a:gs>
              <a:gs pos="69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5B928E6-5F88-9347-B2BB-A0A9F7846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6B18D1-FD59-0B4E-9FAD-D9DC146D1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1825625"/>
            <a:ext cx="100806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4F83DE-1138-954C-9F15-049085930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5688" y="6356350"/>
            <a:ext cx="2525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076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AD3185-C958-624D-8DD2-BBF79CF73BBD}" type="datetime1">
              <a:rPr lang="fi-FI" smtClean="0"/>
              <a:pPr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FD80EA-6BE4-2A42-A9DF-E106F6B34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076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A0A57A-A632-6040-A443-8C3EE3CD3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525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076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58E4E0-7F71-9F4E-8114-802A7CD2598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9">
            <a:extLst>
              <a:ext uri="{FF2B5EF4-FFF2-40B4-BE49-F238E27FC236}">
                <a16:creationId xmlns:a16="http://schemas.microsoft.com/office/drawing/2014/main" id="{379437FF-D356-8B42-99D7-086BC89F1B2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319192" y="181480"/>
            <a:ext cx="692728" cy="69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5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 spc="-15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B2E3D1-6F61-E94A-99CE-F72E12A59F50}"/>
              </a:ext>
            </a:extLst>
          </p:cNvPr>
          <p:cNvSpPr/>
          <p:nvPr userDrawn="1"/>
        </p:nvSpPr>
        <p:spPr>
          <a:xfrm>
            <a:off x="5756123" y="2090110"/>
            <a:ext cx="7960346" cy="7960346"/>
          </a:xfrm>
          <a:prstGeom prst="rect">
            <a:avLst/>
          </a:prstGeom>
          <a:gradFill flip="none" rotWithShape="1">
            <a:gsLst>
              <a:gs pos="0">
                <a:srgbClr val="EB7C00">
                  <a:alpha val="20000"/>
                </a:srgbClr>
              </a:gs>
              <a:gs pos="69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1968679-1644-594A-908B-C893B21CEB2A}"/>
              </a:ext>
            </a:extLst>
          </p:cNvPr>
          <p:cNvSpPr/>
          <p:nvPr userDrawn="1"/>
        </p:nvSpPr>
        <p:spPr>
          <a:xfrm>
            <a:off x="-4150346" y="-1102346"/>
            <a:ext cx="7960346" cy="7960346"/>
          </a:xfrm>
          <a:prstGeom prst="rect">
            <a:avLst/>
          </a:prstGeom>
          <a:gradFill flip="none" rotWithShape="1">
            <a:gsLst>
              <a:gs pos="0">
                <a:srgbClr val="7DB0F7">
                  <a:alpha val="20000"/>
                </a:srgbClr>
              </a:gs>
              <a:gs pos="69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5B928E6-5F88-9347-B2BB-A0A9F7846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6B18D1-FD59-0B4E-9FAD-D9DC146D1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1825625"/>
            <a:ext cx="100806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4F83DE-1138-954C-9F15-049085930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5688" y="6356350"/>
            <a:ext cx="2525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076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3251832-CCDB-6945-A8BC-0C7E90DAAF93}" type="datetime1">
              <a:rPr lang="fi-FI" smtClean="0"/>
              <a:pPr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FD80EA-6BE4-2A42-A9DF-E106F6B34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076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A0A57A-A632-6040-A443-8C3EE3CD3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525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076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58E4E0-7F71-9F4E-8114-802A7CD2598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9">
            <a:extLst>
              <a:ext uri="{FF2B5EF4-FFF2-40B4-BE49-F238E27FC236}">
                <a16:creationId xmlns:a16="http://schemas.microsoft.com/office/drawing/2014/main" id="{379437FF-D356-8B42-99D7-086BC89F1B2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319192" y="181480"/>
            <a:ext cx="692728" cy="69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16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 spc="-15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5B928E6-5F88-9347-B2BB-A0A9F7846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5"/>
            <a:ext cx="100806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6B18D1-FD59-0B4E-9FAD-D9DC146D1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8" y="1825625"/>
            <a:ext cx="100806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4F83DE-1138-954C-9F15-049085930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5688" y="6356350"/>
            <a:ext cx="2525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07684"/>
                </a:solidFill>
                <a:latin typeface="Century Gothic" panose="020B0502020202020204" pitchFamily="34" charset="0"/>
              </a:defRPr>
            </a:lvl1pPr>
          </a:lstStyle>
          <a:p>
            <a:fld id="{D4A273EB-A750-9F4C-9AFD-CBA88BC14326}" type="datetime1">
              <a:rPr lang="fi-FI" smtClean="0"/>
              <a:pPr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FD80EA-6BE4-2A42-A9DF-E106F6B34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07684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A0A57A-A632-6040-A443-8C3EE3CD3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525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07684"/>
                </a:solidFill>
                <a:latin typeface="Century Gothic" panose="020B0502020202020204" pitchFamily="34" charset="0"/>
              </a:defRPr>
            </a:lvl1pPr>
          </a:lstStyle>
          <a:p>
            <a:fld id="{AB58E4E0-7F71-9F4E-8114-802A7CD2598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9">
            <a:extLst>
              <a:ext uri="{FF2B5EF4-FFF2-40B4-BE49-F238E27FC236}">
                <a16:creationId xmlns:a16="http://schemas.microsoft.com/office/drawing/2014/main" id="{379437FF-D356-8B42-99D7-086BC89F1B29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319192" y="181480"/>
            <a:ext cx="692728" cy="69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37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676" r:id="rId2"/>
    <p:sldLayoutId id="2147483723" r:id="rId3"/>
    <p:sldLayoutId id="2147483677" r:id="rId4"/>
    <p:sldLayoutId id="2147483678" r:id="rId5"/>
    <p:sldLayoutId id="2147483679" r:id="rId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 spc="-15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fia Pro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ieli.fi/vahvista-mielenterveyttasi/mielenterveys-ja-arjen-taidot/mielenterveyden-kasi-kuvaa-mielen-hyvinvointiin-vaikuttavia-arjen-valintoja/" TargetMode="External"/><Relationship Id="rId2" Type="http://schemas.openxmlformats.org/officeDocument/2006/relationships/hyperlink" Target="https://www.mielenterveystalo.fi/aikuiset/itsehoito-ja-oppaat/oppaat/mielenterveys_puheeksi/Pages/mielialahairiot.aspx#askel1" TargetMode="External"/><Relationship Id="rId1" Type="http://schemas.openxmlformats.org/officeDocument/2006/relationships/slideLayout" Target="../slideLayouts/slideLayout28.xml"/><Relationship Id="rId5" Type="http://schemas.openxmlformats.org/officeDocument/2006/relationships/hyperlink" Target="https://www.mielenterveystalo.fi/nettiterapiat/terapiaohjelmat/masennus/Pages/default.aspx" TargetMode="External"/><Relationship Id="rId4" Type="http://schemas.openxmlformats.org/officeDocument/2006/relationships/hyperlink" Target="https://www.mielenterveystalo.fi/aikuiset/itsehoito-ja-oppaat/itsehoito/masennuksen_omahoito/Pages/default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ypahoito.fi/xmedia/pgr/AUDIT.pdf" TargetMode="Externa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julkari.fi/bitstream/handle/10024/131364/TIED%c3%84_JA%20TOIMI_Mini-interventio_Web.pdf?sequence=1&amp;isAllowed=y" TargetMode="Externa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lkari.fi/bitstream/handle/10024/129977/etaulukortti.pdf?sequence=1&amp;isAllowed=y" TargetMode="External"/><Relationship Id="rId2" Type="http://schemas.openxmlformats.org/officeDocument/2006/relationships/hyperlink" Target="https://www.julkari.fi/bitstream/handle/10024/129975/alkoholikortti%20vihre%c3%a4%20uusittu%20PAINOON%20korjattu.pdf?sequence=1&amp;isAllowed=y" TargetMode="Externa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ypahoito.fi/xmedia/pgr/BDI.pdf" TargetMode="Externa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9E5240-7BAB-F040-A8CA-F1C990AE38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400" b="1" spc="0" dirty="0"/>
              <a:t>BDI- JA AUDIT –lomakkeiden systemaattinen käyttö varhaisen tunnistamisen tukena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74AAF7-7A9B-7D4A-82A1-96987D0593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Ida Nieminen, Terhi Myyryläinen ja Anna Jusula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DA6AE51-E642-4E4A-86CA-4CB91E76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C96F9F-9636-FB4E-BC0B-DD062FE1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1</a:t>
            </a:fld>
            <a:endParaRPr lang="fi-FI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6810DB8-CB3B-AB4C-A0F8-1A3ED6A0B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0E4A-6425-6440-B43D-D05033360B25}" type="datetime1">
              <a:rPr lang="fi-FI" smtClean="0"/>
              <a:t>20.12.2022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557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3F83B8-6661-438A-AB19-5551E940B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365126"/>
            <a:ext cx="10080624" cy="802194"/>
          </a:xfrm>
        </p:spPr>
        <p:txBody>
          <a:bodyPr>
            <a:normAutofit/>
          </a:bodyPr>
          <a:lstStyle/>
          <a:p>
            <a:r>
              <a:rPr lang="fi-FI" sz="3600" dirty="0"/>
              <a:t>Interventiot BDI-tuloksen kohdalla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E9732C-5380-4104-BFB1-CD9EE6CCB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87" y="1021404"/>
            <a:ext cx="10335402" cy="5334946"/>
          </a:xfrm>
        </p:spPr>
        <p:txBody>
          <a:bodyPr>
            <a:normAutofit lnSpcReduction="10000"/>
          </a:bodyPr>
          <a:lstStyle/>
          <a:p>
            <a:r>
              <a:rPr lang="fi-FI" sz="1600" dirty="0"/>
              <a:t>Masennuksen tunnistaminen ja masennuksen ensiapu: </a:t>
            </a:r>
            <a:r>
              <a:rPr lang="fi-FI" sz="1600" dirty="0">
                <a:hlinkClick r:id="rId2"/>
              </a:rPr>
              <a:t>Mielialahäiriöt (mielenterveystalo.fi)</a:t>
            </a:r>
            <a:endParaRPr lang="fi-FI" sz="1600" dirty="0"/>
          </a:p>
          <a:p>
            <a:r>
              <a:rPr lang="fi-FI" sz="1600" b="1" u="sng" dirty="0"/>
              <a:t>Pistemäärä lievän masennuksen alarajalla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Keskustelua asiakkaan tilanteesta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 </a:t>
            </a:r>
            <a:r>
              <a:rPr lang="fi-FI" sz="1600" dirty="0">
                <a:hlinkClick r:id="rId3"/>
              </a:rPr>
              <a:t>Mielenterveyden käsi kertoo mielen hyvinvoinnista - MIELI ry</a:t>
            </a:r>
            <a:endParaRPr lang="fi-FI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Asiakkaan voi jo tässä kohdassa ohjata omahoito-ohjelmaan </a:t>
            </a:r>
            <a:r>
              <a:rPr lang="fi-FI" sz="1600" dirty="0">
                <a:hlinkClick r:id="rId4"/>
              </a:rPr>
              <a:t>Mielenterveystalo.fi: Masennuksen omahoito</a:t>
            </a:r>
            <a:endParaRPr lang="fi-FI" sz="1600" dirty="0"/>
          </a:p>
          <a:p>
            <a:r>
              <a:rPr lang="fi-FI" sz="1600" b="1" u="sng" dirty="0"/>
              <a:t>Pistemäärä lievän masennuksen kohdalla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Ohjaus omahoito-ohjelmaan </a:t>
            </a:r>
            <a:r>
              <a:rPr lang="fi-FI" sz="1600" dirty="0">
                <a:hlinkClick r:id="rId4"/>
              </a:rPr>
              <a:t>Mielenterveystalo.fi: Masennuksen omahoito</a:t>
            </a:r>
            <a:endParaRPr lang="fi-FI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Kontrolli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Lääkärille – nettiterapia? </a:t>
            </a:r>
            <a:r>
              <a:rPr lang="fi-FI" sz="1600" dirty="0">
                <a:hlinkClick r:id="rId5"/>
              </a:rPr>
              <a:t>Masennus (mielenterveystalo.fi)</a:t>
            </a:r>
            <a:endParaRPr lang="fi-FI" sz="1600" dirty="0"/>
          </a:p>
          <a:p>
            <a:r>
              <a:rPr lang="fi-FI" sz="1600" b="1" u="sng" dirty="0"/>
              <a:t>Pistemäärä kohtalaisen masennuksen kohdalla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Lääkärin arvio? Lääkitys?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Nettiterapiasta keskustelu </a:t>
            </a:r>
            <a:r>
              <a:rPr lang="fi-FI" sz="1600" dirty="0">
                <a:hlinkClick r:id="rId5"/>
              </a:rPr>
              <a:t>Masennus (mielenterveystalo.fi)</a:t>
            </a:r>
            <a:endParaRPr lang="fi-FI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Mahdollisesti ohjaus perustason mielenterveys-palveluihin</a:t>
            </a:r>
          </a:p>
          <a:p>
            <a:r>
              <a:rPr lang="fi-FI" sz="1600" b="1" u="sng" dirty="0"/>
              <a:t>Pistemäärä vaikean masennuksen kohdalla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Lääkärin arvio, lääkityksen aloittaminen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/>
              <a:t>Asiakkaan ohjaaminen eteenpäin (perustaso vai </a:t>
            </a:r>
            <a:r>
              <a:rPr lang="fi-FI" sz="1600" dirty="0" err="1"/>
              <a:t>erikoistaso</a:t>
            </a:r>
            <a:r>
              <a:rPr lang="fi-FI" sz="1600" dirty="0"/>
              <a:t>?), olla apuna yhteydenotossa tarvittaessa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AA1F71-8053-4ECA-82FF-B86C5BA35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55A7-BA6B-9449-9E8A-A1CF5A2ECE14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EB2407-FEB9-46E4-8E2F-84085429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C181DC3-6DAF-412D-981C-95AFF8491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345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6B0B2A-EC1F-844B-B67A-0F799F9C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spc="0" dirty="0"/>
              <a:t>Miksi pitäisi seuloa alkoholinkäyttöä ja masennusta systemaattisesti?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972987-D918-F742-8F3A-B50C2437D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87" y="1690688"/>
            <a:ext cx="10170031" cy="4486275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Kansallinen mielenterveysstrategia ja itsemurhien ehkäisyohjelma vuosille 2020–2030: ” Otetaan sosiaali- ja terveydenhuollossa käyttöön tutkimukseen perustuvia edistäviä, ehkäiseviä, hoidon ja kuntoutuksen menetelmiä ja arvioidaan niiden vaikuttavuutta Suomessa”</a:t>
            </a:r>
          </a:p>
          <a:p>
            <a:r>
              <a:rPr lang="fi-FI" dirty="0"/>
              <a:t>Päihde- ja riippuvuusstrategia. Yhteiset suuntaviivat vuoteen 2030: ”Vahvistetaan alkoholin riskikäytön… varhaista tunnistamista, vähentämisen ja lopettamisen tukea sekä hoitoon motivointia huomioiden asia laajasti eri palveluissa”</a:t>
            </a:r>
          </a:p>
          <a:p>
            <a:r>
              <a:rPr lang="fi-FI" dirty="0"/>
              <a:t>Kanta-Hämeen Tulevaisuuden sosiaali- ja terveyskeskushanke: ”Painotuksen siirtäminen raskaista palveluista ennaltaehkäisevään ja ennakoivaan työhön”</a:t>
            </a:r>
            <a:br>
              <a:rPr lang="fi-FI" dirty="0"/>
            </a:b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5BF9FC9-E4BC-534B-89EB-097DDC056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55A7-BA6B-9449-9E8A-A1CF5A2ECE14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FF1A350-71A3-DA49-BD14-FA109DDC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BEBD4F-C99B-AD4A-B692-0FD3AA076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158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7D1A0D-7795-4391-B8A0-1D4D373E9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Miksi varhainen tunnistaminen, seulominen ja </a:t>
            </a:r>
            <a:r>
              <a:rPr lang="fi-FI" sz="3600" dirty="0" err="1"/>
              <a:t>puheeksiotto</a:t>
            </a:r>
            <a:r>
              <a:rPr lang="fi-FI" sz="3600" dirty="0"/>
              <a:t> kannattaa?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A1D4D7-0FCD-4433-9D8C-AD84B18D1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Puheeksiotto</a:t>
            </a:r>
            <a:r>
              <a:rPr lang="fi-FI" dirty="0"/>
              <a:t> ja mini-interventio sosiaali- ja terveyspalveluissa on kustannustehokas ja vaikuttava keino vähentää alkoholiin liittyviä haittoja</a:t>
            </a:r>
          </a:p>
          <a:p>
            <a:r>
              <a:rPr lang="fi-FI" dirty="0"/>
              <a:t>Varhaisessa vaiheessa alkoholin aiheuttamia haittoja on vaikea havaita, joten aiheesta kysyminen on usein ainoa keino selvittää asiakkaan mahdollinen riskikäyttö</a:t>
            </a:r>
          </a:p>
          <a:p>
            <a:r>
              <a:rPr lang="fi-FI" dirty="0"/>
              <a:t>Masennuksen varhainen tunnistaminen ja hoitoon hakeutuminen parantavat toipumisennustetta</a:t>
            </a:r>
          </a:p>
          <a:p>
            <a:r>
              <a:rPr lang="fi-FI" dirty="0"/>
              <a:t>Tavallisesti hoitoon hakeudutaan jonkun muun syyn kuin masennuksen takia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04D9C7-D610-4263-ADC7-59AC2DD4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55A7-BA6B-9449-9E8A-A1CF5A2ECE14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85876F1-10CF-4C1A-A3F5-323EAF1C5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187697-3FC9-4B9E-9E97-43D431740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889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203D43-4D46-0E49-BC4D-8C843359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1800" spc="0" dirty="0"/>
              <a:t>AUDIT</a:t>
            </a:r>
            <a:endParaRPr lang="fi-FI" sz="1800" b="1" spc="0" dirty="0"/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5512C0AD-506A-4107-A37D-EF6CB2F1A2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32406" y="183166"/>
            <a:ext cx="4503906" cy="6100833"/>
          </a:xfrm>
          <a:prstGeom prst="rect">
            <a:avLst/>
          </a:prstGeom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94143F8-376D-6844-8AD4-83931A70D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582104A-E120-014B-A565-9F8852580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4</a:t>
            </a:fld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0CBA569-44B3-2F41-A535-E55CBD69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CB0F-1B5A-E143-AF42-9500D611B7D7}" type="datetime1">
              <a:rPr lang="fi-FI" smtClean="0"/>
              <a:t>20.12.2022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D44A304-C144-454B-B34A-9C5867840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543" y="365125"/>
            <a:ext cx="4456479" cy="584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3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E27CBB-688A-8345-8AF2-1B6BE2BDF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pc="0" dirty="0"/>
              <a:t>AUDIT</a:t>
            </a:r>
            <a:endParaRPr lang="fi-FI" b="1" spc="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A09E661-BF81-A44E-994B-A9B1C95F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0212F97-598B-9B4B-9342-4B3ECF98B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5</a:t>
            </a:fld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A463DDDC-2CA2-9B4F-A214-3A15B0D7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30D6-006D-0440-B0BD-2CD112275F52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2C37484A-DB65-4FE6-A766-F97836CF3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AUDIT.pdf (kaypahoito.fi)</a:t>
            </a:r>
            <a:endParaRPr lang="fi-FI" dirty="0"/>
          </a:p>
          <a:p>
            <a:r>
              <a:rPr lang="fi-FI" dirty="0"/>
              <a:t>Pisterajat:</a:t>
            </a:r>
          </a:p>
          <a:p>
            <a:pPr marL="0" indent="0">
              <a:buNone/>
            </a:pPr>
            <a:r>
              <a:rPr lang="fi-FI" b="1" dirty="0"/>
              <a:t>0-7 p.</a:t>
            </a:r>
            <a:r>
              <a:rPr lang="fi-FI" dirty="0"/>
              <a:t> = alkoholinkäyttö hallinnassa - ei toimenpiteitä</a:t>
            </a:r>
          </a:p>
          <a:p>
            <a:pPr marL="0" indent="0">
              <a:buNone/>
            </a:pPr>
            <a:r>
              <a:rPr lang="fi-FI" b="1" dirty="0"/>
              <a:t>8-13 p. = </a:t>
            </a:r>
            <a:r>
              <a:rPr lang="fi-FI" dirty="0"/>
              <a:t>alkoholinkäyttö niin runsasta, että siihen liittyy riskejä - </a:t>
            </a:r>
            <a:r>
              <a:rPr lang="fi-FI" dirty="0" err="1"/>
              <a:t>Puheeksiotto</a:t>
            </a:r>
            <a:r>
              <a:rPr lang="fi-FI" dirty="0"/>
              <a:t>, mini-interventio, (labrat?), kontrolli</a:t>
            </a:r>
          </a:p>
          <a:p>
            <a:pPr marL="0" indent="0">
              <a:buNone/>
            </a:pPr>
            <a:r>
              <a:rPr lang="fi-FI" b="1" dirty="0"/>
              <a:t>Yli 14 p. = </a:t>
            </a:r>
            <a:r>
              <a:rPr lang="fi-FI" dirty="0"/>
              <a:t>päihderiippuvuus todennäköinen - yhteydenotto päihdepalveluihin asiakkaan kanssa? kontrolli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ED6DCD-265B-4838-89C6-CCF97B7AF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Puheeksioton</a:t>
            </a:r>
            <a:r>
              <a:rPr lang="fi-FI" dirty="0"/>
              <a:t> tueksi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F85CD7-2D6E-4C5F-8D4E-29329D0D0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TIEDÄ_JA TOIMI_Mini-interventio_Web.pdf (julkari.fi)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1F15E5-8330-4B4E-9AD5-DAA68CEA2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55A7-BA6B-9449-9E8A-A1CF5A2ECE14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172EF1-A12E-418B-9613-BEC6A6D58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5597D6E-F6AD-4D6F-B677-6F62DB97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6</a:t>
            </a:fld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CFB8BA2A-7605-42C6-8001-8B33DFF28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5209" y="2470826"/>
            <a:ext cx="4860690" cy="118433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BAC0FA78-6505-4832-83CB-F6123692D6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8347" y="3798263"/>
            <a:ext cx="3016624" cy="2378700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FAD92A81-5807-4CAA-9C25-F2683B4285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2287" y="2422525"/>
            <a:ext cx="2562225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8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388E3E-1747-4AE7-88C7-B8E6E592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Puheeksioton</a:t>
            </a:r>
            <a:r>
              <a:rPr lang="fi-FI" dirty="0"/>
              <a:t> tueksi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D8CAA2-645C-40E6-B40F-210E8EF7B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dirty="0">
                <a:hlinkClick r:id="rId2"/>
              </a:rPr>
              <a:t>Alkoholikortti </a:t>
            </a:r>
            <a:r>
              <a:rPr lang="fi-FI" sz="1800" dirty="0" err="1">
                <a:hlinkClick r:id="rId2"/>
              </a:rPr>
              <a:t>vihreä.indd</a:t>
            </a:r>
            <a:r>
              <a:rPr lang="fi-FI" sz="1800" dirty="0">
                <a:hlinkClick r:id="rId2"/>
              </a:rPr>
              <a:t> (julkari.fi)</a:t>
            </a:r>
            <a:endParaRPr lang="fi-FI" sz="1800" dirty="0"/>
          </a:p>
          <a:p>
            <a:r>
              <a:rPr lang="fi-FI" sz="1800" dirty="0">
                <a:hlinkClick r:id="rId3"/>
              </a:rPr>
              <a:t>etaulukortti.pdf (julkari.fi)</a:t>
            </a:r>
            <a:endParaRPr lang="fi-FI" sz="18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2E75CC-0259-43EC-8FC1-9F6D67AE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55A7-BA6B-9449-9E8A-A1CF5A2ECE14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550579D-071B-42E0-B8C2-67E6A3D28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CFAC8DF-66A2-4454-9012-3F2EBCB88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7</a:t>
            </a:fld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2A8E6E8-681F-4423-AC19-AE540657D7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7304" y="1490041"/>
            <a:ext cx="2652645" cy="5231434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294B6286-230E-4C82-877E-F7B48449D3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3969" y="1490041"/>
            <a:ext cx="3381946" cy="477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35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B27725-7F7D-4D8C-9BA5-38730F95F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1800" dirty="0"/>
              <a:t>BDI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04052428-00B2-4D43-84DA-AF4C88E297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444296"/>
            <a:ext cx="4114800" cy="6016598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5E33A6F-97F9-4D94-B341-9A726ADF1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55A7-BA6B-9449-9E8A-A1CF5A2ECE14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47D3902-BBAB-4C7F-814D-1A5E8D3B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643991"/>
            <a:ext cx="4114800" cy="77484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AD2866-D45A-4131-99DF-24864A284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8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44B3FC85-745E-499F-8EA0-4821443C2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0988" y="525482"/>
            <a:ext cx="3957880" cy="602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98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C5A7C9-9192-4607-AE55-1C191E2BD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BDI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532AF3-7E43-4ED5-AD8A-74AF6038D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BDI.pdf (kaypahoito.fi)</a:t>
            </a:r>
            <a:endParaRPr lang="fi-FI" dirty="0"/>
          </a:p>
          <a:p>
            <a:r>
              <a:rPr lang="fi-FI" dirty="0"/>
              <a:t>Pisterajat:</a:t>
            </a:r>
          </a:p>
          <a:p>
            <a:pPr marL="0" indent="0">
              <a:buNone/>
            </a:pPr>
            <a:r>
              <a:rPr lang="fi-FI" b="1" dirty="0"/>
              <a:t>0-12p.</a:t>
            </a:r>
            <a:r>
              <a:rPr lang="fi-FI" dirty="0"/>
              <a:t> = Normaali</a:t>
            </a:r>
          </a:p>
          <a:p>
            <a:pPr marL="0" indent="0">
              <a:buNone/>
            </a:pPr>
            <a:r>
              <a:rPr lang="fi-FI" b="1" dirty="0"/>
              <a:t>13-18p.</a:t>
            </a:r>
            <a:r>
              <a:rPr lang="fi-FI" dirty="0"/>
              <a:t> = Lievä masennus</a:t>
            </a:r>
          </a:p>
          <a:p>
            <a:pPr marL="0" indent="0">
              <a:buNone/>
            </a:pPr>
            <a:r>
              <a:rPr lang="fi-FI" b="1" dirty="0"/>
              <a:t>19-29p.</a:t>
            </a:r>
            <a:r>
              <a:rPr lang="fi-FI" dirty="0"/>
              <a:t> = Kohtalainen/keskivaikea masennus</a:t>
            </a:r>
          </a:p>
          <a:p>
            <a:pPr marL="0" indent="0">
              <a:buNone/>
            </a:pPr>
            <a:r>
              <a:rPr lang="fi-FI" b="1" dirty="0"/>
              <a:t>30p -&gt; </a:t>
            </a:r>
            <a:r>
              <a:rPr lang="fi-FI" dirty="0"/>
              <a:t>= Vaikea masennus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2AEE25-5A23-4087-9A28-46B5EE52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55A7-BA6B-9449-9E8A-A1CF5A2ECE14}" type="datetime1">
              <a:rPr lang="fi-FI" smtClean="0"/>
              <a:t>20.12.2022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23D707-E762-4DEF-B3B1-33D4B102D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840DE6F-ECB9-45C8-9407-BA6FE6ED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E4E0-7F71-9F4E-8114-802A7CD2598C}" type="slidenum">
              <a:rPr lang="fi-FI" smtClean="0"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70708519"/>
      </p:ext>
    </p:extLst>
  </p:cSld>
  <p:clrMapOvr>
    <a:masterClrMapping/>
  </p:clrMapOvr>
</p:sld>
</file>

<file path=ppt/theme/theme1.xml><?xml version="1.0" encoding="utf-8"?>
<a:theme xmlns:a="http://schemas.openxmlformats.org/drawingml/2006/main" name="Liukuväritausta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iukuväritausta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iukuväritausta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Nosto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gradFill>
          <a:gsLst>
            <a:gs pos="0">
              <a:srgbClr val="FEEBE5"/>
            </a:gs>
            <a:gs pos="48000">
              <a:srgbClr val="FDECBD"/>
            </a:gs>
            <a:gs pos="99000">
              <a:srgbClr val="FEEBE5"/>
            </a:gs>
          </a:gsLst>
          <a:lin ang="19800000" scaled="0"/>
        </a:gradFill>
      </a:spPr>
      <a:bodyPr vert="horz" lIns="270000" tIns="270000" rIns="270000" bIns="270000" rtlCol="0" anchor="t" anchorCtr="0">
        <a:normAutofit/>
      </a:bodyPr>
      <a:lstStyle>
        <a:defPPr algn="l">
          <a:defRPr dirty="0" smtClean="0">
            <a:solidFill>
              <a:srgbClr val="AD4E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a7c22b-e4cc-43df-9214-d17ac62bda0e">
      <Terms xmlns="http://schemas.microsoft.com/office/infopath/2007/PartnerControls"/>
    </lcf76f155ced4ddcb4097134ff3c332f>
    <TaxCatchAll xmlns="cd55003b-4eed-4bbf-8656-ead5136817f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19AED6E202D924BB9DBD182319781EA" ma:contentTypeVersion="16" ma:contentTypeDescription="Luo uusi asiakirja." ma:contentTypeScope="" ma:versionID="b038587abfac4594deafeda288e2f7f2">
  <xsd:schema xmlns:xsd="http://www.w3.org/2001/XMLSchema" xmlns:xs="http://www.w3.org/2001/XMLSchema" xmlns:p="http://schemas.microsoft.com/office/2006/metadata/properties" xmlns:ns2="5da7c22b-e4cc-43df-9214-d17ac62bda0e" xmlns:ns3="cd55003b-4eed-4bbf-8656-ead5136817f7" targetNamespace="http://schemas.microsoft.com/office/2006/metadata/properties" ma:root="true" ma:fieldsID="0d7cc38e5bf3407fabbced2e32de1493" ns2:_="" ns3:_="">
    <xsd:import namespace="5da7c22b-e4cc-43df-9214-d17ac62bda0e"/>
    <xsd:import namespace="cd55003b-4eed-4bbf-8656-ead5136817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a7c22b-e4cc-43df-9214-d17ac62bda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Kuvien tunnisteet" ma:readOnly="false" ma:fieldId="{5cf76f15-5ced-4ddc-b409-7134ff3c332f}" ma:taxonomyMulti="true" ma:sspId="4b60a233-858a-4d37-a9d6-2a3ac7190c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5003b-4eed-4bbf-8656-ead5136817f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a28dd2f-2a16-4ede-9ea4-f406da5702a6}" ma:internalName="TaxCatchAll" ma:showField="CatchAllData" ma:web="cd55003b-4eed-4bbf-8656-ead5136817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9984AF-B0CF-4F74-85DA-7D5160678BAB}">
  <ds:schemaRefs>
    <ds:schemaRef ds:uri="http://schemas.microsoft.com/office/infopath/2007/PartnerControls"/>
    <ds:schemaRef ds:uri="http://purl.org/dc/dcmitype/"/>
    <ds:schemaRef ds:uri="5da7c22b-e4cc-43df-9214-d17ac62bda0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cd55003b-4eed-4bbf-8656-ead5136817f7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36845D4-406C-4E84-A2B5-A918A30DCE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3D890E-11BB-4D09-8491-5CFDC7A865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a7c22b-e4cc-43df-9214-d17ac62bda0e"/>
    <ds:schemaRef ds:uri="cd55003b-4eed-4bbf-8656-ead5136817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420</Words>
  <Application>Microsoft Office PowerPoint</Application>
  <PresentationFormat>Laajakuva</PresentationFormat>
  <Paragraphs>69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10</vt:i4>
      </vt:variant>
    </vt:vector>
  </HeadingPairs>
  <TitlesOfParts>
    <vt:vector size="19" baseType="lpstr">
      <vt:lpstr>Arial</vt:lpstr>
      <vt:lpstr>Calibri</vt:lpstr>
      <vt:lpstr>Century Gothic</vt:lpstr>
      <vt:lpstr>Sofia Pro Light</vt:lpstr>
      <vt:lpstr>Wingdings</vt:lpstr>
      <vt:lpstr>Liukuväritausta 1</vt:lpstr>
      <vt:lpstr>Liukuväritausta 2</vt:lpstr>
      <vt:lpstr>Liukuväritausta 3</vt:lpstr>
      <vt:lpstr>Nostot</vt:lpstr>
      <vt:lpstr>BDI- JA AUDIT –lomakkeiden systemaattinen käyttö varhaisen tunnistamisen tukena</vt:lpstr>
      <vt:lpstr>Miksi pitäisi seuloa alkoholinkäyttöä ja masennusta systemaattisesti?</vt:lpstr>
      <vt:lpstr>Miksi varhainen tunnistaminen, seulominen ja puheeksiotto kannattaa?</vt:lpstr>
      <vt:lpstr>AUDIT</vt:lpstr>
      <vt:lpstr>AUDIT</vt:lpstr>
      <vt:lpstr>Puheeksioton tueksi</vt:lpstr>
      <vt:lpstr>Puheeksioton tueksi</vt:lpstr>
      <vt:lpstr>BDI</vt:lpstr>
      <vt:lpstr>BDI</vt:lpstr>
      <vt:lpstr>Interventiot BDI-tuloksen kohdalla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User</dc:creator>
  <cp:lastModifiedBy>Myyryläinen Terhi</cp:lastModifiedBy>
  <cp:revision>110</cp:revision>
  <dcterms:created xsi:type="dcterms:W3CDTF">2022-03-21T13:06:20Z</dcterms:created>
  <dcterms:modified xsi:type="dcterms:W3CDTF">2022-12-20T08:18:59Z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0x010100F19AED6E202D924BB9DBD182319781EA</vt:lpwstr>
  </property>
</Properties>
</file>