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8877B-839B-476B-9FF0-60777B40C5B2}" v="14" vWet="15" dt="2022-12-06T16:46:22.359"/>
    <p1510:client id="{C46D7CC6-A030-42C0-8FE2-9A02A731A0E7}" v="490" dt="2022-12-06T17:29:44.225"/>
    <p1510:client id="{DBEB1066-6757-4240-A878-CC2040D07677}" v="1105" vWet="1106" dt="2022-12-06T17:33:21.668"/>
    <p1510:client id="{F1108C91-2821-4CC4-BD51-4EB0AF038AA6}" v="1428" dt="2022-12-06T17:41:35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ela Burgos-Mattila" userId="7ebe3d69-ea83-4816-b0ed-c72beaed09cc" providerId="ADAL" clId="{F1108C91-2821-4CC4-BD51-4EB0AF038AA6}"/>
    <pc:docChg chg="undo custSel modSld">
      <pc:chgData name="Mikaela Burgos-Mattila" userId="7ebe3d69-ea83-4816-b0ed-c72beaed09cc" providerId="ADAL" clId="{F1108C91-2821-4CC4-BD51-4EB0AF038AA6}" dt="2022-12-06T17:41:35.012" v="1192" actId="478"/>
      <pc:docMkLst>
        <pc:docMk/>
      </pc:docMkLst>
      <pc:sldChg chg="addSp delSp modSp mod setBg setClrOvrMap">
        <pc:chgData name="Mikaela Burgos-Mattila" userId="7ebe3d69-ea83-4816-b0ed-c72beaed09cc" providerId="ADAL" clId="{F1108C91-2821-4CC4-BD51-4EB0AF038AA6}" dt="2022-12-06T17:19:35.302" v="742" actId="166"/>
        <pc:sldMkLst>
          <pc:docMk/>
          <pc:sldMk cId="782385677" sldId="256"/>
        </pc:sldMkLst>
        <pc:spChg chg="mod">
          <ac:chgData name="Mikaela Burgos-Mattila" userId="7ebe3d69-ea83-4816-b0ed-c72beaed09cc" providerId="ADAL" clId="{F1108C91-2821-4CC4-BD51-4EB0AF038AA6}" dt="2022-12-06T17:11:53.440" v="581" actId="403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Mikaela Burgos-Mattila" userId="7ebe3d69-ea83-4816-b0ed-c72beaed09cc" providerId="ADAL" clId="{F1108C91-2821-4CC4-BD51-4EB0AF038AA6}" dt="2022-12-06T17:11:44.522" v="580" actId="26606"/>
          <ac:spMkLst>
            <pc:docMk/>
            <pc:sldMk cId="782385677" sldId="256"/>
            <ac:spMk id="3" creationId="{00000000-0000-0000-0000-000000000000}"/>
          </ac:spMkLst>
        </pc:spChg>
        <pc:spChg chg="del mod">
          <ac:chgData name="Mikaela Burgos-Mattila" userId="7ebe3d69-ea83-4816-b0ed-c72beaed09cc" providerId="ADAL" clId="{F1108C91-2821-4CC4-BD51-4EB0AF038AA6}" dt="2022-12-06T16:54:12.986" v="82" actId="478"/>
          <ac:spMkLst>
            <pc:docMk/>
            <pc:sldMk cId="782385677" sldId="256"/>
            <ac:spMk id="9" creationId="{CF51F36E-9517-11BC-3BD9-FC14A810A687}"/>
          </ac:spMkLst>
        </pc:spChg>
        <pc:spChg chg="del mod">
          <ac:chgData name="Mikaela Burgos-Mattila" userId="7ebe3d69-ea83-4816-b0ed-c72beaed09cc" providerId="ADAL" clId="{F1108C91-2821-4CC4-BD51-4EB0AF038AA6}" dt="2022-12-06T16:54:12.986" v="82" actId="478"/>
          <ac:spMkLst>
            <pc:docMk/>
            <pc:sldMk cId="782385677" sldId="256"/>
            <ac:spMk id="11" creationId="{252573F6-D22C-998A-5967-CBCE5423641F}"/>
          </ac:spMkLst>
        </pc:spChg>
        <pc:spChg chg="del mod">
          <ac:chgData name="Mikaela Burgos-Mattila" userId="7ebe3d69-ea83-4816-b0ed-c72beaed09cc" providerId="ADAL" clId="{F1108C91-2821-4CC4-BD51-4EB0AF038AA6}" dt="2022-12-06T16:54:12.986" v="82" actId="478"/>
          <ac:spMkLst>
            <pc:docMk/>
            <pc:sldMk cId="782385677" sldId="256"/>
            <ac:spMk id="12" creationId="{1A4DFFAE-3A63-D0D6-B5CF-7FBB01839921}"/>
          </ac:spMkLst>
        </pc:spChg>
        <pc:spChg chg="add del">
          <ac:chgData name="Mikaela Burgos-Mattila" userId="7ebe3d69-ea83-4816-b0ed-c72beaed09cc" providerId="ADAL" clId="{F1108C91-2821-4CC4-BD51-4EB0AF038AA6}" dt="2022-12-06T17:11:44.522" v="580" actId="26606"/>
          <ac:spMkLst>
            <pc:docMk/>
            <pc:sldMk cId="782385677" sldId="256"/>
            <ac:spMk id="13" creationId="{B6BC6A0D-8979-47FF-B606-70528EF8E548}"/>
          </ac:spMkLst>
        </pc:spChg>
        <pc:spChg chg="add del">
          <ac:chgData name="Mikaela Burgos-Mattila" userId="7ebe3d69-ea83-4816-b0ed-c72beaed09cc" providerId="ADAL" clId="{F1108C91-2821-4CC4-BD51-4EB0AF038AA6}" dt="2022-12-06T17:11:44.522" v="580" actId="26606"/>
          <ac:spMkLst>
            <pc:docMk/>
            <pc:sldMk cId="782385677" sldId="256"/>
            <ac:spMk id="15" creationId="{3B92CCBF-1641-4D35-9B74-6E4981730FF5}"/>
          </ac:spMkLst>
        </pc:spChg>
        <pc:spChg chg="add del mod">
          <ac:chgData name="Mikaela Burgos-Mattila" userId="7ebe3d69-ea83-4816-b0ed-c72beaed09cc" providerId="ADAL" clId="{F1108C91-2821-4CC4-BD51-4EB0AF038AA6}" dt="2022-12-06T17:06:41.756" v="559" actId="478"/>
          <ac:spMkLst>
            <pc:docMk/>
            <pc:sldMk cId="782385677" sldId="256"/>
            <ac:spMk id="16" creationId="{F96A2E57-BB0C-69DA-2F8E-39F0C1E81AD0}"/>
          </ac:spMkLst>
        </pc:spChg>
        <pc:spChg chg="add del mod">
          <ac:chgData name="Mikaela Burgos-Mattila" userId="7ebe3d69-ea83-4816-b0ed-c72beaed09cc" providerId="ADAL" clId="{F1108C91-2821-4CC4-BD51-4EB0AF038AA6}" dt="2022-12-06T17:07:43.655" v="566" actId="478"/>
          <ac:spMkLst>
            <pc:docMk/>
            <pc:sldMk cId="782385677" sldId="256"/>
            <ac:spMk id="17" creationId="{6A81AF13-6926-0E47-4662-E8C0EF7A30F2}"/>
          </ac:spMkLst>
        </pc:spChg>
        <pc:spChg chg="add">
          <ac:chgData name="Mikaela Burgos-Mattila" userId="7ebe3d69-ea83-4816-b0ed-c72beaed09cc" providerId="ADAL" clId="{F1108C91-2821-4CC4-BD51-4EB0AF038AA6}" dt="2022-12-06T17:11:44.522" v="580" actId="26606"/>
          <ac:spMkLst>
            <pc:docMk/>
            <pc:sldMk cId="782385677" sldId="256"/>
            <ac:spMk id="20" creationId="{1322BCA3-31C1-4329-B0BA-4748F937B5C0}"/>
          </ac:spMkLst>
        </pc:spChg>
        <pc:spChg chg="add">
          <ac:chgData name="Mikaela Burgos-Mattila" userId="7ebe3d69-ea83-4816-b0ed-c72beaed09cc" providerId="ADAL" clId="{F1108C91-2821-4CC4-BD51-4EB0AF038AA6}" dt="2022-12-06T17:11:44.522" v="580" actId="26606"/>
          <ac:spMkLst>
            <pc:docMk/>
            <pc:sldMk cId="782385677" sldId="256"/>
            <ac:spMk id="22" creationId="{F6C1DD8F-426A-45F7-A524-5569263BE5D0}"/>
          </ac:spMkLst>
        </pc:spChg>
        <pc:spChg chg="add del mod">
          <ac:chgData name="Mikaela Burgos-Mattila" userId="7ebe3d69-ea83-4816-b0ed-c72beaed09cc" providerId="ADAL" clId="{F1108C91-2821-4CC4-BD51-4EB0AF038AA6}" dt="2022-12-06T17:11:13.830" v="579" actId="478"/>
          <ac:spMkLst>
            <pc:docMk/>
            <pc:sldMk cId="782385677" sldId="256"/>
            <ac:spMk id="24" creationId="{3A604053-80B0-C3D1-15C2-958BC2442A12}"/>
          </ac:spMkLst>
        </pc:spChg>
        <pc:spChg chg="add">
          <ac:chgData name="Mikaela Burgos-Mattila" userId="7ebe3d69-ea83-4816-b0ed-c72beaed09cc" providerId="ADAL" clId="{F1108C91-2821-4CC4-BD51-4EB0AF038AA6}" dt="2022-12-06T17:11:44.522" v="580" actId="26606"/>
          <ac:spMkLst>
            <pc:docMk/>
            <pc:sldMk cId="782385677" sldId="256"/>
            <ac:spMk id="26" creationId="{3D65D7AA-A0C8-491E-9211-059F0D299A43}"/>
          </ac:spMkLst>
        </pc:spChg>
        <pc:spChg chg="add mod">
          <ac:chgData name="Mikaela Burgos-Mattila" userId="7ebe3d69-ea83-4816-b0ed-c72beaed09cc" providerId="ADAL" clId="{F1108C91-2821-4CC4-BD51-4EB0AF038AA6}" dt="2022-12-06T17:16:19.969" v="679" actId="20577"/>
          <ac:spMkLst>
            <pc:docMk/>
            <pc:sldMk cId="782385677" sldId="256"/>
            <ac:spMk id="28" creationId="{DCF62661-FD50-1C47-5C8E-A18316856E5D}"/>
          </ac:spMkLst>
        </pc:spChg>
        <pc:spChg chg="add mod">
          <ac:chgData name="Mikaela Burgos-Mattila" userId="7ebe3d69-ea83-4816-b0ed-c72beaed09cc" providerId="ADAL" clId="{F1108C91-2821-4CC4-BD51-4EB0AF038AA6}" dt="2022-12-06T17:18:13.126" v="725" actId="14100"/>
          <ac:spMkLst>
            <pc:docMk/>
            <pc:sldMk cId="782385677" sldId="256"/>
            <ac:spMk id="29" creationId="{05CC72A5-57E7-0420-6D9B-61617CEE4410}"/>
          </ac:spMkLst>
        </pc:spChg>
        <pc:grpChg chg="del mod">
          <ac:chgData name="Mikaela Burgos-Mattila" userId="7ebe3d69-ea83-4816-b0ed-c72beaed09cc" providerId="ADAL" clId="{F1108C91-2821-4CC4-BD51-4EB0AF038AA6}" dt="2022-12-06T16:54:09.397" v="80" actId="27803"/>
          <ac:grpSpMkLst>
            <pc:docMk/>
            <pc:sldMk cId="782385677" sldId="256"/>
            <ac:grpSpMk id="10" creationId="{B63B0A3C-6237-CBD0-ADF6-DCEEF7DD8FDB}"/>
          </ac:grpSpMkLst>
        </pc:grpChg>
        <pc:picChg chg="add del mod">
          <ac:chgData name="Mikaela Burgos-Mattila" userId="7ebe3d69-ea83-4816-b0ed-c72beaed09cc" providerId="ADAL" clId="{F1108C91-2821-4CC4-BD51-4EB0AF038AA6}" dt="2022-12-06T16:54:09.397" v="80" actId="27803"/>
          <ac:picMkLst>
            <pc:docMk/>
            <pc:sldMk cId="782385677" sldId="256"/>
            <ac:picMk id="5" creationId="{CF51F36E-9517-11BC-3BD9-FC14A810A687}"/>
          </ac:picMkLst>
        </pc:picChg>
        <pc:picChg chg="add del mod">
          <ac:chgData name="Mikaela Burgos-Mattila" userId="7ebe3d69-ea83-4816-b0ed-c72beaed09cc" providerId="ADAL" clId="{F1108C91-2821-4CC4-BD51-4EB0AF038AA6}" dt="2022-12-06T16:54:09.397" v="80" actId="27803"/>
          <ac:picMkLst>
            <pc:docMk/>
            <pc:sldMk cId="782385677" sldId="256"/>
            <ac:picMk id="7" creationId="{EF31653F-C766-0974-A4E5-C9D2F15474A4}"/>
          </ac:picMkLst>
        </pc:picChg>
        <pc:picChg chg="add del mod">
          <ac:chgData name="Mikaela Burgos-Mattila" userId="7ebe3d69-ea83-4816-b0ed-c72beaed09cc" providerId="ADAL" clId="{F1108C91-2821-4CC4-BD51-4EB0AF038AA6}" dt="2022-12-06T17:09:17.444" v="572" actId="478"/>
          <ac:picMkLst>
            <pc:docMk/>
            <pc:sldMk cId="782385677" sldId="256"/>
            <ac:picMk id="19" creationId="{F45E1778-BE0B-7896-D5D5-156E5813E7D2}"/>
          </ac:picMkLst>
        </pc:picChg>
        <pc:picChg chg="add del mod">
          <ac:chgData name="Mikaela Burgos-Mattila" userId="7ebe3d69-ea83-4816-b0ed-c72beaed09cc" providerId="ADAL" clId="{F1108C91-2821-4CC4-BD51-4EB0AF038AA6}" dt="2022-12-06T17:09:16.256" v="571" actId="478"/>
          <ac:picMkLst>
            <pc:docMk/>
            <pc:sldMk cId="782385677" sldId="256"/>
            <ac:picMk id="21" creationId="{9770A110-E3C1-A413-070B-ED151E673E1F}"/>
          </ac:picMkLst>
        </pc:picChg>
        <pc:picChg chg="add del mod">
          <ac:chgData name="Mikaela Burgos-Mattila" userId="7ebe3d69-ea83-4816-b0ed-c72beaed09cc" providerId="ADAL" clId="{F1108C91-2821-4CC4-BD51-4EB0AF038AA6}" dt="2022-12-06T17:11:13.830" v="579" actId="478"/>
          <ac:picMkLst>
            <pc:docMk/>
            <pc:sldMk cId="782385677" sldId="256"/>
            <ac:picMk id="23" creationId="{7285C5F6-019D-E4BA-82DA-45F5EB97D168}"/>
          </ac:picMkLst>
        </pc:picChg>
        <pc:picChg chg="add mod ord">
          <ac:chgData name="Mikaela Burgos-Mattila" userId="7ebe3d69-ea83-4816-b0ed-c72beaed09cc" providerId="ADAL" clId="{F1108C91-2821-4CC4-BD51-4EB0AF038AA6}" dt="2022-12-06T17:19:35.302" v="742" actId="166"/>
          <ac:picMkLst>
            <pc:docMk/>
            <pc:sldMk cId="782385677" sldId="256"/>
            <ac:picMk id="27" creationId="{E10114ED-9A1A-1817-94D3-D2B686D3BB57}"/>
          </ac:picMkLst>
        </pc:picChg>
        <pc:picChg chg="add mod ord">
          <ac:chgData name="Mikaela Burgos-Mattila" userId="7ebe3d69-ea83-4816-b0ed-c72beaed09cc" providerId="ADAL" clId="{F1108C91-2821-4CC4-BD51-4EB0AF038AA6}" dt="2022-12-06T17:19:31.526" v="741" actId="171"/>
          <ac:picMkLst>
            <pc:docMk/>
            <pc:sldMk cId="782385677" sldId="256"/>
            <ac:picMk id="31" creationId="{B0C28B52-3666-B642-F2F2-D56D5E2B16AC}"/>
          </ac:picMkLst>
        </pc:picChg>
        <pc:cxnChg chg="add del">
          <ac:chgData name="Mikaela Burgos-Mattila" userId="7ebe3d69-ea83-4816-b0ed-c72beaed09cc" providerId="ADAL" clId="{F1108C91-2821-4CC4-BD51-4EB0AF038AA6}" dt="2022-12-06T16:49:34.145" v="74" actId="26606"/>
          <ac:cxnSpMkLst>
            <pc:docMk/>
            <pc:sldMk cId="782385677" sldId="256"/>
            <ac:cxnSpMk id="8" creationId="{D7E8ECA2-60A0-4D39-817D-F1E982ED7F9B}"/>
          </ac:cxnSpMkLst>
        </pc:cxnChg>
        <pc:cxnChg chg="add">
          <ac:chgData name="Mikaela Burgos-Mattila" userId="7ebe3d69-ea83-4816-b0ed-c72beaed09cc" providerId="ADAL" clId="{F1108C91-2821-4CC4-BD51-4EB0AF038AA6}" dt="2022-12-06T17:11:44.522" v="580" actId="26606"/>
          <ac:cxnSpMkLst>
            <pc:docMk/>
            <pc:sldMk cId="782385677" sldId="256"/>
            <ac:cxnSpMk id="18" creationId="{98D39CD7-AB20-4006-930C-6368406D01E5}"/>
          </ac:cxnSpMkLst>
        </pc:cxnChg>
      </pc:sldChg>
      <pc:sldChg chg="addSp delSp modSp mod">
        <pc:chgData name="Mikaela Burgos-Mattila" userId="7ebe3d69-ea83-4816-b0ed-c72beaed09cc" providerId="ADAL" clId="{F1108C91-2821-4CC4-BD51-4EB0AF038AA6}" dt="2022-12-06T17:39:39.967" v="1186" actId="1076"/>
        <pc:sldMkLst>
          <pc:docMk/>
          <pc:sldMk cId="4240607649" sldId="257"/>
        </pc:sldMkLst>
        <pc:spChg chg="del mod">
          <ac:chgData name="Mikaela Burgos-Mattila" userId="7ebe3d69-ea83-4816-b0ed-c72beaed09cc" providerId="ADAL" clId="{F1108C91-2821-4CC4-BD51-4EB0AF038AA6}" dt="2022-12-06T17:39:32.107" v="1184" actId="478"/>
          <ac:spMkLst>
            <pc:docMk/>
            <pc:sldMk cId="4240607649" sldId="257"/>
            <ac:spMk id="2" creationId="{06F69E95-D987-2AFE-67DE-B4550F2EA779}"/>
          </ac:spMkLst>
        </pc:spChg>
        <pc:spChg chg="mod">
          <ac:chgData name="Mikaela Burgos-Mattila" userId="7ebe3d69-ea83-4816-b0ed-c72beaed09cc" providerId="ADAL" clId="{F1108C91-2821-4CC4-BD51-4EB0AF038AA6}" dt="2022-12-06T16:48:21.388" v="72"/>
          <ac:spMkLst>
            <pc:docMk/>
            <pc:sldMk cId="4240607649" sldId="257"/>
            <ac:spMk id="3" creationId="{27B3CE6A-5D27-7E97-EABA-0BA473B38D7C}"/>
          </ac:spMkLst>
        </pc:spChg>
        <pc:spChg chg="add mod">
          <ac:chgData name="Mikaela Burgos-Mattila" userId="7ebe3d69-ea83-4816-b0ed-c72beaed09cc" providerId="ADAL" clId="{F1108C91-2821-4CC4-BD51-4EB0AF038AA6}" dt="2022-12-06T17:39:39.967" v="1186" actId="1076"/>
          <ac:spMkLst>
            <pc:docMk/>
            <pc:sldMk cId="4240607649" sldId="257"/>
            <ac:spMk id="4" creationId="{7F104BE6-D2EA-5732-B5AB-35DCB2AF8CDB}"/>
          </ac:spMkLst>
        </pc:spChg>
        <pc:spChg chg="add del mod">
          <ac:chgData name="Mikaela Burgos-Mattila" userId="7ebe3d69-ea83-4816-b0ed-c72beaed09cc" providerId="ADAL" clId="{F1108C91-2821-4CC4-BD51-4EB0AF038AA6}" dt="2022-12-06T17:39:34.894" v="1185" actId="478"/>
          <ac:spMkLst>
            <pc:docMk/>
            <pc:sldMk cId="4240607649" sldId="257"/>
            <ac:spMk id="6" creationId="{728790D5-FD6E-F68E-3AB0-E002E5D46C44}"/>
          </ac:spMkLst>
        </pc:spChg>
      </pc:sldChg>
      <pc:sldChg chg="addSp delSp modSp mod">
        <pc:chgData name="Mikaela Burgos-Mattila" userId="7ebe3d69-ea83-4816-b0ed-c72beaed09cc" providerId="ADAL" clId="{F1108C91-2821-4CC4-BD51-4EB0AF038AA6}" dt="2022-12-06T17:35:46.656" v="1112" actId="692"/>
        <pc:sldMkLst>
          <pc:docMk/>
          <pc:sldMk cId="1647450939" sldId="258"/>
        </pc:sldMkLst>
        <pc:spChg chg="del mod">
          <ac:chgData name="Mikaela Burgos-Mattila" userId="7ebe3d69-ea83-4816-b0ed-c72beaed09cc" providerId="ADAL" clId="{F1108C91-2821-4CC4-BD51-4EB0AF038AA6}" dt="2022-12-06T17:20:06.058" v="743" actId="478"/>
          <ac:spMkLst>
            <pc:docMk/>
            <pc:sldMk cId="1647450939" sldId="258"/>
            <ac:spMk id="2" creationId="{0D586A04-36A1-3D75-55E4-5896596B9907}"/>
          </ac:spMkLst>
        </pc:spChg>
        <pc:spChg chg="del mod">
          <ac:chgData name="Mikaela Burgos-Mattila" userId="7ebe3d69-ea83-4816-b0ed-c72beaed09cc" providerId="ADAL" clId="{F1108C91-2821-4CC4-BD51-4EB0AF038AA6}" dt="2022-12-06T17:32:46.245" v="1072" actId="478"/>
          <ac:spMkLst>
            <pc:docMk/>
            <pc:sldMk cId="1647450939" sldId="258"/>
            <ac:spMk id="3" creationId="{48A632CC-2FB2-63F3-67FE-429EC8B4940F}"/>
          </ac:spMkLst>
        </pc:spChg>
        <pc:spChg chg="add del mod">
          <ac:chgData name="Mikaela Burgos-Mattila" userId="7ebe3d69-ea83-4816-b0ed-c72beaed09cc" providerId="ADAL" clId="{F1108C91-2821-4CC4-BD51-4EB0AF038AA6}" dt="2022-12-06T17:20:08.941" v="744" actId="478"/>
          <ac:spMkLst>
            <pc:docMk/>
            <pc:sldMk cId="1647450939" sldId="258"/>
            <ac:spMk id="5" creationId="{58664DBF-9804-5B47-90E1-A6F6BBEDA572}"/>
          </ac:spMkLst>
        </pc:spChg>
        <pc:spChg chg="add mod">
          <ac:chgData name="Mikaela Burgos-Mattila" userId="7ebe3d69-ea83-4816-b0ed-c72beaed09cc" providerId="ADAL" clId="{F1108C91-2821-4CC4-BD51-4EB0AF038AA6}" dt="2022-12-06T17:35:30.185" v="1106" actId="1076"/>
          <ac:spMkLst>
            <pc:docMk/>
            <pc:sldMk cId="1647450939" sldId="258"/>
            <ac:spMk id="6" creationId="{1B356A7A-9A3F-B5C9-533B-FA87D9C01019}"/>
          </ac:spMkLst>
        </pc:spChg>
        <pc:spChg chg="add del mod">
          <ac:chgData name="Mikaela Burgos-Mattila" userId="7ebe3d69-ea83-4816-b0ed-c72beaed09cc" providerId="ADAL" clId="{F1108C91-2821-4CC4-BD51-4EB0AF038AA6}" dt="2022-12-06T17:23:19.729" v="777" actId="478"/>
          <ac:spMkLst>
            <pc:docMk/>
            <pc:sldMk cId="1647450939" sldId="258"/>
            <ac:spMk id="8" creationId="{972CE432-9862-4DEB-89D6-15CAA54A519D}"/>
          </ac:spMkLst>
        </pc:spChg>
        <pc:spChg chg="add del mod">
          <ac:chgData name="Mikaela Burgos-Mattila" userId="7ebe3d69-ea83-4816-b0ed-c72beaed09cc" providerId="ADAL" clId="{F1108C91-2821-4CC4-BD51-4EB0AF038AA6}" dt="2022-12-06T17:32:41.722" v="1069" actId="478"/>
          <ac:spMkLst>
            <pc:docMk/>
            <pc:sldMk cId="1647450939" sldId="258"/>
            <ac:spMk id="9" creationId="{7F8EB9B5-C1D9-27DC-131C-A93732FF6C8C}"/>
          </ac:spMkLst>
        </pc:spChg>
        <pc:spChg chg="add del mod">
          <ac:chgData name="Mikaela Burgos-Mattila" userId="7ebe3d69-ea83-4816-b0ed-c72beaed09cc" providerId="ADAL" clId="{F1108C91-2821-4CC4-BD51-4EB0AF038AA6}" dt="2022-12-06T17:35:35.297" v="1107" actId="478"/>
          <ac:spMkLst>
            <pc:docMk/>
            <pc:sldMk cId="1647450939" sldId="258"/>
            <ac:spMk id="10" creationId="{EDA6F2E5-3212-B303-6127-8D5B50E9CC70}"/>
          </ac:spMkLst>
        </pc:spChg>
        <pc:spChg chg="add del mod">
          <ac:chgData name="Mikaela Burgos-Mattila" userId="7ebe3d69-ea83-4816-b0ed-c72beaed09cc" providerId="ADAL" clId="{F1108C91-2821-4CC4-BD51-4EB0AF038AA6}" dt="2022-12-06T17:32:42.820" v="1070" actId="478"/>
          <ac:spMkLst>
            <pc:docMk/>
            <pc:sldMk cId="1647450939" sldId="258"/>
            <ac:spMk id="11" creationId="{B19D5A86-DA02-4F2D-FC39-C2BCC598FFB9}"/>
          </ac:spMkLst>
        </pc:spChg>
        <pc:spChg chg="add mod">
          <ac:chgData name="Mikaela Burgos-Mattila" userId="7ebe3d69-ea83-4816-b0ed-c72beaed09cc" providerId="ADAL" clId="{F1108C91-2821-4CC4-BD51-4EB0AF038AA6}" dt="2022-12-06T17:26:11.956" v="927" actId="20577"/>
          <ac:spMkLst>
            <pc:docMk/>
            <pc:sldMk cId="1647450939" sldId="258"/>
            <ac:spMk id="12" creationId="{D87D72D8-61C5-FC08-61B7-F712B3BC852E}"/>
          </ac:spMkLst>
        </pc:spChg>
        <pc:spChg chg="add del mod">
          <ac:chgData name="Mikaela Burgos-Mattila" userId="7ebe3d69-ea83-4816-b0ed-c72beaed09cc" providerId="ADAL" clId="{F1108C91-2821-4CC4-BD51-4EB0AF038AA6}" dt="2022-12-06T17:30:06.022" v="950" actId="478"/>
          <ac:spMkLst>
            <pc:docMk/>
            <pc:sldMk cId="1647450939" sldId="258"/>
            <ac:spMk id="13" creationId="{9E4D6BB9-23E2-FD1B-C0D3-2AF406F27F10}"/>
          </ac:spMkLst>
        </pc:spChg>
        <pc:spChg chg="add del mod">
          <ac:chgData name="Mikaela Burgos-Mattila" userId="7ebe3d69-ea83-4816-b0ed-c72beaed09cc" providerId="ADAL" clId="{F1108C91-2821-4CC4-BD51-4EB0AF038AA6}" dt="2022-12-06T17:30:23.400" v="954"/>
          <ac:spMkLst>
            <pc:docMk/>
            <pc:sldMk cId="1647450939" sldId="258"/>
            <ac:spMk id="14" creationId="{7DE5268A-3349-E46F-4121-CEB768A01A33}"/>
          </ac:spMkLst>
        </pc:spChg>
        <pc:spChg chg="add del mod">
          <ac:chgData name="Mikaela Burgos-Mattila" userId="7ebe3d69-ea83-4816-b0ed-c72beaed09cc" providerId="ADAL" clId="{F1108C91-2821-4CC4-BD51-4EB0AF038AA6}" dt="2022-12-06T17:30:23.400" v="954"/>
          <ac:spMkLst>
            <pc:docMk/>
            <pc:sldMk cId="1647450939" sldId="258"/>
            <ac:spMk id="15" creationId="{224421EF-4158-B1AD-2ECB-CAFEF9E52723}"/>
          </ac:spMkLst>
        </pc:spChg>
        <pc:spChg chg="add del mod">
          <ac:chgData name="Mikaela Burgos-Mattila" userId="7ebe3d69-ea83-4816-b0ed-c72beaed09cc" providerId="ADAL" clId="{F1108C91-2821-4CC4-BD51-4EB0AF038AA6}" dt="2022-12-06T17:34:17.657" v="1085" actId="478"/>
          <ac:spMkLst>
            <pc:docMk/>
            <pc:sldMk cId="1647450939" sldId="258"/>
            <ac:spMk id="16" creationId="{D52AEE9F-AF9A-AE62-B80A-A9B38E7F4646}"/>
          </ac:spMkLst>
        </pc:spChg>
        <pc:spChg chg="add del mod">
          <ac:chgData name="Mikaela Burgos-Mattila" userId="7ebe3d69-ea83-4816-b0ed-c72beaed09cc" providerId="ADAL" clId="{F1108C91-2821-4CC4-BD51-4EB0AF038AA6}" dt="2022-12-06T17:32:43.645" v="1071" actId="478"/>
          <ac:spMkLst>
            <pc:docMk/>
            <pc:sldMk cId="1647450939" sldId="258"/>
            <ac:spMk id="17" creationId="{0059215D-B641-DE24-95B2-44FAC3DF80F2}"/>
          </ac:spMkLst>
        </pc:spChg>
        <pc:spChg chg="add mod">
          <ac:chgData name="Mikaela Burgos-Mattila" userId="7ebe3d69-ea83-4816-b0ed-c72beaed09cc" providerId="ADAL" clId="{F1108C91-2821-4CC4-BD51-4EB0AF038AA6}" dt="2022-12-06T17:35:12.676" v="1102" actId="688"/>
          <ac:spMkLst>
            <pc:docMk/>
            <pc:sldMk cId="1647450939" sldId="258"/>
            <ac:spMk id="18" creationId="{628A4D8D-9A44-BB02-34D4-1639EF3626ED}"/>
          </ac:spMkLst>
        </pc:spChg>
        <pc:spChg chg="add mod">
          <ac:chgData name="Mikaela Burgos-Mattila" userId="7ebe3d69-ea83-4816-b0ed-c72beaed09cc" providerId="ADAL" clId="{F1108C91-2821-4CC4-BD51-4EB0AF038AA6}" dt="2022-12-06T17:35:18.847" v="1105" actId="688"/>
          <ac:spMkLst>
            <pc:docMk/>
            <pc:sldMk cId="1647450939" sldId="258"/>
            <ac:spMk id="19" creationId="{CD8660D7-86EE-AEEC-478B-1FF7B2DF5AAE}"/>
          </ac:spMkLst>
        </pc:spChg>
        <pc:spChg chg="add mod">
          <ac:chgData name="Mikaela Burgos-Mattila" userId="7ebe3d69-ea83-4816-b0ed-c72beaed09cc" providerId="ADAL" clId="{F1108C91-2821-4CC4-BD51-4EB0AF038AA6}" dt="2022-12-06T17:35:16.269" v="1104" actId="1076"/>
          <ac:spMkLst>
            <pc:docMk/>
            <pc:sldMk cId="1647450939" sldId="258"/>
            <ac:spMk id="20" creationId="{9F7D94D0-865F-F5D1-5970-9DF9735EF2BB}"/>
          </ac:spMkLst>
        </pc:spChg>
        <pc:cxnChg chg="add mod">
          <ac:chgData name="Mikaela Burgos-Mattila" userId="7ebe3d69-ea83-4816-b0ed-c72beaed09cc" providerId="ADAL" clId="{F1108C91-2821-4CC4-BD51-4EB0AF038AA6}" dt="2022-12-06T17:35:46.656" v="1112" actId="692"/>
          <ac:cxnSpMkLst>
            <pc:docMk/>
            <pc:sldMk cId="1647450939" sldId="258"/>
            <ac:cxnSpMk id="7" creationId="{6177AD8B-CB2C-EF9C-EA36-6694E3B18D02}"/>
          </ac:cxnSpMkLst>
        </pc:cxnChg>
      </pc:sldChg>
      <pc:sldChg chg="addSp delSp modSp mod">
        <pc:chgData name="Mikaela Burgos-Mattila" userId="7ebe3d69-ea83-4816-b0ed-c72beaed09cc" providerId="ADAL" clId="{F1108C91-2821-4CC4-BD51-4EB0AF038AA6}" dt="2022-12-06T17:41:35.012" v="1192" actId="478"/>
        <pc:sldMkLst>
          <pc:docMk/>
          <pc:sldMk cId="4131296421" sldId="259"/>
        </pc:sldMkLst>
        <pc:spChg chg="mod">
          <ac:chgData name="Mikaela Burgos-Mattila" userId="7ebe3d69-ea83-4816-b0ed-c72beaed09cc" providerId="ADAL" clId="{F1108C91-2821-4CC4-BD51-4EB0AF038AA6}" dt="2022-12-06T16:48:21.388" v="72"/>
          <ac:spMkLst>
            <pc:docMk/>
            <pc:sldMk cId="4131296421" sldId="259"/>
            <ac:spMk id="2" creationId="{508F20C0-0D78-8DB7-662C-9BF1295BB268}"/>
          </ac:spMkLst>
        </pc:spChg>
        <pc:spChg chg="mod">
          <ac:chgData name="Mikaela Burgos-Mattila" userId="7ebe3d69-ea83-4816-b0ed-c72beaed09cc" providerId="ADAL" clId="{F1108C91-2821-4CC4-BD51-4EB0AF038AA6}" dt="2022-12-06T16:48:21.388" v="72"/>
          <ac:spMkLst>
            <pc:docMk/>
            <pc:sldMk cId="4131296421" sldId="259"/>
            <ac:spMk id="3" creationId="{D8A3AA9E-F6B0-806B-7162-FF4402596756}"/>
          </ac:spMkLst>
        </pc:spChg>
        <pc:spChg chg="mod">
          <ac:chgData name="Mikaela Burgos-Mattila" userId="7ebe3d69-ea83-4816-b0ed-c72beaed09cc" providerId="ADAL" clId="{F1108C91-2821-4CC4-BD51-4EB0AF038AA6}" dt="2022-12-06T17:37:51.085" v="1157" actId="6549"/>
          <ac:spMkLst>
            <pc:docMk/>
            <pc:sldMk cId="4131296421" sldId="259"/>
            <ac:spMk id="5" creationId="{EB534772-F9A1-94DE-6F06-40AAFA123CD0}"/>
          </ac:spMkLst>
        </pc:spChg>
        <pc:spChg chg="add mod">
          <ac:chgData name="Mikaela Burgos-Mattila" userId="7ebe3d69-ea83-4816-b0ed-c72beaed09cc" providerId="ADAL" clId="{F1108C91-2821-4CC4-BD51-4EB0AF038AA6}" dt="2022-12-06T17:38:59.768" v="1163" actId="207"/>
          <ac:spMkLst>
            <pc:docMk/>
            <pc:sldMk cId="4131296421" sldId="259"/>
            <ac:spMk id="12" creationId="{5A73FEA3-0A01-8995-2A90-FF97B7DFD690}"/>
          </ac:spMkLst>
        </pc:spChg>
        <pc:picChg chg="add del mod">
          <ac:chgData name="Mikaela Burgos-Mattila" userId="7ebe3d69-ea83-4816-b0ed-c72beaed09cc" providerId="ADAL" clId="{F1108C91-2821-4CC4-BD51-4EB0AF038AA6}" dt="2022-12-06T17:41:35.012" v="1192" actId="478"/>
          <ac:picMkLst>
            <pc:docMk/>
            <pc:sldMk cId="4131296421" sldId="259"/>
            <ac:picMk id="33" creationId="{F6CAF614-1B6D-7984-1967-8CFD5D8317A1}"/>
          </ac:picMkLst>
        </pc:picChg>
      </pc:sldChg>
      <pc:sldChg chg="addSp delSp modSp mod">
        <pc:chgData name="Mikaela Burgos-Mattila" userId="7ebe3d69-ea83-4816-b0ed-c72beaed09cc" providerId="ADAL" clId="{F1108C91-2821-4CC4-BD51-4EB0AF038AA6}" dt="2022-12-06T17:04:36.886" v="521" actId="1076"/>
        <pc:sldMkLst>
          <pc:docMk/>
          <pc:sldMk cId="2455344397" sldId="260"/>
        </pc:sldMkLst>
        <pc:spChg chg="mod">
          <ac:chgData name="Mikaela Burgos-Mattila" userId="7ebe3d69-ea83-4816-b0ed-c72beaed09cc" providerId="ADAL" clId="{F1108C91-2821-4CC4-BD51-4EB0AF038AA6}" dt="2022-12-06T17:04:23.884" v="519" actId="1076"/>
          <ac:spMkLst>
            <pc:docMk/>
            <pc:sldMk cId="2455344397" sldId="260"/>
            <ac:spMk id="2" creationId="{48C35E95-4B64-7986-0A52-E9B77F9531D3}"/>
          </ac:spMkLst>
        </pc:spChg>
        <pc:spChg chg="mod">
          <ac:chgData name="Mikaela Burgos-Mattila" userId="7ebe3d69-ea83-4816-b0ed-c72beaed09cc" providerId="ADAL" clId="{F1108C91-2821-4CC4-BD51-4EB0AF038AA6}" dt="2022-12-06T17:00:41.100" v="460" actId="1036"/>
          <ac:spMkLst>
            <pc:docMk/>
            <pc:sldMk cId="2455344397" sldId="260"/>
            <ac:spMk id="3" creationId="{54953CEE-C4D1-779B-D4BC-857BACECFCAA}"/>
          </ac:spMkLst>
        </pc:spChg>
        <pc:spChg chg="add mod">
          <ac:chgData name="Mikaela Burgos-Mattila" userId="7ebe3d69-ea83-4816-b0ed-c72beaed09cc" providerId="ADAL" clId="{F1108C91-2821-4CC4-BD51-4EB0AF038AA6}" dt="2022-12-06T17:00:41.100" v="460" actId="1036"/>
          <ac:spMkLst>
            <pc:docMk/>
            <pc:sldMk cId="2455344397" sldId="260"/>
            <ac:spMk id="4" creationId="{CE7177DB-0D4C-962A-F048-31EA3BE1E334}"/>
          </ac:spMkLst>
        </pc:spChg>
        <pc:spChg chg="add mod">
          <ac:chgData name="Mikaela Burgos-Mattila" userId="7ebe3d69-ea83-4816-b0ed-c72beaed09cc" providerId="ADAL" clId="{F1108C91-2821-4CC4-BD51-4EB0AF038AA6}" dt="2022-12-06T17:00:41.100" v="460" actId="1036"/>
          <ac:spMkLst>
            <pc:docMk/>
            <pc:sldMk cId="2455344397" sldId="260"/>
            <ac:spMk id="5" creationId="{01E58B95-0AEC-9DA5-0CF5-59E5A935B62C}"/>
          </ac:spMkLst>
        </pc:spChg>
        <pc:spChg chg="add mod">
          <ac:chgData name="Mikaela Burgos-Mattila" userId="7ebe3d69-ea83-4816-b0ed-c72beaed09cc" providerId="ADAL" clId="{F1108C91-2821-4CC4-BD51-4EB0AF038AA6}" dt="2022-12-06T17:00:41.100" v="460" actId="1036"/>
          <ac:spMkLst>
            <pc:docMk/>
            <pc:sldMk cId="2455344397" sldId="260"/>
            <ac:spMk id="6" creationId="{0EEAA401-90CB-3309-F7AA-C89A02F861B6}"/>
          </ac:spMkLst>
        </pc:spChg>
        <pc:spChg chg="add mod">
          <ac:chgData name="Mikaela Burgos-Mattila" userId="7ebe3d69-ea83-4816-b0ed-c72beaed09cc" providerId="ADAL" clId="{F1108C91-2821-4CC4-BD51-4EB0AF038AA6}" dt="2022-12-06T17:04:36.886" v="521" actId="1076"/>
          <ac:spMkLst>
            <pc:docMk/>
            <pc:sldMk cId="2455344397" sldId="260"/>
            <ac:spMk id="7" creationId="{0FEE6DDD-4F5F-F3EF-0F56-4135030A9BC0}"/>
          </ac:spMkLst>
        </pc:spChg>
        <pc:spChg chg="add mod">
          <ac:chgData name="Mikaela Burgos-Mattila" userId="7ebe3d69-ea83-4816-b0ed-c72beaed09cc" providerId="ADAL" clId="{F1108C91-2821-4CC4-BD51-4EB0AF038AA6}" dt="2022-12-06T17:00:41.100" v="460" actId="1036"/>
          <ac:spMkLst>
            <pc:docMk/>
            <pc:sldMk cId="2455344397" sldId="260"/>
            <ac:spMk id="8" creationId="{98203083-E15E-D59B-687A-715F563E7542}"/>
          </ac:spMkLst>
        </pc:spChg>
        <pc:spChg chg="add mod">
          <ac:chgData name="Mikaela Burgos-Mattila" userId="7ebe3d69-ea83-4816-b0ed-c72beaed09cc" providerId="ADAL" clId="{F1108C91-2821-4CC4-BD51-4EB0AF038AA6}" dt="2022-12-06T17:00:41.100" v="460" actId="1036"/>
          <ac:spMkLst>
            <pc:docMk/>
            <pc:sldMk cId="2455344397" sldId="260"/>
            <ac:spMk id="9" creationId="{330C5E2A-E5BA-936B-BC49-B013597D9DE5}"/>
          </ac:spMkLst>
        </pc:spChg>
        <pc:spChg chg="add del mod">
          <ac:chgData name="Mikaela Burgos-Mattila" userId="7ebe3d69-ea83-4816-b0ed-c72beaed09cc" providerId="ADAL" clId="{F1108C91-2821-4CC4-BD51-4EB0AF038AA6}" dt="2022-12-06T17:02:37.819" v="503" actId="478"/>
          <ac:spMkLst>
            <pc:docMk/>
            <pc:sldMk cId="2455344397" sldId="260"/>
            <ac:spMk id="10" creationId="{653630BB-0377-3DA6-DEF1-211B082F04B1}"/>
          </ac:spMkLst>
        </pc:spChg>
        <pc:spChg chg="add del mod">
          <ac:chgData name="Mikaela Burgos-Mattila" userId="7ebe3d69-ea83-4816-b0ed-c72beaed09cc" providerId="ADAL" clId="{F1108C91-2821-4CC4-BD51-4EB0AF038AA6}" dt="2022-12-06T17:02:49.194" v="506" actId="478"/>
          <ac:spMkLst>
            <pc:docMk/>
            <pc:sldMk cId="2455344397" sldId="260"/>
            <ac:spMk id="11" creationId="{0E01A630-42B7-D280-20C1-862A84298AFB}"/>
          </ac:spMkLst>
        </pc:spChg>
        <pc:spChg chg="add del mod">
          <ac:chgData name="Mikaela Burgos-Mattila" userId="7ebe3d69-ea83-4816-b0ed-c72beaed09cc" providerId="ADAL" clId="{F1108C91-2821-4CC4-BD51-4EB0AF038AA6}" dt="2022-12-06T17:02:15.530" v="492" actId="478"/>
          <ac:spMkLst>
            <pc:docMk/>
            <pc:sldMk cId="2455344397" sldId="260"/>
            <ac:spMk id="12" creationId="{00A9530E-7117-8CA8-92DB-0C7B388BE2BA}"/>
          </ac:spMkLst>
        </pc:spChg>
        <pc:spChg chg="add mod">
          <ac:chgData name="Mikaela Burgos-Mattila" userId="7ebe3d69-ea83-4816-b0ed-c72beaed09cc" providerId="ADAL" clId="{F1108C91-2821-4CC4-BD51-4EB0AF038AA6}" dt="2022-12-06T17:03:04.447" v="508" actId="1076"/>
          <ac:spMkLst>
            <pc:docMk/>
            <pc:sldMk cId="2455344397" sldId="260"/>
            <ac:spMk id="13" creationId="{E4ADB661-D8D3-987E-2529-B755F64A4FC3}"/>
          </ac:spMkLst>
        </pc:spChg>
        <pc:cxnChg chg="add mod">
          <ac:chgData name="Mikaela Burgos-Mattila" userId="7ebe3d69-ea83-4816-b0ed-c72beaed09cc" providerId="ADAL" clId="{F1108C91-2821-4CC4-BD51-4EB0AF038AA6}" dt="2022-12-06T17:04:04.932" v="517" actId="1076"/>
          <ac:cxnSpMkLst>
            <pc:docMk/>
            <pc:sldMk cId="2455344397" sldId="260"/>
            <ac:cxnSpMk id="15" creationId="{50D65C36-87B9-27D1-B29C-E9BB13A7ACCF}"/>
          </ac:cxnSpMkLst>
        </pc:cxnChg>
      </pc:sldChg>
    </pc:docChg>
  </pc:docChgLst>
  <pc:docChgLst>
    <pc:chgData name="Eino Hokkanen" userId="S::einoho@metropolia.fi::fb0edb9f-c07d-444f-97c1-13f27d63a8be" providerId="AD" clId="Web-{DBEB1066-6757-4240-A878-CC2040D07677}"/>
    <pc:docChg chg="modSld">
      <pc:chgData name="Eino Hokkanen" userId="S::einoho@metropolia.fi::fb0edb9f-c07d-444f-97c1-13f27d63a8be" providerId="AD" clId="Web-{DBEB1066-6757-4240-A878-CC2040D07677}" dt="2022-12-06T17:33:20.434" v="1070" actId="20577"/>
      <pc:docMkLst>
        <pc:docMk/>
      </pc:docMkLst>
      <pc:sldChg chg="modSp">
        <pc:chgData name="Eino Hokkanen" userId="S::einoho@metropolia.fi::fb0edb9f-c07d-444f-97c1-13f27d63a8be" providerId="AD" clId="Web-{DBEB1066-6757-4240-A878-CC2040D07677}" dt="2022-12-06T17:33:20.434" v="1070" actId="20577"/>
        <pc:sldMkLst>
          <pc:docMk/>
          <pc:sldMk cId="4240607649" sldId="257"/>
        </pc:sldMkLst>
        <pc:spChg chg="mod">
          <ac:chgData name="Eino Hokkanen" userId="S::einoho@metropolia.fi::fb0edb9f-c07d-444f-97c1-13f27d63a8be" providerId="AD" clId="Web-{DBEB1066-6757-4240-A878-CC2040D07677}" dt="2022-12-06T17:33:20.434" v="1070" actId="20577"/>
          <ac:spMkLst>
            <pc:docMk/>
            <pc:sldMk cId="4240607649" sldId="257"/>
            <ac:spMk id="2" creationId="{06F69E95-D987-2AFE-67DE-B4550F2EA779}"/>
          </ac:spMkLst>
        </pc:spChg>
      </pc:sldChg>
      <pc:sldChg chg="modSp">
        <pc:chgData name="Eino Hokkanen" userId="S::einoho@metropolia.fi::fb0edb9f-c07d-444f-97c1-13f27d63a8be" providerId="AD" clId="Web-{DBEB1066-6757-4240-A878-CC2040D07677}" dt="2022-12-06T16:53:57.688" v="306" actId="20577"/>
        <pc:sldMkLst>
          <pc:docMk/>
          <pc:sldMk cId="1647450939" sldId="258"/>
        </pc:sldMkLst>
        <pc:spChg chg="mod">
          <ac:chgData name="Eino Hokkanen" userId="S::einoho@metropolia.fi::fb0edb9f-c07d-444f-97c1-13f27d63a8be" providerId="AD" clId="Web-{DBEB1066-6757-4240-A878-CC2040D07677}" dt="2022-12-06T16:47:10.565" v="9" actId="20577"/>
          <ac:spMkLst>
            <pc:docMk/>
            <pc:sldMk cId="1647450939" sldId="258"/>
            <ac:spMk id="2" creationId="{0D586A04-36A1-3D75-55E4-5896596B9907}"/>
          </ac:spMkLst>
        </pc:spChg>
        <pc:spChg chg="mod">
          <ac:chgData name="Eino Hokkanen" userId="S::einoho@metropolia.fi::fb0edb9f-c07d-444f-97c1-13f27d63a8be" providerId="AD" clId="Web-{DBEB1066-6757-4240-A878-CC2040D07677}" dt="2022-12-06T16:53:57.688" v="306" actId="20577"/>
          <ac:spMkLst>
            <pc:docMk/>
            <pc:sldMk cId="1647450939" sldId="258"/>
            <ac:spMk id="3" creationId="{48A632CC-2FB2-63F3-67FE-429EC8B4940F}"/>
          </ac:spMkLst>
        </pc:spChg>
      </pc:sldChg>
      <pc:sldChg chg="addSp delSp modSp">
        <pc:chgData name="Eino Hokkanen" userId="S::einoho@metropolia.fi::fb0edb9f-c07d-444f-97c1-13f27d63a8be" providerId="AD" clId="Web-{DBEB1066-6757-4240-A878-CC2040D07677}" dt="2022-12-06T17:26:35.779" v="1062"/>
        <pc:sldMkLst>
          <pc:docMk/>
          <pc:sldMk cId="4131296421" sldId="259"/>
        </pc:sldMkLst>
        <pc:spChg chg="del mod">
          <ac:chgData name="Eino Hokkanen" userId="S::einoho@metropolia.fi::fb0edb9f-c07d-444f-97c1-13f27d63a8be" providerId="AD" clId="Web-{DBEB1066-6757-4240-A878-CC2040D07677}" dt="2022-12-06T17:02:05.920" v="624"/>
          <ac:spMkLst>
            <pc:docMk/>
            <pc:sldMk cId="4131296421" sldId="259"/>
            <ac:spMk id="2" creationId="{508F20C0-0D78-8DB7-662C-9BF1295BB268}"/>
          </ac:spMkLst>
        </pc:spChg>
        <pc:spChg chg="del mod">
          <ac:chgData name="Eino Hokkanen" userId="S::einoho@metropolia.fi::fb0edb9f-c07d-444f-97c1-13f27d63a8be" providerId="AD" clId="Web-{DBEB1066-6757-4240-A878-CC2040D07677}" dt="2022-12-06T17:01:30.217" v="617"/>
          <ac:spMkLst>
            <pc:docMk/>
            <pc:sldMk cId="4131296421" sldId="259"/>
            <ac:spMk id="3" creationId="{D8A3AA9E-F6B0-806B-7162-FF4402596756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6:57:14.484" v="483"/>
          <ac:spMkLst>
            <pc:docMk/>
            <pc:sldMk cId="4131296421" sldId="259"/>
            <ac:spMk id="4" creationId="{833D023B-F5B8-4AD0-E57F-34220460B710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15:22.517" v="912" actId="1076"/>
          <ac:spMkLst>
            <pc:docMk/>
            <pc:sldMk cId="4131296421" sldId="259"/>
            <ac:spMk id="5" creationId="{EB534772-F9A1-94DE-6F06-40AAFA123CD0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4:16.905" v="1021" actId="1076"/>
          <ac:spMkLst>
            <pc:docMk/>
            <pc:sldMk cId="4131296421" sldId="259"/>
            <ac:spMk id="6" creationId="{76851CF7-8177-3CCA-11D5-B7DAE7AA38B1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18.233" v="1040" actId="1076"/>
          <ac:spMkLst>
            <pc:docMk/>
            <pc:sldMk cId="4131296421" sldId="259"/>
            <ac:spMk id="7" creationId="{E18DD76A-7ECE-52C0-B1E1-6B67287F565A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03.592" v="1036" actId="1076"/>
          <ac:spMkLst>
            <pc:docMk/>
            <pc:sldMk cId="4131296421" sldId="259"/>
            <ac:spMk id="8" creationId="{FC67D057-B918-136F-7200-7E63A0D4C768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07.124" v="1038" actId="1076"/>
          <ac:spMkLst>
            <pc:docMk/>
            <pc:sldMk cId="4131296421" sldId="259"/>
            <ac:spMk id="9" creationId="{5DA2946B-9855-030C-B8B6-FE5E8CFAE5EF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6:31.873" v="1060" actId="1076"/>
          <ac:spMkLst>
            <pc:docMk/>
            <pc:sldMk cId="4131296421" sldId="259"/>
            <ac:spMk id="10" creationId="{5D46EE3D-BDC8-CF9B-A693-005CCACB69BC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08:09.559" v="720"/>
          <ac:spMkLst>
            <pc:docMk/>
            <pc:sldMk cId="4131296421" sldId="259"/>
            <ac:spMk id="11" creationId="{2FE41CE2-B058-9874-84E5-98CDBB4F8A85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07:23.356" v="708"/>
          <ac:spMkLst>
            <pc:docMk/>
            <pc:sldMk cId="4131296421" sldId="259"/>
            <ac:spMk id="13" creationId="{175D710A-EC35-EFA5-0CDB-6AAFD7856C6A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6:15.420" v="1057" actId="688"/>
          <ac:spMkLst>
            <pc:docMk/>
            <pc:sldMk cId="4131296421" sldId="259"/>
            <ac:spMk id="14" creationId="{AF6E2C51-0410-3EDE-C148-7A9CB7965355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05:56.091" v="681"/>
          <ac:spMkLst>
            <pc:docMk/>
            <pc:sldMk cId="4131296421" sldId="259"/>
            <ac:spMk id="15" creationId="{904EEAB5-2290-633B-615C-10C75F59D5B3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4:34.749" v="1026" actId="1076"/>
          <ac:spMkLst>
            <pc:docMk/>
            <pc:sldMk cId="4131296421" sldId="259"/>
            <ac:spMk id="16" creationId="{74BEAA67-E790-6E13-54F8-358D4C017231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26:34.123" v="1061"/>
          <ac:spMkLst>
            <pc:docMk/>
            <pc:sldMk cId="4131296421" sldId="259"/>
            <ac:spMk id="17" creationId="{6A0CF771-2516-F9A4-AA2F-E3F1C0BB8A25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25:54.717" v="1052"/>
          <ac:spMkLst>
            <pc:docMk/>
            <pc:sldMk cId="4131296421" sldId="259"/>
            <ac:spMk id="18" creationId="{E416FEB6-8784-9647-28D6-A177FFD8A50D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27.561" v="1043" actId="1076"/>
          <ac:spMkLst>
            <pc:docMk/>
            <pc:sldMk cId="4131296421" sldId="259"/>
            <ac:spMk id="19" creationId="{F6225512-9927-212C-E697-D8AF30A0E237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26:35.779" v="1062"/>
          <ac:spMkLst>
            <pc:docMk/>
            <pc:sldMk cId="4131296421" sldId="259"/>
            <ac:spMk id="20" creationId="{FA9284E4-51E1-6096-1147-6DECDF00318F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4:59.733" v="1034" actId="1076"/>
          <ac:spMkLst>
            <pc:docMk/>
            <pc:sldMk cId="4131296421" sldId="259"/>
            <ac:spMk id="21" creationId="{B744BA65-497D-50FE-0804-7F5996A06A01}"/>
          </ac:spMkLst>
        </pc:spChg>
        <pc:spChg chg="add del mod">
          <ac:chgData name="Eino Hokkanen" userId="S::einoho@metropolia.fi::fb0edb9f-c07d-444f-97c1-13f27d63a8be" providerId="AD" clId="Web-{DBEB1066-6757-4240-A878-CC2040D07677}" dt="2022-12-06T17:08:06.137" v="719"/>
          <ac:spMkLst>
            <pc:docMk/>
            <pc:sldMk cId="4131296421" sldId="259"/>
            <ac:spMk id="22" creationId="{1E229F62-045B-83D0-51FE-AE7DAFED093B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4:21.311" v="1022" actId="1076"/>
          <ac:spMkLst>
            <pc:docMk/>
            <pc:sldMk cId="4131296421" sldId="259"/>
            <ac:spMk id="23" creationId="{5A4A0CC1-C170-9ABA-C218-FE78AE01C801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43.873" v="1050" actId="1076"/>
          <ac:spMkLst>
            <pc:docMk/>
            <pc:sldMk cId="4131296421" sldId="259"/>
            <ac:spMk id="24" creationId="{3A20F0C7-F7EB-CF18-1AB0-C22AE068D8D3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25.592" v="1042" actId="1076"/>
          <ac:spMkLst>
            <pc:docMk/>
            <pc:sldMk cId="4131296421" sldId="259"/>
            <ac:spMk id="25" creationId="{21D3F911-A943-B757-23D9-4D01EC723F2B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4:53.358" v="1033" actId="1076"/>
          <ac:spMkLst>
            <pc:docMk/>
            <pc:sldMk cId="4131296421" sldId="259"/>
            <ac:spMk id="26" creationId="{67D2C61E-8CA4-105E-B518-7D5483DA443E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01.920" v="1035" actId="1076"/>
          <ac:spMkLst>
            <pc:docMk/>
            <pc:sldMk cId="4131296421" sldId="259"/>
            <ac:spMk id="27" creationId="{BC49B1F1-16F1-DFE8-E15D-75E70D831E8B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05.452" v="1037" actId="1076"/>
          <ac:spMkLst>
            <pc:docMk/>
            <pc:sldMk cId="4131296421" sldId="259"/>
            <ac:spMk id="28" creationId="{9FA093B4-E44E-7AAB-D59A-040DF41470DA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32.045" v="1045" actId="1076"/>
          <ac:spMkLst>
            <pc:docMk/>
            <pc:sldMk cId="4131296421" sldId="259"/>
            <ac:spMk id="29" creationId="{7B53893E-F56F-5984-10CF-62AA08FB2723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48.702" v="1051" actId="1076"/>
          <ac:spMkLst>
            <pc:docMk/>
            <pc:sldMk cId="4131296421" sldId="259"/>
            <ac:spMk id="30" creationId="{113C3972-8ECB-B9F6-9CE2-7DCD5763D20A}"/>
          </ac:spMkLst>
        </pc:spChg>
        <pc:spChg chg="add mod">
          <ac:chgData name="Eino Hokkanen" userId="S::einoho@metropolia.fi::fb0edb9f-c07d-444f-97c1-13f27d63a8be" providerId="AD" clId="Web-{DBEB1066-6757-4240-A878-CC2040D07677}" dt="2022-12-06T17:25:39.952" v="1049" actId="1076"/>
          <ac:spMkLst>
            <pc:docMk/>
            <pc:sldMk cId="4131296421" sldId="259"/>
            <ac:spMk id="31" creationId="{74002DE6-C435-4F17-FC24-037A45582C9D}"/>
          </ac:spMkLst>
        </pc:spChg>
      </pc:sldChg>
      <pc:sldChg chg="modSp">
        <pc:chgData name="Eino Hokkanen" userId="S::einoho@metropolia.fi::fb0edb9f-c07d-444f-97c1-13f27d63a8be" providerId="AD" clId="Web-{DBEB1066-6757-4240-A878-CC2040D07677}" dt="2022-12-06T16:47:38.111" v="19" actId="20577"/>
        <pc:sldMkLst>
          <pc:docMk/>
          <pc:sldMk cId="2455344397" sldId="260"/>
        </pc:sldMkLst>
        <pc:spChg chg="mod">
          <ac:chgData name="Eino Hokkanen" userId="S::einoho@metropolia.fi::fb0edb9f-c07d-444f-97c1-13f27d63a8be" providerId="AD" clId="Web-{DBEB1066-6757-4240-A878-CC2040D07677}" dt="2022-12-06T16:47:38.111" v="19" actId="20577"/>
          <ac:spMkLst>
            <pc:docMk/>
            <pc:sldMk cId="2455344397" sldId="260"/>
            <ac:spMk id="2" creationId="{48C35E95-4B64-7986-0A52-E9B77F9531D3}"/>
          </ac:spMkLst>
        </pc:spChg>
      </pc:sldChg>
    </pc:docChg>
  </pc:docChgLst>
  <pc:docChgLst>
    <pc:chgData name="Kalle-Eemeli Kivekäs" userId="S::kalleeki@metropolia.fi::293faf79-943d-489b-a7f6-507e319f9841" providerId="AD" clId="Web-{C46D7CC6-A030-42C0-8FE2-9A02A731A0E7}"/>
    <pc:docChg chg="modSld">
      <pc:chgData name="Kalle-Eemeli Kivekäs" userId="S::kalleeki@metropolia.fi::293faf79-943d-489b-a7f6-507e319f9841" providerId="AD" clId="Web-{C46D7CC6-A030-42C0-8FE2-9A02A731A0E7}" dt="2022-12-06T17:29:44.225" v="488" actId="1076"/>
      <pc:docMkLst>
        <pc:docMk/>
      </pc:docMkLst>
      <pc:sldChg chg="modSp">
        <pc:chgData name="Kalle-Eemeli Kivekäs" userId="S::kalleeki@metropolia.fi::293faf79-943d-489b-a7f6-507e319f9841" providerId="AD" clId="Web-{C46D7CC6-A030-42C0-8FE2-9A02A731A0E7}" dt="2022-12-06T17:29:44.225" v="488" actId="1076"/>
        <pc:sldMkLst>
          <pc:docMk/>
          <pc:sldMk cId="4240607649" sldId="257"/>
        </pc:sldMkLst>
        <pc:spChg chg="mod">
          <ac:chgData name="Kalle-Eemeli Kivekäs" userId="S::kalleeki@metropolia.fi::293faf79-943d-489b-a7f6-507e319f9841" providerId="AD" clId="Web-{C46D7CC6-A030-42C0-8FE2-9A02A731A0E7}" dt="2022-12-06T17:28:19.942" v="487" actId="20577"/>
          <ac:spMkLst>
            <pc:docMk/>
            <pc:sldMk cId="4240607649" sldId="257"/>
            <ac:spMk id="2" creationId="{06F69E95-D987-2AFE-67DE-B4550F2EA779}"/>
          </ac:spMkLst>
        </pc:spChg>
        <pc:spChg chg="mod">
          <ac:chgData name="Kalle-Eemeli Kivekäs" userId="S::kalleeki@metropolia.fi::293faf79-943d-489b-a7f6-507e319f9841" providerId="AD" clId="Web-{C46D7CC6-A030-42C0-8FE2-9A02A731A0E7}" dt="2022-12-06T17:29:44.225" v="488" actId="1076"/>
          <ac:spMkLst>
            <pc:docMk/>
            <pc:sldMk cId="4240607649" sldId="257"/>
            <ac:spMk id="3" creationId="{27B3CE6A-5D27-7E97-EABA-0BA473B38D7C}"/>
          </ac:spMkLst>
        </pc:spChg>
      </pc:sldChg>
      <pc:sldChg chg="modSp">
        <pc:chgData name="Kalle-Eemeli Kivekäs" userId="S::kalleeki@metropolia.fi::293faf79-943d-489b-a7f6-507e319f9841" providerId="AD" clId="Web-{C46D7CC6-A030-42C0-8FE2-9A02A731A0E7}" dt="2022-12-06T17:27:02.894" v="480" actId="20577"/>
        <pc:sldMkLst>
          <pc:docMk/>
          <pc:sldMk cId="4131296421" sldId="259"/>
        </pc:sldMkLst>
        <pc:spChg chg="mod">
          <ac:chgData name="Kalle-Eemeli Kivekäs" userId="S::kalleeki@metropolia.fi::293faf79-943d-489b-a7f6-507e319f9841" providerId="AD" clId="Web-{C46D7CC6-A030-42C0-8FE2-9A02A731A0E7}" dt="2022-12-06T17:27:02.894" v="480" actId="20577"/>
          <ac:spMkLst>
            <pc:docMk/>
            <pc:sldMk cId="4131296421" sldId="259"/>
            <ac:spMk id="21" creationId="{B744BA65-497D-50FE-0804-7F5996A06A01}"/>
          </ac:spMkLst>
        </pc:spChg>
      </pc:sldChg>
    </pc:docChg>
  </pc:docChgLst>
  <pc:docChgLst>
    <pc:chgData name="Eino Hokkanen" userId="S::einoho@metropolia.fi::fb0edb9f-c07d-444f-97c1-13f27d63a8be" providerId="AD" clId="Web-{5E48877B-839B-476B-9FF0-60777B40C5B2}"/>
    <pc:docChg chg="addSld modSld">
      <pc:chgData name="Eino Hokkanen" userId="S::einoho@metropolia.fi::fb0edb9f-c07d-444f-97c1-13f27d63a8be" providerId="AD" clId="Web-{5E48877B-839B-476B-9FF0-60777B40C5B2}" dt="2022-12-06T16:46:20.859" v="12" actId="20577"/>
      <pc:docMkLst>
        <pc:docMk/>
      </pc:docMkLst>
      <pc:sldChg chg="modSp">
        <pc:chgData name="Eino Hokkanen" userId="S::einoho@metropolia.fi::fb0edb9f-c07d-444f-97c1-13f27d63a8be" providerId="AD" clId="Web-{5E48877B-839B-476B-9FF0-60777B40C5B2}" dt="2022-12-06T16:46:05.562" v="5" actId="20577"/>
        <pc:sldMkLst>
          <pc:docMk/>
          <pc:sldMk cId="782385677" sldId="256"/>
        </pc:sldMkLst>
        <pc:spChg chg="mod">
          <ac:chgData name="Eino Hokkanen" userId="S::einoho@metropolia.fi::fb0edb9f-c07d-444f-97c1-13f27d63a8be" providerId="AD" clId="Web-{5E48877B-839B-476B-9FF0-60777B40C5B2}" dt="2022-12-06T16:46:05.562" v="5" actId="20577"/>
          <ac:spMkLst>
            <pc:docMk/>
            <pc:sldMk cId="782385677" sldId="256"/>
            <ac:spMk id="2" creationId="{00000000-0000-0000-0000-000000000000}"/>
          </ac:spMkLst>
        </pc:spChg>
      </pc:sldChg>
      <pc:sldChg chg="modSp new">
        <pc:chgData name="Eino Hokkanen" userId="S::einoho@metropolia.fi::fb0edb9f-c07d-444f-97c1-13f27d63a8be" providerId="AD" clId="Web-{5E48877B-839B-476B-9FF0-60777B40C5B2}" dt="2022-12-06T16:46:17.046" v="9" actId="20577"/>
        <pc:sldMkLst>
          <pc:docMk/>
          <pc:sldMk cId="4240607649" sldId="257"/>
        </pc:sldMkLst>
        <pc:spChg chg="mod">
          <ac:chgData name="Eino Hokkanen" userId="S::einoho@metropolia.fi::fb0edb9f-c07d-444f-97c1-13f27d63a8be" providerId="AD" clId="Web-{5E48877B-839B-476B-9FF0-60777B40C5B2}" dt="2022-12-06T16:46:17.046" v="9" actId="20577"/>
          <ac:spMkLst>
            <pc:docMk/>
            <pc:sldMk cId="4240607649" sldId="257"/>
            <ac:spMk id="2" creationId="{06F69E95-D987-2AFE-67DE-B4550F2EA779}"/>
          </ac:spMkLst>
        </pc:spChg>
      </pc:sldChg>
      <pc:sldChg chg="modSp new">
        <pc:chgData name="Eino Hokkanen" userId="S::einoho@metropolia.fi::fb0edb9f-c07d-444f-97c1-13f27d63a8be" providerId="AD" clId="Web-{5E48877B-839B-476B-9FF0-60777B40C5B2}" dt="2022-12-06T16:46:20.859" v="12" actId="20577"/>
        <pc:sldMkLst>
          <pc:docMk/>
          <pc:sldMk cId="1647450939" sldId="258"/>
        </pc:sldMkLst>
        <pc:spChg chg="mod">
          <ac:chgData name="Eino Hokkanen" userId="S::einoho@metropolia.fi::fb0edb9f-c07d-444f-97c1-13f27d63a8be" providerId="AD" clId="Web-{5E48877B-839B-476B-9FF0-60777B40C5B2}" dt="2022-12-06T16:46:20.859" v="12" actId="20577"/>
          <ac:spMkLst>
            <pc:docMk/>
            <pc:sldMk cId="1647450939" sldId="258"/>
            <ac:spMk id="2" creationId="{0D586A04-36A1-3D75-55E4-5896596B9907}"/>
          </ac:spMkLst>
        </pc:spChg>
      </pc:sldChg>
      <pc:sldChg chg="new">
        <pc:chgData name="Eino Hokkanen" userId="S::einoho@metropolia.fi::fb0edb9f-c07d-444f-97c1-13f27d63a8be" providerId="AD" clId="Web-{5E48877B-839B-476B-9FF0-60777B40C5B2}" dt="2022-12-06T16:45:54.608" v="2"/>
        <pc:sldMkLst>
          <pc:docMk/>
          <pc:sldMk cId="4131296421" sldId="259"/>
        </pc:sldMkLst>
      </pc:sldChg>
      <pc:sldChg chg="new">
        <pc:chgData name="Eino Hokkanen" userId="S::einoho@metropolia.fi::fb0edb9f-c07d-444f-97c1-13f27d63a8be" providerId="AD" clId="Web-{5E48877B-839B-476B-9FF0-60777B40C5B2}" dt="2022-12-06T16:45:55.624" v="3"/>
        <pc:sldMkLst>
          <pc:docMk/>
          <pc:sldMk cId="2455344397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1295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805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497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775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636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7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919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949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377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82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82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6.12.2022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26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322BCA3-31C1-4329-B0BA-4748F937B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91293" y="723331"/>
            <a:ext cx="8409414" cy="3875965"/>
          </a:xfrm>
          <a:noFill/>
        </p:spPr>
        <p:txBody>
          <a:bodyPr anchor="ctr">
            <a:normAutofit/>
          </a:bodyPr>
          <a:lstStyle/>
          <a:p>
            <a:r>
              <a:rPr lang="fi-FI" sz="6600">
                <a:solidFill>
                  <a:schemeClr val="tx2"/>
                </a:solidFill>
                <a:cs typeface="Calibri Light"/>
              </a:rPr>
              <a:t>Järjestötoiminnan tilikartta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91291" y="5595582"/>
            <a:ext cx="8409415" cy="896658"/>
          </a:xfrm>
        </p:spPr>
        <p:txBody>
          <a:bodyPr>
            <a:normAutofit/>
          </a:bodyPr>
          <a:lstStyle/>
          <a:p>
            <a:pPr algn="r"/>
            <a:r>
              <a:rPr lang="fi-FI" sz="2000">
                <a:solidFill>
                  <a:schemeClr val="accent2"/>
                </a:solidFill>
              </a:rPr>
              <a:t>Toimeksiantaja SOSTE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C1DD8F-426A-45F7-A524-5569263BE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9916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23">
            <a:extLst>
              <a:ext uri="{FF2B5EF4-FFF2-40B4-BE49-F238E27FC236}">
                <a16:creationId xmlns:a16="http://schemas.microsoft.com/office/drawing/2014/main" id="{98D39CD7-AB20-4006-930C-6368406D0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50388" y="5359400"/>
            <a:ext cx="2550319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D65D7AA-A0C8-491E-9211-059F0D299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laotsikko 2">
            <a:extLst>
              <a:ext uri="{FF2B5EF4-FFF2-40B4-BE49-F238E27FC236}">
                <a16:creationId xmlns:a16="http://schemas.microsoft.com/office/drawing/2014/main" id="{DCF62661-FD50-1C47-5C8E-A18316856E5D}"/>
              </a:ext>
            </a:extLst>
          </p:cNvPr>
          <p:cNvSpPr txBox="1">
            <a:spLocks/>
          </p:cNvSpPr>
          <p:nvPr/>
        </p:nvSpPr>
        <p:spPr>
          <a:xfrm>
            <a:off x="2005782" y="3702638"/>
            <a:ext cx="8554064" cy="896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>
                <a:solidFill>
                  <a:schemeClr val="bg2">
                    <a:lumMod val="50000"/>
                  </a:schemeClr>
                </a:solidFill>
              </a:rPr>
              <a:t>Yhteneväinen tilikartta eri sosiaali- ja terveysalan yhteisölle</a:t>
            </a:r>
          </a:p>
        </p:txBody>
      </p:sp>
      <p:pic>
        <p:nvPicPr>
          <p:cNvPr id="31" name="Kuva 30">
            <a:extLst>
              <a:ext uri="{FF2B5EF4-FFF2-40B4-BE49-F238E27FC236}">
                <a16:creationId xmlns:a16="http://schemas.microsoft.com/office/drawing/2014/main" id="{B0C28B52-3666-B642-F2F2-D56D5E2B1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831" y="3448664"/>
            <a:ext cx="291881" cy="273638"/>
          </a:xfrm>
          <a:prstGeom prst="rect">
            <a:avLst/>
          </a:prstGeom>
        </p:spPr>
      </p:pic>
      <p:sp>
        <p:nvSpPr>
          <p:cNvPr id="29" name="Tekstiruutu 28">
            <a:extLst>
              <a:ext uri="{FF2B5EF4-FFF2-40B4-BE49-F238E27FC236}">
                <a16:creationId xmlns:a16="http://schemas.microsoft.com/office/drawing/2014/main" id="{05CC72A5-57E7-0420-6D9B-61617CEE4410}"/>
              </a:ext>
            </a:extLst>
          </p:cNvPr>
          <p:cNvSpPr txBox="1"/>
          <p:nvPr/>
        </p:nvSpPr>
        <p:spPr>
          <a:xfrm rot="776054">
            <a:off x="9682253" y="2219681"/>
            <a:ext cx="133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/>
              <a:t>Onko mahdollista?</a:t>
            </a:r>
          </a:p>
        </p:txBody>
      </p:sp>
      <p:pic>
        <p:nvPicPr>
          <p:cNvPr id="27" name="Kuva 26" descr="Ajatuskupla ääriviiva">
            <a:extLst>
              <a:ext uri="{FF2B5EF4-FFF2-40B4-BE49-F238E27FC236}">
                <a16:creationId xmlns:a16="http://schemas.microsoft.com/office/drawing/2014/main" id="{E10114ED-9A1A-1817-94D3-D2B686D3B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80401">
            <a:off x="9381556" y="1749066"/>
            <a:ext cx="1838297" cy="209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B3CE6A-5D27-7E97-EABA-0BA473B38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41500"/>
            <a:ext cx="8595360" cy="435133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Wingdings" pitchFamily="34" charset="0"/>
              <a:buChar char="Ø"/>
            </a:pPr>
            <a:endParaRPr lang="fi-FI"/>
          </a:p>
          <a:p>
            <a:pPr>
              <a:lnSpc>
                <a:spcPct val="150000"/>
              </a:lnSpc>
              <a:buFont typeface="Wingdings" pitchFamily="34" charset="0"/>
              <a:buChar char="Ø"/>
            </a:pPr>
            <a:r>
              <a:rPr lang="fi-FI"/>
              <a:t>Projektiryhmään kuuluvat Metropolian ammattikorkeakoulun puolelta oppilaat Eino Hokkanen, Mikaela </a:t>
            </a:r>
            <a:r>
              <a:rPr lang="fi-FI" err="1"/>
              <a:t>Burgos</a:t>
            </a:r>
            <a:r>
              <a:rPr lang="fi-FI"/>
              <a:t>-Mattila ja Kalle Kivekäs</a:t>
            </a:r>
          </a:p>
          <a:p>
            <a:pPr>
              <a:lnSpc>
                <a:spcPct val="150000"/>
              </a:lnSpc>
              <a:buFont typeface="Wingdings" pitchFamily="34" charset="0"/>
              <a:buChar char="Ø"/>
            </a:pPr>
            <a:r>
              <a:rPr lang="fi-FI"/>
              <a:t>Ohjausryhmään kuuluvat </a:t>
            </a:r>
            <a:r>
              <a:rPr lang="fi-FI" err="1"/>
              <a:t>Sosten</a:t>
            </a:r>
            <a:r>
              <a:rPr lang="fi-FI"/>
              <a:t> hallintojohtaja Miikka Lönnqvist, sekä erityisasiantuntija Ari Inkinen</a:t>
            </a:r>
          </a:p>
          <a:p>
            <a:pPr>
              <a:lnSpc>
                <a:spcPct val="150000"/>
              </a:lnSpc>
              <a:buFont typeface="Wingdings" pitchFamily="34" charset="0"/>
              <a:buChar char="Ø"/>
            </a:pPr>
            <a:r>
              <a:rPr lang="fi-FI" err="1"/>
              <a:t>Soste</a:t>
            </a:r>
            <a:r>
              <a:rPr lang="fi-FI"/>
              <a:t> eli Suomen </a:t>
            </a:r>
            <a:r>
              <a:rPr lang="fi-FI" err="1"/>
              <a:t>sosiaali</a:t>
            </a:r>
            <a:r>
              <a:rPr lang="fi-FI"/>
              <a:t> ja terveys ry on valtakunnallinen sosiaali- ja terveysalan kattojärjestö, joka kokoaa yhteen sekä sosiaali- ja terveysalan järjestöjä</a:t>
            </a:r>
          </a:p>
          <a:p>
            <a:pPr>
              <a:lnSpc>
                <a:spcPct val="150000"/>
              </a:lnSpc>
              <a:buFont typeface="Wingdings" pitchFamily="34" charset="0"/>
              <a:buChar char="Ø"/>
            </a:pPr>
            <a:r>
              <a:rPr lang="fi-FI"/>
              <a:t>Projektin tehtävänä oli selvittää onko mahdollista luoda tilikarttaa, joka toimisi kaiken tyyppisissä sosiaali- ja terveysalan järjestöissä</a:t>
            </a:r>
          </a:p>
          <a:p>
            <a:pPr>
              <a:lnSpc>
                <a:spcPct val="150000"/>
              </a:lnSpc>
            </a:pPr>
            <a:endParaRPr lang="fi-FI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7F104BE6-D2EA-5732-B5AB-35DCB2AF8CDB}"/>
              </a:ext>
            </a:extLst>
          </p:cNvPr>
          <p:cNvSpPr/>
          <p:nvPr/>
        </p:nvSpPr>
        <p:spPr>
          <a:xfrm>
            <a:off x="1261872" y="825837"/>
            <a:ext cx="465704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60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Projektista</a:t>
            </a:r>
            <a:endParaRPr lang="fi-FI" sz="6000" b="1" cap="none" spc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60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1B356A7A-9A3F-B5C9-533B-FA87D9C01019}"/>
              </a:ext>
            </a:extLst>
          </p:cNvPr>
          <p:cNvSpPr/>
          <p:nvPr/>
        </p:nvSpPr>
        <p:spPr>
          <a:xfrm>
            <a:off x="3241667" y="323941"/>
            <a:ext cx="37465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6000" b="1" cap="none" spc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Ongelma</a:t>
            </a:r>
          </a:p>
        </p:txBody>
      </p:sp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6177AD8B-CB2C-EF9C-EA36-6694E3B18D02}"/>
              </a:ext>
            </a:extLst>
          </p:cNvPr>
          <p:cNvCxnSpPr>
            <a:cxnSpLocks/>
          </p:cNvCxnSpPr>
          <p:nvPr/>
        </p:nvCxnSpPr>
        <p:spPr>
          <a:xfrm>
            <a:off x="1255776" y="1405033"/>
            <a:ext cx="7718323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D87D72D8-61C5-FC08-61B7-F712B3BC852E}"/>
              </a:ext>
            </a:extLst>
          </p:cNvPr>
          <p:cNvSpPr txBox="1">
            <a:spLocks/>
          </p:cNvSpPr>
          <p:nvPr/>
        </p:nvSpPr>
        <p:spPr>
          <a:xfrm>
            <a:off x="1413092" y="3272152"/>
            <a:ext cx="8444140" cy="5918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i-FI" sz="2000"/>
          </a:p>
          <a:p>
            <a:endParaRPr lang="fi-FI" sz="2000"/>
          </a:p>
        </p:txBody>
      </p:sp>
      <p:sp>
        <p:nvSpPr>
          <p:cNvPr id="18" name="Ellipsi 17">
            <a:extLst>
              <a:ext uri="{FF2B5EF4-FFF2-40B4-BE49-F238E27FC236}">
                <a16:creationId xmlns:a16="http://schemas.microsoft.com/office/drawing/2014/main" id="{628A4D8D-9A44-BB02-34D4-1639EF3626ED}"/>
              </a:ext>
            </a:extLst>
          </p:cNvPr>
          <p:cNvSpPr/>
          <p:nvPr/>
        </p:nvSpPr>
        <p:spPr>
          <a:xfrm rot="21112139">
            <a:off x="250428" y="1723588"/>
            <a:ext cx="4139380" cy="285035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fi-FI" sz="2400"/>
          </a:p>
          <a:p>
            <a:pPr marL="0" indent="0" algn="ctr">
              <a:buNone/>
            </a:pPr>
            <a:endParaRPr lang="fi-FI" sz="2400"/>
          </a:p>
          <a:p>
            <a:pPr marL="0" indent="0" algn="ctr">
              <a:buNone/>
            </a:pPr>
            <a:r>
              <a:rPr lang="fi-FI" sz="2400"/>
              <a:t>Järjestöillä on keskenään erilaisia tilikarttoja</a:t>
            </a:r>
          </a:p>
          <a:p>
            <a:pPr algn="ctr"/>
            <a:endParaRPr lang="fi-FI" sz="2400"/>
          </a:p>
          <a:p>
            <a:pPr algn="ctr"/>
            <a:endParaRPr lang="fi-FI" sz="2400"/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CD8660D7-86EE-AEEC-478B-1FF7B2DF5AAE}"/>
              </a:ext>
            </a:extLst>
          </p:cNvPr>
          <p:cNvSpPr/>
          <p:nvPr/>
        </p:nvSpPr>
        <p:spPr>
          <a:xfrm rot="21406829">
            <a:off x="6282814" y="1744645"/>
            <a:ext cx="3775587" cy="26035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fi-FI" sz="2400"/>
          </a:p>
          <a:p>
            <a:pPr marL="0" indent="0" algn="ctr">
              <a:buFont typeface="Arial" pitchFamily="34" charset="0"/>
              <a:buNone/>
            </a:pPr>
            <a:r>
              <a:rPr lang="fi-FI" sz="2400"/>
              <a:t>Kuluu turhaan aikaa ja muita resursseja</a:t>
            </a:r>
          </a:p>
          <a:p>
            <a:pPr algn="ctr"/>
            <a:endParaRPr lang="fi-FI" sz="2400"/>
          </a:p>
        </p:txBody>
      </p:sp>
      <p:sp>
        <p:nvSpPr>
          <p:cNvPr id="20" name="Ellipsi 19">
            <a:extLst>
              <a:ext uri="{FF2B5EF4-FFF2-40B4-BE49-F238E27FC236}">
                <a16:creationId xmlns:a16="http://schemas.microsoft.com/office/drawing/2014/main" id="{9F7D94D0-865F-F5D1-5970-9DF9735EF2BB}"/>
              </a:ext>
            </a:extLst>
          </p:cNvPr>
          <p:cNvSpPr/>
          <p:nvPr/>
        </p:nvSpPr>
        <p:spPr>
          <a:xfrm rot="326942">
            <a:off x="3433620" y="3656136"/>
            <a:ext cx="3775587" cy="2850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Font typeface="Arial" pitchFamily="34" charset="0"/>
              <a:buNone/>
            </a:pPr>
            <a:r>
              <a:rPr lang="fi-FI" sz="2400"/>
              <a:t>Vaikea saada yhteneväisiä raportteja</a:t>
            </a:r>
          </a:p>
        </p:txBody>
      </p:sp>
    </p:spTree>
    <p:extLst>
      <p:ext uri="{BB962C8B-B14F-4D97-AF65-F5344CB8AC3E}">
        <p14:creationId xmlns:p14="http://schemas.microsoft.com/office/powerpoint/2010/main" val="164745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EB534772-F9A1-94DE-6F06-40AAFA123CD0}"/>
              </a:ext>
            </a:extLst>
          </p:cNvPr>
          <p:cNvSpPr/>
          <p:nvPr/>
        </p:nvSpPr>
        <p:spPr>
          <a:xfrm>
            <a:off x="3784601" y="169333"/>
            <a:ext cx="3132666" cy="778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76851CF7-8177-3CCA-11D5-B7DAE7AA38B1}"/>
              </a:ext>
            </a:extLst>
          </p:cNvPr>
          <p:cNvSpPr/>
          <p:nvPr/>
        </p:nvSpPr>
        <p:spPr>
          <a:xfrm>
            <a:off x="1337732" y="1210733"/>
            <a:ext cx="2032000" cy="618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Yhdenmukainen tilikartta</a:t>
            </a:r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E18DD76A-7ECE-52C0-B1E1-6B67287F565A}"/>
              </a:ext>
            </a:extLst>
          </p:cNvPr>
          <p:cNvSpPr/>
          <p:nvPr/>
        </p:nvSpPr>
        <p:spPr>
          <a:xfrm>
            <a:off x="7315199" y="1210733"/>
            <a:ext cx="2497666" cy="4148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Vähimmäisvaatimus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FC67D057-B918-136F-7200-7E63A0D4C768}"/>
              </a:ext>
            </a:extLst>
          </p:cNvPr>
          <p:cNvSpPr/>
          <p:nvPr/>
        </p:nvSpPr>
        <p:spPr>
          <a:xfrm>
            <a:off x="1320802" y="4758268"/>
            <a:ext cx="1989667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Mahdollistaisi skaalautumisen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5DA2946B-9855-030C-B8B6-FE5E8CFAE5EF}"/>
              </a:ext>
            </a:extLst>
          </p:cNvPr>
          <p:cNvSpPr/>
          <p:nvPr/>
        </p:nvSpPr>
        <p:spPr>
          <a:xfrm>
            <a:off x="745067" y="5909733"/>
            <a:ext cx="2954866" cy="821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Tehokkaampaa toimintaa ilman resurssien lisäämistä</a:t>
            </a:r>
          </a:p>
        </p:txBody>
      </p:sp>
      <p:sp>
        <p:nvSpPr>
          <p:cNvPr id="10" name="Nuoli: Alas 9">
            <a:extLst>
              <a:ext uri="{FF2B5EF4-FFF2-40B4-BE49-F238E27FC236}">
                <a16:creationId xmlns:a16="http://schemas.microsoft.com/office/drawing/2014/main" id="{5D46EE3D-BDC8-CF9B-A693-005CCACB69BC}"/>
              </a:ext>
            </a:extLst>
          </p:cNvPr>
          <p:cNvSpPr/>
          <p:nvPr/>
        </p:nvSpPr>
        <p:spPr>
          <a:xfrm rot="3600000">
            <a:off x="3124199" y="448732"/>
            <a:ext cx="482600" cy="626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Nuoli: Alas 13">
            <a:extLst>
              <a:ext uri="{FF2B5EF4-FFF2-40B4-BE49-F238E27FC236}">
                <a16:creationId xmlns:a16="http://schemas.microsoft.com/office/drawing/2014/main" id="{AF6E2C51-0410-3EDE-C148-7A9CB7965355}"/>
              </a:ext>
            </a:extLst>
          </p:cNvPr>
          <p:cNvSpPr/>
          <p:nvPr/>
        </p:nvSpPr>
        <p:spPr>
          <a:xfrm rot="18000000">
            <a:off x="7095065" y="448733"/>
            <a:ext cx="482600" cy="626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Nuoli: Alas 15">
            <a:extLst>
              <a:ext uri="{FF2B5EF4-FFF2-40B4-BE49-F238E27FC236}">
                <a16:creationId xmlns:a16="http://schemas.microsoft.com/office/drawing/2014/main" id="{74BEAA67-E790-6E13-54F8-358D4C017231}"/>
              </a:ext>
            </a:extLst>
          </p:cNvPr>
          <p:cNvSpPr/>
          <p:nvPr/>
        </p:nvSpPr>
        <p:spPr>
          <a:xfrm>
            <a:off x="2108197" y="1879597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: Pyöristetyt kulmat 18">
            <a:extLst>
              <a:ext uri="{FF2B5EF4-FFF2-40B4-BE49-F238E27FC236}">
                <a16:creationId xmlns:a16="http://schemas.microsoft.com/office/drawing/2014/main" id="{F6225512-9927-212C-E697-D8AF30A0E237}"/>
              </a:ext>
            </a:extLst>
          </p:cNvPr>
          <p:cNvSpPr/>
          <p:nvPr/>
        </p:nvSpPr>
        <p:spPr>
          <a:xfrm>
            <a:off x="7526866" y="4910667"/>
            <a:ext cx="2074334" cy="7535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Loisi vertailukelpoista dataa</a:t>
            </a:r>
          </a:p>
        </p:txBody>
      </p:sp>
      <p:sp>
        <p:nvSpPr>
          <p:cNvPr id="21" name="Suorakulmio: Pyöristetyt kulmat 20">
            <a:extLst>
              <a:ext uri="{FF2B5EF4-FFF2-40B4-BE49-F238E27FC236}">
                <a16:creationId xmlns:a16="http://schemas.microsoft.com/office/drawing/2014/main" id="{B744BA65-497D-50FE-0804-7F5996A06A01}"/>
              </a:ext>
            </a:extLst>
          </p:cNvPr>
          <p:cNvSpPr/>
          <p:nvPr/>
        </p:nvSpPr>
        <p:spPr>
          <a:xfrm>
            <a:off x="999065" y="3505199"/>
            <a:ext cx="2641599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/>
              <a:t>Toimisi kaikilla eri taloushallinnon ohjelmilla </a:t>
            </a:r>
          </a:p>
        </p:txBody>
      </p:sp>
      <p:sp>
        <p:nvSpPr>
          <p:cNvPr id="23" name="Suorakulmio: Pyöristetyt kulmat 22">
            <a:extLst>
              <a:ext uri="{FF2B5EF4-FFF2-40B4-BE49-F238E27FC236}">
                <a16:creationId xmlns:a16="http://schemas.microsoft.com/office/drawing/2014/main" id="{5A4A0CC1-C170-9ABA-C218-FE78AE01C801}"/>
              </a:ext>
            </a:extLst>
          </p:cNvPr>
          <p:cNvSpPr/>
          <p:nvPr/>
        </p:nvSpPr>
        <p:spPr>
          <a:xfrm>
            <a:off x="931333" y="2311399"/>
            <a:ext cx="2768600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Sopisi niin pienille kuin suurille yrityksille</a:t>
            </a:r>
          </a:p>
        </p:txBody>
      </p:sp>
      <p:sp>
        <p:nvSpPr>
          <p:cNvPr id="24" name="Suorakulmio: Pyöristetyt kulmat 23">
            <a:extLst>
              <a:ext uri="{FF2B5EF4-FFF2-40B4-BE49-F238E27FC236}">
                <a16:creationId xmlns:a16="http://schemas.microsoft.com/office/drawing/2014/main" id="{3A20F0C7-F7EB-CF18-1AB0-C22AE068D8D3}"/>
              </a:ext>
            </a:extLst>
          </p:cNvPr>
          <p:cNvSpPr/>
          <p:nvPr/>
        </p:nvSpPr>
        <p:spPr>
          <a:xfrm>
            <a:off x="6942667" y="2252133"/>
            <a:ext cx="3234265" cy="8805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Kirjanpitotili, laskentakohteet sekä kustannuspaikkatarkastelu</a:t>
            </a:r>
          </a:p>
        </p:txBody>
      </p:sp>
      <p:sp>
        <p:nvSpPr>
          <p:cNvPr id="25" name="Suorakulmio: Pyöristetyt kulmat 24">
            <a:extLst>
              <a:ext uri="{FF2B5EF4-FFF2-40B4-BE49-F238E27FC236}">
                <a16:creationId xmlns:a16="http://schemas.microsoft.com/office/drawing/2014/main" id="{21D3F911-A943-B757-23D9-4D01EC723F2B}"/>
              </a:ext>
            </a:extLst>
          </p:cNvPr>
          <p:cNvSpPr/>
          <p:nvPr/>
        </p:nvSpPr>
        <p:spPr>
          <a:xfrm>
            <a:off x="7425267" y="3691466"/>
            <a:ext cx="2269066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Yhteiset päätilit ja päätilien alatilit </a:t>
            </a:r>
          </a:p>
        </p:txBody>
      </p:sp>
      <p:sp>
        <p:nvSpPr>
          <p:cNvPr id="26" name="Nuoli: Alas 25">
            <a:extLst>
              <a:ext uri="{FF2B5EF4-FFF2-40B4-BE49-F238E27FC236}">
                <a16:creationId xmlns:a16="http://schemas.microsoft.com/office/drawing/2014/main" id="{67D2C61E-8CA4-105E-B518-7D5483DA443E}"/>
              </a:ext>
            </a:extLst>
          </p:cNvPr>
          <p:cNvSpPr/>
          <p:nvPr/>
        </p:nvSpPr>
        <p:spPr>
          <a:xfrm>
            <a:off x="2108197" y="3056464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Nuoli: Alas 26">
            <a:extLst>
              <a:ext uri="{FF2B5EF4-FFF2-40B4-BE49-F238E27FC236}">
                <a16:creationId xmlns:a16="http://schemas.microsoft.com/office/drawing/2014/main" id="{BC49B1F1-16F1-DFE8-E15D-75E70D831E8B}"/>
              </a:ext>
            </a:extLst>
          </p:cNvPr>
          <p:cNvSpPr/>
          <p:nvPr/>
        </p:nvSpPr>
        <p:spPr>
          <a:xfrm>
            <a:off x="2108197" y="4351863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Nuoli: Alas 27">
            <a:extLst>
              <a:ext uri="{FF2B5EF4-FFF2-40B4-BE49-F238E27FC236}">
                <a16:creationId xmlns:a16="http://schemas.microsoft.com/office/drawing/2014/main" id="{9FA093B4-E44E-7AAB-D59A-040DF41470DA}"/>
              </a:ext>
            </a:extLst>
          </p:cNvPr>
          <p:cNvSpPr/>
          <p:nvPr/>
        </p:nvSpPr>
        <p:spPr>
          <a:xfrm>
            <a:off x="2108197" y="5477930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Nuoli: Alas 28">
            <a:extLst>
              <a:ext uri="{FF2B5EF4-FFF2-40B4-BE49-F238E27FC236}">
                <a16:creationId xmlns:a16="http://schemas.microsoft.com/office/drawing/2014/main" id="{7B53893E-F56F-5984-10CF-62AA08FB2723}"/>
              </a:ext>
            </a:extLst>
          </p:cNvPr>
          <p:cNvSpPr/>
          <p:nvPr/>
        </p:nvSpPr>
        <p:spPr>
          <a:xfrm>
            <a:off x="8415863" y="1828797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Nuoli: Alas 29">
            <a:extLst>
              <a:ext uri="{FF2B5EF4-FFF2-40B4-BE49-F238E27FC236}">
                <a16:creationId xmlns:a16="http://schemas.microsoft.com/office/drawing/2014/main" id="{113C3972-8ECB-B9F6-9CE2-7DCD5763D20A}"/>
              </a:ext>
            </a:extLst>
          </p:cNvPr>
          <p:cNvSpPr/>
          <p:nvPr/>
        </p:nvSpPr>
        <p:spPr>
          <a:xfrm>
            <a:off x="8415863" y="3242730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Nuoli: Alas 30">
            <a:extLst>
              <a:ext uri="{FF2B5EF4-FFF2-40B4-BE49-F238E27FC236}">
                <a16:creationId xmlns:a16="http://schemas.microsoft.com/office/drawing/2014/main" id="{74002DE6-C435-4F17-FC24-037A45582C9D}"/>
              </a:ext>
            </a:extLst>
          </p:cNvPr>
          <p:cNvSpPr/>
          <p:nvPr/>
        </p:nvSpPr>
        <p:spPr>
          <a:xfrm>
            <a:off x="8415863" y="4436530"/>
            <a:ext cx="296334" cy="37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5A73FEA3-0A01-8995-2A90-FF97B7DFD690}"/>
              </a:ext>
            </a:extLst>
          </p:cNvPr>
          <p:cNvSpPr/>
          <p:nvPr/>
        </p:nvSpPr>
        <p:spPr>
          <a:xfrm>
            <a:off x="4352100" y="235633"/>
            <a:ext cx="1997663" cy="646331"/>
          </a:xfrm>
          <a:custGeom>
            <a:avLst/>
            <a:gdLst>
              <a:gd name="connsiteX0" fmla="*/ 0 w 1997663"/>
              <a:gd name="connsiteY0" fmla="*/ 0 h 646331"/>
              <a:gd name="connsiteX1" fmla="*/ 1997663 w 1997663"/>
              <a:gd name="connsiteY1" fmla="*/ 0 h 646331"/>
              <a:gd name="connsiteX2" fmla="*/ 1997663 w 1997663"/>
              <a:gd name="connsiteY2" fmla="*/ 646331 h 646331"/>
              <a:gd name="connsiteX3" fmla="*/ 0 w 1997663"/>
              <a:gd name="connsiteY3" fmla="*/ 646331 h 646331"/>
              <a:gd name="connsiteX4" fmla="*/ 0 w 1997663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7663" h="646331" extrusionOk="0">
                <a:moveTo>
                  <a:pt x="0" y="0"/>
                </a:moveTo>
                <a:cubicBezTo>
                  <a:pt x="805968" y="118645"/>
                  <a:pt x="1595549" y="116012"/>
                  <a:pt x="1997663" y="0"/>
                </a:cubicBezTo>
                <a:cubicBezTo>
                  <a:pt x="1949929" y="166119"/>
                  <a:pt x="2037153" y="543217"/>
                  <a:pt x="1997663" y="646331"/>
                </a:cubicBezTo>
                <a:cubicBezTo>
                  <a:pt x="1092445" y="780931"/>
                  <a:pt x="471628" y="489135"/>
                  <a:pt x="0" y="646331"/>
                </a:cubicBezTo>
                <a:cubicBezTo>
                  <a:pt x="44741" y="534667"/>
                  <a:pt x="-25823" y="189070"/>
                  <a:pt x="0" y="0"/>
                </a:cubicBezTo>
                <a:close/>
              </a:path>
            </a:pathLst>
          </a:custGeom>
          <a:noFill/>
          <a:ln w="38100" cap="rnd" cmpd="dbl">
            <a:solidFill>
              <a:schemeClr val="tx2">
                <a:lumMod val="20000"/>
                <a:lumOff val="80000"/>
                <a:alpha val="66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i-FI" sz="3600" b="1" cap="none" spc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9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Tavoite</a:t>
            </a:r>
          </a:p>
        </p:txBody>
      </p:sp>
    </p:spTree>
    <p:extLst>
      <p:ext uri="{BB962C8B-B14F-4D97-AF65-F5344CB8AC3E}">
        <p14:creationId xmlns:p14="http://schemas.microsoft.com/office/powerpoint/2010/main" val="413129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C35E95-4B64-7986-0A52-E9B77F953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76" y="1569145"/>
            <a:ext cx="9692640" cy="816251"/>
          </a:xfrm>
        </p:spPr>
        <p:txBody>
          <a:bodyPr>
            <a:normAutofit/>
          </a:bodyPr>
          <a:lstStyle/>
          <a:p>
            <a:r>
              <a:rPr lang="fi-FI" sz="3600">
                <a:cs typeface="Calibri Light"/>
              </a:rPr>
              <a:t>Onko mahdollista?</a:t>
            </a:r>
            <a:endParaRPr lang="fi-FI" sz="36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953CEE-C4D1-779B-D4BC-857BACECF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704" y="2754150"/>
            <a:ext cx="2399071" cy="517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/>
              <a:t>On mahdollista</a:t>
            </a:r>
          </a:p>
        </p:txBody>
      </p:sp>
      <p:sp>
        <p:nvSpPr>
          <p:cNvPr id="4" name="Nuoli: Oikea 3">
            <a:extLst>
              <a:ext uri="{FF2B5EF4-FFF2-40B4-BE49-F238E27FC236}">
                <a16:creationId xmlns:a16="http://schemas.microsoft.com/office/drawing/2014/main" id="{CE7177DB-0D4C-962A-F048-31EA3BE1E334}"/>
              </a:ext>
            </a:extLst>
          </p:cNvPr>
          <p:cNvSpPr/>
          <p:nvPr/>
        </p:nvSpPr>
        <p:spPr>
          <a:xfrm>
            <a:off x="1455172" y="2754150"/>
            <a:ext cx="953729" cy="403123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01E58B95-0AEC-9DA5-0CF5-59E5A935B62C}"/>
              </a:ext>
            </a:extLst>
          </p:cNvPr>
          <p:cNvSpPr txBox="1">
            <a:spLocks/>
          </p:cNvSpPr>
          <p:nvPr/>
        </p:nvSpPr>
        <p:spPr>
          <a:xfrm>
            <a:off x="2969341" y="4680204"/>
            <a:ext cx="5840362" cy="51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sz="2000"/>
              <a:t>Yhteiset päätilit ja päätilien alatilit</a:t>
            </a:r>
          </a:p>
        </p:txBody>
      </p:sp>
      <p:sp>
        <p:nvSpPr>
          <p:cNvPr id="6" name="Nuoli: Oikea 5">
            <a:extLst>
              <a:ext uri="{FF2B5EF4-FFF2-40B4-BE49-F238E27FC236}">
                <a16:creationId xmlns:a16="http://schemas.microsoft.com/office/drawing/2014/main" id="{0EEAA401-90CB-3309-F7AA-C89A02F861B6}"/>
              </a:ext>
            </a:extLst>
          </p:cNvPr>
          <p:cNvSpPr/>
          <p:nvPr/>
        </p:nvSpPr>
        <p:spPr>
          <a:xfrm>
            <a:off x="1455173" y="4680204"/>
            <a:ext cx="953729" cy="403123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0FEE6DDD-4F5F-F3EF-0F56-4135030A9BC0}"/>
              </a:ext>
            </a:extLst>
          </p:cNvPr>
          <p:cNvSpPr txBox="1">
            <a:spLocks/>
          </p:cNvSpPr>
          <p:nvPr/>
        </p:nvSpPr>
        <p:spPr>
          <a:xfrm>
            <a:off x="1267968" y="3445762"/>
            <a:ext cx="9680448" cy="9459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3600">
                <a:cs typeface="Calibri Light"/>
              </a:rPr>
              <a:t>Miten?</a:t>
            </a:r>
            <a:endParaRPr lang="fi-FI" sz="360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98203083-E15E-D59B-687A-715F563E7542}"/>
              </a:ext>
            </a:extLst>
          </p:cNvPr>
          <p:cNvSpPr txBox="1">
            <a:spLocks/>
          </p:cNvSpPr>
          <p:nvPr/>
        </p:nvSpPr>
        <p:spPr>
          <a:xfrm>
            <a:off x="2969341" y="5496194"/>
            <a:ext cx="5840362" cy="117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sz="2000"/>
              <a:t>Alatilien alatilit eriävät eri toimijoilla, mahdollistaa mm. kustannuspaikkojen tarkemman seuraamisen</a:t>
            </a:r>
          </a:p>
        </p:txBody>
      </p:sp>
      <p:sp>
        <p:nvSpPr>
          <p:cNvPr id="9" name="Nuoli: Oikea 8">
            <a:extLst>
              <a:ext uri="{FF2B5EF4-FFF2-40B4-BE49-F238E27FC236}">
                <a16:creationId xmlns:a16="http://schemas.microsoft.com/office/drawing/2014/main" id="{330C5E2A-E5BA-936B-BC49-B013597D9DE5}"/>
              </a:ext>
            </a:extLst>
          </p:cNvPr>
          <p:cNvSpPr/>
          <p:nvPr/>
        </p:nvSpPr>
        <p:spPr>
          <a:xfrm>
            <a:off x="1455173" y="5496194"/>
            <a:ext cx="953729" cy="403123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E4ADB661-D8D3-987E-2529-B755F64A4FC3}"/>
              </a:ext>
            </a:extLst>
          </p:cNvPr>
          <p:cNvSpPr/>
          <p:nvPr/>
        </p:nvSpPr>
        <p:spPr>
          <a:xfrm>
            <a:off x="1255776" y="389370"/>
            <a:ext cx="378821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6000" b="1" cap="none" spc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Ratkaisu</a:t>
            </a:r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50D65C36-87B9-27D1-B29C-E9BB13A7ACCF}"/>
              </a:ext>
            </a:extLst>
          </p:cNvPr>
          <p:cNvCxnSpPr>
            <a:cxnSpLocks/>
          </p:cNvCxnSpPr>
          <p:nvPr/>
        </p:nvCxnSpPr>
        <p:spPr>
          <a:xfrm>
            <a:off x="1255776" y="1405033"/>
            <a:ext cx="771832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344397"/>
      </p:ext>
    </p:extLst>
  </p:cSld>
  <p:clrMapOvr>
    <a:masterClrMapping/>
  </p:clrMapOvr>
</p:sld>
</file>

<file path=ppt/theme/theme1.xml><?xml version="1.0" encoding="utf-8"?>
<a:theme xmlns:a="http://schemas.openxmlformats.org/drawingml/2006/main" name="Näkymä">
  <a:themeElements>
    <a:clrScheme name="Mukautettu 1">
      <a:dk1>
        <a:srgbClr val="000000"/>
      </a:dk1>
      <a:lt1>
        <a:srgbClr val="FFFFFF"/>
      </a:lt1>
      <a:dk2>
        <a:srgbClr val="694A57"/>
      </a:dk2>
      <a:lt2>
        <a:srgbClr val="E8DFE3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Näkymä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äkymä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1560D17A5E71449EF65D902FE5514B" ma:contentTypeVersion="4" ma:contentTypeDescription="Create a new document." ma:contentTypeScope="" ma:versionID="c6de3810c8559a40b16d0571dd627c15">
  <xsd:schema xmlns:xsd="http://www.w3.org/2001/XMLSchema" xmlns:xs="http://www.w3.org/2001/XMLSchema" xmlns:p="http://schemas.microsoft.com/office/2006/metadata/properties" xmlns:ns2="2a9089f4-8b5d-4e48-8164-9660ab91a6d8" xmlns:ns3="1d33b880-6eaf-4d73-8654-cc68ae1fa8d0" targetNamespace="http://schemas.microsoft.com/office/2006/metadata/properties" ma:root="true" ma:fieldsID="e41ff4809ffeeaf2dce78a0e5bc5f63f" ns2:_="" ns3:_="">
    <xsd:import namespace="2a9089f4-8b5d-4e48-8164-9660ab91a6d8"/>
    <xsd:import namespace="1d33b880-6eaf-4d73-8654-cc68ae1fa8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9089f4-8b5d-4e48-8164-9660ab91a6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33b880-6eaf-4d73-8654-cc68ae1fa8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ED4D65-D003-4D20-BBF6-DAB7CA7AE4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02190D-EA4A-41FA-BDFB-D125B6AB065B}">
  <ds:schemaRefs>
    <ds:schemaRef ds:uri="1d33b880-6eaf-4d73-8654-cc68ae1fa8d0"/>
    <ds:schemaRef ds:uri="2a9089f4-8b5d-4e48-8164-9660ab91a6d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705EC6-F13F-445D-B889-2328D7CE4BEF}">
  <ds:schemaRefs>
    <ds:schemaRef ds:uri="1d33b880-6eaf-4d73-8654-cc68ae1fa8d0"/>
    <ds:schemaRef ds:uri="2a9089f4-8b5d-4e48-8164-9660ab91a6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TM03457515[[fn=Näkymä]]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Näkymä</vt:lpstr>
      <vt:lpstr>Järjestötoiminnan tilikartta</vt:lpstr>
      <vt:lpstr>PowerPoint Presentation</vt:lpstr>
      <vt:lpstr>PowerPoint Presentation</vt:lpstr>
      <vt:lpstr>PowerPoint Presentation</vt:lpstr>
      <vt:lpstr>Onko mahdollista?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</cp:revision>
  <dcterms:created xsi:type="dcterms:W3CDTF">2022-12-06T16:45:36Z</dcterms:created>
  <dcterms:modified xsi:type="dcterms:W3CDTF">2022-12-06T17:41:56Z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0x010100671560D17A5E71449EF65D902FE5514B</vt:lpwstr>
  </property>
</Properties>
</file>