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-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ina Kainulainen" userId="5b65ca0a-4479-4735-84be-f2f164a533d2" providerId="ADAL" clId="{76EA6BAB-A770-4305-976B-AD0D04639E77}"/>
    <pc:docChg chg="modSld">
      <pc:chgData name="Tiina Kainulainen" userId="5b65ca0a-4479-4735-84be-f2f164a533d2" providerId="ADAL" clId="{76EA6BAB-A770-4305-976B-AD0D04639E77}" dt="2022-01-14T10:19:16.328" v="20" actId="20577"/>
      <pc:docMkLst>
        <pc:docMk/>
      </pc:docMkLst>
      <pc:sldChg chg="modSp mod">
        <pc:chgData name="Tiina Kainulainen" userId="5b65ca0a-4479-4735-84be-f2f164a533d2" providerId="ADAL" clId="{76EA6BAB-A770-4305-976B-AD0D04639E77}" dt="2022-01-14T10:19:16.328" v="20" actId="20577"/>
        <pc:sldMkLst>
          <pc:docMk/>
          <pc:sldMk cId="766766086" sldId="256"/>
        </pc:sldMkLst>
        <pc:spChg chg="mod">
          <ac:chgData name="Tiina Kainulainen" userId="5b65ca0a-4479-4735-84be-f2f164a533d2" providerId="ADAL" clId="{76EA6BAB-A770-4305-976B-AD0D04639E77}" dt="2022-01-14T10:19:16.328" v="20" actId="20577"/>
          <ac:spMkLst>
            <pc:docMk/>
            <pc:sldMk cId="766766086" sldId="256"/>
            <ac:spMk id="14" creationId="{5F6B38F0-2DBF-4130-9AC8-65E710CD6DD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72FFA3-2E6D-4570-A376-2811E75EB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904ED6B-F568-496C-8EFC-0CB4E2028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54D8BC-AF51-466F-83E8-C12245CF7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BB4-1609-4574-89FA-628CFEE9224F}" type="datetimeFigureOut">
              <a:rPr lang="fi-FI" smtClean="0"/>
              <a:t>14.1.2022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7EAEDF-3F80-4200-BDEF-937092E91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CE26B5-CC7E-4CF5-A296-6BB5FE54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816-665D-4837-9D06-C043AB6C86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685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1131C6-1969-4923-8D68-9B0D2B88F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190E3F9-B38F-485F-B149-1DA2D919D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D0693B-B25A-49A4-A0DC-49B3A677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BB4-1609-4574-89FA-628CFEE9224F}" type="datetimeFigureOut">
              <a:rPr lang="fi-FI" smtClean="0"/>
              <a:t>14.1.2022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0B1E64-3A3E-41A9-A42B-C0BC73E1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1421CB-2A1D-4FEA-ADD0-D9CE78B1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816-665D-4837-9D06-C043AB6C86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885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55E662C-6641-42D3-8A4A-78E06D4F8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F9AF69A-E351-47AB-923B-20239C567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4F2DD4-8EBA-44A0-A016-EB16F5C4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BB4-1609-4574-89FA-628CFEE9224F}" type="datetimeFigureOut">
              <a:rPr lang="fi-FI" smtClean="0"/>
              <a:t>14.1.2022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DD494E-5404-49F5-A266-FCE78997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9C7148-2357-45BC-BE40-4766620F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816-665D-4837-9D06-C043AB6C86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407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A3E58C-47E0-41BE-81B6-4D78374A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4749BE-D018-4087-BF90-DF8E8D4D8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F6A4E6-4E0D-4EFD-AF20-1371150A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BB4-1609-4574-89FA-628CFEE9224F}" type="datetimeFigureOut">
              <a:rPr lang="fi-FI" smtClean="0"/>
              <a:t>14.1.2022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BC915C-5A5C-4007-A74F-0BCF3272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95BCDB-C1A3-438F-8D32-AE025142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816-665D-4837-9D06-C043AB6C86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839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8360F8-A018-4461-AD75-80B15666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825C415-A59B-4E92-B660-70EE26625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7C741E-F215-4B40-AE48-1D2DB3F39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BB4-1609-4574-89FA-628CFEE9224F}" type="datetimeFigureOut">
              <a:rPr lang="fi-FI" smtClean="0"/>
              <a:t>14.1.2022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75E334-FA2D-4B71-8D0A-4E0ABAB7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9C5C84-DD12-4D72-8846-081C346D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816-665D-4837-9D06-C043AB6C86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948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966B00-2A70-4D30-980A-F40C94BD1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C87C4A-90F6-4CFF-AF9A-A45FFB9AB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796862-DDD6-4ADE-9655-5CC6F31F0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E6327B-B53F-4EF2-931E-5A05548B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BB4-1609-4574-89FA-628CFEE9224F}" type="datetimeFigureOut">
              <a:rPr lang="fi-FI" smtClean="0"/>
              <a:t>14.1.2022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19A5A7-4833-4364-B347-C3B77242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6DDDCAF-CCB1-4916-8DCC-7C94CBE0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816-665D-4837-9D06-C043AB6C86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8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DF8F35-D002-4C5D-90F9-C6D4ADCE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56A186D-57B0-4586-B472-2A83B1489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DACF2D-0C23-47B0-AA2B-945EC3B54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9E6C0EF-F694-45DF-9F9A-5287F623E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8A9641A-10AD-4304-9241-9C6BF8D29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A3A42C2-0C4F-4659-A036-A263FB37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BB4-1609-4574-89FA-628CFEE9224F}" type="datetimeFigureOut">
              <a:rPr lang="fi-FI" smtClean="0"/>
              <a:t>14.1.2022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B213AA8-AE70-47C4-BD56-F921B167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52EFEFB-E6F2-4CD0-9804-26C89559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816-665D-4837-9D06-C043AB6C86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52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FC0BA7-FA6D-48A5-905B-F134AB606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81E57B0-5315-452F-A78A-B434D16D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BB4-1609-4574-89FA-628CFEE9224F}" type="datetimeFigureOut">
              <a:rPr lang="fi-FI" smtClean="0"/>
              <a:t>14.1.2022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E0454C2-E361-4847-BD12-F76911A6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6E1F9CA-FF8E-434B-B007-A1E2F0E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816-665D-4837-9D06-C043AB6C86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28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090586D-017E-42E8-8DF0-0A8AA7E9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BB4-1609-4574-89FA-628CFEE9224F}" type="datetimeFigureOut">
              <a:rPr lang="fi-FI" smtClean="0"/>
              <a:t>14.1.2022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6484385-6B13-4253-86BC-CA64E8E0A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B7947-9928-42F3-9803-1E90EC72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816-665D-4837-9D06-C043AB6C86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959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63742D-3158-444D-A34B-4E82BB54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81B6DA-A242-4605-915B-EF856094B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A590B77-1A90-4617-9D89-FC34B0F6C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5740B5E-F808-4694-8854-C9C69226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BB4-1609-4574-89FA-628CFEE9224F}" type="datetimeFigureOut">
              <a:rPr lang="fi-FI" smtClean="0"/>
              <a:t>14.1.2022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C262C0E-3EAF-4DD5-9037-AAAB511CB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975AAF-468B-4957-ABB3-DBD51274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816-665D-4837-9D06-C043AB6C86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45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C241C1-4591-496F-9737-E7E253B0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7EDFE84-42CC-44EA-B22A-0FDD59CD5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6CE9AD0-87AE-49EF-B714-E49FA87D3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E1E4BE4-C19B-4AA9-8CA5-644AD67D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BB4-1609-4574-89FA-628CFEE9224F}" type="datetimeFigureOut">
              <a:rPr lang="fi-FI" smtClean="0"/>
              <a:t>14.1.2022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2E09B69-FD09-458E-86C6-D2C1FD69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AAA6771-7617-4988-B92E-DA4A991A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D816-665D-4837-9D06-C043AB6C86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119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5FBA70E-AF65-45DE-9508-F43240F8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7666A3C-CC9F-41F0-8FC1-B9316EFDF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E301E9-3D0B-43F3-B983-59F01DFD3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D1BB4-1609-4574-89FA-628CFEE9224F}" type="datetimeFigureOut">
              <a:rPr lang="fi-FI" smtClean="0"/>
              <a:t>14.1.2022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761521-3CB0-4F28-BB55-106BBBB23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63F3C3-0D7E-4722-B8A2-C33E99483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4D816-665D-4837-9D06-C043AB6C86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58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48752D-183C-493B-AD09-C6F158FE8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4989573-04B9-47F7-AFF5-FEEA0387F7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Nalle Karhu karhu istuu piled pahvi-ruutujen eteen">
            <a:extLst>
              <a:ext uri="{FF2B5EF4-FFF2-40B4-BE49-F238E27FC236}">
                <a16:creationId xmlns:a16="http://schemas.microsoft.com/office/drawing/2014/main" id="{5EB2650A-EDEB-490C-8DD8-BDA0416E9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7048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52B7B65-79EF-434F-A86F-1B45B998B8CB}"/>
              </a:ext>
            </a:extLst>
          </p:cNvPr>
          <p:cNvSpPr txBox="1"/>
          <p:nvPr/>
        </p:nvSpPr>
        <p:spPr>
          <a:xfrm>
            <a:off x="4208014" y="106958"/>
            <a:ext cx="5353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dirty="0">
                <a:latin typeface="Modern Love Caps" panose="04070805081001020A01" pitchFamily="82" charset="0"/>
              </a:rPr>
              <a:t>Erotyösalkku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F757C56-AA51-458E-BB9C-CC2470822D71}"/>
              </a:ext>
            </a:extLst>
          </p:cNvPr>
          <p:cNvSpPr txBox="1"/>
          <p:nvPr/>
        </p:nvSpPr>
        <p:spPr>
          <a:xfrm>
            <a:off x="530508" y="518988"/>
            <a:ext cx="3066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latin typeface="Modern Love Caps" panose="04070805081001020A01" pitchFamily="82" charset="0"/>
              </a:rPr>
              <a:t>Lasten kanssa työskentelyyn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9C4DD43-AC87-44D7-A649-30136C3608FB}"/>
              </a:ext>
            </a:extLst>
          </p:cNvPr>
          <p:cNvSpPr txBox="1"/>
          <p:nvPr/>
        </p:nvSpPr>
        <p:spPr>
          <a:xfrm>
            <a:off x="8408678" y="492989"/>
            <a:ext cx="3589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latin typeface="Modern Love Caps" panose="04070805081001020A01" pitchFamily="82" charset="0"/>
              </a:rPr>
              <a:t>Vanhempien kanssa työskentelyyn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7C840BA-67E8-4187-B0AA-B80DBF408C78}"/>
              </a:ext>
            </a:extLst>
          </p:cNvPr>
          <p:cNvSpPr txBox="1"/>
          <p:nvPr/>
        </p:nvSpPr>
        <p:spPr>
          <a:xfrm>
            <a:off x="350982" y="1110366"/>
            <a:ext cx="493955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Erilaiset perheet –satu</a:t>
            </a:r>
          </a:p>
          <a:p>
            <a:r>
              <a:rPr lang="fi-FI" b="1" dirty="0"/>
              <a:t>Ero puheeksi lasten kanssa –kortti </a:t>
            </a:r>
          </a:p>
          <a:p>
            <a:r>
              <a:rPr lang="fi-FI" b="1" dirty="0"/>
              <a:t>+ tehtäväkortit </a:t>
            </a:r>
            <a:r>
              <a:rPr lang="fi-FI" dirty="0"/>
              <a:t>(korttien tehtäviin liittyy seuraavat)</a:t>
            </a:r>
          </a:p>
          <a:p>
            <a:r>
              <a:rPr lang="fi-FI" dirty="0"/>
              <a:t>- Perhekortit</a:t>
            </a:r>
          </a:p>
          <a:p>
            <a:r>
              <a:rPr lang="fi-FI" dirty="0"/>
              <a:t>- Tunnenallekortit</a:t>
            </a:r>
          </a:p>
          <a:p>
            <a:r>
              <a:rPr lang="fi-FI" dirty="0"/>
              <a:t>- Huolitoukka –tehtävä</a:t>
            </a:r>
          </a:p>
          <a:p>
            <a:r>
              <a:rPr lang="fi-FI" dirty="0"/>
              <a:t>- Kasper-käärmeen tarina + erohuoli tehtävä</a:t>
            </a:r>
          </a:p>
          <a:p>
            <a:r>
              <a:rPr lang="fi-FI" dirty="0"/>
              <a:t>- Pehmonalle</a:t>
            </a:r>
          </a:p>
          <a:p>
            <a:r>
              <a:rPr lang="fi-FI" dirty="0"/>
              <a:t>- Sorminuket</a:t>
            </a:r>
          </a:p>
          <a:p>
            <a:r>
              <a:rPr lang="fi-FI" dirty="0"/>
              <a:t>- Muovailuvaha</a:t>
            </a:r>
          </a:p>
          <a:p>
            <a:r>
              <a:rPr lang="fi-FI" dirty="0"/>
              <a:t>- Huolipurkki</a:t>
            </a:r>
          </a:p>
          <a:p>
            <a:r>
              <a:rPr lang="fi-FI" dirty="0"/>
              <a:t>- Piirustusvälineet</a:t>
            </a:r>
          </a:p>
          <a:p>
            <a:r>
              <a:rPr lang="fi-FI" b="1" dirty="0"/>
              <a:t>Lapsen oma kirja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AB4BE47-B7DA-4DA0-AFD6-5858CD105528}"/>
              </a:ext>
            </a:extLst>
          </p:cNvPr>
          <p:cNvSpPr txBox="1"/>
          <p:nvPr/>
        </p:nvSpPr>
        <p:spPr>
          <a:xfrm>
            <a:off x="8232155" y="1122363"/>
            <a:ext cx="409150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Lapsen oikeudet erossa –materiaali</a:t>
            </a:r>
          </a:p>
          <a:p>
            <a:r>
              <a:rPr lang="fi-FI" b="1" dirty="0"/>
              <a:t>Eroa harkitseva tai eronneen </a:t>
            </a:r>
            <a:r>
              <a:rPr lang="fi-FI" b="1" dirty="0" err="1"/>
              <a:t>Checklista</a:t>
            </a:r>
            <a:endParaRPr lang="fi-FI" b="1" dirty="0"/>
          </a:p>
          <a:p>
            <a:r>
              <a:rPr lang="fi-FI" b="1" dirty="0"/>
              <a:t>Isältä isälle-kortti</a:t>
            </a:r>
          </a:p>
          <a:p>
            <a:r>
              <a:rPr lang="fi-FI" b="1" dirty="0"/>
              <a:t>Isänä eron jälkeenkin-kortti</a:t>
            </a:r>
          </a:p>
          <a:p>
            <a:r>
              <a:rPr lang="fi-FI" b="1" dirty="0"/>
              <a:t>Vanhemman opas</a:t>
            </a:r>
          </a:p>
          <a:p>
            <a:r>
              <a:rPr lang="fi-FI" b="1" dirty="0"/>
              <a:t>Apuaeroon.fi –käyntikortti</a:t>
            </a:r>
          </a:p>
          <a:p>
            <a:r>
              <a:rPr lang="fi-FI" b="1" dirty="0"/>
              <a:t>Kaksi kotia –sovellusinfo</a:t>
            </a:r>
          </a:p>
          <a:p>
            <a:r>
              <a:rPr lang="fi-FI" b="1" dirty="0"/>
              <a:t>Yhteistyövanhemmuuden kolmio</a:t>
            </a:r>
          </a:p>
          <a:p>
            <a:r>
              <a:rPr lang="fi-FI" b="1" dirty="0"/>
              <a:t>Vertaisryhmäinfo</a:t>
            </a:r>
          </a:p>
          <a:p>
            <a:r>
              <a:rPr lang="fi-FI" b="1" dirty="0"/>
              <a:t>+Linkit (Vanhemmuussuunnitelma, </a:t>
            </a:r>
          </a:p>
          <a:p>
            <a:r>
              <a:rPr lang="fi-FI" b="1" dirty="0"/>
              <a:t>apuaeroon.fi, Kuka huomaa </a:t>
            </a:r>
            <a:r>
              <a:rPr lang="fi-FI" b="1" dirty="0" err="1"/>
              <a:t>mut</a:t>
            </a:r>
            <a:r>
              <a:rPr lang="fi-FI" b="1" dirty="0"/>
              <a:t>?-hanke,</a:t>
            </a:r>
          </a:p>
          <a:p>
            <a:r>
              <a:rPr lang="fi-FI" b="1" dirty="0"/>
              <a:t>omaperhe.fi)</a:t>
            </a:r>
          </a:p>
          <a:p>
            <a:endParaRPr lang="fi-FI" b="1" dirty="0"/>
          </a:p>
          <a:p>
            <a:endParaRPr lang="fi-FI" b="1" dirty="0"/>
          </a:p>
          <a:p>
            <a:endParaRPr lang="fi-FI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5F6B38F0-2DBF-4130-9AC8-65E710CD6DDB}"/>
              </a:ext>
            </a:extLst>
          </p:cNvPr>
          <p:cNvSpPr txBox="1"/>
          <p:nvPr/>
        </p:nvSpPr>
        <p:spPr>
          <a:xfrm>
            <a:off x="2896423" y="5461755"/>
            <a:ext cx="5335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Modern Love Caps" panose="04070805081001020A01" pitchFamily="82" charset="0"/>
              </a:rPr>
              <a:t>Työntekijälle lisäksi: </a:t>
            </a:r>
          </a:p>
          <a:p>
            <a:r>
              <a:rPr lang="fi-FI" dirty="0"/>
              <a:t>Kirjavinkkilista</a:t>
            </a:r>
          </a:p>
          <a:p>
            <a:r>
              <a:rPr lang="fi-FI" dirty="0"/>
              <a:t>Ero puheeksi-kortti</a:t>
            </a:r>
          </a:p>
          <a:p>
            <a:r>
              <a:rPr lang="fi-FI" dirty="0"/>
              <a:t>Lapsen oikeudet erossa &amp; </a:t>
            </a:r>
          </a:p>
          <a:p>
            <a:r>
              <a:rPr lang="fi-FI" dirty="0"/>
              <a:t>Yhteistyövanhemmuus -materiaali</a:t>
            </a:r>
          </a:p>
          <a:p>
            <a:endParaRPr lang="fi-FI" dirty="0">
              <a:latin typeface="Modern Love Caps" panose="04070805081001020A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66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FBC1A7F65C690418CE845C2C85C5006" ma:contentTypeVersion="13" ma:contentTypeDescription="Luo uusi asiakirja." ma:contentTypeScope="" ma:versionID="b55622ee60066a8c42841aab5b015486">
  <xsd:schema xmlns:xsd="http://www.w3.org/2001/XMLSchema" xmlns:xs="http://www.w3.org/2001/XMLSchema" xmlns:p="http://schemas.microsoft.com/office/2006/metadata/properties" xmlns:ns2="84827d3d-9f15-485b-838f-1a17dc113774" xmlns:ns3="42180a9f-729e-485e-ade0-2ac6c94bd1a0" targetNamespace="http://schemas.microsoft.com/office/2006/metadata/properties" ma:root="true" ma:fieldsID="312771c07094137b5878250d05ad87fd" ns2:_="" ns3:_="">
    <xsd:import namespace="84827d3d-9f15-485b-838f-1a17dc113774"/>
    <xsd:import namespace="42180a9f-729e-485e-ade0-2ac6c94bd1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27d3d-9f15-485b-838f-1a17dc1137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80a9f-729e-485e-ade0-2ac6c94bd1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8F92A6-D6D5-4766-BF21-8BD3EEB545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C3FFF-2F0B-4194-9460-A842B99CBD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827d3d-9f15-485b-838f-1a17dc113774"/>
    <ds:schemaRef ds:uri="42180a9f-729e-485e-ade0-2ac6c94bd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C48765-D58E-4079-AF1C-F9BF1191F3B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113</Words>
  <Application>Microsoft Office PowerPoint</Application>
  <PresentationFormat>Laajakuva</PresentationFormat>
  <Paragraphs>34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Modern Love Caps</vt:lpstr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Tiina Kainulainen</dc:creator>
  <cp:lastModifiedBy>Tiina Kainulainen</cp:lastModifiedBy>
  <cp:revision>1</cp:revision>
  <dcterms:created xsi:type="dcterms:W3CDTF">2022-01-13T10:11:58Z</dcterms:created>
  <dcterms:modified xsi:type="dcterms:W3CDTF">2022-01-14T10:19:24Z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0x010100CFBC1A7F65C690418CE845C2C85C5006</vt:lpwstr>
  </property>
</Properties>
</file>