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otari Samuel Lapin hyvinvointialue" userId="6a63928d-fdc3-4f68-81ea-eae708fcc09a" providerId="ADAL" clId="{CA9AE248-25E0-48D4-9D4A-A44B5E503A0C}"/>
    <pc:docChg chg="delSld modSld">
      <pc:chgData name="Huotari Samuel Lapin hyvinvointialue" userId="6a63928d-fdc3-4f68-81ea-eae708fcc09a" providerId="ADAL" clId="{CA9AE248-25E0-48D4-9D4A-A44B5E503A0C}" dt="2022-12-15T10:47:44.707" v="223" actId="1076"/>
      <pc:docMkLst>
        <pc:docMk/>
      </pc:docMkLst>
      <pc:sldChg chg="del">
        <pc:chgData name="Huotari Samuel Lapin hyvinvointialue" userId="6a63928d-fdc3-4f68-81ea-eae708fcc09a" providerId="ADAL" clId="{CA9AE248-25E0-48D4-9D4A-A44B5E503A0C}" dt="2022-12-15T10:46:53.921" v="221" actId="47"/>
        <pc:sldMkLst>
          <pc:docMk/>
          <pc:sldMk cId="3473767426" sldId="257"/>
        </pc:sldMkLst>
      </pc:sldChg>
      <pc:sldChg chg="modSp mod">
        <pc:chgData name="Huotari Samuel Lapin hyvinvointialue" userId="6a63928d-fdc3-4f68-81ea-eae708fcc09a" providerId="ADAL" clId="{CA9AE248-25E0-48D4-9D4A-A44B5E503A0C}" dt="2022-12-15T10:47:44.707" v="223" actId="1076"/>
        <pc:sldMkLst>
          <pc:docMk/>
          <pc:sldMk cId="1217509120" sldId="258"/>
        </pc:sldMkLst>
        <pc:spChg chg="mod">
          <ac:chgData name="Huotari Samuel Lapin hyvinvointialue" userId="6a63928d-fdc3-4f68-81ea-eae708fcc09a" providerId="ADAL" clId="{CA9AE248-25E0-48D4-9D4A-A44B5E503A0C}" dt="2022-12-15T10:40:50.947" v="68" actId="1076"/>
          <ac:spMkLst>
            <pc:docMk/>
            <pc:sldMk cId="1217509120" sldId="258"/>
            <ac:spMk id="2" creationId="{EDE30526-3D61-FA3F-35AF-A2A103EE2515}"/>
          </ac:spMkLst>
        </pc:spChg>
        <pc:spChg chg="mod">
          <ac:chgData name="Huotari Samuel Lapin hyvinvointialue" userId="6a63928d-fdc3-4f68-81ea-eae708fcc09a" providerId="ADAL" clId="{CA9AE248-25E0-48D4-9D4A-A44B5E503A0C}" dt="2022-12-15T10:42:05.116" v="75" actId="1076"/>
          <ac:spMkLst>
            <pc:docMk/>
            <pc:sldMk cId="1217509120" sldId="258"/>
            <ac:spMk id="4" creationId="{76805A16-3D2A-C6E5-AC23-E7CC4757D8A9}"/>
          </ac:spMkLst>
        </pc:spChg>
        <pc:spChg chg="mod">
          <ac:chgData name="Huotari Samuel Lapin hyvinvointialue" userId="6a63928d-fdc3-4f68-81ea-eae708fcc09a" providerId="ADAL" clId="{CA9AE248-25E0-48D4-9D4A-A44B5E503A0C}" dt="2022-12-15T10:42:05.116" v="75" actId="1076"/>
          <ac:spMkLst>
            <pc:docMk/>
            <pc:sldMk cId="1217509120" sldId="258"/>
            <ac:spMk id="10" creationId="{1AC8D77B-3707-03EC-E9F7-7D7887E4A33E}"/>
          </ac:spMkLst>
        </pc:spChg>
        <pc:spChg chg="mod">
          <ac:chgData name="Huotari Samuel Lapin hyvinvointialue" userId="6a63928d-fdc3-4f68-81ea-eae708fcc09a" providerId="ADAL" clId="{CA9AE248-25E0-48D4-9D4A-A44B5E503A0C}" dt="2022-12-15T10:42:05.116" v="75" actId="1076"/>
          <ac:spMkLst>
            <pc:docMk/>
            <pc:sldMk cId="1217509120" sldId="258"/>
            <ac:spMk id="11" creationId="{B38643A2-583E-8606-5AF9-4F23C2CEE763}"/>
          </ac:spMkLst>
        </pc:spChg>
        <pc:spChg chg="mod">
          <ac:chgData name="Huotari Samuel Lapin hyvinvointialue" userId="6a63928d-fdc3-4f68-81ea-eae708fcc09a" providerId="ADAL" clId="{CA9AE248-25E0-48D4-9D4A-A44B5E503A0C}" dt="2022-12-15T10:42:05.116" v="75" actId="1076"/>
          <ac:spMkLst>
            <pc:docMk/>
            <pc:sldMk cId="1217509120" sldId="258"/>
            <ac:spMk id="12" creationId="{EC5C8F74-28F2-2E29-5DD3-31B21D022F37}"/>
          </ac:spMkLst>
        </pc:spChg>
        <pc:spChg chg="mod">
          <ac:chgData name="Huotari Samuel Lapin hyvinvointialue" userId="6a63928d-fdc3-4f68-81ea-eae708fcc09a" providerId="ADAL" clId="{CA9AE248-25E0-48D4-9D4A-A44B5E503A0C}" dt="2022-12-15T10:47:44.707" v="223" actId="1076"/>
          <ac:spMkLst>
            <pc:docMk/>
            <pc:sldMk cId="1217509120" sldId="258"/>
            <ac:spMk id="13" creationId="{947EAFE9-1FFC-AB47-25CA-80ADA4CE2A1C}"/>
          </ac:spMkLst>
        </pc:spChg>
        <pc:spChg chg="mod">
          <ac:chgData name="Huotari Samuel Lapin hyvinvointialue" userId="6a63928d-fdc3-4f68-81ea-eae708fcc09a" providerId="ADAL" clId="{CA9AE248-25E0-48D4-9D4A-A44B5E503A0C}" dt="2022-12-15T10:45:41.062" v="218" actId="20577"/>
          <ac:spMkLst>
            <pc:docMk/>
            <pc:sldMk cId="1217509120" sldId="258"/>
            <ac:spMk id="15" creationId="{6A46A006-1CDB-F339-E921-91FD24B3428C}"/>
          </ac:spMkLst>
        </pc:spChg>
        <pc:spChg chg="mod">
          <ac:chgData name="Huotari Samuel Lapin hyvinvointialue" userId="6a63928d-fdc3-4f68-81ea-eae708fcc09a" providerId="ADAL" clId="{CA9AE248-25E0-48D4-9D4A-A44B5E503A0C}" dt="2022-12-15T10:42:05.116" v="75" actId="1076"/>
          <ac:spMkLst>
            <pc:docMk/>
            <pc:sldMk cId="1217509120" sldId="258"/>
            <ac:spMk id="16" creationId="{D7760C17-3720-8C92-42D4-7849EA1B966F}"/>
          </ac:spMkLst>
        </pc:spChg>
        <pc:spChg chg="mod">
          <ac:chgData name="Huotari Samuel Lapin hyvinvointialue" userId="6a63928d-fdc3-4f68-81ea-eae708fcc09a" providerId="ADAL" clId="{CA9AE248-25E0-48D4-9D4A-A44B5E503A0C}" dt="2022-12-15T10:42:05.116" v="75" actId="1076"/>
          <ac:spMkLst>
            <pc:docMk/>
            <pc:sldMk cId="1217509120" sldId="258"/>
            <ac:spMk id="17" creationId="{E6B87D08-3AAA-05BC-0DE1-29A702718B04}"/>
          </ac:spMkLst>
        </pc:spChg>
        <pc:spChg chg="mod">
          <ac:chgData name="Huotari Samuel Lapin hyvinvointialue" userId="6a63928d-fdc3-4f68-81ea-eae708fcc09a" providerId="ADAL" clId="{CA9AE248-25E0-48D4-9D4A-A44B5E503A0C}" dt="2022-12-15T10:42:05.116" v="75" actId="1076"/>
          <ac:spMkLst>
            <pc:docMk/>
            <pc:sldMk cId="1217509120" sldId="258"/>
            <ac:spMk id="28" creationId="{8416FEBA-F59C-E486-0CE2-4E9D2A5CDF46}"/>
          </ac:spMkLst>
        </pc:spChg>
        <pc:spChg chg="mod">
          <ac:chgData name="Huotari Samuel Lapin hyvinvointialue" userId="6a63928d-fdc3-4f68-81ea-eae708fcc09a" providerId="ADAL" clId="{CA9AE248-25E0-48D4-9D4A-A44B5E503A0C}" dt="2022-12-15T10:42:05.116" v="75" actId="1076"/>
          <ac:spMkLst>
            <pc:docMk/>
            <pc:sldMk cId="1217509120" sldId="258"/>
            <ac:spMk id="29" creationId="{917F7AC1-6608-8DA2-8F81-7F6B536BEC31}"/>
          </ac:spMkLst>
        </pc:spChg>
        <pc:spChg chg="mod">
          <ac:chgData name="Huotari Samuel Lapin hyvinvointialue" userId="6a63928d-fdc3-4f68-81ea-eae708fcc09a" providerId="ADAL" clId="{CA9AE248-25E0-48D4-9D4A-A44B5E503A0C}" dt="2022-12-15T10:42:05.116" v="75" actId="1076"/>
          <ac:spMkLst>
            <pc:docMk/>
            <pc:sldMk cId="1217509120" sldId="258"/>
            <ac:spMk id="30" creationId="{901761FE-41F3-DDBB-8746-FEC87C5283B5}"/>
          </ac:spMkLst>
        </pc:spChg>
        <pc:spChg chg="mod">
          <ac:chgData name="Huotari Samuel Lapin hyvinvointialue" userId="6a63928d-fdc3-4f68-81ea-eae708fcc09a" providerId="ADAL" clId="{CA9AE248-25E0-48D4-9D4A-A44B5E503A0C}" dt="2022-12-15T10:42:05.116" v="75" actId="1076"/>
          <ac:spMkLst>
            <pc:docMk/>
            <pc:sldMk cId="1217509120" sldId="258"/>
            <ac:spMk id="31" creationId="{E819DBCA-80C6-995B-6120-A786193206B7}"/>
          </ac:spMkLst>
        </pc:spChg>
        <pc:spChg chg="mod">
          <ac:chgData name="Huotari Samuel Lapin hyvinvointialue" userId="6a63928d-fdc3-4f68-81ea-eae708fcc09a" providerId="ADAL" clId="{CA9AE248-25E0-48D4-9D4A-A44B5E503A0C}" dt="2022-12-15T10:46:14.063" v="220" actId="20577"/>
          <ac:spMkLst>
            <pc:docMk/>
            <pc:sldMk cId="1217509120" sldId="258"/>
            <ac:spMk id="32" creationId="{4AB88D1D-A09F-439F-F1CE-18A71CA4E318}"/>
          </ac:spMkLst>
        </pc:spChg>
        <pc:spChg chg="mod">
          <ac:chgData name="Huotari Samuel Lapin hyvinvointialue" userId="6a63928d-fdc3-4f68-81ea-eae708fcc09a" providerId="ADAL" clId="{CA9AE248-25E0-48D4-9D4A-A44B5E503A0C}" dt="2022-12-15T10:42:05.116" v="75" actId="1076"/>
          <ac:spMkLst>
            <pc:docMk/>
            <pc:sldMk cId="1217509120" sldId="258"/>
            <ac:spMk id="37" creationId="{1BADF546-47E6-4092-CE5B-D9013F38CB7C}"/>
          </ac:spMkLst>
        </pc:spChg>
        <pc:spChg chg="mod">
          <ac:chgData name="Huotari Samuel Lapin hyvinvointialue" userId="6a63928d-fdc3-4f68-81ea-eae708fcc09a" providerId="ADAL" clId="{CA9AE248-25E0-48D4-9D4A-A44B5E503A0C}" dt="2022-12-15T10:42:05.116" v="75" actId="1076"/>
          <ac:spMkLst>
            <pc:docMk/>
            <pc:sldMk cId="1217509120" sldId="258"/>
            <ac:spMk id="39" creationId="{5D34FD0F-D9A2-F97E-6618-A453CD2F6FA7}"/>
          </ac:spMkLst>
        </pc:spChg>
        <pc:spChg chg="mod">
          <ac:chgData name="Huotari Samuel Lapin hyvinvointialue" userId="6a63928d-fdc3-4f68-81ea-eae708fcc09a" providerId="ADAL" clId="{CA9AE248-25E0-48D4-9D4A-A44B5E503A0C}" dt="2022-12-15T10:42:16.139" v="82" actId="20577"/>
          <ac:spMkLst>
            <pc:docMk/>
            <pc:sldMk cId="1217509120" sldId="258"/>
            <ac:spMk id="40" creationId="{870F5D7A-AE14-0055-06D2-033E9C36F2AA}"/>
          </ac:spMkLst>
        </pc:spChg>
        <pc:grpChg chg="mod">
          <ac:chgData name="Huotari Samuel Lapin hyvinvointialue" userId="6a63928d-fdc3-4f68-81ea-eae708fcc09a" providerId="ADAL" clId="{CA9AE248-25E0-48D4-9D4A-A44B5E503A0C}" dt="2022-12-15T10:42:05.116" v="75" actId="1076"/>
          <ac:grpSpMkLst>
            <pc:docMk/>
            <pc:sldMk cId="1217509120" sldId="258"/>
            <ac:grpSpMk id="9" creationId="{D88E78F8-4CD1-10BF-141C-CB1B28C95256}"/>
          </ac:grpSpMkLst>
        </pc:grpChg>
        <pc:picChg chg="mod">
          <ac:chgData name="Huotari Samuel Lapin hyvinvointialue" userId="6a63928d-fdc3-4f68-81ea-eae708fcc09a" providerId="ADAL" clId="{CA9AE248-25E0-48D4-9D4A-A44B5E503A0C}" dt="2022-12-15T10:42:05.116" v="75" actId="1076"/>
          <ac:picMkLst>
            <pc:docMk/>
            <pc:sldMk cId="1217509120" sldId="258"/>
            <ac:picMk id="19" creationId="{D6D1C27E-E839-2FE4-6CA5-5773EFE270EE}"/>
          </ac:picMkLst>
        </pc:picChg>
        <pc:picChg chg="mod">
          <ac:chgData name="Huotari Samuel Lapin hyvinvointialue" userId="6a63928d-fdc3-4f68-81ea-eae708fcc09a" providerId="ADAL" clId="{CA9AE248-25E0-48D4-9D4A-A44B5E503A0C}" dt="2022-12-15T10:42:05.116" v="75" actId="1076"/>
          <ac:picMkLst>
            <pc:docMk/>
            <pc:sldMk cId="1217509120" sldId="258"/>
            <ac:picMk id="27" creationId="{32A74D92-16FD-DAAC-3CED-29ACEF733C4C}"/>
          </ac:picMkLst>
        </pc:picChg>
        <pc:cxnChg chg="mod">
          <ac:chgData name="Huotari Samuel Lapin hyvinvointialue" userId="6a63928d-fdc3-4f68-81ea-eae708fcc09a" providerId="ADAL" clId="{CA9AE248-25E0-48D4-9D4A-A44B5E503A0C}" dt="2022-12-15T10:42:13.384" v="76" actId="1076"/>
          <ac:cxnSpMkLst>
            <pc:docMk/>
            <pc:sldMk cId="1217509120" sldId="258"/>
            <ac:cxnSpMk id="21" creationId="{268D5DFA-B243-4FD8-E689-3BC3CAA6F79C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73C-FF4B-4723-A9B1-E48BFF70A782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99F4-FDFC-4EBE-8647-02E8E393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33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73C-FF4B-4723-A9B1-E48BFF70A782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99F4-FDFC-4EBE-8647-02E8E393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67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73C-FF4B-4723-A9B1-E48BFF70A782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99F4-FDFC-4EBE-8647-02E8E393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0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73C-FF4B-4723-A9B1-E48BFF70A782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99F4-FDFC-4EBE-8647-02E8E393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6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73C-FF4B-4723-A9B1-E48BFF70A782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99F4-FDFC-4EBE-8647-02E8E393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5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73C-FF4B-4723-A9B1-E48BFF70A782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99F4-FDFC-4EBE-8647-02E8E393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5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73C-FF4B-4723-A9B1-E48BFF70A782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99F4-FDFC-4EBE-8647-02E8E393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2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73C-FF4B-4723-A9B1-E48BFF70A782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99F4-FDFC-4EBE-8647-02E8E393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7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73C-FF4B-4723-A9B1-E48BFF70A782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99F4-FDFC-4EBE-8647-02E8E393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3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73C-FF4B-4723-A9B1-E48BFF70A782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99F4-FDFC-4EBE-8647-02E8E393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6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73C-FF4B-4723-A9B1-E48BFF70A782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99F4-FDFC-4EBE-8647-02E8E393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8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4D73C-FF4B-4723-A9B1-E48BFF70A782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499F4-FDFC-4EBE-8647-02E8E393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5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30526-3D61-FA3F-35AF-A2A103EE2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086"/>
            <a:ext cx="10419826" cy="430888"/>
          </a:xfrm>
        </p:spPr>
        <p:txBody>
          <a:bodyPr>
            <a:noAutofit/>
          </a:bodyPr>
          <a:lstStyle/>
          <a:p>
            <a:pPr algn="ctr"/>
            <a:r>
              <a:rPr lang="fi-FI" sz="3200" dirty="0"/>
              <a:t>Perusterveydenhuollon tietomalli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805A16-3D2A-C6E5-AC23-E7CC4757D8A9}"/>
              </a:ext>
            </a:extLst>
          </p:cNvPr>
          <p:cNvSpPr/>
          <p:nvPr/>
        </p:nvSpPr>
        <p:spPr>
          <a:xfrm>
            <a:off x="2826392" y="3112874"/>
            <a:ext cx="1275128" cy="54737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>
                <a:solidFill>
                  <a:schemeClr val="tx2"/>
                </a:solidFill>
              </a:rPr>
              <a:t>Kontaktit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88E78F8-4CD1-10BF-141C-CB1B28C95256}"/>
              </a:ext>
            </a:extLst>
          </p:cNvPr>
          <p:cNvGrpSpPr/>
          <p:nvPr/>
        </p:nvGrpSpPr>
        <p:grpSpPr>
          <a:xfrm>
            <a:off x="1257650" y="3645378"/>
            <a:ext cx="872455" cy="1082704"/>
            <a:chOff x="5444455" y="3429000"/>
            <a:chExt cx="872455" cy="108270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9A498C0-4E94-91B6-6FB3-358A4093838A}"/>
                </a:ext>
              </a:extLst>
            </p:cNvPr>
            <p:cNvSpPr>
              <a:spLocks/>
            </p:cNvSpPr>
            <p:nvPr/>
          </p:nvSpPr>
          <p:spPr>
            <a:xfrm>
              <a:off x="5444456" y="3572660"/>
              <a:ext cx="872454" cy="75396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47531BE-D3C1-8142-5E32-F08587A10B0D}"/>
                </a:ext>
              </a:extLst>
            </p:cNvPr>
            <p:cNvSpPr>
              <a:spLocks/>
            </p:cNvSpPr>
            <p:nvPr/>
          </p:nvSpPr>
          <p:spPr>
            <a:xfrm>
              <a:off x="5444455" y="3429000"/>
              <a:ext cx="872455" cy="28732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B6E60D-21A5-BAB0-71DF-1E69013B7843}"/>
                </a:ext>
              </a:extLst>
            </p:cNvPr>
            <p:cNvSpPr/>
            <p:nvPr/>
          </p:nvSpPr>
          <p:spPr>
            <a:xfrm>
              <a:off x="5444455" y="4141537"/>
              <a:ext cx="872454" cy="3701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AC8D77B-3707-03EC-E9F7-7D7887E4A33E}"/>
              </a:ext>
            </a:extLst>
          </p:cNvPr>
          <p:cNvSpPr txBox="1"/>
          <p:nvPr/>
        </p:nvSpPr>
        <p:spPr>
          <a:xfrm>
            <a:off x="1031147" y="5655986"/>
            <a:ext cx="10989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50" dirty="0">
                <a:latin typeface="Segoe UI" panose="020B0502040204020203" pitchFamily="34" charset="0"/>
                <a:cs typeface="Segoe UI" panose="020B0502040204020203" pitchFamily="34" charset="0"/>
              </a:rPr>
              <a:t>Tietovarasto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8643A2-583E-8606-5AF9-4F23C2CEE763}"/>
              </a:ext>
            </a:extLst>
          </p:cNvPr>
          <p:cNvSpPr/>
          <p:nvPr/>
        </p:nvSpPr>
        <p:spPr>
          <a:xfrm>
            <a:off x="3096239" y="3547719"/>
            <a:ext cx="1275128" cy="54737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>
                <a:solidFill>
                  <a:schemeClr val="tx2"/>
                </a:solidFill>
              </a:rPr>
              <a:t>Yhteydet ammattilaisiin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5C8F74-28F2-2E29-5DD3-31B21D022F37}"/>
              </a:ext>
            </a:extLst>
          </p:cNvPr>
          <p:cNvSpPr/>
          <p:nvPr/>
        </p:nvSpPr>
        <p:spPr>
          <a:xfrm>
            <a:off x="3366086" y="4038978"/>
            <a:ext cx="1275128" cy="54737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>
                <a:solidFill>
                  <a:schemeClr val="tx2"/>
                </a:solidFill>
              </a:rPr>
              <a:t>Terveydenhuollon trendit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47EAFE9-1FFC-AB47-25CA-80ADA4CE2A1C}"/>
              </a:ext>
            </a:extLst>
          </p:cNvPr>
          <p:cNvSpPr/>
          <p:nvPr/>
        </p:nvSpPr>
        <p:spPr>
          <a:xfrm>
            <a:off x="3686263" y="4524409"/>
            <a:ext cx="1275128" cy="54737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>
                <a:solidFill>
                  <a:schemeClr val="tx2"/>
                </a:solidFill>
              </a:rPr>
              <a:t>Saapumistiedot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46A006-1CDB-F339-E921-91FD24B3428C}"/>
              </a:ext>
            </a:extLst>
          </p:cNvPr>
          <p:cNvSpPr txBox="1"/>
          <p:nvPr/>
        </p:nvSpPr>
        <p:spPr>
          <a:xfrm>
            <a:off x="2826392" y="5648292"/>
            <a:ext cx="17197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dirty="0"/>
              <a:t>Kirjattu tieto siirretään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7760C17-3720-8C92-42D4-7849EA1B966F}"/>
              </a:ext>
            </a:extLst>
          </p:cNvPr>
          <p:cNvSpPr/>
          <p:nvPr/>
        </p:nvSpPr>
        <p:spPr>
          <a:xfrm>
            <a:off x="5747170" y="3957052"/>
            <a:ext cx="1434510" cy="71122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Excel-työkirja</a:t>
            </a:r>
            <a:endParaRPr lang="fi-FI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B87D08-3AAA-05BC-0DE1-29A702718B04}"/>
              </a:ext>
            </a:extLst>
          </p:cNvPr>
          <p:cNvSpPr txBox="1"/>
          <p:nvPr/>
        </p:nvSpPr>
        <p:spPr>
          <a:xfrm>
            <a:off x="5604553" y="5563653"/>
            <a:ext cx="17197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dirty="0"/>
              <a:t>Tiedot kirjataan Exceliin kerran viikossa</a:t>
            </a:r>
          </a:p>
        </p:txBody>
      </p:sp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D6D1C27E-E839-2FE4-6CA5-5773EFE270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491" y="3948278"/>
            <a:ext cx="901516" cy="720003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68D5DFA-B243-4FD8-E689-3BC3CAA6F79C}"/>
              </a:ext>
            </a:extLst>
          </p:cNvPr>
          <p:cNvCxnSpPr>
            <a:cxnSpLocks/>
          </p:cNvCxnSpPr>
          <p:nvPr/>
        </p:nvCxnSpPr>
        <p:spPr>
          <a:xfrm>
            <a:off x="2093691" y="6426841"/>
            <a:ext cx="85490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Chart, logo, company name&#10;&#10;Description automatically generated">
            <a:extLst>
              <a:ext uri="{FF2B5EF4-FFF2-40B4-BE49-F238E27FC236}">
                <a16:creationId xmlns:a16="http://schemas.microsoft.com/office/drawing/2014/main" id="{32A74D92-16FD-DAAC-3CED-29ACEF733C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566" y="4086414"/>
            <a:ext cx="905001" cy="54300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416FEBA-F59C-E486-0CE2-4E9D2A5CDF46}"/>
              </a:ext>
            </a:extLst>
          </p:cNvPr>
          <p:cNvSpPr txBox="1"/>
          <p:nvPr/>
        </p:nvSpPr>
        <p:spPr>
          <a:xfrm>
            <a:off x="7800377" y="5554380"/>
            <a:ext cx="17197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dirty="0"/>
              <a:t>Tiedot viedään Excelistä Power BI -raportille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17F7AC1-6608-8DA2-8F81-7F6B536BEC31}"/>
              </a:ext>
            </a:extLst>
          </p:cNvPr>
          <p:cNvSpPr txBox="1"/>
          <p:nvPr/>
        </p:nvSpPr>
        <p:spPr>
          <a:xfrm>
            <a:off x="9520120" y="5557846"/>
            <a:ext cx="17197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dirty="0"/>
              <a:t>Raportti julkaistaan Kaira-portaaliin</a:t>
            </a:r>
          </a:p>
        </p:txBody>
      </p:sp>
      <p:sp>
        <p:nvSpPr>
          <p:cNvPr id="30" name="Flowchart: Multidocument 29">
            <a:extLst>
              <a:ext uri="{FF2B5EF4-FFF2-40B4-BE49-F238E27FC236}">
                <a16:creationId xmlns:a16="http://schemas.microsoft.com/office/drawing/2014/main" id="{901761FE-41F3-DDBB-8746-FEC87C5283B5}"/>
              </a:ext>
            </a:extLst>
          </p:cNvPr>
          <p:cNvSpPr/>
          <p:nvPr/>
        </p:nvSpPr>
        <p:spPr>
          <a:xfrm>
            <a:off x="9562412" y="2173967"/>
            <a:ext cx="1635156" cy="69630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Kunnat</a:t>
            </a: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E819DBCA-80C6-995B-6120-A786193206B7}"/>
              </a:ext>
            </a:extLst>
          </p:cNvPr>
          <p:cNvSpPr/>
          <p:nvPr/>
        </p:nvSpPr>
        <p:spPr>
          <a:xfrm>
            <a:off x="10330297" y="3079562"/>
            <a:ext cx="133536" cy="447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AB88D1D-A09F-439F-F1CE-18A71CA4E318}"/>
              </a:ext>
            </a:extLst>
          </p:cNvPr>
          <p:cNvSpPr txBox="1"/>
          <p:nvPr/>
        </p:nvSpPr>
        <p:spPr>
          <a:xfrm>
            <a:off x="9245824" y="1017953"/>
            <a:ext cx="21689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50" dirty="0"/>
              <a:t>Kunnat saavat pääsyn Kaira-portaalissa oleviin raportteihin</a:t>
            </a:r>
          </a:p>
          <a:p>
            <a:pPr algn="ctr"/>
            <a:endParaRPr lang="fi-FI" sz="1050" dirty="0"/>
          </a:p>
          <a:p>
            <a:pPr algn="ctr"/>
            <a:r>
              <a:rPr lang="fi-FI" sz="1050" dirty="0"/>
              <a:t>Kairassa tarvittavat henkilöt saavat tiedon käyttöönsä rooleilla</a:t>
            </a:r>
            <a:endParaRPr lang="en-US" sz="1050" dirty="0"/>
          </a:p>
          <a:p>
            <a:pPr algn="ctr"/>
            <a:r>
              <a:rPr lang="fi-FI" sz="1050" dirty="0"/>
              <a:t> </a:t>
            </a:r>
          </a:p>
        </p:txBody>
      </p:sp>
      <p:sp>
        <p:nvSpPr>
          <p:cNvPr id="37" name="Cloud 36">
            <a:extLst>
              <a:ext uri="{FF2B5EF4-FFF2-40B4-BE49-F238E27FC236}">
                <a16:creationId xmlns:a16="http://schemas.microsoft.com/office/drawing/2014/main" id="{1BADF546-47E6-4092-CE5B-D9013F38CB7C}"/>
              </a:ext>
            </a:extLst>
          </p:cNvPr>
          <p:cNvSpPr/>
          <p:nvPr/>
        </p:nvSpPr>
        <p:spPr>
          <a:xfrm>
            <a:off x="5588151" y="1936455"/>
            <a:ext cx="1719743" cy="95301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bg1"/>
                </a:solidFill>
              </a:rPr>
              <a:t>Excel tiedosto sijaitsee Sharepoint-kansiossa</a:t>
            </a:r>
          </a:p>
        </p:txBody>
      </p:sp>
      <p:sp>
        <p:nvSpPr>
          <p:cNvPr id="39" name="Arrow: Down 38">
            <a:extLst>
              <a:ext uri="{FF2B5EF4-FFF2-40B4-BE49-F238E27FC236}">
                <a16:creationId xmlns:a16="http://schemas.microsoft.com/office/drawing/2014/main" id="{5D34FD0F-D9A2-F97E-6618-A453CD2F6FA7}"/>
              </a:ext>
            </a:extLst>
          </p:cNvPr>
          <p:cNvSpPr/>
          <p:nvPr/>
        </p:nvSpPr>
        <p:spPr>
          <a:xfrm rot="10800000">
            <a:off x="6397656" y="3075559"/>
            <a:ext cx="133536" cy="451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0F5D7A-AE14-0055-06D2-033E9C36F2AA}"/>
              </a:ext>
            </a:extLst>
          </p:cNvPr>
          <p:cNvSpPr txBox="1"/>
          <p:nvPr/>
        </p:nvSpPr>
        <p:spPr>
          <a:xfrm>
            <a:off x="4617528" y="6483569"/>
            <a:ext cx="38273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50" dirty="0"/>
              <a:t>Tiedon kulkusuunta</a:t>
            </a:r>
          </a:p>
        </p:txBody>
      </p:sp>
    </p:spTree>
    <p:extLst>
      <p:ext uri="{BB962C8B-B14F-4D97-AF65-F5344CB8AC3E}">
        <p14:creationId xmlns:p14="http://schemas.microsoft.com/office/powerpoint/2010/main" val="1217509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49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Office-teema</vt:lpstr>
      <vt:lpstr>Perusterveydenhuollon tietomalli</vt:lpstr>
    </vt:vector>
  </TitlesOfParts>
  <Company>LapIT 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Ranta Joonas Lapin hyvinvointialue</dc:creator>
  <cp:lastModifiedBy>Huotari Samuel Lapin hyvinvointialue</cp:lastModifiedBy>
  <cp:revision>3</cp:revision>
  <dcterms:created xsi:type="dcterms:W3CDTF">2022-12-15T10:09:31Z</dcterms:created>
  <dcterms:modified xsi:type="dcterms:W3CDTF">2022-12-15T10:47:50Z</dcterms:modified>
</cp:coreProperties>
</file>