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4"/>
  </p:sldMasterIdLst>
  <p:notesMasterIdLst>
    <p:notesMasterId r:id="rId7"/>
  </p:notesMasterIdLst>
  <p:sldIdLst>
    <p:sldId id="326" r:id="rId5"/>
    <p:sldId id="336" r:id="rId6"/>
  </p:sldIdLst>
  <p:sldSz cx="10691813" cy="7559675"/>
  <p:notesSz cx="9144000" cy="6858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1" userDrawn="1">
          <p15:clr>
            <a:srgbClr val="A4A3A4"/>
          </p15:clr>
        </p15:guide>
        <p15:guide id="2" pos="3368" userDrawn="1">
          <p15:clr>
            <a:srgbClr val="A4A3A4"/>
          </p15:clr>
        </p15:guide>
        <p15:guide id="4" orient="horz" pos="23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99C2"/>
    <a:srgbClr val="D90066"/>
    <a:srgbClr val="AFBDE4"/>
    <a:srgbClr val="002F6C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6357" autoAdjust="0"/>
  </p:normalViewPr>
  <p:slideViewPr>
    <p:cSldViewPr snapToGrid="0">
      <p:cViewPr varScale="1">
        <p:scale>
          <a:sx n="78" d="100"/>
          <a:sy n="78" d="100"/>
        </p:scale>
        <p:origin x="1219" y="86"/>
      </p:cViewPr>
      <p:guideLst>
        <p:guide orient="horz" pos="2551"/>
        <p:guide pos="3368"/>
        <p:guide orient="horz" pos="23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8EE0E-8E7F-4CE0-923F-EC01FC0240AC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935288" y="857250"/>
            <a:ext cx="32734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680BF-1746-4E05-9EED-7416FFBB43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376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198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66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</p:sldLayoutIdLst>
  <p:txStyles>
    <p:titleStyle>
      <a:lvl1pPr algn="l" defTabSz="801938" rtl="0" eaLnBrk="1" latinLnBrk="0" hangingPunct="1">
        <a:lnSpc>
          <a:spcPct val="90000"/>
        </a:lnSpc>
        <a:spcBef>
          <a:spcPct val="0"/>
        </a:spcBef>
        <a:buNone/>
        <a:defRPr sz="4210" b="1" kern="1200">
          <a:solidFill>
            <a:srgbClr val="1F417E"/>
          </a:solidFill>
          <a:latin typeface="+mj-lt"/>
          <a:ea typeface="+mj-ea"/>
          <a:cs typeface="+mj-cs"/>
        </a:defRPr>
      </a:lvl1pPr>
    </p:titleStyle>
    <p:bodyStyle>
      <a:lvl1pPr marL="221007" indent="-221007" algn="l" defTabSz="801938" rtl="0" eaLnBrk="1" latinLnBrk="0" hangingPunct="1">
        <a:spcBef>
          <a:spcPts val="878"/>
        </a:spcBef>
        <a:buClr>
          <a:schemeClr val="accent2"/>
        </a:buClr>
        <a:buSzPct val="80000"/>
        <a:buFont typeface="Microsoft Sans Serif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442013" indent="-221007" algn="l" defTabSz="801938" rtl="0" eaLnBrk="1" latinLnBrk="0" hangingPunct="1">
        <a:spcBef>
          <a:spcPts val="878"/>
        </a:spcBef>
        <a:buClr>
          <a:schemeClr val="accent2"/>
        </a:buClr>
        <a:buSzPct val="80000"/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2pPr>
      <a:lvl3pPr marL="663020" indent="-221007" algn="l" defTabSz="801938" rtl="0" eaLnBrk="1" latinLnBrk="0" hangingPunct="1">
        <a:spcBef>
          <a:spcPts val="878"/>
        </a:spcBef>
        <a:buClr>
          <a:schemeClr val="accent2"/>
        </a:buClr>
        <a:buSzPct val="80000"/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3pPr>
      <a:lvl4pPr marL="884027" indent="-221007" algn="l" defTabSz="801938" rtl="0" eaLnBrk="1" latinLnBrk="0" hangingPunct="1">
        <a:spcBef>
          <a:spcPts val="878"/>
        </a:spcBef>
        <a:buClr>
          <a:schemeClr val="accent2"/>
        </a:buClr>
        <a:buSzPct val="80000"/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4pPr>
      <a:lvl5pPr marL="1105034" indent="-221007" algn="l" defTabSz="801938" rtl="0" eaLnBrk="1" latinLnBrk="0" hangingPunct="1">
        <a:spcBef>
          <a:spcPts val="878"/>
        </a:spcBef>
        <a:buClr>
          <a:schemeClr val="accent2"/>
        </a:buClr>
        <a:buSzPct val="80000"/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5pPr>
      <a:lvl6pPr marL="1326041" indent="-221007" algn="l" defTabSz="801938" rtl="0" eaLnBrk="1" latinLnBrk="0" hangingPunct="1">
        <a:spcBef>
          <a:spcPts val="878"/>
        </a:spcBef>
        <a:buClr>
          <a:schemeClr val="accent2"/>
        </a:buClr>
        <a:buSzPct val="80000"/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6pPr>
      <a:lvl7pPr marL="1547047" indent="-221007" algn="l" defTabSz="801938" rtl="0" eaLnBrk="1" latinLnBrk="0" hangingPunct="1">
        <a:spcBef>
          <a:spcPts val="878"/>
        </a:spcBef>
        <a:buClr>
          <a:schemeClr val="accent2"/>
        </a:buClr>
        <a:buSzPct val="80000"/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7pPr>
      <a:lvl8pPr marL="1768054" indent="-221007" algn="l" defTabSz="801938" rtl="0" eaLnBrk="1" latinLnBrk="0" hangingPunct="1">
        <a:spcBef>
          <a:spcPts val="878"/>
        </a:spcBef>
        <a:buClr>
          <a:schemeClr val="accent2"/>
        </a:buClr>
        <a:buSzPct val="80000"/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8pPr>
      <a:lvl9pPr marL="1989061" indent="-221007" algn="l" defTabSz="801938" rtl="0" eaLnBrk="1" latinLnBrk="0" hangingPunct="1">
        <a:spcBef>
          <a:spcPts val="878"/>
        </a:spcBef>
        <a:buClr>
          <a:schemeClr val="accent2"/>
        </a:buClr>
        <a:buSzPct val="80000"/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80193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70" algn="l" defTabSz="80193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38" algn="l" defTabSz="80193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908" algn="l" defTabSz="80193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78" algn="l" defTabSz="80193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47" algn="l" defTabSz="80193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816" algn="l" defTabSz="80193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86" algn="l" defTabSz="80193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56" algn="l" defTabSz="80193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Relationship Id="rId30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18" Type="http://schemas.openxmlformats.org/officeDocument/2006/relationships/image" Target="../media/image25.png"/><Relationship Id="rId3" Type="http://schemas.openxmlformats.org/officeDocument/2006/relationships/image" Target="../media/image10.svg"/><Relationship Id="rId21" Type="http://schemas.openxmlformats.org/officeDocument/2006/relationships/image" Target="../media/image28.svg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17" Type="http://schemas.openxmlformats.org/officeDocument/2006/relationships/image" Target="../media/image24.sv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32.svg"/><Relationship Id="rId5" Type="http://schemas.openxmlformats.org/officeDocument/2006/relationships/image" Target="../media/image12.svg"/><Relationship Id="rId15" Type="http://schemas.openxmlformats.org/officeDocument/2006/relationships/image" Target="../media/image22.svg"/><Relationship Id="rId23" Type="http://schemas.openxmlformats.org/officeDocument/2006/relationships/image" Target="../media/image34.svg"/><Relationship Id="rId10" Type="http://schemas.openxmlformats.org/officeDocument/2006/relationships/image" Target="../media/image31.png"/><Relationship Id="rId19" Type="http://schemas.openxmlformats.org/officeDocument/2006/relationships/image" Target="../media/image26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Relationship Id="rId14" Type="http://schemas.openxmlformats.org/officeDocument/2006/relationships/image" Target="../media/image21.png"/><Relationship Id="rId22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64610F-A998-4295-8BAB-9C44BCC47ED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184973" y="2215002"/>
            <a:ext cx="3605684" cy="175297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i-FI" sz="3771" dirty="0">
                <a:latin typeface="+mn-lt"/>
              </a:rPr>
              <a:t>tekoa oman mielenterveyden hyväksi</a:t>
            </a:r>
          </a:p>
        </p:txBody>
      </p:sp>
      <p:sp>
        <p:nvSpPr>
          <p:cNvPr id="89" name="Tekstiruutu 88">
            <a:extLst>
              <a:ext uri="{FF2B5EF4-FFF2-40B4-BE49-F238E27FC236}">
                <a16:creationId xmlns:a16="http://schemas.microsoft.com/office/drawing/2014/main" id="{D0B29364-7522-4490-9BB0-8006844F8FC5}"/>
              </a:ext>
            </a:extLst>
          </p:cNvPr>
          <p:cNvSpPr txBox="1"/>
          <p:nvPr/>
        </p:nvSpPr>
        <p:spPr>
          <a:xfrm>
            <a:off x="5541290" y="-168170"/>
            <a:ext cx="3585302" cy="30777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20000" b="1" spc="-1000" dirty="0">
                <a:solidFill>
                  <a:srgbClr val="F099C2"/>
                </a:solidFill>
              </a:rPr>
              <a:t>10</a:t>
            </a:r>
          </a:p>
        </p:txBody>
      </p:sp>
      <p:grpSp>
        <p:nvGrpSpPr>
          <p:cNvPr id="66" name="Ryhmä 65">
            <a:extLst>
              <a:ext uri="{FF2B5EF4-FFF2-40B4-BE49-F238E27FC236}">
                <a16:creationId xmlns:a16="http://schemas.microsoft.com/office/drawing/2014/main" id="{E54C0F9C-11D4-45C4-A87B-63D891B5D567}"/>
              </a:ext>
            </a:extLst>
          </p:cNvPr>
          <p:cNvGrpSpPr/>
          <p:nvPr/>
        </p:nvGrpSpPr>
        <p:grpSpPr>
          <a:xfrm>
            <a:off x="7888360" y="3404524"/>
            <a:ext cx="1387750" cy="1353746"/>
            <a:chOff x="7037144" y="2379482"/>
            <a:chExt cx="616573" cy="648758"/>
          </a:xfrm>
        </p:grpSpPr>
        <p:grpSp>
          <p:nvGrpSpPr>
            <p:cNvPr id="67" name="Kuva 28" descr="Nainen ja lyhyt hiukset">
              <a:extLst>
                <a:ext uri="{FF2B5EF4-FFF2-40B4-BE49-F238E27FC236}">
                  <a16:creationId xmlns:a16="http://schemas.microsoft.com/office/drawing/2014/main" id="{64215F1F-62EF-49BA-9476-DB3515D80676}"/>
                </a:ext>
              </a:extLst>
            </p:cNvPr>
            <p:cNvGrpSpPr/>
            <p:nvPr/>
          </p:nvGrpSpPr>
          <p:grpSpPr>
            <a:xfrm>
              <a:off x="7037144" y="2379482"/>
              <a:ext cx="616573" cy="648758"/>
              <a:chOff x="7037144" y="2379482"/>
              <a:chExt cx="616573" cy="648758"/>
            </a:xfrm>
          </p:grpSpPr>
          <p:sp>
            <p:nvSpPr>
              <p:cNvPr id="69" name="Vapaamuotoinen: Muoto 68">
                <a:extLst>
                  <a:ext uri="{FF2B5EF4-FFF2-40B4-BE49-F238E27FC236}">
                    <a16:creationId xmlns:a16="http://schemas.microsoft.com/office/drawing/2014/main" id="{FB3E18F4-4097-4C91-A910-449D6955D61F}"/>
                  </a:ext>
                </a:extLst>
              </p:cNvPr>
              <p:cNvSpPr/>
              <p:nvPr/>
            </p:nvSpPr>
            <p:spPr>
              <a:xfrm>
                <a:off x="7130206" y="2429090"/>
                <a:ext cx="502887" cy="583717"/>
              </a:xfrm>
              <a:custGeom>
                <a:avLst/>
                <a:gdLst>
                  <a:gd name="connsiteX0" fmla="*/ 135132 w 502887"/>
                  <a:gd name="connsiteY0" fmla="*/ 20005 h 583717"/>
                  <a:gd name="connsiteX1" fmla="*/ 446313 w 502887"/>
                  <a:gd name="connsiteY1" fmla="*/ 75374 h 583717"/>
                  <a:gd name="connsiteX2" fmla="*/ 505463 w 502887"/>
                  <a:gd name="connsiteY2" fmla="*/ 192884 h 583717"/>
                  <a:gd name="connsiteX3" fmla="*/ 479460 w 502887"/>
                  <a:gd name="connsiteY3" fmla="*/ 323852 h 583717"/>
                  <a:gd name="connsiteX4" fmla="*/ 502321 w 502887"/>
                  <a:gd name="connsiteY4" fmla="*/ 410530 h 583717"/>
                  <a:gd name="connsiteX5" fmla="*/ 336966 w 502887"/>
                  <a:gd name="connsiteY5" fmla="*/ 583752 h 583717"/>
                  <a:gd name="connsiteX6" fmla="*/ 45405 w 502887"/>
                  <a:gd name="connsiteY6" fmla="*/ 426303 h 583717"/>
                  <a:gd name="connsiteX7" fmla="*/ 135132 w 502887"/>
                  <a:gd name="connsiteY7" fmla="*/ 20005 h 583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02887" h="583717">
                    <a:moveTo>
                      <a:pt x="135132" y="20005"/>
                    </a:moveTo>
                    <a:cubicBezTo>
                      <a:pt x="346396" y="-34383"/>
                      <a:pt x="416596" y="35245"/>
                      <a:pt x="446313" y="75374"/>
                    </a:cubicBezTo>
                    <a:cubicBezTo>
                      <a:pt x="461077" y="95291"/>
                      <a:pt x="499177" y="124780"/>
                      <a:pt x="505463" y="192884"/>
                    </a:cubicBezTo>
                    <a:cubicBezTo>
                      <a:pt x="509844" y="240156"/>
                      <a:pt x="479460" y="281609"/>
                      <a:pt x="479460" y="323852"/>
                    </a:cubicBezTo>
                    <a:cubicBezTo>
                      <a:pt x="479460" y="345417"/>
                      <a:pt x="516132" y="370049"/>
                      <a:pt x="502321" y="410530"/>
                    </a:cubicBezTo>
                    <a:cubicBezTo>
                      <a:pt x="474984" y="480482"/>
                      <a:pt x="410785" y="583752"/>
                      <a:pt x="336966" y="583752"/>
                    </a:cubicBezTo>
                    <a:cubicBezTo>
                      <a:pt x="263148" y="583752"/>
                      <a:pt x="126940" y="543070"/>
                      <a:pt x="45405" y="426303"/>
                    </a:cubicBezTo>
                    <a:cubicBezTo>
                      <a:pt x="18642" y="388041"/>
                      <a:pt x="-70799" y="114198"/>
                      <a:pt x="135132" y="20005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i-FI" sz="1579"/>
              </a:p>
            </p:txBody>
          </p:sp>
          <p:sp>
            <p:nvSpPr>
              <p:cNvPr id="70" name="Vapaamuotoinen: Muoto 69">
                <a:extLst>
                  <a:ext uri="{FF2B5EF4-FFF2-40B4-BE49-F238E27FC236}">
                    <a16:creationId xmlns:a16="http://schemas.microsoft.com/office/drawing/2014/main" id="{E6312100-0368-4D03-AF80-A968A7BA94A8}"/>
                  </a:ext>
                </a:extLst>
              </p:cNvPr>
              <p:cNvSpPr/>
              <p:nvPr/>
            </p:nvSpPr>
            <p:spPr>
              <a:xfrm>
                <a:off x="7037144" y="2379482"/>
                <a:ext cx="616573" cy="648758"/>
              </a:xfrm>
              <a:custGeom>
                <a:avLst/>
                <a:gdLst>
                  <a:gd name="connsiteX0" fmla="*/ 593097 w 616573"/>
                  <a:gd name="connsiteY0" fmla="*/ 393568 h 648758"/>
                  <a:gd name="connsiteX1" fmla="*/ 582619 w 616573"/>
                  <a:gd name="connsiteY1" fmla="*/ 367745 h 648758"/>
                  <a:gd name="connsiteX2" fmla="*/ 559664 w 616573"/>
                  <a:gd name="connsiteY2" fmla="*/ 95311 h 648758"/>
                  <a:gd name="connsiteX3" fmla="*/ 327825 w 616573"/>
                  <a:gd name="connsiteY3" fmla="*/ 328 h 648758"/>
                  <a:gd name="connsiteX4" fmla="*/ 88461 w 616573"/>
                  <a:gd name="connsiteY4" fmla="*/ 106208 h 648758"/>
                  <a:gd name="connsiteX5" fmla="*/ 4070 w 616573"/>
                  <a:gd name="connsiteY5" fmla="*/ 311595 h 648758"/>
                  <a:gd name="connsiteX6" fmla="*/ 46456 w 616573"/>
                  <a:gd name="connsiteY6" fmla="*/ 511982 h 648758"/>
                  <a:gd name="connsiteX7" fmla="*/ 172186 w 616573"/>
                  <a:gd name="connsiteY7" fmla="*/ 646323 h 648758"/>
                  <a:gd name="connsiteX8" fmla="*/ 209430 w 616573"/>
                  <a:gd name="connsiteY8" fmla="*/ 639494 h 648758"/>
                  <a:gd name="connsiteX9" fmla="*/ 184283 w 616573"/>
                  <a:gd name="connsiteY9" fmla="*/ 547473 h 648758"/>
                  <a:gd name="connsiteX10" fmla="*/ 219334 w 616573"/>
                  <a:gd name="connsiteY10" fmla="*/ 561836 h 648758"/>
                  <a:gd name="connsiteX11" fmla="*/ 179711 w 616573"/>
                  <a:gd name="connsiteY11" fmla="*/ 509211 h 648758"/>
                  <a:gd name="connsiteX12" fmla="*/ 210286 w 616573"/>
                  <a:gd name="connsiteY12" fmla="*/ 362278 h 648758"/>
                  <a:gd name="connsiteX13" fmla="*/ 285630 w 616573"/>
                  <a:gd name="connsiteY13" fmla="*/ 273667 h 648758"/>
                  <a:gd name="connsiteX14" fmla="*/ 422122 w 616573"/>
                  <a:gd name="connsiteY14" fmla="*/ 206097 h 648758"/>
                  <a:gd name="connsiteX15" fmla="*/ 426789 w 616573"/>
                  <a:gd name="connsiteY15" fmla="*/ 247702 h 648758"/>
                  <a:gd name="connsiteX16" fmla="*/ 523946 w 616573"/>
                  <a:gd name="connsiteY16" fmla="*/ 200391 h 648758"/>
                  <a:gd name="connsiteX17" fmla="*/ 578810 w 616573"/>
                  <a:gd name="connsiteY17" fmla="*/ 258684 h 648758"/>
                  <a:gd name="connsiteX18" fmla="*/ 561760 w 616573"/>
                  <a:gd name="connsiteY18" fmla="*/ 375041 h 648758"/>
                  <a:gd name="connsiteX19" fmla="*/ 574426 w 616573"/>
                  <a:gd name="connsiteY19" fmla="*/ 410617 h 648758"/>
                  <a:gd name="connsiteX20" fmla="*/ 579570 w 616573"/>
                  <a:gd name="connsiteY20" fmla="*/ 474397 h 648758"/>
                  <a:gd name="connsiteX21" fmla="*/ 579570 w 616573"/>
                  <a:gd name="connsiteY21" fmla="*/ 474454 h 648758"/>
                  <a:gd name="connsiteX22" fmla="*/ 579475 w 616573"/>
                  <a:gd name="connsiteY22" fmla="*/ 474530 h 648758"/>
                  <a:gd name="connsiteX23" fmla="*/ 579475 w 616573"/>
                  <a:gd name="connsiteY23" fmla="*/ 474568 h 648758"/>
                  <a:gd name="connsiteX24" fmla="*/ 579475 w 616573"/>
                  <a:gd name="connsiteY24" fmla="*/ 474587 h 648758"/>
                  <a:gd name="connsiteX25" fmla="*/ 441648 w 616573"/>
                  <a:gd name="connsiteY25" fmla="*/ 618767 h 648758"/>
                  <a:gd name="connsiteX26" fmla="*/ 441553 w 616573"/>
                  <a:gd name="connsiteY26" fmla="*/ 618786 h 648758"/>
                  <a:gd name="connsiteX27" fmla="*/ 332492 w 616573"/>
                  <a:gd name="connsiteY27" fmla="*/ 592459 h 648758"/>
                  <a:gd name="connsiteX28" fmla="*/ 315633 w 616573"/>
                  <a:gd name="connsiteY28" fmla="*/ 586658 h 648758"/>
                  <a:gd name="connsiteX29" fmla="*/ 307440 w 616573"/>
                  <a:gd name="connsiteY29" fmla="*/ 597431 h 648758"/>
                  <a:gd name="connsiteX30" fmla="*/ 425456 w 616573"/>
                  <a:gd name="connsiteY30" fmla="*/ 643980 h 648758"/>
                  <a:gd name="connsiteX31" fmla="*/ 581284 w 616573"/>
                  <a:gd name="connsiteY31" fmla="*/ 525336 h 648758"/>
                  <a:gd name="connsiteX32" fmla="*/ 593097 w 616573"/>
                  <a:gd name="connsiteY32" fmla="*/ 393568 h 648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616573" h="648758">
                    <a:moveTo>
                      <a:pt x="593097" y="393568"/>
                    </a:moveTo>
                    <a:cubicBezTo>
                      <a:pt x="585858" y="386633"/>
                      <a:pt x="582428" y="377842"/>
                      <a:pt x="582619" y="367745"/>
                    </a:cubicBezTo>
                    <a:cubicBezTo>
                      <a:pt x="644436" y="267304"/>
                      <a:pt x="623195" y="166063"/>
                      <a:pt x="559664" y="95311"/>
                    </a:cubicBezTo>
                    <a:cubicBezTo>
                      <a:pt x="505084" y="34542"/>
                      <a:pt x="419266" y="-3730"/>
                      <a:pt x="327825" y="328"/>
                    </a:cubicBezTo>
                    <a:cubicBezTo>
                      <a:pt x="238765" y="3195"/>
                      <a:pt x="143992" y="36028"/>
                      <a:pt x="88461" y="106208"/>
                    </a:cubicBezTo>
                    <a:cubicBezTo>
                      <a:pt x="34264" y="174702"/>
                      <a:pt x="9310" y="245054"/>
                      <a:pt x="4070" y="311595"/>
                    </a:cubicBezTo>
                    <a:cubicBezTo>
                      <a:pt x="-1741" y="385748"/>
                      <a:pt x="16835" y="455156"/>
                      <a:pt x="46456" y="511982"/>
                    </a:cubicBezTo>
                    <a:cubicBezTo>
                      <a:pt x="80556" y="577524"/>
                      <a:pt x="129323" y="626311"/>
                      <a:pt x="172186" y="646323"/>
                    </a:cubicBezTo>
                    <a:cubicBezTo>
                      <a:pt x="181997" y="650933"/>
                      <a:pt x="213906" y="649323"/>
                      <a:pt x="209430" y="639494"/>
                    </a:cubicBezTo>
                    <a:cubicBezTo>
                      <a:pt x="196666" y="611233"/>
                      <a:pt x="186664" y="559188"/>
                      <a:pt x="184283" y="547473"/>
                    </a:cubicBezTo>
                    <a:cubicBezTo>
                      <a:pt x="194380" y="553149"/>
                      <a:pt x="207335" y="566456"/>
                      <a:pt x="219334" y="561836"/>
                    </a:cubicBezTo>
                    <a:cubicBezTo>
                      <a:pt x="216288" y="540043"/>
                      <a:pt x="193617" y="524955"/>
                      <a:pt x="179711" y="509211"/>
                    </a:cubicBezTo>
                    <a:cubicBezTo>
                      <a:pt x="178188" y="458538"/>
                      <a:pt x="192952" y="409551"/>
                      <a:pt x="210286" y="362278"/>
                    </a:cubicBezTo>
                    <a:cubicBezTo>
                      <a:pt x="242672" y="339732"/>
                      <a:pt x="267340" y="308643"/>
                      <a:pt x="285630" y="273667"/>
                    </a:cubicBezTo>
                    <a:cubicBezTo>
                      <a:pt x="331920" y="252683"/>
                      <a:pt x="376496" y="228423"/>
                      <a:pt x="422122" y="206097"/>
                    </a:cubicBezTo>
                    <a:cubicBezTo>
                      <a:pt x="421931" y="219203"/>
                      <a:pt x="402216" y="248616"/>
                      <a:pt x="426789" y="247702"/>
                    </a:cubicBezTo>
                    <a:cubicBezTo>
                      <a:pt x="462698" y="241063"/>
                      <a:pt x="496512" y="224423"/>
                      <a:pt x="523946" y="200391"/>
                    </a:cubicBezTo>
                    <a:cubicBezTo>
                      <a:pt x="538994" y="222622"/>
                      <a:pt x="558044" y="241758"/>
                      <a:pt x="578810" y="258684"/>
                    </a:cubicBezTo>
                    <a:cubicBezTo>
                      <a:pt x="573666" y="297565"/>
                      <a:pt x="567569" y="336284"/>
                      <a:pt x="561760" y="375041"/>
                    </a:cubicBezTo>
                    <a:cubicBezTo>
                      <a:pt x="560043" y="389605"/>
                      <a:pt x="564806" y="399978"/>
                      <a:pt x="574426" y="410617"/>
                    </a:cubicBezTo>
                    <a:cubicBezTo>
                      <a:pt x="589858" y="427991"/>
                      <a:pt x="587667" y="453994"/>
                      <a:pt x="579570" y="474397"/>
                    </a:cubicBezTo>
                    <a:cubicBezTo>
                      <a:pt x="579570" y="474416"/>
                      <a:pt x="579570" y="474435"/>
                      <a:pt x="579570" y="474454"/>
                    </a:cubicBezTo>
                    <a:cubicBezTo>
                      <a:pt x="579570" y="474482"/>
                      <a:pt x="579570" y="474502"/>
                      <a:pt x="579475" y="474530"/>
                    </a:cubicBezTo>
                    <a:lnTo>
                      <a:pt x="579475" y="474568"/>
                    </a:lnTo>
                    <a:lnTo>
                      <a:pt x="579475" y="474587"/>
                    </a:lnTo>
                    <a:cubicBezTo>
                      <a:pt x="552139" y="529108"/>
                      <a:pt x="502038" y="600165"/>
                      <a:pt x="441648" y="618767"/>
                    </a:cubicBezTo>
                    <a:cubicBezTo>
                      <a:pt x="441648" y="618777"/>
                      <a:pt x="441553" y="618786"/>
                      <a:pt x="441553" y="618786"/>
                    </a:cubicBezTo>
                    <a:cubicBezTo>
                      <a:pt x="404025" y="618939"/>
                      <a:pt x="365162" y="611490"/>
                      <a:pt x="332492" y="592459"/>
                    </a:cubicBezTo>
                    <a:cubicBezTo>
                      <a:pt x="327539" y="588601"/>
                      <a:pt x="322014" y="586154"/>
                      <a:pt x="315633" y="586658"/>
                    </a:cubicBezTo>
                    <a:cubicBezTo>
                      <a:pt x="310012" y="586430"/>
                      <a:pt x="306108" y="592288"/>
                      <a:pt x="307440" y="597431"/>
                    </a:cubicBezTo>
                    <a:cubicBezTo>
                      <a:pt x="320205" y="628797"/>
                      <a:pt x="394214" y="641284"/>
                      <a:pt x="425456" y="643980"/>
                    </a:cubicBezTo>
                    <a:cubicBezTo>
                      <a:pt x="493464" y="647190"/>
                      <a:pt x="544805" y="574533"/>
                      <a:pt x="581284" y="525336"/>
                    </a:cubicBezTo>
                    <a:cubicBezTo>
                      <a:pt x="607764" y="488132"/>
                      <a:pt x="627672" y="432115"/>
                      <a:pt x="593097" y="393568"/>
                    </a:cubicBezTo>
                  </a:path>
                </a:pathLst>
              </a:custGeom>
              <a:solidFill>
                <a:srgbClr val="002F6C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i-FI" sz="1579" dirty="0"/>
              </a:p>
            </p:txBody>
          </p:sp>
        </p:grpSp>
        <p:pic>
          <p:nvPicPr>
            <p:cNvPr id="68" name="Kuva 67" descr="Iloiset kasvot">
              <a:extLst>
                <a:ext uri="{FF2B5EF4-FFF2-40B4-BE49-F238E27FC236}">
                  <a16:creationId xmlns:a16="http://schemas.microsoft.com/office/drawing/2014/main" id="{308AF5B5-1267-4AD4-8784-E34F2CCB70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294865" y="2643566"/>
              <a:ext cx="304578" cy="314094"/>
            </a:xfrm>
            <a:prstGeom prst="rect">
              <a:avLst/>
            </a:prstGeom>
          </p:spPr>
        </p:pic>
      </p:grpSp>
      <p:grpSp>
        <p:nvGrpSpPr>
          <p:cNvPr id="71" name="Ryhmä 70">
            <a:extLst>
              <a:ext uri="{FF2B5EF4-FFF2-40B4-BE49-F238E27FC236}">
                <a16:creationId xmlns:a16="http://schemas.microsoft.com/office/drawing/2014/main" id="{88AD1941-4297-420D-88EA-96C984C94868}"/>
              </a:ext>
            </a:extLst>
          </p:cNvPr>
          <p:cNvGrpSpPr/>
          <p:nvPr/>
        </p:nvGrpSpPr>
        <p:grpSpPr>
          <a:xfrm flipH="1">
            <a:off x="8853983" y="1224821"/>
            <a:ext cx="1418832" cy="1389414"/>
            <a:chOff x="6595440" y="1697019"/>
            <a:chExt cx="630381" cy="665854"/>
          </a:xfrm>
        </p:grpSpPr>
        <p:grpSp>
          <p:nvGrpSpPr>
            <p:cNvPr id="72" name="Kuva 26" descr="Nainen päällä pipo">
              <a:extLst>
                <a:ext uri="{FF2B5EF4-FFF2-40B4-BE49-F238E27FC236}">
                  <a16:creationId xmlns:a16="http://schemas.microsoft.com/office/drawing/2014/main" id="{8A5E053C-AE93-49FE-8FAB-196408B96DB7}"/>
                </a:ext>
              </a:extLst>
            </p:cNvPr>
            <p:cNvGrpSpPr/>
            <p:nvPr/>
          </p:nvGrpSpPr>
          <p:grpSpPr>
            <a:xfrm>
              <a:off x="6595440" y="1697019"/>
              <a:ext cx="630381" cy="665854"/>
              <a:chOff x="6595440" y="1697019"/>
              <a:chExt cx="630381" cy="665854"/>
            </a:xfrm>
          </p:grpSpPr>
          <p:sp>
            <p:nvSpPr>
              <p:cNvPr id="74" name="Vapaamuotoinen: Muoto 73">
                <a:extLst>
                  <a:ext uri="{FF2B5EF4-FFF2-40B4-BE49-F238E27FC236}">
                    <a16:creationId xmlns:a16="http://schemas.microsoft.com/office/drawing/2014/main" id="{02138274-7F68-46FD-84BB-525233DDE679}"/>
                  </a:ext>
                </a:extLst>
              </p:cNvPr>
              <p:cNvSpPr/>
              <p:nvPr/>
            </p:nvSpPr>
            <p:spPr>
              <a:xfrm>
                <a:off x="6604837" y="1708028"/>
                <a:ext cx="609163" cy="644747"/>
              </a:xfrm>
              <a:custGeom>
                <a:avLst/>
                <a:gdLst>
                  <a:gd name="connsiteX0" fmla="*/ 362948 w 609163"/>
                  <a:gd name="connsiteY0" fmla="*/ 2095 h 644747"/>
                  <a:gd name="connsiteX1" fmla="*/ 510204 w 609163"/>
                  <a:gd name="connsiteY1" fmla="*/ 33719 h 644747"/>
                  <a:gd name="connsiteX2" fmla="*/ 510395 w 609163"/>
                  <a:gd name="connsiteY2" fmla="*/ 33719 h 644747"/>
                  <a:gd name="connsiteX3" fmla="*/ 550590 w 609163"/>
                  <a:gd name="connsiteY3" fmla="*/ 64389 h 644747"/>
                  <a:gd name="connsiteX4" fmla="*/ 552685 w 609163"/>
                  <a:gd name="connsiteY4" fmla="*/ 130587 h 644747"/>
                  <a:gd name="connsiteX5" fmla="*/ 595072 w 609163"/>
                  <a:gd name="connsiteY5" fmla="*/ 224886 h 644747"/>
                  <a:gd name="connsiteX6" fmla="*/ 604597 w 609163"/>
                  <a:gd name="connsiteY6" fmla="*/ 473964 h 644747"/>
                  <a:gd name="connsiteX7" fmla="*/ 434575 w 609163"/>
                  <a:gd name="connsiteY7" fmla="*/ 646843 h 644747"/>
                  <a:gd name="connsiteX8" fmla="*/ 363614 w 609163"/>
                  <a:gd name="connsiteY8" fmla="*/ 624459 h 644747"/>
                  <a:gd name="connsiteX9" fmla="*/ 248933 w 609163"/>
                  <a:gd name="connsiteY9" fmla="*/ 579216 h 644747"/>
                  <a:gd name="connsiteX10" fmla="*/ 203784 w 609163"/>
                  <a:gd name="connsiteY10" fmla="*/ 535876 h 644747"/>
                  <a:gd name="connsiteX11" fmla="*/ 164255 w 609163"/>
                  <a:gd name="connsiteY11" fmla="*/ 531400 h 644747"/>
                  <a:gd name="connsiteX12" fmla="*/ 113583 w 609163"/>
                  <a:gd name="connsiteY12" fmla="*/ 515969 h 644747"/>
                  <a:gd name="connsiteX13" fmla="*/ 75102 w 609163"/>
                  <a:gd name="connsiteY13" fmla="*/ 439197 h 644747"/>
                  <a:gd name="connsiteX14" fmla="*/ 44813 w 609163"/>
                  <a:gd name="connsiteY14" fmla="*/ 339660 h 644747"/>
                  <a:gd name="connsiteX15" fmla="*/ 3569 w 609163"/>
                  <a:gd name="connsiteY15" fmla="*/ 283750 h 644747"/>
                  <a:gd name="connsiteX16" fmla="*/ 7570 w 609163"/>
                  <a:gd name="connsiteY16" fmla="*/ 216503 h 644747"/>
                  <a:gd name="connsiteX17" fmla="*/ 95294 w 609163"/>
                  <a:gd name="connsiteY17" fmla="*/ 75342 h 644747"/>
                  <a:gd name="connsiteX18" fmla="*/ 362948 w 609163"/>
                  <a:gd name="connsiteY18" fmla="*/ 2095 h 644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09163" h="644747">
                    <a:moveTo>
                      <a:pt x="362948" y="2095"/>
                    </a:moveTo>
                    <a:cubicBezTo>
                      <a:pt x="426956" y="2095"/>
                      <a:pt x="457912" y="10574"/>
                      <a:pt x="510204" y="33719"/>
                    </a:cubicBezTo>
                    <a:lnTo>
                      <a:pt x="510395" y="33719"/>
                    </a:lnTo>
                    <a:cubicBezTo>
                      <a:pt x="513824" y="33719"/>
                      <a:pt x="545732" y="53531"/>
                      <a:pt x="550590" y="64389"/>
                    </a:cubicBezTo>
                    <a:cubicBezTo>
                      <a:pt x="555543" y="75342"/>
                      <a:pt x="546113" y="123825"/>
                      <a:pt x="552685" y="130587"/>
                    </a:cubicBezTo>
                    <a:cubicBezTo>
                      <a:pt x="569259" y="147542"/>
                      <a:pt x="586023" y="188023"/>
                      <a:pt x="595072" y="224886"/>
                    </a:cubicBezTo>
                    <a:cubicBezTo>
                      <a:pt x="615455" y="307848"/>
                      <a:pt x="613455" y="421576"/>
                      <a:pt x="604597" y="473964"/>
                    </a:cubicBezTo>
                    <a:cubicBezTo>
                      <a:pt x="591833" y="549498"/>
                      <a:pt x="544303" y="646843"/>
                      <a:pt x="434575" y="646843"/>
                    </a:cubicBezTo>
                    <a:cubicBezTo>
                      <a:pt x="403809" y="646843"/>
                      <a:pt x="372662" y="626745"/>
                      <a:pt x="363614" y="624459"/>
                    </a:cubicBezTo>
                    <a:cubicBezTo>
                      <a:pt x="318752" y="613029"/>
                      <a:pt x="278460" y="595026"/>
                      <a:pt x="248933" y="579216"/>
                    </a:cubicBezTo>
                    <a:cubicBezTo>
                      <a:pt x="227406" y="567690"/>
                      <a:pt x="209499" y="542068"/>
                      <a:pt x="203784" y="535876"/>
                    </a:cubicBezTo>
                    <a:cubicBezTo>
                      <a:pt x="191307" y="522161"/>
                      <a:pt x="179877" y="530828"/>
                      <a:pt x="164255" y="531400"/>
                    </a:cubicBezTo>
                    <a:cubicBezTo>
                      <a:pt x="144825" y="530352"/>
                      <a:pt x="122917" y="521303"/>
                      <a:pt x="113583" y="515969"/>
                    </a:cubicBezTo>
                    <a:cubicBezTo>
                      <a:pt x="73388" y="486918"/>
                      <a:pt x="81770" y="449199"/>
                      <a:pt x="75102" y="439197"/>
                    </a:cubicBezTo>
                    <a:cubicBezTo>
                      <a:pt x="58814" y="414528"/>
                      <a:pt x="44813" y="339660"/>
                      <a:pt x="44813" y="339660"/>
                    </a:cubicBezTo>
                    <a:cubicBezTo>
                      <a:pt x="44813" y="331947"/>
                      <a:pt x="3569" y="294893"/>
                      <a:pt x="3569" y="283750"/>
                    </a:cubicBezTo>
                    <a:cubicBezTo>
                      <a:pt x="3569" y="272606"/>
                      <a:pt x="-2337" y="246982"/>
                      <a:pt x="7570" y="216503"/>
                    </a:cubicBezTo>
                    <a:cubicBezTo>
                      <a:pt x="17571" y="185928"/>
                      <a:pt x="65767" y="94487"/>
                      <a:pt x="95294" y="75342"/>
                    </a:cubicBezTo>
                    <a:cubicBezTo>
                      <a:pt x="164255" y="42290"/>
                      <a:pt x="298368" y="2095"/>
                      <a:pt x="362948" y="2095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i-FI" sz="1579"/>
              </a:p>
            </p:txBody>
          </p:sp>
          <p:sp>
            <p:nvSpPr>
              <p:cNvPr id="75" name="Vapaamuotoinen: Muoto 74">
                <a:extLst>
                  <a:ext uri="{FF2B5EF4-FFF2-40B4-BE49-F238E27FC236}">
                    <a16:creationId xmlns:a16="http://schemas.microsoft.com/office/drawing/2014/main" id="{8CD8E5DC-DEF2-42AA-9E07-7C671D7E5BB3}"/>
                  </a:ext>
                </a:extLst>
              </p:cNvPr>
              <p:cNvSpPr/>
              <p:nvPr/>
            </p:nvSpPr>
            <p:spPr>
              <a:xfrm>
                <a:off x="6604908" y="1708504"/>
                <a:ext cx="548696" cy="528092"/>
              </a:xfrm>
              <a:custGeom>
                <a:avLst/>
                <a:gdLst>
                  <a:gd name="connsiteX0" fmla="*/ 113417 w 548696"/>
                  <a:gd name="connsiteY0" fmla="*/ 515874 h 528092"/>
                  <a:gd name="connsiteX1" fmla="*/ 75031 w 548696"/>
                  <a:gd name="connsiteY1" fmla="*/ 439197 h 528092"/>
                  <a:gd name="connsiteX2" fmla="*/ 44932 w 548696"/>
                  <a:gd name="connsiteY2" fmla="*/ 362522 h 528092"/>
                  <a:gd name="connsiteX3" fmla="*/ 43503 w 548696"/>
                  <a:gd name="connsiteY3" fmla="*/ 342518 h 528092"/>
                  <a:gd name="connsiteX4" fmla="*/ 10166 w 548696"/>
                  <a:gd name="connsiteY4" fmla="*/ 294417 h 528092"/>
                  <a:gd name="connsiteX5" fmla="*/ 5213 w 548696"/>
                  <a:gd name="connsiteY5" fmla="*/ 227932 h 528092"/>
                  <a:gd name="connsiteX6" fmla="*/ 10641 w 548696"/>
                  <a:gd name="connsiteY6" fmla="*/ 213454 h 528092"/>
                  <a:gd name="connsiteX7" fmla="*/ 117131 w 548696"/>
                  <a:gd name="connsiteY7" fmla="*/ 61626 h 528092"/>
                  <a:gd name="connsiteX8" fmla="*/ 362877 w 548696"/>
                  <a:gd name="connsiteY8" fmla="*/ 2095 h 528092"/>
                  <a:gd name="connsiteX9" fmla="*/ 485464 w 548696"/>
                  <a:gd name="connsiteY9" fmla="*/ 20382 h 528092"/>
                  <a:gd name="connsiteX10" fmla="*/ 550519 w 548696"/>
                  <a:gd name="connsiteY10" fmla="*/ 64389 h 528092"/>
                  <a:gd name="connsiteX11" fmla="*/ 544614 w 548696"/>
                  <a:gd name="connsiteY11" fmla="*/ 75914 h 528092"/>
                  <a:gd name="connsiteX12" fmla="*/ 284771 w 548696"/>
                  <a:gd name="connsiteY12" fmla="*/ 106107 h 528092"/>
                  <a:gd name="connsiteX13" fmla="*/ 179710 w 548696"/>
                  <a:gd name="connsiteY13" fmla="*/ 356806 h 528092"/>
                  <a:gd name="connsiteX14" fmla="*/ 131610 w 548696"/>
                  <a:gd name="connsiteY14" fmla="*/ 366331 h 528092"/>
                  <a:gd name="connsiteX15" fmla="*/ 103035 w 548696"/>
                  <a:gd name="connsiteY15" fmla="*/ 424910 h 528092"/>
                  <a:gd name="connsiteX16" fmla="*/ 116655 w 548696"/>
                  <a:gd name="connsiteY16" fmla="*/ 469582 h 528092"/>
                  <a:gd name="connsiteX17" fmla="*/ 178092 w 548696"/>
                  <a:gd name="connsiteY17" fmla="*/ 491871 h 528092"/>
                  <a:gd name="connsiteX18" fmla="*/ 187045 w 548696"/>
                  <a:gd name="connsiteY18" fmla="*/ 521684 h 528092"/>
                  <a:gd name="connsiteX19" fmla="*/ 160185 w 548696"/>
                  <a:gd name="connsiteY19" fmla="*/ 530162 h 528092"/>
                  <a:gd name="connsiteX20" fmla="*/ 113417 w 548696"/>
                  <a:gd name="connsiteY20" fmla="*/ 515874 h 5280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548696" h="528092">
                    <a:moveTo>
                      <a:pt x="113417" y="515874"/>
                    </a:moveTo>
                    <a:cubicBezTo>
                      <a:pt x="95128" y="505586"/>
                      <a:pt x="75031" y="451199"/>
                      <a:pt x="75031" y="439197"/>
                    </a:cubicBezTo>
                    <a:cubicBezTo>
                      <a:pt x="75031" y="427291"/>
                      <a:pt x="45503" y="371570"/>
                      <a:pt x="44932" y="362522"/>
                    </a:cubicBezTo>
                    <a:lnTo>
                      <a:pt x="43503" y="342518"/>
                    </a:lnTo>
                    <a:cubicBezTo>
                      <a:pt x="43503" y="334803"/>
                      <a:pt x="20166" y="313467"/>
                      <a:pt x="10166" y="294417"/>
                    </a:cubicBezTo>
                    <a:cubicBezTo>
                      <a:pt x="5022" y="284510"/>
                      <a:pt x="-2693" y="267272"/>
                      <a:pt x="5213" y="227932"/>
                    </a:cubicBezTo>
                    <a:lnTo>
                      <a:pt x="10641" y="213454"/>
                    </a:lnTo>
                    <a:cubicBezTo>
                      <a:pt x="19023" y="171545"/>
                      <a:pt x="80365" y="78200"/>
                      <a:pt x="117131" y="61626"/>
                    </a:cubicBezTo>
                    <a:cubicBezTo>
                      <a:pt x="186188" y="28575"/>
                      <a:pt x="298297" y="2095"/>
                      <a:pt x="362877" y="2095"/>
                    </a:cubicBezTo>
                    <a:cubicBezTo>
                      <a:pt x="426885" y="2095"/>
                      <a:pt x="462699" y="8285"/>
                      <a:pt x="485464" y="20382"/>
                    </a:cubicBezTo>
                    <a:cubicBezTo>
                      <a:pt x="508227" y="32479"/>
                      <a:pt x="536231" y="42576"/>
                      <a:pt x="550519" y="64389"/>
                    </a:cubicBezTo>
                    <a:lnTo>
                      <a:pt x="544614" y="75914"/>
                    </a:lnTo>
                    <a:cubicBezTo>
                      <a:pt x="467366" y="78200"/>
                      <a:pt x="340302" y="85057"/>
                      <a:pt x="284771" y="106107"/>
                    </a:cubicBezTo>
                    <a:cubicBezTo>
                      <a:pt x="202284" y="137445"/>
                      <a:pt x="179710" y="356806"/>
                      <a:pt x="179710" y="356806"/>
                    </a:cubicBezTo>
                    <a:cubicBezTo>
                      <a:pt x="159422" y="366903"/>
                      <a:pt x="149612" y="352520"/>
                      <a:pt x="131610" y="366331"/>
                    </a:cubicBezTo>
                    <a:cubicBezTo>
                      <a:pt x="102749" y="388525"/>
                      <a:pt x="103035" y="424910"/>
                      <a:pt x="103035" y="424910"/>
                    </a:cubicBezTo>
                    <a:cubicBezTo>
                      <a:pt x="103035" y="424910"/>
                      <a:pt x="105796" y="451675"/>
                      <a:pt x="116655" y="469582"/>
                    </a:cubicBezTo>
                    <a:cubicBezTo>
                      <a:pt x="141135" y="510063"/>
                      <a:pt x="178092" y="491871"/>
                      <a:pt x="178092" y="491871"/>
                    </a:cubicBezTo>
                    <a:lnTo>
                      <a:pt x="187045" y="521684"/>
                    </a:lnTo>
                    <a:cubicBezTo>
                      <a:pt x="187045" y="521684"/>
                      <a:pt x="175995" y="530733"/>
                      <a:pt x="160185" y="530162"/>
                    </a:cubicBezTo>
                    <a:cubicBezTo>
                      <a:pt x="141992" y="529399"/>
                      <a:pt x="118465" y="518731"/>
                      <a:pt x="113417" y="51587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i-FI" sz="1579"/>
              </a:p>
            </p:txBody>
          </p:sp>
          <p:sp>
            <p:nvSpPr>
              <p:cNvPr id="76" name="Vapaamuotoinen: Muoto 75">
                <a:extLst>
                  <a:ext uri="{FF2B5EF4-FFF2-40B4-BE49-F238E27FC236}">
                    <a16:creationId xmlns:a16="http://schemas.microsoft.com/office/drawing/2014/main" id="{86F410AD-55FE-4525-801A-CCEEE4017D78}"/>
                  </a:ext>
                </a:extLst>
              </p:cNvPr>
              <p:cNvSpPr/>
              <p:nvPr/>
            </p:nvSpPr>
            <p:spPr>
              <a:xfrm>
                <a:off x="6595440" y="1697019"/>
                <a:ext cx="630381" cy="665854"/>
              </a:xfrm>
              <a:custGeom>
                <a:avLst/>
                <a:gdLst>
                  <a:gd name="connsiteX0" fmla="*/ 450926 w 630381"/>
                  <a:gd name="connsiteY0" fmla="*/ 667948 h 665854"/>
                  <a:gd name="connsiteX1" fmla="*/ 335387 w 630381"/>
                  <a:gd name="connsiteY1" fmla="*/ 615085 h 665854"/>
                  <a:gd name="connsiteX2" fmla="*/ 336435 w 630381"/>
                  <a:gd name="connsiteY2" fmla="*/ 614037 h 665854"/>
                  <a:gd name="connsiteX3" fmla="*/ 340816 w 630381"/>
                  <a:gd name="connsiteY3" fmla="*/ 618514 h 665854"/>
                  <a:gd name="connsiteX4" fmla="*/ 341007 w 630381"/>
                  <a:gd name="connsiteY4" fmla="*/ 618323 h 665854"/>
                  <a:gd name="connsiteX5" fmla="*/ 337196 w 630381"/>
                  <a:gd name="connsiteY5" fmla="*/ 611274 h 665854"/>
                  <a:gd name="connsiteX6" fmla="*/ 337768 w 630381"/>
                  <a:gd name="connsiteY6" fmla="*/ 611847 h 665854"/>
                  <a:gd name="connsiteX7" fmla="*/ 339578 w 630381"/>
                  <a:gd name="connsiteY7" fmla="*/ 612989 h 665854"/>
                  <a:gd name="connsiteX8" fmla="*/ 339673 w 630381"/>
                  <a:gd name="connsiteY8" fmla="*/ 612989 h 665854"/>
                  <a:gd name="connsiteX9" fmla="*/ 340244 w 630381"/>
                  <a:gd name="connsiteY9" fmla="*/ 610131 h 665854"/>
                  <a:gd name="connsiteX10" fmla="*/ 344626 w 630381"/>
                  <a:gd name="connsiteY10" fmla="*/ 614417 h 665854"/>
                  <a:gd name="connsiteX11" fmla="*/ 345292 w 630381"/>
                  <a:gd name="connsiteY11" fmla="*/ 614417 h 665854"/>
                  <a:gd name="connsiteX12" fmla="*/ 343197 w 630381"/>
                  <a:gd name="connsiteY12" fmla="*/ 610227 h 665854"/>
                  <a:gd name="connsiteX13" fmla="*/ 346340 w 630381"/>
                  <a:gd name="connsiteY13" fmla="*/ 610131 h 665854"/>
                  <a:gd name="connsiteX14" fmla="*/ 546080 w 630381"/>
                  <a:gd name="connsiteY14" fmla="*/ 605750 h 665854"/>
                  <a:gd name="connsiteX15" fmla="*/ 612469 w 630381"/>
                  <a:gd name="connsiteY15" fmla="*/ 395439 h 665854"/>
                  <a:gd name="connsiteX16" fmla="*/ 557986 w 630381"/>
                  <a:gd name="connsiteY16" fmla="*/ 151598 h 665854"/>
                  <a:gd name="connsiteX17" fmla="*/ 526458 w 630381"/>
                  <a:gd name="connsiteY17" fmla="*/ 144931 h 665854"/>
                  <a:gd name="connsiteX18" fmla="*/ 412063 w 630381"/>
                  <a:gd name="connsiteY18" fmla="*/ 151407 h 665854"/>
                  <a:gd name="connsiteX19" fmla="*/ 307288 w 630381"/>
                  <a:gd name="connsiteY19" fmla="*/ 177792 h 665854"/>
                  <a:gd name="connsiteX20" fmla="*/ 259281 w 630381"/>
                  <a:gd name="connsiteY20" fmla="*/ 252564 h 665854"/>
                  <a:gd name="connsiteX21" fmla="*/ 223182 w 630381"/>
                  <a:gd name="connsiteY21" fmla="*/ 315237 h 665854"/>
                  <a:gd name="connsiteX22" fmla="*/ 223182 w 630381"/>
                  <a:gd name="connsiteY22" fmla="*/ 315237 h 665854"/>
                  <a:gd name="connsiteX23" fmla="*/ 221467 w 630381"/>
                  <a:gd name="connsiteY23" fmla="*/ 324857 h 665854"/>
                  <a:gd name="connsiteX24" fmla="*/ 208132 w 630381"/>
                  <a:gd name="connsiteY24" fmla="*/ 393153 h 665854"/>
                  <a:gd name="connsiteX25" fmla="*/ 205657 w 630381"/>
                  <a:gd name="connsiteY25" fmla="*/ 394485 h 665854"/>
                  <a:gd name="connsiteX26" fmla="*/ 205466 w 630381"/>
                  <a:gd name="connsiteY26" fmla="*/ 394199 h 665854"/>
                  <a:gd name="connsiteX27" fmla="*/ 205371 w 630381"/>
                  <a:gd name="connsiteY27" fmla="*/ 394390 h 665854"/>
                  <a:gd name="connsiteX28" fmla="*/ 202703 w 630381"/>
                  <a:gd name="connsiteY28" fmla="*/ 394867 h 665854"/>
                  <a:gd name="connsiteX29" fmla="*/ 201942 w 630381"/>
                  <a:gd name="connsiteY29" fmla="*/ 394390 h 665854"/>
                  <a:gd name="connsiteX30" fmla="*/ 201847 w 630381"/>
                  <a:gd name="connsiteY30" fmla="*/ 394581 h 665854"/>
                  <a:gd name="connsiteX31" fmla="*/ 202608 w 630381"/>
                  <a:gd name="connsiteY31" fmla="*/ 398011 h 665854"/>
                  <a:gd name="connsiteX32" fmla="*/ 199179 w 630381"/>
                  <a:gd name="connsiteY32" fmla="*/ 394962 h 665854"/>
                  <a:gd name="connsiteX33" fmla="*/ 159269 w 630381"/>
                  <a:gd name="connsiteY33" fmla="*/ 382865 h 665854"/>
                  <a:gd name="connsiteX34" fmla="*/ 158221 w 630381"/>
                  <a:gd name="connsiteY34" fmla="*/ 383151 h 665854"/>
                  <a:gd name="connsiteX35" fmla="*/ 176319 w 630381"/>
                  <a:gd name="connsiteY35" fmla="*/ 497927 h 665854"/>
                  <a:gd name="connsiteX36" fmla="*/ 176414 w 630381"/>
                  <a:gd name="connsiteY36" fmla="*/ 497736 h 665854"/>
                  <a:gd name="connsiteX37" fmla="*/ 178796 w 630381"/>
                  <a:gd name="connsiteY37" fmla="*/ 496593 h 665854"/>
                  <a:gd name="connsiteX38" fmla="*/ 179082 w 630381"/>
                  <a:gd name="connsiteY38" fmla="*/ 496593 h 665854"/>
                  <a:gd name="connsiteX39" fmla="*/ 179177 w 630381"/>
                  <a:gd name="connsiteY39" fmla="*/ 496404 h 665854"/>
                  <a:gd name="connsiteX40" fmla="*/ 184415 w 630381"/>
                  <a:gd name="connsiteY40" fmla="*/ 499832 h 665854"/>
                  <a:gd name="connsiteX41" fmla="*/ 184606 w 630381"/>
                  <a:gd name="connsiteY41" fmla="*/ 500213 h 665854"/>
                  <a:gd name="connsiteX42" fmla="*/ 185082 w 630381"/>
                  <a:gd name="connsiteY42" fmla="*/ 499928 h 665854"/>
                  <a:gd name="connsiteX43" fmla="*/ 183844 w 630381"/>
                  <a:gd name="connsiteY43" fmla="*/ 496022 h 665854"/>
                  <a:gd name="connsiteX44" fmla="*/ 183844 w 630381"/>
                  <a:gd name="connsiteY44" fmla="*/ 495641 h 665854"/>
                  <a:gd name="connsiteX45" fmla="*/ 183081 w 630381"/>
                  <a:gd name="connsiteY45" fmla="*/ 492974 h 665854"/>
                  <a:gd name="connsiteX46" fmla="*/ 187082 w 630381"/>
                  <a:gd name="connsiteY46" fmla="*/ 496404 h 665854"/>
                  <a:gd name="connsiteX47" fmla="*/ 187273 w 630381"/>
                  <a:gd name="connsiteY47" fmla="*/ 496498 h 665854"/>
                  <a:gd name="connsiteX48" fmla="*/ 189368 w 630381"/>
                  <a:gd name="connsiteY48" fmla="*/ 495261 h 665854"/>
                  <a:gd name="connsiteX49" fmla="*/ 277474 w 630381"/>
                  <a:gd name="connsiteY49" fmla="*/ 591272 h 665854"/>
                  <a:gd name="connsiteX50" fmla="*/ 280618 w 630381"/>
                  <a:gd name="connsiteY50" fmla="*/ 593463 h 665854"/>
                  <a:gd name="connsiteX51" fmla="*/ 284809 w 630381"/>
                  <a:gd name="connsiteY51" fmla="*/ 598702 h 665854"/>
                  <a:gd name="connsiteX52" fmla="*/ 284714 w 630381"/>
                  <a:gd name="connsiteY52" fmla="*/ 599845 h 665854"/>
                  <a:gd name="connsiteX53" fmla="*/ 283380 w 630381"/>
                  <a:gd name="connsiteY53" fmla="*/ 599845 h 665854"/>
                  <a:gd name="connsiteX54" fmla="*/ 282332 w 630381"/>
                  <a:gd name="connsiteY54" fmla="*/ 599464 h 665854"/>
                  <a:gd name="connsiteX55" fmla="*/ 282332 w 630381"/>
                  <a:gd name="connsiteY55" fmla="*/ 599464 h 665854"/>
                  <a:gd name="connsiteX56" fmla="*/ 281951 w 630381"/>
                  <a:gd name="connsiteY56" fmla="*/ 599559 h 665854"/>
                  <a:gd name="connsiteX57" fmla="*/ 282142 w 630381"/>
                  <a:gd name="connsiteY57" fmla="*/ 601845 h 665854"/>
                  <a:gd name="connsiteX58" fmla="*/ 279856 w 630381"/>
                  <a:gd name="connsiteY58" fmla="*/ 600988 h 665854"/>
                  <a:gd name="connsiteX59" fmla="*/ 279856 w 630381"/>
                  <a:gd name="connsiteY59" fmla="*/ 601179 h 665854"/>
                  <a:gd name="connsiteX60" fmla="*/ 281857 w 630381"/>
                  <a:gd name="connsiteY60" fmla="*/ 603940 h 665854"/>
                  <a:gd name="connsiteX61" fmla="*/ 283189 w 630381"/>
                  <a:gd name="connsiteY61" fmla="*/ 606512 h 665854"/>
                  <a:gd name="connsiteX62" fmla="*/ 282332 w 630381"/>
                  <a:gd name="connsiteY62" fmla="*/ 607179 h 665854"/>
                  <a:gd name="connsiteX63" fmla="*/ 280142 w 630381"/>
                  <a:gd name="connsiteY63" fmla="*/ 606512 h 665854"/>
                  <a:gd name="connsiteX64" fmla="*/ 280046 w 630381"/>
                  <a:gd name="connsiteY64" fmla="*/ 606703 h 665854"/>
                  <a:gd name="connsiteX65" fmla="*/ 280046 w 630381"/>
                  <a:gd name="connsiteY65" fmla="*/ 609179 h 665854"/>
                  <a:gd name="connsiteX66" fmla="*/ 276332 w 630381"/>
                  <a:gd name="connsiteY66" fmla="*/ 607941 h 665854"/>
                  <a:gd name="connsiteX67" fmla="*/ 275665 w 630381"/>
                  <a:gd name="connsiteY67" fmla="*/ 608036 h 665854"/>
                  <a:gd name="connsiteX68" fmla="*/ 264616 w 630381"/>
                  <a:gd name="connsiteY68" fmla="*/ 602988 h 665854"/>
                  <a:gd name="connsiteX69" fmla="*/ 200418 w 630381"/>
                  <a:gd name="connsiteY69" fmla="*/ 547362 h 665854"/>
                  <a:gd name="connsiteX70" fmla="*/ 142696 w 630381"/>
                  <a:gd name="connsiteY70" fmla="*/ 548314 h 665854"/>
                  <a:gd name="connsiteX71" fmla="*/ 77163 w 630381"/>
                  <a:gd name="connsiteY71" fmla="*/ 472305 h 665854"/>
                  <a:gd name="connsiteX72" fmla="*/ 52018 w 630381"/>
                  <a:gd name="connsiteY72" fmla="*/ 407059 h 665854"/>
                  <a:gd name="connsiteX73" fmla="*/ 46398 w 630381"/>
                  <a:gd name="connsiteY73" fmla="*/ 352195 h 665854"/>
                  <a:gd name="connsiteX74" fmla="*/ 46303 w 630381"/>
                  <a:gd name="connsiteY74" fmla="*/ 351718 h 665854"/>
                  <a:gd name="connsiteX75" fmla="*/ 40683 w 630381"/>
                  <a:gd name="connsiteY75" fmla="*/ 348765 h 665854"/>
                  <a:gd name="connsiteX76" fmla="*/ 28586 w 630381"/>
                  <a:gd name="connsiteY76" fmla="*/ 333336 h 665854"/>
                  <a:gd name="connsiteX77" fmla="*/ 28586 w 630381"/>
                  <a:gd name="connsiteY77" fmla="*/ 333336 h 665854"/>
                  <a:gd name="connsiteX78" fmla="*/ 22967 w 630381"/>
                  <a:gd name="connsiteY78" fmla="*/ 326478 h 665854"/>
                  <a:gd name="connsiteX79" fmla="*/ 35730 w 630381"/>
                  <a:gd name="connsiteY79" fmla="*/ 165599 h 665854"/>
                  <a:gd name="connsiteX80" fmla="*/ 139267 w 630381"/>
                  <a:gd name="connsiteY80" fmla="*/ 57966 h 665854"/>
                  <a:gd name="connsiteX81" fmla="*/ 392727 w 630381"/>
                  <a:gd name="connsiteY81" fmla="*/ 2151 h 665854"/>
                  <a:gd name="connsiteX82" fmla="*/ 533793 w 630381"/>
                  <a:gd name="connsiteY82" fmla="*/ 46155 h 665854"/>
                  <a:gd name="connsiteX83" fmla="*/ 574940 w 630381"/>
                  <a:gd name="connsiteY83" fmla="*/ 100829 h 665854"/>
                  <a:gd name="connsiteX84" fmla="*/ 579036 w 630381"/>
                  <a:gd name="connsiteY84" fmla="*/ 136834 h 665854"/>
                  <a:gd name="connsiteX85" fmla="*/ 575894 w 630381"/>
                  <a:gd name="connsiteY85" fmla="*/ 147693 h 665854"/>
                  <a:gd name="connsiteX86" fmla="*/ 630662 w 630381"/>
                  <a:gd name="connsiteY86" fmla="*/ 361339 h 665854"/>
                  <a:gd name="connsiteX87" fmla="*/ 450926 w 630381"/>
                  <a:gd name="connsiteY87" fmla="*/ 667948 h 665854"/>
                  <a:gd name="connsiteX88" fmla="*/ 65829 w 630381"/>
                  <a:gd name="connsiteY88" fmla="*/ 249515 h 665854"/>
                  <a:gd name="connsiteX89" fmla="*/ 93738 w 630381"/>
                  <a:gd name="connsiteY89" fmla="*/ 438395 h 665854"/>
                  <a:gd name="connsiteX90" fmla="*/ 147744 w 630381"/>
                  <a:gd name="connsiteY90" fmla="*/ 520025 h 665854"/>
                  <a:gd name="connsiteX91" fmla="*/ 185844 w 630381"/>
                  <a:gd name="connsiteY91" fmla="*/ 526217 h 665854"/>
                  <a:gd name="connsiteX92" fmla="*/ 185844 w 630381"/>
                  <a:gd name="connsiteY92" fmla="*/ 526026 h 665854"/>
                  <a:gd name="connsiteX93" fmla="*/ 184987 w 630381"/>
                  <a:gd name="connsiteY93" fmla="*/ 521168 h 665854"/>
                  <a:gd name="connsiteX94" fmla="*/ 184987 w 630381"/>
                  <a:gd name="connsiteY94" fmla="*/ 520978 h 665854"/>
                  <a:gd name="connsiteX95" fmla="*/ 181272 w 630381"/>
                  <a:gd name="connsiteY95" fmla="*/ 513643 h 665854"/>
                  <a:gd name="connsiteX96" fmla="*/ 180606 w 630381"/>
                  <a:gd name="connsiteY96" fmla="*/ 513834 h 665854"/>
                  <a:gd name="connsiteX97" fmla="*/ 180034 w 630381"/>
                  <a:gd name="connsiteY97" fmla="*/ 514977 h 665854"/>
                  <a:gd name="connsiteX98" fmla="*/ 179368 w 630381"/>
                  <a:gd name="connsiteY98" fmla="*/ 515358 h 665854"/>
                  <a:gd name="connsiteX99" fmla="*/ 160698 w 630381"/>
                  <a:gd name="connsiteY99" fmla="*/ 515072 h 665854"/>
                  <a:gd name="connsiteX100" fmla="*/ 140029 w 630381"/>
                  <a:gd name="connsiteY100" fmla="*/ 505643 h 665854"/>
                  <a:gd name="connsiteX101" fmla="*/ 157841 w 630381"/>
                  <a:gd name="connsiteY101" fmla="*/ 363529 h 665854"/>
                  <a:gd name="connsiteX102" fmla="*/ 240708 w 630381"/>
                  <a:gd name="connsiteY102" fmla="*/ 128834 h 665854"/>
                  <a:gd name="connsiteX103" fmla="*/ 499598 w 630381"/>
                  <a:gd name="connsiteY103" fmla="*/ 56539 h 665854"/>
                  <a:gd name="connsiteX104" fmla="*/ 503407 w 630381"/>
                  <a:gd name="connsiteY104" fmla="*/ 57776 h 665854"/>
                  <a:gd name="connsiteX105" fmla="*/ 540555 w 630381"/>
                  <a:gd name="connsiteY105" fmla="*/ 67208 h 665854"/>
                  <a:gd name="connsiteX106" fmla="*/ 540841 w 630381"/>
                  <a:gd name="connsiteY106" fmla="*/ 66064 h 665854"/>
                  <a:gd name="connsiteX107" fmla="*/ 511218 w 630381"/>
                  <a:gd name="connsiteY107" fmla="*/ 51585 h 665854"/>
                  <a:gd name="connsiteX108" fmla="*/ 225278 w 630381"/>
                  <a:gd name="connsiteY108" fmla="*/ 49871 h 665854"/>
                  <a:gd name="connsiteX109" fmla="*/ 115263 w 630381"/>
                  <a:gd name="connsiteY109" fmla="*/ 93020 h 665854"/>
                  <a:gd name="connsiteX110" fmla="*/ 30872 w 630381"/>
                  <a:gd name="connsiteY110" fmla="*/ 226561 h 665854"/>
                  <a:gd name="connsiteX111" fmla="*/ 48018 w 630381"/>
                  <a:gd name="connsiteY111" fmla="*/ 328001 h 665854"/>
                  <a:gd name="connsiteX112" fmla="*/ 63067 w 630381"/>
                  <a:gd name="connsiteY112" fmla="*/ 252087 h 665854"/>
                  <a:gd name="connsiteX113" fmla="*/ 65829 w 630381"/>
                  <a:gd name="connsiteY113" fmla="*/ 249515 h 665854"/>
                  <a:gd name="connsiteX114" fmla="*/ 65829 w 630381"/>
                  <a:gd name="connsiteY114" fmla="*/ 249515 h 665854"/>
                  <a:gd name="connsiteX115" fmla="*/ 220897 w 630381"/>
                  <a:gd name="connsiteY115" fmla="*/ 462113 h 665854"/>
                  <a:gd name="connsiteX116" fmla="*/ 216419 w 630381"/>
                  <a:gd name="connsiteY116" fmla="*/ 458970 h 665854"/>
                  <a:gd name="connsiteX117" fmla="*/ 216325 w 630381"/>
                  <a:gd name="connsiteY117" fmla="*/ 459065 h 665854"/>
                  <a:gd name="connsiteX118" fmla="*/ 215848 w 630381"/>
                  <a:gd name="connsiteY118" fmla="*/ 460017 h 665854"/>
                  <a:gd name="connsiteX119" fmla="*/ 151554 w 630381"/>
                  <a:gd name="connsiteY119" fmla="*/ 428586 h 665854"/>
                  <a:gd name="connsiteX120" fmla="*/ 146982 w 630381"/>
                  <a:gd name="connsiteY120" fmla="*/ 424775 h 665854"/>
                  <a:gd name="connsiteX121" fmla="*/ 145649 w 630381"/>
                  <a:gd name="connsiteY121" fmla="*/ 421631 h 665854"/>
                  <a:gd name="connsiteX122" fmla="*/ 144315 w 630381"/>
                  <a:gd name="connsiteY122" fmla="*/ 419537 h 665854"/>
                  <a:gd name="connsiteX123" fmla="*/ 147173 w 630381"/>
                  <a:gd name="connsiteY123" fmla="*/ 418489 h 665854"/>
                  <a:gd name="connsiteX124" fmla="*/ 147078 w 630381"/>
                  <a:gd name="connsiteY124" fmla="*/ 417061 h 665854"/>
                  <a:gd name="connsiteX125" fmla="*/ 151173 w 630381"/>
                  <a:gd name="connsiteY125" fmla="*/ 416870 h 665854"/>
                  <a:gd name="connsiteX126" fmla="*/ 154317 w 630381"/>
                  <a:gd name="connsiteY126" fmla="*/ 415345 h 665854"/>
                  <a:gd name="connsiteX127" fmla="*/ 154602 w 630381"/>
                  <a:gd name="connsiteY127" fmla="*/ 415440 h 665854"/>
                  <a:gd name="connsiteX128" fmla="*/ 154792 w 630381"/>
                  <a:gd name="connsiteY128" fmla="*/ 415249 h 665854"/>
                  <a:gd name="connsiteX129" fmla="*/ 158507 w 630381"/>
                  <a:gd name="connsiteY129" fmla="*/ 414775 h 665854"/>
                  <a:gd name="connsiteX130" fmla="*/ 158793 w 630381"/>
                  <a:gd name="connsiteY130" fmla="*/ 414679 h 665854"/>
                  <a:gd name="connsiteX131" fmla="*/ 225182 w 630381"/>
                  <a:gd name="connsiteY131" fmla="*/ 452969 h 665854"/>
                  <a:gd name="connsiteX132" fmla="*/ 225087 w 630381"/>
                  <a:gd name="connsiteY132" fmla="*/ 453255 h 665854"/>
                  <a:gd name="connsiteX133" fmla="*/ 220706 w 630381"/>
                  <a:gd name="connsiteY133" fmla="*/ 450302 h 665854"/>
                  <a:gd name="connsiteX134" fmla="*/ 220420 w 630381"/>
                  <a:gd name="connsiteY134" fmla="*/ 450492 h 665854"/>
                  <a:gd name="connsiteX135" fmla="*/ 214514 w 630381"/>
                  <a:gd name="connsiteY135" fmla="*/ 448206 h 665854"/>
                  <a:gd name="connsiteX136" fmla="*/ 214133 w 630381"/>
                  <a:gd name="connsiteY136" fmla="*/ 448302 h 665854"/>
                  <a:gd name="connsiteX137" fmla="*/ 214133 w 630381"/>
                  <a:gd name="connsiteY137" fmla="*/ 448302 h 665854"/>
                  <a:gd name="connsiteX138" fmla="*/ 217657 w 630381"/>
                  <a:gd name="connsiteY138" fmla="*/ 452492 h 665854"/>
                  <a:gd name="connsiteX139" fmla="*/ 217086 w 630381"/>
                  <a:gd name="connsiteY139" fmla="*/ 455350 h 665854"/>
                  <a:gd name="connsiteX140" fmla="*/ 216991 w 630381"/>
                  <a:gd name="connsiteY140" fmla="*/ 455446 h 665854"/>
                  <a:gd name="connsiteX141" fmla="*/ 216991 w 630381"/>
                  <a:gd name="connsiteY141" fmla="*/ 456112 h 665854"/>
                  <a:gd name="connsiteX142" fmla="*/ 220897 w 630381"/>
                  <a:gd name="connsiteY142" fmla="*/ 462113 h 665854"/>
                  <a:gd name="connsiteX143" fmla="*/ 139171 w 630381"/>
                  <a:gd name="connsiteY143" fmla="*/ 239037 h 665854"/>
                  <a:gd name="connsiteX144" fmla="*/ 103834 w 630381"/>
                  <a:gd name="connsiteY144" fmla="*/ 218177 h 665854"/>
                  <a:gd name="connsiteX145" fmla="*/ 107835 w 630381"/>
                  <a:gd name="connsiteY145" fmla="*/ 206748 h 665854"/>
                  <a:gd name="connsiteX146" fmla="*/ 146982 w 630381"/>
                  <a:gd name="connsiteY146" fmla="*/ 234083 h 665854"/>
                  <a:gd name="connsiteX147" fmla="*/ 139171 w 630381"/>
                  <a:gd name="connsiteY147" fmla="*/ 239037 h 665854"/>
                  <a:gd name="connsiteX148" fmla="*/ 182701 w 630381"/>
                  <a:gd name="connsiteY148" fmla="*/ 185507 h 665854"/>
                  <a:gd name="connsiteX149" fmla="*/ 166223 w 630381"/>
                  <a:gd name="connsiteY149" fmla="*/ 178364 h 665854"/>
                  <a:gd name="connsiteX150" fmla="*/ 134981 w 630381"/>
                  <a:gd name="connsiteY150" fmla="*/ 151598 h 665854"/>
                  <a:gd name="connsiteX151" fmla="*/ 168604 w 630381"/>
                  <a:gd name="connsiteY151" fmla="*/ 162741 h 665854"/>
                  <a:gd name="connsiteX152" fmla="*/ 189368 w 630381"/>
                  <a:gd name="connsiteY152" fmla="*/ 174552 h 665854"/>
                  <a:gd name="connsiteX153" fmla="*/ 182701 w 630381"/>
                  <a:gd name="connsiteY153" fmla="*/ 185507 h 665854"/>
                  <a:gd name="connsiteX154" fmla="*/ 182701 w 630381"/>
                  <a:gd name="connsiteY154" fmla="*/ 185507 h 665854"/>
                  <a:gd name="connsiteX155" fmla="*/ 220420 w 630381"/>
                  <a:gd name="connsiteY155" fmla="*/ 131025 h 665854"/>
                  <a:gd name="connsiteX156" fmla="*/ 173747 w 630381"/>
                  <a:gd name="connsiteY156" fmla="*/ 107212 h 665854"/>
                  <a:gd name="connsiteX157" fmla="*/ 205466 w 630381"/>
                  <a:gd name="connsiteY157" fmla="*/ 111403 h 665854"/>
                  <a:gd name="connsiteX158" fmla="*/ 224992 w 630381"/>
                  <a:gd name="connsiteY158" fmla="*/ 122737 h 665854"/>
                  <a:gd name="connsiteX159" fmla="*/ 220420 w 630381"/>
                  <a:gd name="connsiteY159" fmla="*/ 131025 h 665854"/>
                  <a:gd name="connsiteX160" fmla="*/ 220420 w 630381"/>
                  <a:gd name="connsiteY160" fmla="*/ 131025 h 665854"/>
                  <a:gd name="connsiteX161" fmla="*/ 266521 w 630381"/>
                  <a:gd name="connsiteY161" fmla="*/ 86351 h 665854"/>
                  <a:gd name="connsiteX162" fmla="*/ 237850 w 630381"/>
                  <a:gd name="connsiteY162" fmla="*/ 71398 h 665854"/>
                  <a:gd name="connsiteX163" fmla="*/ 267379 w 630381"/>
                  <a:gd name="connsiteY163" fmla="*/ 74921 h 665854"/>
                  <a:gd name="connsiteX164" fmla="*/ 266997 w 630381"/>
                  <a:gd name="connsiteY164" fmla="*/ 86351 h 665854"/>
                  <a:gd name="connsiteX165" fmla="*/ 266521 w 630381"/>
                  <a:gd name="connsiteY165" fmla="*/ 86351 h 665854"/>
                  <a:gd name="connsiteX166" fmla="*/ 317385 w 630381"/>
                  <a:gd name="connsiteY166" fmla="*/ 61778 h 665854"/>
                  <a:gd name="connsiteX167" fmla="*/ 294334 w 630381"/>
                  <a:gd name="connsiteY167" fmla="*/ 45776 h 665854"/>
                  <a:gd name="connsiteX168" fmla="*/ 319957 w 630381"/>
                  <a:gd name="connsiteY168" fmla="*/ 52253 h 665854"/>
                  <a:gd name="connsiteX169" fmla="*/ 317385 w 630381"/>
                  <a:gd name="connsiteY169" fmla="*/ 61778 h 665854"/>
                  <a:gd name="connsiteX170" fmla="*/ 317385 w 630381"/>
                  <a:gd name="connsiteY170" fmla="*/ 61778 h 665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</a:cxnLst>
                <a:rect l="l" t="t" r="r" b="b"/>
                <a:pathLst>
                  <a:path w="630381" h="665854">
                    <a:moveTo>
                      <a:pt x="450926" y="667948"/>
                    </a:moveTo>
                    <a:cubicBezTo>
                      <a:pt x="408443" y="668138"/>
                      <a:pt x="361295" y="648136"/>
                      <a:pt x="335387" y="615085"/>
                    </a:cubicBezTo>
                    <a:cubicBezTo>
                      <a:pt x="335481" y="614608"/>
                      <a:pt x="335863" y="614228"/>
                      <a:pt x="336435" y="614037"/>
                    </a:cubicBezTo>
                    <a:cubicBezTo>
                      <a:pt x="337768" y="615466"/>
                      <a:pt x="339196" y="616989"/>
                      <a:pt x="340816" y="618514"/>
                    </a:cubicBezTo>
                    <a:cubicBezTo>
                      <a:pt x="340911" y="618609"/>
                      <a:pt x="341007" y="618418"/>
                      <a:pt x="341007" y="618323"/>
                    </a:cubicBezTo>
                    <a:cubicBezTo>
                      <a:pt x="338435" y="615846"/>
                      <a:pt x="332148" y="610418"/>
                      <a:pt x="337196" y="611274"/>
                    </a:cubicBezTo>
                    <a:cubicBezTo>
                      <a:pt x="337387" y="611465"/>
                      <a:pt x="337578" y="611656"/>
                      <a:pt x="337768" y="611847"/>
                    </a:cubicBezTo>
                    <a:cubicBezTo>
                      <a:pt x="338435" y="612227"/>
                      <a:pt x="339007" y="612608"/>
                      <a:pt x="339578" y="612989"/>
                    </a:cubicBezTo>
                    <a:cubicBezTo>
                      <a:pt x="339768" y="613179"/>
                      <a:pt x="339768" y="613179"/>
                      <a:pt x="339673" y="612989"/>
                    </a:cubicBezTo>
                    <a:cubicBezTo>
                      <a:pt x="337101" y="610227"/>
                      <a:pt x="336815" y="608227"/>
                      <a:pt x="340244" y="610131"/>
                    </a:cubicBezTo>
                    <a:cubicBezTo>
                      <a:pt x="341673" y="611560"/>
                      <a:pt x="343102" y="612989"/>
                      <a:pt x="344626" y="614417"/>
                    </a:cubicBezTo>
                    <a:cubicBezTo>
                      <a:pt x="344722" y="614608"/>
                      <a:pt x="345197" y="614608"/>
                      <a:pt x="345292" y="614417"/>
                    </a:cubicBezTo>
                    <a:cubicBezTo>
                      <a:pt x="344054" y="613085"/>
                      <a:pt x="341578" y="611751"/>
                      <a:pt x="343197" y="610227"/>
                    </a:cubicBezTo>
                    <a:cubicBezTo>
                      <a:pt x="340244" y="606226"/>
                      <a:pt x="345578" y="608036"/>
                      <a:pt x="346340" y="610131"/>
                    </a:cubicBezTo>
                    <a:cubicBezTo>
                      <a:pt x="405871" y="661185"/>
                      <a:pt x="489310" y="664424"/>
                      <a:pt x="546080" y="605750"/>
                    </a:cubicBezTo>
                    <a:cubicBezTo>
                      <a:pt x="590657" y="561364"/>
                      <a:pt x="614469" y="483925"/>
                      <a:pt x="612469" y="395439"/>
                    </a:cubicBezTo>
                    <a:cubicBezTo>
                      <a:pt x="611706" y="318667"/>
                      <a:pt x="605039" y="222940"/>
                      <a:pt x="557986" y="151598"/>
                    </a:cubicBezTo>
                    <a:cubicBezTo>
                      <a:pt x="547413" y="150740"/>
                      <a:pt x="536555" y="148075"/>
                      <a:pt x="526458" y="144931"/>
                    </a:cubicBezTo>
                    <a:cubicBezTo>
                      <a:pt x="487692" y="147026"/>
                      <a:pt x="450735" y="149312"/>
                      <a:pt x="412063" y="151407"/>
                    </a:cubicBezTo>
                    <a:cubicBezTo>
                      <a:pt x="375010" y="153693"/>
                      <a:pt x="335958" y="155598"/>
                      <a:pt x="307288" y="177792"/>
                    </a:cubicBezTo>
                    <a:cubicBezTo>
                      <a:pt x="281475" y="196174"/>
                      <a:pt x="281761" y="231798"/>
                      <a:pt x="259281" y="252564"/>
                    </a:cubicBezTo>
                    <a:cubicBezTo>
                      <a:pt x="231088" y="271709"/>
                      <a:pt x="227945" y="289043"/>
                      <a:pt x="223182" y="315237"/>
                    </a:cubicBezTo>
                    <a:lnTo>
                      <a:pt x="223182" y="315237"/>
                    </a:lnTo>
                    <a:cubicBezTo>
                      <a:pt x="222610" y="318381"/>
                      <a:pt x="222040" y="321525"/>
                      <a:pt x="221467" y="324857"/>
                    </a:cubicBezTo>
                    <a:cubicBezTo>
                      <a:pt x="221944" y="347814"/>
                      <a:pt x="238136" y="383533"/>
                      <a:pt x="208132" y="393153"/>
                    </a:cubicBezTo>
                    <a:cubicBezTo>
                      <a:pt x="212801" y="399343"/>
                      <a:pt x="207085" y="398011"/>
                      <a:pt x="205657" y="394485"/>
                    </a:cubicBezTo>
                    <a:cubicBezTo>
                      <a:pt x="205657" y="394485"/>
                      <a:pt x="205561" y="394199"/>
                      <a:pt x="205466" y="394199"/>
                    </a:cubicBezTo>
                    <a:cubicBezTo>
                      <a:pt x="205275" y="394199"/>
                      <a:pt x="205371" y="394295"/>
                      <a:pt x="205371" y="394390"/>
                    </a:cubicBezTo>
                    <a:cubicBezTo>
                      <a:pt x="209657" y="401724"/>
                      <a:pt x="204037" y="398771"/>
                      <a:pt x="202703" y="394867"/>
                    </a:cubicBezTo>
                    <a:cubicBezTo>
                      <a:pt x="202417" y="394771"/>
                      <a:pt x="202131" y="394581"/>
                      <a:pt x="201942" y="394390"/>
                    </a:cubicBezTo>
                    <a:cubicBezTo>
                      <a:pt x="201751" y="394295"/>
                      <a:pt x="201751" y="394390"/>
                      <a:pt x="201847" y="394581"/>
                    </a:cubicBezTo>
                    <a:cubicBezTo>
                      <a:pt x="203180" y="396962"/>
                      <a:pt x="203656" y="398011"/>
                      <a:pt x="202608" y="398011"/>
                    </a:cubicBezTo>
                    <a:cubicBezTo>
                      <a:pt x="201751" y="398011"/>
                      <a:pt x="199370" y="396485"/>
                      <a:pt x="199179" y="394962"/>
                    </a:cubicBezTo>
                    <a:cubicBezTo>
                      <a:pt x="192036" y="383056"/>
                      <a:pt x="173462" y="378579"/>
                      <a:pt x="159269" y="382865"/>
                    </a:cubicBezTo>
                    <a:cubicBezTo>
                      <a:pt x="159175" y="383342"/>
                      <a:pt x="158507" y="383437"/>
                      <a:pt x="158221" y="383151"/>
                    </a:cubicBezTo>
                    <a:cubicBezTo>
                      <a:pt x="103072" y="396676"/>
                      <a:pt x="116978" y="507167"/>
                      <a:pt x="176319" y="497927"/>
                    </a:cubicBezTo>
                    <a:cubicBezTo>
                      <a:pt x="176414" y="497927"/>
                      <a:pt x="176414" y="497831"/>
                      <a:pt x="176414" y="497736"/>
                    </a:cubicBezTo>
                    <a:cubicBezTo>
                      <a:pt x="175367" y="495641"/>
                      <a:pt x="177843" y="495070"/>
                      <a:pt x="178796" y="496593"/>
                    </a:cubicBezTo>
                    <a:cubicBezTo>
                      <a:pt x="178796" y="496593"/>
                      <a:pt x="179082" y="496593"/>
                      <a:pt x="179082" y="496593"/>
                    </a:cubicBezTo>
                    <a:cubicBezTo>
                      <a:pt x="179177" y="496593"/>
                      <a:pt x="179177" y="496498"/>
                      <a:pt x="179177" y="496404"/>
                    </a:cubicBezTo>
                    <a:cubicBezTo>
                      <a:pt x="178225" y="490783"/>
                      <a:pt x="183749" y="497642"/>
                      <a:pt x="184415" y="499832"/>
                    </a:cubicBezTo>
                    <a:cubicBezTo>
                      <a:pt x="184415" y="499928"/>
                      <a:pt x="184510" y="500117"/>
                      <a:pt x="184606" y="500213"/>
                    </a:cubicBezTo>
                    <a:cubicBezTo>
                      <a:pt x="184892" y="500594"/>
                      <a:pt x="185082" y="500308"/>
                      <a:pt x="185082" y="499928"/>
                    </a:cubicBezTo>
                    <a:cubicBezTo>
                      <a:pt x="184606" y="498213"/>
                      <a:pt x="183749" y="497356"/>
                      <a:pt x="183844" y="496022"/>
                    </a:cubicBezTo>
                    <a:cubicBezTo>
                      <a:pt x="183844" y="495927"/>
                      <a:pt x="183844" y="495831"/>
                      <a:pt x="183844" y="495641"/>
                    </a:cubicBezTo>
                    <a:cubicBezTo>
                      <a:pt x="183558" y="494689"/>
                      <a:pt x="182701" y="494116"/>
                      <a:pt x="183081" y="492974"/>
                    </a:cubicBezTo>
                    <a:cubicBezTo>
                      <a:pt x="185178" y="491260"/>
                      <a:pt x="186225" y="494212"/>
                      <a:pt x="187082" y="496404"/>
                    </a:cubicBezTo>
                    <a:cubicBezTo>
                      <a:pt x="187082" y="496498"/>
                      <a:pt x="187368" y="497260"/>
                      <a:pt x="187273" y="496498"/>
                    </a:cubicBezTo>
                    <a:cubicBezTo>
                      <a:pt x="187273" y="495261"/>
                      <a:pt x="188035" y="494116"/>
                      <a:pt x="189368" y="495261"/>
                    </a:cubicBezTo>
                    <a:cubicBezTo>
                      <a:pt x="210609" y="540885"/>
                      <a:pt x="236422" y="569364"/>
                      <a:pt x="277474" y="591272"/>
                    </a:cubicBezTo>
                    <a:cubicBezTo>
                      <a:pt x="277379" y="591463"/>
                      <a:pt x="280618" y="593463"/>
                      <a:pt x="280618" y="593463"/>
                    </a:cubicBezTo>
                    <a:cubicBezTo>
                      <a:pt x="282237" y="594892"/>
                      <a:pt x="283761" y="596701"/>
                      <a:pt x="284809" y="598702"/>
                    </a:cubicBezTo>
                    <a:cubicBezTo>
                      <a:pt x="285000" y="598987"/>
                      <a:pt x="284904" y="599464"/>
                      <a:pt x="284714" y="599845"/>
                    </a:cubicBezTo>
                    <a:cubicBezTo>
                      <a:pt x="284332" y="600225"/>
                      <a:pt x="283761" y="600036"/>
                      <a:pt x="283380" y="599845"/>
                    </a:cubicBezTo>
                    <a:cubicBezTo>
                      <a:pt x="283000" y="599750"/>
                      <a:pt x="282714" y="599654"/>
                      <a:pt x="282332" y="599464"/>
                    </a:cubicBezTo>
                    <a:lnTo>
                      <a:pt x="282332" y="599464"/>
                    </a:lnTo>
                    <a:cubicBezTo>
                      <a:pt x="282332" y="599464"/>
                      <a:pt x="281951" y="599464"/>
                      <a:pt x="281951" y="599559"/>
                    </a:cubicBezTo>
                    <a:cubicBezTo>
                      <a:pt x="282237" y="600130"/>
                      <a:pt x="282904" y="601749"/>
                      <a:pt x="282142" y="601845"/>
                    </a:cubicBezTo>
                    <a:cubicBezTo>
                      <a:pt x="281380" y="601654"/>
                      <a:pt x="280618" y="601273"/>
                      <a:pt x="279856" y="600988"/>
                    </a:cubicBezTo>
                    <a:cubicBezTo>
                      <a:pt x="279760" y="600988"/>
                      <a:pt x="279760" y="601083"/>
                      <a:pt x="279856" y="601179"/>
                    </a:cubicBezTo>
                    <a:cubicBezTo>
                      <a:pt x="280618" y="602131"/>
                      <a:pt x="281189" y="603083"/>
                      <a:pt x="281857" y="603940"/>
                    </a:cubicBezTo>
                    <a:cubicBezTo>
                      <a:pt x="282618" y="604703"/>
                      <a:pt x="283000" y="605560"/>
                      <a:pt x="283189" y="606512"/>
                    </a:cubicBezTo>
                    <a:cubicBezTo>
                      <a:pt x="283189" y="607084"/>
                      <a:pt x="282809" y="607274"/>
                      <a:pt x="282332" y="607179"/>
                    </a:cubicBezTo>
                    <a:cubicBezTo>
                      <a:pt x="281571" y="606989"/>
                      <a:pt x="280903" y="606798"/>
                      <a:pt x="280142" y="606512"/>
                    </a:cubicBezTo>
                    <a:cubicBezTo>
                      <a:pt x="280046" y="606417"/>
                      <a:pt x="279951" y="606607"/>
                      <a:pt x="280046" y="606703"/>
                    </a:cubicBezTo>
                    <a:cubicBezTo>
                      <a:pt x="280618" y="607846"/>
                      <a:pt x="281571" y="609750"/>
                      <a:pt x="280046" y="609179"/>
                    </a:cubicBezTo>
                    <a:cubicBezTo>
                      <a:pt x="278903" y="608893"/>
                      <a:pt x="277665" y="608416"/>
                      <a:pt x="276332" y="607941"/>
                    </a:cubicBezTo>
                    <a:cubicBezTo>
                      <a:pt x="276236" y="608227"/>
                      <a:pt x="275950" y="608132"/>
                      <a:pt x="275665" y="608036"/>
                    </a:cubicBezTo>
                    <a:cubicBezTo>
                      <a:pt x="271855" y="606607"/>
                      <a:pt x="268140" y="604988"/>
                      <a:pt x="264616" y="602988"/>
                    </a:cubicBezTo>
                    <a:cubicBezTo>
                      <a:pt x="241280" y="586891"/>
                      <a:pt x="217372" y="570793"/>
                      <a:pt x="200418" y="547362"/>
                    </a:cubicBezTo>
                    <a:cubicBezTo>
                      <a:pt x="184415" y="560030"/>
                      <a:pt x="163651" y="555363"/>
                      <a:pt x="142696" y="548314"/>
                    </a:cubicBezTo>
                    <a:cubicBezTo>
                      <a:pt x="106215" y="537074"/>
                      <a:pt x="78306" y="512691"/>
                      <a:pt x="77163" y="472305"/>
                    </a:cubicBezTo>
                    <a:cubicBezTo>
                      <a:pt x="73068" y="446968"/>
                      <a:pt x="58781" y="433728"/>
                      <a:pt x="52018" y="407059"/>
                    </a:cubicBezTo>
                    <a:cubicBezTo>
                      <a:pt x="47732" y="391246"/>
                      <a:pt x="45922" y="373531"/>
                      <a:pt x="46398" y="352195"/>
                    </a:cubicBezTo>
                    <a:cubicBezTo>
                      <a:pt x="46398" y="352195"/>
                      <a:pt x="46303" y="351718"/>
                      <a:pt x="46303" y="351718"/>
                    </a:cubicBezTo>
                    <a:cubicBezTo>
                      <a:pt x="44207" y="351051"/>
                      <a:pt x="42303" y="350100"/>
                      <a:pt x="40683" y="348765"/>
                    </a:cubicBezTo>
                    <a:cubicBezTo>
                      <a:pt x="40683" y="348765"/>
                      <a:pt x="31635" y="337621"/>
                      <a:pt x="28586" y="333336"/>
                    </a:cubicBezTo>
                    <a:lnTo>
                      <a:pt x="28586" y="333336"/>
                    </a:lnTo>
                    <a:cubicBezTo>
                      <a:pt x="26682" y="330764"/>
                      <a:pt x="22871" y="326383"/>
                      <a:pt x="22967" y="326478"/>
                    </a:cubicBezTo>
                    <a:cubicBezTo>
                      <a:pt x="-17133" y="272660"/>
                      <a:pt x="7060" y="227607"/>
                      <a:pt x="35730" y="165599"/>
                    </a:cubicBezTo>
                    <a:cubicBezTo>
                      <a:pt x="58399" y="119309"/>
                      <a:pt x="90594" y="75589"/>
                      <a:pt x="139267" y="57966"/>
                    </a:cubicBezTo>
                    <a:cubicBezTo>
                      <a:pt x="216419" y="25868"/>
                      <a:pt x="311384" y="3484"/>
                      <a:pt x="392727" y="2151"/>
                    </a:cubicBezTo>
                    <a:cubicBezTo>
                      <a:pt x="443019" y="912"/>
                      <a:pt x="496549" y="20343"/>
                      <a:pt x="533793" y="46155"/>
                    </a:cubicBezTo>
                    <a:cubicBezTo>
                      <a:pt x="552652" y="56825"/>
                      <a:pt x="587894" y="74351"/>
                      <a:pt x="574940" y="100829"/>
                    </a:cubicBezTo>
                    <a:cubicBezTo>
                      <a:pt x="580656" y="111689"/>
                      <a:pt x="583131" y="124927"/>
                      <a:pt x="579036" y="136834"/>
                    </a:cubicBezTo>
                    <a:cubicBezTo>
                      <a:pt x="578464" y="140550"/>
                      <a:pt x="577417" y="144263"/>
                      <a:pt x="575894" y="147693"/>
                    </a:cubicBezTo>
                    <a:cubicBezTo>
                      <a:pt x="616755" y="206271"/>
                      <a:pt x="627423" y="289996"/>
                      <a:pt x="630662" y="361339"/>
                    </a:cubicBezTo>
                    <a:cubicBezTo>
                      <a:pt x="640949" y="484116"/>
                      <a:pt x="601801" y="664139"/>
                      <a:pt x="450926" y="667948"/>
                    </a:cubicBezTo>
                    <a:close/>
                    <a:moveTo>
                      <a:pt x="65829" y="249515"/>
                    </a:moveTo>
                    <a:cubicBezTo>
                      <a:pt x="70115" y="319525"/>
                      <a:pt x="47732" y="362862"/>
                      <a:pt x="93738" y="438395"/>
                    </a:cubicBezTo>
                    <a:cubicBezTo>
                      <a:pt x="114025" y="475257"/>
                      <a:pt x="90689" y="501071"/>
                      <a:pt x="147744" y="520025"/>
                    </a:cubicBezTo>
                    <a:cubicBezTo>
                      <a:pt x="157841" y="523930"/>
                      <a:pt x="173081" y="528978"/>
                      <a:pt x="185844" y="526217"/>
                    </a:cubicBezTo>
                    <a:cubicBezTo>
                      <a:pt x="185844" y="526122"/>
                      <a:pt x="185939" y="526122"/>
                      <a:pt x="185844" y="526026"/>
                    </a:cubicBezTo>
                    <a:cubicBezTo>
                      <a:pt x="185082" y="524406"/>
                      <a:pt x="182701" y="522121"/>
                      <a:pt x="184987" y="521168"/>
                    </a:cubicBezTo>
                    <a:cubicBezTo>
                      <a:pt x="184987" y="521073"/>
                      <a:pt x="184987" y="520978"/>
                      <a:pt x="184987" y="520978"/>
                    </a:cubicBezTo>
                    <a:cubicBezTo>
                      <a:pt x="183653" y="518406"/>
                      <a:pt x="182415" y="515929"/>
                      <a:pt x="181272" y="513643"/>
                    </a:cubicBezTo>
                    <a:cubicBezTo>
                      <a:pt x="181082" y="513357"/>
                      <a:pt x="180796" y="513643"/>
                      <a:pt x="180606" y="513834"/>
                    </a:cubicBezTo>
                    <a:cubicBezTo>
                      <a:pt x="180415" y="514025"/>
                      <a:pt x="180129" y="514595"/>
                      <a:pt x="180034" y="514977"/>
                    </a:cubicBezTo>
                    <a:cubicBezTo>
                      <a:pt x="179843" y="515168"/>
                      <a:pt x="179653" y="515358"/>
                      <a:pt x="179368" y="515358"/>
                    </a:cubicBezTo>
                    <a:cubicBezTo>
                      <a:pt x="173367" y="517453"/>
                      <a:pt x="166699" y="516977"/>
                      <a:pt x="160698" y="515072"/>
                    </a:cubicBezTo>
                    <a:cubicBezTo>
                      <a:pt x="153174" y="513834"/>
                      <a:pt x="146030" y="510310"/>
                      <a:pt x="140029" y="505643"/>
                    </a:cubicBezTo>
                    <a:cubicBezTo>
                      <a:pt x="87070" y="475639"/>
                      <a:pt x="92404" y="373531"/>
                      <a:pt x="157841" y="363529"/>
                    </a:cubicBezTo>
                    <a:cubicBezTo>
                      <a:pt x="162888" y="280281"/>
                      <a:pt x="189464" y="195318"/>
                      <a:pt x="240708" y="128834"/>
                    </a:cubicBezTo>
                    <a:cubicBezTo>
                      <a:pt x="294239" y="67396"/>
                      <a:pt x="416730" y="49204"/>
                      <a:pt x="499598" y="56539"/>
                    </a:cubicBezTo>
                    <a:cubicBezTo>
                      <a:pt x="500932" y="56920"/>
                      <a:pt x="502169" y="57397"/>
                      <a:pt x="503407" y="57776"/>
                    </a:cubicBezTo>
                    <a:cubicBezTo>
                      <a:pt x="516172" y="59015"/>
                      <a:pt x="528078" y="64254"/>
                      <a:pt x="540555" y="67208"/>
                    </a:cubicBezTo>
                    <a:cubicBezTo>
                      <a:pt x="541413" y="67396"/>
                      <a:pt x="541603" y="66636"/>
                      <a:pt x="540841" y="66064"/>
                    </a:cubicBezTo>
                    <a:cubicBezTo>
                      <a:pt x="530935" y="59206"/>
                      <a:pt x="519886" y="54729"/>
                      <a:pt x="511218" y="51585"/>
                    </a:cubicBezTo>
                    <a:cubicBezTo>
                      <a:pt x="424921" y="342"/>
                      <a:pt x="314146" y="25201"/>
                      <a:pt x="225278" y="49871"/>
                    </a:cubicBezTo>
                    <a:cubicBezTo>
                      <a:pt x="187464" y="60824"/>
                      <a:pt x="147363" y="69968"/>
                      <a:pt x="115263" y="93020"/>
                    </a:cubicBezTo>
                    <a:cubicBezTo>
                      <a:pt x="70592" y="127309"/>
                      <a:pt x="47636" y="184649"/>
                      <a:pt x="30872" y="226561"/>
                    </a:cubicBezTo>
                    <a:cubicBezTo>
                      <a:pt x="14585" y="261135"/>
                      <a:pt x="21442" y="301807"/>
                      <a:pt x="48018" y="328001"/>
                    </a:cubicBezTo>
                    <a:cubicBezTo>
                      <a:pt x="50685" y="302284"/>
                      <a:pt x="55732" y="276851"/>
                      <a:pt x="63067" y="252087"/>
                    </a:cubicBezTo>
                    <a:cubicBezTo>
                      <a:pt x="63448" y="250469"/>
                      <a:pt x="63639" y="249801"/>
                      <a:pt x="65829" y="249515"/>
                    </a:cubicBezTo>
                    <a:lnTo>
                      <a:pt x="65829" y="249515"/>
                    </a:lnTo>
                    <a:close/>
                    <a:moveTo>
                      <a:pt x="220897" y="462113"/>
                    </a:moveTo>
                    <a:cubicBezTo>
                      <a:pt x="220420" y="462113"/>
                      <a:pt x="219182" y="461542"/>
                      <a:pt x="216419" y="458970"/>
                    </a:cubicBezTo>
                    <a:cubicBezTo>
                      <a:pt x="216419" y="458874"/>
                      <a:pt x="216325" y="458970"/>
                      <a:pt x="216325" y="459065"/>
                    </a:cubicBezTo>
                    <a:cubicBezTo>
                      <a:pt x="216705" y="460589"/>
                      <a:pt x="215943" y="460017"/>
                      <a:pt x="215848" y="460017"/>
                    </a:cubicBezTo>
                    <a:cubicBezTo>
                      <a:pt x="199656" y="447064"/>
                      <a:pt x="176414" y="430490"/>
                      <a:pt x="151554" y="428586"/>
                    </a:cubicBezTo>
                    <a:cubicBezTo>
                      <a:pt x="148411" y="428300"/>
                      <a:pt x="145363" y="427441"/>
                      <a:pt x="146982" y="424775"/>
                    </a:cubicBezTo>
                    <a:cubicBezTo>
                      <a:pt x="142982" y="423728"/>
                      <a:pt x="143172" y="421822"/>
                      <a:pt x="145649" y="421631"/>
                    </a:cubicBezTo>
                    <a:cubicBezTo>
                      <a:pt x="144601" y="420965"/>
                      <a:pt x="144124" y="420202"/>
                      <a:pt x="144315" y="419537"/>
                    </a:cubicBezTo>
                    <a:cubicBezTo>
                      <a:pt x="144792" y="418489"/>
                      <a:pt x="146126" y="418107"/>
                      <a:pt x="147173" y="418489"/>
                    </a:cubicBezTo>
                    <a:cubicBezTo>
                      <a:pt x="146887" y="418012"/>
                      <a:pt x="146887" y="417535"/>
                      <a:pt x="147078" y="417061"/>
                    </a:cubicBezTo>
                    <a:cubicBezTo>
                      <a:pt x="148221" y="415917"/>
                      <a:pt x="149935" y="417251"/>
                      <a:pt x="151173" y="416870"/>
                    </a:cubicBezTo>
                    <a:cubicBezTo>
                      <a:pt x="152316" y="415249"/>
                      <a:pt x="153079" y="414393"/>
                      <a:pt x="154317" y="415345"/>
                    </a:cubicBezTo>
                    <a:cubicBezTo>
                      <a:pt x="154412" y="415440"/>
                      <a:pt x="154506" y="415440"/>
                      <a:pt x="154602" y="415440"/>
                    </a:cubicBezTo>
                    <a:cubicBezTo>
                      <a:pt x="154697" y="415440"/>
                      <a:pt x="154792" y="415440"/>
                      <a:pt x="154792" y="415249"/>
                    </a:cubicBezTo>
                    <a:cubicBezTo>
                      <a:pt x="155935" y="414584"/>
                      <a:pt x="157269" y="414012"/>
                      <a:pt x="158507" y="414775"/>
                    </a:cubicBezTo>
                    <a:cubicBezTo>
                      <a:pt x="158603" y="414775"/>
                      <a:pt x="158698" y="414775"/>
                      <a:pt x="158793" y="414679"/>
                    </a:cubicBezTo>
                    <a:cubicBezTo>
                      <a:pt x="185749" y="413535"/>
                      <a:pt x="208990" y="433062"/>
                      <a:pt x="225182" y="452969"/>
                    </a:cubicBezTo>
                    <a:cubicBezTo>
                      <a:pt x="225182" y="452969"/>
                      <a:pt x="225278" y="453160"/>
                      <a:pt x="225087" y="453255"/>
                    </a:cubicBezTo>
                    <a:cubicBezTo>
                      <a:pt x="223563" y="453731"/>
                      <a:pt x="221563" y="451160"/>
                      <a:pt x="220706" y="450302"/>
                    </a:cubicBezTo>
                    <a:cubicBezTo>
                      <a:pt x="220611" y="450397"/>
                      <a:pt x="220515" y="450492"/>
                      <a:pt x="220420" y="450492"/>
                    </a:cubicBezTo>
                    <a:cubicBezTo>
                      <a:pt x="226039" y="458398"/>
                      <a:pt x="217086" y="451445"/>
                      <a:pt x="214514" y="448206"/>
                    </a:cubicBezTo>
                    <a:cubicBezTo>
                      <a:pt x="214324" y="448016"/>
                      <a:pt x="213848" y="448111"/>
                      <a:pt x="214133" y="448302"/>
                    </a:cubicBezTo>
                    <a:lnTo>
                      <a:pt x="214133" y="448302"/>
                    </a:lnTo>
                    <a:cubicBezTo>
                      <a:pt x="215276" y="449349"/>
                      <a:pt x="217277" y="451160"/>
                      <a:pt x="217657" y="452492"/>
                    </a:cubicBezTo>
                    <a:cubicBezTo>
                      <a:pt x="225182" y="458398"/>
                      <a:pt x="224516" y="463351"/>
                      <a:pt x="217086" y="455350"/>
                    </a:cubicBezTo>
                    <a:cubicBezTo>
                      <a:pt x="217086" y="455255"/>
                      <a:pt x="216991" y="455350"/>
                      <a:pt x="216991" y="455446"/>
                    </a:cubicBezTo>
                    <a:cubicBezTo>
                      <a:pt x="217086" y="455732"/>
                      <a:pt x="217086" y="455922"/>
                      <a:pt x="216991" y="456112"/>
                    </a:cubicBezTo>
                    <a:cubicBezTo>
                      <a:pt x="219086" y="457541"/>
                      <a:pt x="222230" y="461351"/>
                      <a:pt x="220897" y="462113"/>
                    </a:cubicBezTo>
                    <a:close/>
                    <a:moveTo>
                      <a:pt x="139171" y="239037"/>
                    </a:moveTo>
                    <a:cubicBezTo>
                      <a:pt x="128789" y="235609"/>
                      <a:pt x="116406" y="223893"/>
                      <a:pt x="103834" y="218177"/>
                    </a:cubicBezTo>
                    <a:cubicBezTo>
                      <a:pt x="94595" y="213320"/>
                      <a:pt x="99262" y="205890"/>
                      <a:pt x="107835" y="206748"/>
                    </a:cubicBezTo>
                    <a:cubicBezTo>
                      <a:pt x="121360" y="207034"/>
                      <a:pt x="148316" y="216464"/>
                      <a:pt x="146982" y="234083"/>
                    </a:cubicBezTo>
                    <a:cubicBezTo>
                      <a:pt x="145553" y="237132"/>
                      <a:pt x="142506" y="239037"/>
                      <a:pt x="139171" y="239037"/>
                    </a:cubicBezTo>
                    <a:close/>
                    <a:moveTo>
                      <a:pt x="182701" y="185507"/>
                    </a:moveTo>
                    <a:cubicBezTo>
                      <a:pt x="176510" y="185793"/>
                      <a:pt x="171175" y="181696"/>
                      <a:pt x="166223" y="178364"/>
                    </a:cubicBezTo>
                    <a:cubicBezTo>
                      <a:pt x="158603" y="172934"/>
                      <a:pt x="126503" y="153598"/>
                      <a:pt x="134981" y="151598"/>
                    </a:cubicBezTo>
                    <a:cubicBezTo>
                      <a:pt x="139171" y="151598"/>
                      <a:pt x="150507" y="155314"/>
                      <a:pt x="168604" y="162741"/>
                    </a:cubicBezTo>
                    <a:cubicBezTo>
                      <a:pt x="175748" y="165790"/>
                      <a:pt x="185463" y="167695"/>
                      <a:pt x="189368" y="174552"/>
                    </a:cubicBezTo>
                    <a:cubicBezTo>
                      <a:pt x="192606" y="181031"/>
                      <a:pt x="189845" y="185507"/>
                      <a:pt x="182701" y="185507"/>
                    </a:cubicBezTo>
                    <a:lnTo>
                      <a:pt x="182701" y="185507"/>
                    </a:lnTo>
                    <a:close/>
                    <a:moveTo>
                      <a:pt x="220420" y="131025"/>
                    </a:moveTo>
                    <a:cubicBezTo>
                      <a:pt x="204132" y="125976"/>
                      <a:pt x="189654" y="114165"/>
                      <a:pt x="173747" y="107212"/>
                    </a:cubicBezTo>
                    <a:cubicBezTo>
                      <a:pt x="173367" y="98829"/>
                      <a:pt x="200608" y="110163"/>
                      <a:pt x="205466" y="111403"/>
                    </a:cubicBezTo>
                    <a:cubicBezTo>
                      <a:pt x="212610" y="114070"/>
                      <a:pt x="220801" y="116546"/>
                      <a:pt x="224992" y="122737"/>
                    </a:cubicBezTo>
                    <a:cubicBezTo>
                      <a:pt x="227945" y="127499"/>
                      <a:pt x="225850" y="131025"/>
                      <a:pt x="220420" y="131025"/>
                    </a:cubicBezTo>
                    <a:lnTo>
                      <a:pt x="220420" y="131025"/>
                    </a:lnTo>
                    <a:close/>
                    <a:moveTo>
                      <a:pt x="266521" y="86351"/>
                    </a:moveTo>
                    <a:cubicBezTo>
                      <a:pt x="255282" y="86258"/>
                      <a:pt x="247090" y="76921"/>
                      <a:pt x="237850" y="71398"/>
                    </a:cubicBezTo>
                    <a:cubicBezTo>
                      <a:pt x="223753" y="54729"/>
                      <a:pt x="266711" y="73398"/>
                      <a:pt x="267379" y="74921"/>
                    </a:cubicBezTo>
                    <a:cubicBezTo>
                      <a:pt x="271474" y="77493"/>
                      <a:pt x="271378" y="84160"/>
                      <a:pt x="266997" y="86351"/>
                    </a:cubicBezTo>
                    <a:lnTo>
                      <a:pt x="266521" y="86351"/>
                    </a:lnTo>
                    <a:close/>
                    <a:moveTo>
                      <a:pt x="317385" y="61778"/>
                    </a:moveTo>
                    <a:cubicBezTo>
                      <a:pt x="310336" y="61778"/>
                      <a:pt x="294906" y="50253"/>
                      <a:pt x="294334" y="45776"/>
                    </a:cubicBezTo>
                    <a:cubicBezTo>
                      <a:pt x="300049" y="42442"/>
                      <a:pt x="313098" y="48823"/>
                      <a:pt x="319957" y="52253"/>
                    </a:cubicBezTo>
                    <a:cubicBezTo>
                      <a:pt x="324243" y="55871"/>
                      <a:pt x="323290" y="61873"/>
                      <a:pt x="317385" y="61778"/>
                    </a:cubicBezTo>
                    <a:lnTo>
                      <a:pt x="317385" y="61778"/>
                    </a:lnTo>
                    <a:close/>
                  </a:path>
                </a:pathLst>
              </a:custGeom>
              <a:solidFill>
                <a:srgbClr val="002F6C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i-FI" sz="1579"/>
              </a:p>
            </p:txBody>
          </p:sp>
        </p:grpSp>
        <p:pic>
          <p:nvPicPr>
            <p:cNvPr id="73" name="Kuva 72" descr="pusunaama ja suljetut silmät">
              <a:extLst>
                <a:ext uri="{FF2B5EF4-FFF2-40B4-BE49-F238E27FC236}">
                  <a16:creationId xmlns:a16="http://schemas.microsoft.com/office/drawing/2014/main" id="{E9130C96-8C67-4708-B5C0-1398FC29B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74149" y="1934361"/>
              <a:ext cx="304578" cy="304576"/>
            </a:xfrm>
            <a:prstGeom prst="rect">
              <a:avLst/>
            </a:prstGeom>
          </p:spPr>
        </p:pic>
      </p:grpSp>
      <p:grpSp>
        <p:nvGrpSpPr>
          <p:cNvPr id="203" name="Ryhmä 202">
            <a:extLst>
              <a:ext uri="{FF2B5EF4-FFF2-40B4-BE49-F238E27FC236}">
                <a16:creationId xmlns:a16="http://schemas.microsoft.com/office/drawing/2014/main" id="{4DA848EA-E8E2-4E96-AAFC-79DF767CFC8E}"/>
              </a:ext>
            </a:extLst>
          </p:cNvPr>
          <p:cNvGrpSpPr/>
          <p:nvPr/>
        </p:nvGrpSpPr>
        <p:grpSpPr>
          <a:xfrm>
            <a:off x="1469368" y="6873194"/>
            <a:ext cx="2407170" cy="262963"/>
            <a:chOff x="4855346" y="6074806"/>
            <a:chExt cx="5173856" cy="565200"/>
          </a:xfrm>
        </p:grpSpPr>
        <p:pic>
          <p:nvPicPr>
            <p:cNvPr id="204" name="Logo">
              <a:extLst>
                <a:ext uri="{FF2B5EF4-FFF2-40B4-BE49-F238E27FC236}">
                  <a16:creationId xmlns:a16="http://schemas.microsoft.com/office/drawing/2014/main" id="{FC003F2F-9429-4219-BD0C-82EA7E474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55346" y="6074806"/>
              <a:ext cx="2485747" cy="565200"/>
            </a:xfrm>
            <a:prstGeom prst="rect">
              <a:avLst/>
            </a:prstGeom>
          </p:spPr>
        </p:pic>
        <p:pic>
          <p:nvPicPr>
            <p:cNvPr id="205" name="Kuva 204">
              <a:extLst>
                <a:ext uri="{FF2B5EF4-FFF2-40B4-BE49-F238E27FC236}">
                  <a16:creationId xmlns:a16="http://schemas.microsoft.com/office/drawing/2014/main" id="{BAEB3246-3836-4FD1-9DB8-302395670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812432" y="6231835"/>
              <a:ext cx="2216770" cy="241203"/>
            </a:xfrm>
            <a:prstGeom prst="rect">
              <a:avLst/>
            </a:prstGeom>
          </p:spPr>
        </p:pic>
      </p:grpSp>
      <p:pic>
        <p:nvPicPr>
          <p:cNvPr id="18" name="Kuva 17" descr="Tabletti tasaisella täytöllä">
            <a:extLst>
              <a:ext uri="{FF2B5EF4-FFF2-40B4-BE49-F238E27FC236}">
                <a16:creationId xmlns:a16="http://schemas.microsoft.com/office/drawing/2014/main" id="{62EDD61E-A4FA-4BB6-81B1-F70332E6928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897696">
            <a:off x="6114097" y="6303878"/>
            <a:ext cx="919963" cy="919963"/>
          </a:xfrm>
          <a:prstGeom prst="rect">
            <a:avLst/>
          </a:prstGeom>
        </p:spPr>
      </p:pic>
      <p:pic>
        <p:nvPicPr>
          <p:cNvPr id="19" name="Kuva 18" descr="Polaroid-kuvat tasaisella täytöllä">
            <a:extLst>
              <a:ext uri="{FF2B5EF4-FFF2-40B4-BE49-F238E27FC236}">
                <a16:creationId xmlns:a16="http://schemas.microsoft.com/office/drawing/2014/main" id="{1C4C2E39-344A-420A-BBA3-C34BD234F2A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953734" y="4672428"/>
            <a:ext cx="1081026" cy="1081026"/>
          </a:xfrm>
          <a:prstGeom prst="rect">
            <a:avLst/>
          </a:prstGeom>
        </p:spPr>
      </p:pic>
      <p:pic>
        <p:nvPicPr>
          <p:cNvPr id="20" name="Kuva 19" descr="Leija tasaisella täytöllä">
            <a:extLst>
              <a:ext uri="{FF2B5EF4-FFF2-40B4-BE49-F238E27FC236}">
                <a16:creationId xmlns:a16="http://schemas.microsoft.com/office/drawing/2014/main" id="{696F9663-F44D-41D8-B992-7855424D1BC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899173" y="3721531"/>
            <a:ext cx="1505774" cy="1505774"/>
          </a:xfrm>
          <a:prstGeom prst="rect">
            <a:avLst/>
          </a:prstGeom>
        </p:spPr>
      </p:pic>
      <p:pic>
        <p:nvPicPr>
          <p:cNvPr id="21" name="Kuva 20" descr="Merkki valintamerkki tasaisella täytöllä">
            <a:extLst>
              <a:ext uri="{FF2B5EF4-FFF2-40B4-BE49-F238E27FC236}">
                <a16:creationId xmlns:a16="http://schemas.microsoft.com/office/drawing/2014/main" id="{FEFBD56E-839F-48CD-BCF7-97EEABD464B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044462" y="5714002"/>
            <a:ext cx="1032462" cy="1032462"/>
          </a:xfrm>
          <a:prstGeom prst="rect">
            <a:avLst/>
          </a:prstGeom>
        </p:spPr>
      </p:pic>
      <p:pic>
        <p:nvPicPr>
          <p:cNvPr id="22" name="Kuva 21" descr="Palapeli tasaisella täytöllä">
            <a:extLst>
              <a:ext uri="{FF2B5EF4-FFF2-40B4-BE49-F238E27FC236}">
                <a16:creationId xmlns:a16="http://schemas.microsoft.com/office/drawing/2014/main" id="{19270540-ACAE-443D-9892-B047D84AEB3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4091946">
            <a:off x="8474352" y="6510025"/>
            <a:ext cx="844520" cy="844520"/>
          </a:xfrm>
          <a:prstGeom prst="rect">
            <a:avLst/>
          </a:prstGeom>
        </p:spPr>
      </p:pic>
      <p:pic>
        <p:nvPicPr>
          <p:cNvPr id="23" name="Kuva 22" descr="Torkku tasaisella täytöllä">
            <a:extLst>
              <a:ext uri="{FF2B5EF4-FFF2-40B4-BE49-F238E27FC236}">
                <a16:creationId xmlns:a16="http://schemas.microsoft.com/office/drawing/2014/main" id="{A96BAB76-C29D-4241-8E34-C9054BEBEF2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104202" y="5463045"/>
            <a:ext cx="842032" cy="842032"/>
          </a:xfrm>
          <a:prstGeom prst="rect">
            <a:avLst/>
          </a:prstGeom>
        </p:spPr>
      </p:pic>
      <p:pic>
        <p:nvPicPr>
          <p:cNvPr id="24" name="Kuva 23" descr="Snorklausmaski tasaisella täytöllä">
            <a:extLst>
              <a:ext uri="{FF2B5EF4-FFF2-40B4-BE49-F238E27FC236}">
                <a16:creationId xmlns:a16="http://schemas.microsoft.com/office/drawing/2014/main" id="{5DF44936-A961-4A78-8F7C-ADD90D2EA915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7530214" y="6564135"/>
            <a:ext cx="764236" cy="764234"/>
          </a:xfrm>
          <a:prstGeom prst="rect">
            <a:avLst/>
          </a:prstGeom>
        </p:spPr>
      </p:pic>
      <p:pic>
        <p:nvPicPr>
          <p:cNvPr id="25" name="Kuva 24" descr="Tee tasaisella täytöllä">
            <a:extLst>
              <a:ext uri="{FF2B5EF4-FFF2-40B4-BE49-F238E27FC236}">
                <a16:creationId xmlns:a16="http://schemas.microsoft.com/office/drawing/2014/main" id="{BCAC6D17-32C7-44E3-9D84-6DD77CB9ED5F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7812871" y="5099899"/>
            <a:ext cx="1404916" cy="1404916"/>
          </a:xfrm>
          <a:prstGeom prst="rect">
            <a:avLst/>
          </a:prstGeom>
        </p:spPr>
      </p:pic>
      <p:pic>
        <p:nvPicPr>
          <p:cNvPr id="26" name="Kuva 25" descr="Tähdet tasaisella täytöllä">
            <a:extLst>
              <a:ext uri="{FF2B5EF4-FFF2-40B4-BE49-F238E27FC236}">
                <a16:creationId xmlns:a16="http://schemas.microsoft.com/office/drawing/2014/main" id="{92B8D65D-AF14-49C9-9BDE-6B47E0F9AC6C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6926380" y="5701560"/>
            <a:ext cx="1054788" cy="1054788"/>
          </a:xfrm>
          <a:prstGeom prst="rect">
            <a:avLst/>
          </a:prstGeom>
        </p:spPr>
      </p:pic>
      <p:pic>
        <p:nvPicPr>
          <p:cNvPr id="27" name="Kuva 26" descr="Älypuhelin tasaisella täytöllä">
            <a:extLst>
              <a:ext uri="{FF2B5EF4-FFF2-40B4-BE49-F238E27FC236}">
                <a16:creationId xmlns:a16="http://schemas.microsoft.com/office/drawing/2014/main" id="{379E61A7-AF80-4C85-9DE8-269F7043972A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 rot="20702018">
            <a:off x="5637838" y="6670712"/>
            <a:ext cx="551080" cy="551080"/>
          </a:xfrm>
          <a:prstGeom prst="rect">
            <a:avLst/>
          </a:prstGeom>
        </p:spPr>
      </p:pic>
      <p:pic>
        <p:nvPicPr>
          <p:cNvPr id="28" name="Kuva 27" descr="Kimaltava sydän tasaisella täytöllä">
            <a:extLst>
              <a:ext uri="{FF2B5EF4-FFF2-40B4-BE49-F238E27FC236}">
                <a16:creationId xmlns:a16="http://schemas.microsoft.com/office/drawing/2014/main" id="{AF54EC24-9750-45E3-B22C-6CEF17F2471F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546563" y="3732281"/>
            <a:ext cx="1850026" cy="1850021"/>
          </a:xfrm>
          <a:prstGeom prst="rect">
            <a:avLst/>
          </a:prstGeom>
        </p:spPr>
      </p:pic>
      <p:pic>
        <p:nvPicPr>
          <p:cNvPr id="29" name="Kuva 28" descr="Palapeli tasaisella täytöllä">
            <a:extLst>
              <a:ext uri="{FF2B5EF4-FFF2-40B4-BE49-F238E27FC236}">
                <a16:creationId xmlns:a16="http://schemas.microsoft.com/office/drawing/2014/main" id="{1B1DD3BE-9D7F-4BF5-AC1A-765284D09E6B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223041">
            <a:off x="9566127" y="4920750"/>
            <a:ext cx="844520" cy="84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56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262554E-EED2-4EBB-BAEC-2A66FFB314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0905" y="1445290"/>
            <a:ext cx="9550002" cy="5840261"/>
          </a:xfrm>
          <a:prstGeom prst="rect">
            <a:avLst/>
          </a:prstGeom>
        </p:spPr>
        <p:txBody>
          <a:bodyPr numCol="2" spcCol="1440000">
            <a:noAutofit/>
          </a:bodyPr>
          <a:lstStyle/>
          <a:p>
            <a:pPr marL="0" indent="-230400">
              <a:lnSpc>
                <a:spcPts val="900"/>
              </a:lnSpc>
              <a:spcBef>
                <a:spcPts val="0"/>
              </a:spcBef>
              <a:buFont typeface="+mj-lt"/>
              <a:buAutoNum type="arabicPeriod"/>
              <a:tabLst>
                <a:tab pos="230400" algn="l"/>
              </a:tabLst>
            </a:pPr>
            <a:r>
              <a:rPr lang="fi-FI" sz="900" b="1" dirty="0"/>
              <a:t>Uni: Tiedätkö unentarpeesi? Mihin aikaan sinun tulisi mennä nukkumaan, 	jotta unen tarpeesi täyttyisi?</a:t>
            </a:r>
            <a:br>
              <a:rPr lang="fi-FI" sz="900" dirty="0"/>
            </a:br>
            <a:br>
              <a:rPr lang="fi-FI" sz="900" dirty="0"/>
            </a:br>
            <a:r>
              <a:rPr lang="fi-FI" sz="900" dirty="0"/>
              <a:t>	</a:t>
            </a:r>
            <a:r>
              <a:rPr lang="fi-FI" sz="900" i="1" dirty="0"/>
              <a:t>Murrosikäinen nuori tarvitsee unta yksilöllisesti noin 8-11h/yössä. </a:t>
            </a:r>
            <a:br>
              <a:rPr lang="fi-FI" sz="900" dirty="0"/>
            </a:br>
            <a:r>
              <a:rPr lang="fi-FI" sz="900" dirty="0"/>
              <a:t>	</a:t>
            </a:r>
            <a:br>
              <a:rPr lang="fi-FI" sz="900" dirty="0"/>
            </a:br>
            <a:r>
              <a:rPr lang="fi-FI" sz="900" dirty="0"/>
              <a:t>	</a:t>
            </a:r>
            <a:r>
              <a:rPr lang="fi-FI" sz="900" b="1" dirty="0"/>
              <a:t>TEHTÄVÄ: </a:t>
            </a:r>
            <a:r>
              <a:rPr lang="fi-FI" sz="900" dirty="0"/>
              <a:t>Seuraa unen määrää ja jaksamistasi noin viikon ajan. Huomaatko 	vaikuttaako unenmäärä jaksamiseesi?</a:t>
            </a:r>
          </a:p>
          <a:p>
            <a:pPr marL="0" indent="-230400">
              <a:lnSpc>
                <a:spcPts val="900"/>
              </a:lnSpc>
              <a:spcBef>
                <a:spcPts val="0"/>
              </a:spcBef>
              <a:buFont typeface="+mj-lt"/>
              <a:buAutoNum type="arabicPeriod"/>
              <a:tabLst>
                <a:tab pos="230400" algn="l"/>
              </a:tabLst>
            </a:pPr>
            <a:endParaRPr lang="fi-FI" sz="900" dirty="0"/>
          </a:p>
          <a:p>
            <a:pPr marL="0" indent="-230400">
              <a:lnSpc>
                <a:spcPts val="900"/>
              </a:lnSpc>
              <a:spcBef>
                <a:spcPts val="0"/>
              </a:spcBef>
              <a:buFont typeface="+mj-lt"/>
              <a:buAutoNum type="arabicPeriod"/>
              <a:tabLst>
                <a:tab pos="230400" algn="l"/>
              </a:tabLst>
            </a:pPr>
            <a:r>
              <a:rPr lang="fi-FI" sz="900" b="1" dirty="0"/>
              <a:t>Ruokailu: Keskitytkö syömiseen? Onko ruokailu sinulle rauhallinen 	lepohetki? Syötkö ruudun vai kavereiden kanssa?</a:t>
            </a:r>
            <a:br>
              <a:rPr lang="fi-FI" sz="900" dirty="0"/>
            </a:br>
            <a:br>
              <a:rPr lang="fi-FI" sz="900" dirty="0"/>
            </a:br>
            <a:r>
              <a:rPr lang="fi-FI" sz="900" dirty="0"/>
              <a:t>	</a:t>
            </a:r>
            <a:r>
              <a:rPr lang="fi-FI" sz="900" i="1" dirty="0"/>
              <a:t>Rauhallinen ruokailuhetki lisää kehon ja mielen hyvinvointia.</a:t>
            </a:r>
            <a:br>
              <a:rPr lang="fi-FI" sz="900" dirty="0"/>
            </a:br>
            <a:r>
              <a:rPr lang="fi-FI" sz="900" dirty="0"/>
              <a:t>	</a:t>
            </a:r>
            <a:br>
              <a:rPr lang="fi-FI" sz="900" dirty="0"/>
            </a:br>
            <a:r>
              <a:rPr lang="fi-FI" sz="900" dirty="0"/>
              <a:t>	</a:t>
            </a:r>
            <a:r>
              <a:rPr lang="fi-FI" sz="900" b="1" dirty="0"/>
              <a:t>TEHTÄVÄ: </a:t>
            </a:r>
            <a:r>
              <a:rPr lang="fi-FI" sz="900" dirty="0"/>
              <a:t>Syötkö rauhassa vai hotkien? Ruokaillessasi keskity aisteihin. </a:t>
            </a:r>
            <a:br>
              <a:rPr lang="fi-FI" sz="900" dirty="0"/>
            </a:br>
            <a:r>
              <a:rPr lang="fi-FI" sz="900" dirty="0"/>
              <a:t>	Miltä ruoka näyttää ja tuoksuu, miltä se maistuu ja tuntuu suussa? </a:t>
            </a:r>
          </a:p>
          <a:p>
            <a:pPr marL="0" indent="-230400">
              <a:lnSpc>
                <a:spcPts val="900"/>
              </a:lnSpc>
              <a:spcBef>
                <a:spcPts val="0"/>
              </a:spcBef>
              <a:buNone/>
              <a:tabLst>
                <a:tab pos="230400" algn="l"/>
              </a:tabLst>
            </a:pPr>
            <a:r>
              <a:rPr lang="fi-FI" sz="900" dirty="0"/>
              <a:t>	</a:t>
            </a:r>
          </a:p>
          <a:p>
            <a:pPr marL="0" indent="-230400">
              <a:lnSpc>
                <a:spcPts val="900"/>
              </a:lnSpc>
              <a:spcBef>
                <a:spcPts val="0"/>
              </a:spcBef>
              <a:buFont typeface="+mj-lt"/>
              <a:buAutoNum type="arabicPeriod" startAt="3"/>
              <a:tabLst>
                <a:tab pos="230400" algn="l"/>
              </a:tabLst>
            </a:pPr>
            <a:r>
              <a:rPr lang="fi-FI" sz="900" b="1" dirty="0"/>
              <a:t>Opiskeluhuolto: Tiedätkö oman koulusi opiskeluhuollon työntekijät? </a:t>
            </a:r>
            <a:br>
              <a:rPr lang="fi-FI" sz="900" b="1" dirty="0"/>
            </a:br>
            <a:r>
              <a:rPr lang="fi-FI" sz="900" b="1" dirty="0"/>
              <a:t>	Missä asioissa heihin voi olla yhteydessä?</a:t>
            </a:r>
            <a:br>
              <a:rPr lang="fi-FI" sz="900" dirty="0"/>
            </a:br>
            <a:br>
              <a:rPr lang="fi-FI" sz="900" dirty="0"/>
            </a:br>
            <a:r>
              <a:rPr lang="fi-FI" sz="900" i="1" dirty="0"/>
              <a:t>	Jokaisella koululla on opiskeluhuollon työntekijöitä, joiden tehtävänä on </a:t>
            </a:r>
            <a:br>
              <a:rPr lang="fi-FI" sz="900" i="1" dirty="0"/>
            </a:br>
            <a:r>
              <a:rPr lang="fi-FI" sz="900" i="1" dirty="0"/>
              <a:t>	tukea mielesi hyvinvointia.</a:t>
            </a:r>
            <a:br>
              <a:rPr lang="fi-FI" sz="900" dirty="0"/>
            </a:br>
            <a:br>
              <a:rPr lang="fi-FI" sz="900" dirty="0"/>
            </a:br>
            <a:r>
              <a:rPr lang="fi-FI" sz="900" dirty="0"/>
              <a:t>	</a:t>
            </a:r>
            <a:r>
              <a:rPr lang="fi-FI" sz="900" b="1" dirty="0"/>
              <a:t>TEHTÄVÄ: </a:t>
            </a:r>
            <a:r>
              <a:rPr lang="fi-FI" sz="900" dirty="0"/>
              <a:t>Tutustu opiskeluhuollon työntekijöihin esimerkiksi välkällä. </a:t>
            </a:r>
          </a:p>
          <a:p>
            <a:pPr marL="0" indent="-230400">
              <a:lnSpc>
                <a:spcPts val="900"/>
              </a:lnSpc>
              <a:spcBef>
                <a:spcPts val="0"/>
              </a:spcBef>
              <a:buFont typeface="+mj-lt"/>
              <a:buAutoNum type="arabicPeriod" startAt="3"/>
              <a:tabLst>
                <a:tab pos="230400" algn="l"/>
              </a:tabLst>
            </a:pPr>
            <a:endParaRPr lang="fi-FI" sz="900" dirty="0"/>
          </a:p>
          <a:p>
            <a:pPr marL="0" indent="-230400">
              <a:lnSpc>
                <a:spcPts val="900"/>
              </a:lnSpc>
              <a:spcBef>
                <a:spcPts val="0"/>
              </a:spcBef>
              <a:buFont typeface="+mj-lt"/>
              <a:buAutoNum type="arabicPeriod" startAt="3"/>
              <a:tabLst>
                <a:tab pos="230400" algn="l"/>
              </a:tabLst>
            </a:pPr>
            <a:r>
              <a:rPr lang="fi-FI" sz="900" b="1" dirty="0"/>
              <a:t>Kaverisuhteet: Miten itse vaikutan luokkakareideni hyvään 	mielenterveyteen? Tervehdinkö kavereita, kannustanko ja kehun? </a:t>
            </a:r>
            <a:br>
              <a:rPr lang="fi-FI" sz="900" dirty="0"/>
            </a:br>
            <a:r>
              <a:rPr lang="fi-FI" sz="900" dirty="0"/>
              <a:t>	</a:t>
            </a:r>
            <a:br>
              <a:rPr lang="fi-FI" sz="900" dirty="0"/>
            </a:br>
            <a:r>
              <a:rPr lang="fi-FI" sz="900" i="1" dirty="0"/>
              <a:t>	Nuoruusiässä kavereilla on suuri merkitys kaikkien luokkalaisten 	mielen hyvinvoinnille. Ystävällinen käytös lisää koko luokan mielen 	hyvinvointia.</a:t>
            </a:r>
            <a:br>
              <a:rPr lang="fi-FI" sz="900" dirty="0"/>
            </a:br>
            <a:r>
              <a:rPr lang="fi-FI" sz="900" dirty="0"/>
              <a:t>	</a:t>
            </a:r>
            <a:br>
              <a:rPr lang="fi-FI" sz="900" dirty="0"/>
            </a:br>
            <a:r>
              <a:rPr lang="fi-FI" sz="900" dirty="0"/>
              <a:t>	</a:t>
            </a:r>
            <a:r>
              <a:rPr lang="fi-FI" sz="900" b="1" dirty="0"/>
              <a:t>TEHTÄVÄ: </a:t>
            </a:r>
            <a:r>
              <a:rPr lang="fi-FI" sz="900" dirty="0"/>
              <a:t>Tervehdi kaikkia oman luokkasi oppilaita aina mahdollisuuksien 	mukaan. Tehkää siitä luokan yhteinen tapa. </a:t>
            </a:r>
          </a:p>
          <a:p>
            <a:pPr marL="0" indent="-230400">
              <a:lnSpc>
                <a:spcPts val="900"/>
              </a:lnSpc>
              <a:spcBef>
                <a:spcPts val="0"/>
              </a:spcBef>
              <a:buFont typeface="+mj-lt"/>
              <a:buAutoNum type="arabicPeriod" startAt="3"/>
              <a:tabLst>
                <a:tab pos="230400" algn="l"/>
              </a:tabLst>
            </a:pPr>
            <a:endParaRPr lang="fi-FI" sz="900" dirty="0"/>
          </a:p>
          <a:p>
            <a:pPr marL="0" indent="-230400">
              <a:lnSpc>
                <a:spcPts val="900"/>
              </a:lnSpc>
              <a:spcBef>
                <a:spcPts val="0"/>
              </a:spcBef>
              <a:buFont typeface="+mj-lt"/>
              <a:buAutoNum type="arabicPeriod" startAt="3"/>
              <a:tabLst>
                <a:tab pos="230400" algn="l"/>
              </a:tabLst>
            </a:pPr>
            <a:r>
              <a:rPr lang="fi-FI" sz="900" b="1" dirty="0"/>
              <a:t>Some ja ruutuaika: Millainen olo sinulle tulee sosiaalisessa mediassa 	vietetyn ajan jälkeen? Seuraatko sellaisia sisältöjä, joista sinulle tulee hyvä 	mieli?</a:t>
            </a:r>
            <a:br>
              <a:rPr lang="fi-FI" sz="900" dirty="0"/>
            </a:br>
            <a:br>
              <a:rPr lang="fi-FI" sz="900" dirty="0"/>
            </a:br>
            <a:r>
              <a:rPr lang="fi-FI" sz="900" i="1" dirty="0"/>
              <a:t>	Jos viettää 2 h/pv ruutujen äärellä, se tekee vuodessa 730 h eli yhden 	kokonaisen kuukauden. Samassa ajassa ehdit pyöräillä viisi kertaa Suomen 	päästä päähän, opiskella saksan kielen tai kävellä Lempäälästä Espanjaan.</a:t>
            </a:r>
          </a:p>
          <a:p>
            <a:pPr marL="0" indent="-230400">
              <a:lnSpc>
                <a:spcPts val="900"/>
              </a:lnSpc>
              <a:spcBef>
                <a:spcPts val="0"/>
              </a:spcBef>
              <a:buFont typeface="+mj-lt"/>
              <a:buAutoNum type="arabicPeriod" startAt="3"/>
              <a:tabLst>
                <a:tab pos="230400" algn="l"/>
              </a:tabLst>
            </a:pPr>
            <a:endParaRPr lang="fi-FI" sz="900" i="1" dirty="0"/>
          </a:p>
          <a:p>
            <a:pPr marL="0" indent="-230400">
              <a:lnSpc>
                <a:spcPts val="900"/>
              </a:lnSpc>
              <a:spcBef>
                <a:spcPts val="0"/>
              </a:spcBef>
              <a:buNone/>
              <a:tabLst>
                <a:tab pos="230400" algn="l"/>
              </a:tabLst>
            </a:pPr>
            <a:r>
              <a:rPr lang="fi-FI" sz="900" dirty="0"/>
              <a:t>	</a:t>
            </a:r>
            <a:r>
              <a:rPr lang="fi-FI" sz="900" b="1" dirty="0"/>
              <a:t>TEHTÄVÄ: </a:t>
            </a:r>
            <a:r>
              <a:rPr lang="fi-FI" sz="900" dirty="0"/>
              <a:t>Laske ruutuaikasi vuodessa. Paljonko vietät aikaa ruuduilla 	päivässä? Mitä se tekee vuodessa? Oletko tyytyväinen ruutuaikaasi vai 	haluaisitko käyttää osan ajasta johonkin muuhun?</a:t>
            </a:r>
          </a:p>
          <a:p>
            <a:pPr marL="0" indent="0">
              <a:lnSpc>
                <a:spcPts val="900"/>
              </a:lnSpc>
              <a:spcBef>
                <a:spcPts val="0"/>
              </a:spcBef>
              <a:buNone/>
              <a:tabLst>
                <a:tab pos="315724" algn="l"/>
              </a:tabLst>
            </a:pPr>
            <a:endParaRPr lang="fi-FI" sz="900" dirty="0"/>
          </a:p>
          <a:p>
            <a:pPr marL="0" indent="0">
              <a:lnSpc>
                <a:spcPts val="900"/>
              </a:lnSpc>
              <a:spcBef>
                <a:spcPts val="0"/>
              </a:spcBef>
              <a:buNone/>
              <a:tabLst>
                <a:tab pos="315724" algn="l"/>
              </a:tabLst>
            </a:pPr>
            <a:endParaRPr lang="fi-FI" sz="900" dirty="0"/>
          </a:p>
          <a:p>
            <a:pPr marL="0" indent="0">
              <a:lnSpc>
                <a:spcPts val="900"/>
              </a:lnSpc>
              <a:spcBef>
                <a:spcPts val="0"/>
              </a:spcBef>
              <a:buNone/>
              <a:tabLst>
                <a:tab pos="315724" algn="l"/>
              </a:tabLst>
            </a:pPr>
            <a:endParaRPr lang="fi-FI" sz="900" dirty="0"/>
          </a:p>
          <a:p>
            <a:pPr marL="0" indent="0">
              <a:lnSpc>
                <a:spcPts val="900"/>
              </a:lnSpc>
              <a:spcBef>
                <a:spcPts val="0"/>
              </a:spcBef>
              <a:buNone/>
              <a:tabLst>
                <a:tab pos="315724" algn="l"/>
              </a:tabLst>
            </a:pPr>
            <a:endParaRPr lang="fi-FI" sz="900" dirty="0"/>
          </a:p>
          <a:p>
            <a:pPr marL="0" indent="0">
              <a:lnSpc>
                <a:spcPts val="900"/>
              </a:lnSpc>
              <a:spcBef>
                <a:spcPts val="0"/>
              </a:spcBef>
              <a:buNone/>
              <a:tabLst>
                <a:tab pos="315724" algn="l"/>
              </a:tabLst>
            </a:pPr>
            <a:endParaRPr lang="fi-FI" sz="900" dirty="0"/>
          </a:p>
          <a:p>
            <a:pPr marL="228600" indent="-228600">
              <a:lnSpc>
                <a:spcPts val="900"/>
              </a:lnSpc>
              <a:spcBef>
                <a:spcPts val="0"/>
              </a:spcBef>
              <a:buFont typeface="+mj-lt"/>
              <a:buAutoNum type="arabicPeriod" startAt="6"/>
              <a:tabLst>
                <a:tab pos="315724" algn="l"/>
              </a:tabLst>
            </a:pPr>
            <a:r>
              <a:rPr lang="fi-FI" sz="900" b="1" dirty="0"/>
              <a:t>Harrastukset ja vapaa-aika: Onko sinulla mielekästä ja rentouttavaa tekemistä vapaa-ajalla? Nautitko harrastuksistasi?</a:t>
            </a:r>
            <a:br>
              <a:rPr lang="fi-FI" sz="900" dirty="0"/>
            </a:br>
            <a:br>
              <a:rPr lang="fi-FI" sz="900" dirty="0"/>
            </a:br>
            <a:r>
              <a:rPr lang="fi-FI" sz="900" i="1" dirty="0"/>
              <a:t>Mielen hyvinvointia edistävät harrastukset voivat liittyä mm. liikuntaan, taiteeseen, käsitöihin, musiikkiin, ruoanlaittoon ja leivontaan, luontoon ja retkeilyyn tai eläimiin.</a:t>
            </a:r>
            <a:br>
              <a:rPr lang="fi-FI" sz="900" i="1" dirty="0"/>
            </a:br>
            <a:br>
              <a:rPr lang="fi-FI" sz="900" dirty="0"/>
            </a:br>
            <a:r>
              <a:rPr lang="fi-FI" sz="900" b="1" dirty="0"/>
              <a:t>TEHTÄVÄ: </a:t>
            </a:r>
            <a:r>
              <a:rPr lang="fi-FI" sz="900" dirty="0"/>
              <a:t>Kokeile jotain uutta harrastusta: käy </a:t>
            </a:r>
            <a:r>
              <a:rPr lang="fi-FI" sz="900" dirty="0" err="1"/>
              <a:t>geokätköilemässä</a:t>
            </a:r>
            <a:r>
              <a:rPr lang="fi-FI" sz="900" dirty="0"/>
              <a:t>, leivo sämpylöitä, maalaa kortti, kirjoita runo, ota legot esiin ja rakentele, rakenna palapeli tai käy vaikka eväsretkellä. </a:t>
            </a:r>
          </a:p>
          <a:p>
            <a:pPr marL="0" indent="0">
              <a:lnSpc>
                <a:spcPts val="900"/>
              </a:lnSpc>
              <a:spcBef>
                <a:spcPts val="0"/>
              </a:spcBef>
              <a:buNone/>
              <a:tabLst>
                <a:tab pos="315724" algn="l"/>
              </a:tabLst>
            </a:pPr>
            <a:endParaRPr lang="fi-FI" sz="900" dirty="0"/>
          </a:p>
          <a:p>
            <a:pPr marL="228600" indent="-228600">
              <a:lnSpc>
                <a:spcPts val="900"/>
              </a:lnSpc>
              <a:spcBef>
                <a:spcPts val="0"/>
              </a:spcBef>
              <a:buFont typeface="+mj-lt"/>
              <a:buAutoNum type="arabicPeriod" startAt="7"/>
              <a:tabLst>
                <a:tab pos="315724" algn="l"/>
              </a:tabLst>
            </a:pPr>
            <a:r>
              <a:rPr lang="fi-FI" sz="900" b="1" dirty="0"/>
              <a:t>Rentoutuminen: Onko sinulla päivässä ”tekemätöntä aikaa”? Tekemättömällä ajalla tarkoitetaan hetkeä, jolloin et tee mitään, et edes kuuntele musiikkia tai selaa laitteita.</a:t>
            </a:r>
            <a:br>
              <a:rPr lang="fi-FI" sz="900" dirty="0"/>
            </a:br>
            <a:br>
              <a:rPr lang="fi-FI" sz="900" dirty="0"/>
            </a:br>
            <a:r>
              <a:rPr lang="fi-FI" sz="900" i="1" dirty="0"/>
              <a:t>Aivot tarvitsevat päivittäin taukoa ärsyke- ja informaatiotulvasta. Rentoutuminen voi vaatia harjoitusta.</a:t>
            </a:r>
            <a:br>
              <a:rPr lang="fi-FI" sz="900" dirty="0"/>
            </a:br>
            <a:br>
              <a:rPr lang="fi-FI" sz="900" dirty="0"/>
            </a:br>
            <a:r>
              <a:rPr lang="fi-FI" sz="900" b="1" dirty="0"/>
              <a:t>TEHTÄVÄ: </a:t>
            </a:r>
            <a:r>
              <a:rPr lang="fi-FI" sz="900" dirty="0"/>
              <a:t>Laita ajasti soimaan viiden minuutin päästä ja ota mukava asento istuen tai maaten. Havainnoi mieleen nousevia ajatuksia, tunteita ja kehon tuntemuksia.</a:t>
            </a:r>
          </a:p>
          <a:p>
            <a:pPr marL="0" indent="0">
              <a:lnSpc>
                <a:spcPts val="900"/>
              </a:lnSpc>
              <a:spcBef>
                <a:spcPts val="0"/>
              </a:spcBef>
              <a:buNone/>
              <a:tabLst>
                <a:tab pos="315724" algn="l"/>
              </a:tabLst>
            </a:pPr>
            <a:endParaRPr lang="fi-FI" sz="900" dirty="0"/>
          </a:p>
          <a:p>
            <a:pPr marL="228600" indent="-228600">
              <a:lnSpc>
                <a:spcPts val="900"/>
              </a:lnSpc>
              <a:spcBef>
                <a:spcPts val="0"/>
              </a:spcBef>
              <a:buFont typeface="+mj-lt"/>
              <a:buAutoNum type="arabicPeriod" startAt="8"/>
              <a:tabLst>
                <a:tab pos="315724" algn="l"/>
              </a:tabLst>
            </a:pPr>
            <a:r>
              <a:rPr lang="fi-FI" sz="900" b="1" dirty="0"/>
              <a:t>Tunnetaidot: Miten käsitellä vaikeita tunteita?</a:t>
            </a:r>
            <a:br>
              <a:rPr lang="fi-FI" sz="900" dirty="0"/>
            </a:br>
            <a:br>
              <a:rPr lang="fi-FI" sz="900" dirty="0"/>
            </a:br>
            <a:r>
              <a:rPr lang="fi-FI" sz="900" i="1" dirty="0"/>
              <a:t>Kakki tunteet ovat sallittuja (mm. ilo, suru, pelko, viha, inho, yllättyneisyys). Emme voi valita tunteitamme ja ajatuksiamme, mutta tekoihimme pystymme vaikuttamaan.</a:t>
            </a:r>
            <a:br>
              <a:rPr lang="fi-FI" sz="900" dirty="0"/>
            </a:br>
            <a:br>
              <a:rPr lang="fi-FI" sz="900" dirty="0"/>
            </a:br>
            <a:r>
              <a:rPr lang="fi-FI" sz="900" b="1" dirty="0"/>
              <a:t>TEHTÄVÄ: </a:t>
            </a:r>
            <a:r>
              <a:rPr lang="fi-FI" sz="900" dirty="0"/>
              <a:t>Kokeile maksutonta Chillaa-sovellusta (Nuorten Mielenterveystalo).</a:t>
            </a:r>
          </a:p>
          <a:p>
            <a:pPr marL="0" indent="0">
              <a:lnSpc>
                <a:spcPts val="900"/>
              </a:lnSpc>
              <a:spcBef>
                <a:spcPts val="0"/>
              </a:spcBef>
              <a:buNone/>
              <a:tabLst>
                <a:tab pos="315724" algn="l"/>
              </a:tabLst>
            </a:pPr>
            <a:endParaRPr lang="fi-FI" sz="900" dirty="0"/>
          </a:p>
          <a:p>
            <a:pPr marL="228600" indent="-228600">
              <a:lnSpc>
                <a:spcPts val="900"/>
              </a:lnSpc>
              <a:spcBef>
                <a:spcPts val="0"/>
              </a:spcBef>
              <a:buFont typeface="+mj-lt"/>
              <a:buAutoNum type="arabicPeriod" startAt="9"/>
              <a:tabLst>
                <a:tab pos="315724" algn="l"/>
              </a:tabLst>
            </a:pPr>
            <a:r>
              <a:rPr lang="fi-FI" sz="900" b="1" dirty="0"/>
              <a:t>Perhe ja läheiset: Perheenjäsenten väliset suhteet vaikuttavat mielen hyvinvointiin!</a:t>
            </a:r>
            <a:br>
              <a:rPr lang="fi-FI" sz="900" dirty="0"/>
            </a:br>
            <a:br>
              <a:rPr lang="fi-FI" sz="900" dirty="0"/>
            </a:br>
            <a:r>
              <a:rPr lang="fi-FI" sz="900" dirty="0"/>
              <a:t>Murrosiässä nuoren ja vanhemman/huoltajan juttelutuokiot ovat erityisen tärkeitä.</a:t>
            </a:r>
            <a:br>
              <a:rPr lang="fi-FI" sz="900" dirty="0"/>
            </a:br>
            <a:br>
              <a:rPr lang="fi-FI" sz="900" dirty="0"/>
            </a:br>
            <a:r>
              <a:rPr lang="fi-FI" sz="900" b="1" dirty="0"/>
              <a:t>TEHTÄVÄ: </a:t>
            </a:r>
            <a:r>
              <a:rPr lang="fi-FI" sz="900" dirty="0"/>
              <a:t>Harjoitelkaa juttelua erillisten kysymyskorttien avulla.</a:t>
            </a:r>
            <a:br>
              <a:rPr lang="fi-FI" sz="900" dirty="0"/>
            </a:br>
            <a:endParaRPr lang="fi-FI" sz="900" dirty="0"/>
          </a:p>
          <a:p>
            <a:pPr marL="228600" indent="-228600">
              <a:lnSpc>
                <a:spcPts val="900"/>
              </a:lnSpc>
              <a:spcBef>
                <a:spcPts val="0"/>
              </a:spcBef>
              <a:buFont typeface="+mj-lt"/>
              <a:buAutoNum type="arabicPeriod" startAt="10"/>
              <a:tabLst>
                <a:tab pos="315724" algn="l"/>
              </a:tabLst>
            </a:pPr>
            <a:r>
              <a:rPr lang="fi-FI" sz="900" b="1" dirty="0"/>
              <a:t>Juhlin onnistumisisia ja sitä kun saan asian valmiiksi!</a:t>
            </a:r>
            <a:br>
              <a:rPr lang="fi-FI" sz="900" dirty="0"/>
            </a:br>
            <a:br>
              <a:rPr lang="fi-FI" sz="900" dirty="0"/>
            </a:br>
            <a:r>
              <a:rPr lang="fi-FI" sz="900" i="1" dirty="0"/>
              <a:t>Yhteiset onnistumiset lisäävät hyvää mieltä.</a:t>
            </a:r>
            <a:br>
              <a:rPr lang="fi-FI" sz="900" dirty="0"/>
            </a:br>
            <a:br>
              <a:rPr lang="fi-FI" sz="900" dirty="0"/>
            </a:br>
            <a:r>
              <a:rPr lang="fi-FI" sz="900" b="1" dirty="0"/>
              <a:t>TEHTÄVÄ: </a:t>
            </a:r>
            <a:r>
              <a:rPr lang="fi-FI" sz="900" dirty="0"/>
              <a:t>Kun luokkanne on saanut mielen hyvinvoinnin passin tehtävät tehtyä voitte juhlistaa yhdessä saavutustanne valitsemalla diplomillenne sopivan paikan koulultanne.</a:t>
            </a:r>
          </a:p>
          <a:p>
            <a:pPr marL="0" indent="0">
              <a:lnSpc>
                <a:spcPts val="900"/>
              </a:lnSpc>
              <a:spcBef>
                <a:spcPts val="0"/>
              </a:spcBef>
              <a:buNone/>
              <a:tabLst>
                <a:tab pos="315724" algn="l"/>
              </a:tabLst>
            </a:pPr>
            <a:endParaRPr lang="fi-FI" sz="900" dirty="0"/>
          </a:p>
        </p:txBody>
      </p:sp>
      <p:sp>
        <p:nvSpPr>
          <p:cNvPr id="4" name="Vapaamuotoinen: Muoto 3">
            <a:extLst>
              <a:ext uri="{FF2B5EF4-FFF2-40B4-BE49-F238E27FC236}">
                <a16:creationId xmlns:a16="http://schemas.microsoft.com/office/drawing/2014/main" id="{72D71F9B-7890-4D5C-8B9B-757B83A02428}"/>
              </a:ext>
            </a:extLst>
          </p:cNvPr>
          <p:cNvSpPr/>
          <p:nvPr/>
        </p:nvSpPr>
        <p:spPr>
          <a:xfrm>
            <a:off x="589600" y="2071485"/>
            <a:ext cx="205575" cy="205575"/>
          </a:xfrm>
          <a:custGeom>
            <a:avLst/>
            <a:gdLst>
              <a:gd name="connsiteX0" fmla="*/ 0 w 514350"/>
              <a:gd name="connsiteY0" fmla="*/ 0 h 514350"/>
              <a:gd name="connsiteX1" fmla="*/ 0 w 514350"/>
              <a:gd name="connsiteY1" fmla="*/ 514350 h 514350"/>
              <a:gd name="connsiteX2" fmla="*/ 514350 w 514350"/>
              <a:gd name="connsiteY2" fmla="*/ 514350 h 514350"/>
              <a:gd name="connsiteX3" fmla="*/ 514350 w 514350"/>
              <a:gd name="connsiteY3" fmla="*/ 0 h 514350"/>
              <a:gd name="connsiteX4" fmla="*/ 457200 w 514350"/>
              <a:gd name="connsiteY4" fmla="*/ 457200 h 514350"/>
              <a:gd name="connsiteX5" fmla="*/ 57150 w 514350"/>
              <a:gd name="connsiteY5" fmla="*/ 457200 h 514350"/>
              <a:gd name="connsiteX6" fmla="*/ 57150 w 514350"/>
              <a:gd name="connsiteY6" fmla="*/ 57150 h 514350"/>
              <a:gd name="connsiteX7" fmla="*/ 457200 w 514350"/>
              <a:gd name="connsiteY7" fmla="*/ 571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514350">
                <a:moveTo>
                  <a:pt x="0" y="0"/>
                </a:moveTo>
                <a:lnTo>
                  <a:pt x="0" y="514350"/>
                </a:lnTo>
                <a:lnTo>
                  <a:pt x="514350" y="514350"/>
                </a:lnTo>
                <a:lnTo>
                  <a:pt x="514350" y="0"/>
                </a:lnTo>
                <a:close/>
                <a:moveTo>
                  <a:pt x="457200" y="457200"/>
                </a:moveTo>
                <a:lnTo>
                  <a:pt x="57150" y="457200"/>
                </a:lnTo>
                <a:lnTo>
                  <a:pt x="57150" y="57150"/>
                </a:lnTo>
                <a:lnTo>
                  <a:pt x="457200" y="57150"/>
                </a:lnTo>
                <a:close/>
              </a:path>
            </a:pathLst>
          </a:custGeom>
          <a:solidFill>
            <a:srgbClr val="002F6C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 sz="1579"/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ACBC7BCD-6090-4696-8B0D-7191F5621FD7}"/>
              </a:ext>
            </a:extLst>
          </p:cNvPr>
          <p:cNvGrpSpPr/>
          <p:nvPr/>
        </p:nvGrpSpPr>
        <p:grpSpPr>
          <a:xfrm>
            <a:off x="546311" y="1712284"/>
            <a:ext cx="292153" cy="316254"/>
            <a:chOff x="7235098" y="5550908"/>
            <a:chExt cx="759619" cy="822292"/>
          </a:xfrm>
          <a:solidFill>
            <a:srgbClr val="002F6C"/>
          </a:solidFill>
        </p:grpSpPr>
        <p:sp>
          <p:nvSpPr>
            <p:cNvPr id="33" name="Vapaamuotoinen: Muoto 32">
              <a:extLst>
                <a:ext uri="{FF2B5EF4-FFF2-40B4-BE49-F238E27FC236}">
                  <a16:creationId xmlns:a16="http://schemas.microsoft.com/office/drawing/2014/main" id="{CE931A71-1955-4876-AFA7-ED96DA988F29}"/>
                </a:ext>
              </a:extLst>
            </p:cNvPr>
            <p:cNvSpPr/>
            <p:nvPr/>
          </p:nvSpPr>
          <p:spPr>
            <a:xfrm>
              <a:off x="7506939" y="6225182"/>
              <a:ext cx="215744" cy="54959"/>
            </a:xfrm>
            <a:custGeom>
              <a:avLst/>
              <a:gdLst>
                <a:gd name="connsiteX0" fmla="*/ 189835 w 215744"/>
                <a:gd name="connsiteY0" fmla="*/ 0 h 54959"/>
                <a:gd name="connsiteX1" fmla="*/ 25910 w 215744"/>
                <a:gd name="connsiteY1" fmla="*/ 0 h 54959"/>
                <a:gd name="connsiteX2" fmla="*/ 48 w 215744"/>
                <a:gd name="connsiteY2" fmla="*/ 29098 h 54959"/>
                <a:gd name="connsiteX3" fmla="*/ 25910 w 215744"/>
                <a:gd name="connsiteY3" fmla="*/ 54959 h 54959"/>
                <a:gd name="connsiteX4" fmla="*/ 189835 w 215744"/>
                <a:gd name="connsiteY4" fmla="*/ 54959 h 54959"/>
                <a:gd name="connsiteX5" fmla="*/ 215696 w 215744"/>
                <a:gd name="connsiteY5" fmla="*/ 25861 h 54959"/>
                <a:gd name="connsiteX6" fmla="*/ 189835 w 215744"/>
                <a:gd name="connsiteY6" fmla="*/ 0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5744" h="54959">
                  <a:moveTo>
                    <a:pt x="189835" y="0"/>
                  </a:moveTo>
                  <a:lnTo>
                    <a:pt x="25910" y="0"/>
                  </a:lnTo>
                  <a:cubicBezTo>
                    <a:pt x="10734" y="894"/>
                    <a:pt x="-845" y="13922"/>
                    <a:pt x="48" y="29098"/>
                  </a:cubicBezTo>
                  <a:cubicBezTo>
                    <a:pt x="869" y="43027"/>
                    <a:pt x="11981" y="54139"/>
                    <a:pt x="25910" y="54959"/>
                  </a:cubicBezTo>
                  <a:lnTo>
                    <a:pt x="189835" y="54959"/>
                  </a:lnTo>
                  <a:cubicBezTo>
                    <a:pt x="205011" y="54065"/>
                    <a:pt x="216590" y="41037"/>
                    <a:pt x="215696" y="25861"/>
                  </a:cubicBezTo>
                  <a:cubicBezTo>
                    <a:pt x="214875" y="11932"/>
                    <a:pt x="203763" y="820"/>
                    <a:pt x="18983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34" name="Vapaamuotoinen: Muoto 33">
              <a:extLst>
                <a:ext uri="{FF2B5EF4-FFF2-40B4-BE49-F238E27FC236}">
                  <a16:creationId xmlns:a16="http://schemas.microsoft.com/office/drawing/2014/main" id="{265A3B99-B463-45F1-8655-C4A9C5E2EF31}"/>
                </a:ext>
              </a:extLst>
            </p:cNvPr>
            <p:cNvSpPr/>
            <p:nvPr/>
          </p:nvSpPr>
          <p:spPr>
            <a:xfrm>
              <a:off x="7555328" y="6318241"/>
              <a:ext cx="118967" cy="54959"/>
            </a:xfrm>
            <a:custGeom>
              <a:avLst/>
              <a:gdLst>
                <a:gd name="connsiteX0" fmla="*/ 59531 w 118967"/>
                <a:gd name="connsiteY0" fmla="*/ 54959 h 54959"/>
                <a:gd name="connsiteX1" fmla="*/ 118967 w 118967"/>
                <a:gd name="connsiteY1" fmla="*/ 0 h 54959"/>
                <a:gd name="connsiteX2" fmla="*/ 0 w 118967"/>
                <a:gd name="connsiteY2" fmla="*/ 0 h 54959"/>
                <a:gd name="connsiteX3" fmla="*/ 59531 w 118967"/>
                <a:gd name="connsiteY3" fmla="*/ 54959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967" h="54959">
                  <a:moveTo>
                    <a:pt x="59531" y="54959"/>
                  </a:moveTo>
                  <a:cubicBezTo>
                    <a:pt x="90631" y="54910"/>
                    <a:pt x="116487" y="31001"/>
                    <a:pt x="118967" y="0"/>
                  </a:cubicBezTo>
                  <a:lnTo>
                    <a:pt x="0" y="0"/>
                  </a:lnTo>
                  <a:cubicBezTo>
                    <a:pt x="2527" y="31016"/>
                    <a:pt x="28413" y="54914"/>
                    <a:pt x="59531" y="549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35" name="Vapaamuotoinen: Muoto 34">
              <a:extLst>
                <a:ext uri="{FF2B5EF4-FFF2-40B4-BE49-F238E27FC236}">
                  <a16:creationId xmlns:a16="http://schemas.microsoft.com/office/drawing/2014/main" id="{1F0F15CE-304F-4550-AA22-8E2D427A8C3B}"/>
                </a:ext>
              </a:extLst>
            </p:cNvPr>
            <p:cNvSpPr/>
            <p:nvPr/>
          </p:nvSpPr>
          <p:spPr>
            <a:xfrm>
              <a:off x="7376449" y="5693021"/>
              <a:ext cx="476249" cy="494061"/>
            </a:xfrm>
            <a:custGeom>
              <a:avLst/>
              <a:gdLst>
                <a:gd name="connsiteX0" fmla="*/ 476250 w 476249"/>
                <a:gd name="connsiteY0" fmla="*/ 243364 h 494061"/>
                <a:gd name="connsiteX1" fmla="*/ 476250 w 476249"/>
                <a:gd name="connsiteY1" fmla="*/ 235172 h 494061"/>
                <a:gd name="connsiteX2" fmla="*/ 238125 w 476249"/>
                <a:gd name="connsiteY2" fmla="*/ 0 h 494061"/>
                <a:gd name="connsiteX3" fmla="*/ 238125 w 476249"/>
                <a:gd name="connsiteY3" fmla="*/ 0 h 494061"/>
                <a:gd name="connsiteX4" fmla="*/ 0 w 476249"/>
                <a:gd name="connsiteY4" fmla="*/ 235172 h 494061"/>
                <a:gd name="connsiteX5" fmla="*/ 0 w 476249"/>
                <a:gd name="connsiteY5" fmla="*/ 243364 h 494061"/>
                <a:gd name="connsiteX6" fmla="*/ 16573 w 476249"/>
                <a:gd name="connsiteY6" fmla="*/ 325755 h 494061"/>
                <a:gd name="connsiteX7" fmla="*/ 57912 w 476249"/>
                <a:gd name="connsiteY7" fmla="*/ 393478 h 494061"/>
                <a:gd name="connsiteX8" fmla="*/ 113633 w 476249"/>
                <a:gd name="connsiteY8" fmla="*/ 483965 h 494061"/>
                <a:gd name="connsiteX9" fmla="*/ 130016 w 476249"/>
                <a:gd name="connsiteY9" fmla="*/ 494062 h 494061"/>
                <a:gd name="connsiteX10" fmla="*/ 346234 w 476249"/>
                <a:gd name="connsiteY10" fmla="*/ 494062 h 494061"/>
                <a:gd name="connsiteX11" fmla="*/ 362617 w 476249"/>
                <a:gd name="connsiteY11" fmla="*/ 483965 h 494061"/>
                <a:gd name="connsiteX12" fmla="*/ 418338 w 476249"/>
                <a:gd name="connsiteY12" fmla="*/ 393478 h 494061"/>
                <a:gd name="connsiteX13" fmla="*/ 459676 w 476249"/>
                <a:gd name="connsiteY13" fmla="*/ 325755 h 494061"/>
                <a:gd name="connsiteX14" fmla="*/ 476250 w 476249"/>
                <a:gd name="connsiteY14" fmla="*/ 243364 h 494061"/>
                <a:gd name="connsiteX15" fmla="*/ 421386 w 476249"/>
                <a:gd name="connsiteY15" fmla="*/ 242507 h 494061"/>
                <a:gd name="connsiteX16" fmla="*/ 408718 w 476249"/>
                <a:gd name="connsiteY16" fmla="*/ 306515 h 494061"/>
                <a:gd name="connsiteX17" fmla="*/ 377857 w 476249"/>
                <a:gd name="connsiteY17" fmla="*/ 356807 h 494061"/>
                <a:gd name="connsiteX18" fmla="*/ 323850 w 476249"/>
                <a:gd name="connsiteY18" fmla="*/ 438912 h 494061"/>
                <a:gd name="connsiteX19" fmla="*/ 152400 w 476249"/>
                <a:gd name="connsiteY19" fmla="*/ 438912 h 494061"/>
                <a:gd name="connsiteX20" fmla="*/ 98870 w 476249"/>
                <a:gd name="connsiteY20" fmla="*/ 356521 h 494061"/>
                <a:gd name="connsiteX21" fmla="*/ 68008 w 476249"/>
                <a:gd name="connsiteY21" fmla="*/ 306229 h 494061"/>
                <a:gd name="connsiteX22" fmla="*/ 54864 w 476249"/>
                <a:gd name="connsiteY22" fmla="*/ 242221 h 494061"/>
                <a:gd name="connsiteX23" fmla="*/ 54864 w 476249"/>
                <a:gd name="connsiteY23" fmla="*/ 235363 h 494061"/>
                <a:gd name="connsiteX24" fmla="*/ 237839 w 476249"/>
                <a:gd name="connsiteY24" fmla="*/ 54388 h 494061"/>
                <a:gd name="connsiteX25" fmla="*/ 237839 w 476249"/>
                <a:gd name="connsiteY25" fmla="*/ 54388 h 494061"/>
                <a:gd name="connsiteX26" fmla="*/ 420814 w 476249"/>
                <a:gd name="connsiteY26" fmla="*/ 235363 h 494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76249" h="494061">
                  <a:moveTo>
                    <a:pt x="476250" y="243364"/>
                  </a:moveTo>
                  <a:lnTo>
                    <a:pt x="476250" y="235172"/>
                  </a:lnTo>
                  <a:cubicBezTo>
                    <a:pt x="473823" y="105160"/>
                    <a:pt x="368157" y="804"/>
                    <a:pt x="238125" y="0"/>
                  </a:cubicBezTo>
                  <a:lnTo>
                    <a:pt x="238125" y="0"/>
                  </a:lnTo>
                  <a:cubicBezTo>
                    <a:pt x="108093" y="804"/>
                    <a:pt x="2427" y="105160"/>
                    <a:pt x="0" y="235172"/>
                  </a:cubicBezTo>
                  <a:lnTo>
                    <a:pt x="0" y="243364"/>
                  </a:lnTo>
                  <a:cubicBezTo>
                    <a:pt x="871" y="271562"/>
                    <a:pt x="6473" y="299414"/>
                    <a:pt x="16573" y="325755"/>
                  </a:cubicBezTo>
                  <a:cubicBezTo>
                    <a:pt x="26214" y="350609"/>
                    <a:pt x="40213" y="373543"/>
                    <a:pt x="57912" y="393478"/>
                  </a:cubicBezTo>
                  <a:cubicBezTo>
                    <a:pt x="79724" y="417195"/>
                    <a:pt x="103537" y="463391"/>
                    <a:pt x="113633" y="483965"/>
                  </a:cubicBezTo>
                  <a:cubicBezTo>
                    <a:pt x="116721" y="490180"/>
                    <a:pt x="123076" y="494096"/>
                    <a:pt x="130016" y="494062"/>
                  </a:cubicBezTo>
                  <a:lnTo>
                    <a:pt x="346234" y="494062"/>
                  </a:lnTo>
                  <a:cubicBezTo>
                    <a:pt x="353174" y="494096"/>
                    <a:pt x="359529" y="490180"/>
                    <a:pt x="362617" y="483965"/>
                  </a:cubicBezTo>
                  <a:cubicBezTo>
                    <a:pt x="372713" y="463391"/>
                    <a:pt x="396526" y="417290"/>
                    <a:pt x="418338" y="393478"/>
                  </a:cubicBezTo>
                  <a:cubicBezTo>
                    <a:pt x="436037" y="373543"/>
                    <a:pt x="450036" y="350609"/>
                    <a:pt x="459676" y="325755"/>
                  </a:cubicBezTo>
                  <a:cubicBezTo>
                    <a:pt x="469777" y="299414"/>
                    <a:pt x="475379" y="271562"/>
                    <a:pt x="476250" y="243364"/>
                  </a:cubicBezTo>
                  <a:close/>
                  <a:moveTo>
                    <a:pt x="421386" y="242507"/>
                  </a:moveTo>
                  <a:cubicBezTo>
                    <a:pt x="420709" y="264394"/>
                    <a:pt x="416429" y="286020"/>
                    <a:pt x="408718" y="306515"/>
                  </a:cubicBezTo>
                  <a:cubicBezTo>
                    <a:pt x="401485" y="324971"/>
                    <a:pt x="391037" y="341999"/>
                    <a:pt x="377857" y="356807"/>
                  </a:cubicBezTo>
                  <a:cubicBezTo>
                    <a:pt x="356714" y="381975"/>
                    <a:pt x="338588" y="409531"/>
                    <a:pt x="323850" y="438912"/>
                  </a:cubicBezTo>
                  <a:lnTo>
                    <a:pt x="152400" y="438912"/>
                  </a:lnTo>
                  <a:cubicBezTo>
                    <a:pt x="137831" y="409455"/>
                    <a:pt x="119864" y="381803"/>
                    <a:pt x="98870" y="356521"/>
                  </a:cubicBezTo>
                  <a:cubicBezTo>
                    <a:pt x="85690" y="341713"/>
                    <a:pt x="75241" y="324685"/>
                    <a:pt x="68008" y="306229"/>
                  </a:cubicBezTo>
                  <a:cubicBezTo>
                    <a:pt x="60135" y="285761"/>
                    <a:pt x="55694" y="264135"/>
                    <a:pt x="54864" y="242221"/>
                  </a:cubicBezTo>
                  <a:lnTo>
                    <a:pt x="54864" y="235363"/>
                  </a:lnTo>
                  <a:cubicBezTo>
                    <a:pt x="56570" y="135350"/>
                    <a:pt x="137813" y="54995"/>
                    <a:pt x="237839" y="54388"/>
                  </a:cubicBezTo>
                  <a:lnTo>
                    <a:pt x="237839" y="54388"/>
                  </a:lnTo>
                  <a:cubicBezTo>
                    <a:pt x="337865" y="54995"/>
                    <a:pt x="419109" y="135350"/>
                    <a:pt x="420814" y="2353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36" name="Vapaamuotoinen: Muoto 35">
              <a:extLst>
                <a:ext uri="{FF2B5EF4-FFF2-40B4-BE49-F238E27FC236}">
                  <a16:creationId xmlns:a16="http://schemas.microsoft.com/office/drawing/2014/main" id="{08984C15-3C36-4192-B98D-AC360FB8D085}"/>
                </a:ext>
              </a:extLst>
            </p:cNvPr>
            <p:cNvSpPr/>
            <p:nvPr/>
          </p:nvSpPr>
          <p:spPr>
            <a:xfrm>
              <a:off x="7597619" y="5550908"/>
              <a:ext cx="38100" cy="104775"/>
            </a:xfrm>
            <a:custGeom>
              <a:avLst/>
              <a:gdLst>
                <a:gd name="connsiteX0" fmla="*/ 19050 w 38100"/>
                <a:gd name="connsiteY0" fmla="*/ 104775 h 104775"/>
                <a:gd name="connsiteX1" fmla="*/ 38100 w 38100"/>
                <a:gd name="connsiteY1" fmla="*/ 85725 h 104775"/>
                <a:gd name="connsiteX2" fmla="*/ 38100 w 38100"/>
                <a:gd name="connsiteY2" fmla="*/ 19050 h 104775"/>
                <a:gd name="connsiteX3" fmla="*/ 19050 w 38100"/>
                <a:gd name="connsiteY3" fmla="*/ 0 h 104775"/>
                <a:gd name="connsiteX4" fmla="*/ 0 w 38100"/>
                <a:gd name="connsiteY4" fmla="*/ 19050 h 104775"/>
                <a:gd name="connsiteX5" fmla="*/ 0 w 38100"/>
                <a:gd name="connsiteY5" fmla="*/ 85725 h 104775"/>
                <a:gd name="connsiteX6" fmla="*/ 19050 w 38100"/>
                <a:gd name="connsiteY6" fmla="*/ 10477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00" h="104775">
                  <a:moveTo>
                    <a:pt x="19050" y="104775"/>
                  </a:moveTo>
                  <a:cubicBezTo>
                    <a:pt x="29571" y="104775"/>
                    <a:pt x="38100" y="96246"/>
                    <a:pt x="38100" y="85725"/>
                  </a:cubicBezTo>
                  <a:lnTo>
                    <a:pt x="38100" y="19050"/>
                  </a:lnTo>
                  <a:cubicBezTo>
                    <a:pt x="38100" y="8529"/>
                    <a:pt x="29571" y="0"/>
                    <a:pt x="19050" y="0"/>
                  </a:cubicBezTo>
                  <a:cubicBezTo>
                    <a:pt x="8529" y="0"/>
                    <a:pt x="0" y="8529"/>
                    <a:pt x="0" y="19050"/>
                  </a:cubicBezTo>
                  <a:lnTo>
                    <a:pt x="0" y="85725"/>
                  </a:lnTo>
                  <a:cubicBezTo>
                    <a:pt x="0" y="96246"/>
                    <a:pt x="8529" y="104775"/>
                    <a:pt x="1905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37" name="Vapaamuotoinen: Muoto 36">
              <a:extLst>
                <a:ext uri="{FF2B5EF4-FFF2-40B4-BE49-F238E27FC236}">
                  <a16:creationId xmlns:a16="http://schemas.microsoft.com/office/drawing/2014/main" id="{708D6D8B-8DE8-4360-B6D4-85658A1B6155}"/>
                </a:ext>
              </a:extLst>
            </p:cNvPr>
            <p:cNvSpPr/>
            <p:nvPr/>
          </p:nvSpPr>
          <p:spPr>
            <a:xfrm>
              <a:off x="7338536" y="5660297"/>
              <a:ext cx="84504" cy="84649"/>
            </a:xfrm>
            <a:custGeom>
              <a:avLst/>
              <a:gdLst>
                <a:gd name="connsiteX0" fmla="*/ 52105 w 84504"/>
                <a:gd name="connsiteY0" fmla="*/ 79111 h 84649"/>
                <a:gd name="connsiteX1" fmla="*/ 78965 w 84504"/>
                <a:gd name="connsiteY1" fmla="*/ 79111 h 84649"/>
                <a:gd name="connsiteX2" fmla="*/ 78965 w 84504"/>
                <a:gd name="connsiteY2" fmla="*/ 52250 h 84649"/>
                <a:gd name="connsiteX3" fmla="*/ 31817 w 84504"/>
                <a:gd name="connsiteY3" fmla="*/ 4911 h 84649"/>
                <a:gd name="connsiteX4" fmla="*/ 4910 w 84504"/>
                <a:gd name="connsiteY4" fmla="*/ 6283 h 84649"/>
                <a:gd name="connsiteX5" fmla="*/ 4956 w 84504"/>
                <a:gd name="connsiteY5" fmla="*/ 31866 h 84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504" h="84649">
                  <a:moveTo>
                    <a:pt x="52105" y="79111"/>
                  </a:moveTo>
                  <a:cubicBezTo>
                    <a:pt x="59535" y="86496"/>
                    <a:pt x="71535" y="86496"/>
                    <a:pt x="78965" y="79111"/>
                  </a:cubicBezTo>
                  <a:cubicBezTo>
                    <a:pt x="86351" y="71680"/>
                    <a:pt x="86351" y="59680"/>
                    <a:pt x="78965" y="52250"/>
                  </a:cubicBezTo>
                  <a:lnTo>
                    <a:pt x="31817" y="4911"/>
                  </a:lnTo>
                  <a:cubicBezTo>
                    <a:pt x="24008" y="-2140"/>
                    <a:pt x="11962" y="-1525"/>
                    <a:pt x="4910" y="6283"/>
                  </a:cubicBezTo>
                  <a:cubicBezTo>
                    <a:pt x="-1654" y="13555"/>
                    <a:pt x="-1634" y="24619"/>
                    <a:pt x="4956" y="318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38" name="Vapaamuotoinen: Muoto 37">
              <a:extLst>
                <a:ext uri="{FF2B5EF4-FFF2-40B4-BE49-F238E27FC236}">
                  <a16:creationId xmlns:a16="http://schemas.microsoft.com/office/drawing/2014/main" id="{AA07C20C-4DAF-434A-92ED-04CB88C7332E}"/>
                </a:ext>
              </a:extLst>
            </p:cNvPr>
            <p:cNvSpPr/>
            <p:nvPr/>
          </p:nvSpPr>
          <p:spPr>
            <a:xfrm>
              <a:off x="7810107" y="5665239"/>
              <a:ext cx="83603" cy="83426"/>
            </a:xfrm>
            <a:custGeom>
              <a:avLst/>
              <a:gdLst>
                <a:gd name="connsiteX0" fmla="*/ 19446 w 83603"/>
                <a:gd name="connsiteY0" fmla="*/ 83407 h 83426"/>
                <a:gd name="connsiteX1" fmla="*/ 32971 w 83603"/>
                <a:gd name="connsiteY1" fmla="*/ 77787 h 83426"/>
                <a:gd name="connsiteX2" fmla="*/ 80025 w 83603"/>
                <a:gd name="connsiteY2" fmla="*/ 30162 h 83426"/>
                <a:gd name="connsiteX3" fmla="*/ 75664 w 83603"/>
                <a:gd name="connsiteY3" fmla="*/ 3577 h 83426"/>
                <a:gd name="connsiteX4" fmla="*/ 53164 w 83603"/>
                <a:gd name="connsiteY4" fmla="*/ 3778 h 83426"/>
                <a:gd name="connsiteX5" fmla="*/ 5539 w 83603"/>
                <a:gd name="connsiteY5" fmla="*/ 51403 h 83426"/>
                <a:gd name="connsiteX6" fmla="*/ 5539 w 83603"/>
                <a:gd name="connsiteY6" fmla="*/ 78264 h 83426"/>
                <a:gd name="connsiteX7" fmla="*/ 19446 w 83603"/>
                <a:gd name="connsiteY7" fmla="*/ 83407 h 8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603" h="83426">
                  <a:moveTo>
                    <a:pt x="19446" y="83407"/>
                  </a:moveTo>
                  <a:cubicBezTo>
                    <a:pt x="24523" y="83411"/>
                    <a:pt x="29392" y="81388"/>
                    <a:pt x="32971" y="77787"/>
                  </a:cubicBezTo>
                  <a:lnTo>
                    <a:pt x="80025" y="30162"/>
                  </a:lnTo>
                  <a:cubicBezTo>
                    <a:pt x="86162" y="21617"/>
                    <a:pt x="84210" y="9714"/>
                    <a:pt x="75664" y="3577"/>
                  </a:cubicBezTo>
                  <a:cubicBezTo>
                    <a:pt x="68922" y="-1265"/>
                    <a:pt x="59819" y="-1184"/>
                    <a:pt x="53164" y="3778"/>
                  </a:cubicBezTo>
                  <a:lnTo>
                    <a:pt x="5539" y="51403"/>
                  </a:lnTo>
                  <a:cubicBezTo>
                    <a:pt x="-1846" y="58834"/>
                    <a:pt x="-1846" y="70833"/>
                    <a:pt x="5539" y="78264"/>
                  </a:cubicBezTo>
                  <a:cubicBezTo>
                    <a:pt x="9290" y="81786"/>
                    <a:pt x="14306" y="83641"/>
                    <a:pt x="19446" y="834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39" name="Vapaamuotoinen: Muoto 38">
              <a:extLst>
                <a:ext uri="{FF2B5EF4-FFF2-40B4-BE49-F238E27FC236}">
                  <a16:creationId xmlns:a16="http://schemas.microsoft.com/office/drawing/2014/main" id="{F4F3984A-D15A-496C-AE40-03A9BE179BA9}"/>
                </a:ext>
              </a:extLst>
            </p:cNvPr>
            <p:cNvSpPr/>
            <p:nvPr/>
          </p:nvSpPr>
          <p:spPr>
            <a:xfrm>
              <a:off x="7235098" y="5908095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40" name="Vapaamuotoinen: Muoto 39">
              <a:extLst>
                <a:ext uri="{FF2B5EF4-FFF2-40B4-BE49-F238E27FC236}">
                  <a16:creationId xmlns:a16="http://schemas.microsoft.com/office/drawing/2014/main" id="{8CFFB614-7BE9-40ED-8912-F2E6755E036E}"/>
                </a:ext>
              </a:extLst>
            </p:cNvPr>
            <p:cNvSpPr/>
            <p:nvPr/>
          </p:nvSpPr>
          <p:spPr>
            <a:xfrm>
              <a:off x="7336833" y="6109635"/>
              <a:ext cx="85249" cy="85725"/>
            </a:xfrm>
            <a:custGeom>
              <a:avLst/>
              <a:gdLst>
                <a:gd name="connsiteX0" fmla="*/ 53808 w 85249"/>
                <a:gd name="connsiteY0" fmla="*/ 4581 h 85725"/>
                <a:gd name="connsiteX1" fmla="*/ 6659 w 85249"/>
                <a:gd name="connsiteY1" fmla="*/ 52206 h 85725"/>
                <a:gd name="connsiteX2" fmla="*/ 4581 w 85249"/>
                <a:gd name="connsiteY2" fmla="*/ 79066 h 85725"/>
                <a:gd name="connsiteX3" fmla="*/ 31442 w 85249"/>
                <a:gd name="connsiteY3" fmla="*/ 81144 h 85725"/>
                <a:gd name="connsiteX4" fmla="*/ 33520 w 85249"/>
                <a:gd name="connsiteY4" fmla="*/ 79066 h 85725"/>
                <a:gd name="connsiteX5" fmla="*/ 80669 w 85249"/>
                <a:gd name="connsiteY5" fmla="*/ 31441 h 85725"/>
                <a:gd name="connsiteX6" fmla="*/ 78590 w 85249"/>
                <a:gd name="connsiteY6" fmla="*/ 4581 h 85725"/>
                <a:gd name="connsiteX7" fmla="*/ 53808 w 85249"/>
                <a:gd name="connsiteY7" fmla="*/ 4581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249" h="85725">
                  <a:moveTo>
                    <a:pt x="53808" y="4581"/>
                  </a:moveTo>
                  <a:lnTo>
                    <a:pt x="6659" y="52206"/>
                  </a:lnTo>
                  <a:cubicBezTo>
                    <a:pt x="-1332" y="59049"/>
                    <a:pt x="-2263" y="71075"/>
                    <a:pt x="4581" y="79066"/>
                  </a:cubicBezTo>
                  <a:cubicBezTo>
                    <a:pt x="11425" y="87058"/>
                    <a:pt x="23451" y="87987"/>
                    <a:pt x="31442" y="81144"/>
                  </a:cubicBezTo>
                  <a:cubicBezTo>
                    <a:pt x="32187" y="80506"/>
                    <a:pt x="32882" y="79811"/>
                    <a:pt x="33520" y="79066"/>
                  </a:cubicBezTo>
                  <a:lnTo>
                    <a:pt x="80669" y="31441"/>
                  </a:lnTo>
                  <a:cubicBezTo>
                    <a:pt x="87512" y="23450"/>
                    <a:pt x="86582" y="11424"/>
                    <a:pt x="78590" y="4581"/>
                  </a:cubicBezTo>
                  <a:cubicBezTo>
                    <a:pt x="71459" y="-1527"/>
                    <a:pt x="60941" y="-1527"/>
                    <a:pt x="53808" y="45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41" name="Vapaamuotoinen: Muoto 40">
              <a:extLst>
                <a:ext uri="{FF2B5EF4-FFF2-40B4-BE49-F238E27FC236}">
                  <a16:creationId xmlns:a16="http://schemas.microsoft.com/office/drawing/2014/main" id="{F85B01E2-F699-423E-8671-743AB01BD1CE}"/>
                </a:ext>
              </a:extLst>
            </p:cNvPr>
            <p:cNvSpPr/>
            <p:nvPr/>
          </p:nvSpPr>
          <p:spPr>
            <a:xfrm>
              <a:off x="7809889" y="6104313"/>
              <a:ext cx="87546" cy="87626"/>
            </a:xfrm>
            <a:custGeom>
              <a:avLst/>
              <a:gdLst>
                <a:gd name="connsiteX0" fmla="*/ 33190 w 87546"/>
                <a:gd name="connsiteY0" fmla="*/ 6283 h 87626"/>
                <a:gd name="connsiteX1" fmla="*/ 6283 w 87546"/>
                <a:gd name="connsiteY1" fmla="*/ 4911 h 87626"/>
                <a:gd name="connsiteX2" fmla="*/ 4911 w 87546"/>
                <a:gd name="connsiteY2" fmla="*/ 31817 h 87626"/>
                <a:gd name="connsiteX3" fmla="*/ 6234 w 87546"/>
                <a:gd name="connsiteY3" fmla="*/ 33144 h 87626"/>
                <a:gd name="connsiteX4" fmla="*/ 53859 w 87546"/>
                <a:gd name="connsiteY4" fmla="*/ 80769 h 87626"/>
                <a:gd name="connsiteX5" fmla="*/ 80689 w 87546"/>
                <a:gd name="connsiteY5" fmla="*/ 83213 h 87626"/>
                <a:gd name="connsiteX6" fmla="*/ 83133 w 87546"/>
                <a:gd name="connsiteY6" fmla="*/ 56384 h 87626"/>
                <a:gd name="connsiteX7" fmla="*/ 80052 w 87546"/>
                <a:gd name="connsiteY7" fmla="*/ 53432 h 8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46" h="87626">
                  <a:moveTo>
                    <a:pt x="33190" y="6283"/>
                  </a:moveTo>
                  <a:cubicBezTo>
                    <a:pt x="26139" y="-1525"/>
                    <a:pt x="14093" y="-2140"/>
                    <a:pt x="6283" y="4911"/>
                  </a:cubicBezTo>
                  <a:cubicBezTo>
                    <a:pt x="-1525" y="11961"/>
                    <a:pt x="-2140" y="24007"/>
                    <a:pt x="4911" y="31817"/>
                  </a:cubicBezTo>
                  <a:cubicBezTo>
                    <a:pt x="5330" y="32280"/>
                    <a:pt x="5772" y="32724"/>
                    <a:pt x="6234" y="33144"/>
                  </a:cubicBezTo>
                  <a:lnTo>
                    <a:pt x="53859" y="80769"/>
                  </a:lnTo>
                  <a:cubicBezTo>
                    <a:pt x="60593" y="88853"/>
                    <a:pt x="72605" y="89947"/>
                    <a:pt x="80689" y="83213"/>
                  </a:cubicBezTo>
                  <a:cubicBezTo>
                    <a:pt x="88773" y="76480"/>
                    <a:pt x="89866" y="64468"/>
                    <a:pt x="83133" y="56384"/>
                  </a:cubicBezTo>
                  <a:cubicBezTo>
                    <a:pt x="82219" y="55288"/>
                    <a:pt x="81187" y="54298"/>
                    <a:pt x="80052" y="534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42" name="Vapaamuotoinen: Muoto 41">
              <a:extLst>
                <a:ext uri="{FF2B5EF4-FFF2-40B4-BE49-F238E27FC236}">
                  <a16:creationId xmlns:a16="http://schemas.microsoft.com/office/drawing/2014/main" id="{6705D118-1245-4DA7-9793-A4F81733512C}"/>
                </a:ext>
              </a:extLst>
            </p:cNvPr>
            <p:cNvSpPr/>
            <p:nvPr/>
          </p:nvSpPr>
          <p:spPr>
            <a:xfrm>
              <a:off x="7889942" y="5907428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</p:grpSp>
      <p:sp>
        <p:nvSpPr>
          <p:cNvPr id="65" name="Otsikko 1">
            <a:extLst>
              <a:ext uri="{FF2B5EF4-FFF2-40B4-BE49-F238E27FC236}">
                <a16:creationId xmlns:a16="http://schemas.microsoft.com/office/drawing/2014/main" id="{1D49DFCD-A715-4528-96F8-0D375A57BBC9}"/>
              </a:ext>
            </a:extLst>
          </p:cNvPr>
          <p:cNvSpPr txBox="1">
            <a:spLocks/>
          </p:cNvSpPr>
          <p:nvPr/>
        </p:nvSpPr>
        <p:spPr>
          <a:xfrm>
            <a:off x="1933986" y="675486"/>
            <a:ext cx="9078840" cy="6772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80193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10" b="1" kern="1200">
                <a:solidFill>
                  <a:srgbClr val="1F417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3771" dirty="0">
                <a:latin typeface="+mn-lt"/>
              </a:rPr>
              <a:t>tekoa oman mielenterveyden hyväksi</a:t>
            </a:r>
          </a:p>
        </p:txBody>
      </p:sp>
      <p:sp>
        <p:nvSpPr>
          <p:cNvPr id="72" name="Tekstiruutu 71">
            <a:extLst>
              <a:ext uri="{FF2B5EF4-FFF2-40B4-BE49-F238E27FC236}">
                <a16:creationId xmlns:a16="http://schemas.microsoft.com/office/drawing/2014/main" id="{DA1ABA81-802D-4A90-B5C5-0B7ABBAC774E}"/>
              </a:ext>
            </a:extLst>
          </p:cNvPr>
          <p:cNvSpPr txBox="1"/>
          <p:nvPr/>
        </p:nvSpPr>
        <p:spPr>
          <a:xfrm>
            <a:off x="570395" y="-71992"/>
            <a:ext cx="1363591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10000" b="1" spc="-500" dirty="0">
                <a:solidFill>
                  <a:srgbClr val="F099C2"/>
                </a:solidFill>
              </a:rPr>
              <a:t>10</a:t>
            </a:r>
          </a:p>
        </p:txBody>
      </p:sp>
      <p:sp>
        <p:nvSpPr>
          <p:cNvPr id="136" name="Vapaamuotoinen: Muoto 135">
            <a:extLst>
              <a:ext uri="{FF2B5EF4-FFF2-40B4-BE49-F238E27FC236}">
                <a16:creationId xmlns:a16="http://schemas.microsoft.com/office/drawing/2014/main" id="{6F9A6DCF-F935-4080-9F2E-545269301B02}"/>
              </a:ext>
            </a:extLst>
          </p:cNvPr>
          <p:cNvSpPr/>
          <p:nvPr/>
        </p:nvSpPr>
        <p:spPr>
          <a:xfrm>
            <a:off x="589600" y="2979352"/>
            <a:ext cx="205575" cy="205575"/>
          </a:xfrm>
          <a:custGeom>
            <a:avLst/>
            <a:gdLst>
              <a:gd name="connsiteX0" fmla="*/ 0 w 514350"/>
              <a:gd name="connsiteY0" fmla="*/ 0 h 514350"/>
              <a:gd name="connsiteX1" fmla="*/ 0 w 514350"/>
              <a:gd name="connsiteY1" fmla="*/ 514350 h 514350"/>
              <a:gd name="connsiteX2" fmla="*/ 514350 w 514350"/>
              <a:gd name="connsiteY2" fmla="*/ 514350 h 514350"/>
              <a:gd name="connsiteX3" fmla="*/ 514350 w 514350"/>
              <a:gd name="connsiteY3" fmla="*/ 0 h 514350"/>
              <a:gd name="connsiteX4" fmla="*/ 457200 w 514350"/>
              <a:gd name="connsiteY4" fmla="*/ 457200 h 514350"/>
              <a:gd name="connsiteX5" fmla="*/ 57150 w 514350"/>
              <a:gd name="connsiteY5" fmla="*/ 457200 h 514350"/>
              <a:gd name="connsiteX6" fmla="*/ 57150 w 514350"/>
              <a:gd name="connsiteY6" fmla="*/ 57150 h 514350"/>
              <a:gd name="connsiteX7" fmla="*/ 457200 w 514350"/>
              <a:gd name="connsiteY7" fmla="*/ 571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514350">
                <a:moveTo>
                  <a:pt x="0" y="0"/>
                </a:moveTo>
                <a:lnTo>
                  <a:pt x="0" y="514350"/>
                </a:lnTo>
                <a:lnTo>
                  <a:pt x="514350" y="514350"/>
                </a:lnTo>
                <a:lnTo>
                  <a:pt x="514350" y="0"/>
                </a:lnTo>
                <a:close/>
                <a:moveTo>
                  <a:pt x="457200" y="457200"/>
                </a:moveTo>
                <a:lnTo>
                  <a:pt x="57150" y="457200"/>
                </a:lnTo>
                <a:lnTo>
                  <a:pt x="57150" y="57150"/>
                </a:lnTo>
                <a:lnTo>
                  <a:pt x="457200" y="57150"/>
                </a:lnTo>
                <a:close/>
              </a:path>
            </a:pathLst>
          </a:custGeom>
          <a:solidFill>
            <a:srgbClr val="002F6C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 sz="1579"/>
          </a:p>
        </p:txBody>
      </p:sp>
      <p:grpSp>
        <p:nvGrpSpPr>
          <p:cNvPr id="137" name="Ryhmä 136">
            <a:extLst>
              <a:ext uri="{FF2B5EF4-FFF2-40B4-BE49-F238E27FC236}">
                <a16:creationId xmlns:a16="http://schemas.microsoft.com/office/drawing/2014/main" id="{C60844CD-B1CE-4300-93C7-3B3E3660DBD0}"/>
              </a:ext>
            </a:extLst>
          </p:cNvPr>
          <p:cNvGrpSpPr/>
          <p:nvPr/>
        </p:nvGrpSpPr>
        <p:grpSpPr>
          <a:xfrm>
            <a:off x="546311" y="2629757"/>
            <a:ext cx="292153" cy="316254"/>
            <a:chOff x="7235098" y="5550908"/>
            <a:chExt cx="759619" cy="822292"/>
          </a:xfrm>
          <a:solidFill>
            <a:srgbClr val="002F6C"/>
          </a:solidFill>
        </p:grpSpPr>
        <p:sp>
          <p:nvSpPr>
            <p:cNvPr id="138" name="Vapaamuotoinen: Muoto 137">
              <a:extLst>
                <a:ext uri="{FF2B5EF4-FFF2-40B4-BE49-F238E27FC236}">
                  <a16:creationId xmlns:a16="http://schemas.microsoft.com/office/drawing/2014/main" id="{49EC5575-B7A2-46C2-B3DE-47F293FD11A0}"/>
                </a:ext>
              </a:extLst>
            </p:cNvPr>
            <p:cNvSpPr/>
            <p:nvPr/>
          </p:nvSpPr>
          <p:spPr>
            <a:xfrm>
              <a:off x="7506939" y="6225182"/>
              <a:ext cx="215744" cy="54959"/>
            </a:xfrm>
            <a:custGeom>
              <a:avLst/>
              <a:gdLst>
                <a:gd name="connsiteX0" fmla="*/ 189835 w 215744"/>
                <a:gd name="connsiteY0" fmla="*/ 0 h 54959"/>
                <a:gd name="connsiteX1" fmla="*/ 25910 w 215744"/>
                <a:gd name="connsiteY1" fmla="*/ 0 h 54959"/>
                <a:gd name="connsiteX2" fmla="*/ 48 w 215744"/>
                <a:gd name="connsiteY2" fmla="*/ 29098 h 54959"/>
                <a:gd name="connsiteX3" fmla="*/ 25910 w 215744"/>
                <a:gd name="connsiteY3" fmla="*/ 54959 h 54959"/>
                <a:gd name="connsiteX4" fmla="*/ 189835 w 215744"/>
                <a:gd name="connsiteY4" fmla="*/ 54959 h 54959"/>
                <a:gd name="connsiteX5" fmla="*/ 215696 w 215744"/>
                <a:gd name="connsiteY5" fmla="*/ 25861 h 54959"/>
                <a:gd name="connsiteX6" fmla="*/ 189835 w 215744"/>
                <a:gd name="connsiteY6" fmla="*/ 0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5744" h="54959">
                  <a:moveTo>
                    <a:pt x="189835" y="0"/>
                  </a:moveTo>
                  <a:lnTo>
                    <a:pt x="25910" y="0"/>
                  </a:lnTo>
                  <a:cubicBezTo>
                    <a:pt x="10734" y="894"/>
                    <a:pt x="-845" y="13922"/>
                    <a:pt x="48" y="29098"/>
                  </a:cubicBezTo>
                  <a:cubicBezTo>
                    <a:pt x="869" y="43027"/>
                    <a:pt x="11981" y="54139"/>
                    <a:pt x="25910" y="54959"/>
                  </a:cubicBezTo>
                  <a:lnTo>
                    <a:pt x="189835" y="54959"/>
                  </a:lnTo>
                  <a:cubicBezTo>
                    <a:pt x="205011" y="54065"/>
                    <a:pt x="216590" y="41037"/>
                    <a:pt x="215696" y="25861"/>
                  </a:cubicBezTo>
                  <a:cubicBezTo>
                    <a:pt x="214875" y="11932"/>
                    <a:pt x="203763" y="820"/>
                    <a:pt x="18983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39" name="Vapaamuotoinen: Muoto 138">
              <a:extLst>
                <a:ext uri="{FF2B5EF4-FFF2-40B4-BE49-F238E27FC236}">
                  <a16:creationId xmlns:a16="http://schemas.microsoft.com/office/drawing/2014/main" id="{D7753AD3-0269-412A-819E-47A2FB1F7742}"/>
                </a:ext>
              </a:extLst>
            </p:cNvPr>
            <p:cNvSpPr/>
            <p:nvPr/>
          </p:nvSpPr>
          <p:spPr>
            <a:xfrm>
              <a:off x="7555328" y="6318241"/>
              <a:ext cx="118967" cy="54959"/>
            </a:xfrm>
            <a:custGeom>
              <a:avLst/>
              <a:gdLst>
                <a:gd name="connsiteX0" fmla="*/ 59531 w 118967"/>
                <a:gd name="connsiteY0" fmla="*/ 54959 h 54959"/>
                <a:gd name="connsiteX1" fmla="*/ 118967 w 118967"/>
                <a:gd name="connsiteY1" fmla="*/ 0 h 54959"/>
                <a:gd name="connsiteX2" fmla="*/ 0 w 118967"/>
                <a:gd name="connsiteY2" fmla="*/ 0 h 54959"/>
                <a:gd name="connsiteX3" fmla="*/ 59531 w 118967"/>
                <a:gd name="connsiteY3" fmla="*/ 54959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967" h="54959">
                  <a:moveTo>
                    <a:pt x="59531" y="54959"/>
                  </a:moveTo>
                  <a:cubicBezTo>
                    <a:pt x="90631" y="54910"/>
                    <a:pt x="116487" y="31001"/>
                    <a:pt x="118967" y="0"/>
                  </a:cubicBezTo>
                  <a:lnTo>
                    <a:pt x="0" y="0"/>
                  </a:lnTo>
                  <a:cubicBezTo>
                    <a:pt x="2527" y="31016"/>
                    <a:pt x="28413" y="54914"/>
                    <a:pt x="59531" y="549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40" name="Vapaamuotoinen: Muoto 139">
              <a:extLst>
                <a:ext uri="{FF2B5EF4-FFF2-40B4-BE49-F238E27FC236}">
                  <a16:creationId xmlns:a16="http://schemas.microsoft.com/office/drawing/2014/main" id="{1558F1D3-5BE7-4FA5-8554-A14F4DF9C13A}"/>
                </a:ext>
              </a:extLst>
            </p:cNvPr>
            <p:cNvSpPr/>
            <p:nvPr/>
          </p:nvSpPr>
          <p:spPr>
            <a:xfrm>
              <a:off x="7376449" y="5693021"/>
              <a:ext cx="476249" cy="494061"/>
            </a:xfrm>
            <a:custGeom>
              <a:avLst/>
              <a:gdLst>
                <a:gd name="connsiteX0" fmla="*/ 476250 w 476249"/>
                <a:gd name="connsiteY0" fmla="*/ 243364 h 494061"/>
                <a:gd name="connsiteX1" fmla="*/ 476250 w 476249"/>
                <a:gd name="connsiteY1" fmla="*/ 235172 h 494061"/>
                <a:gd name="connsiteX2" fmla="*/ 238125 w 476249"/>
                <a:gd name="connsiteY2" fmla="*/ 0 h 494061"/>
                <a:gd name="connsiteX3" fmla="*/ 238125 w 476249"/>
                <a:gd name="connsiteY3" fmla="*/ 0 h 494061"/>
                <a:gd name="connsiteX4" fmla="*/ 0 w 476249"/>
                <a:gd name="connsiteY4" fmla="*/ 235172 h 494061"/>
                <a:gd name="connsiteX5" fmla="*/ 0 w 476249"/>
                <a:gd name="connsiteY5" fmla="*/ 243364 h 494061"/>
                <a:gd name="connsiteX6" fmla="*/ 16573 w 476249"/>
                <a:gd name="connsiteY6" fmla="*/ 325755 h 494061"/>
                <a:gd name="connsiteX7" fmla="*/ 57912 w 476249"/>
                <a:gd name="connsiteY7" fmla="*/ 393478 h 494061"/>
                <a:gd name="connsiteX8" fmla="*/ 113633 w 476249"/>
                <a:gd name="connsiteY8" fmla="*/ 483965 h 494061"/>
                <a:gd name="connsiteX9" fmla="*/ 130016 w 476249"/>
                <a:gd name="connsiteY9" fmla="*/ 494062 h 494061"/>
                <a:gd name="connsiteX10" fmla="*/ 346234 w 476249"/>
                <a:gd name="connsiteY10" fmla="*/ 494062 h 494061"/>
                <a:gd name="connsiteX11" fmla="*/ 362617 w 476249"/>
                <a:gd name="connsiteY11" fmla="*/ 483965 h 494061"/>
                <a:gd name="connsiteX12" fmla="*/ 418338 w 476249"/>
                <a:gd name="connsiteY12" fmla="*/ 393478 h 494061"/>
                <a:gd name="connsiteX13" fmla="*/ 459676 w 476249"/>
                <a:gd name="connsiteY13" fmla="*/ 325755 h 494061"/>
                <a:gd name="connsiteX14" fmla="*/ 476250 w 476249"/>
                <a:gd name="connsiteY14" fmla="*/ 243364 h 494061"/>
                <a:gd name="connsiteX15" fmla="*/ 421386 w 476249"/>
                <a:gd name="connsiteY15" fmla="*/ 242507 h 494061"/>
                <a:gd name="connsiteX16" fmla="*/ 408718 w 476249"/>
                <a:gd name="connsiteY16" fmla="*/ 306515 h 494061"/>
                <a:gd name="connsiteX17" fmla="*/ 377857 w 476249"/>
                <a:gd name="connsiteY17" fmla="*/ 356807 h 494061"/>
                <a:gd name="connsiteX18" fmla="*/ 323850 w 476249"/>
                <a:gd name="connsiteY18" fmla="*/ 438912 h 494061"/>
                <a:gd name="connsiteX19" fmla="*/ 152400 w 476249"/>
                <a:gd name="connsiteY19" fmla="*/ 438912 h 494061"/>
                <a:gd name="connsiteX20" fmla="*/ 98870 w 476249"/>
                <a:gd name="connsiteY20" fmla="*/ 356521 h 494061"/>
                <a:gd name="connsiteX21" fmla="*/ 68008 w 476249"/>
                <a:gd name="connsiteY21" fmla="*/ 306229 h 494061"/>
                <a:gd name="connsiteX22" fmla="*/ 54864 w 476249"/>
                <a:gd name="connsiteY22" fmla="*/ 242221 h 494061"/>
                <a:gd name="connsiteX23" fmla="*/ 54864 w 476249"/>
                <a:gd name="connsiteY23" fmla="*/ 235363 h 494061"/>
                <a:gd name="connsiteX24" fmla="*/ 237839 w 476249"/>
                <a:gd name="connsiteY24" fmla="*/ 54388 h 494061"/>
                <a:gd name="connsiteX25" fmla="*/ 237839 w 476249"/>
                <a:gd name="connsiteY25" fmla="*/ 54388 h 494061"/>
                <a:gd name="connsiteX26" fmla="*/ 420814 w 476249"/>
                <a:gd name="connsiteY26" fmla="*/ 235363 h 494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76249" h="494061">
                  <a:moveTo>
                    <a:pt x="476250" y="243364"/>
                  </a:moveTo>
                  <a:lnTo>
                    <a:pt x="476250" y="235172"/>
                  </a:lnTo>
                  <a:cubicBezTo>
                    <a:pt x="473823" y="105160"/>
                    <a:pt x="368157" y="804"/>
                    <a:pt x="238125" y="0"/>
                  </a:cubicBezTo>
                  <a:lnTo>
                    <a:pt x="238125" y="0"/>
                  </a:lnTo>
                  <a:cubicBezTo>
                    <a:pt x="108093" y="804"/>
                    <a:pt x="2427" y="105160"/>
                    <a:pt x="0" y="235172"/>
                  </a:cubicBezTo>
                  <a:lnTo>
                    <a:pt x="0" y="243364"/>
                  </a:lnTo>
                  <a:cubicBezTo>
                    <a:pt x="871" y="271562"/>
                    <a:pt x="6473" y="299414"/>
                    <a:pt x="16573" y="325755"/>
                  </a:cubicBezTo>
                  <a:cubicBezTo>
                    <a:pt x="26214" y="350609"/>
                    <a:pt x="40213" y="373543"/>
                    <a:pt x="57912" y="393478"/>
                  </a:cubicBezTo>
                  <a:cubicBezTo>
                    <a:pt x="79724" y="417195"/>
                    <a:pt x="103537" y="463391"/>
                    <a:pt x="113633" y="483965"/>
                  </a:cubicBezTo>
                  <a:cubicBezTo>
                    <a:pt x="116721" y="490180"/>
                    <a:pt x="123076" y="494096"/>
                    <a:pt x="130016" y="494062"/>
                  </a:cubicBezTo>
                  <a:lnTo>
                    <a:pt x="346234" y="494062"/>
                  </a:lnTo>
                  <a:cubicBezTo>
                    <a:pt x="353174" y="494096"/>
                    <a:pt x="359529" y="490180"/>
                    <a:pt x="362617" y="483965"/>
                  </a:cubicBezTo>
                  <a:cubicBezTo>
                    <a:pt x="372713" y="463391"/>
                    <a:pt x="396526" y="417290"/>
                    <a:pt x="418338" y="393478"/>
                  </a:cubicBezTo>
                  <a:cubicBezTo>
                    <a:pt x="436037" y="373543"/>
                    <a:pt x="450036" y="350609"/>
                    <a:pt x="459676" y="325755"/>
                  </a:cubicBezTo>
                  <a:cubicBezTo>
                    <a:pt x="469777" y="299414"/>
                    <a:pt x="475379" y="271562"/>
                    <a:pt x="476250" y="243364"/>
                  </a:cubicBezTo>
                  <a:close/>
                  <a:moveTo>
                    <a:pt x="421386" y="242507"/>
                  </a:moveTo>
                  <a:cubicBezTo>
                    <a:pt x="420709" y="264394"/>
                    <a:pt x="416429" y="286020"/>
                    <a:pt x="408718" y="306515"/>
                  </a:cubicBezTo>
                  <a:cubicBezTo>
                    <a:pt x="401485" y="324971"/>
                    <a:pt x="391037" y="341999"/>
                    <a:pt x="377857" y="356807"/>
                  </a:cubicBezTo>
                  <a:cubicBezTo>
                    <a:pt x="356714" y="381975"/>
                    <a:pt x="338588" y="409531"/>
                    <a:pt x="323850" y="438912"/>
                  </a:cubicBezTo>
                  <a:lnTo>
                    <a:pt x="152400" y="438912"/>
                  </a:lnTo>
                  <a:cubicBezTo>
                    <a:pt x="137831" y="409455"/>
                    <a:pt x="119864" y="381803"/>
                    <a:pt x="98870" y="356521"/>
                  </a:cubicBezTo>
                  <a:cubicBezTo>
                    <a:pt x="85690" y="341713"/>
                    <a:pt x="75241" y="324685"/>
                    <a:pt x="68008" y="306229"/>
                  </a:cubicBezTo>
                  <a:cubicBezTo>
                    <a:pt x="60135" y="285761"/>
                    <a:pt x="55694" y="264135"/>
                    <a:pt x="54864" y="242221"/>
                  </a:cubicBezTo>
                  <a:lnTo>
                    <a:pt x="54864" y="235363"/>
                  </a:lnTo>
                  <a:cubicBezTo>
                    <a:pt x="56570" y="135350"/>
                    <a:pt x="137813" y="54995"/>
                    <a:pt x="237839" y="54388"/>
                  </a:cubicBezTo>
                  <a:lnTo>
                    <a:pt x="237839" y="54388"/>
                  </a:lnTo>
                  <a:cubicBezTo>
                    <a:pt x="337865" y="54995"/>
                    <a:pt x="419109" y="135350"/>
                    <a:pt x="420814" y="2353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41" name="Vapaamuotoinen: Muoto 140">
              <a:extLst>
                <a:ext uri="{FF2B5EF4-FFF2-40B4-BE49-F238E27FC236}">
                  <a16:creationId xmlns:a16="http://schemas.microsoft.com/office/drawing/2014/main" id="{A9536D76-2615-4C60-A8E1-0A1E9CE5903A}"/>
                </a:ext>
              </a:extLst>
            </p:cNvPr>
            <p:cNvSpPr/>
            <p:nvPr/>
          </p:nvSpPr>
          <p:spPr>
            <a:xfrm>
              <a:off x="7597619" y="5550908"/>
              <a:ext cx="38100" cy="104775"/>
            </a:xfrm>
            <a:custGeom>
              <a:avLst/>
              <a:gdLst>
                <a:gd name="connsiteX0" fmla="*/ 19050 w 38100"/>
                <a:gd name="connsiteY0" fmla="*/ 104775 h 104775"/>
                <a:gd name="connsiteX1" fmla="*/ 38100 w 38100"/>
                <a:gd name="connsiteY1" fmla="*/ 85725 h 104775"/>
                <a:gd name="connsiteX2" fmla="*/ 38100 w 38100"/>
                <a:gd name="connsiteY2" fmla="*/ 19050 h 104775"/>
                <a:gd name="connsiteX3" fmla="*/ 19050 w 38100"/>
                <a:gd name="connsiteY3" fmla="*/ 0 h 104775"/>
                <a:gd name="connsiteX4" fmla="*/ 0 w 38100"/>
                <a:gd name="connsiteY4" fmla="*/ 19050 h 104775"/>
                <a:gd name="connsiteX5" fmla="*/ 0 w 38100"/>
                <a:gd name="connsiteY5" fmla="*/ 85725 h 104775"/>
                <a:gd name="connsiteX6" fmla="*/ 19050 w 38100"/>
                <a:gd name="connsiteY6" fmla="*/ 10477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00" h="104775">
                  <a:moveTo>
                    <a:pt x="19050" y="104775"/>
                  </a:moveTo>
                  <a:cubicBezTo>
                    <a:pt x="29571" y="104775"/>
                    <a:pt x="38100" y="96246"/>
                    <a:pt x="38100" y="85725"/>
                  </a:cubicBezTo>
                  <a:lnTo>
                    <a:pt x="38100" y="19050"/>
                  </a:lnTo>
                  <a:cubicBezTo>
                    <a:pt x="38100" y="8529"/>
                    <a:pt x="29571" y="0"/>
                    <a:pt x="19050" y="0"/>
                  </a:cubicBezTo>
                  <a:cubicBezTo>
                    <a:pt x="8529" y="0"/>
                    <a:pt x="0" y="8529"/>
                    <a:pt x="0" y="19050"/>
                  </a:cubicBezTo>
                  <a:lnTo>
                    <a:pt x="0" y="85725"/>
                  </a:lnTo>
                  <a:cubicBezTo>
                    <a:pt x="0" y="96246"/>
                    <a:pt x="8529" y="104775"/>
                    <a:pt x="1905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42" name="Vapaamuotoinen: Muoto 141">
              <a:extLst>
                <a:ext uri="{FF2B5EF4-FFF2-40B4-BE49-F238E27FC236}">
                  <a16:creationId xmlns:a16="http://schemas.microsoft.com/office/drawing/2014/main" id="{4E520812-77D3-4FD8-AC3E-1EA2FD225007}"/>
                </a:ext>
              </a:extLst>
            </p:cNvPr>
            <p:cNvSpPr/>
            <p:nvPr/>
          </p:nvSpPr>
          <p:spPr>
            <a:xfrm>
              <a:off x="7338536" y="5660297"/>
              <a:ext cx="84504" cy="84649"/>
            </a:xfrm>
            <a:custGeom>
              <a:avLst/>
              <a:gdLst>
                <a:gd name="connsiteX0" fmla="*/ 52105 w 84504"/>
                <a:gd name="connsiteY0" fmla="*/ 79111 h 84649"/>
                <a:gd name="connsiteX1" fmla="*/ 78965 w 84504"/>
                <a:gd name="connsiteY1" fmla="*/ 79111 h 84649"/>
                <a:gd name="connsiteX2" fmla="*/ 78965 w 84504"/>
                <a:gd name="connsiteY2" fmla="*/ 52250 h 84649"/>
                <a:gd name="connsiteX3" fmla="*/ 31817 w 84504"/>
                <a:gd name="connsiteY3" fmla="*/ 4911 h 84649"/>
                <a:gd name="connsiteX4" fmla="*/ 4910 w 84504"/>
                <a:gd name="connsiteY4" fmla="*/ 6283 h 84649"/>
                <a:gd name="connsiteX5" fmla="*/ 4956 w 84504"/>
                <a:gd name="connsiteY5" fmla="*/ 31866 h 84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504" h="84649">
                  <a:moveTo>
                    <a:pt x="52105" y="79111"/>
                  </a:moveTo>
                  <a:cubicBezTo>
                    <a:pt x="59535" y="86496"/>
                    <a:pt x="71535" y="86496"/>
                    <a:pt x="78965" y="79111"/>
                  </a:cubicBezTo>
                  <a:cubicBezTo>
                    <a:pt x="86351" y="71680"/>
                    <a:pt x="86351" y="59680"/>
                    <a:pt x="78965" y="52250"/>
                  </a:cubicBezTo>
                  <a:lnTo>
                    <a:pt x="31817" y="4911"/>
                  </a:lnTo>
                  <a:cubicBezTo>
                    <a:pt x="24008" y="-2140"/>
                    <a:pt x="11962" y="-1525"/>
                    <a:pt x="4910" y="6283"/>
                  </a:cubicBezTo>
                  <a:cubicBezTo>
                    <a:pt x="-1654" y="13555"/>
                    <a:pt x="-1634" y="24619"/>
                    <a:pt x="4956" y="318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43" name="Vapaamuotoinen: Muoto 142">
              <a:extLst>
                <a:ext uri="{FF2B5EF4-FFF2-40B4-BE49-F238E27FC236}">
                  <a16:creationId xmlns:a16="http://schemas.microsoft.com/office/drawing/2014/main" id="{C9E7C9DD-FB0E-4520-9572-CE9BEA4069B4}"/>
                </a:ext>
              </a:extLst>
            </p:cNvPr>
            <p:cNvSpPr/>
            <p:nvPr/>
          </p:nvSpPr>
          <p:spPr>
            <a:xfrm>
              <a:off x="7810107" y="5665239"/>
              <a:ext cx="83603" cy="83426"/>
            </a:xfrm>
            <a:custGeom>
              <a:avLst/>
              <a:gdLst>
                <a:gd name="connsiteX0" fmla="*/ 19446 w 83603"/>
                <a:gd name="connsiteY0" fmla="*/ 83407 h 83426"/>
                <a:gd name="connsiteX1" fmla="*/ 32971 w 83603"/>
                <a:gd name="connsiteY1" fmla="*/ 77787 h 83426"/>
                <a:gd name="connsiteX2" fmla="*/ 80025 w 83603"/>
                <a:gd name="connsiteY2" fmla="*/ 30162 h 83426"/>
                <a:gd name="connsiteX3" fmla="*/ 75664 w 83603"/>
                <a:gd name="connsiteY3" fmla="*/ 3577 h 83426"/>
                <a:gd name="connsiteX4" fmla="*/ 53164 w 83603"/>
                <a:gd name="connsiteY4" fmla="*/ 3778 h 83426"/>
                <a:gd name="connsiteX5" fmla="*/ 5539 w 83603"/>
                <a:gd name="connsiteY5" fmla="*/ 51403 h 83426"/>
                <a:gd name="connsiteX6" fmla="*/ 5539 w 83603"/>
                <a:gd name="connsiteY6" fmla="*/ 78264 h 83426"/>
                <a:gd name="connsiteX7" fmla="*/ 19446 w 83603"/>
                <a:gd name="connsiteY7" fmla="*/ 83407 h 8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603" h="83426">
                  <a:moveTo>
                    <a:pt x="19446" y="83407"/>
                  </a:moveTo>
                  <a:cubicBezTo>
                    <a:pt x="24523" y="83411"/>
                    <a:pt x="29392" y="81388"/>
                    <a:pt x="32971" y="77787"/>
                  </a:cubicBezTo>
                  <a:lnTo>
                    <a:pt x="80025" y="30162"/>
                  </a:lnTo>
                  <a:cubicBezTo>
                    <a:pt x="86162" y="21617"/>
                    <a:pt x="84210" y="9714"/>
                    <a:pt x="75664" y="3577"/>
                  </a:cubicBezTo>
                  <a:cubicBezTo>
                    <a:pt x="68922" y="-1265"/>
                    <a:pt x="59819" y="-1184"/>
                    <a:pt x="53164" y="3778"/>
                  </a:cubicBezTo>
                  <a:lnTo>
                    <a:pt x="5539" y="51403"/>
                  </a:lnTo>
                  <a:cubicBezTo>
                    <a:pt x="-1846" y="58834"/>
                    <a:pt x="-1846" y="70833"/>
                    <a:pt x="5539" y="78264"/>
                  </a:cubicBezTo>
                  <a:cubicBezTo>
                    <a:pt x="9290" y="81786"/>
                    <a:pt x="14306" y="83641"/>
                    <a:pt x="19446" y="834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44" name="Vapaamuotoinen: Muoto 143">
              <a:extLst>
                <a:ext uri="{FF2B5EF4-FFF2-40B4-BE49-F238E27FC236}">
                  <a16:creationId xmlns:a16="http://schemas.microsoft.com/office/drawing/2014/main" id="{5919F6AA-B510-4162-977D-542BC5BF8D99}"/>
                </a:ext>
              </a:extLst>
            </p:cNvPr>
            <p:cNvSpPr/>
            <p:nvPr/>
          </p:nvSpPr>
          <p:spPr>
            <a:xfrm>
              <a:off x="7235098" y="5908095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45" name="Vapaamuotoinen: Muoto 144">
              <a:extLst>
                <a:ext uri="{FF2B5EF4-FFF2-40B4-BE49-F238E27FC236}">
                  <a16:creationId xmlns:a16="http://schemas.microsoft.com/office/drawing/2014/main" id="{DEF16F73-FDBD-4D70-A1BF-184CF881B8B6}"/>
                </a:ext>
              </a:extLst>
            </p:cNvPr>
            <p:cNvSpPr/>
            <p:nvPr/>
          </p:nvSpPr>
          <p:spPr>
            <a:xfrm>
              <a:off x="7336833" y="6109635"/>
              <a:ext cx="85249" cy="85725"/>
            </a:xfrm>
            <a:custGeom>
              <a:avLst/>
              <a:gdLst>
                <a:gd name="connsiteX0" fmla="*/ 53808 w 85249"/>
                <a:gd name="connsiteY0" fmla="*/ 4581 h 85725"/>
                <a:gd name="connsiteX1" fmla="*/ 6659 w 85249"/>
                <a:gd name="connsiteY1" fmla="*/ 52206 h 85725"/>
                <a:gd name="connsiteX2" fmla="*/ 4581 w 85249"/>
                <a:gd name="connsiteY2" fmla="*/ 79066 h 85725"/>
                <a:gd name="connsiteX3" fmla="*/ 31442 w 85249"/>
                <a:gd name="connsiteY3" fmla="*/ 81144 h 85725"/>
                <a:gd name="connsiteX4" fmla="*/ 33520 w 85249"/>
                <a:gd name="connsiteY4" fmla="*/ 79066 h 85725"/>
                <a:gd name="connsiteX5" fmla="*/ 80669 w 85249"/>
                <a:gd name="connsiteY5" fmla="*/ 31441 h 85725"/>
                <a:gd name="connsiteX6" fmla="*/ 78590 w 85249"/>
                <a:gd name="connsiteY6" fmla="*/ 4581 h 85725"/>
                <a:gd name="connsiteX7" fmla="*/ 53808 w 85249"/>
                <a:gd name="connsiteY7" fmla="*/ 4581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249" h="85725">
                  <a:moveTo>
                    <a:pt x="53808" y="4581"/>
                  </a:moveTo>
                  <a:lnTo>
                    <a:pt x="6659" y="52206"/>
                  </a:lnTo>
                  <a:cubicBezTo>
                    <a:pt x="-1332" y="59049"/>
                    <a:pt x="-2263" y="71075"/>
                    <a:pt x="4581" y="79066"/>
                  </a:cubicBezTo>
                  <a:cubicBezTo>
                    <a:pt x="11425" y="87058"/>
                    <a:pt x="23451" y="87987"/>
                    <a:pt x="31442" y="81144"/>
                  </a:cubicBezTo>
                  <a:cubicBezTo>
                    <a:pt x="32187" y="80506"/>
                    <a:pt x="32882" y="79811"/>
                    <a:pt x="33520" y="79066"/>
                  </a:cubicBezTo>
                  <a:lnTo>
                    <a:pt x="80669" y="31441"/>
                  </a:lnTo>
                  <a:cubicBezTo>
                    <a:pt x="87512" y="23450"/>
                    <a:pt x="86582" y="11424"/>
                    <a:pt x="78590" y="4581"/>
                  </a:cubicBezTo>
                  <a:cubicBezTo>
                    <a:pt x="71459" y="-1527"/>
                    <a:pt x="60941" y="-1527"/>
                    <a:pt x="53808" y="45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46" name="Vapaamuotoinen: Muoto 145">
              <a:extLst>
                <a:ext uri="{FF2B5EF4-FFF2-40B4-BE49-F238E27FC236}">
                  <a16:creationId xmlns:a16="http://schemas.microsoft.com/office/drawing/2014/main" id="{804DFE56-34E7-4F6F-9696-8CB503B249B3}"/>
                </a:ext>
              </a:extLst>
            </p:cNvPr>
            <p:cNvSpPr/>
            <p:nvPr/>
          </p:nvSpPr>
          <p:spPr>
            <a:xfrm>
              <a:off x="7809889" y="6104313"/>
              <a:ext cx="87546" cy="87626"/>
            </a:xfrm>
            <a:custGeom>
              <a:avLst/>
              <a:gdLst>
                <a:gd name="connsiteX0" fmla="*/ 33190 w 87546"/>
                <a:gd name="connsiteY0" fmla="*/ 6283 h 87626"/>
                <a:gd name="connsiteX1" fmla="*/ 6283 w 87546"/>
                <a:gd name="connsiteY1" fmla="*/ 4911 h 87626"/>
                <a:gd name="connsiteX2" fmla="*/ 4911 w 87546"/>
                <a:gd name="connsiteY2" fmla="*/ 31817 h 87626"/>
                <a:gd name="connsiteX3" fmla="*/ 6234 w 87546"/>
                <a:gd name="connsiteY3" fmla="*/ 33144 h 87626"/>
                <a:gd name="connsiteX4" fmla="*/ 53859 w 87546"/>
                <a:gd name="connsiteY4" fmla="*/ 80769 h 87626"/>
                <a:gd name="connsiteX5" fmla="*/ 80689 w 87546"/>
                <a:gd name="connsiteY5" fmla="*/ 83213 h 87626"/>
                <a:gd name="connsiteX6" fmla="*/ 83133 w 87546"/>
                <a:gd name="connsiteY6" fmla="*/ 56384 h 87626"/>
                <a:gd name="connsiteX7" fmla="*/ 80052 w 87546"/>
                <a:gd name="connsiteY7" fmla="*/ 53432 h 8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46" h="87626">
                  <a:moveTo>
                    <a:pt x="33190" y="6283"/>
                  </a:moveTo>
                  <a:cubicBezTo>
                    <a:pt x="26139" y="-1525"/>
                    <a:pt x="14093" y="-2140"/>
                    <a:pt x="6283" y="4911"/>
                  </a:cubicBezTo>
                  <a:cubicBezTo>
                    <a:pt x="-1525" y="11961"/>
                    <a:pt x="-2140" y="24007"/>
                    <a:pt x="4911" y="31817"/>
                  </a:cubicBezTo>
                  <a:cubicBezTo>
                    <a:pt x="5330" y="32280"/>
                    <a:pt x="5772" y="32724"/>
                    <a:pt x="6234" y="33144"/>
                  </a:cubicBezTo>
                  <a:lnTo>
                    <a:pt x="53859" y="80769"/>
                  </a:lnTo>
                  <a:cubicBezTo>
                    <a:pt x="60593" y="88853"/>
                    <a:pt x="72605" y="89947"/>
                    <a:pt x="80689" y="83213"/>
                  </a:cubicBezTo>
                  <a:cubicBezTo>
                    <a:pt x="88773" y="76480"/>
                    <a:pt x="89866" y="64468"/>
                    <a:pt x="83133" y="56384"/>
                  </a:cubicBezTo>
                  <a:cubicBezTo>
                    <a:pt x="82219" y="55288"/>
                    <a:pt x="81187" y="54298"/>
                    <a:pt x="80052" y="534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47" name="Vapaamuotoinen: Muoto 146">
              <a:extLst>
                <a:ext uri="{FF2B5EF4-FFF2-40B4-BE49-F238E27FC236}">
                  <a16:creationId xmlns:a16="http://schemas.microsoft.com/office/drawing/2014/main" id="{8E9D835B-D822-44A2-ACD5-3A9EE2816578}"/>
                </a:ext>
              </a:extLst>
            </p:cNvPr>
            <p:cNvSpPr/>
            <p:nvPr/>
          </p:nvSpPr>
          <p:spPr>
            <a:xfrm>
              <a:off x="7889942" y="5907428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</p:grpSp>
      <p:sp>
        <p:nvSpPr>
          <p:cNvPr id="148" name="Vapaamuotoinen: Muoto 147">
            <a:extLst>
              <a:ext uri="{FF2B5EF4-FFF2-40B4-BE49-F238E27FC236}">
                <a16:creationId xmlns:a16="http://schemas.microsoft.com/office/drawing/2014/main" id="{95400134-5649-45F1-ABBB-B5841CB783F8}"/>
              </a:ext>
            </a:extLst>
          </p:cNvPr>
          <p:cNvSpPr/>
          <p:nvPr/>
        </p:nvSpPr>
        <p:spPr>
          <a:xfrm>
            <a:off x="589600" y="3954397"/>
            <a:ext cx="205575" cy="205575"/>
          </a:xfrm>
          <a:custGeom>
            <a:avLst/>
            <a:gdLst>
              <a:gd name="connsiteX0" fmla="*/ 0 w 514350"/>
              <a:gd name="connsiteY0" fmla="*/ 0 h 514350"/>
              <a:gd name="connsiteX1" fmla="*/ 0 w 514350"/>
              <a:gd name="connsiteY1" fmla="*/ 514350 h 514350"/>
              <a:gd name="connsiteX2" fmla="*/ 514350 w 514350"/>
              <a:gd name="connsiteY2" fmla="*/ 514350 h 514350"/>
              <a:gd name="connsiteX3" fmla="*/ 514350 w 514350"/>
              <a:gd name="connsiteY3" fmla="*/ 0 h 514350"/>
              <a:gd name="connsiteX4" fmla="*/ 457200 w 514350"/>
              <a:gd name="connsiteY4" fmla="*/ 457200 h 514350"/>
              <a:gd name="connsiteX5" fmla="*/ 57150 w 514350"/>
              <a:gd name="connsiteY5" fmla="*/ 457200 h 514350"/>
              <a:gd name="connsiteX6" fmla="*/ 57150 w 514350"/>
              <a:gd name="connsiteY6" fmla="*/ 57150 h 514350"/>
              <a:gd name="connsiteX7" fmla="*/ 457200 w 514350"/>
              <a:gd name="connsiteY7" fmla="*/ 571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514350">
                <a:moveTo>
                  <a:pt x="0" y="0"/>
                </a:moveTo>
                <a:lnTo>
                  <a:pt x="0" y="514350"/>
                </a:lnTo>
                <a:lnTo>
                  <a:pt x="514350" y="514350"/>
                </a:lnTo>
                <a:lnTo>
                  <a:pt x="514350" y="0"/>
                </a:lnTo>
                <a:close/>
                <a:moveTo>
                  <a:pt x="457200" y="457200"/>
                </a:moveTo>
                <a:lnTo>
                  <a:pt x="57150" y="457200"/>
                </a:lnTo>
                <a:lnTo>
                  <a:pt x="57150" y="57150"/>
                </a:lnTo>
                <a:lnTo>
                  <a:pt x="457200" y="57150"/>
                </a:lnTo>
                <a:close/>
              </a:path>
            </a:pathLst>
          </a:custGeom>
          <a:solidFill>
            <a:srgbClr val="002F6C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 sz="1579"/>
          </a:p>
        </p:txBody>
      </p:sp>
      <p:grpSp>
        <p:nvGrpSpPr>
          <p:cNvPr id="149" name="Ryhmä 148">
            <a:extLst>
              <a:ext uri="{FF2B5EF4-FFF2-40B4-BE49-F238E27FC236}">
                <a16:creationId xmlns:a16="http://schemas.microsoft.com/office/drawing/2014/main" id="{A21028B7-7F66-47F4-9FF1-5D92ED052B3E}"/>
              </a:ext>
            </a:extLst>
          </p:cNvPr>
          <p:cNvGrpSpPr/>
          <p:nvPr/>
        </p:nvGrpSpPr>
        <p:grpSpPr>
          <a:xfrm>
            <a:off x="546311" y="3590976"/>
            <a:ext cx="292153" cy="316254"/>
            <a:chOff x="7235098" y="5550908"/>
            <a:chExt cx="759619" cy="822292"/>
          </a:xfrm>
          <a:solidFill>
            <a:srgbClr val="002F6C"/>
          </a:solidFill>
        </p:grpSpPr>
        <p:sp>
          <p:nvSpPr>
            <p:cNvPr id="150" name="Vapaamuotoinen: Muoto 149">
              <a:extLst>
                <a:ext uri="{FF2B5EF4-FFF2-40B4-BE49-F238E27FC236}">
                  <a16:creationId xmlns:a16="http://schemas.microsoft.com/office/drawing/2014/main" id="{8FDFC867-2C9A-44A7-A477-795BF21AC320}"/>
                </a:ext>
              </a:extLst>
            </p:cNvPr>
            <p:cNvSpPr/>
            <p:nvPr/>
          </p:nvSpPr>
          <p:spPr>
            <a:xfrm>
              <a:off x="7506939" y="6225182"/>
              <a:ext cx="215744" cy="54959"/>
            </a:xfrm>
            <a:custGeom>
              <a:avLst/>
              <a:gdLst>
                <a:gd name="connsiteX0" fmla="*/ 189835 w 215744"/>
                <a:gd name="connsiteY0" fmla="*/ 0 h 54959"/>
                <a:gd name="connsiteX1" fmla="*/ 25910 w 215744"/>
                <a:gd name="connsiteY1" fmla="*/ 0 h 54959"/>
                <a:gd name="connsiteX2" fmla="*/ 48 w 215744"/>
                <a:gd name="connsiteY2" fmla="*/ 29098 h 54959"/>
                <a:gd name="connsiteX3" fmla="*/ 25910 w 215744"/>
                <a:gd name="connsiteY3" fmla="*/ 54959 h 54959"/>
                <a:gd name="connsiteX4" fmla="*/ 189835 w 215744"/>
                <a:gd name="connsiteY4" fmla="*/ 54959 h 54959"/>
                <a:gd name="connsiteX5" fmla="*/ 215696 w 215744"/>
                <a:gd name="connsiteY5" fmla="*/ 25861 h 54959"/>
                <a:gd name="connsiteX6" fmla="*/ 189835 w 215744"/>
                <a:gd name="connsiteY6" fmla="*/ 0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5744" h="54959">
                  <a:moveTo>
                    <a:pt x="189835" y="0"/>
                  </a:moveTo>
                  <a:lnTo>
                    <a:pt x="25910" y="0"/>
                  </a:lnTo>
                  <a:cubicBezTo>
                    <a:pt x="10734" y="894"/>
                    <a:pt x="-845" y="13922"/>
                    <a:pt x="48" y="29098"/>
                  </a:cubicBezTo>
                  <a:cubicBezTo>
                    <a:pt x="869" y="43027"/>
                    <a:pt x="11981" y="54139"/>
                    <a:pt x="25910" y="54959"/>
                  </a:cubicBezTo>
                  <a:lnTo>
                    <a:pt x="189835" y="54959"/>
                  </a:lnTo>
                  <a:cubicBezTo>
                    <a:pt x="205011" y="54065"/>
                    <a:pt x="216590" y="41037"/>
                    <a:pt x="215696" y="25861"/>
                  </a:cubicBezTo>
                  <a:cubicBezTo>
                    <a:pt x="214875" y="11932"/>
                    <a:pt x="203763" y="820"/>
                    <a:pt x="18983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51" name="Vapaamuotoinen: Muoto 150">
              <a:extLst>
                <a:ext uri="{FF2B5EF4-FFF2-40B4-BE49-F238E27FC236}">
                  <a16:creationId xmlns:a16="http://schemas.microsoft.com/office/drawing/2014/main" id="{5596B5B3-4B59-446B-8531-47C84D543785}"/>
                </a:ext>
              </a:extLst>
            </p:cNvPr>
            <p:cNvSpPr/>
            <p:nvPr/>
          </p:nvSpPr>
          <p:spPr>
            <a:xfrm>
              <a:off x="7555328" y="6318241"/>
              <a:ext cx="118967" cy="54959"/>
            </a:xfrm>
            <a:custGeom>
              <a:avLst/>
              <a:gdLst>
                <a:gd name="connsiteX0" fmla="*/ 59531 w 118967"/>
                <a:gd name="connsiteY0" fmla="*/ 54959 h 54959"/>
                <a:gd name="connsiteX1" fmla="*/ 118967 w 118967"/>
                <a:gd name="connsiteY1" fmla="*/ 0 h 54959"/>
                <a:gd name="connsiteX2" fmla="*/ 0 w 118967"/>
                <a:gd name="connsiteY2" fmla="*/ 0 h 54959"/>
                <a:gd name="connsiteX3" fmla="*/ 59531 w 118967"/>
                <a:gd name="connsiteY3" fmla="*/ 54959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967" h="54959">
                  <a:moveTo>
                    <a:pt x="59531" y="54959"/>
                  </a:moveTo>
                  <a:cubicBezTo>
                    <a:pt x="90631" y="54910"/>
                    <a:pt x="116487" y="31001"/>
                    <a:pt x="118967" y="0"/>
                  </a:cubicBezTo>
                  <a:lnTo>
                    <a:pt x="0" y="0"/>
                  </a:lnTo>
                  <a:cubicBezTo>
                    <a:pt x="2527" y="31016"/>
                    <a:pt x="28413" y="54914"/>
                    <a:pt x="59531" y="549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52" name="Vapaamuotoinen: Muoto 151">
              <a:extLst>
                <a:ext uri="{FF2B5EF4-FFF2-40B4-BE49-F238E27FC236}">
                  <a16:creationId xmlns:a16="http://schemas.microsoft.com/office/drawing/2014/main" id="{CD123670-C005-4075-9008-A844C7CFD803}"/>
                </a:ext>
              </a:extLst>
            </p:cNvPr>
            <p:cNvSpPr/>
            <p:nvPr/>
          </p:nvSpPr>
          <p:spPr>
            <a:xfrm>
              <a:off x="7376449" y="5693021"/>
              <a:ext cx="476249" cy="494061"/>
            </a:xfrm>
            <a:custGeom>
              <a:avLst/>
              <a:gdLst>
                <a:gd name="connsiteX0" fmla="*/ 476250 w 476249"/>
                <a:gd name="connsiteY0" fmla="*/ 243364 h 494061"/>
                <a:gd name="connsiteX1" fmla="*/ 476250 w 476249"/>
                <a:gd name="connsiteY1" fmla="*/ 235172 h 494061"/>
                <a:gd name="connsiteX2" fmla="*/ 238125 w 476249"/>
                <a:gd name="connsiteY2" fmla="*/ 0 h 494061"/>
                <a:gd name="connsiteX3" fmla="*/ 238125 w 476249"/>
                <a:gd name="connsiteY3" fmla="*/ 0 h 494061"/>
                <a:gd name="connsiteX4" fmla="*/ 0 w 476249"/>
                <a:gd name="connsiteY4" fmla="*/ 235172 h 494061"/>
                <a:gd name="connsiteX5" fmla="*/ 0 w 476249"/>
                <a:gd name="connsiteY5" fmla="*/ 243364 h 494061"/>
                <a:gd name="connsiteX6" fmla="*/ 16573 w 476249"/>
                <a:gd name="connsiteY6" fmla="*/ 325755 h 494061"/>
                <a:gd name="connsiteX7" fmla="*/ 57912 w 476249"/>
                <a:gd name="connsiteY7" fmla="*/ 393478 h 494061"/>
                <a:gd name="connsiteX8" fmla="*/ 113633 w 476249"/>
                <a:gd name="connsiteY8" fmla="*/ 483965 h 494061"/>
                <a:gd name="connsiteX9" fmla="*/ 130016 w 476249"/>
                <a:gd name="connsiteY9" fmla="*/ 494062 h 494061"/>
                <a:gd name="connsiteX10" fmla="*/ 346234 w 476249"/>
                <a:gd name="connsiteY10" fmla="*/ 494062 h 494061"/>
                <a:gd name="connsiteX11" fmla="*/ 362617 w 476249"/>
                <a:gd name="connsiteY11" fmla="*/ 483965 h 494061"/>
                <a:gd name="connsiteX12" fmla="*/ 418338 w 476249"/>
                <a:gd name="connsiteY12" fmla="*/ 393478 h 494061"/>
                <a:gd name="connsiteX13" fmla="*/ 459676 w 476249"/>
                <a:gd name="connsiteY13" fmla="*/ 325755 h 494061"/>
                <a:gd name="connsiteX14" fmla="*/ 476250 w 476249"/>
                <a:gd name="connsiteY14" fmla="*/ 243364 h 494061"/>
                <a:gd name="connsiteX15" fmla="*/ 421386 w 476249"/>
                <a:gd name="connsiteY15" fmla="*/ 242507 h 494061"/>
                <a:gd name="connsiteX16" fmla="*/ 408718 w 476249"/>
                <a:gd name="connsiteY16" fmla="*/ 306515 h 494061"/>
                <a:gd name="connsiteX17" fmla="*/ 377857 w 476249"/>
                <a:gd name="connsiteY17" fmla="*/ 356807 h 494061"/>
                <a:gd name="connsiteX18" fmla="*/ 323850 w 476249"/>
                <a:gd name="connsiteY18" fmla="*/ 438912 h 494061"/>
                <a:gd name="connsiteX19" fmla="*/ 152400 w 476249"/>
                <a:gd name="connsiteY19" fmla="*/ 438912 h 494061"/>
                <a:gd name="connsiteX20" fmla="*/ 98870 w 476249"/>
                <a:gd name="connsiteY20" fmla="*/ 356521 h 494061"/>
                <a:gd name="connsiteX21" fmla="*/ 68008 w 476249"/>
                <a:gd name="connsiteY21" fmla="*/ 306229 h 494061"/>
                <a:gd name="connsiteX22" fmla="*/ 54864 w 476249"/>
                <a:gd name="connsiteY22" fmla="*/ 242221 h 494061"/>
                <a:gd name="connsiteX23" fmla="*/ 54864 w 476249"/>
                <a:gd name="connsiteY23" fmla="*/ 235363 h 494061"/>
                <a:gd name="connsiteX24" fmla="*/ 237839 w 476249"/>
                <a:gd name="connsiteY24" fmla="*/ 54388 h 494061"/>
                <a:gd name="connsiteX25" fmla="*/ 237839 w 476249"/>
                <a:gd name="connsiteY25" fmla="*/ 54388 h 494061"/>
                <a:gd name="connsiteX26" fmla="*/ 420814 w 476249"/>
                <a:gd name="connsiteY26" fmla="*/ 235363 h 494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76249" h="494061">
                  <a:moveTo>
                    <a:pt x="476250" y="243364"/>
                  </a:moveTo>
                  <a:lnTo>
                    <a:pt x="476250" y="235172"/>
                  </a:lnTo>
                  <a:cubicBezTo>
                    <a:pt x="473823" y="105160"/>
                    <a:pt x="368157" y="804"/>
                    <a:pt x="238125" y="0"/>
                  </a:cubicBezTo>
                  <a:lnTo>
                    <a:pt x="238125" y="0"/>
                  </a:lnTo>
                  <a:cubicBezTo>
                    <a:pt x="108093" y="804"/>
                    <a:pt x="2427" y="105160"/>
                    <a:pt x="0" y="235172"/>
                  </a:cubicBezTo>
                  <a:lnTo>
                    <a:pt x="0" y="243364"/>
                  </a:lnTo>
                  <a:cubicBezTo>
                    <a:pt x="871" y="271562"/>
                    <a:pt x="6473" y="299414"/>
                    <a:pt x="16573" y="325755"/>
                  </a:cubicBezTo>
                  <a:cubicBezTo>
                    <a:pt x="26214" y="350609"/>
                    <a:pt x="40213" y="373543"/>
                    <a:pt x="57912" y="393478"/>
                  </a:cubicBezTo>
                  <a:cubicBezTo>
                    <a:pt x="79724" y="417195"/>
                    <a:pt x="103537" y="463391"/>
                    <a:pt x="113633" y="483965"/>
                  </a:cubicBezTo>
                  <a:cubicBezTo>
                    <a:pt x="116721" y="490180"/>
                    <a:pt x="123076" y="494096"/>
                    <a:pt x="130016" y="494062"/>
                  </a:cubicBezTo>
                  <a:lnTo>
                    <a:pt x="346234" y="494062"/>
                  </a:lnTo>
                  <a:cubicBezTo>
                    <a:pt x="353174" y="494096"/>
                    <a:pt x="359529" y="490180"/>
                    <a:pt x="362617" y="483965"/>
                  </a:cubicBezTo>
                  <a:cubicBezTo>
                    <a:pt x="372713" y="463391"/>
                    <a:pt x="396526" y="417290"/>
                    <a:pt x="418338" y="393478"/>
                  </a:cubicBezTo>
                  <a:cubicBezTo>
                    <a:pt x="436037" y="373543"/>
                    <a:pt x="450036" y="350609"/>
                    <a:pt x="459676" y="325755"/>
                  </a:cubicBezTo>
                  <a:cubicBezTo>
                    <a:pt x="469777" y="299414"/>
                    <a:pt x="475379" y="271562"/>
                    <a:pt x="476250" y="243364"/>
                  </a:cubicBezTo>
                  <a:close/>
                  <a:moveTo>
                    <a:pt x="421386" y="242507"/>
                  </a:moveTo>
                  <a:cubicBezTo>
                    <a:pt x="420709" y="264394"/>
                    <a:pt x="416429" y="286020"/>
                    <a:pt x="408718" y="306515"/>
                  </a:cubicBezTo>
                  <a:cubicBezTo>
                    <a:pt x="401485" y="324971"/>
                    <a:pt x="391037" y="341999"/>
                    <a:pt x="377857" y="356807"/>
                  </a:cubicBezTo>
                  <a:cubicBezTo>
                    <a:pt x="356714" y="381975"/>
                    <a:pt x="338588" y="409531"/>
                    <a:pt x="323850" y="438912"/>
                  </a:cubicBezTo>
                  <a:lnTo>
                    <a:pt x="152400" y="438912"/>
                  </a:lnTo>
                  <a:cubicBezTo>
                    <a:pt x="137831" y="409455"/>
                    <a:pt x="119864" y="381803"/>
                    <a:pt x="98870" y="356521"/>
                  </a:cubicBezTo>
                  <a:cubicBezTo>
                    <a:pt x="85690" y="341713"/>
                    <a:pt x="75241" y="324685"/>
                    <a:pt x="68008" y="306229"/>
                  </a:cubicBezTo>
                  <a:cubicBezTo>
                    <a:pt x="60135" y="285761"/>
                    <a:pt x="55694" y="264135"/>
                    <a:pt x="54864" y="242221"/>
                  </a:cubicBezTo>
                  <a:lnTo>
                    <a:pt x="54864" y="235363"/>
                  </a:lnTo>
                  <a:cubicBezTo>
                    <a:pt x="56570" y="135350"/>
                    <a:pt x="137813" y="54995"/>
                    <a:pt x="237839" y="54388"/>
                  </a:cubicBezTo>
                  <a:lnTo>
                    <a:pt x="237839" y="54388"/>
                  </a:lnTo>
                  <a:cubicBezTo>
                    <a:pt x="337865" y="54995"/>
                    <a:pt x="419109" y="135350"/>
                    <a:pt x="420814" y="2353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53" name="Vapaamuotoinen: Muoto 152">
              <a:extLst>
                <a:ext uri="{FF2B5EF4-FFF2-40B4-BE49-F238E27FC236}">
                  <a16:creationId xmlns:a16="http://schemas.microsoft.com/office/drawing/2014/main" id="{38EFCB57-B186-4CC9-BAF2-61B62C7D7CFF}"/>
                </a:ext>
              </a:extLst>
            </p:cNvPr>
            <p:cNvSpPr/>
            <p:nvPr/>
          </p:nvSpPr>
          <p:spPr>
            <a:xfrm>
              <a:off x="7597619" y="5550908"/>
              <a:ext cx="38100" cy="104775"/>
            </a:xfrm>
            <a:custGeom>
              <a:avLst/>
              <a:gdLst>
                <a:gd name="connsiteX0" fmla="*/ 19050 w 38100"/>
                <a:gd name="connsiteY0" fmla="*/ 104775 h 104775"/>
                <a:gd name="connsiteX1" fmla="*/ 38100 w 38100"/>
                <a:gd name="connsiteY1" fmla="*/ 85725 h 104775"/>
                <a:gd name="connsiteX2" fmla="*/ 38100 w 38100"/>
                <a:gd name="connsiteY2" fmla="*/ 19050 h 104775"/>
                <a:gd name="connsiteX3" fmla="*/ 19050 w 38100"/>
                <a:gd name="connsiteY3" fmla="*/ 0 h 104775"/>
                <a:gd name="connsiteX4" fmla="*/ 0 w 38100"/>
                <a:gd name="connsiteY4" fmla="*/ 19050 h 104775"/>
                <a:gd name="connsiteX5" fmla="*/ 0 w 38100"/>
                <a:gd name="connsiteY5" fmla="*/ 85725 h 104775"/>
                <a:gd name="connsiteX6" fmla="*/ 19050 w 38100"/>
                <a:gd name="connsiteY6" fmla="*/ 10477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00" h="104775">
                  <a:moveTo>
                    <a:pt x="19050" y="104775"/>
                  </a:moveTo>
                  <a:cubicBezTo>
                    <a:pt x="29571" y="104775"/>
                    <a:pt x="38100" y="96246"/>
                    <a:pt x="38100" y="85725"/>
                  </a:cubicBezTo>
                  <a:lnTo>
                    <a:pt x="38100" y="19050"/>
                  </a:lnTo>
                  <a:cubicBezTo>
                    <a:pt x="38100" y="8529"/>
                    <a:pt x="29571" y="0"/>
                    <a:pt x="19050" y="0"/>
                  </a:cubicBezTo>
                  <a:cubicBezTo>
                    <a:pt x="8529" y="0"/>
                    <a:pt x="0" y="8529"/>
                    <a:pt x="0" y="19050"/>
                  </a:cubicBezTo>
                  <a:lnTo>
                    <a:pt x="0" y="85725"/>
                  </a:lnTo>
                  <a:cubicBezTo>
                    <a:pt x="0" y="96246"/>
                    <a:pt x="8529" y="104775"/>
                    <a:pt x="1905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54" name="Vapaamuotoinen: Muoto 153">
              <a:extLst>
                <a:ext uri="{FF2B5EF4-FFF2-40B4-BE49-F238E27FC236}">
                  <a16:creationId xmlns:a16="http://schemas.microsoft.com/office/drawing/2014/main" id="{0302A8CF-52AB-4B7C-846F-4ED17A1A993F}"/>
                </a:ext>
              </a:extLst>
            </p:cNvPr>
            <p:cNvSpPr/>
            <p:nvPr/>
          </p:nvSpPr>
          <p:spPr>
            <a:xfrm>
              <a:off x="7338536" y="5660297"/>
              <a:ext cx="84504" cy="84649"/>
            </a:xfrm>
            <a:custGeom>
              <a:avLst/>
              <a:gdLst>
                <a:gd name="connsiteX0" fmla="*/ 52105 w 84504"/>
                <a:gd name="connsiteY0" fmla="*/ 79111 h 84649"/>
                <a:gd name="connsiteX1" fmla="*/ 78965 w 84504"/>
                <a:gd name="connsiteY1" fmla="*/ 79111 h 84649"/>
                <a:gd name="connsiteX2" fmla="*/ 78965 w 84504"/>
                <a:gd name="connsiteY2" fmla="*/ 52250 h 84649"/>
                <a:gd name="connsiteX3" fmla="*/ 31817 w 84504"/>
                <a:gd name="connsiteY3" fmla="*/ 4911 h 84649"/>
                <a:gd name="connsiteX4" fmla="*/ 4910 w 84504"/>
                <a:gd name="connsiteY4" fmla="*/ 6283 h 84649"/>
                <a:gd name="connsiteX5" fmla="*/ 4956 w 84504"/>
                <a:gd name="connsiteY5" fmla="*/ 31866 h 84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504" h="84649">
                  <a:moveTo>
                    <a:pt x="52105" y="79111"/>
                  </a:moveTo>
                  <a:cubicBezTo>
                    <a:pt x="59535" y="86496"/>
                    <a:pt x="71535" y="86496"/>
                    <a:pt x="78965" y="79111"/>
                  </a:cubicBezTo>
                  <a:cubicBezTo>
                    <a:pt x="86351" y="71680"/>
                    <a:pt x="86351" y="59680"/>
                    <a:pt x="78965" y="52250"/>
                  </a:cubicBezTo>
                  <a:lnTo>
                    <a:pt x="31817" y="4911"/>
                  </a:lnTo>
                  <a:cubicBezTo>
                    <a:pt x="24008" y="-2140"/>
                    <a:pt x="11962" y="-1525"/>
                    <a:pt x="4910" y="6283"/>
                  </a:cubicBezTo>
                  <a:cubicBezTo>
                    <a:pt x="-1654" y="13555"/>
                    <a:pt x="-1634" y="24619"/>
                    <a:pt x="4956" y="318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55" name="Vapaamuotoinen: Muoto 154">
              <a:extLst>
                <a:ext uri="{FF2B5EF4-FFF2-40B4-BE49-F238E27FC236}">
                  <a16:creationId xmlns:a16="http://schemas.microsoft.com/office/drawing/2014/main" id="{F8657FD6-86DF-426D-8E06-12E85739208D}"/>
                </a:ext>
              </a:extLst>
            </p:cNvPr>
            <p:cNvSpPr/>
            <p:nvPr/>
          </p:nvSpPr>
          <p:spPr>
            <a:xfrm>
              <a:off x="7810107" y="5665239"/>
              <a:ext cx="83603" cy="83426"/>
            </a:xfrm>
            <a:custGeom>
              <a:avLst/>
              <a:gdLst>
                <a:gd name="connsiteX0" fmla="*/ 19446 w 83603"/>
                <a:gd name="connsiteY0" fmla="*/ 83407 h 83426"/>
                <a:gd name="connsiteX1" fmla="*/ 32971 w 83603"/>
                <a:gd name="connsiteY1" fmla="*/ 77787 h 83426"/>
                <a:gd name="connsiteX2" fmla="*/ 80025 w 83603"/>
                <a:gd name="connsiteY2" fmla="*/ 30162 h 83426"/>
                <a:gd name="connsiteX3" fmla="*/ 75664 w 83603"/>
                <a:gd name="connsiteY3" fmla="*/ 3577 h 83426"/>
                <a:gd name="connsiteX4" fmla="*/ 53164 w 83603"/>
                <a:gd name="connsiteY4" fmla="*/ 3778 h 83426"/>
                <a:gd name="connsiteX5" fmla="*/ 5539 w 83603"/>
                <a:gd name="connsiteY5" fmla="*/ 51403 h 83426"/>
                <a:gd name="connsiteX6" fmla="*/ 5539 w 83603"/>
                <a:gd name="connsiteY6" fmla="*/ 78264 h 83426"/>
                <a:gd name="connsiteX7" fmla="*/ 19446 w 83603"/>
                <a:gd name="connsiteY7" fmla="*/ 83407 h 8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603" h="83426">
                  <a:moveTo>
                    <a:pt x="19446" y="83407"/>
                  </a:moveTo>
                  <a:cubicBezTo>
                    <a:pt x="24523" y="83411"/>
                    <a:pt x="29392" y="81388"/>
                    <a:pt x="32971" y="77787"/>
                  </a:cubicBezTo>
                  <a:lnTo>
                    <a:pt x="80025" y="30162"/>
                  </a:lnTo>
                  <a:cubicBezTo>
                    <a:pt x="86162" y="21617"/>
                    <a:pt x="84210" y="9714"/>
                    <a:pt x="75664" y="3577"/>
                  </a:cubicBezTo>
                  <a:cubicBezTo>
                    <a:pt x="68922" y="-1265"/>
                    <a:pt x="59819" y="-1184"/>
                    <a:pt x="53164" y="3778"/>
                  </a:cubicBezTo>
                  <a:lnTo>
                    <a:pt x="5539" y="51403"/>
                  </a:lnTo>
                  <a:cubicBezTo>
                    <a:pt x="-1846" y="58834"/>
                    <a:pt x="-1846" y="70833"/>
                    <a:pt x="5539" y="78264"/>
                  </a:cubicBezTo>
                  <a:cubicBezTo>
                    <a:pt x="9290" y="81786"/>
                    <a:pt x="14306" y="83641"/>
                    <a:pt x="19446" y="834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56" name="Vapaamuotoinen: Muoto 155">
              <a:extLst>
                <a:ext uri="{FF2B5EF4-FFF2-40B4-BE49-F238E27FC236}">
                  <a16:creationId xmlns:a16="http://schemas.microsoft.com/office/drawing/2014/main" id="{95D78628-C318-4CB4-B050-A3E0D6A54C16}"/>
                </a:ext>
              </a:extLst>
            </p:cNvPr>
            <p:cNvSpPr/>
            <p:nvPr/>
          </p:nvSpPr>
          <p:spPr>
            <a:xfrm>
              <a:off x="7235098" y="5908095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57" name="Vapaamuotoinen: Muoto 156">
              <a:extLst>
                <a:ext uri="{FF2B5EF4-FFF2-40B4-BE49-F238E27FC236}">
                  <a16:creationId xmlns:a16="http://schemas.microsoft.com/office/drawing/2014/main" id="{053DBC92-A0B8-44F7-80D5-2EA188D9656D}"/>
                </a:ext>
              </a:extLst>
            </p:cNvPr>
            <p:cNvSpPr/>
            <p:nvPr/>
          </p:nvSpPr>
          <p:spPr>
            <a:xfrm>
              <a:off x="7336833" y="6109635"/>
              <a:ext cx="85249" cy="85725"/>
            </a:xfrm>
            <a:custGeom>
              <a:avLst/>
              <a:gdLst>
                <a:gd name="connsiteX0" fmla="*/ 53808 w 85249"/>
                <a:gd name="connsiteY0" fmla="*/ 4581 h 85725"/>
                <a:gd name="connsiteX1" fmla="*/ 6659 w 85249"/>
                <a:gd name="connsiteY1" fmla="*/ 52206 h 85725"/>
                <a:gd name="connsiteX2" fmla="*/ 4581 w 85249"/>
                <a:gd name="connsiteY2" fmla="*/ 79066 h 85725"/>
                <a:gd name="connsiteX3" fmla="*/ 31442 w 85249"/>
                <a:gd name="connsiteY3" fmla="*/ 81144 h 85725"/>
                <a:gd name="connsiteX4" fmla="*/ 33520 w 85249"/>
                <a:gd name="connsiteY4" fmla="*/ 79066 h 85725"/>
                <a:gd name="connsiteX5" fmla="*/ 80669 w 85249"/>
                <a:gd name="connsiteY5" fmla="*/ 31441 h 85725"/>
                <a:gd name="connsiteX6" fmla="*/ 78590 w 85249"/>
                <a:gd name="connsiteY6" fmla="*/ 4581 h 85725"/>
                <a:gd name="connsiteX7" fmla="*/ 53808 w 85249"/>
                <a:gd name="connsiteY7" fmla="*/ 4581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249" h="85725">
                  <a:moveTo>
                    <a:pt x="53808" y="4581"/>
                  </a:moveTo>
                  <a:lnTo>
                    <a:pt x="6659" y="52206"/>
                  </a:lnTo>
                  <a:cubicBezTo>
                    <a:pt x="-1332" y="59049"/>
                    <a:pt x="-2263" y="71075"/>
                    <a:pt x="4581" y="79066"/>
                  </a:cubicBezTo>
                  <a:cubicBezTo>
                    <a:pt x="11425" y="87058"/>
                    <a:pt x="23451" y="87987"/>
                    <a:pt x="31442" y="81144"/>
                  </a:cubicBezTo>
                  <a:cubicBezTo>
                    <a:pt x="32187" y="80506"/>
                    <a:pt x="32882" y="79811"/>
                    <a:pt x="33520" y="79066"/>
                  </a:cubicBezTo>
                  <a:lnTo>
                    <a:pt x="80669" y="31441"/>
                  </a:lnTo>
                  <a:cubicBezTo>
                    <a:pt x="87512" y="23450"/>
                    <a:pt x="86582" y="11424"/>
                    <a:pt x="78590" y="4581"/>
                  </a:cubicBezTo>
                  <a:cubicBezTo>
                    <a:pt x="71459" y="-1527"/>
                    <a:pt x="60941" y="-1527"/>
                    <a:pt x="53808" y="45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58" name="Vapaamuotoinen: Muoto 157">
              <a:extLst>
                <a:ext uri="{FF2B5EF4-FFF2-40B4-BE49-F238E27FC236}">
                  <a16:creationId xmlns:a16="http://schemas.microsoft.com/office/drawing/2014/main" id="{0FB3AEF1-3810-4123-B3FA-9E746A1DD96A}"/>
                </a:ext>
              </a:extLst>
            </p:cNvPr>
            <p:cNvSpPr/>
            <p:nvPr/>
          </p:nvSpPr>
          <p:spPr>
            <a:xfrm>
              <a:off x="7809889" y="6104313"/>
              <a:ext cx="87546" cy="87626"/>
            </a:xfrm>
            <a:custGeom>
              <a:avLst/>
              <a:gdLst>
                <a:gd name="connsiteX0" fmla="*/ 33190 w 87546"/>
                <a:gd name="connsiteY0" fmla="*/ 6283 h 87626"/>
                <a:gd name="connsiteX1" fmla="*/ 6283 w 87546"/>
                <a:gd name="connsiteY1" fmla="*/ 4911 h 87626"/>
                <a:gd name="connsiteX2" fmla="*/ 4911 w 87546"/>
                <a:gd name="connsiteY2" fmla="*/ 31817 h 87626"/>
                <a:gd name="connsiteX3" fmla="*/ 6234 w 87546"/>
                <a:gd name="connsiteY3" fmla="*/ 33144 h 87626"/>
                <a:gd name="connsiteX4" fmla="*/ 53859 w 87546"/>
                <a:gd name="connsiteY4" fmla="*/ 80769 h 87626"/>
                <a:gd name="connsiteX5" fmla="*/ 80689 w 87546"/>
                <a:gd name="connsiteY5" fmla="*/ 83213 h 87626"/>
                <a:gd name="connsiteX6" fmla="*/ 83133 w 87546"/>
                <a:gd name="connsiteY6" fmla="*/ 56384 h 87626"/>
                <a:gd name="connsiteX7" fmla="*/ 80052 w 87546"/>
                <a:gd name="connsiteY7" fmla="*/ 53432 h 8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46" h="87626">
                  <a:moveTo>
                    <a:pt x="33190" y="6283"/>
                  </a:moveTo>
                  <a:cubicBezTo>
                    <a:pt x="26139" y="-1525"/>
                    <a:pt x="14093" y="-2140"/>
                    <a:pt x="6283" y="4911"/>
                  </a:cubicBezTo>
                  <a:cubicBezTo>
                    <a:pt x="-1525" y="11961"/>
                    <a:pt x="-2140" y="24007"/>
                    <a:pt x="4911" y="31817"/>
                  </a:cubicBezTo>
                  <a:cubicBezTo>
                    <a:pt x="5330" y="32280"/>
                    <a:pt x="5772" y="32724"/>
                    <a:pt x="6234" y="33144"/>
                  </a:cubicBezTo>
                  <a:lnTo>
                    <a:pt x="53859" y="80769"/>
                  </a:lnTo>
                  <a:cubicBezTo>
                    <a:pt x="60593" y="88853"/>
                    <a:pt x="72605" y="89947"/>
                    <a:pt x="80689" y="83213"/>
                  </a:cubicBezTo>
                  <a:cubicBezTo>
                    <a:pt x="88773" y="76480"/>
                    <a:pt x="89866" y="64468"/>
                    <a:pt x="83133" y="56384"/>
                  </a:cubicBezTo>
                  <a:cubicBezTo>
                    <a:pt x="82219" y="55288"/>
                    <a:pt x="81187" y="54298"/>
                    <a:pt x="80052" y="534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59" name="Vapaamuotoinen: Muoto 158">
              <a:extLst>
                <a:ext uri="{FF2B5EF4-FFF2-40B4-BE49-F238E27FC236}">
                  <a16:creationId xmlns:a16="http://schemas.microsoft.com/office/drawing/2014/main" id="{D9844E57-4CB6-46E4-9573-6138FCD1E2E3}"/>
                </a:ext>
              </a:extLst>
            </p:cNvPr>
            <p:cNvSpPr/>
            <p:nvPr/>
          </p:nvSpPr>
          <p:spPr>
            <a:xfrm>
              <a:off x="7889942" y="5907428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</p:grpSp>
      <p:sp>
        <p:nvSpPr>
          <p:cNvPr id="160" name="Vapaamuotoinen: Muoto 159">
            <a:extLst>
              <a:ext uri="{FF2B5EF4-FFF2-40B4-BE49-F238E27FC236}">
                <a16:creationId xmlns:a16="http://schemas.microsoft.com/office/drawing/2014/main" id="{A6D8337E-C1B9-4443-9EDB-3E1320C3C947}"/>
              </a:ext>
            </a:extLst>
          </p:cNvPr>
          <p:cNvSpPr/>
          <p:nvPr/>
        </p:nvSpPr>
        <p:spPr>
          <a:xfrm>
            <a:off x="589600" y="5028649"/>
            <a:ext cx="205575" cy="205575"/>
          </a:xfrm>
          <a:custGeom>
            <a:avLst/>
            <a:gdLst>
              <a:gd name="connsiteX0" fmla="*/ 0 w 514350"/>
              <a:gd name="connsiteY0" fmla="*/ 0 h 514350"/>
              <a:gd name="connsiteX1" fmla="*/ 0 w 514350"/>
              <a:gd name="connsiteY1" fmla="*/ 514350 h 514350"/>
              <a:gd name="connsiteX2" fmla="*/ 514350 w 514350"/>
              <a:gd name="connsiteY2" fmla="*/ 514350 h 514350"/>
              <a:gd name="connsiteX3" fmla="*/ 514350 w 514350"/>
              <a:gd name="connsiteY3" fmla="*/ 0 h 514350"/>
              <a:gd name="connsiteX4" fmla="*/ 457200 w 514350"/>
              <a:gd name="connsiteY4" fmla="*/ 457200 h 514350"/>
              <a:gd name="connsiteX5" fmla="*/ 57150 w 514350"/>
              <a:gd name="connsiteY5" fmla="*/ 457200 h 514350"/>
              <a:gd name="connsiteX6" fmla="*/ 57150 w 514350"/>
              <a:gd name="connsiteY6" fmla="*/ 57150 h 514350"/>
              <a:gd name="connsiteX7" fmla="*/ 457200 w 514350"/>
              <a:gd name="connsiteY7" fmla="*/ 571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514350">
                <a:moveTo>
                  <a:pt x="0" y="0"/>
                </a:moveTo>
                <a:lnTo>
                  <a:pt x="0" y="514350"/>
                </a:lnTo>
                <a:lnTo>
                  <a:pt x="514350" y="514350"/>
                </a:lnTo>
                <a:lnTo>
                  <a:pt x="514350" y="0"/>
                </a:lnTo>
                <a:close/>
                <a:moveTo>
                  <a:pt x="457200" y="457200"/>
                </a:moveTo>
                <a:lnTo>
                  <a:pt x="57150" y="457200"/>
                </a:lnTo>
                <a:lnTo>
                  <a:pt x="57150" y="57150"/>
                </a:lnTo>
                <a:lnTo>
                  <a:pt x="457200" y="57150"/>
                </a:lnTo>
                <a:close/>
              </a:path>
            </a:pathLst>
          </a:custGeom>
          <a:solidFill>
            <a:srgbClr val="002F6C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 sz="1579"/>
          </a:p>
        </p:txBody>
      </p:sp>
      <p:grpSp>
        <p:nvGrpSpPr>
          <p:cNvPr id="161" name="Ryhmä 160">
            <a:extLst>
              <a:ext uri="{FF2B5EF4-FFF2-40B4-BE49-F238E27FC236}">
                <a16:creationId xmlns:a16="http://schemas.microsoft.com/office/drawing/2014/main" id="{7ECABD29-F0CC-455D-BC3D-9868B79C5C6B}"/>
              </a:ext>
            </a:extLst>
          </p:cNvPr>
          <p:cNvGrpSpPr/>
          <p:nvPr/>
        </p:nvGrpSpPr>
        <p:grpSpPr>
          <a:xfrm>
            <a:off x="546311" y="4558451"/>
            <a:ext cx="292153" cy="316254"/>
            <a:chOff x="7235098" y="5550908"/>
            <a:chExt cx="759619" cy="822292"/>
          </a:xfrm>
          <a:solidFill>
            <a:srgbClr val="002F6C"/>
          </a:solidFill>
        </p:grpSpPr>
        <p:sp>
          <p:nvSpPr>
            <p:cNvPr id="162" name="Vapaamuotoinen: Muoto 161">
              <a:extLst>
                <a:ext uri="{FF2B5EF4-FFF2-40B4-BE49-F238E27FC236}">
                  <a16:creationId xmlns:a16="http://schemas.microsoft.com/office/drawing/2014/main" id="{E0929454-7624-44D4-85B9-C118D7612B0D}"/>
                </a:ext>
              </a:extLst>
            </p:cNvPr>
            <p:cNvSpPr/>
            <p:nvPr/>
          </p:nvSpPr>
          <p:spPr>
            <a:xfrm>
              <a:off x="7506939" y="6225182"/>
              <a:ext cx="215744" cy="54959"/>
            </a:xfrm>
            <a:custGeom>
              <a:avLst/>
              <a:gdLst>
                <a:gd name="connsiteX0" fmla="*/ 189835 w 215744"/>
                <a:gd name="connsiteY0" fmla="*/ 0 h 54959"/>
                <a:gd name="connsiteX1" fmla="*/ 25910 w 215744"/>
                <a:gd name="connsiteY1" fmla="*/ 0 h 54959"/>
                <a:gd name="connsiteX2" fmla="*/ 48 w 215744"/>
                <a:gd name="connsiteY2" fmla="*/ 29098 h 54959"/>
                <a:gd name="connsiteX3" fmla="*/ 25910 w 215744"/>
                <a:gd name="connsiteY3" fmla="*/ 54959 h 54959"/>
                <a:gd name="connsiteX4" fmla="*/ 189835 w 215744"/>
                <a:gd name="connsiteY4" fmla="*/ 54959 h 54959"/>
                <a:gd name="connsiteX5" fmla="*/ 215696 w 215744"/>
                <a:gd name="connsiteY5" fmla="*/ 25861 h 54959"/>
                <a:gd name="connsiteX6" fmla="*/ 189835 w 215744"/>
                <a:gd name="connsiteY6" fmla="*/ 0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5744" h="54959">
                  <a:moveTo>
                    <a:pt x="189835" y="0"/>
                  </a:moveTo>
                  <a:lnTo>
                    <a:pt x="25910" y="0"/>
                  </a:lnTo>
                  <a:cubicBezTo>
                    <a:pt x="10734" y="894"/>
                    <a:pt x="-845" y="13922"/>
                    <a:pt x="48" y="29098"/>
                  </a:cubicBezTo>
                  <a:cubicBezTo>
                    <a:pt x="869" y="43027"/>
                    <a:pt x="11981" y="54139"/>
                    <a:pt x="25910" y="54959"/>
                  </a:cubicBezTo>
                  <a:lnTo>
                    <a:pt x="189835" y="54959"/>
                  </a:lnTo>
                  <a:cubicBezTo>
                    <a:pt x="205011" y="54065"/>
                    <a:pt x="216590" y="41037"/>
                    <a:pt x="215696" y="25861"/>
                  </a:cubicBezTo>
                  <a:cubicBezTo>
                    <a:pt x="214875" y="11932"/>
                    <a:pt x="203763" y="820"/>
                    <a:pt x="18983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63" name="Vapaamuotoinen: Muoto 162">
              <a:extLst>
                <a:ext uri="{FF2B5EF4-FFF2-40B4-BE49-F238E27FC236}">
                  <a16:creationId xmlns:a16="http://schemas.microsoft.com/office/drawing/2014/main" id="{A2E9C14A-14FE-4B5E-A52B-38811D9D64BC}"/>
                </a:ext>
              </a:extLst>
            </p:cNvPr>
            <p:cNvSpPr/>
            <p:nvPr/>
          </p:nvSpPr>
          <p:spPr>
            <a:xfrm>
              <a:off x="7555328" y="6318241"/>
              <a:ext cx="118967" cy="54959"/>
            </a:xfrm>
            <a:custGeom>
              <a:avLst/>
              <a:gdLst>
                <a:gd name="connsiteX0" fmla="*/ 59531 w 118967"/>
                <a:gd name="connsiteY0" fmla="*/ 54959 h 54959"/>
                <a:gd name="connsiteX1" fmla="*/ 118967 w 118967"/>
                <a:gd name="connsiteY1" fmla="*/ 0 h 54959"/>
                <a:gd name="connsiteX2" fmla="*/ 0 w 118967"/>
                <a:gd name="connsiteY2" fmla="*/ 0 h 54959"/>
                <a:gd name="connsiteX3" fmla="*/ 59531 w 118967"/>
                <a:gd name="connsiteY3" fmla="*/ 54959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967" h="54959">
                  <a:moveTo>
                    <a:pt x="59531" y="54959"/>
                  </a:moveTo>
                  <a:cubicBezTo>
                    <a:pt x="90631" y="54910"/>
                    <a:pt x="116487" y="31001"/>
                    <a:pt x="118967" y="0"/>
                  </a:cubicBezTo>
                  <a:lnTo>
                    <a:pt x="0" y="0"/>
                  </a:lnTo>
                  <a:cubicBezTo>
                    <a:pt x="2527" y="31016"/>
                    <a:pt x="28413" y="54914"/>
                    <a:pt x="59531" y="549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64" name="Vapaamuotoinen: Muoto 163">
              <a:extLst>
                <a:ext uri="{FF2B5EF4-FFF2-40B4-BE49-F238E27FC236}">
                  <a16:creationId xmlns:a16="http://schemas.microsoft.com/office/drawing/2014/main" id="{7F622FCE-A01C-4B2B-B213-FC1DC2EFEF33}"/>
                </a:ext>
              </a:extLst>
            </p:cNvPr>
            <p:cNvSpPr/>
            <p:nvPr/>
          </p:nvSpPr>
          <p:spPr>
            <a:xfrm>
              <a:off x="7376449" y="5693021"/>
              <a:ext cx="476249" cy="494061"/>
            </a:xfrm>
            <a:custGeom>
              <a:avLst/>
              <a:gdLst>
                <a:gd name="connsiteX0" fmla="*/ 476250 w 476249"/>
                <a:gd name="connsiteY0" fmla="*/ 243364 h 494061"/>
                <a:gd name="connsiteX1" fmla="*/ 476250 w 476249"/>
                <a:gd name="connsiteY1" fmla="*/ 235172 h 494061"/>
                <a:gd name="connsiteX2" fmla="*/ 238125 w 476249"/>
                <a:gd name="connsiteY2" fmla="*/ 0 h 494061"/>
                <a:gd name="connsiteX3" fmla="*/ 238125 w 476249"/>
                <a:gd name="connsiteY3" fmla="*/ 0 h 494061"/>
                <a:gd name="connsiteX4" fmla="*/ 0 w 476249"/>
                <a:gd name="connsiteY4" fmla="*/ 235172 h 494061"/>
                <a:gd name="connsiteX5" fmla="*/ 0 w 476249"/>
                <a:gd name="connsiteY5" fmla="*/ 243364 h 494061"/>
                <a:gd name="connsiteX6" fmla="*/ 16573 w 476249"/>
                <a:gd name="connsiteY6" fmla="*/ 325755 h 494061"/>
                <a:gd name="connsiteX7" fmla="*/ 57912 w 476249"/>
                <a:gd name="connsiteY7" fmla="*/ 393478 h 494061"/>
                <a:gd name="connsiteX8" fmla="*/ 113633 w 476249"/>
                <a:gd name="connsiteY8" fmla="*/ 483965 h 494061"/>
                <a:gd name="connsiteX9" fmla="*/ 130016 w 476249"/>
                <a:gd name="connsiteY9" fmla="*/ 494062 h 494061"/>
                <a:gd name="connsiteX10" fmla="*/ 346234 w 476249"/>
                <a:gd name="connsiteY10" fmla="*/ 494062 h 494061"/>
                <a:gd name="connsiteX11" fmla="*/ 362617 w 476249"/>
                <a:gd name="connsiteY11" fmla="*/ 483965 h 494061"/>
                <a:gd name="connsiteX12" fmla="*/ 418338 w 476249"/>
                <a:gd name="connsiteY12" fmla="*/ 393478 h 494061"/>
                <a:gd name="connsiteX13" fmla="*/ 459676 w 476249"/>
                <a:gd name="connsiteY13" fmla="*/ 325755 h 494061"/>
                <a:gd name="connsiteX14" fmla="*/ 476250 w 476249"/>
                <a:gd name="connsiteY14" fmla="*/ 243364 h 494061"/>
                <a:gd name="connsiteX15" fmla="*/ 421386 w 476249"/>
                <a:gd name="connsiteY15" fmla="*/ 242507 h 494061"/>
                <a:gd name="connsiteX16" fmla="*/ 408718 w 476249"/>
                <a:gd name="connsiteY16" fmla="*/ 306515 h 494061"/>
                <a:gd name="connsiteX17" fmla="*/ 377857 w 476249"/>
                <a:gd name="connsiteY17" fmla="*/ 356807 h 494061"/>
                <a:gd name="connsiteX18" fmla="*/ 323850 w 476249"/>
                <a:gd name="connsiteY18" fmla="*/ 438912 h 494061"/>
                <a:gd name="connsiteX19" fmla="*/ 152400 w 476249"/>
                <a:gd name="connsiteY19" fmla="*/ 438912 h 494061"/>
                <a:gd name="connsiteX20" fmla="*/ 98870 w 476249"/>
                <a:gd name="connsiteY20" fmla="*/ 356521 h 494061"/>
                <a:gd name="connsiteX21" fmla="*/ 68008 w 476249"/>
                <a:gd name="connsiteY21" fmla="*/ 306229 h 494061"/>
                <a:gd name="connsiteX22" fmla="*/ 54864 w 476249"/>
                <a:gd name="connsiteY22" fmla="*/ 242221 h 494061"/>
                <a:gd name="connsiteX23" fmla="*/ 54864 w 476249"/>
                <a:gd name="connsiteY23" fmla="*/ 235363 h 494061"/>
                <a:gd name="connsiteX24" fmla="*/ 237839 w 476249"/>
                <a:gd name="connsiteY24" fmla="*/ 54388 h 494061"/>
                <a:gd name="connsiteX25" fmla="*/ 237839 w 476249"/>
                <a:gd name="connsiteY25" fmla="*/ 54388 h 494061"/>
                <a:gd name="connsiteX26" fmla="*/ 420814 w 476249"/>
                <a:gd name="connsiteY26" fmla="*/ 235363 h 494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76249" h="494061">
                  <a:moveTo>
                    <a:pt x="476250" y="243364"/>
                  </a:moveTo>
                  <a:lnTo>
                    <a:pt x="476250" y="235172"/>
                  </a:lnTo>
                  <a:cubicBezTo>
                    <a:pt x="473823" y="105160"/>
                    <a:pt x="368157" y="804"/>
                    <a:pt x="238125" y="0"/>
                  </a:cubicBezTo>
                  <a:lnTo>
                    <a:pt x="238125" y="0"/>
                  </a:lnTo>
                  <a:cubicBezTo>
                    <a:pt x="108093" y="804"/>
                    <a:pt x="2427" y="105160"/>
                    <a:pt x="0" y="235172"/>
                  </a:cubicBezTo>
                  <a:lnTo>
                    <a:pt x="0" y="243364"/>
                  </a:lnTo>
                  <a:cubicBezTo>
                    <a:pt x="871" y="271562"/>
                    <a:pt x="6473" y="299414"/>
                    <a:pt x="16573" y="325755"/>
                  </a:cubicBezTo>
                  <a:cubicBezTo>
                    <a:pt x="26214" y="350609"/>
                    <a:pt x="40213" y="373543"/>
                    <a:pt x="57912" y="393478"/>
                  </a:cubicBezTo>
                  <a:cubicBezTo>
                    <a:pt x="79724" y="417195"/>
                    <a:pt x="103537" y="463391"/>
                    <a:pt x="113633" y="483965"/>
                  </a:cubicBezTo>
                  <a:cubicBezTo>
                    <a:pt x="116721" y="490180"/>
                    <a:pt x="123076" y="494096"/>
                    <a:pt x="130016" y="494062"/>
                  </a:cubicBezTo>
                  <a:lnTo>
                    <a:pt x="346234" y="494062"/>
                  </a:lnTo>
                  <a:cubicBezTo>
                    <a:pt x="353174" y="494096"/>
                    <a:pt x="359529" y="490180"/>
                    <a:pt x="362617" y="483965"/>
                  </a:cubicBezTo>
                  <a:cubicBezTo>
                    <a:pt x="372713" y="463391"/>
                    <a:pt x="396526" y="417290"/>
                    <a:pt x="418338" y="393478"/>
                  </a:cubicBezTo>
                  <a:cubicBezTo>
                    <a:pt x="436037" y="373543"/>
                    <a:pt x="450036" y="350609"/>
                    <a:pt x="459676" y="325755"/>
                  </a:cubicBezTo>
                  <a:cubicBezTo>
                    <a:pt x="469777" y="299414"/>
                    <a:pt x="475379" y="271562"/>
                    <a:pt x="476250" y="243364"/>
                  </a:cubicBezTo>
                  <a:close/>
                  <a:moveTo>
                    <a:pt x="421386" y="242507"/>
                  </a:moveTo>
                  <a:cubicBezTo>
                    <a:pt x="420709" y="264394"/>
                    <a:pt x="416429" y="286020"/>
                    <a:pt x="408718" y="306515"/>
                  </a:cubicBezTo>
                  <a:cubicBezTo>
                    <a:pt x="401485" y="324971"/>
                    <a:pt x="391037" y="341999"/>
                    <a:pt x="377857" y="356807"/>
                  </a:cubicBezTo>
                  <a:cubicBezTo>
                    <a:pt x="356714" y="381975"/>
                    <a:pt x="338588" y="409531"/>
                    <a:pt x="323850" y="438912"/>
                  </a:cubicBezTo>
                  <a:lnTo>
                    <a:pt x="152400" y="438912"/>
                  </a:lnTo>
                  <a:cubicBezTo>
                    <a:pt x="137831" y="409455"/>
                    <a:pt x="119864" y="381803"/>
                    <a:pt x="98870" y="356521"/>
                  </a:cubicBezTo>
                  <a:cubicBezTo>
                    <a:pt x="85690" y="341713"/>
                    <a:pt x="75241" y="324685"/>
                    <a:pt x="68008" y="306229"/>
                  </a:cubicBezTo>
                  <a:cubicBezTo>
                    <a:pt x="60135" y="285761"/>
                    <a:pt x="55694" y="264135"/>
                    <a:pt x="54864" y="242221"/>
                  </a:cubicBezTo>
                  <a:lnTo>
                    <a:pt x="54864" y="235363"/>
                  </a:lnTo>
                  <a:cubicBezTo>
                    <a:pt x="56570" y="135350"/>
                    <a:pt x="137813" y="54995"/>
                    <a:pt x="237839" y="54388"/>
                  </a:cubicBezTo>
                  <a:lnTo>
                    <a:pt x="237839" y="54388"/>
                  </a:lnTo>
                  <a:cubicBezTo>
                    <a:pt x="337865" y="54995"/>
                    <a:pt x="419109" y="135350"/>
                    <a:pt x="420814" y="2353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65" name="Vapaamuotoinen: Muoto 164">
              <a:extLst>
                <a:ext uri="{FF2B5EF4-FFF2-40B4-BE49-F238E27FC236}">
                  <a16:creationId xmlns:a16="http://schemas.microsoft.com/office/drawing/2014/main" id="{88FFA19A-5DEA-4C4A-B21A-6227CAD9550B}"/>
                </a:ext>
              </a:extLst>
            </p:cNvPr>
            <p:cNvSpPr/>
            <p:nvPr/>
          </p:nvSpPr>
          <p:spPr>
            <a:xfrm>
              <a:off x="7597619" y="5550908"/>
              <a:ext cx="38100" cy="104775"/>
            </a:xfrm>
            <a:custGeom>
              <a:avLst/>
              <a:gdLst>
                <a:gd name="connsiteX0" fmla="*/ 19050 w 38100"/>
                <a:gd name="connsiteY0" fmla="*/ 104775 h 104775"/>
                <a:gd name="connsiteX1" fmla="*/ 38100 w 38100"/>
                <a:gd name="connsiteY1" fmla="*/ 85725 h 104775"/>
                <a:gd name="connsiteX2" fmla="*/ 38100 w 38100"/>
                <a:gd name="connsiteY2" fmla="*/ 19050 h 104775"/>
                <a:gd name="connsiteX3" fmla="*/ 19050 w 38100"/>
                <a:gd name="connsiteY3" fmla="*/ 0 h 104775"/>
                <a:gd name="connsiteX4" fmla="*/ 0 w 38100"/>
                <a:gd name="connsiteY4" fmla="*/ 19050 h 104775"/>
                <a:gd name="connsiteX5" fmla="*/ 0 w 38100"/>
                <a:gd name="connsiteY5" fmla="*/ 85725 h 104775"/>
                <a:gd name="connsiteX6" fmla="*/ 19050 w 38100"/>
                <a:gd name="connsiteY6" fmla="*/ 10477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00" h="104775">
                  <a:moveTo>
                    <a:pt x="19050" y="104775"/>
                  </a:moveTo>
                  <a:cubicBezTo>
                    <a:pt x="29571" y="104775"/>
                    <a:pt x="38100" y="96246"/>
                    <a:pt x="38100" y="85725"/>
                  </a:cubicBezTo>
                  <a:lnTo>
                    <a:pt x="38100" y="19050"/>
                  </a:lnTo>
                  <a:cubicBezTo>
                    <a:pt x="38100" y="8529"/>
                    <a:pt x="29571" y="0"/>
                    <a:pt x="19050" y="0"/>
                  </a:cubicBezTo>
                  <a:cubicBezTo>
                    <a:pt x="8529" y="0"/>
                    <a:pt x="0" y="8529"/>
                    <a:pt x="0" y="19050"/>
                  </a:cubicBezTo>
                  <a:lnTo>
                    <a:pt x="0" y="85725"/>
                  </a:lnTo>
                  <a:cubicBezTo>
                    <a:pt x="0" y="96246"/>
                    <a:pt x="8529" y="104775"/>
                    <a:pt x="1905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66" name="Vapaamuotoinen: Muoto 165">
              <a:extLst>
                <a:ext uri="{FF2B5EF4-FFF2-40B4-BE49-F238E27FC236}">
                  <a16:creationId xmlns:a16="http://schemas.microsoft.com/office/drawing/2014/main" id="{8668AF67-1578-4BC7-9DFB-E605A4F2909C}"/>
                </a:ext>
              </a:extLst>
            </p:cNvPr>
            <p:cNvSpPr/>
            <p:nvPr/>
          </p:nvSpPr>
          <p:spPr>
            <a:xfrm>
              <a:off x="7338536" y="5660297"/>
              <a:ext cx="84504" cy="84649"/>
            </a:xfrm>
            <a:custGeom>
              <a:avLst/>
              <a:gdLst>
                <a:gd name="connsiteX0" fmla="*/ 52105 w 84504"/>
                <a:gd name="connsiteY0" fmla="*/ 79111 h 84649"/>
                <a:gd name="connsiteX1" fmla="*/ 78965 w 84504"/>
                <a:gd name="connsiteY1" fmla="*/ 79111 h 84649"/>
                <a:gd name="connsiteX2" fmla="*/ 78965 w 84504"/>
                <a:gd name="connsiteY2" fmla="*/ 52250 h 84649"/>
                <a:gd name="connsiteX3" fmla="*/ 31817 w 84504"/>
                <a:gd name="connsiteY3" fmla="*/ 4911 h 84649"/>
                <a:gd name="connsiteX4" fmla="*/ 4910 w 84504"/>
                <a:gd name="connsiteY4" fmla="*/ 6283 h 84649"/>
                <a:gd name="connsiteX5" fmla="*/ 4956 w 84504"/>
                <a:gd name="connsiteY5" fmla="*/ 31866 h 84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504" h="84649">
                  <a:moveTo>
                    <a:pt x="52105" y="79111"/>
                  </a:moveTo>
                  <a:cubicBezTo>
                    <a:pt x="59535" y="86496"/>
                    <a:pt x="71535" y="86496"/>
                    <a:pt x="78965" y="79111"/>
                  </a:cubicBezTo>
                  <a:cubicBezTo>
                    <a:pt x="86351" y="71680"/>
                    <a:pt x="86351" y="59680"/>
                    <a:pt x="78965" y="52250"/>
                  </a:cubicBezTo>
                  <a:lnTo>
                    <a:pt x="31817" y="4911"/>
                  </a:lnTo>
                  <a:cubicBezTo>
                    <a:pt x="24008" y="-2140"/>
                    <a:pt x="11962" y="-1525"/>
                    <a:pt x="4910" y="6283"/>
                  </a:cubicBezTo>
                  <a:cubicBezTo>
                    <a:pt x="-1654" y="13555"/>
                    <a:pt x="-1634" y="24619"/>
                    <a:pt x="4956" y="318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67" name="Vapaamuotoinen: Muoto 166">
              <a:extLst>
                <a:ext uri="{FF2B5EF4-FFF2-40B4-BE49-F238E27FC236}">
                  <a16:creationId xmlns:a16="http://schemas.microsoft.com/office/drawing/2014/main" id="{40C35DFD-1F3A-4DF2-8590-BB62722FCEAB}"/>
                </a:ext>
              </a:extLst>
            </p:cNvPr>
            <p:cNvSpPr/>
            <p:nvPr/>
          </p:nvSpPr>
          <p:spPr>
            <a:xfrm>
              <a:off x="7810107" y="5665239"/>
              <a:ext cx="83603" cy="83426"/>
            </a:xfrm>
            <a:custGeom>
              <a:avLst/>
              <a:gdLst>
                <a:gd name="connsiteX0" fmla="*/ 19446 w 83603"/>
                <a:gd name="connsiteY0" fmla="*/ 83407 h 83426"/>
                <a:gd name="connsiteX1" fmla="*/ 32971 w 83603"/>
                <a:gd name="connsiteY1" fmla="*/ 77787 h 83426"/>
                <a:gd name="connsiteX2" fmla="*/ 80025 w 83603"/>
                <a:gd name="connsiteY2" fmla="*/ 30162 h 83426"/>
                <a:gd name="connsiteX3" fmla="*/ 75664 w 83603"/>
                <a:gd name="connsiteY3" fmla="*/ 3577 h 83426"/>
                <a:gd name="connsiteX4" fmla="*/ 53164 w 83603"/>
                <a:gd name="connsiteY4" fmla="*/ 3778 h 83426"/>
                <a:gd name="connsiteX5" fmla="*/ 5539 w 83603"/>
                <a:gd name="connsiteY5" fmla="*/ 51403 h 83426"/>
                <a:gd name="connsiteX6" fmla="*/ 5539 w 83603"/>
                <a:gd name="connsiteY6" fmla="*/ 78264 h 83426"/>
                <a:gd name="connsiteX7" fmla="*/ 19446 w 83603"/>
                <a:gd name="connsiteY7" fmla="*/ 83407 h 8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603" h="83426">
                  <a:moveTo>
                    <a:pt x="19446" y="83407"/>
                  </a:moveTo>
                  <a:cubicBezTo>
                    <a:pt x="24523" y="83411"/>
                    <a:pt x="29392" y="81388"/>
                    <a:pt x="32971" y="77787"/>
                  </a:cubicBezTo>
                  <a:lnTo>
                    <a:pt x="80025" y="30162"/>
                  </a:lnTo>
                  <a:cubicBezTo>
                    <a:pt x="86162" y="21617"/>
                    <a:pt x="84210" y="9714"/>
                    <a:pt x="75664" y="3577"/>
                  </a:cubicBezTo>
                  <a:cubicBezTo>
                    <a:pt x="68922" y="-1265"/>
                    <a:pt x="59819" y="-1184"/>
                    <a:pt x="53164" y="3778"/>
                  </a:cubicBezTo>
                  <a:lnTo>
                    <a:pt x="5539" y="51403"/>
                  </a:lnTo>
                  <a:cubicBezTo>
                    <a:pt x="-1846" y="58834"/>
                    <a:pt x="-1846" y="70833"/>
                    <a:pt x="5539" y="78264"/>
                  </a:cubicBezTo>
                  <a:cubicBezTo>
                    <a:pt x="9290" y="81786"/>
                    <a:pt x="14306" y="83641"/>
                    <a:pt x="19446" y="834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68" name="Vapaamuotoinen: Muoto 167">
              <a:extLst>
                <a:ext uri="{FF2B5EF4-FFF2-40B4-BE49-F238E27FC236}">
                  <a16:creationId xmlns:a16="http://schemas.microsoft.com/office/drawing/2014/main" id="{86ED5EB2-13C9-40D8-A36C-0B6D4EC2B5F9}"/>
                </a:ext>
              </a:extLst>
            </p:cNvPr>
            <p:cNvSpPr/>
            <p:nvPr/>
          </p:nvSpPr>
          <p:spPr>
            <a:xfrm>
              <a:off x="7235098" y="5908095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69" name="Vapaamuotoinen: Muoto 168">
              <a:extLst>
                <a:ext uri="{FF2B5EF4-FFF2-40B4-BE49-F238E27FC236}">
                  <a16:creationId xmlns:a16="http://schemas.microsoft.com/office/drawing/2014/main" id="{FC07BFD3-3E37-46D8-A7BB-BA1DD8ED2D35}"/>
                </a:ext>
              </a:extLst>
            </p:cNvPr>
            <p:cNvSpPr/>
            <p:nvPr/>
          </p:nvSpPr>
          <p:spPr>
            <a:xfrm>
              <a:off x="7336833" y="6109635"/>
              <a:ext cx="85249" cy="85725"/>
            </a:xfrm>
            <a:custGeom>
              <a:avLst/>
              <a:gdLst>
                <a:gd name="connsiteX0" fmla="*/ 53808 w 85249"/>
                <a:gd name="connsiteY0" fmla="*/ 4581 h 85725"/>
                <a:gd name="connsiteX1" fmla="*/ 6659 w 85249"/>
                <a:gd name="connsiteY1" fmla="*/ 52206 h 85725"/>
                <a:gd name="connsiteX2" fmla="*/ 4581 w 85249"/>
                <a:gd name="connsiteY2" fmla="*/ 79066 h 85725"/>
                <a:gd name="connsiteX3" fmla="*/ 31442 w 85249"/>
                <a:gd name="connsiteY3" fmla="*/ 81144 h 85725"/>
                <a:gd name="connsiteX4" fmla="*/ 33520 w 85249"/>
                <a:gd name="connsiteY4" fmla="*/ 79066 h 85725"/>
                <a:gd name="connsiteX5" fmla="*/ 80669 w 85249"/>
                <a:gd name="connsiteY5" fmla="*/ 31441 h 85725"/>
                <a:gd name="connsiteX6" fmla="*/ 78590 w 85249"/>
                <a:gd name="connsiteY6" fmla="*/ 4581 h 85725"/>
                <a:gd name="connsiteX7" fmla="*/ 53808 w 85249"/>
                <a:gd name="connsiteY7" fmla="*/ 4581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249" h="85725">
                  <a:moveTo>
                    <a:pt x="53808" y="4581"/>
                  </a:moveTo>
                  <a:lnTo>
                    <a:pt x="6659" y="52206"/>
                  </a:lnTo>
                  <a:cubicBezTo>
                    <a:pt x="-1332" y="59049"/>
                    <a:pt x="-2263" y="71075"/>
                    <a:pt x="4581" y="79066"/>
                  </a:cubicBezTo>
                  <a:cubicBezTo>
                    <a:pt x="11425" y="87058"/>
                    <a:pt x="23451" y="87987"/>
                    <a:pt x="31442" y="81144"/>
                  </a:cubicBezTo>
                  <a:cubicBezTo>
                    <a:pt x="32187" y="80506"/>
                    <a:pt x="32882" y="79811"/>
                    <a:pt x="33520" y="79066"/>
                  </a:cubicBezTo>
                  <a:lnTo>
                    <a:pt x="80669" y="31441"/>
                  </a:lnTo>
                  <a:cubicBezTo>
                    <a:pt x="87512" y="23450"/>
                    <a:pt x="86582" y="11424"/>
                    <a:pt x="78590" y="4581"/>
                  </a:cubicBezTo>
                  <a:cubicBezTo>
                    <a:pt x="71459" y="-1527"/>
                    <a:pt x="60941" y="-1527"/>
                    <a:pt x="53808" y="45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70" name="Vapaamuotoinen: Muoto 169">
              <a:extLst>
                <a:ext uri="{FF2B5EF4-FFF2-40B4-BE49-F238E27FC236}">
                  <a16:creationId xmlns:a16="http://schemas.microsoft.com/office/drawing/2014/main" id="{DB5BC3B8-734D-4533-BE76-5EDDCE82FCAB}"/>
                </a:ext>
              </a:extLst>
            </p:cNvPr>
            <p:cNvSpPr/>
            <p:nvPr/>
          </p:nvSpPr>
          <p:spPr>
            <a:xfrm>
              <a:off x="7809889" y="6104313"/>
              <a:ext cx="87546" cy="87626"/>
            </a:xfrm>
            <a:custGeom>
              <a:avLst/>
              <a:gdLst>
                <a:gd name="connsiteX0" fmla="*/ 33190 w 87546"/>
                <a:gd name="connsiteY0" fmla="*/ 6283 h 87626"/>
                <a:gd name="connsiteX1" fmla="*/ 6283 w 87546"/>
                <a:gd name="connsiteY1" fmla="*/ 4911 h 87626"/>
                <a:gd name="connsiteX2" fmla="*/ 4911 w 87546"/>
                <a:gd name="connsiteY2" fmla="*/ 31817 h 87626"/>
                <a:gd name="connsiteX3" fmla="*/ 6234 w 87546"/>
                <a:gd name="connsiteY3" fmla="*/ 33144 h 87626"/>
                <a:gd name="connsiteX4" fmla="*/ 53859 w 87546"/>
                <a:gd name="connsiteY4" fmla="*/ 80769 h 87626"/>
                <a:gd name="connsiteX5" fmla="*/ 80689 w 87546"/>
                <a:gd name="connsiteY5" fmla="*/ 83213 h 87626"/>
                <a:gd name="connsiteX6" fmla="*/ 83133 w 87546"/>
                <a:gd name="connsiteY6" fmla="*/ 56384 h 87626"/>
                <a:gd name="connsiteX7" fmla="*/ 80052 w 87546"/>
                <a:gd name="connsiteY7" fmla="*/ 53432 h 8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46" h="87626">
                  <a:moveTo>
                    <a:pt x="33190" y="6283"/>
                  </a:moveTo>
                  <a:cubicBezTo>
                    <a:pt x="26139" y="-1525"/>
                    <a:pt x="14093" y="-2140"/>
                    <a:pt x="6283" y="4911"/>
                  </a:cubicBezTo>
                  <a:cubicBezTo>
                    <a:pt x="-1525" y="11961"/>
                    <a:pt x="-2140" y="24007"/>
                    <a:pt x="4911" y="31817"/>
                  </a:cubicBezTo>
                  <a:cubicBezTo>
                    <a:pt x="5330" y="32280"/>
                    <a:pt x="5772" y="32724"/>
                    <a:pt x="6234" y="33144"/>
                  </a:cubicBezTo>
                  <a:lnTo>
                    <a:pt x="53859" y="80769"/>
                  </a:lnTo>
                  <a:cubicBezTo>
                    <a:pt x="60593" y="88853"/>
                    <a:pt x="72605" y="89947"/>
                    <a:pt x="80689" y="83213"/>
                  </a:cubicBezTo>
                  <a:cubicBezTo>
                    <a:pt x="88773" y="76480"/>
                    <a:pt x="89866" y="64468"/>
                    <a:pt x="83133" y="56384"/>
                  </a:cubicBezTo>
                  <a:cubicBezTo>
                    <a:pt x="82219" y="55288"/>
                    <a:pt x="81187" y="54298"/>
                    <a:pt x="80052" y="534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71" name="Vapaamuotoinen: Muoto 170">
              <a:extLst>
                <a:ext uri="{FF2B5EF4-FFF2-40B4-BE49-F238E27FC236}">
                  <a16:creationId xmlns:a16="http://schemas.microsoft.com/office/drawing/2014/main" id="{7B9CCAF7-7606-4AD7-91F5-DB5EB8CFB8AE}"/>
                </a:ext>
              </a:extLst>
            </p:cNvPr>
            <p:cNvSpPr/>
            <p:nvPr/>
          </p:nvSpPr>
          <p:spPr>
            <a:xfrm>
              <a:off x="7889942" y="5907428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</p:grpSp>
      <p:sp>
        <p:nvSpPr>
          <p:cNvPr id="172" name="Vapaamuotoinen: Muoto 171">
            <a:extLst>
              <a:ext uri="{FF2B5EF4-FFF2-40B4-BE49-F238E27FC236}">
                <a16:creationId xmlns:a16="http://schemas.microsoft.com/office/drawing/2014/main" id="{8DC4D01F-1E95-43B8-9000-FAA137A22E18}"/>
              </a:ext>
            </a:extLst>
          </p:cNvPr>
          <p:cNvSpPr/>
          <p:nvPr/>
        </p:nvSpPr>
        <p:spPr>
          <a:xfrm>
            <a:off x="589600" y="6314364"/>
            <a:ext cx="205575" cy="205575"/>
          </a:xfrm>
          <a:custGeom>
            <a:avLst/>
            <a:gdLst>
              <a:gd name="connsiteX0" fmla="*/ 0 w 514350"/>
              <a:gd name="connsiteY0" fmla="*/ 0 h 514350"/>
              <a:gd name="connsiteX1" fmla="*/ 0 w 514350"/>
              <a:gd name="connsiteY1" fmla="*/ 514350 h 514350"/>
              <a:gd name="connsiteX2" fmla="*/ 514350 w 514350"/>
              <a:gd name="connsiteY2" fmla="*/ 514350 h 514350"/>
              <a:gd name="connsiteX3" fmla="*/ 514350 w 514350"/>
              <a:gd name="connsiteY3" fmla="*/ 0 h 514350"/>
              <a:gd name="connsiteX4" fmla="*/ 457200 w 514350"/>
              <a:gd name="connsiteY4" fmla="*/ 457200 h 514350"/>
              <a:gd name="connsiteX5" fmla="*/ 57150 w 514350"/>
              <a:gd name="connsiteY5" fmla="*/ 457200 h 514350"/>
              <a:gd name="connsiteX6" fmla="*/ 57150 w 514350"/>
              <a:gd name="connsiteY6" fmla="*/ 57150 h 514350"/>
              <a:gd name="connsiteX7" fmla="*/ 457200 w 514350"/>
              <a:gd name="connsiteY7" fmla="*/ 571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514350">
                <a:moveTo>
                  <a:pt x="0" y="0"/>
                </a:moveTo>
                <a:lnTo>
                  <a:pt x="0" y="514350"/>
                </a:lnTo>
                <a:lnTo>
                  <a:pt x="514350" y="514350"/>
                </a:lnTo>
                <a:lnTo>
                  <a:pt x="514350" y="0"/>
                </a:lnTo>
                <a:close/>
                <a:moveTo>
                  <a:pt x="457200" y="457200"/>
                </a:moveTo>
                <a:lnTo>
                  <a:pt x="57150" y="457200"/>
                </a:lnTo>
                <a:lnTo>
                  <a:pt x="57150" y="57150"/>
                </a:lnTo>
                <a:lnTo>
                  <a:pt x="457200" y="57150"/>
                </a:lnTo>
                <a:close/>
              </a:path>
            </a:pathLst>
          </a:custGeom>
          <a:solidFill>
            <a:srgbClr val="002F6C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 sz="1579"/>
          </a:p>
        </p:txBody>
      </p:sp>
      <p:grpSp>
        <p:nvGrpSpPr>
          <p:cNvPr id="173" name="Ryhmä 172">
            <a:extLst>
              <a:ext uri="{FF2B5EF4-FFF2-40B4-BE49-F238E27FC236}">
                <a16:creationId xmlns:a16="http://schemas.microsoft.com/office/drawing/2014/main" id="{589F263F-2E8F-4304-9E78-A0A18AF05CA4}"/>
              </a:ext>
            </a:extLst>
          </p:cNvPr>
          <p:cNvGrpSpPr/>
          <p:nvPr/>
        </p:nvGrpSpPr>
        <p:grpSpPr>
          <a:xfrm>
            <a:off x="546311" y="5835130"/>
            <a:ext cx="292153" cy="316254"/>
            <a:chOff x="7235098" y="5550908"/>
            <a:chExt cx="759619" cy="822292"/>
          </a:xfrm>
          <a:solidFill>
            <a:srgbClr val="002F6C"/>
          </a:solidFill>
        </p:grpSpPr>
        <p:sp>
          <p:nvSpPr>
            <p:cNvPr id="174" name="Vapaamuotoinen: Muoto 173">
              <a:extLst>
                <a:ext uri="{FF2B5EF4-FFF2-40B4-BE49-F238E27FC236}">
                  <a16:creationId xmlns:a16="http://schemas.microsoft.com/office/drawing/2014/main" id="{FDB6BFC3-B0E2-495A-B1C6-45F33ECF6358}"/>
                </a:ext>
              </a:extLst>
            </p:cNvPr>
            <p:cNvSpPr/>
            <p:nvPr/>
          </p:nvSpPr>
          <p:spPr>
            <a:xfrm>
              <a:off x="7506939" y="6225182"/>
              <a:ext cx="215744" cy="54959"/>
            </a:xfrm>
            <a:custGeom>
              <a:avLst/>
              <a:gdLst>
                <a:gd name="connsiteX0" fmla="*/ 189835 w 215744"/>
                <a:gd name="connsiteY0" fmla="*/ 0 h 54959"/>
                <a:gd name="connsiteX1" fmla="*/ 25910 w 215744"/>
                <a:gd name="connsiteY1" fmla="*/ 0 h 54959"/>
                <a:gd name="connsiteX2" fmla="*/ 48 w 215744"/>
                <a:gd name="connsiteY2" fmla="*/ 29098 h 54959"/>
                <a:gd name="connsiteX3" fmla="*/ 25910 w 215744"/>
                <a:gd name="connsiteY3" fmla="*/ 54959 h 54959"/>
                <a:gd name="connsiteX4" fmla="*/ 189835 w 215744"/>
                <a:gd name="connsiteY4" fmla="*/ 54959 h 54959"/>
                <a:gd name="connsiteX5" fmla="*/ 215696 w 215744"/>
                <a:gd name="connsiteY5" fmla="*/ 25861 h 54959"/>
                <a:gd name="connsiteX6" fmla="*/ 189835 w 215744"/>
                <a:gd name="connsiteY6" fmla="*/ 0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5744" h="54959">
                  <a:moveTo>
                    <a:pt x="189835" y="0"/>
                  </a:moveTo>
                  <a:lnTo>
                    <a:pt x="25910" y="0"/>
                  </a:lnTo>
                  <a:cubicBezTo>
                    <a:pt x="10734" y="894"/>
                    <a:pt x="-845" y="13922"/>
                    <a:pt x="48" y="29098"/>
                  </a:cubicBezTo>
                  <a:cubicBezTo>
                    <a:pt x="869" y="43027"/>
                    <a:pt x="11981" y="54139"/>
                    <a:pt x="25910" y="54959"/>
                  </a:cubicBezTo>
                  <a:lnTo>
                    <a:pt x="189835" y="54959"/>
                  </a:lnTo>
                  <a:cubicBezTo>
                    <a:pt x="205011" y="54065"/>
                    <a:pt x="216590" y="41037"/>
                    <a:pt x="215696" y="25861"/>
                  </a:cubicBezTo>
                  <a:cubicBezTo>
                    <a:pt x="214875" y="11932"/>
                    <a:pt x="203763" y="820"/>
                    <a:pt x="18983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75" name="Vapaamuotoinen: Muoto 174">
              <a:extLst>
                <a:ext uri="{FF2B5EF4-FFF2-40B4-BE49-F238E27FC236}">
                  <a16:creationId xmlns:a16="http://schemas.microsoft.com/office/drawing/2014/main" id="{CE207786-502E-416D-9742-F6BC82D8DDDA}"/>
                </a:ext>
              </a:extLst>
            </p:cNvPr>
            <p:cNvSpPr/>
            <p:nvPr/>
          </p:nvSpPr>
          <p:spPr>
            <a:xfrm>
              <a:off x="7555328" y="6318241"/>
              <a:ext cx="118967" cy="54959"/>
            </a:xfrm>
            <a:custGeom>
              <a:avLst/>
              <a:gdLst>
                <a:gd name="connsiteX0" fmla="*/ 59531 w 118967"/>
                <a:gd name="connsiteY0" fmla="*/ 54959 h 54959"/>
                <a:gd name="connsiteX1" fmla="*/ 118967 w 118967"/>
                <a:gd name="connsiteY1" fmla="*/ 0 h 54959"/>
                <a:gd name="connsiteX2" fmla="*/ 0 w 118967"/>
                <a:gd name="connsiteY2" fmla="*/ 0 h 54959"/>
                <a:gd name="connsiteX3" fmla="*/ 59531 w 118967"/>
                <a:gd name="connsiteY3" fmla="*/ 54959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967" h="54959">
                  <a:moveTo>
                    <a:pt x="59531" y="54959"/>
                  </a:moveTo>
                  <a:cubicBezTo>
                    <a:pt x="90631" y="54910"/>
                    <a:pt x="116487" y="31001"/>
                    <a:pt x="118967" y="0"/>
                  </a:cubicBezTo>
                  <a:lnTo>
                    <a:pt x="0" y="0"/>
                  </a:lnTo>
                  <a:cubicBezTo>
                    <a:pt x="2527" y="31016"/>
                    <a:pt x="28413" y="54914"/>
                    <a:pt x="59531" y="549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76" name="Vapaamuotoinen: Muoto 175">
              <a:extLst>
                <a:ext uri="{FF2B5EF4-FFF2-40B4-BE49-F238E27FC236}">
                  <a16:creationId xmlns:a16="http://schemas.microsoft.com/office/drawing/2014/main" id="{B196F3E1-BB8A-4CD4-ABF7-EC2A296E1491}"/>
                </a:ext>
              </a:extLst>
            </p:cNvPr>
            <p:cNvSpPr/>
            <p:nvPr/>
          </p:nvSpPr>
          <p:spPr>
            <a:xfrm>
              <a:off x="7376449" y="5693021"/>
              <a:ext cx="476249" cy="494061"/>
            </a:xfrm>
            <a:custGeom>
              <a:avLst/>
              <a:gdLst>
                <a:gd name="connsiteX0" fmla="*/ 476250 w 476249"/>
                <a:gd name="connsiteY0" fmla="*/ 243364 h 494061"/>
                <a:gd name="connsiteX1" fmla="*/ 476250 w 476249"/>
                <a:gd name="connsiteY1" fmla="*/ 235172 h 494061"/>
                <a:gd name="connsiteX2" fmla="*/ 238125 w 476249"/>
                <a:gd name="connsiteY2" fmla="*/ 0 h 494061"/>
                <a:gd name="connsiteX3" fmla="*/ 238125 w 476249"/>
                <a:gd name="connsiteY3" fmla="*/ 0 h 494061"/>
                <a:gd name="connsiteX4" fmla="*/ 0 w 476249"/>
                <a:gd name="connsiteY4" fmla="*/ 235172 h 494061"/>
                <a:gd name="connsiteX5" fmla="*/ 0 w 476249"/>
                <a:gd name="connsiteY5" fmla="*/ 243364 h 494061"/>
                <a:gd name="connsiteX6" fmla="*/ 16573 w 476249"/>
                <a:gd name="connsiteY6" fmla="*/ 325755 h 494061"/>
                <a:gd name="connsiteX7" fmla="*/ 57912 w 476249"/>
                <a:gd name="connsiteY7" fmla="*/ 393478 h 494061"/>
                <a:gd name="connsiteX8" fmla="*/ 113633 w 476249"/>
                <a:gd name="connsiteY8" fmla="*/ 483965 h 494061"/>
                <a:gd name="connsiteX9" fmla="*/ 130016 w 476249"/>
                <a:gd name="connsiteY9" fmla="*/ 494062 h 494061"/>
                <a:gd name="connsiteX10" fmla="*/ 346234 w 476249"/>
                <a:gd name="connsiteY10" fmla="*/ 494062 h 494061"/>
                <a:gd name="connsiteX11" fmla="*/ 362617 w 476249"/>
                <a:gd name="connsiteY11" fmla="*/ 483965 h 494061"/>
                <a:gd name="connsiteX12" fmla="*/ 418338 w 476249"/>
                <a:gd name="connsiteY12" fmla="*/ 393478 h 494061"/>
                <a:gd name="connsiteX13" fmla="*/ 459676 w 476249"/>
                <a:gd name="connsiteY13" fmla="*/ 325755 h 494061"/>
                <a:gd name="connsiteX14" fmla="*/ 476250 w 476249"/>
                <a:gd name="connsiteY14" fmla="*/ 243364 h 494061"/>
                <a:gd name="connsiteX15" fmla="*/ 421386 w 476249"/>
                <a:gd name="connsiteY15" fmla="*/ 242507 h 494061"/>
                <a:gd name="connsiteX16" fmla="*/ 408718 w 476249"/>
                <a:gd name="connsiteY16" fmla="*/ 306515 h 494061"/>
                <a:gd name="connsiteX17" fmla="*/ 377857 w 476249"/>
                <a:gd name="connsiteY17" fmla="*/ 356807 h 494061"/>
                <a:gd name="connsiteX18" fmla="*/ 323850 w 476249"/>
                <a:gd name="connsiteY18" fmla="*/ 438912 h 494061"/>
                <a:gd name="connsiteX19" fmla="*/ 152400 w 476249"/>
                <a:gd name="connsiteY19" fmla="*/ 438912 h 494061"/>
                <a:gd name="connsiteX20" fmla="*/ 98870 w 476249"/>
                <a:gd name="connsiteY20" fmla="*/ 356521 h 494061"/>
                <a:gd name="connsiteX21" fmla="*/ 68008 w 476249"/>
                <a:gd name="connsiteY21" fmla="*/ 306229 h 494061"/>
                <a:gd name="connsiteX22" fmla="*/ 54864 w 476249"/>
                <a:gd name="connsiteY22" fmla="*/ 242221 h 494061"/>
                <a:gd name="connsiteX23" fmla="*/ 54864 w 476249"/>
                <a:gd name="connsiteY23" fmla="*/ 235363 h 494061"/>
                <a:gd name="connsiteX24" fmla="*/ 237839 w 476249"/>
                <a:gd name="connsiteY24" fmla="*/ 54388 h 494061"/>
                <a:gd name="connsiteX25" fmla="*/ 237839 w 476249"/>
                <a:gd name="connsiteY25" fmla="*/ 54388 h 494061"/>
                <a:gd name="connsiteX26" fmla="*/ 420814 w 476249"/>
                <a:gd name="connsiteY26" fmla="*/ 235363 h 494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76249" h="494061">
                  <a:moveTo>
                    <a:pt x="476250" y="243364"/>
                  </a:moveTo>
                  <a:lnTo>
                    <a:pt x="476250" y="235172"/>
                  </a:lnTo>
                  <a:cubicBezTo>
                    <a:pt x="473823" y="105160"/>
                    <a:pt x="368157" y="804"/>
                    <a:pt x="238125" y="0"/>
                  </a:cubicBezTo>
                  <a:lnTo>
                    <a:pt x="238125" y="0"/>
                  </a:lnTo>
                  <a:cubicBezTo>
                    <a:pt x="108093" y="804"/>
                    <a:pt x="2427" y="105160"/>
                    <a:pt x="0" y="235172"/>
                  </a:cubicBezTo>
                  <a:lnTo>
                    <a:pt x="0" y="243364"/>
                  </a:lnTo>
                  <a:cubicBezTo>
                    <a:pt x="871" y="271562"/>
                    <a:pt x="6473" y="299414"/>
                    <a:pt x="16573" y="325755"/>
                  </a:cubicBezTo>
                  <a:cubicBezTo>
                    <a:pt x="26214" y="350609"/>
                    <a:pt x="40213" y="373543"/>
                    <a:pt x="57912" y="393478"/>
                  </a:cubicBezTo>
                  <a:cubicBezTo>
                    <a:pt x="79724" y="417195"/>
                    <a:pt x="103537" y="463391"/>
                    <a:pt x="113633" y="483965"/>
                  </a:cubicBezTo>
                  <a:cubicBezTo>
                    <a:pt x="116721" y="490180"/>
                    <a:pt x="123076" y="494096"/>
                    <a:pt x="130016" y="494062"/>
                  </a:cubicBezTo>
                  <a:lnTo>
                    <a:pt x="346234" y="494062"/>
                  </a:lnTo>
                  <a:cubicBezTo>
                    <a:pt x="353174" y="494096"/>
                    <a:pt x="359529" y="490180"/>
                    <a:pt x="362617" y="483965"/>
                  </a:cubicBezTo>
                  <a:cubicBezTo>
                    <a:pt x="372713" y="463391"/>
                    <a:pt x="396526" y="417290"/>
                    <a:pt x="418338" y="393478"/>
                  </a:cubicBezTo>
                  <a:cubicBezTo>
                    <a:pt x="436037" y="373543"/>
                    <a:pt x="450036" y="350609"/>
                    <a:pt x="459676" y="325755"/>
                  </a:cubicBezTo>
                  <a:cubicBezTo>
                    <a:pt x="469777" y="299414"/>
                    <a:pt x="475379" y="271562"/>
                    <a:pt x="476250" y="243364"/>
                  </a:cubicBezTo>
                  <a:close/>
                  <a:moveTo>
                    <a:pt x="421386" y="242507"/>
                  </a:moveTo>
                  <a:cubicBezTo>
                    <a:pt x="420709" y="264394"/>
                    <a:pt x="416429" y="286020"/>
                    <a:pt x="408718" y="306515"/>
                  </a:cubicBezTo>
                  <a:cubicBezTo>
                    <a:pt x="401485" y="324971"/>
                    <a:pt x="391037" y="341999"/>
                    <a:pt x="377857" y="356807"/>
                  </a:cubicBezTo>
                  <a:cubicBezTo>
                    <a:pt x="356714" y="381975"/>
                    <a:pt x="338588" y="409531"/>
                    <a:pt x="323850" y="438912"/>
                  </a:cubicBezTo>
                  <a:lnTo>
                    <a:pt x="152400" y="438912"/>
                  </a:lnTo>
                  <a:cubicBezTo>
                    <a:pt x="137831" y="409455"/>
                    <a:pt x="119864" y="381803"/>
                    <a:pt x="98870" y="356521"/>
                  </a:cubicBezTo>
                  <a:cubicBezTo>
                    <a:pt x="85690" y="341713"/>
                    <a:pt x="75241" y="324685"/>
                    <a:pt x="68008" y="306229"/>
                  </a:cubicBezTo>
                  <a:cubicBezTo>
                    <a:pt x="60135" y="285761"/>
                    <a:pt x="55694" y="264135"/>
                    <a:pt x="54864" y="242221"/>
                  </a:cubicBezTo>
                  <a:lnTo>
                    <a:pt x="54864" y="235363"/>
                  </a:lnTo>
                  <a:cubicBezTo>
                    <a:pt x="56570" y="135350"/>
                    <a:pt x="137813" y="54995"/>
                    <a:pt x="237839" y="54388"/>
                  </a:cubicBezTo>
                  <a:lnTo>
                    <a:pt x="237839" y="54388"/>
                  </a:lnTo>
                  <a:cubicBezTo>
                    <a:pt x="337865" y="54995"/>
                    <a:pt x="419109" y="135350"/>
                    <a:pt x="420814" y="2353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77" name="Vapaamuotoinen: Muoto 176">
              <a:extLst>
                <a:ext uri="{FF2B5EF4-FFF2-40B4-BE49-F238E27FC236}">
                  <a16:creationId xmlns:a16="http://schemas.microsoft.com/office/drawing/2014/main" id="{42A32D45-8C3B-42A1-BD8C-E1425CB1CD5D}"/>
                </a:ext>
              </a:extLst>
            </p:cNvPr>
            <p:cNvSpPr/>
            <p:nvPr/>
          </p:nvSpPr>
          <p:spPr>
            <a:xfrm>
              <a:off x="7597619" y="5550908"/>
              <a:ext cx="38100" cy="104775"/>
            </a:xfrm>
            <a:custGeom>
              <a:avLst/>
              <a:gdLst>
                <a:gd name="connsiteX0" fmla="*/ 19050 w 38100"/>
                <a:gd name="connsiteY0" fmla="*/ 104775 h 104775"/>
                <a:gd name="connsiteX1" fmla="*/ 38100 w 38100"/>
                <a:gd name="connsiteY1" fmla="*/ 85725 h 104775"/>
                <a:gd name="connsiteX2" fmla="*/ 38100 w 38100"/>
                <a:gd name="connsiteY2" fmla="*/ 19050 h 104775"/>
                <a:gd name="connsiteX3" fmla="*/ 19050 w 38100"/>
                <a:gd name="connsiteY3" fmla="*/ 0 h 104775"/>
                <a:gd name="connsiteX4" fmla="*/ 0 w 38100"/>
                <a:gd name="connsiteY4" fmla="*/ 19050 h 104775"/>
                <a:gd name="connsiteX5" fmla="*/ 0 w 38100"/>
                <a:gd name="connsiteY5" fmla="*/ 85725 h 104775"/>
                <a:gd name="connsiteX6" fmla="*/ 19050 w 38100"/>
                <a:gd name="connsiteY6" fmla="*/ 10477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00" h="104775">
                  <a:moveTo>
                    <a:pt x="19050" y="104775"/>
                  </a:moveTo>
                  <a:cubicBezTo>
                    <a:pt x="29571" y="104775"/>
                    <a:pt x="38100" y="96246"/>
                    <a:pt x="38100" y="85725"/>
                  </a:cubicBezTo>
                  <a:lnTo>
                    <a:pt x="38100" y="19050"/>
                  </a:lnTo>
                  <a:cubicBezTo>
                    <a:pt x="38100" y="8529"/>
                    <a:pt x="29571" y="0"/>
                    <a:pt x="19050" y="0"/>
                  </a:cubicBezTo>
                  <a:cubicBezTo>
                    <a:pt x="8529" y="0"/>
                    <a:pt x="0" y="8529"/>
                    <a:pt x="0" y="19050"/>
                  </a:cubicBezTo>
                  <a:lnTo>
                    <a:pt x="0" y="85725"/>
                  </a:lnTo>
                  <a:cubicBezTo>
                    <a:pt x="0" y="96246"/>
                    <a:pt x="8529" y="104775"/>
                    <a:pt x="1905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78" name="Vapaamuotoinen: Muoto 177">
              <a:extLst>
                <a:ext uri="{FF2B5EF4-FFF2-40B4-BE49-F238E27FC236}">
                  <a16:creationId xmlns:a16="http://schemas.microsoft.com/office/drawing/2014/main" id="{A7944C07-59CA-44A4-8B03-04757BC8C83B}"/>
                </a:ext>
              </a:extLst>
            </p:cNvPr>
            <p:cNvSpPr/>
            <p:nvPr/>
          </p:nvSpPr>
          <p:spPr>
            <a:xfrm>
              <a:off x="7338536" y="5660297"/>
              <a:ext cx="84504" cy="84649"/>
            </a:xfrm>
            <a:custGeom>
              <a:avLst/>
              <a:gdLst>
                <a:gd name="connsiteX0" fmla="*/ 52105 w 84504"/>
                <a:gd name="connsiteY0" fmla="*/ 79111 h 84649"/>
                <a:gd name="connsiteX1" fmla="*/ 78965 w 84504"/>
                <a:gd name="connsiteY1" fmla="*/ 79111 h 84649"/>
                <a:gd name="connsiteX2" fmla="*/ 78965 w 84504"/>
                <a:gd name="connsiteY2" fmla="*/ 52250 h 84649"/>
                <a:gd name="connsiteX3" fmla="*/ 31817 w 84504"/>
                <a:gd name="connsiteY3" fmla="*/ 4911 h 84649"/>
                <a:gd name="connsiteX4" fmla="*/ 4910 w 84504"/>
                <a:gd name="connsiteY4" fmla="*/ 6283 h 84649"/>
                <a:gd name="connsiteX5" fmla="*/ 4956 w 84504"/>
                <a:gd name="connsiteY5" fmla="*/ 31866 h 84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504" h="84649">
                  <a:moveTo>
                    <a:pt x="52105" y="79111"/>
                  </a:moveTo>
                  <a:cubicBezTo>
                    <a:pt x="59535" y="86496"/>
                    <a:pt x="71535" y="86496"/>
                    <a:pt x="78965" y="79111"/>
                  </a:cubicBezTo>
                  <a:cubicBezTo>
                    <a:pt x="86351" y="71680"/>
                    <a:pt x="86351" y="59680"/>
                    <a:pt x="78965" y="52250"/>
                  </a:cubicBezTo>
                  <a:lnTo>
                    <a:pt x="31817" y="4911"/>
                  </a:lnTo>
                  <a:cubicBezTo>
                    <a:pt x="24008" y="-2140"/>
                    <a:pt x="11962" y="-1525"/>
                    <a:pt x="4910" y="6283"/>
                  </a:cubicBezTo>
                  <a:cubicBezTo>
                    <a:pt x="-1654" y="13555"/>
                    <a:pt x="-1634" y="24619"/>
                    <a:pt x="4956" y="318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79" name="Vapaamuotoinen: Muoto 178">
              <a:extLst>
                <a:ext uri="{FF2B5EF4-FFF2-40B4-BE49-F238E27FC236}">
                  <a16:creationId xmlns:a16="http://schemas.microsoft.com/office/drawing/2014/main" id="{DEB4154F-989C-4839-9F47-97694F049FB0}"/>
                </a:ext>
              </a:extLst>
            </p:cNvPr>
            <p:cNvSpPr/>
            <p:nvPr/>
          </p:nvSpPr>
          <p:spPr>
            <a:xfrm>
              <a:off x="7810107" y="5665239"/>
              <a:ext cx="83603" cy="83426"/>
            </a:xfrm>
            <a:custGeom>
              <a:avLst/>
              <a:gdLst>
                <a:gd name="connsiteX0" fmla="*/ 19446 w 83603"/>
                <a:gd name="connsiteY0" fmla="*/ 83407 h 83426"/>
                <a:gd name="connsiteX1" fmla="*/ 32971 w 83603"/>
                <a:gd name="connsiteY1" fmla="*/ 77787 h 83426"/>
                <a:gd name="connsiteX2" fmla="*/ 80025 w 83603"/>
                <a:gd name="connsiteY2" fmla="*/ 30162 h 83426"/>
                <a:gd name="connsiteX3" fmla="*/ 75664 w 83603"/>
                <a:gd name="connsiteY3" fmla="*/ 3577 h 83426"/>
                <a:gd name="connsiteX4" fmla="*/ 53164 w 83603"/>
                <a:gd name="connsiteY4" fmla="*/ 3778 h 83426"/>
                <a:gd name="connsiteX5" fmla="*/ 5539 w 83603"/>
                <a:gd name="connsiteY5" fmla="*/ 51403 h 83426"/>
                <a:gd name="connsiteX6" fmla="*/ 5539 w 83603"/>
                <a:gd name="connsiteY6" fmla="*/ 78264 h 83426"/>
                <a:gd name="connsiteX7" fmla="*/ 19446 w 83603"/>
                <a:gd name="connsiteY7" fmla="*/ 83407 h 8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603" h="83426">
                  <a:moveTo>
                    <a:pt x="19446" y="83407"/>
                  </a:moveTo>
                  <a:cubicBezTo>
                    <a:pt x="24523" y="83411"/>
                    <a:pt x="29392" y="81388"/>
                    <a:pt x="32971" y="77787"/>
                  </a:cubicBezTo>
                  <a:lnTo>
                    <a:pt x="80025" y="30162"/>
                  </a:lnTo>
                  <a:cubicBezTo>
                    <a:pt x="86162" y="21617"/>
                    <a:pt x="84210" y="9714"/>
                    <a:pt x="75664" y="3577"/>
                  </a:cubicBezTo>
                  <a:cubicBezTo>
                    <a:pt x="68922" y="-1265"/>
                    <a:pt x="59819" y="-1184"/>
                    <a:pt x="53164" y="3778"/>
                  </a:cubicBezTo>
                  <a:lnTo>
                    <a:pt x="5539" y="51403"/>
                  </a:lnTo>
                  <a:cubicBezTo>
                    <a:pt x="-1846" y="58834"/>
                    <a:pt x="-1846" y="70833"/>
                    <a:pt x="5539" y="78264"/>
                  </a:cubicBezTo>
                  <a:cubicBezTo>
                    <a:pt x="9290" y="81786"/>
                    <a:pt x="14306" y="83641"/>
                    <a:pt x="19446" y="834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80" name="Vapaamuotoinen: Muoto 179">
              <a:extLst>
                <a:ext uri="{FF2B5EF4-FFF2-40B4-BE49-F238E27FC236}">
                  <a16:creationId xmlns:a16="http://schemas.microsoft.com/office/drawing/2014/main" id="{15AF774F-D5AA-48F4-9EAD-97B4638A2D46}"/>
                </a:ext>
              </a:extLst>
            </p:cNvPr>
            <p:cNvSpPr/>
            <p:nvPr/>
          </p:nvSpPr>
          <p:spPr>
            <a:xfrm>
              <a:off x="7235098" y="5908095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81" name="Vapaamuotoinen: Muoto 180">
              <a:extLst>
                <a:ext uri="{FF2B5EF4-FFF2-40B4-BE49-F238E27FC236}">
                  <a16:creationId xmlns:a16="http://schemas.microsoft.com/office/drawing/2014/main" id="{D081CDC4-EEFE-4BFA-87B6-9C7EF8333740}"/>
                </a:ext>
              </a:extLst>
            </p:cNvPr>
            <p:cNvSpPr/>
            <p:nvPr/>
          </p:nvSpPr>
          <p:spPr>
            <a:xfrm>
              <a:off x="7336833" y="6109635"/>
              <a:ext cx="85249" cy="85725"/>
            </a:xfrm>
            <a:custGeom>
              <a:avLst/>
              <a:gdLst>
                <a:gd name="connsiteX0" fmla="*/ 53808 w 85249"/>
                <a:gd name="connsiteY0" fmla="*/ 4581 h 85725"/>
                <a:gd name="connsiteX1" fmla="*/ 6659 w 85249"/>
                <a:gd name="connsiteY1" fmla="*/ 52206 h 85725"/>
                <a:gd name="connsiteX2" fmla="*/ 4581 w 85249"/>
                <a:gd name="connsiteY2" fmla="*/ 79066 h 85725"/>
                <a:gd name="connsiteX3" fmla="*/ 31442 w 85249"/>
                <a:gd name="connsiteY3" fmla="*/ 81144 h 85725"/>
                <a:gd name="connsiteX4" fmla="*/ 33520 w 85249"/>
                <a:gd name="connsiteY4" fmla="*/ 79066 h 85725"/>
                <a:gd name="connsiteX5" fmla="*/ 80669 w 85249"/>
                <a:gd name="connsiteY5" fmla="*/ 31441 h 85725"/>
                <a:gd name="connsiteX6" fmla="*/ 78590 w 85249"/>
                <a:gd name="connsiteY6" fmla="*/ 4581 h 85725"/>
                <a:gd name="connsiteX7" fmla="*/ 53808 w 85249"/>
                <a:gd name="connsiteY7" fmla="*/ 4581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249" h="85725">
                  <a:moveTo>
                    <a:pt x="53808" y="4581"/>
                  </a:moveTo>
                  <a:lnTo>
                    <a:pt x="6659" y="52206"/>
                  </a:lnTo>
                  <a:cubicBezTo>
                    <a:pt x="-1332" y="59049"/>
                    <a:pt x="-2263" y="71075"/>
                    <a:pt x="4581" y="79066"/>
                  </a:cubicBezTo>
                  <a:cubicBezTo>
                    <a:pt x="11425" y="87058"/>
                    <a:pt x="23451" y="87987"/>
                    <a:pt x="31442" y="81144"/>
                  </a:cubicBezTo>
                  <a:cubicBezTo>
                    <a:pt x="32187" y="80506"/>
                    <a:pt x="32882" y="79811"/>
                    <a:pt x="33520" y="79066"/>
                  </a:cubicBezTo>
                  <a:lnTo>
                    <a:pt x="80669" y="31441"/>
                  </a:lnTo>
                  <a:cubicBezTo>
                    <a:pt x="87512" y="23450"/>
                    <a:pt x="86582" y="11424"/>
                    <a:pt x="78590" y="4581"/>
                  </a:cubicBezTo>
                  <a:cubicBezTo>
                    <a:pt x="71459" y="-1527"/>
                    <a:pt x="60941" y="-1527"/>
                    <a:pt x="53808" y="45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82" name="Vapaamuotoinen: Muoto 181">
              <a:extLst>
                <a:ext uri="{FF2B5EF4-FFF2-40B4-BE49-F238E27FC236}">
                  <a16:creationId xmlns:a16="http://schemas.microsoft.com/office/drawing/2014/main" id="{B166EFCD-C4CF-4FBD-A81A-4BA79530E7C0}"/>
                </a:ext>
              </a:extLst>
            </p:cNvPr>
            <p:cNvSpPr/>
            <p:nvPr/>
          </p:nvSpPr>
          <p:spPr>
            <a:xfrm>
              <a:off x="7809889" y="6104313"/>
              <a:ext cx="87546" cy="87626"/>
            </a:xfrm>
            <a:custGeom>
              <a:avLst/>
              <a:gdLst>
                <a:gd name="connsiteX0" fmla="*/ 33190 w 87546"/>
                <a:gd name="connsiteY0" fmla="*/ 6283 h 87626"/>
                <a:gd name="connsiteX1" fmla="*/ 6283 w 87546"/>
                <a:gd name="connsiteY1" fmla="*/ 4911 h 87626"/>
                <a:gd name="connsiteX2" fmla="*/ 4911 w 87546"/>
                <a:gd name="connsiteY2" fmla="*/ 31817 h 87626"/>
                <a:gd name="connsiteX3" fmla="*/ 6234 w 87546"/>
                <a:gd name="connsiteY3" fmla="*/ 33144 h 87626"/>
                <a:gd name="connsiteX4" fmla="*/ 53859 w 87546"/>
                <a:gd name="connsiteY4" fmla="*/ 80769 h 87626"/>
                <a:gd name="connsiteX5" fmla="*/ 80689 w 87546"/>
                <a:gd name="connsiteY5" fmla="*/ 83213 h 87626"/>
                <a:gd name="connsiteX6" fmla="*/ 83133 w 87546"/>
                <a:gd name="connsiteY6" fmla="*/ 56384 h 87626"/>
                <a:gd name="connsiteX7" fmla="*/ 80052 w 87546"/>
                <a:gd name="connsiteY7" fmla="*/ 53432 h 8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46" h="87626">
                  <a:moveTo>
                    <a:pt x="33190" y="6283"/>
                  </a:moveTo>
                  <a:cubicBezTo>
                    <a:pt x="26139" y="-1525"/>
                    <a:pt x="14093" y="-2140"/>
                    <a:pt x="6283" y="4911"/>
                  </a:cubicBezTo>
                  <a:cubicBezTo>
                    <a:pt x="-1525" y="11961"/>
                    <a:pt x="-2140" y="24007"/>
                    <a:pt x="4911" y="31817"/>
                  </a:cubicBezTo>
                  <a:cubicBezTo>
                    <a:pt x="5330" y="32280"/>
                    <a:pt x="5772" y="32724"/>
                    <a:pt x="6234" y="33144"/>
                  </a:cubicBezTo>
                  <a:lnTo>
                    <a:pt x="53859" y="80769"/>
                  </a:lnTo>
                  <a:cubicBezTo>
                    <a:pt x="60593" y="88853"/>
                    <a:pt x="72605" y="89947"/>
                    <a:pt x="80689" y="83213"/>
                  </a:cubicBezTo>
                  <a:cubicBezTo>
                    <a:pt x="88773" y="76480"/>
                    <a:pt x="89866" y="64468"/>
                    <a:pt x="83133" y="56384"/>
                  </a:cubicBezTo>
                  <a:cubicBezTo>
                    <a:pt x="82219" y="55288"/>
                    <a:pt x="81187" y="54298"/>
                    <a:pt x="80052" y="534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83" name="Vapaamuotoinen: Muoto 182">
              <a:extLst>
                <a:ext uri="{FF2B5EF4-FFF2-40B4-BE49-F238E27FC236}">
                  <a16:creationId xmlns:a16="http://schemas.microsoft.com/office/drawing/2014/main" id="{89CC2202-CB1C-4056-88F1-3130438A1627}"/>
                </a:ext>
              </a:extLst>
            </p:cNvPr>
            <p:cNvSpPr/>
            <p:nvPr/>
          </p:nvSpPr>
          <p:spPr>
            <a:xfrm>
              <a:off x="7889942" y="5907428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</p:grpSp>
      <p:sp>
        <p:nvSpPr>
          <p:cNvPr id="184" name="Vapaamuotoinen: Muoto 183">
            <a:extLst>
              <a:ext uri="{FF2B5EF4-FFF2-40B4-BE49-F238E27FC236}">
                <a16:creationId xmlns:a16="http://schemas.microsoft.com/office/drawing/2014/main" id="{2C39A475-1D53-4C35-AEDA-9AF37DF1ECA8}"/>
              </a:ext>
            </a:extLst>
          </p:cNvPr>
          <p:cNvSpPr/>
          <p:nvPr/>
        </p:nvSpPr>
        <p:spPr>
          <a:xfrm>
            <a:off x="5994520" y="2367260"/>
            <a:ext cx="205575" cy="205575"/>
          </a:xfrm>
          <a:custGeom>
            <a:avLst/>
            <a:gdLst>
              <a:gd name="connsiteX0" fmla="*/ 0 w 514350"/>
              <a:gd name="connsiteY0" fmla="*/ 0 h 514350"/>
              <a:gd name="connsiteX1" fmla="*/ 0 w 514350"/>
              <a:gd name="connsiteY1" fmla="*/ 514350 h 514350"/>
              <a:gd name="connsiteX2" fmla="*/ 514350 w 514350"/>
              <a:gd name="connsiteY2" fmla="*/ 514350 h 514350"/>
              <a:gd name="connsiteX3" fmla="*/ 514350 w 514350"/>
              <a:gd name="connsiteY3" fmla="*/ 0 h 514350"/>
              <a:gd name="connsiteX4" fmla="*/ 457200 w 514350"/>
              <a:gd name="connsiteY4" fmla="*/ 457200 h 514350"/>
              <a:gd name="connsiteX5" fmla="*/ 57150 w 514350"/>
              <a:gd name="connsiteY5" fmla="*/ 457200 h 514350"/>
              <a:gd name="connsiteX6" fmla="*/ 57150 w 514350"/>
              <a:gd name="connsiteY6" fmla="*/ 57150 h 514350"/>
              <a:gd name="connsiteX7" fmla="*/ 457200 w 514350"/>
              <a:gd name="connsiteY7" fmla="*/ 571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514350">
                <a:moveTo>
                  <a:pt x="0" y="0"/>
                </a:moveTo>
                <a:lnTo>
                  <a:pt x="0" y="514350"/>
                </a:lnTo>
                <a:lnTo>
                  <a:pt x="514350" y="514350"/>
                </a:lnTo>
                <a:lnTo>
                  <a:pt x="514350" y="0"/>
                </a:lnTo>
                <a:close/>
                <a:moveTo>
                  <a:pt x="457200" y="457200"/>
                </a:moveTo>
                <a:lnTo>
                  <a:pt x="57150" y="457200"/>
                </a:lnTo>
                <a:lnTo>
                  <a:pt x="57150" y="57150"/>
                </a:lnTo>
                <a:lnTo>
                  <a:pt x="457200" y="57150"/>
                </a:lnTo>
                <a:close/>
              </a:path>
            </a:pathLst>
          </a:custGeom>
          <a:solidFill>
            <a:srgbClr val="002F6C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 sz="1579"/>
          </a:p>
        </p:txBody>
      </p:sp>
      <p:grpSp>
        <p:nvGrpSpPr>
          <p:cNvPr id="185" name="Ryhmä 184">
            <a:extLst>
              <a:ext uri="{FF2B5EF4-FFF2-40B4-BE49-F238E27FC236}">
                <a16:creationId xmlns:a16="http://schemas.microsoft.com/office/drawing/2014/main" id="{E2792F09-AE43-4B84-913A-8D4F64C0F89F}"/>
              </a:ext>
            </a:extLst>
          </p:cNvPr>
          <p:cNvGrpSpPr/>
          <p:nvPr/>
        </p:nvGrpSpPr>
        <p:grpSpPr>
          <a:xfrm>
            <a:off x="5951231" y="1827465"/>
            <a:ext cx="292153" cy="316254"/>
            <a:chOff x="7235098" y="5550908"/>
            <a:chExt cx="759619" cy="822292"/>
          </a:xfrm>
          <a:solidFill>
            <a:srgbClr val="002F6C"/>
          </a:solidFill>
        </p:grpSpPr>
        <p:sp>
          <p:nvSpPr>
            <p:cNvPr id="186" name="Vapaamuotoinen: Muoto 185">
              <a:extLst>
                <a:ext uri="{FF2B5EF4-FFF2-40B4-BE49-F238E27FC236}">
                  <a16:creationId xmlns:a16="http://schemas.microsoft.com/office/drawing/2014/main" id="{90A1E173-497B-4DB5-8F18-179AC7175F96}"/>
                </a:ext>
              </a:extLst>
            </p:cNvPr>
            <p:cNvSpPr/>
            <p:nvPr/>
          </p:nvSpPr>
          <p:spPr>
            <a:xfrm>
              <a:off x="7506939" y="6225182"/>
              <a:ext cx="215744" cy="54959"/>
            </a:xfrm>
            <a:custGeom>
              <a:avLst/>
              <a:gdLst>
                <a:gd name="connsiteX0" fmla="*/ 189835 w 215744"/>
                <a:gd name="connsiteY0" fmla="*/ 0 h 54959"/>
                <a:gd name="connsiteX1" fmla="*/ 25910 w 215744"/>
                <a:gd name="connsiteY1" fmla="*/ 0 h 54959"/>
                <a:gd name="connsiteX2" fmla="*/ 48 w 215744"/>
                <a:gd name="connsiteY2" fmla="*/ 29098 h 54959"/>
                <a:gd name="connsiteX3" fmla="*/ 25910 w 215744"/>
                <a:gd name="connsiteY3" fmla="*/ 54959 h 54959"/>
                <a:gd name="connsiteX4" fmla="*/ 189835 w 215744"/>
                <a:gd name="connsiteY4" fmla="*/ 54959 h 54959"/>
                <a:gd name="connsiteX5" fmla="*/ 215696 w 215744"/>
                <a:gd name="connsiteY5" fmla="*/ 25861 h 54959"/>
                <a:gd name="connsiteX6" fmla="*/ 189835 w 215744"/>
                <a:gd name="connsiteY6" fmla="*/ 0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5744" h="54959">
                  <a:moveTo>
                    <a:pt x="189835" y="0"/>
                  </a:moveTo>
                  <a:lnTo>
                    <a:pt x="25910" y="0"/>
                  </a:lnTo>
                  <a:cubicBezTo>
                    <a:pt x="10734" y="894"/>
                    <a:pt x="-845" y="13922"/>
                    <a:pt x="48" y="29098"/>
                  </a:cubicBezTo>
                  <a:cubicBezTo>
                    <a:pt x="869" y="43027"/>
                    <a:pt x="11981" y="54139"/>
                    <a:pt x="25910" y="54959"/>
                  </a:cubicBezTo>
                  <a:lnTo>
                    <a:pt x="189835" y="54959"/>
                  </a:lnTo>
                  <a:cubicBezTo>
                    <a:pt x="205011" y="54065"/>
                    <a:pt x="216590" y="41037"/>
                    <a:pt x="215696" y="25861"/>
                  </a:cubicBezTo>
                  <a:cubicBezTo>
                    <a:pt x="214875" y="11932"/>
                    <a:pt x="203763" y="820"/>
                    <a:pt x="18983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87" name="Vapaamuotoinen: Muoto 186">
              <a:extLst>
                <a:ext uri="{FF2B5EF4-FFF2-40B4-BE49-F238E27FC236}">
                  <a16:creationId xmlns:a16="http://schemas.microsoft.com/office/drawing/2014/main" id="{D13EC60C-80EC-4809-BC53-E9DC992F95E5}"/>
                </a:ext>
              </a:extLst>
            </p:cNvPr>
            <p:cNvSpPr/>
            <p:nvPr/>
          </p:nvSpPr>
          <p:spPr>
            <a:xfrm>
              <a:off x="7555328" y="6318241"/>
              <a:ext cx="118967" cy="54959"/>
            </a:xfrm>
            <a:custGeom>
              <a:avLst/>
              <a:gdLst>
                <a:gd name="connsiteX0" fmla="*/ 59531 w 118967"/>
                <a:gd name="connsiteY0" fmla="*/ 54959 h 54959"/>
                <a:gd name="connsiteX1" fmla="*/ 118967 w 118967"/>
                <a:gd name="connsiteY1" fmla="*/ 0 h 54959"/>
                <a:gd name="connsiteX2" fmla="*/ 0 w 118967"/>
                <a:gd name="connsiteY2" fmla="*/ 0 h 54959"/>
                <a:gd name="connsiteX3" fmla="*/ 59531 w 118967"/>
                <a:gd name="connsiteY3" fmla="*/ 54959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967" h="54959">
                  <a:moveTo>
                    <a:pt x="59531" y="54959"/>
                  </a:moveTo>
                  <a:cubicBezTo>
                    <a:pt x="90631" y="54910"/>
                    <a:pt x="116487" y="31001"/>
                    <a:pt x="118967" y="0"/>
                  </a:cubicBezTo>
                  <a:lnTo>
                    <a:pt x="0" y="0"/>
                  </a:lnTo>
                  <a:cubicBezTo>
                    <a:pt x="2527" y="31016"/>
                    <a:pt x="28413" y="54914"/>
                    <a:pt x="59531" y="549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88" name="Vapaamuotoinen: Muoto 187">
              <a:extLst>
                <a:ext uri="{FF2B5EF4-FFF2-40B4-BE49-F238E27FC236}">
                  <a16:creationId xmlns:a16="http://schemas.microsoft.com/office/drawing/2014/main" id="{14BBF341-DF88-4CE4-B3AE-6BF5B4A7F050}"/>
                </a:ext>
              </a:extLst>
            </p:cNvPr>
            <p:cNvSpPr/>
            <p:nvPr/>
          </p:nvSpPr>
          <p:spPr>
            <a:xfrm>
              <a:off x="7376449" y="5693021"/>
              <a:ext cx="476249" cy="494061"/>
            </a:xfrm>
            <a:custGeom>
              <a:avLst/>
              <a:gdLst>
                <a:gd name="connsiteX0" fmla="*/ 476250 w 476249"/>
                <a:gd name="connsiteY0" fmla="*/ 243364 h 494061"/>
                <a:gd name="connsiteX1" fmla="*/ 476250 w 476249"/>
                <a:gd name="connsiteY1" fmla="*/ 235172 h 494061"/>
                <a:gd name="connsiteX2" fmla="*/ 238125 w 476249"/>
                <a:gd name="connsiteY2" fmla="*/ 0 h 494061"/>
                <a:gd name="connsiteX3" fmla="*/ 238125 w 476249"/>
                <a:gd name="connsiteY3" fmla="*/ 0 h 494061"/>
                <a:gd name="connsiteX4" fmla="*/ 0 w 476249"/>
                <a:gd name="connsiteY4" fmla="*/ 235172 h 494061"/>
                <a:gd name="connsiteX5" fmla="*/ 0 w 476249"/>
                <a:gd name="connsiteY5" fmla="*/ 243364 h 494061"/>
                <a:gd name="connsiteX6" fmla="*/ 16573 w 476249"/>
                <a:gd name="connsiteY6" fmla="*/ 325755 h 494061"/>
                <a:gd name="connsiteX7" fmla="*/ 57912 w 476249"/>
                <a:gd name="connsiteY7" fmla="*/ 393478 h 494061"/>
                <a:gd name="connsiteX8" fmla="*/ 113633 w 476249"/>
                <a:gd name="connsiteY8" fmla="*/ 483965 h 494061"/>
                <a:gd name="connsiteX9" fmla="*/ 130016 w 476249"/>
                <a:gd name="connsiteY9" fmla="*/ 494062 h 494061"/>
                <a:gd name="connsiteX10" fmla="*/ 346234 w 476249"/>
                <a:gd name="connsiteY10" fmla="*/ 494062 h 494061"/>
                <a:gd name="connsiteX11" fmla="*/ 362617 w 476249"/>
                <a:gd name="connsiteY11" fmla="*/ 483965 h 494061"/>
                <a:gd name="connsiteX12" fmla="*/ 418338 w 476249"/>
                <a:gd name="connsiteY12" fmla="*/ 393478 h 494061"/>
                <a:gd name="connsiteX13" fmla="*/ 459676 w 476249"/>
                <a:gd name="connsiteY13" fmla="*/ 325755 h 494061"/>
                <a:gd name="connsiteX14" fmla="*/ 476250 w 476249"/>
                <a:gd name="connsiteY14" fmla="*/ 243364 h 494061"/>
                <a:gd name="connsiteX15" fmla="*/ 421386 w 476249"/>
                <a:gd name="connsiteY15" fmla="*/ 242507 h 494061"/>
                <a:gd name="connsiteX16" fmla="*/ 408718 w 476249"/>
                <a:gd name="connsiteY16" fmla="*/ 306515 h 494061"/>
                <a:gd name="connsiteX17" fmla="*/ 377857 w 476249"/>
                <a:gd name="connsiteY17" fmla="*/ 356807 h 494061"/>
                <a:gd name="connsiteX18" fmla="*/ 323850 w 476249"/>
                <a:gd name="connsiteY18" fmla="*/ 438912 h 494061"/>
                <a:gd name="connsiteX19" fmla="*/ 152400 w 476249"/>
                <a:gd name="connsiteY19" fmla="*/ 438912 h 494061"/>
                <a:gd name="connsiteX20" fmla="*/ 98870 w 476249"/>
                <a:gd name="connsiteY20" fmla="*/ 356521 h 494061"/>
                <a:gd name="connsiteX21" fmla="*/ 68008 w 476249"/>
                <a:gd name="connsiteY21" fmla="*/ 306229 h 494061"/>
                <a:gd name="connsiteX22" fmla="*/ 54864 w 476249"/>
                <a:gd name="connsiteY22" fmla="*/ 242221 h 494061"/>
                <a:gd name="connsiteX23" fmla="*/ 54864 w 476249"/>
                <a:gd name="connsiteY23" fmla="*/ 235363 h 494061"/>
                <a:gd name="connsiteX24" fmla="*/ 237839 w 476249"/>
                <a:gd name="connsiteY24" fmla="*/ 54388 h 494061"/>
                <a:gd name="connsiteX25" fmla="*/ 237839 w 476249"/>
                <a:gd name="connsiteY25" fmla="*/ 54388 h 494061"/>
                <a:gd name="connsiteX26" fmla="*/ 420814 w 476249"/>
                <a:gd name="connsiteY26" fmla="*/ 235363 h 494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76249" h="494061">
                  <a:moveTo>
                    <a:pt x="476250" y="243364"/>
                  </a:moveTo>
                  <a:lnTo>
                    <a:pt x="476250" y="235172"/>
                  </a:lnTo>
                  <a:cubicBezTo>
                    <a:pt x="473823" y="105160"/>
                    <a:pt x="368157" y="804"/>
                    <a:pt x="238125" y="0"/>
                  </a:cubicBezTo>
                  <a:lnTo>
                    <a:pt x="238125" y="0"/>
                  </a:lnTo>
                  <a:cubicBezTo>
                    <a:pt x="108093" y="804"/>
                    <a:pt x="2427" y="105160"/>
                    <a:pt x="0" y="235172"/>
                  </a:cubicBezTo>
                  <a:lnTo>
                    <a:pt x="0" y="243364"/>
                  </a:lnTo>
                  <a:cubicBezTo>
                    <a:pt x="871" y="271562"/>
                    <a:pt x="6473" y="299414"/>
                    <a:pt x="16573" y="325755"/>
                  </a:cubicBezTo>
                  <a:cubicBezTo>
                    <a:pt x="26214" y="350609"/>
                    <a:pt x="40213" y="373543"/>
                    <a:pt x="57912" y="393478"/>
                  </a:cubicBezTo>
                  <a:cubicBezTo>
                    <a:pt x="79724" y="417195"/>
                    <a:pt x="103537" y="463391"/>
                    <a:pt x="113633" y="483965"/>
                  </a:cubicBezTo>
                  <a:cubicBezTo>
                    <a:pt x="116721" y="490180"/>
                    <a:pt x="123076" y="494096"/>
                    <a:pt x="130016" y="494062"/>
                  </a:cubicBezTo>
                  <a:lnTo>
                    <a:pt x="346234" y="494062"/>
                  </a:lnTo>
                  <a:cubicBezTo>
                    <a:pt x="353174" y="494096"/>
                    <a:pt x="359529" y="490180"/>
                    <a:pt x="362617" y="483965"/>
                  </a:cubicBezTo>
                  <a:cubicBezTo>
                    <a:pt x="372713" y="463391"/>
                    <a:pt x="396526" y="417290"/>
                    <a:pt x="418338" y="393478"/>
                  </a:cubicBezTo>
                  <a:cubicBezTo>
                    <a:pt x="436037" y="373543"/>
                    <a:pt x="450036" y="350609"/>
                    <a:pt x="459676" y="325755"/>
                  </a:cubicBezTo>
                  <a:cubicBezTo>
                    <a:pt x="469777" y="299414"/>
                    <a:pt x="475379" y="271562"/>
                    <a:pt x="476250" y="243364"/>
                  </a:cubicBezTo>
                  <a:close/>
                  <a:moveTo>
                    <a:pt x="421386" y="242507"/>
                  </a:moveTo>
                  <a:cubicBezTo>
                    <a:pt x="420709" y="264394"/>
                    <a:pt x="416429" y="286020"/>
                    <a:pt x="408718" y="306515"/>
                  </a:cubicBezTo>
                  <a:cubicBezTo>
                    <a:pt x="401485" y="324971"/>
                    <a:pt x="391037" y="341999"/>
                    <a:pt x="377857" y="356807"/>
                  </a:cubicBezTo>
                  <a:cubicBezTo>
                    <a:pt x="356714" y="381975"/>
                    <a:pt x="338588" y="409531"/>
                    <a:pt x="323850" y="438912"/>
                  </a:cubicBezTo>
                  <a:lnTo>
                    <a:pt x="152400" y="438912"/>
                  </a:lnTo>
                  <a:cubicBezTo>
                    <a:pt x="137831" y="409455"/>
                    <a:pt x="119864" y="381803"/>
                    <a:pt x="98870" y="356521"/>
                  </a:cubicBezTo>
                  <a:cubicBezTo>
                    <a:pt x="85690" y="341713"/>
                    <a:pt x="75241" y="324685"/>
                    <a:pt x="68008" y="306229"/>
                  </a:cubicBezTo>
                  <a:cubicBezTo>
                    <a:pt x="60135" y="285761"/>
                    <a:pt x="55694" y="264135"/>
                    <a:pt x="54864" y="242221"/>
                  </a:cubicBezTo>
                  <a:lnTo>
                    <a:pt x="54864" y="235363"/>
                  </a:lnTo>
                  <a:cubicBezTo>
                    <a:pt x="56570" y="135350"/>
                    <a:pt x="137813" y="54995"/>
                    <a:pt x="237839" y="54388"/>
                  </a:cubicBezTo>
                  <a:lnTo>
                    <a:pt x="237839" y="54388"/>
                  </a:lnTo>
                  <a:cubicBezTo>
                    <a:pt x="337865" y="54995"/>
                    <a:pt x="419109" y="135350"/>
                    <a:pt x="420814" y="2353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89" name="Vapaamuotoinen: Muoto 188">
              <a:extLst>
                <a:ext uri="{FF2B5EF4-FFF2-40B4-BE49-F238E27FC236}">
                  <a16:creationId xmlns:a16="http://schemas.microsoft.com/office/drawing/2014/main" id="{78D4B683-8DB1-4112-B9C5-257BB4652B45}"/>
                </a:ext>
              </a:extLst>
            </p:cNvPr>
            <p:cNvSpPr/>
            <p:nvPr/>
          </p:nvSpPr>
          <p:spPr>
            <a:xfrm>
              <a:off x="7597619" y="5550908"/>
              <a:ext cx="38100" cy="104775"/>
            </a:xfrm>
            <a:custGeom>
              <a:avLst/>
              <a:gdLst>
                <a:gd name="connsiteX0" fmla="*/ 19050 w 38100"/>
                <a:gd name="connsiteY0" fmla="*/ 104775 h 104775"/>
                <a:gd name="connsiteX1" fmla="*/ 38100 w 38100"/>
                <a:gd name="connsiteY1" fmla="*/ 85725 h 104775"/>
                <a:gd name="connsiteX2" fmla="*/ 38100 w 38100"/>
                <a:gd name="connsiteY2" fmla="*/ 19050 h 104775"/>
                <a:gd name="connsiteX3" fmla="*/ 19050 w 38100"/>
                <a:gd name="connsiteY3" fmla="*/ 0 h 104775"/>
                <a:gd name="connsiteX4" fmla="*/ 0 w 38100"/>
                <a:gd name="connsiteY4" fmla="*/ 19050 h 104775"/>
                <a:gd name="connsiteX5" fmla="*/ 0 w 38100"/>
                <a:gd name="connsiteY5" fmla="*/ 85725 h 104775"/>
                <a:gd name="connsiteX6" fmla="*/ 19050 w 38100"/>
                <a:gd name="connsiteY6" fmla="*/ 10477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00" h="104775">
                  <a:moveTo>
                    <a:pt x="19050" y="104775"/>
                  </a:moveTo>
                  <a:cubicBezTo>
                    <a:pt x="29571" y="104775"/>
                    <a:pt x="38100" y="96246"/>
                    <a:pt x="38100" y="85725"/>
                  </a:cubicBezTo>
                  <a:lnTo>
                    <a:pt x="38100" y="19050"/>
                  </a:lnTo>
                  <a:cubicBezTo>
                    <a:pt x="38100" y="8529"/>
                    <a:pt x="29571" y="0"/>
                    <a:pt x="19050" y="0"/>
                  </a:cubicBezTo>
                  <a:cubicBezTo>
                    <a:pt x="8529" y="0"/>
                    <a:pt x="0" y="8529"/>
                    <a:pt x="0" y="19050"/>
                  </a:cubicBezTo>
                  <a:lnTo>
                    <a:pt x="0" y="85725"/>
                  </a:lnTo>
                  <a:cubicBezTo>
                    <a:pt x="0" y="96246"/>
                    <a:pt x="8529" y="104775"/>
                    <a:pt x="1905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90" name="Vapaamuotoinen: Muoto 189">
              <a:extLst>
                <a:ext uri="{FF2B5EF4-FFF2-40B4-BE49-F238E27FC236}">
                  <a16:creationId xmlns:a16="http://schemas.microsoft.com/office/drawing/2014/main" id="{EDB21A31-231C-4557-94C7-DD162D553998}"/>
                </a:ext>
              </a:extLst>
            </p:cNvPr>
            <p:cNvSpPr/>
            <p:nvPr/>
          </p:nvSpPr>
          <p:spPr>
            <a:xfrm>
              <a:off x="7338536" y="5660297"/>
              <a:ext cx="84504" cy="84649"/>
            </a:xfrm>
            <a:custGeom>
              <a:avLst/>
              <a:gdLst>
                <a:gd name="connsiteX0" fmla="*/ 52105 w 84504"/>
                <a:gd name="connsiteY0" fmla="*/ 79111 h 84649"/>
                <a:gd name="connsiteX1" fmla="*/ 78965 w 84504"/>
                <a:gd name="connsiteY1" fmla="*/ 79111 h 84649"/>
                <a:gd name="connsiteX2" fmla="*/ 78965 w 84504"/>
                <a:gd name="connsiteY2" fmla="*/ 52250 h 84649"/>
                <a:gd name="connsiteX3" fmla="*/ 31817 w 84504"/>
                <a:gd name="connsiteY3" fmla="*/ 4911 h 84649"/>
                <a:gd name="connsiteX4" fmla="*/ 4910 w 84504"/>
                <a:gd name="connsiteY4" fmla="*/ 6283 h 84649"/>
                <a:gd name="connsiteX5" fmla="*/ 4956 w 84504"/>
                <a:gd name="connsiteY5" fmla="*/ 31866 h 84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504" h="84649">
                  <a:moveTo>
                    <a:pt x="52105" y="79111"/>
                  </a:moveTo>
                  <a:cubicBezTo>
                    <a:pt x="59535" y="86496"/>
                    <a:pt x="71535" y="86496"/>
                    <a:pt x="78965" y="79111"/>
                  </a:cubicBezTo>
                  <a:cubicBezTo>
                    <a:pt x="86351" y="71680"/>
                    <a:pt x="86351" y="59680"/>
                    <a:pt x="78965" y="52250"/>
                  </a:cubicBezTo>
                  <a:lnTo>
                    <a:pt x="31817" y="4911"/>
                  </a:lnTo>
                  <a:cubicBezTo>
                    <a:pt x="24008" y="-2140"/>
                    <a:pt x="11962" y="-1525"/>
                    <a:pt x="4910" y="6283"/>
                  </a:cubicBezTo>
                  <a:cubicBezTo>
                    <a:pt x="-1654" y="13555"/>
                    <a:pt x="-1634" y="24619"/>
                    <a:pt x="4956" y="318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91" name="Vapaamuotoinen: Muoto 190">
              <a:extLst>
                <a:ext uri="{FF2B5EF4-FFF2-40B4-BE49-F238E27FC236}">
                  <a16:creationId xmlns:a16="http://schemas.microsoft.com/office/drawing/2014/main" id="{C182D20E-D70F-46A7-BFE2-792D69777E90}"/>
                </a:ext>
              </a:extLst>
            </p:cNvPr>
            <p:cNvSpPr/>
            <p:nvPr/>
          </p:nvSpPr>
          <p:spPr>
            <a:xfrm>
              <a:off x="7810107" y="5665239"/>
              <a:ext cx="83603" cy="83426"/>
            </a:xfrm>
            <a:custGeom>
              <a:avLst/>
              <a:gdLst>
                <a:gd name="connsiteX0" fmla="*/ 19446 w 83603"/>
                <a:gd name="connsiteY0" fmla="*/ 83407 h 83426"/>
                <a:gd name="connsiteX1" fmla="*/ 32971 w 83603"/>
                <a:gd name="connsiteY1" fmla="*/ 77787 h 83426"/>
                <a:gd name="connsiteX2" fmla="*/ 80025 w 83603"/>
                <a:gd name="connsiteY2" fmla="*/ 30162 h 83426"/>
                <a:gd name="connsiteX3" fmla="*/ 75664 w 83603"/>
                <a:gd name="connsiteY3" fmla="*/ 3577 h 83426"/>
                <a:gd name="connsiteX4" fmla="*/ 53164 w 83603"/>
                <a:gd name="connsiteY4" fmla="*/ 3778 h 83426"/>
                <a:gd name="connsiteX5" fmla="*/ 5539 w 83603"/>
                <a:gd name="connsiteY5" fmla="*/ 51403 h 83426"/>
                <a:gd name="connsiteX6" fmla="*/ 5539 w 83603"/>
                <a:gd name="connsiteY6" fmla="*/ 78264 h 83426"/>
                <a:gd name="connsiteX7" fmla="*/ 19446 w 83603"/>
                <a:gd name="connsiteY7" fmla="*/ 83407 h 8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603" h="83426">
                  <a:moveTo>
                    <a:pt x="19446" y="83407"/>
                  </a:moveTo>
                  <a:cubicBezTo>
                    <a:pt x="24523" y="83411"/>
                    <a:pt x="29392" y="81388"/>
                    <a:pt x="32971" y="77787"/>
                  </a:cubicBezTo>
                  <a:lnTo>
                    <a:pt x="80025" y="30162"/>
                  </a:lnTo>
                  <a:cubicBezTo>
                    <a:pt x="86162" y="21617"/>
                    <a:pt x="84210" y="9714"/>
                    <a:pt x="75664" y="3577"/>
                  </a:cubicBezTo>
                  <a:cubicBezTo>
                    <a:pt x="68922" y="-1265"/>
                    <a:pt x="59819" y="-1184"/>
                    <a:pt x="53164" y="3778"/>
                  </a:cubicBezTo>
                  <a:lnTo>
                    <a:pt x="5539" y="51403"/>
                  </a:lnTo>
                  <a:cubicBezTo>
                    <a:pt x="-1846" y="58834"/>
                    <a:pt x="-1846" y="70833"/>
                    <a:pt x="5539" y="78264"/>
                  </a:cubicBezTo>
                  <a:cubicBezTo>
                    <a:pt x="9290" y="81786"/>
                    <a:pt x="14306" y="83641"/>
                    <a:pt x="19446" y="834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92" name="Vapaamuotoinen: Muoto 191">
              <a:extLst>
                <a:ext uri="{FF2B5EF4-FFF2-40B4-BE49-F238E27FC236}">
                  <a16:creationId xmlns:a16="http://schemas.microsoft.com/office/drawing/2014/main" id="{9673758B-3101-4316-B4FE-103ED1F7474F}"/>
                </a:ext>
              </a:extLst>
            </p:cNvPr>
            <p:cNvSpPr/>
            <p:nvPr/>
          </p:nvSpPr>
          <p:spPr>
            <a:xfrm>
              <a:off x="7235098" y="5908095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93" name="Vapaamuotoinen: Muoto 192">
              <a:extLst>
                <a:ext uri="{FF2B5EF4-FFF2-40B4-BE49-F238E27FC236}">
                  <a16:creationId xmlns:a16="http://schemas.microsoft.com/office/drawing/2014/main" id="{D717D940-F54D-4631-96D5-51C2D74DC8D8}"/>
                </a:ext>
              </a:extLst>
            </p:cNvPr>
            <p:cNvSpPr/>
            <p:nvPr/>
          </p:nvSpPr>
          <p:spPr>
            <a:xfrm>
              <a:off x="7336833" y="6109635"/>
              <a:ext cx="85249" cy="85725"/>
            </a:xfrm>
            <a:custGeom>
              <a:avLst/>
              <a:gdLst>
                <a:gd name="connsiteX0" fmla="*/ 53808 w 85249"/>
                <a:gd name="connsiteY0" fmla="*/ 4581 h 85725"/>
                <a:gd name="connsiteX1" fmla="*/ 6659 w 85249"/>
                <a:gd name="connsiteY1" fmla="*/ 52206 h 85725"/>
                <a:gd name="connsiteX2" fmla="*/ 4581 w 85249"/>
                <a:gd name="connsiteY2" fmla="*/ 79066 h 85725"/>
                <a:gd name="connsiteX3" fmla="*/ 31442 w 85249"/>
                <a:gd name="connsiteY3" fmla="*/ 81144 h 85725"/>
                <a:gd name="connsiteX4" fmla="*/ 33520 w 85249"/>
                <a:gd name="connsiteY4" fmla="*/ 79066 h 85725"/>
                <a:gd name="connsiteX5" fmla="*/ 80669 w 85249"/>
                <a:gd name="connsiteY5" fmla="*/ 31441 h 85725"/>
                <a:gd name="connsiteX6" fmla="*/ 78590 w 85249"/>
                <a:gd name="connsiteY6" fmla="*/ 4581 h 85725"/>
                <a:gd name="connsiteX7" fmla="*/ 53808 w 85249"/>
                <a:gd name="connsiteY7" fmla="*/ 4581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249" h="85725">
                  <a:moveTo>
                    <a:pt x="53808" y="4581"/>
                  </a:moveTo>
                  <a:lnTo>
                    <a:pt x="6659" y="52206"/>
                  </a:lnTo>
                  <a:cubicBezTo>
                    <a:pt x="-1332" y="59049"/>
                    <a:pt x="-2263" y="71075"/>
                    <a:pt x="4581" y="79066"/>
                  </a:cubicBezTo>
                  <a:cubicBezTo>
                    <a:pt x="11425" y="87058"/>
                    <a:pt x="23451" y="87987"/>
                    <a:pt x="31442" y="81144"/>
                  </a:cubicBezTo>
                  <a:cubicBezTo>
                    <a:pt x="32187" y="80506"/>
                    <a:pt x="32882" y="79811"/>
                    <a:pt x="33520" y="79066"/>
                  </a:cubicBezTo>
                  <a:lnTo>
                    <a:pt x="80669" y="31441"/>
                  </a:lnTo>
                  <a:cubicBezTo>
                    <a:pt x="87512" y="23450"/>
                    <a:pt x="86582" y="11424"/>
                    <a:pt x="78590" y="4581"/>
                  </a:cubicBezTo>
                  <a:cubicBezTo>
                    <a:pt x="71459" y="-1527"/>
                    <a:pt x="60941" y="-1527"/>
                    <a:pt x="53808" y="45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94" name="Vapaamuotoinen: Muoto 193">
              <a:extLst>
                <a:ext uri="{FF2B5EF4-FFF2-40B4-BE49-F238E27FC236}">
                  <a16:creationId xmlns:a16="http://schemas.microsoft.com/office/drawing/2014/main" id="{3CEECAB5-5302-474D-8AD9-9D05696E872A}"/>
                </a:ext>
              </a:extLst>
            </p:cNvPr>
            <p:cNvSpPr/>
            <p:nvPr/>
          </p:nvSpPr>
          <p:spPr>
            <a:xfrm>
              <a:off x="7809889" y="6104313"/>
              <a:ext cx="87546" cy="87626"/>
            </a:xfrm>
            <a:custGeom>
              <a:avLst/>
              <a:gdLst>
                <a:gd name="connsiteX0" fmla="*/ 33190 w 87546"/>
                <a:gd name="connsiteY0" fmla="*/ 6283 h 87626"/>
                <a:gd name="connsiteX1" fmla="*/ 6283 w 87546"/>
                <a:gd name="connsiteY1" fmla="*/ 4911 h 87626"/>
                <a:gd name="connsiteX2" fmla="*/ 4911 w 87546"/>
                <a:gd name="connsiteY2" fmla="*/ 31817 h 87626"/>
                <a:gd name="connsiteX3" fmla="*/ 6234 w 87546"/>
                <a:gd name="connsiteY3" fmla="*/ 33144 h 87626"/>
                <a:gd name="connsiteX4" fmla="*/ 53859 w 87546"/>
                <a:gd name="connsiteY4" fmla="*/ 80769 h 87626"/>
                <a:gd name="connsiteX5" fmla="*/ 80689 w 87546"/>
                <a:gd name="connsiteY5" fmla="*/ 83213 h 87626"/>
                <a:gd name="connsiteX6" fmla="*/ 83133 w 87546"/>
                <a:gd name="connsiteY6" fmla="*/ 56384 h 87626"/>
                <a:gd name="connsiteX7" fmla="*/ 80052 w 87546"/>
                <a:gd name="connsiteY7" fmla="*/ 53432 h 8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46" h="87626">
                  <a:moveTo>
                    <a:pt x="33190" y="6283"/>
                  </a:moveTo>
                  <a:cubicBezTo>
                    <a:pt x="26139" y="-1525"/>
                    <a:pt x="14093" y="-2140"/>
                    <a:pt x="6283" y="4911"/>
                  </a:cubicBezTo>
                  <a:cubicBezTo>
                    <a:pt x="-1525" y="11961"/>
                    <a:pt x="-2140" y="24007"/>
                    <a:pt x="4911" y="31817"/>
                  </a:cubicBezTo>
                  <a:cubicBezTo>
                    <a:pt x="5330" y="32280"/>
                    <a:pt x="5772" y="32724"/>
                    <a:pt x="6234" y="33144"/>
                  </a:cubicBezTo>
                  <a:lnTo>
                    <a:pt x="53859" y="80769"/>
                  </a:lnTo>
                  <a:cubicBezTo>
                    <a:pt x="60593" y="88853"/>
                    <a:pt x="72605" y="89947"/>
                    <a:pt x="80689" y="83213"/>
                  </a:cubicBezTo>
                  <a:cubicBezTo>
                    <a:pt x="88773" y="76480"/>
                    <a:pt x="89866" y="64468"/>
                    <a:pt x="83133" y="56384"/>
                  </a:cubicBezTo>
                  <a:cubicBezTo>
                    <a:pt x="82219" y="55288"/>
                    <a:pt x="81187" y="54298"/>
                    <a:pt x="80052" y="534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95" name="Vapaamuotoinen: Muoto 194">
              <a:extLst>
                <a:ext uri="{FF2B5EF4-FFF2-40B4-BE49-F238E27FC236}">
                  <a16:creationId xmlns:a16="http://schemas.microsoft.com/office/drawing/2014/main" id="{FFE2605A-FD0B-48A2-85F5-1CBD8852FB80}"/>
                </a:ext>
              </a:extLst>
            </p:cNvPr>
            <p:cNvSpPr/>
            <p:nvPr/>
          </p:nvSpPr>
          <p:spPr>
            <a:xfrm>
              <a:off x="7889942" y="5907428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</p:grpSp>
      <p:sp>
        <p:nvSpPr>
          <p:cNvPr id="196" name="Vapaamuotoinen: Muoto 195">
            <a:extLst>
              <a:ext uri="{FF2B5EF4-FFF2-40B4-BE49-F238E27FC236}">
                <a16:creationId xmlns:a16="http://schemas.microsoft.com/office/drawing/2014/main" id="{B58C03A8-459E-4DD4-9366-64C48C1B4A5C}"/>
              </a:ext>
            </a:extLst>
          </p:cNvPr>
          <p:cNvSpPr/>
          <p:nvPr/>
        </p:nvSpPr>
        <p:spPr>
          <a:xfrm>
            <a:off x="5994520" y="3607599"/>
            <a:ext cx="205575" cy="205575"/>
          </a:xfrm>
          <a:custGeom>
            <a:avLst/>
            <a:gdLst>
              <a:gd name="connsiteX0" fmla="*/ 0 w 514350"/>
              <a:gd name="connsiteY0" fmla="*/ 0 h 514350"/>
              <a:gd name="connsiteX1" fmla="*/ 0 w 514350"/>
              <a:gd name="connsiteY1" fmla="*/ 514350 h 514350"/>
              <a:gd name="connsiteX2" fmla="*/ 514350 w 514350"/>
              <a:gd name="connsiteY2" fmla="*/ 514350 h 514350"/>
              <a:gd name="connsiteX3" fmla="*/ 514350 w 514350"/>
              <a:gd name="connsiteY3" fmla="*/ 0 h 514350"/>
              <a:gd name="connsiteX4" fmla="*/ 457200 w 514350"/>
              <a:gd name="connsiteY4" fmla="*/ 457200 h 514350"/>
              <a:gd name="connsiteX5" fmla="*/ 57150 w 514350"/>
              <a:gd name="connsiteY5" fmla="*/ 457200 h 514350"/>
              <a:gd name="connsiteX6" fmla="*/ 57150 w 514350"/>
              <a:gd name="connsiteY6" fmla="*/ 57150 h 514350"/>
              <a:gd name="connsiteX7" fmla="*/ 457200 w 514350"/>
              <a:gd name="connsiteY7" fmla="*/ 571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514350">
                <a:moveTo>
                  <a:pt x="0" y="0"/>
                </a:moveTo>
                <a:lnTo>
                  <a:pt x="0" y="514350"/>
                </a:lnTo>
                <a:lnTo>
                  <a:pt x="514350" y="514350"/>
                </a:lnTo>
                <a:lnTo>
                  <a:pt x="514350" y="0"/>
                </a:lnTo>
                <a:close/>
                <a:moveTo>
                  <a:pt x="457200" y="457200"/>
                </a:moveTo>
                <a:lnTo>
                  <a:pt x="57150" y="457200"/>
                </a:lnTo>
                <a:lnTo>
                  <a:pt x="57150" y="57150"/>
                </a:lnTo>
                <a:lnTo>
                  <a:pt x="457200" y="57150"/>
                </a:lnTo>
                <a:close/>
              </a:path>
            </a:pathLst>
          </a:custGeom>
          <a:solidFill>
            <a:srgbClr val="002F6C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 sz="1579"/>
          </a:p>
        </p:txBody>
      </p:sp>
      <p:grpSp>
        <p:nvGrpSpPr>
          <p:cNvPr id="197" name="Ryhmä 196">
            <a:extLst>
              <a:ext uri="{FF2B5EF4-FFF2-40B4-BE49-F238E27FC236}">
                <a16:creationId xmlns:a16="http://schemas.microsoft.com/office/drawing/2014/main" id="{92E0F481-D9F5-4ECD-921E-3B926327EFA7}"/>
              </a:ext>
            </a:extLst>
          </p:cNvPr>
          <p:cNvGrpSpPr/>
          <p:nvPr/>
        </p:nvGrpSpPr>
        <p:grpSpPr>
          <a:xfrm>
            <a:off x="5951231" y="3148798"/>
            <a:ext cx="292153" cy="316254"/>
            <a:chOff x="7235098" y="5550908"/>
            <a:chExt cx="759619" cy="822292"/>
          </a:xfrm>
          <a:solidFill>
            <a:srgbClr val="002F6C"/>
          </a:solidFill>
        </p:grpSpPr>
        <p:sp>
          <p:nvSpPr>
            <p:cNvPr id="198" name="Vapaamuotoinen: Muoto 197">
              <a:extLst>
                <a:ext uri="{FF2B5EF4-FFF2-40B4-BE49-F238E27FC236}">
                  <a16:creationId xmlns:a16="http://schemas.microsoft.com/office/drawing/2014/main" id="{90FA0575-4021-480F-A8C3-D7B3E2788ABE}"/>
                </a:ext>
              </a:extLst>
            </p:cNvPr>
            <p:cNvSpPr/>
            <p:nvPr/>
          </p:nvSpPr>
          <p:spPr>
            <a:xfrm>
              <a:off x="7506939" y="6225182"/>
              <a:ext cx="215744" cy="54959"/>
            </a:xfrm>
            <a:custGeom>
              <a:avLst/>
              <a:gdLst>
                <a:gd name="connsiteX0" fmla="*/ 189835 w 215744"/>
                <a:gd name="connsiteY0" fmla="*/ 0 h 54959"/>
                <a:gd name="connsiteX1" fmla="*/ 25910 w 215744"/>
                <a:gd name="connsiteY1" fmla="*/ 0 h 54959"/>
                <a:gd name="connsiteX2" fmla="*/ 48 w 215744"/>
                <a:gd name="connsiteY2" fmla="*/ 29098 h 54959"/>
                <a:gd name="connsiteX3" fmla="*/ 25910 w 215744"/>
                <a:gd name="connsiteY3" fmla="*/ 54959 h 54959"/>
                <a:gd name="connsiteX4" fmla="*/ 189835 w 215744"/>
                <a:gd name="connsiteY4" fmla="*/ 54959 h 54959"/>
                <a:gd name="connsiteX5" fmla="*/ 215696 w 215744"/>
                <a:gd name="connsiteY5" fmla="*/ 25861 h 54959"/>
                <a:gd name="connsiteX6" fmla="*/ 189835 w 215744"/>
                <a:gd name="connsiteY6" fmla="*/ 0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5744" h="54959">
                  <a:moveTo>
                    <a:pt x="189835" y="0"/>
                  </a:moveTo>
                  <a:lnTo>
                    <a:pt x="25910" y="0"/>
                  </a:lnTo>
                  <a:cubicBezTo>
                    <a:pt x="10734" y="894"/>
                    <a:pt x="-845" y="13922"/>
                    <a:pt x="48" y="29098"/>
                  </a:cubicBezTo>
                  <a:cubicBezTo>
                    <a:pt x="869" y="43027"/>
                    <a:pt x="11981" y="54139"/>
                    <a:pt x="25910" y="54959"/>
                  </a:cubicBezTo>
                  <a:lnTo>
                    <a:pt x="189835" y="54959"/>
                  </a:lnTo>
                  <a:cubicBezTo>
                    <a:pt x="205011" y="54065"/>
                    <a:pt x="216590" y="41037"/>
                    <a:pt x="215696" y="25861"/>
                  </a:cubicBezTo>
                  <a:cubicBezTo>
                    <a:pt x="214875" y="11932"/>
                    <a:pt x="203763" y="820"/>
                    <a:pt x="18983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199" name="Vapaamuotoinen: Muoto 198">
              <a:extLst>
                <a:ext uri="{FF2B5EF4-FFF2-40B4-BE49-F238E27FC236}">
                  <a16:creationId xmlns:a16="http://schemas.microsoft.com/office/drawing/2014/main" id="{86989A08-9E72-4891-B03F-7DCEA6B5A7A8}"/>
                </a:ext>
              </a:extLst>
            </p:cNvPr>
            <p:cNvSpPr/>
            <p:nvPr/>
          </p:nvSpPr>
          <p:spPr>
            <a:xfrm>
              <a:off x="7555328" y="6318241"/>
              <a:ext cx="118967" cy="54959"/>
            </a:xfrm>
            <a:custGeom>
              <a:avLst/>
              <a:gdLst>
                <a:gd name="connsiteX0" fmla="*/ 59531 w 118967"/>
                <a:gd name="connsiteY0" fmla="*/ 54959 h 54959"/>
                <a:gd name="connsiteX1" fmla="*/ 118967 w 118967"/>
                <a:gd name="connsiteY1" fmla="*/ 0 h 54959"/>
                <a:gd name="connsiteX2" fmla="*/ 0 w 118967"/>
                <a:gd name="connsiteY2" fmla="*/ 0 h 54959"/>
                <a:gd name="connsiteX3" fmla="*/ 59531 w 118967"/>
                <a:gd name="connsiteY3" fmla="*/ 54959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967" h="54959">
                  <a:moveTo>
                    <a:pt x="59531" y="54959"/>
                  </a:moveTo>
                  <a:cubicBezTo>
                    <a:pt x="90631" y="54910"/>
                    <a:pt x="116487" y="31001"/>
                    <a:pt x="118967" y="0"/>
                  </a:cubicBezTo>
                  <a:lnTo>
                    <a:pt x="0" y="0"/>
                  </a:lnTo>
                  <a:cubicBezTo>
                    <a:pt x="2527" y="31016"/>
                    <a:pt x="28413" y="54914"/>
                    <a:pt x="59531" y="549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00" name="Vapaamuotoinen: Muoto 199">
              <a:extLst>
                <a:ext uri="{FF2B5EF4-FFF2-40B4-BE49-F238E27FC236}">
                  <a16:creationId xmlns:a16="http://schemas.microsoft.com/office/drawing/2014/main" id="{3034A97E-C3DE-49AD-B27C-E4CFCCBB93D7}"/>
                </a:ext>
              </a:extLst>
            </p:cNvPr>
            <p:cNvSpPr/>
            <p:nvPr/>
          </p:nvSpPr>
          <p:spPr>
            <a:xfrm>
              <a:off x="7376449" y="5693021"/>
              <a:ext cx="476249" cy="494061"/>
            </a:xfrm>
            <a:custGeom>
              <a:avLst/>
              <a:gdLst>
                <a:gd name="connsiteX0" fmla="*/ 476250 w 476249"/>
                <a:gd name="connsiteY0" fmla="*/ 243364 h 494061"/>
                <a:gd name="connsiteX1" fmla="*/ 476250 w 476249"/>
                <a:gd name="connsiteY1" fmla="*/ 235172 h 494061"/>
                <a:gd name="connsiteX2" fmla="*/ 238125 w 476249"/>
                <a:gd name="connsiteY2" fmla="*/ 0 h 494061"/>
                <a:gd name="connsiteX3" fmla="*/ 238125 w 476249"/>
                <a:gd name="connsiteY3" fmla="*/ 0 h 494061"/>
                <a:gd name="connsiteX4" fmla="*/ 0 w 476249"/>
                <a:gd name="connsiteY4" fmla="*/ 235172 h 494061"/>
                <a:gd name="connsiteX5" fmla="*/ 0 w 476249"/>
                <a:gd name="connsiteY5" fmla="*/ 243364 h 494061"/>
                <a:gd name="connsiteX6" fmla="*/ 16573 w 476249"/>
                <a:gd name="connsiteY6" fmla="*/ 325755 h 494061"/>
                <a:gd name="connsiteX7" fmla="*/ 57912 w 476249"/>
                <a:gd name="connsiteY7" fmla="*/ 393478 h 494061"/>
                <a:gd name="connsiteX8" fmla="*/ 113633 w 476249"/>
                <a:gd name="connsiteY8" fmla="*/ 483965 h 494061"/>
                <a:gd name="connsiteX9" fmla="*/ 130016 w 476249"/>
                <a:gd name="connsiteY9" fmla="*/ 494062 h 494061"/>
                <a:gd name="connsiteX10" fmla="*/ 346234 w 476249"/>
                <a:gd name="connsiteY10" fmla="*/ 494062 h 494061"/>
                <a:gd name="connsiteX11" fmla="*/ 362617 w 476249"/>
                <a:gd name="connsiteY11" fmla="*/ 483965 h 494061"/>
                <a:gd name="connsiteX12" fmla="*/ 418338 w 476249"/>
                <a:gd name="connsiteY12" fmla="*/ 393478 h 494061"/>
                <a:gd name="connsiteX13" fmla="*/ 459676 w 476249"/>
                <a:gd name="connsiteY13" fmla="*/ 325755 h 494061"/>
                <a:gd name="connsiteX14" fmla="*/ 476250 w 476249"/>
                <a:gd name="connsiteY14" fmla="*/ 243364 h 494061"/>
                <a:gd name="connsiteX15" fmla="*/ 421386 w 476249"/>
                <a:gd name="connsiteY15" fmla="*/ 242507 h 494061"/>
                <a:gd name="connsiteX16" fmla="*/ 408718 w 476249"/>
                <a:gd name="connsiteY16" fmla="*/ 306515 h 494061"/>
                <a:gd name="connsiteX17" fmla="*/ 377857 w 476249"/>
                <a:gd name="connsiteY17" fmla="*/ 356807 h 494061"/>
                <a:gd name="connsiteX18" fmla="*/ 323850 w 476249"/>
                <a:gd name="connsiteY18" fmla="*/ 438912 h 494061"/>
                <a:gd name="connsiteX19" fmla="*/ 152400 w 476249"/>
                <a:gd name="connsiteY19" fmla="*/ 438912 h 494061"/>
                <a:gd name="connsiteX20" fmla="*/ 98870 w 476249"/>
                <a:gd name="connsiteY20" fmla="*/ 356521 h 494061"/>
                <a:gd name="connsiteX21" fmla="*/ 68008 w 476249"/>
                <a:gd name="connsiteY21" fmla="*/ 306229 h 494061"/>
                <a:gd name="connsiteX22" fmla="*/ 54864 w 476249"/>
                <a:gd name="connsiteY22" fmla="*/ 242221 h 494061"/>
                <a:gd name="connsiteX23" fmla="*/ 54864 w 476249"/>
                <a:gd name="connsiteY23" fmla="*/ 235363 h 494061"/>
                <a:gd name="connsiteX24" fmla="*/ 237839 w 476249"/>
                <a:gd name="connsiteY24" fmla="*/ 54388 h 494061"/>
                <a:gd name="connsiteX25" fmla="*/ 237839 w 476249"/>
                <a:gd name="connsiteY25" fmla="*/ 54388 h 494061"/>
                <a:gd name="connsiteX26" fmla="*/ 420814 w 476249"/>
                <a:gd name="connsiteY26" fmla="*/ 235363 h 494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76249" h="494061">
                  <a:moveTo>
                    <a:pt x="476250" y="243364"/>
                  </a:moveTo>
                  <a:lnTo>
                    <a:pt x="476250" y="235172"/>
                  </a:lnTo>
                  <a:cubicBezTo>
                    <a:pt x="473823" y="105160"/>
                    <a:pt x="368157" y="804"/>
                    <a:pt x="238125" y="0"/>
                  </a:cubicBezTo>
                  <a:lnTo>
                    <a:pt x="238125" y="0"/>
                  </a:lnTo>
                  <a:cubicBezTo>
                    <a:pt x="108093" y="804"/>
                    <a:pt x="2427" y="105160"/>
                    <a:pt x="0" y="235172"/>
                  </a:cubicBezTo>
                  <a:lnTo>
                    <a:pt x="0" y="243364"/>
                  </a:lnTo>
                  <a:cubicBezTo>
                    <a:pt x="871" y="271562"/>
                    <a:pt x="6473" y="299414"/>
                    <a:pt x="16573" y="325755"/>
                  </a:cubicBezTo>
                  <a:cubicBezTo>
                    <a:pt x="26214" y="350609"/>
                    <a:pt x="40213" y="373543"/>
                    <a:pt x="57912" y="393478"/>
                  </a:cubicBezTo>
                  <a:cubicBezTo>
                    <a:pt x="79724" y="417195"/>
                    <a:pt x="103537" y="463391"/>
                    <a:pt x="113633" y="483965"/>
                  </a:cubicBezTo>
                  <a:cubicBezTo>
                    <a:pt x="116721" y="490180"/>
                    <a:pt x="123076" y="494096"/>
                    <a:pt x="130016" y="494062"/>
                  </a:cubicBezTo>
                  <a:lnTo>
                    <a:pt x="346234" y="494062"/>
                  </a:lnTo>
                  <a:cubicBezTo>
                    <a:pt x="353174" y="494096"/>
                    <a:pt x="359529" y="490180"/>
                    <a:pt x="362617" y="483965"/>
                  </a:cubicBezTo>
                  <a:cubicBezTo>
                    <a:pt x="372713" y="463391"/>
                    <a:pt x="396526" y="417290"/>
                    <a:pt x="418338" y="393478"/>
                  </a:cubicBezTo>
                  <a:cubicBezTo>
                    <a:pt x="436037" y="373543"/>
                    <a:pt x="450036" y="350609"/>
                    <a:pt x="459676" y="325755"/>
                  </a:cubicBezTo>
                  <a:cubicBezTo>
                    <a:pt x="469777" y="299414"/>
                    <a:pt x="475379" y="271562"/>
                    <a:pt x="476250" y="243364"/>
                  </a:cubicBezTo>
                  <a:close/>
                  <a:moveTo>
                    <a:pt x="421386" y="242507"/>
                  </a:moveTo>
                  <a:cubicBezTo>
                    <a:pt x="420709" y="264394"/>
                    <a:pt x="416429" y="286020"/>
                    <a:pt x="408718" y="306515"/>
                  </a:cubicBezTo>
                  <a:cubicBezTo>
                    <a:pt x="401485" y="324971"/>
                    <a:pt x="391037" y="341999"/>
                    <a:pt x="377857" y="356807"/>
                  </a:cubicBezTo>
                  <a:cubicBezTo>
                    <a:pt x="356714" y="381975"/>
                    <a:pt x="338588" y="409531"/>
                    <a:pt x="323850" y="438912"/>
                  </a:cubicBezTo>
                  <a:lnTo>
                    <a:pt x="152400" y="438912"/>
                  </a:lnTo>
                  <a:cubicBezTo>
                    <a:pt x="137831" y="409455"/>
                    <a:pt x="119864" y="381803"/>
                    <a:pt x="98870" y="356521"/>
                  </a:cubicBezTo>
                  <a:cubicBezTo>
                    <a:pt x="85690" y="341713"/>
                    <a:pt x="75241" y="324685"/>
                    <a:pt x="68008" y="306229"/>
                  </a:cubicBezTo>
                  <a:cubicBezTo>
                    <a:pt x="60135" y="285761"/>
                    <a:pt x="55694" y="264135"/>
                    <a:pt x="54864" y="242221"/>
                  </a:cubicBezTo>
                  <a:lnTo>
                    <a:pt x="54864" y="235363"/>
                  </a:lnTo>
                  <a:cubicBezTo>
                    <a:pt x="56570" y="135350"/>
                    <a:pt x="137813" y="54995"/>
                    <a:pt x="237839" y="54388"/>
                  </a:cubicBezTo>
                  <a:lnTo>
                    <a:pt x="237839" y="54388"/>
                  </a:lnTo>
                  <a:cubicBezTo>
                    <a:pt x="337865" y="54995"/>
                    <a:pt x="419109" y="135350"/>
                    <a:pt x="420814" y="2353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01" name="Vapaamuotoinen: Muoto 200">
              <a:extLst>
                <a:ext uri="{FF2B5EF4-FFF2-40B4-BE49-F238E27FC236}">
                  <a16:creationId xmlns:a16="http://schemas.microsoft.com/office/drawing/2014/main" id="{D87FB9F2-80C6-4BC3-BB37-3A20867B2920}"/>
                </a:ext>
              </a:extLst>
            </p:cNvPr>
            <p:cNvSpPr/>
            <p:nvPr/>
          </p:nvSpPr>
          <p:spPr>
            <a:xfrm>
              <a:off x="7597619" y="5550908"/>
              <a:ext cx="38100" cy="104775"/>
            </a:xfrm>
            <a:custGeom>
              <a:avLst/>
              <a:gdLst>
                <a:gd name="connsiteX0" fmla="*/ 19050 w 38100"/>
                <a:gd name="connsiteY0" fmla="*/ 104775 h 104775"/>
                <a:gd name="connsiteX1" fmla="*/ 38100 w 38100"/>
                <a:gd name="connsiteY1" fmla="*/ 85725 h 104775"/>
                <a:gd name="connsiteX2" fmla="*/ 38100 w 38100"/>
                <a:gd name="connsiteY2" fmla="*/ 19050 h 104775"/>
                <a:gd name="connsiteX3" fmla="*/ 19050 w 38100"/>
                <a:gd name="connsiteY3" fmla="*/ 0 h 104775"/>
                <a:gd name="connsiteX4" fmla="*/ 0 w 38100"/>
                <a:gd name="connsiteY4" fmla="*/ 19050 h 104775"/>
                <a:gd name="connsiteX5" fmla="*/ 0 w 38100"/>
                <a:gd name="connsiteY5" fmla="*/ 85725 h 104775"/>
                <a:gd name="connsiteX6" fmla="*/ 19050 w 38100"/>
                <a:gd name="connsiteY6" fmla="*/ 10477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00" h="104775">
                  <a:moveTo>
                    <a:pt x="19050" y="104775"/>
                  </a:moveTo>
                  <a:cubicBezTo>
                    <a:pt x="29571" y="104775"/>
                    <a:pt x="38100" y="96246"/>
                    <a:pt x="38100" y="85725"/>
                  </a:cubicBezTo>
                  <a:lnTo>
                    <a:pt x="38100" y="19050"/>
                  </a:lnTo>
                  <a:cubicBezTo>
                    <a:pt x="38100" y="8529"/>
                    <a:pt x="29571" y="0"/>
                    <a:pt x="19050" y="0"/>
                  </a:cubicBezTo>
                  <a:cubicBezTo>
                    <a:pt x="8529" y="0"/>
                    <a:pt x="0" y="8529"/>
                    <a:pt x="0" y="19050"/>
                  </a:cubicBezTo>
                  <a:lnTo>
                    <a:pt x="0" y="85725"/>
                  </a:lnTo>
                  <a:cubicBezTo>
                    <a:pt x="0" y="96246"/>
                    <a:pt x="8529" y="104775"/>
                    <a:pt x="1905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02" name="Vapaamuotoinen: Muoto 201">
              <a:extLst>
                <a:ext uri="{FF2B5EF4-FFF2-40B4-BE49-F238E27FC236}">
                  <a16:creationId xmlns:a16="http://schemas.microsoft.com/office/drawing/2014/main" id="{073715AB-974E-407E-A802-AF152C7DE6D7}"/>
                </a:ext>
              </a:extLst>
            </p:cNvPr>
            <p:cNvSpPr/>
            <p:nvPr/>
          </p:nvSpPr>
          <p:spPr>
            <a:xfrm>
              <a:off x="7338536" y="5660297"/>
              <a:ext cx="84504" cy="84649"/>
            </a:xfrm>
            <a:custGeom>
              <a:avLst/>
              <a:gdLst>
                <a:gd name="connsiteX0" fmla="*/ 52105 w 84504"/>
                <a:gd name="connsiteY0" fmla="*/ 79111 h 84649"/>
                <a:gd name="connsiteX1" fmla="*/ 78965 w 84504"/>
                <a:gd name="connsiteY1" fmla="*/ 79111 h 84649"/>
                <a:gd name="connsiteX2" fmla="*/ 78965 w 84504"/>
                <a:gd name="connsiteY2" fmla="*/ 52250 h 84649"/>
                <a:gd name="connsiteX3" fmla="*/ 31817 w 84504"/>
                <a:gd name="connsiteY3" fmla="*/ 4911 h 84649"/>
                <a:gd name="connsiteX4" fmla="*/ 4910 w 84504"/>
                <a:gd name="connsiteY4" fmla="*/ 6283 h 84649"/>
                <a:gd name="connsiteX5" fmla="*/ 4956 w 84504"/>
                <a:gd name="connsiteY5" fmla="*/ 31866 h 84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504" h="84649">
                  <a:moveTo>
                    <a:pt x="52105" y="79111"/>
                  </a:moveTo>
                  <a:cubicBezTo>
                    <a:pt x="59535" y="86496"/>
                    <a:pt x="71535" y="86496"/>
                    <a:pt x="78965" y="79111"/>
                  </a:cubicBezTo>
                  <a:cubicBezTo>
                    <a:pt x="86351" y="71680"/>
                    <a:pt x="86351" y="59680"/>
                    <a:pt x="78965" y="52250"/>
                  </a:cubicBezTo>
                  <a:lnTo>
                    <a:pt x="31817" y="4911"/>
                  </a:lnTo>
                  <a:cubicBezTo>
                    <a:pt x="24008" y="-2140"/>
                    <a:pt x="11962" y="-1525"/>
                    <a:pt x="4910" y="6283"/>
                  </a:cubicBezTo>
                  <a:cubicBezTo>
                    <a:pt x="-1654" y="13555"/>
                    <a:pt x="-1634" y="24619"/>
                    <a:pt x="4956" y="318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03" name="Vapaamuotoinen: Muoto 202">
              <a:extLst>
                <a:ext uri="{FF2B5EF4-FFF2-40B4-BE49-F238E27FC236}">
                  <a16:creationId xmlns:a16="http://schemas.microsoft.com/office/drawing/2014/main" id="{6C080CB5-8C55-412B-853A-FED0C6CC4979}"/>
                </a:ext>
              </a:extLst>
            </p:cNvPr>
            <p:cNvSpPr/>
            <p:nvPr/>
          </p:nvSpPr>
          <p:spPr>
            <a:xfrm>
              <a:off x="7810107" y="5665239"/>
              <a:ext cx="83603" cy="83426"/>
            </a:xfrm>
            <a:custGeom>
              <a:avLst/>
              <a:gdLst>
                <a:gd name="connsiteX0" fmla="*/ 19446 w 83603"/>
                <a:gd name="connsiteY0" fmla="*/ 83407 h 83426"/>
                <a:gd name="connsiteX1" fmla="*/ 32971 w 83603"/>
                <a:gd name="connsiteY1" fmla="*/ 77787 h 83426"/>
                <a:gd name="connsiteX2" fmla="*/ 80025 w 83603"/>
                <a:gd name="connsiteY2" fmla="*/ 30162 h 83426"/>
                <a:gd name="connsiteX3" fmla="*/ 75664 w 83603"/>
                <a:gd name="connsiteY3" fmla="*/ 3577 h 83426"/>
                <a:gd name="connsiteX4" fmla="*/ 53164 w 83603"/>
                <a:gd name="connsiteY4" fmla="*/ 3778 h 83426"/>
                <a:gd name="connsiteX5" fmla="*/ 5539 w 83603"/>
                <a:gd name="connsiteY5" fmla="*/ 51403 h 83426"/>
                <a:gd name="connsiteX6" fmla="*/ 5539 w 83603"/>
                <a:gd name="connsiteY6" fmla="*/ 78264 h 83426"/>
                <a:gd name="connsiteX7" fmla="*/ 19446 w 83603"/>
                <a:gd name="connsiteY7" fmla="*/ 83407 h 8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603" h="83426">
                  <a:moveTo>
                    <a:pt x="19446" y="83407"/>
                  </a:moveTo>
                  <a:cubicBezTo>
                    <a:pt x="24523" y="83411"/>
                    <a:pt x="29392" y="81388"/>
                    <a:pt x="32971" y="77787"/>
                  </a:cubicBezTo>
                  <a:lnTo>
                    <a:pt x="80025" y="30162"/>
                  </a:lnTo>
                  <a:cubicBezTo>
                    <a:pt x="86162" y="21617"/>
                    <a:pt x="84210" y="9714"/>
                    <a:pt x="75664" y="3577"/>
                  </a:cubicBezTo>
                  <a:cubicBezTo>
                    <a:pt x="68922" y="-1265"/>
                    <a:pt x="59819" y="-1184"/>
                    <a:pt x="53164" y="3778"/>
                  </a:cubicBezTo>
                  <a:lnTo>
                    <a:pt x="5539" y="51403"/>
                  </a:lnTo>
                  <a:cubicBezTo>
                    <a:pt x="-1846" y="58834"/>
                    <a:pt x="-1846" y="70833"/>
                    <a:pt x="5539" y="78264"/>
                  </a:cubicBezTo>
                  <a:cubicBezTo>
                    <a:pt x="9290" y="81786"/>
                    <a:pt x="14306" y="83641"/>
                    <a:pt x="19446" y="834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04" name="Vapaamuotoinen: Muoto 203">
              <a:extLst>
                <a:ext uri="{FF2B5EF4-FFF2-40B4-BE49-F238E27FC236}">
                  <a16:creationId xmlns:a16="http://schemas.microsoft.com/office/drawing/2014/main" id="{E72BA904-22AD-4347-A732-5D5315AE9661}"/>
                </a:ext>
              </a:extLst>
            </p:cNvPr>
            <p:cNvSpPr/>
            <p:nvPr/>
          </p:nvSpPr>
          <p:spPr>
            <a:xfrm>
              <a:off x="7235098" y="5908095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05" name="Vapaamuotoinen: Muoto 204">
              <a:extLst>
                <a:ext uri="{FF2B5EF4-FFF2-40B4-BE49-F238E27FC236}">
                  <a16:creationId xmlns:a16="http://schemas.microsoft.com/office/drawing/2014/main" id="{173A1929-6350-40FF-801F-55A933BDCFF3}"/>
                </a:ext>
              </a:extLst>
            </p:cNvPr>
            <p:cNvSpPr/>
            <p:nvPr/>
          </p:nvSpPr>
          <p:spPr>
            <a:xfrm>
              <a:off x="7336833" y="6109635"/>
              <a:ext cx="85249" cy="85725"/>
            </a:xfrm>
            <a:custGeom>
              <a:avLst/>
              <a:gdLst>
                <a:gd name="connsiteX0" fmla="*/ 53808 w 85249"/>
                <a:gd name="connsiteY0" fmla="*/ 4581 h 85725"/>
                <a:gd name="connsiteX1" fmla="*/ 6659 w 85249"/>
                <a:gd name="connsiteY1" fmla="*/ 52206 h 85725"/>
                <a:gd name="connsiteX2" fmla="*/ 4581 w 85249"/>
                <a:gd name="connsiteY2" fmla="*/ 79066 h 85725"/>
                <a:gd name="connsiteX3" fmla="*/ 31442 w 85249"/>
                <a:gd name="connsiteY3" fmla="*/ 81144 h 85725"/>
                <a:gd name="connsiteX4" fmla="*/ 33520 w 85249"/>
                <a:gd name="connsiteY4" fmla="*/ 79066 h 85725"/>
                <a:gd name="connsiteX5" fmla="*/ 80669 w 85249"/>
                <a:gd name="connsiteY5" fmla="*/ 31441 h 85725"/>
                <a:gd name="connsiteX6" fmla="*/ 78590 w 85249"/>
                <a:gd name="connsiteY6" fmla="*/ 4581 h 85725"/>
                <a:gd name="connsiteX7" fmla="*/ 53808 w 85249"/>
                <a:gd name="connsiteY7" fmla="*/ 4581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249" h="85725">
                  <a:moveTo>
                    <a:pt x="53808" y="4581"/>
                  </a:moveTo>
                  <a:lnTo>
                    <a:pt x="6659" y="52206"/>
                  </a:lnTo>
                  <a:cubicBezTo>
                    <a:pt x="-1332" y="59049"/>
                    <a:pt x="-2263" y="71075"/>
                    <a:pt x="4581" y="79066"/>
                  </a:cubicBezTo>
                  <a:cubicBezTo>
                    <a:pt x="11425" y="87058"/>
                    <a:pt x="23451" y="87987"/>
                    <a:pt x="31442" y="81144"/>
                  </a:cubicBezTo>
                  <a:cubicBezTo>
                    <a:pt x="32187" y="80506"/>
                    <a:pt x="32882" y="79811"/>
                    <a:pt x="33520" y="79066"/>
                  </a:cubicBezTo>
                  <a:lnTo>
                    <a:pt x="80669" y="31441"/>
                  </a:lnTo>
                  <a:cubicBezTo>
                    <a:pt x="87512" y="23450"/>
                    <a:pt x="86582" y="11424"/>
                    <a:pt x="78590" y="4581"/>
                  </a:cubicBezTo>
                  <a:cubicBezTo>
                    <a:pt x="71459" y="-1527"/>
                    <a:pt x="60941" y="-1527"/>
                    <a:pt x="53808" y="45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06" name="Vapaamuotoinen: Muoto 205">
              <a:extLst>
                <a:ext uri="{FF2B5EF4-FFF2-40B4-BE49-F238E27FC236}">
                  <a16:creationId xmlns:a16="http://schemas.microsoft.com/office/drawing/2014/main" id="{9451E4F3-6F71-4B5E-AD92-9C601087D4FD}"/>
                </a:ext>
              </a:extLst>
            </p:cNvPr>
            <p:cNvSpPr/>
            <p:nvPr/>
          </p:nvSpPr>
          <p:spPr>
            <a:xfrm>
              <a:off x="7809889" y="6104313"/>
              <a:ext cx="87546" cy="87626"/>
            </a:xfrm>
            <a:custGeom>
              <a:avLst/>
              <a:gdLst>
                <a:gd name="connsiteX0" fmla="*/ 33190 w 87546"/>
                <a:gd name="connsiteY0" fmla="*/ 6283 h 87626"/>
                <a:gd name="connsiteX1" fmla="*/ 6283 w 87546"/>
                <a:gd name="connsiteY1" fmla="*/ 4911 h 87626"/>
                <a:gd name="connsiteX2" fmla="*/ 4911 w 87546"/>
                <a:gd name="connsiteY2" fmla="*/ 31817 h 87626"/>
                <a:gd name="connsiteX3" fmla="*/ 6234 w 87546"/>
                <a:gd name="connsiteY3" fmla="*/ 33144 h 87626"/>
                <a:gd name="connsiteX4" fmla="*/ 53859 w 87546"/>
                <a:gd name="connsiteY4" fmla="*/ 80769 h 87626"/>
                <a:gd name="connsiteX5" fmla="*/ 80689 w 87546"/>
                <a:gd name="connsiteY5" fmla="*/ 83213 h 87626"/>
                <a:gd name="connsiteX6" fmla="*/ 83133 w 87546"/>
                <a:gd name="connsiteY6" fmla="*/ 56384 h 87626"/>
                <a:gd name="connsiteX7" fmla="*/ 80052 w 87546"/>
                <a:gd name="connsiteY7" fmla="*/ 53432 h 8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46" h="87626">
                  <a:moveTo>
                    <a:pt x="33190" y="6283"/>
                  </a:moveTo>
                  <a:cubicBezTo>
                    <a:pt x="26139" y="-1525"/>
                    <a:pt x="14093" y="-2140"/>
                    <a:pt x="6283" y="4911"/>
                  </a:cubicBezTo>
                  <a:cubicBezTo>
                    <a:pt x="-1525" y="11961"/>
                    <a:pt x="-2140" y="24007"/>
                    <a:pt x="4911" y="31817"/>
                  </a:cubicBezTo>
                  <a:cubicBezTo>
                    <a:pt x="5330" y="32280"/>
                    <a:pt x="5772" y="32724"/>
                    <a:pt x="6234" y="33144"/>
                  </a:cubicBezTo>
                  <a:lnTo>
                    <a:pt x="53859" y="80769"/>
                  </a:lnTo>
                  <a:cubicBezTo>
                    <a:pt x="60593" y="88853"/>
                    <a:pt x="72605" y="89947"/>
                    <a:pt x="80689" y="83213"/>
                  </a:cubicBezTo>
                  <a:cubicBezTo>
                    <a:pt x="88773" y="76480"/>
                    <a:pt x="89866" y="64468"/>
                    <a:pt x="83133" y="56384"/>
                  </a:cubicBezTo>
                  <a:cubicBezTo>
                    <a:pt x="82219" y="55288"/>
                    <a:pt x="81187" y="54298"/>
                    <a:pt x="80052" y="534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07" name="Vapaamuotoinen: Muoto 206">
              <a:extLst>
                <a:ext uri="{FF2B5EF4-FFF2-40B4-BE49-F238E27FC236}">
                  <a16:creationId xmlns:a16="http://schemas.microsoft.com/office/drawing/2014/main" id="{53F29D94-6A57-40C5-BB4D-AA4167255480}"/>
                </a:ext>
              </a:extLst>
            </p:cNvPr>
            <p:cNvSpPr/>
            <p:nvPr/>
          </p:nvSpPr>
          <p:spPr>
            <a:xfrm>
              <a:off x="7889942" y="5907428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</p:grpSp>
      <p:sp>
        <p:nvSpPr>
          <p:cNvPr id="208" name="Vapaamuotoinen: Muoto 207">
            <a:extLst>
              <a:ext uri="{FF2B5EF4-FFF2-40B4-BE49-F238E27FC236}">
                <a16:creationId xmlns:a16="http://schemas.microsoft.com/office/drawing/2014/main" id="{C229B111-5512-4F19-9504-203B5857FA1F}"/>
              </a:ext>
            </a:extLst>
          </p:cNvPr>
          <p:cNvSpPr/>
          <p:nvPr/>
        </p:nvSpPr>
        <p:spPr>
          <a:xfrm>
            <a:off x="5986183" y="4638433"/>
            <a:ext cx="205575" cy="205575"/>
          </a:xfrm>
          <a:custGeom>
            <a:avLst/>
            <a:gdLst>
              <a:gd name="connsiteX0" fmla="*/ 0 w 514350"/>
              <a:gd name="connsiteY0" fmla="*/ 0 h 514350"/>
              <a:gd name="connsiteX1" fmla="*/ 0 w 514350"/>
              <a:gd name="connsiteY1" fmla="*/ 514350 h 514350"/>
              <a:gd name="connsiteX2" fmla="*/ 514350 w 514350"/>
              <a:gd name="connsiteY2" fmla="*/ 514350 h 514350"/>
              <a:gd name="connsiteX3" fmla="*/ 514350 w 514350"/>
              <a:gd name="connsiteY3" fmla="*/ 0 h 514350"/>
              <a:gd name="connsiteX4" fmla="*/ 457200 w 514350"/>
              <a:gd name="connsiteY4" fmla="*/ 457200 h 514350"/>
              <a:gd name="connsiteX5" fmla="*/ 57150 w 514350"/>
              <a:gd name="connsiteY5" fmla="*/ 457200 h 514350"/>
              <a:gd name="connsiteX6" fmla="*/ 57150 w 514350"/>
              <a:gd name="connsiteY6" fmla="*/ 57150 h 514350"/>
              <a:gd name="connsiteX7" fmla="*/ 457200 w 514350"/>
              <a:gd name="connsiteY7" fmla="*/ 571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514350">
                <a:moveTo>
                  <a:pt x="0" y="0"/>
                </a:moveTo>
                <a:lnTo>
                  <a:pt x="0" y="514350"/>
                </a:lnTo>
                <a:lnTo>
                  <a:pt x="514350" y="514350"/>
                </a:lnTo>
                <a:lnTo>
                  <a:pt x="514350" y="0"/>
                </a:lnTo>
                <a:close/>
                <a:moveTo>
                  <a:pt x="457200" y="457200"/>
                </a:moveTo>
                <a:lnTo>
                  <a:pt x="57150" y="457200"/>
                </a:lnTo>
                <a:lnTo>
                  <a:pt x="57150" y="57150"/>
                </a:lnTo>
                <a:lnTo>
                  <a:pt x="457200" y="57150"/>
                </a:lnTo>
                <a:close/>
              </a:path>
            </a:pathLst>
          </a:custGeom>
          <a:solidFill>
            <a:srgbClr val="002F6C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 sz="1579"/>
          </a:p>
        </p:txBody>
      </p:sp>
      <p:grpSp>
        <p:nvGrpSpPr>
          <p:cNvPr id="209" name="Ryhmä 208">
            <a:extLst>
              <a:ext uri="{FF2B5EF4-FFF2-40B4-BE49-F238E27FC236}">
                <a16:creationId xmlns:a16="http://schemas.microsoft.com/office/drawing/2014/main" id="{00FC5A5B-566C-4750-BACF-20D4CD7AE299}"/>
              </a:ext>
            </a:extLst>
          </p:cNvPr>
          <p:cNvGrpSpPr/>
          <p:nvPr/>
        </p:nvGrpSpPr>
        <p:grpSpPr>
          <a:xfrm>
            <a:off x="5951231" y="4238257"/>
            <a:ext cx="292153" cy="316254"/>
            <a:chOff x="7235098" y="5550908"/>
            <a:chExt cx="759619" cy="822292"/>
          </a:xfrm>
          <a:solidFill>
            <a:srgbClr val="002F6C"/>
          </a:solidFill>
        </p:grpSpPr>
        <p:sp>
          <p:nvSpPr>
            <p:cNvPr id="210" name="Vapaamuotoinen: Muoto 209">
              <a:extLst>
                <a:ext uri="{FF2B5EF4-FFF2-40B4-BE49-F238E27FC236}">
                  <a16:creationId xmlns:a16="http://schemas.microsoft.com/office/drawing/2014/main" id="{860AC634-C0EB-472F-8418-79B23998FEE0}"/>
                </a:ext>
              </a:extLst>
            </p:cNvPr>
            <p:cNvSpPr/>
            <p:nvPr/>
          </p:nvSpPr>
          <p:spPr>
            <a:xfrm>
              <a:off x="7506939" y="6225182"/>
              <a:ext cx="215744" cy="54959"/>
            </a:xfrm>
            <a:custGeom>
              <a:avLst/>
              <a:gdLst>
                <a:gd name="connsiteX0" fmla="*/ 189835 w 215744"/>
                <a:gd name="connsiteY0" fmla="*/ 0 h 54959"/>
                <a:gd name="connsiteX1" fmla="*/ 25910 w 215744"/>
                <a:gd name="connsiteY1" fmla="*/ 0 h 54959"/>
                <a:gd name="connsiteX2" fmla="*/ 48 w 215744"/>
                <a:gd name="connsiteY2" fmla="*/ 29098 h 54959"/>
                <a:gd name="connsiteX3" fmla="*/ 25910 w 215744"/>
                <a:gd name="connsiteY3" fmla="*/ 54959 h 54959"/>
                <a:gd name="connsiteX4" fmla="*/ 189835 w 215744"/>
                <a:gd name="connsiteY4" fmla="*/ 54959 h 54959"/>
                <a:gd name="connsiteX5" fmla="*/ 215696 w 215744"/>
                <a:gd name="connsiteY5" fmla="*/ 25861 h 54959"/>
                <a:gd name="connsiteX6" fmla="*/ 189835 w 215744"/>
                <a:gd name="connsiteY6" fmla="*/ 0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5744" h="54959">
                  <a:moveTo>
                    <a:pt x="189835" y="0"/>
                  </a:moveTo>
                  <a:lnTo>
                    <a:pt x="25910" y="0"/>
                  </a:lnTo>
                  <a:cubicBezTo>
                    <a:pt x="10734" y="894"/>
                    <a:pt x="-845" y="13922"/>
                    <a:pt x="48" y="29098"/>
                  </a:cubicBezTo>
                  <a:cubicBezTo>
                    <a:pt x="869" y="43027"/>
                    <a:pt x="11981" y="54139"/>
                    <a:pt x="25910" y="54959"/>
                  </a:cubicBezTo>
                  <a:lnTo>
                    <a:pt x="189835" y="54959"/>
                  </a:lnTo>
                  <a:cubicBezTo>
                    <a:pt x="205011" y="54065"/>
                    <a:pt x="216590" y="41037"/>
                    <a:pt x="215696" y="25861"/>
                  </a:cubicBezTo>
                  <a:cubicBezTo>
                    <a:pt x="214875" y="11932"/>
                    <a:pt x="203763" y="820"/>
                    <a:pt x="18983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11" name="Vapaamuotoinen: Muoto 210">
              <a:extLst>
                <a:ext uri="{FF2B5EF4-FFF2-40B4-BE49-F238E27FC236}">
                  <a16:creationId xmlns:a16="http://schemas.microsoft.com/office/drawing/2014/main" id="{1AFDB8A1-8345-45BC-AA30-A181078ECDE7}"/>
                </a:ext>
              </a:extLst>
            </p:cNvPr>
            <p:cNvSpPr/>
            <p:nvPr/>
          </p:nvSpPr>
          <p:spPr>
            <a:xfrm>
              <a:off x="7555328" y="6318241"/>
              <a:ext cx="118967" cy="54959"/>
            </a:xfrm>
            <a:custGeom>
              <a:avLst/>
              <a:gdLst>
                <a:gd name="connsiteX0" fmla="*/ 59531 w 118967"/>
                <a:gd name="connsiteY0" fmla="*/ 54959 h 54959"/>
                <a:gd name="connsiteX1" fmla="*/ 118967 w 118967"/>
                <a:gd name="connsiteY1" fmla="*/ 0 h 54959"/>
                <a:gd name="connsiteX2" fmla="*/ 0 w 118967"/>
                <a:gd name="connsiteY2" fmla="*/ 0 h 54959"/>
                <a:gd name="connsiteX3" fmla="*/ 59531 w 118967"/>
                <a:gd name="connsiteY3" fmla="*/ 54959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967" h="54959">
                  <a:moveTo>
                    <a:pt x="59531" y="54959"/>
                  </a:moveTo>
                  <a:cubicBezTo>
                    <a:pt x="90631" y="54910"/>
                    <a:pt x="116487" y="31001"/>
                    <a:pt x="118967" y="0"/>
                  </a:cubicBezTo>
                  <a:lnTo>
                    <a:pt x="0" y="0"/>
                  </a:lnTo>
                  <a:cubicBezTo>
                    <a:pt x="2527" y="31016"/>
                    <a:pt x="28413" y="54914"/>
                    <a:pt x="59531" y="549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12" name="Vapaamuotoinen: Muoto 211">
              <a:extLst>
                <a:ext uri="{FF2B5EF4-FFF2-40B4-BE49-F238E27FC236}">
                  <a16:creationId xmlns:a16="http://schemas.microsoft.com/office/drawing/2014/main" id="{2B03E44E-A607-4312-8D87-E4B870B90DF2}"/>
                </a:ext>
              </a:extLst>
            </p:cNvPr>
            <p:cNvSpPr/>
            <p:nvPr/>
          </p:nvSpPr>
          <p:spPr>
            <a:xfrm>
              <a:off x="7376449" y="5693021"/>
              <a:ext cx="476249" cy="494061"/>
            </a:xfrm>
            <a:custGeom>
              <a:avLst/>
              <a:gdLst>
                <a:gd name="connsiteX0" fmla="*/ 476250 w 476249"/>
                <a:gd name="connsiteY0" fmla="*/ 243364 h 494061"/>
                <a:gd name="connsiteX1" fmla="*/ 476250 w 476249"/>
                <a:gd name="connsiteY1" fmla="*/ 235172 h 494061"/>
                <a:gd name="connsiteX2" fmla="*/ 238125 w 476249"/>
                <a:gd name="connsiteY2" fmla="*/ 0 h 494061"/>
                <a:gd name="connsiteX3" fmla="*/ 238125 w 476249"/>
                <a:gd name="connsiteY3" fmla="*/ 0 h 494061"/>
                <a:gd name="connsiteX4" fmla="*/ 0 w 476249"/>
                <a:gd name="connsiteY4" fmla="*/ 235172 h 494061"/>
                <a:gd name="connsiteX5" fmla="*/ 0 w 476249"/>
                <a:gd name="connsiteY5" fmla="*/ 243364 h 494061"/>
                <a:gd name="connsiteX6" fmla="*/ 16573 w 476249"/>
                <a:gd name="connsiteY6" fmla="*/ 325755 h 494061"/>
                <a:gd name="connsiteX7" fmla="*/ 57912 w 476249"/>
                <a:gd name="connsiteY7" fmla="*/ 393478 h 494061"/>
                <a:gd name="connsiteX8" fmla="*/ 113633 w 476249"/>
                <a:gd name="connsiteY8" fmla="*/ 483965 h 494061"/>
                <a:gd name="connsiteX9" fmla="*/ 130016 w 476249"/>
                <a:gd name="connsiteY9" fmla="*/ 494062 h 494061"/>
                <a:gd name="connsiteX10" fmla="*/ 346234 w 476249"/>
                <a:gd name="connsiteY10" fmla="*/ 494062 h 494061"/>
                <a:gd name="connsiteX11" fmla="*/ 362617 w 476249"/>
                <a:gd name="connsiteY11" fmla="*/ 483965 h 494061"/>
                <a:gd name="connsiteX12" fmla="*/ 418338 w 476249"/>
                <a:gd name="connsiteY12" fmla="*/ 393478 h 494061"/>
                <a:gd name="connsiteX13" fmla="*/ 459676 w 476249"/>
                <a:gd name="connsiteY13" fmla="*/ 325755 h 494061"/>
                <a:gd name="connsiteX14" fmla="*/ 476250 w 476249"/>
                <a:gd name="connsiteY14" fmla="*/ 243364 h 494061"/>
                <a:gd name="connsiteX15" fmla="*/ 421386 w 476249"/>
                <a:gd name="connsiteY15" fmla="*/ 242507 h 494061"/>
                <a:gd name="connsiteX16" fmla="*/ 408718 w 476249"/>
                <a:gd name="connsiteY16" fmla="*/ 306515 h 494061"/>
                <a:gd name="connsiteX17" fmla="*/ 377857 w 476249"/>
                <a:gd name="connsiteY17" fmla="*/ 356807 h 494061"/>
                <a:gd name="connsiteX18" fmla="*/ 323850 w 476249"/>
                <a:gd name="connsiteY18" fmla="*/ 438912 h 494061"/>
                <a:gd name="connsiteX19" fmla="*/ 152400 w 476249"/>
                <a:gd name="connsiteY19" fmla="*/ 438912 h 494061"/>
                <a:gd name="connsiteX20" fmla="*/ 98870 w 476249"/>
                <a:gd name="connsiteY20" fmla="*/ 356521 h 494061"/>
                <a:gd name="connsiteX21" fmla="*/ 68008 w 476249"/>
                <a:gd name="connsiteY21" fmla="*/ 306229 h 494061"/>
                <a:gd name="connsiteX22" fmla="*/ 54864 w 476249"/>
                <a:gd name="connsiteY22" fmla="*/ 242221 h 494061"/>
                <a:gd name="connsiteX23" fmla="*/ 54864 w 476249"/>
                <a:gd name="connsiteY23" fmla="*/ 235363 h 494061"/>
                <a:gd name="connsiteX24" fmla="*/ 237839 w 476249"/>
                <a:gd name="connsiteY24" fmla="*/ 54388 h 494061"/>
                <a:gd name="connsiteX25" fmla="*/ 237839 w 476249"/>
                <a:gd name="connsiteY25" fmla="*/ 54388 h 494061"/>
                <a:gd name="connsiteX26" fmla="*/ 420814 w 476249"/>
                <a:gd name="connsiteY26" fmla="*/ 235363 h 494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76249" h="494061">
                  <a:moveTo>
                    <a:pt x="476250" y="243364"/>
                  </a:moveTo>
                  <a:lnTo>
                    <a:pt x="476250" y="235172"/>
                  </a:lnTo>
                  <a:cubicBezTo>
                    <a:pt x="473823" y="105160"/>
                    <a:pt x="368157" y="804"/>
                    <a:pt x="238125" y="0"/>
                  </a:cubicBezTo>
                  <a:lnTo>
                    <a:pt x="238125" y="0"/>
                  </a:lnTo>
                  <a:cubicBezTo>
                    <a:pt x="108093" y="804"/>
                    <a:pt x="2427" y="105160"/>
                    <a:pt x="0" y="235172"/>
                  </a:cubicBezTo>
                  <a:lnTo>
                    <a:pt x="0" y="243364"/>
                  </a:lnTo>
                  <a:cubicBezTo>
                    <a:pt x="871" y="271562"/>
                    <a:pt x="6473" y="299414"/>
                    <a:pt x="16573" y="325755"/>
                  </a:cubicBezTo>
                  <a:cubicBezTo>
                    <a:pt x="26214" y="350609"/>
                    <a:pt x="40213" y="373543"/>
                    <a:pt x="57912" y="393478"/>
                  </a:cubicBezTo>
                  <a:cubicBezTo>
                    <a:pt x="79724" y="417195"/>
                    <a:pt x="103537" y="463391"/>
                    <a:pt x="113633" y="483965"/>
                  </a:cubicBezTo>
                  <a:cubicBezTo>
                    <a:pt x="116721" y="490180"/>
                    <a:pt x="123076" y="494096"/>
                    <a:pt x="130016" y="494062"/>
                  </a:cubicBezTo>
                  <a:lnTo>
                    <a:pt x="346234" y="494062"/>
                  </a:lnTo>
                  <a:cubicBezTo>
                    <a:pt x="353174" y="494096"/>
                    <a:pt x="359529" y="490180"/>
                    <a:pt x="362617" y="483965"/>
                  </a:cubicBezTo>
                  <a:cubicBezTo>
                    <a:pt x="372713" y="463391"/>
                    <a:pt x="396526" y="417290"/>
                    <a:pt x="418338" y="393478"/>
                  </a:cubicBezTo>
                  <a:cubicBezTo>
                    <a:pt x="436037" y="373543"/>
                    <a:pt x="450036" y="350609"/>
                    <a:pt x="459676" y="325755"/>
                  </a:cubicBezTo>
                  <a:cubicBezTo>
                    <a:pt x="469777" y="299414"/>
                    <a:pt x="475379" y="271562"/>
                    <a:pt x="476250" y="243364"/>
                  </a:cubicBezTo>
                  <a:close/>
                  <a:moveTo>
                    <a:pt x="421386" y="242507"/>
                  </a:moveTo>
                  <a:cubicBezTo>
                    <a:pt x="420709" y="264394"/>
                    <a:pt x="416429" y="286020"/>
                    <a:pt x="408718" y="306515"/>
                  </a:cubicBezTo>
                  <a:cubicBezTo>
                    <a:pt x="401485" y="324971"/>
                    <a:pt x="391037" y="341999"/>
                    <a:pt x="377857" y="356807"/>
                  </a:cubicBezTo>
                  <a:cubicBezTo>
                    <a:pt x="356714" y="381975"/>
                    <a:pt x="338588" y="409531"/>
                    <a:pt x="323850" y="438912"/>
                  </a:cubicBezTo>
                  <a:lnTo>
                    <a:pt x="152400" y="438912"/>
                  </a:lnTo>
                  <a:cubicBezTo>
                    <a:pt x="137831" y="409455"/>
                    <a:pt x="119864" y="381803"/>
                    <a:pt x="98870" y="356521"/>
                  </a:cubicBezTo>
                  <a:cubicBezTo>
                    <a:pt x="85690" y="341713"/>
                    <a:pt x="75241" y="324685"/>
                    <a:pt x="68008" y="306229"/>
                  </a:cubicBezTo>
                  <a:cubicBezTo>
                    <a:pt x="60135" y="285761"/>
                    <a:pt x="55694" y="264135"/>
                    <a:pt x="54864" y="242221"/>
                  </a:cubicBezTo>
                  <a:lnTo>
                    <a:pt x="54864" y="235363"/>
                  </a:lnTo>
                  <a:cubicBezTo>
                    <a:pt x="56570" y="135350"/>
                    <a:pt x="137813" y="54995"/>
                    <a:pt x="237839" y="54388"/>
                  </a:cubicBezTo>
                  <a:lnTo>
                    <a:pt x="237839" y="54388"/>
                  </a:lnTo>
                  <a:cubicBezTo>
                    <a:pt x="337865" y="54995"/>
                    <a:pt x="419109" y="135350"/>
                    <a:pt x="420814" y="2353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13" name="Vapaamuotoinen: Muoto 212">
              <a:extLst>
                <a:ext uri="{FF2B5EF4-FFF2-40B4-BE49-F238E27FC236}">
                  <a16:creationId xmlns:a16="http://schemas.microsoft.com/office/drawing/2014/main" id="{622D37A3-E28C-4BA5-8C49-25469C078DFF}"/>
                </a:ext>
              </a:extLst>
            </p:cNvPr>
            <p:cNvSpPr/>
            <p:nvPr/>
          </p:nvSpPr>
          <p:spPr>
            <a:xfrm>
              <a:off x="7597619" y="5550908"/>
              <a:ext cx="38100" cy="104775"/>
            </a:xfrm>
            <a:custGeom>
              <a:avLst/>
              <a:gdLst>
                <a:gd name="connsiteX0" fmla="*/ 19050 w 38100"/>
                <a:gd name="connsiteY0" fmla="*/ 104775 h 104775"/>
                <a:gd name="connsiteX1" fmla="*/ 38100 w 38100"/>
                <a:gd name="connsiteY1" fmla="*/ 85725 h 104775"/>
                <a:gd name="connsiteX2" fmla="*/ 38100 w 38100"/>
                <a:gd name="connsiteY2" fmla="*/ 19050 h 104775"/>
                <a:gd name="connsiteX3" fmla="*/ 19050 w 38100"/>
                <a:gd name="connsiteY3" fmla="*/ 0 h 104775"/>
                <a:gd name="connsiteX4" fmla="*/ 0 w 38100"/>
                <a:gd name="connsiteY4" fmla="*/ 19050 h 104775"/>
                <a:gd name="connsiteX5" fmla="*/ 0 w 38100"/>
                <a:gd name="connsiteY5" fmla="*/ 85725 h 104775"/>
                <a:gd name="connsiteX6" fmla="*/ 19050 w 38100"/>
                <a:gd name="connsiteY6" fmla="*/ 10477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00" h="104775">
                  <a:moveTo>
                    <a:pt x="19050" y="104775"/>
                  </a:moveTo>
                  <a:cubicBezTo>
                    <a:pt x="29571" y="104775"/>
                    <a:pt x="38100" y="96246"/>
                    <a:pt x="38100" y="85725"/>
                  </a:cubicBezTo>
                  <a:lnTo>
                    <a:pt x="38100" y="19050"/>
                  </a:lnTo>
                  <a:cubicBezTo>
                    <a:pt x="38100" y="8529"/>
                    <a:pt x="29571" y="0"/>
                    <a:pt x="19050" y="0"/>
                  </a:cubicBezTo>
                  <a:cubicBezTo>
                    <a:pt x="8529" y="0"/>
                    <a:pt x="0" y="8529"/>
                    <a:pt x="0" y="19050"/>
                  </a:cubicBezTo>
                  <a:lnTo>
                    <a:pt x="0" y="85725"/>
                  </a:lnTo>
                  <a:cubicBezTo>
                    <a:pt x="0" y="96246"/>
                    <a:pt x="8529" y="104775"/>
                    <a:pt x="1905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14" name="Vapaamuotoinen: Muoto 213">
              <a:extLst>
                <a:ext uri="{FF2B5EF4-FFF2-40B4-BE49-F238E27FC236}">
                  <a16:creationId xmlns:a16="http://schemas.microsoft.com/office/drawing/2014/main" id="{94D8B9E6-CD78-432B-9178-D384EB724AEC}"/>
                </a:ext>
              </a:extLst>
            </p:cNvPr>
            <p:cNvSpPr/>
            <p:nvPr/>
          </p:nvSpPr>
          <p:spPr>
            <a:xfrm>
              <a:off x="7338536" y="5660297"/>
              <a:ext cx="84504" cy="84649"/>
            </a:xfrm>
            <a:custGeom>
              <a:avLst/>
              <a:gdLst>
                <a:gd name="connsiteX0" fmla="*/ 52105 w 84504"/>
                <a:gd name="connsiteY0" fmla="*/ 79111 h 84649"/>
                <a:gd name="connsiteX1" fmla="*/ 78965 w 84504"/>
                <a:gd name="connsiteY1" fmla="*/ 79111 h 84649"/>
                <a:gd name="connsiteX2" fmla="*/ 78965 w 84504"/>
                <a:gd name="connsiteY2" fmla="*/ 52250 h 84649"/>
                <a:gd name="connsiteX3" fmla="*/ 31817 w 84504"/>
                <a:gd name="connsiteY3" fmla="*/ 4911 h 84649"/>
                <a:gd name="connsiteX4" fmla="*/ 4910 w 84504"/>
                <a:gd name="connsiteY4" fmla="*/ 6283 h 84649"/>
                <a:gd name="connsiteX5" fmla="*/ 4956 w 84504"/>
                <a:gd name="connsiteY5" fmla="*/ 31866 h 84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504" h="84649">
                  <a:moveTo>
                    <a:pt x="52105" y="79111"/>
                  </a:moveTo>
                  <a:cubicBezTo>
                    <a:pt x="59535" y="86496"/>
                    <a:pt x="71535" y="86496"/>
                    <a:pt x="78965" y="79111"/>
                  </a:cubicBezTo>
                  <a:cubicBezTo>
                    <a:pt x="86351" y="71680"/>
                    <a:pt x="86351" y="59680"/>
                    <a:pt x="78965" y="52250"/>
                  </a:cubicBezTo>
                  <a:lnTo>
                    <a:pt x="31817" y="4911"/>
                  </a:lnTo>
                  <a:cubicBezTo>
                    <a:pt x="24008" y="-2140"/>
                    <a:pt x="11962" y="-1525"/>
                    <a:pt x="4910" y="6283"/>
                  </a:cubicBezTo>
                  <a:cubicBezTo>
                    <a:pt x="-1654" y="13555"/>
                    <a:pt x="-1634" y="24619"/>
                    <a:pt x="4956" y="318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15" name="Vapaamuotoinen: Muoto 214">
              <a:extLst>
                <a:ext uri="{FF2B5EF4-FFF2-40B4-BE49-F238E27FC236}">
                  <a16:creationId xmlns:a16="http://schemas.microsoft.com/office/drawing/2014/main" id="{07F54578-5B9E-416F-B73E-A6C12BC71007}"/>
                </a:ext>
              </a:extLst>
            </p:cNvPr>
            <p:cNvSpPr/>
            <p:nvPr/>
          </p:nvSpPr>
          <p:spPr>
            <a:xfrm>
              <a:off x="7810107" y="5665239"/>
              <a:ext cx="83603" cy="83426"/>
            </a:xfrm>
            <a:custGeom>
              <a:avLst/>
              <a:gdLst>
                <a:gd name="connsiteX0" fmla="*/ 19446 w 83603"/>
                <a:gd name="connsiteY0" fmla="*/ 83407 h 83426"/>
                <a:gd name="connsiteX1" fmla="*/ 32971 w 83603"/>
                <a:gd name="connsiteY1" fmla="*/ 77787 h 83426"/>
                <a:gd name="connsiteX2" fmla="*/ 80025 w 83603"/>
                <a:gd name="connsiteY2" fmla="*/ 30162 h 83426"/>
                <a:gd name="connsiteX3" fmla="*/ 75664 w 83603"/>
                <a:gd name="connsiteY3" fmla="*/ 3577 h 83426"/>
                <a:gd name="connsiteX4" fmla="*/ 53164 w 83603"/>
                <a:gd name="connsiteY4" fmla="*/ 3778 h 83426"/>
                <a:gd name="connsiteX5" fmla="*/ 5539 w 83603"/>
                <a:gd name="connsiteY5" fmla="*/ 51403 h 83426"/>
                <a:gd name="connsiteX6" fmla="*/ 5539 w 83603"/>
                <a:gd name="connsiteY6" fmla="*/ 78264 h 83426"/>
                <a:gd name="connsiteX7" fmla="*/ 19446 w 83603"/>
                <a:gd name="connsiteY7" fmla="*/ 83407 h 8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603" h="83426">
                  <a:moveTo>
                    <a:pt x="19446" y="83407"/>
                  </a:moveTo>
                  <a:cubicBezTo>
                    <a:pt x="24523" y="83411"/>
                    <a:pt x="29392" y="81388"/>
                    <a:pt x="32971" y="77787"/>
                  </a:cubicBezTo>
                  <a:lnTo>
                    <a:pt x="80025" y="30162"/>
                  </a:lnTo>
                  <a:cubicBezTo>
                    <a:pt x="86162" y="21617"/>
                    <a:pt x="84210" y="9714"/>
                    <a:pt x="75664" y="3577"/>
                  </a:cubicBezTo>
                  <a:cubicBezTo>
                    <a:pt x="68922" y="-1265"/>
                    <a:pt x="59819" y="-1184"/>
                    <a:pt x="53164" y="3778"/>
                  </a:cubicBezTo>
                  <a:lnTo>
                    <a:pt x="5539" y="51403"/>
                  </a:lnTo>
                  <a:cubicBezTo>
                    <a:pt x="-1846" y="58834"/>
                    <a:pt x="-1846" y="70833"/>
                    <a:pt x="5539" y="78264"/>
                  </a:cubicBezTo>
                  <a:cubicBezTo>
                    <a:pt x="9290" y="81786"/>
                    <a:pt x="14306" y="83641"/>
                    <a:pt x="19446" y="834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16" name="Vapaamuotoinen: Muoto 215">
              <a:extLst>
                <a:ext uri="{FF2B5EF4-FFF2-40B4-BE49-F238E27FC236}">
                  <a16:creationId xmlns:a16="http://schemas.microsoft.com/office/drawing/2014/main" id="{D85132C2-178F-4F17-96E7-02D7761E80F9}"/>
                </a:ext>
              </a:extLst>
            </p:cNvPr>
            <p:cNvSpPr/>
            <p:nvPr/>
          </p:nvSpPr>
          <p:spPr>
            <a:xfrm>
              <a:off x="7235098" y="5908095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17" name="Vapaamuotoinen: Muoto 216">
              <a:extLst>
                <a:ext uri="{FF2B5EF4-FFF2-40B4-BE49-F238E27FC236}">
                  <a16:creationId xmlns:a16="http://schemas.microsoft.com/office/drawing/2014/main" id="{4DAD1D0A-D483-49ED-A011-5D5748827FB8}"/>
                </a:ext>
              </a:extLst>
            </p:cNvPr>
            <p:cNvSpPr/>
            <p:nvPr/>
          </p:nvSpPr>
          <p:spPr>
            <a:xfrm>
              <a:off x="7336833" y="6109635"/>
              <a:ext cx="85249" cy="85725"/>
            </a:xfrm>
            <a:custGeom>
              <a:avLst/>
              <a:gdLst>
                <a:gd name="connsiteX0" fmla="*/ 53808 w 85249"/>
                <a:gd name="connsiteY0" fmla="*/ 4581 h 85725"/>
                <a:gd name="connsiteX1" fmla="*/ 6659 w 85249"/>
                <a:gd name="connsiteY1" fmla="*/ 52206 h 85725"/>
                <a:gd name="connsiteX2" fmla="*/ 4581 w 85249"/>
                <a:gd name="connsiteY2" fmla="*/ 79066 h 85725"/>
                <a:gd name="connsiteX3" fmla="*/ 31442 w 85249"/>
                <a:gd name="connsiteY3" fmla="*/ 81144 h 85725"/>
                <a:gd name="connsiteX4" fmla="*/ 33520 w 85249"/>
                <a:gd name="connsiteY4" fmla="*/ 79066 h 85725"/>
                <a:gd name="connsiteX5" fmla="*/ 80669 w 85249"/>
                <a:gd name="connsiteY5" fmla="*/ 31441 h 85725"/>
                <a:gd name="connsiteX6" fmla="*/ 78590 w 85249"/>
                <a:gd name="connsiteY6" fmla="*/ 4581 h 85725"/>
                <a:gd name="connsiteX7" fmla="*/ 53808 w 85249"/>
                <a:gd name="connsiteY7" fmla="*/ 4581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249" h="85725">
                  <a:moveTo>
                    <a:pt x="53808" y="4581"/>
                  </a:moveTo>
                  <a:lnTo>
                    <a:pt x="6659" y="52206"/>
                  </a:lnTo>
                  <a:cubicBezTo>
                    <a:pt x="-1332" y="59049"/>
                    <a:pt x="-2263" y="71075"/>
                    <a:pt x="4581" y="79066"/>
                  </a:cubicBezTo>
                  <a:cubicBezTo>
                    <a:pt x="11425" y="87058"/>
                    <a:pt x="23451" y="87987"/>
                    <a:pt x="31442" y="81144"/>
                  </a:cubicBezTo>
                  <a:cubicBezTo>
                    <a:pt x="32187" y="80506"/>
                    <a:pt x="32882" y="79811"/>
                    <a:pt x="33520" y="79066"/>
                  </a:cubicBezTo>
                  <a:lnTo>
                    <a:pt x="80669" y="31441"/>
                  </a:lnTo>
                  <a:cubicBezTo>
                    <a:pt x="87512" y="23450"/>
                    <a:pt x="86582" y="11424"/>
                    <a:pt x="78590" y="4581"/>
                  </a:cubicBezTo>
                  <a:cubicBezTo>
                    <a:pt x="71459" y="-1527"/>
                    <a:pt x="60941" y="-1527"/>
                    <a:pt x="53808" y="45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18" name="Vapaamuotoinen: Muoto 217">
              <a:extLst>
                <a:ext uri="{FF2B5EF4-FFF2-40B4-BE49-F238E27FC236}">
                  <a16:creationId xmlns:a16="http://schemas.microsoft.com/office/drawing/2014/main" id="{2C2F3439-1388-4A8C-A4A3-506162CE1802}"/>
                </a:ext>
              </a:extLst>
            </p:cNvPr>
            <p:cNvSpPr/>
            <p:nvPr/>
          </p:nvSpPr>
          <p:spPr>
            <a:xfrm>
              <a:off x="7809889" y="6104313"/>
              <a:ext cx="87546" cy="87626"/>
            </a:xfrm>
            <a:custGeom>
              <a:avLst/>
              <a:gdLst>
                <a:gd name="connsiteX0" fmla="*/ 33190 w 87546"/>
                <a:gd name="connsiteY0" fmla="*/ 6283 h 87626"/>
                <a:gd name="connsiteX1" fmla="*/ 6283 w 87546"/>
                <a:gd name="connsiteY1" fmla="*/ 4911 h 87626"/>
                <a:gd name="connsiteX2" fmla="*/ 4911 w 87546"/>
                <a:gd name="connsiteY2" fmla="*/ 31817 h 87626"/>
                <a:gd name="connsiteX3" fmla="*/ 6234 w 87546"/>
                <a:gd name="connsiteY3" fmla="*/ 33144 h 87626"/>
                <a:gd name="connsiteX4" fmla="*/ 53859 w 87546"/>
                <a:gd name="connsiteY4" fmla="*/ 80769 h 87626"/>
                <a:gd name="connsiteX5" fmla="*/ 80689 w 87546"/>
                <a:gd name="connsiteY5" fmla="*/ 83213 h 87626"/>
                <a:gd name="connsiteX6" fmla="*/ 83133 w 87546"/>
                <a:gd name="connsiteY6" fmla="*/ 56384 h 87626"/>
                <a:gd name="connsiteX7" fmla="*/ 80052 w 87546"/>
                <a:gd name="connsiteY7" fmla="*/ 53432 h 8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46" h="87626">
                  <a:moveTo>
                    <a:pt x="33190" y="6283"/>
                  </a:moveTo>
                  <a:cubicBezTo>
                    <a:pt x="26139" y="-1525"/>
                    <a:pt x="14093" y="-2140"/>
                    <a:pt x="6283" y="4911"/>
                  </a:cubicBezTo>
                  <a:cubicBezTo>
                    <a:pt x="-1525" y="11961"/>
                    <a:pt x="-2140" y="24007"/>
                    <a:pt x="4911" y="31817"/>
                  </a:cubicBezTo>
                  <a:cubicBezTo>
                    <a:pt x="5330" y="32280"/>
                    <a:pt x="5772" y="32724"/>
                    <a:pt x="6234" y="33144"/>
                  </a:cubicBezTo>
                  <a:lnTo>
                    <a:pt x="53859" y="80769"/>
                  </a:lnTo>
                  <a:cubicBezTo>
                    <a:pt x="60593" y="88853"/>
                    <a:pt x="72605" y="89947"/>
                    <a:pt x="80689" y="83213"/>
                  </a:cubicBezTo>
                  <a:cubicBezTo>
                    <a:pt x="88773" y="76480"/>
                    <a:pt x="89866" y="64468"/>
                    <a:pt x="83133" y="56384"/>
                  </a:cubicBezTo>
                  <a:cubicBezTo>
                    <a:pt x="82219" y="55288"/>
                    <a:pt x="81187" y="54298"/>
                    <a:pt x="80052" y="534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19" name="Vapaamuotoinen: Muoto 218">
              <a:extLst>
                <a:ext uri="{FF2B5EF4-FFF2-40B4-BE49-F238E27FC236}">
                  <a16:creationId xmlns:a16="http://schemas.microsoft.com/office/drawing/2014/main" id="{1B1E9764-F1D7-427D-9C88-B569616CF37F}"/>
                </a:ext>
              </a:extLst>
            </p:cNvPr>
            <p:cNvSpPr/>
            <p:nvPr/>
          </p:nvSpPr>
          <p:spPr>
            <a:xfrm>
              <a:off x="7889942" y="5907428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</p:grpSp>
      <p:sp>
        <p:nvSpPr>
          <p:cNvPr id="220" name="Vapaamuotoinen: Muoto 219">
            <a:extLst>
              <a:ext uri="{FF2B5EF4-FFF2-40B4-BE49-F238E27FC236}">
                <a16:creationId xmlns:a16="http://schemas.microsoft.com/office/drawing/2014/main" id="{8A9EC330-56EF-4843-9E2A-BFFDEC4D0244}"/>
              </a:ext>
            </a:extLst>
          </p:cNvPr>
          <p:cNvSpPr/>
          <p:nvPr/>
        </p:nvSpPr>
        <p:spPr>
          <a:xfrm>
            <a:off x="5986183" y="5552864"/>
            <a:ext cx="205575" cy="205575"/>
          </a:xfrm>
          <a:custGeom>
            <a:avLst/>
            <a:gdLst>
              <a:gd name="connsiteX0" fmla="*/ 0 w 514350"/>
              <a:gd name="connsiteY0" fmla="*/ 0 h 514350"/>
              <a:gd name="connsiteX1" fmla="*/ 0 w 514350"/>
              <a:gd name="connsiteY1" fmla="*/ 514350 h 514350"/>
              <a:gd name="connsiteX2" fmla="*/ 514350 w 514350"/>
              <a:gd name="connsiteY2" fmla="*/ 514350 h 514350"/>
              <a:gd name="connsiteX3" fmla="*/ 514350 w 514350"/>
              <a:gd name="connsiteY3" fmla="*/ 0 h 514350"/>
              <a:gd name="connsiteX4" fmla="*/ 457200 w 514350"/>
              <a:gd name="connsiteY4" fmla="*/ 457200 h 514350"/>
              <a:gd name="connsiteX5" fmla="*/ 57150 w 514350"/>
              <a:gd name="connsiteY5" fmla="*/ 457200 h 514350"/>
              <a:gd name="connsiteX6" fmla="*/ 57150 w 514350"/>
              <a:gd name="connsiteY6" fmla="*/ 57150 h 514350"/>
              <a:gd name="connsiteX7" fmla="*/ 457200 w 514350"/>
              <a:gd name="connsiteY7" fmla="*/ 571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514350">
                <a:moveTo>
                  <a:pt x="0" y="0"/>
                </a:moveTo>
                <a:lnTo>
                  <a:pt x="0" y="514350"/>
                </a:lnTo>
                <a:lnTo>
                  <a:pt x="514350" y="514350"/>
                </a:lnTo>
                <a:lnTo>
                  <a:pt x="514350" y="0"/>
                </a:lnTo>
                <a:close/>
                <a:moveTo>
                  <a:pt x="457200" y="457200"/>
                </a:moveTo>
                <a:lnTo>
                  <a:pt x="57150" y="457200"/>
                </a:lnTo>
                <a:lnTo>
                  <a:pt x="57150" y="57150"/>
                </a:lnTo>
                <a:lnTo>
                  <a:pt x="457200" y="57150"/>
                </a:lnTo>
                <a:close/>
              </a:path>
            </a:pathLst>
          </a:custGeom>
          <a:solidFill>
            <a:srgbClr val="002F6C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 sz="1579"/>
          </a:p>
        </p:txBody>
      </p:sp>
      <p:grpSp>
        <p:nvGrpSpPr>
          <p:cNvPr id="221" name="Ryhmä 220">
            <a:extLst>
              <a:ext uri="{FF2B5EF4-FFF2-40B4-BE49-F238E27FC236}">
                <a16:creationId xmlns:a16="http://schemas.microsoft.com/office/drawing/2014/main" id="{CAABDE60-17D2-4200-917D-9D39C070D2CF}"/>
              </a:ext>
            </a:extLst>
          </p:cNvPr>
          <p:cNvGrpSpPr/>
          <p:nvPr/>
        </p:nvGrpSpPr>
        <p:grpSpPr>
          <a:xfrm>
            <a:off x="5951231" y="5182292"/>
            <a:ext cx="292153" cy="316254"/>
            <a:chOff x="7235098" y="5550908"/>
            <a:chExt cx="759619" cy="822292"/>
          </a:xfrm>
          <a:solidFill>
            <a:srgbClr val="002F6C"/>
          </a:solidFill>
        </p:grpSpPr>
        <p:sp>
          <p:nvSpPr>
            <p:cNvPr id="222" name="Vapaamuotoinen: Muoto 221">
              <a:extLst>
                <a:ext uri="{FF2B5EF4-FFF2-40B4-BE49-F238E27FC236}">
                  <a16:creationId xmlns:a16="http://schemas.microsoft.com/office/drawing/2014/main" id="{93D109DA-CF98-4363-B5E9-3CE9D1FD72E7}"/>
                </a:ext>
              </a:extLst>
            </p:cNvPr>
            <p:cNvSpPr/>
            <p:nvPr/>
          </p:nvSpPr>
          <p:spPr>
            <a:xfrm>
              <a:off x="7506939" y="6225182"/>
              <a:ext cx="215744" cy="54959"/>
            </a:xfrm>
            <a:custGeom>
              <a:avLst/>
              <a:gdLst>
                <a:gd name="connsiteX0" fmla="*/ 189835 w 215744"/>
                <a:gd name="connsiteY0" fmla="*/ 0 h 54959"/>
                <a:gd name="connsiteX1" fmla="*/ 25910 w 215744"/>
                <a:gd name="connsiteY1" fmla="*/ 0 h 54959"/>
                <a:gd name="connsiteX2" fmla="*/ 48 w 215744"/>
                <a:gd name="connsiteY2" fmla="*/ 29098 h 54959"/>
                <a:gd name="connsiteX3" fmla="*/ 25910 w 215744"/>
                <a:gd name="connsiteY3" fmla="*/ 54959 h 54959"/>
                <a:gd name="connsiteX4" fmla="*/ 189835 w 215744"/>
                <a:gd name="connsiteY4" fmla="*/ 54959 h 54959"/>
                <a:gd name="connsiteX5" fmla="*/ 215696 w 215744"/>
                <a:gd name="connsiteY5" fmla="*/ 25861 h 54959"/>
                <a:gd name="connsiteX6" fmla="*/ 189835 w 215744"/>
                <a:gd name="connsiteY6" fmla="*/ 0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5744" h="54959">
                  <a:moveTo>
                    <a:pt x="189835" y="0"/>
                  </a:moveTo>
                  <a:lnTo>
                    <a:pt x="25910" y="0"/>
                  </a:lnTo>
                  <a:cubicBezTo>
                    <a:pt x="10734" y="894"/>
                    <a:pt x="-845" y="13922"/>
                    <a:pt x="48" y="29098"/>
                  </a:cubicBezTo>
                  <a:cubicBezTo>
                    <a:pt x="869" y="43027"/>
                    <a:pt x="11981" y="54139"/>
                    <a:pt x="25910" y="54959"/>
                  </a:cubicBezTo>
                  <a:lnTo>
                    <a:pt x="189835" y="54959"/>
                  </a:lnTo>
                  <a:cubicBezTo>
                    <a:pt x="205011" y="54065"/>
                    <a:pt x="216590" y="41037"/>
                    <a:pt x="215696" y="25861"/>
                  </a:cubicBezTo>
                  <a:cubicBezTo>
                    <a:pt x="214875" y="11932"/>
                    <a:pt x="203763" y="820"/>
                    <a:pt x="18983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23" name="Vapaamuotoinen: Muoto 222">
              <a:extLst>
                <a:ext uri="{FF2B5EF4-FFF2-40B4-BE49-F238E27FC236}">
                  <a16:creationId xmlns:a16="http://schemas.microsoft.com/office/drawing/2014/main" id="{E2E08A0C-374A-4C3A-B464-1E373912AED8}"/>
                </a:ext>
              </a:extLst>
            </p:cNvPr>
            <p:cNvSpPr/>
            <p:nvPr/>
          </p:nvSpPr>
          <p:spPr>
            <a:xfrm>
              <a:off x="7555328" y="6318241"/>
              <a:ext cx="118967" cy="54959"/>
            </a:xfrm>
            <a:custGeom>
              <a:avLst/>
              <a:gdLst>
                <a:gd name="connsiteX0" fmla="*/ 59531 w 118967"/>
                <a:gd name="connsiteY0" fmla="*/ 54959 h 54959"/>
                <a:gd name="connsiteX1" fmla="*/ 118967 w 118967"/>
                <a:gd name="connsiteY1" fmla="*/ 0 h 54959"/>
                <a:gd name="connsiteX2" fmla="*/ 0 w 118967"/>
                <a:gd name="connsiteY2" fmla="*/ 0 h 54959"/>
                <a:gd name="connsiteX3" fmla="*/ 59531 w 118967"/>
                <a:gd name="connsiteY3" fmla="*/ 54959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967" h="54959">
                  <a:moveTo>
                    <a:pt x="59531" y="54959"/>
                  </a:moveTo>
                  <a:cubicBezTo>
                    <a:pt x="90631" y="54910"/>
                    <a:pt x="116487" y="31001"/>
                    <a:pt x="118967" y="0"/>
                  </a:cubicBezTo>
                  <a:lnTo>
                    <a:pt x="0" y="0"/>
                  </a:lnTo>
                  <a:cubicBezTo>
                    <a:pt x="2527" y="31016"/>
                    <a:pt x="28413" y="54914"/>
                    <a:pt x="59531" y="549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24" name="Vapaamuotoinen: Muoto 223">
              <a:extLst>
                <a:ext uri="{FF2B5EF4-FFF2-40B4-BE49-F238E27FC236}">
                  <a16:creationId xmlns:a16="http://schemas.microsoft.com/office/drawing/2014/main" id="{BD3646E9-517E-4C76-AD89-DECA0D0B380C}"/>
                </a:ext>
              </a:extLst>
            </p:cNvPr>
            <p:cNvSpPr/>
            <p:nvPr/>
          </p:nvSpPr>
          <p:spPr>
            <a:xfrm>
              <a:off x="7376449" y="5693021"/>
              <a:ext cx="476249" cy="494061"/>
            </a:xfrm>
            <a:custGeom>
              <a:avLst/>
              <a:gdLst>
                <a:gd name="connsiteX0" fmla="*/ 476250 w 476249"/>
                <a:gd name="connsiteY0" fmla="*/ 243364 h 494061"/>
                <a:gd name="connsiteX1" fmla="*/ 476250 w 476249"/>
                <a:gd name="connsiteY1" fmla="*/ 235172 h 494061"/>
                <a:gd name="connsiteX2" fmla="*/ 238125 w 476249"/>
                <a:gd name="connsiteY2" fmla="*/ 0 h 494061"/>
                <a:gd name="connsiteX3" fmla="*/ 238125 w 476249"/>
                <a:gd name="connsiteY3" fmla="*/ 0 h 494061"/>
                <a:gd name="connsiteX4" fmla="*/ 0 w 476249"/>
                <a:gd name="connsiteY4" fmla="*/ 235172 h 494061"/>
                <a:gd name="connsiteX5" fmla="*/ 0 w 476249"/>
                <a:gd name="connsiteY5" fmla="*/ 243364 h 494061"/>
                <a:gd name="connsiteX6" fmla="*/ 16573 w 476249"/>
                <a:gd name="connsiteY6" fmla="*/ 325755 h 494061"/>
                <a:gd name="connsiteX7" fmla="*/ 57912 w 476249"/>
                <a:gd name="connsiteY7" fmla="*/ 393478 h 494061"/>
                <a:gd name="connsiteX8" fmla="*/ 113633 w 476249"/>
                <a:gd name="connsiteY8" fmla="*/ 483965 h 494061"/>
                <a:gd name="connsiteX9" fmla="*/ 130016 w 476249"/>
                <a:gd name="connsiteY9" fmla="*/ 494062 h 494061"/>
                <a:gd name="connsiteX10" fmla="*/ 346234 w 476249"/>
                <a:gd name="connsiteY10" fmla="*/ 494062 h 494061"/>
                <a:gd name="connsiteX11" fmla="*/ 362617 w 476249"/>
                <a:gd name="connsiteY11" fmla="*/ 483965 h 494061"/>
                <a:gd name="connsiteX12" fmla="*/ 418338 w 476249"/>
                <a:gd name="connsiteY12" fmla="*/ 393478 h 494061"/>
                <a:gd name="connsiteX13" fmla="*/ 459676 w 476249"/>
                <a:gd name="connsiteY13" fmla="*/ 325755 h 494061"/>
                <a:gd name="connsiteX14" fmla="*/ 476250 w 476249"/>
                <a:gd name="connsiteY14" fmla="*/ 243364 h 494061"/>
                <a:gd name="connsiteX15" fmla="*/ 421386 w 476249"/>
                <a:gd name="connsiteY15" fmla="*/ 242507 h 494061"/>
                <a:gd name="connsiteX16" fmla="*/ 408718 w 476249"/>
                <a:gd name="connsiteY16" fmla="*/ 306515 h 494061"/>
                <a:gd name="connsiteX17" fmla="*/ 377857 w 476249"/>
                <a:gd name="connsiteY17" fmla="*/ 356807 h 494061"/>
                <a:gd name="connsiteX18" fmla="*/ 323850 w 476249"/>
                <a:gd name="connsiteY18" fmla="*/ 438912 h 494061"/>
                <a:gd name="connsiteX19" fmla="*/ 152400 w 476249"/>
                <a:gd name="connsiteY19" fmla="*/ 438912 h 494061"/>
                <a:gd name="connsiteX20" fmla="*/ 98870 w 476249"/>
                <a:gd name="connsiteY20" fmla="*/ 356521 h 494061"/>
                <a:gd name="connsiteX21" fmla="*/ 68008 w 476249"/>
                <a:gd name="connsiteY21" fmla="*/ 306229 h 494061"/>
                <a:gd name="connsiteX22" fmla="*/ 54864 w 476249"/>
                <a:gd name="connsiteY22" fmla="*/ 242221 h 494061"/>
                <a:gd name="connsiteX23" fmla="*/ 54864 w 476249"/>
                <a:gd name="connsiteY23" fmla="*/ 235363 h 494061"/>
                <a:gd name="connsiteX24" fmla="*/ 237839 w 476249"/>
                <a:gd name="connsiteY24" fmla="*/ 54388 h 494061"/>
                <a:gd name="connsiteX25" fmla="*/ 237839 w 476249"/>
                <a:gd name="connsiteY25" fmla="*/ 54388 h 494061"/>
                <a:gd name="connsiteX26" fmla="*/ 420814 w 476249"/>
                <a:gd name="connsiteY26" fmla="*/ 235363 h 494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76249" h="494061">
                  <a:moveTo>
                    <a:pt x="476250" y="243364"/>
                  </a:moveTo>
                  <a:lnTo>
                    <a:pt x="476250" y="235172"/>
                  </a:lnTo>
                  <a:cubicBezTo>
                    <a:pt x="473823" y="105160"/>
                    <a:pt x="368157" y="804"/>
                    <a:pt x="238125" y="0"/>
                  </a:cubicBezTo>
                  <a:lnTo>
                    <a:pt x="238125" y="0"/>
                  </a:lnTo>
                  <a:cubicBezTo>
                    <a:pt x="108093" y="804"/>
                    <a:pt x="2427" y="105160"/>
                    <a:pt x="0" y="235172"/>
                  </a:cubicBezTo>
                  <a:lnTo>
                    <a:pt x="0" y="243364"/>
                  </a:lnTo>
                  <a:cubicBezTo>
                    <a:pt x="871" y="271562"/>
                    <a:pt x="6473" y="299414"/>
                    <a:pt x="16573" y="325755"/>
                  </a:cubicBezTo>
                  <a:cubicBezTo>
                    <a:pt x="26214" y="350609"/>
                    <a:pt x="40213" y="373543"/>
                    <a:pt x="57912" y="393478"/>
                  </a:cubicBezTo>
                  <a:cubicBezTo>
                    <a:pt x="79724" y="417195"/>
                    <a:pt x="103537" y="463391"/>
                    <a:pt x="113633" y="483965"/>
                  </a:cubicBezTo>
                  <a:cubicBezTo>
                    <a:pt x="116721" y="490180"/>
                    <a:pt x="123076" y="494096"/>
                    <a:pt x="130016" y="494062"/>
                  </a:cubicBezTo>
                  <a:lnTo>
                    <a:pt x="346234" y="494062"/>
                  </a:lnTo>
                  <a:cubicBezTo>
                    <a:pt x="353174" y="494096"/>
                    <a:pt x="359529" y="490180"/>
                    <a:pt x="362617" y="483965"/>
                  </a:cubicBezTo>
                  <a:cubicBezTo>
                    <a:pt x="372713" y="463391"/>
                    <a:pt x="396526" y="417290"/>
                    <a:pt x="418338" y="393478"/>
                  </a:cubicBezTo>
                  <a:cubicBezTo>
                    <a:pt x="436037" y="373543"/>
                    <a:pt x="450036" y="350609"/>
                    <a:pt x="459676" y="325755"/>
                  </a:cubicBezTo>
                  <a:cubicBezTo>
                    <a:pt x="469777" y="299414"/>
                    <a:pt x="475379" y="271562"/>
                    <a:pt x="476250" y="243364"/>
                  </a:cubicBezTo>
                  <a:close/>
                  <a:moveTo>
                    <a:pt x="421386" y="242507"/>
                  </a:moveTo>
                  <a:cubicBezTo>
                    <a:pt x="420709" y="264394"/>
                    <a:pt x="416429" y="286020"/>
                    <a:pt x="408718" y="306515"/>
                  </a:cubicBezTo>
                  <a:cubicBezTo>
                    <a:pt x="401485" y="324971"/>
                    <a:pt x="391037" y="341999"/>
                    <a:pt x="377857" y="356807"/>
                  </a:cubicBezTo>
                  <a:cubicBezTo>
                    <a:pt x="356714" y="381975"/>
                    <a:pt x="338588" y="409531"/>
                    <a:pt x="323850" y="438912"/>
                  </a:cubicBezTo>
                  <a:lnTo>
                    <a:pt x="152400" y="438912"/>
                  </a:lnTo>
                  <a:cubicBezTo>
                    <a:pt x="137831" y="409455"/>
                    <a:pt x="119864" y="381803"/>
                    <a:pt x="98870" y="356521"/>
                  </a:cubicBezTo>
                  <a:cubicBezTo>
                    <a:pt x="85690" y="341713"/>
                    <a:pt x="75241" y="324685"/>
                    <a:pt x="68008" y="306229"/>
                  </a:cubicBezTo>
                  <a:cubicBezTo>
                    <a:pt x="60135" y="285761"/>
                    <a:pt x="55694" y="264135"/>
                    <a:pt x="54864" y="242221"/>
                  </a:cubicBezTo>
                  <a:lnTo>
                    <a:pt x="54864" y="235363"/>
                  </a:lnTo>
                  <a:cubicBezTo>
                    <a:pt x="56570" y="135350"/>
                    <a:pt x="137813" y="54995"/>
                    <a:pt x="237839" y="54388"/>
                  </a:cubicBezTo>
                  <a:lnTo>
                    <a:pt x="237839" y="54388"/>
                  </a:lnTo>
                  <a:cubicBezTo>
                    <a:pt x="337865" y="54995"/>
                    <a:pt x="419109" y="135350"/>
                    <a:pt x="420814" y="2353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25" name="Vapaamuotoinen: Muoto 224">
              <a:extLst>
                <a:ext uri="{FF2B5EF4-FFF2-40B4-BE49-F238E27FC236}">
                  <a16:creationId xmlns:a16="http://schemas.microsoft.com/office/drawing/2014/main" id="{AC4F666B-7B1E-4C5A-A8E8-F372604280AF}"/>
                </a:ext>
              </a:extLst>
            </p:cNvPr>
            <p:cNvSpPr/>
            <p:nvPr/>
          </p:nvSpPr>
          <p:spPr>
            <a:xfrm>
              <a:off x="7597619" y="5550908"/>
              <a:ext cx="38100" cy="104775"/>
            </a:xfrm>
            <a:custGeom>
              <a:avLst/>
              <a:gdLst>
                <a:gd name="connsiteX0" fmla="*/ 19050 w 38100"/>
                <a:gd name="connsiteY0" fmla="*/ 104775 h 104775"/>
                <a:gd name="connsiteX1" fmla="*/ 38100 w 38100"/>
                <a:gd name="connsiteY1" fmla="*/ 85725 h 104775"/>
                <a:gd name="connsiteX2" fmla="*/ 38100 w 38100"/>
                <a:gd name="connsiteY2" fmla="*/ 19050 h 104775"/>
                <a:gd name="connsiteX3" fmla="*/ 19050 w 38100"/>
                <a:gd name="connsiteY3" fmla="*/ 0 h 104775"/>
                <a:gd name="connsiteX4" fmla="*/ 0 w 38100"/>
                <a:gd name="connsiteY4" fmla="*/ 19050 h 104775"/>
                <a:gd name="connsiteX5" fmla="*/ 0 w 38100"/>
                <a:gd name="connsiteY5" fmla="*/ 85725 h 104775"/>
                <a:gd name="connsiteX6" fmla="*/ 19050 w 38100"/>
                <a:gd name="connsiteY6" fmla="*/ 10477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00" h="104775">
                  <a:moveTo>
                    <a:pt x="19050" y="104775"/>
                  </a:moveTo>
                  <a:cubicBezTo>
                    <a:pt x="29571" y="104775"/>
                    <a:pt x="38100" y="96246"/>
                    <a:pt x="38100" y="85725"/>
                  </a:cubicBezTo>
                  <a:lnTo>
                    <a:pt x="38100" y="19050"/>
                  </a:lnTo>
                  <a:cubicBezTo>
                    <a:pt x="38100" y="8529"/>
                    <a:pt x="29571" y="0"/>
                    <a:pt x="19050" y="0"/>
                  </a:cubicBezTo>
                  <a:cubicBezTo>
                    <a:pt x="8529" y="0"/>
                    <a:pt x="0" y="8529"/>
                    <a:pt x="0" y="19050"/>
                  </a:cubicBezTo>
                  <a:lnTo>
                    <a:pt x="0" y="85725"/>
                  </a:lnTo>
                  <a:cubicBezTo>
                    <a:pt x="0" y="96246"/>
                    <a:pt x="8529" y="104775"/>
                    <a:pt x="1905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26" name="Vapaamuotoinen: Muoto 225">
              <a:extLst>
                <a:ext uri="{FF2B5EF4-FFF2-40B4-BE49-F238E27FC236}">
                  <a16:creationId xmlns:a16="http://schemas.microsoft.com/office/drawing/2014/main" id="{8B6E6112-0818-49D5-ACA2-5846D707F3AF}"/>
                </a:ext>
              </a:extLst>
            </p:cNvPr>
            <p:cNvSpPr/>
            <p:nvPr/>
          </p:nvSpPr>
          <p:spPr>
            <a:xfrm>
              <a:off x="7338536" y="5660297"/>
              <a:ext cx="84504" cy="84649"/>
            </a:xfrm>
            <a:custGeom>
              <a:avLst/>
              <a:gdLst>
                <a:gd name="connsiteX0" fmla="*/ 52105 w 84504"/>
                <a:gd name="connsiteY0" fmla="*/ 79111 h 84649"/>
                <a:gd name="connsiteX1" fmla="*/ 78965 w 84504"/>
                <a:gd name="connsiteY1" fmla="*/ 79111 h 84649"/>
                <a:gd name="connsiteX2" fmla="*/ 78965 w 84504"/>
                <a:gd name="connsiteY2" fmla="*/ 52250 h 84649"/>
                <a:gd name="connsiteX3" fmla="*/ 31817 w 84504"/>
                <a:gd name="connsiteY3" fmla="*/ 4911 h 84649"/>
                <a:gd name="connsiteX4" fmla="*/ 4910 w 84504"/>
                <a:gd name="connsiteY4" fmla="*/ 6283 h 84649"/>
                <a:gd name="connsiteX5" fmla="*/ 4956 w 84504"/>
                <a:gd name="connsiteY5" fmla="*/ 31866 h 84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504" h="84649">
                  <a:moveTo>
                    <a:pt x="52105" y="79111"/>
                  </a:moveTo>
                  <a:cubicBezTo>
                    <a:pt x="59535" y="86496"/>
                    <a:pt x="71535" y="86496"/>
                    <a:pt x="78965" y="79111"/>
                  </a:cubicBezTo>
                  <a:cubicBezTo>
                    <a:pt x="86351" y="71680"/>
                    <a:pt x="86351" y="59680"/>
                    <a:pt x="78965" y="52250"/>
                  </a:cubicBezTo>
                  <a:lnTo>
                    <a:pt x="31817" y="4911"/>
                  </a:lnTo>
                  <a:cubicBezTo>
                    <a:pt x="24008" y="-2140"/>
                    <a:pt x="11962" y="-1525"/>
                    <a:pt x="4910" y="6283"/>
                  </a:cubicBezTo>
                  <a:cubicBezTo>
                    <a:pt x="-1654" y="13555"/>
                    <a:pt x="-1634" y="24619"/>
                    <a:pt x="4956" y="318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27" name="Vapaamuotoinen: Muoto 226">
              <a:extLst>
                <a:ext uri="{FF2B5EF4-FFF2-40B4-BE49-F238E27FC236}">
                  <a16:creationId xmlns:a16="http://schemas.microsoft.com/office/drawing/2014/main" id="{C5F806F6-4629-493F-9AE3-B38ACD6B6A23}"/>
                </a:ext>
              </a:extLst>
            </p:cNvPr>
            <p:cNvSpPr/>
            <p:nvPr/>
          </p:nvSpPr>
          <p:spPr>
            <a:xfrm>
              <a:off x="7810107" y="5665239"/>
              <a:ext cx="83603" cy="83426"/>
            </a:xfrm>
            <a:custGeom>
              <a:avLst/>
              <a:gdLst>
                <a:gd name="connsiteX0" fmla="*/ 19446 w 83603"/>
                <a:gd name="connsiteY0" fmla="*/ 83407 h 83426"/>
                <a:gd name="connsiteX1" fmla="*/ 32971 w 83603"/>
                <a:gd name="connsiteY1" fmla="*/ 77787 h 83426"/>
                <a:gd name="connsiteX2" fmla="*/ 80025 w 83603"/>
                <a:gd name="connsiteY2" fmla="*/ 30162 h 83426"/>
                <a:gd name="connsiteX3" fmla="*/ 75664 w 83603"/>
                <a:gd name="connsiteY3" fmla="*/ 3577 h 83426"/>
                <a:gd name="connsiteX4" fmla="*/ 53164 w 83603"/>
                <a:gd name="connsiteY4" fmla="*/ 3778 h 83426"/>
                <a:gd name="connsiteX5" fmla="*/ 5539 w 83603"/>
                <a:gd name="connsiteY5" fmla="*/ 51403 h 83426"/>
                <a:gd name="connsiteX6" fmla="*/ 5539 w 83603"/>
                <a:gd name="connsiteY6" fmla="*/ 78264 h 83426"/>
                <a:gd name="connsiteX7" fmla="*/ 19446 w 83603"/>
                <a:gd name="connsiteY7" fmla="*/ 83407 h 8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603" h="83426">
                  <a:moveTo>
                    <a:pt x="19446" y="83407"/>
                  </a:moveTo>
                  <a:cubicBezTo>
                    <a:pt x="24523" y="83411"/>
                    <a:pt x="29392" y="81388"/>
                    <a:pt x="32971" y="77787"/>
                  </a:cubicBezTo>
                  <a:lnTo>
                    <a:pt x="80025" y="30162"/>
                  </a:lnTo>
                  <a:cubicBezTo>
                    <a:pt x="86162" y="21617"/>
                    <a:pt x="84210" y="9714"/>
                    <a:pt x="75664" y="3577"/>
                  </a:cubicBezTo>
                  <a:cubicBezTo>
                    <a:pt x="68922" y="-1265"/>
                    <a:pt x="59819" y="-1184"/>
                    <a:pt x="53164" y="3778"/>
                  </a:cubicBezTo>
                  <a:lnTo>
                    <a:pt x="5539" y="51403"/>
                  </a:lnTo>
                  <a:cubicBezTo>
                    <a:pt x="-1846" y="58834"/>
                    <a:pt x="-1846" y="70833"/>
                    <a:pt x="5539" y="78264"/>
                  </a:cubicBezTo>
                  <a:cubicBezTo>
                    <a:pt x="9290" y="81786"/>
                    <a:pt x="14306" y="83641"/>
                    <a:pt x="19446" y="834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28" name="Vapaamuotoinen: Muoto 227">
              <a:extLst>
                <a:ext uri="{FF2B5EF4-FFF2-40B4-BE49-F238E27FC236}">
                  <a16:creationId xmlns:a16="http://schemas.microsoft.com/office/drawing/2014/main" id="{B55B2EC3-4A7E-4695-881A-49E789A80A35}"/>
                </a:ext>
              </a:extLst>
            </p:cNvPr>
            <p:cNvSpPr/>
            <p:nvPr/>
          </p:nvSpPr>
          <p:spPr>
            <a:xfrm>
              <a:off x="7235098" y="5908095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29" name="Vapaamuotoinen: Muoto 228">
              <a:extLst>
                <a:ext uri="{FF2B5EF4-FFF2-40B4-BE49-F238E27FC236}">
                  <a16:creationId xmlns:a16="http://schemas.microsoft.com/office/drawing/2014/main" id="{6767624C-CDFC-4AE6-990A-99074FB1CF6D}"/>
                </a:ext>
              </a:extLst>
            </p:cNvPr>
            <p:cNvSpPr/>
            <p:nvPr/>
          </p:nvSpPr>
          <p:spPr>
            <a:xfrm>
              <a:off x="7336833" y="6109635"/>
              <a:ext cx="85249" cy="85725"/>
            </a:xfrm>
            <a:custGeom>
              <a:avLst/>
              <a:gdLst>
                <a:gd name="connsiteX0" fmla="*/ 53808 w 85249"/>
                <a:gd name="connsiteY0" fmla="*/ 4581 h 85725"/>
                <a:gd name="connsiteX1" fmla="*/ 6659 w 85249"/>
                <a:gd name="connsiteY1" fmla="*/ 52206 h 85725"/>
                <a:gd name="connsiteX2" fmla="*/ 4581 w 85249"/>
                <a:gd name="connsiteY2" fmla="*/ 79066 h 85725"/>
                <a:gd name="connsiteX3" fmla="*/ 31442 w 85249"/>
                <a:gd name="connsiteY3" fmla="*/ 81144 h 85725"/>
                <a:gd name="connsiteX4" fmla="*/ 33520 w 85249"/>
                <a:gd name="connsiteY4" fmla="*/ 79066 h 85725"/>
                <a:gd name="connsiteX5" fmla="*/ 80669 w 85249"/>
                <a:gd name="connsiteY5" fmla="*/ 31441 h 85725"/>
                <a:gd name="connsiteX6" fmla="*/ 78590 w 85249"/>
                <a:gd name="connsiteY6" fmla="*/ 4581 h 85725"/>
                <a:gd name="connsiteX7" fmla="*/ 53808 w 85249"/>
                <a:gd name="connsiteY7" fmla="*/ 4581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249" h="85725">
                  <a:moveTo>
                    <a:pt x="53808" y="4581"/>
                  </a:moveTo>
                  <a:lnTo>
                    <a:pt x="6659" y="52206"/>
                  </a:lnTo>
                  <a:cubicBezTo>
                    <a:pt x="-1332" y="59049"/>
                    <a:pt x="-2263" y="71075"/>
                    <a:pt x="4581" y="79066"/>
                  </a:cubicBezTo>
                  <a:cubicBezTo>
                    <a:pt x="11425" y="87058"/>
                    <a:pt x="23451" y="87987"/>
                    <a:pt x="31442" y="81144"/>
                  </a:cubicBezTo>
                  <a:cubicBezTo>
                    <a:pt x="32187" y="80506"/>
                    <a:pt x="32882" y="79811"/>
                    <a:pt x="33520" y="79066"/>
                  </a:cubicBezTo>
                  <a:lnTo>
                    <a:pt x="80669" y="31441"/>
                  </a:lnTo>
                  <a:cubicBezTo>
                    <a:pt x="87512" y="23450"/>
                    <a:pt x="86582" y="11424"/>
                    <a:pt x="78590" y="4581"/>
                  </a:cubicBezTo>
                  <a:cubicBezTo>
                    <a:pt x="71459" y="-1527"/>
                    <a:pt x="60941" y="-1527"/>
                    <a:pt x="53808" y="45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30" name="Vapaamuotoinen: Muoto 229">
              <a:extLst>
                <a:ext uri="{FF2B5EF4-FFF2-40B4-BE49-F238E27FC236}">
                  <a16:creationId xmlns:a16="http://schemas.microsoft.com/office/drawing/2014/main" id="{356A8720-540F-4CCA-A92D-1B16572BEE78}"/>
                </a:ext>
              </a:extLst>
            </p:cNvPr>
            <p:cNvSpPr/>
            <p:nvPr/>
          </p:nvSpPr>
          <p:spPr>
            <a:xfrm>
              <a:off x="7809889" y="6104313"/>
              <a:ext cx="87546" cy="87626"/>
            </a:xfrm>
            <a:custGeom>
              <a:avLst/>
              <a:gdLst>
                <a:gd name="connsiteX0" fmla="*/ 33190 w 87546"/>
                <a:gd name="connsiteY0" fmla="*/ 6283 h 87626"/>
                <a:gd name="connsiteX1" fmla="*/ 6283 w 87546"/>
                <a:gd name="connsiteY1" fmla="*/ 4911 h 87626"/>
                <a:gd name="connsiteX2" fmla="*/ 4911 w 87546"/>
                <a:gd name="connsiteY2" fmla="*/ 31817 h 87626"/>
                <a:gd name="connsiteX3" fmla="*/ 6234 w 87546"/>
                <a:gd name="connsiteY3" fmla="*/ 33144 h 87626"/>
                <a:gd name="connsiteX4" fmla="*/ 53859 w 87546"/>
                <a:gd name="connsiteY4" fmla="*/ 80769 h 87626"/>
                <a:gd name="connsiteX5" fmla="*/ 80689 w 87546"/>
                <a:gd name="connsiteY5" fmla="*/ 83213 h 87626"/>
                <a:gd name="connsiteX6" fmla="*/ 83133 w 87546"/>
                <a:gd name="connsiteY6" fmla="*/ 56384 h 87626"/>
                <a:gd name="connsiteX7" fmla="*/ 80052 w 87546"/>
                <a:gd name="connsiteY7" fmla="*/ 53432 h 8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46" h="87626">
                  <a:moveTo>
                    <a:pt x="33190" y="6283"/>
                  </a:moveTo>
                  <a:cubicBezTo>
                    <a:pt x="26139" y="-1525"/>
                    <a:pt x="14093" y="-2140"/>
                    <a:pt x="6283" y="4911"/>
                  </a:cubicBezTo>
                  <a:cubicBezTo>
                    <a:pt x="-1525" y="11961"/>
                    <a:pt x="-2140" y="24007"/>
                    <a:pt x="4911" y="31817"/>
                  </a:cubicBezTo>
                  <a:cubicBezTo>
                    <a:pt x="5330" y="32280"/>
                    <a:pt x="5772" y="32724"/>
                    <a:pt x="6234" y="33144"/>
                  </a:cubicBezTo>
                  <a:lnTo>
                    <a:pt x="53859" y="80769"/>
                  </a:lnTo>
                  <a:cubicBezTo>
                    <a:pt x="60593" y="88853"/>
                    <a:pt x="72605" y="89947"/>
                    <a:pt x="80689" y="83213"/>
                  </a:cubicBezTo>
                  <a:cubicBezTo>
                    <a:pt x="88773" y="76480"/>
                    <a:pt x="89866" y="64468"/>
                    <a:pt x="83133" y="56384"/>
                  </a:cubicBezTo>
                  <a:cubicBezTo>
                    <a:pt x="82219" y="55288"/>
                    <a:pt x="81187" y="54298"/>
                    <a:pt x="80052" y="534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31" name="Vapaamuotoinen: Muoto 230">
              <a:extLst>
                <a:ext uri="{FF2B5EF4-FFF2-40B4-BE49-F238E27FC236}">
                  <a16:creationId xmlns:a16="http://schemas.microsoft.com/office/drawing/2014/main" id="{32F15F37-B81A-4AC7-9746-85ABC8EAC883}"/>
                </a:ext>
              </a:extLst>
            </p:cNvPr>
            <p:cNvSpPr/>
            <p:nvPr/>
          </p:nvSpPr>
          <p:spPr>
            <a:xfrm>
              <a:off x="7889942" y="5907428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</p:grpSp>
      <p:sp>
        <p:nvSpPr>
          <p:cNvPr id="232" name="Vapaamuotoinen: Muoto 231">
            <a:extLst>
              <a:ext uri="{FF2B5EF4-FFF2-40B4-BE49-F238E27FC236}">
                <a16:creationId xmlns:a16="http://schemas.microsoft.com/office/drawing/2014/main" id="{5D5F1D7A-2261-4B9E-BB2F-8019C77FC30C}"/>
              </a:ext>
            </a:extLst>
          </p:cNvPr>
          <p:cNvSpPr/>
          <p:nvPr/>
        </p:nvSpPr>
        <p:spPr>
          <a:xfrm>
            <a:off x="5994520" y="6346749"/>
            <a:ext cx="205575" cy="205575"/>
          </a:xfrm>
          <a:custGeom>
            <a:avLst/>
            <a:gdLst>
              <a:gd name="connsiteX0" fmla="*/ 0 w 514350"/>
              <a:gd name="connsiteY0" fmla="*/ 0 h 514350"/>
              <a:gd name="connsiteX1" fmla="*/ 0 w 514350"/>
              <a:gd name="connsiteY1" fmla="*/ 514350 h 514350"/>
              <a:gd name="connsiteX2" fmla="*/ 514350 w 514350"/>
              <a:gd name="connsiteY2" fmla="*/ 514350 h 514350"/>
              <a:gd name="connsiteX3" fmla="*/ 514350 w 514350"/>
              <a:gd name="connsiteY3" fmla="*/ 0 h 514350"/>
              <a:gd name="connsiteX4" fmla="*/ 457200 w 514350"/>
              <a:gd name="connsiteY4" fmla="*/ 457200 h 514350"/>
              <a:gd name="connsiteX5" fmla="*/ 57150 w 514350"/>
              <a:gd name="connsiteY5" fmla="*/ 457200 h 514350"/>
              <a:gd name="connsiteX6" fmla="*/ 57150 w 514350"/>
              <a:gd name="connsiteY6" fmla="*/ 57150 h 514350"/>
              <a:gd name="connsiteX7" fmla="*/ 457200 w 514350"/>
              <a:gd name="connsiteY7" fmla="*/ 571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" h="514350">
                <a:moveTo>
                  <a:pt x="0" y="0"/>
                </a:moveTo>
                <a:lnTo>
                  <a:pt x="0" y="514350"/>
                </a:lnTo>
                <a:lnTo>
                  <a:pt x="514350" y="514350"/>
                </a:lnTo>
                <a:lnTo>
                  <a:pt x="514350" y="0"/>
                </a:lnTo>
                <a:close/>
                <a:moveTo>
                  <a:pt x="457200" y="457200"/>
                </a:moveTo>
                <a:lnTo>
                  <a:pt x="57150" y="457200"/>
                </a:lnTo>
                <a:lnTo>
                  <a:pt x="57150" y="57150"/>
                </a:lnTo>
                <a:lnTo>
                  <a:pt x="457200" y="57150"/>
                </a:lnTo>
                <a:close/>
              </a:path>
            </a:pathLst>
          </a:custGeom>
          <a:solidFill>
            <a:srgbClr val="002F6C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 sz="1579"/>
          </a:p>
        </p:txBody>
      </p:sp>
      <p:grpSp>
        <p:nvGrpSpPr>
          <p:cNvPr id="233" name="Ryhmä 232">
            <a:extLst>
              <a:ext uri="{FF2B5EF4-FFF2-40B4-BE49-F238E27FC236}">
                <a16:creationId xmlns:a16="http://schemas.microsoft.com/office/drawing/2014/main" id="{C91CAB90-E226-4246-BA86-3CD9863F4290}"/>
              </a:ext>
            </a:extLst>
          </p:cNvPr>
          <p:cNvGrpSpPr/>
          <p:nvPr/>
        </p:nvGrpSpPr>
        <p:grpSpPr>
          <a:xfrm>
            <a:off x="5951231" y="5953322"/>
            <a:ext cx="292153" cy="316254"/>
            <a:chOff x="7235098" y="5550908"/>
            <a:chExt cx="759619" cy="822292"/>
          </a:xfrm>
          <a:solidFill>
            <a:srgbClr val="002F6C"/>
          </a:solidFill>
        </p:grpSpPr>
        <p:sp>
          <p:nvSpPr>
            <p:cNvPr id="234" name="Vapaamuotoinen: Muoto 233">
              <a:extLst>
                <a:ext uri="{FF2B5EF4-FFF2-40B4-BE49-F238E27FC236}">
                  <a16:creationId xmlns:a16="http://schemas.microsoft.com/office/drawing/2014/main" id="{2594F05D-53D6-413F-8BDA-4571907B63FF}"/>
                </a:ext>
              </a:extLst>
            </p:cNvPr>
            <p:cNvSpPr/>
            <p:nvPr/>
          </p:nvSpPr>
          <p:spPr>
            <a:xfrm>
              <a:off x="7506939" y="6225182"/>
              <a:ext cx="215744" cy="54959"/>
            </a:xfrm>
            <a:custGeom>
              <a:avLst/>
              <a:gdLst>
                <a:gd name="connsiteX0" fmla="*/ 189835 w 215744"/>
                <a:gd name="connsiteY0" fmla="*/ 0 h 54959"/>
                <a:gd name="connsiteX1" fmla="*/ 25910 w 215744"/>
                <a:gd name="connsiteY1" fmla="*/ 0 h 54959"/>
                <a:gd name="connsiteX2" fmla="*/ 48 w 215744"/>
                <a:gd name="connsiteY2" fmla="*/ 29098 h 54959"/>
                <a:gd name="connsiteX3" fmla="*/ 25910 w 215744"/>
                <a:gd name="connsiteY3" fmla="*/ 54959 h 54959"/>
                <a:gd name="connsiteX4" fmla="*/ 189835 w 215744"/>
                <a:gd name="connsiteY4" fmla="*/ 54959 h 54959"/>
                <a:gd name="connsiteX5" fmla="*/ 215696 w 215744"/>
                <a:gd name="connsiteY5" fmla="*/ 25861 h 54959"/>
                <a:gd name="connsiteX6" fmla="*/ 189835 w 215744"/>
                <a:gd name="connsiteY6" fmla="*/ 0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5744" h="54959">
                  <a:moveTo>
                    <a:pt x="189835" y="0"/>
                  </a:moveTo>
                  <a:lnTo>
                    <a:pt x="25910" y="0"/>
                  </a:lnTo>
                  <a:cubicBezTo>
                    <a:pt x="10734" y="894"/>
                    <a:pt x="-845" y="13922"/>
                    <a:pt x="48" y="29098"/>
                  </a:cubicBezTo>
                  <a:cubicBezTo>
                    <a:pt x="869" y="43027"/>
                    <a:pt x="11981" y="54139"/>
                    <a:pt x="25910" y="54959"/>
                  </a:cubicBezTo>
                  <a:lnTo>
                    <a:pt x="189835" y="54959"/>
                  </a:lnTo>
                  <a:cubicBezTo>
                    <a:pt x="205011" y="54065"/>
                    <a:pt x="216590" y="41037"/>
                    <a:pt x="215696" y="25861"/>
                  </a:cubicBezTo>
                  <a:cubicBezTo>
                    <a:pt x="214875" y="11932"/>
                    <a:pt x="203763" y="820"/>
                    <a:pt x="18983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35" name="Vapaamuotoinen: Muoto 234">
              <a:extLst>
                <a:ext uri="{FF2B5EF4-FFF2-40B4-BE49-F238E27FC236}">
                  <a16:creationId xmlns:a16="http://schemas.microsoft.com/office/drawing/2014/main" id="{C8DCEF76-6B09-4258-8637-234AA9723B06}"/>
                </a:ext>
              </a:extLst>
            </p:cNvPr>
            <p:cNvSpPr/>
            <p:nvPr/>
          </p:nvSpPr>
          <p:spPr>
            <a:xfrm>
              <a:off x="7555328" y="6318241"/>
              <a:ext cx="118967" cy="54959"/>
            </a:xfrm>
            <a:custGeom>
              <a:avLst/>
              <a:gdLst>
                <a:gd name="connsiteX0" fmla="*/ 59531 w 118967"/>
                <a:gd name="connsiteY0" fmla="*/ 54959 h 54959"/>
                <a:gd name="connsiteX1" fmla="*/ 118967 w 118967"/>
                <a:gd name="connsiteY1" fmla="*/ 0 h 54959"/>
                <a:gd name="connsiteX2" fmla="*/ 0 w 118967"/>
                <a:gd name="connsiteY2" fmla="*/ 0 h 54959"/>
                <a:gd name="connsiteX3" fmla="*/ 59531 w 118967"/>
                <a:gd name="connsiteY3" fmla="*/ 54959 h 54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967" h="54959">
                  <a:moveTo>
                    <a:pt x="59531" y="54959"/>
                  </a:moveTo>
                  <a:cubicBezTo>
                    <a:pt x="90631" y="54910"/>
                    <a:pt x="116487" y="31001"/>
                    <a:pt x="118967" y="0"/>
                  </a:cubicBezTo>
                  <a:lnTo>
                    <a:pt x="0" y="0"/>
                  </a:lnTo>
                  <a:cubicBezTo>
                    <a:pt x="2527" y="31016"/>
                    <a:pt x="28413" y="54914"/>
                    <a:pt x="59531" y="549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36" name="Vapaamuotoinen: Muoto 235">
              <a:extLst>
                <a:ext uri="{FF2B5EF4-FFF2-40B4-BE49-F238E27FC236}">
                  <a16:creationId xmlns:a16="http://schemas.microsoft.com/office/drawing/2014/main" id="{7034522E-9694-429B-9D64-CA0156E86787}"/>
                </a:ext>
              </a:extLst>
            </p:cNvPr>
            <p:cNvSpPr/>
            <p:nvPr/>
          </p:nvSpPr>
          <p:spPr>
            <a:xfrm>
              <a:off x="7376449" y="5693021"/>
              <a:ext cx="476249" cy="494061"/>
            </a:xfrm>
            <a:custGeom>
              <a:avLst/>
              <a:gdLst>
                <a:gd name="connsiteX0" fmla="*/ 476250 w 476249"/>
                <a:gd name="connsiteY0" fmla="*/ 243364 h 494061"/>
                <a:gd name="connsiteX1" fmla="*/ 476250 w 476249"/>
                <a:gd name="connsiteY1" fmla="*/ 235172 h 494061"/>
                <a:gd name="connsiteX2" fmla="*/ 238125 w 476249"/>
                <a:gd name="connsiteY2" fmla="*/ 0 h 494061"/>
                <a:gd name="connsiteX3" fmla="*/ 238125 w 476249"/>
                <a:gd name="connsiteY3" fmla="*/ 0 h 494061"/>
                <a:gd name="connsiteX4" fmla="*/ 0 w 476249"/>
                <a:gd name="connsiteY4" fmla="*/ 235172 h 494061"/>
                <a:gd name="connsiteX5" fmla="*/ 0 w 476249"/>
                <a:gd name="connsiteY5" fmla="*/ 243364 h 494061"/>
                <a:gd name="connsiteX6" fmla="*/ 16573 w 476249"/>
                <a:gd name="connsiteY6" fmla="*/ 325755 h 494061"/>
                <a:gd name="connsiteX7" fmla="*/ 57912 w 476249"/>
                <a:gd name="connsiteY7" fmla="*/ 393478 h 494061"/>
                <a:gd name="connsiteX8" fmla="*/ 113633 w 476249"/>
                <a:gd name="connsiteY8" fmla="*/ 483965 h 494061"/>
                <a:gd name="connsiteX9" fmla="*/ 130016 w 476249"/>
                <a:gd name="connsiteY9" fmla="*/ 494062 h 494061"/>
                <a:gd name="connsiteX10" fmla="*/ 346234 w 476249"/>
                <a:gd name="connsiteY10" fmla="*/ 494062 h 494061"/>
                <a:gd name="connsiteX11" fmla="*/ 362617 w 476249"/>
                <a:gd name="connsiteY11" fmla="*/ 483965 h 494061"/>
                <a:gd name="connsiteX12" fmla="*/ 418338 w 476249"/>
                <a:gd name="connsiteY12" fmla="*/ 393478 h 494061"/>
                <a:gd name="connsiteX13" fmla="*/ 459676 w 476249"/>
                <a:gd name="connsiteY13" fmla="*/ 325755 h 494061"/>
                <a:gd name="connsiteX14" fmla="*/ 476250 w 476249"/>
                <a:gd name="connsiteY14" fmla="*/ 243364 h 494061"/>
                <a:gd name="connsiteX15" fmla="*/ 421386 w 476249"/>
                <a:gd name="connsiteY15" fmla="*/ 242507 h 494061"/>
                <a:gd name="connsiteX16" fmla="*/ 408718 w 476249"/>
                <a:gd name="connsiteY16" fmla="*/ 306515 h 494061"/>
                <a:gd name="connsiteX17" fmla="*/ 377857 w 476249"/>
                <a:gd name="connsiteY17" fmla="*/ 356807 h 494061"/>
                <a:gd name="connsiteX18" fmla="*/ 323850 w 476249"/>
                <a:gd name="connsiteY18" fmla="*/ 438912 h 494061"/>
                <a:gd name="connsiteX19" fmla="*/ 152400 w 476249"/>
                <a:gd name="connsiteY19" fmla="*/ 438912 h 494061"/>
                <a:gd name="connsiteX20" fmla="*/ 98870 w 476249"/>
                <a:gd name="connsiteY20" fmla="*/ 356521 h 494061"/>
                <a:gd name="connsiteX21" fmla="*/ 68008 w 476249"/>
                <a:gd name="connsiteY21" fmla="*/ 306229 h 494061"/>
                <a:gd name="connsiteX22" fmla="*/ 54864 w 476249"/>
                <a:gd name="connsiteY22" fmla="*/ 242221 h 494061"/>
                <a:gd name="connsiteX23" fmla="*/ 54864 w 476249"/>
                <a:gd name="connsiteY23" fmla="*/ 235363 h 494061"/>
                <a:gd name="connsiteX24" fmla="*/ 237839 w 476249"/>
                <a:gd name="connsiteY24" fmla="*/ 54388 h 494061"/>
                <a:gd name="connsiteX25" fmla="*/ 237839 w 476249"/>
                <a:gd name="connsiteY25" fmla="*/ 54388 h 494061"/>
                <a:gd name="connsiteX26" fmla="*/ 420814 w 476249"/>
                <a:gd name="connsiteY26" fmla="*/ 235363 h 494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76249" h="494061">
                  <a:moveTo>
                    <a:pt x="476250" y="243364"/>
                  </a:moveTo>
                  <a:lnTo>
                    <a:pt x="476250" y="235172"/>
                  </a:lnTo>
                  <a:cubicBezTo>
                    <a:pt x="473823" y="105160"/>
                    <a:pt x="368157" y="804"/>
                    <a:pt x="238125" y="0"/>
                  </a:cubicBezTo>
                  <a:lnTo>
                    <a:pt x="238125" y="0"/>
                  </a:lnTo>
                  <a:cubicBezTo>
                    <a:pt x="108093" y="804"/>
                    <a:pt x="2427" y="105160"/>
                    <a:pt x="0" y="235172"/>
                  </a:cubicBezTo>
                  <a:lnTo>
                    <a:pt x="0" y="243364"/>
                  </a:lnTo>
                  <a:cubicBezTo>
                    <a:pt x="871" y="271562"/>
                    <a:pt x="6473" y="299414"/>
                    <a:pt x="16573" y="325755"/>
                  </a:cubicBezTo>
                  <a:cubicBezTo>
                    <a:pt x="26214" y="350609"/>
                    <a:pt x="40213" y="373543"/>
                    <a:pt x="57912" y="393478"/>
                  </a:cubicBezTo>
                  <a:cubicBezTo>
                    <a:pt x="79724" y="417195"/>
                    <a:pt x="103537" y="463391"/>
                    <a:pt x="113633" y="483965"/>
                  </a:cubicBezTo>
                  <a:cubicBezTo>
                    <a:pt x="116721" y="490180"/>
                    <a:pt x="123076" y="494096"/>
                    <a:pt x="130016" y="494062"/>
                  </a:cubicBezTo>
                  <a:lnTo>
                    <a:pt x="346234" y="494062"/>
                  </a:lnTo>
                  <a:cubicBezTo>
                    <a:pt x="353174" y="494096"/>
                    <a:pt x="359529" y="490180"/>
                    <a:pt x="362617" y="483965"/>
                  </a:cubicBezTo>
                  <a:cubicBezTo>
                    <a:pt x="372713" y="463391"/>
                    <a:pt x="396526" y="417290"/>
                    <a:pt x="418338" y="393478"/>
                  </a:cubicBezTo>
                  <a:cubicBezTo>
                    <a:pt x="436037" y="373543"/>
                    <a:pt x="450036" y="350609"/>
                    <a:pt x="459676" y="325755"/>
                  </a:cubicBezTo>
                  <a:cubicBezTo>
                    <a:pt x="469777" y="299414"/>
                    <a:pt x="475379" y="271562"/>
                    <a:pt x="476250" y="243364"/>
                  </a:cubicBezTo>
                  <a:close/>
                  <a:moveTo>
                    <a:pt x="421386" y="242507"/>
                  </a:moveTo>
                  <a:cubicBezTo>
                    <a:pt x="420709" y="264394"/>
                    <a:pt x="416429" y="286020"/>
                    <a:pt x="408718" y="306515"/>
                  </a:cubicBezTo>
                  <a:cubicBezTo>
                    <a:pt x="401485" y="324971"/>
                    <a:pt x="391037" y="341999"/>
                    <a:pt x="377857" y="356807"/>
                  </a:cubicBezTo>
                  <a:cubicBezTo>
                    <a:pt x="356714" y="381975"/>
                    <a:pt x="338588" y="409531"/>
                    <a:pt x="323850" y="438912"/>
                  </a:cubicBezTo>
                  <a:lnTo>
                    <a:pt x="152400" y="438912"/>
                  </a:lnTo>
                  <a:cubicBezTo>
                    <a:pt x="137831" y="409455"/>
                    <a:pt x="119864" y="381803"/>
                    <a:pt x="98870" y="356521"/>
                  </a:cubicBezTo>
                  <a:cubicBezTo>
                    <a:pt x="85690" y="341713"/>
                    <a:pt x="75241" y="324685"/>
                    <a:pt x="68008" y="306229"/>
                  </a:cubicBezTo>
                  <a:cubicBezTo>
                    <a:pt x="60135" y="285761"/>
                    <a:pt x="55694" y="264135"/>
                    <a:pt x="54864" y="242221"/>
                  </a:cubicBezTo>
                  <a:lnTo>
                    <a:pt x="54864" y="235363"/>
                  </a:lnTo>
                  <a:cubicBezTo>
                    <a:pt x="56570" y="135350"/>
                    <a:pt x="137813" y="54995"/>
                    <a:pt x="237839" y="54388"/>
                  </a:cubicBezTo>
                  <a:lnTo>
                    <a:pt x="237839" y="54388"/>
                  </a:lnTo>
                  <a:cubicBezTo>
                    <a:pt x="337865" y="54995"/>
                    <a:pt x="419109" y="135350"/>
                    <a:pt x="420814" y="2353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37" name="Vapaamuotoinen: Muoto 236">
              <a:extLst>
                <a:ext uri="{FF2B5EF4-FFF2-40B4-BE49-F238E27FC236}">
                  <a16:creationId xmlns:a16="http://schemas.microsoft.com/office/drawing/2014/main" id="{6B4CD821-EC71-4135-9009-B6D6E53A0F3B}"/>
                </a:ext>
              </a:extLst>
            </p:cNvPr>
            <p:cNvSpPr/>
            <p:nvPr/>
          </p:nvSpPr>
          <p:spPr>
            <a:xfrm>
              <a:off x="7597619" y="5550908"/>
              <a:ext cx="38100" cy="104775"/>
            </a:xfrm>
            <a:custGeom>
              <a:avLst/>
              <a:gdLst>
                <a:gd name="connsiteX0" fmla="*/ 19050 w 38100"/>
                <a:gd name="connsiteY0" fmla="*/ 104775 h 104775"/>
                <a:gd name="connsiteX1" fmla="*/ 38100 w 38100"/>
                <a:gd name="connsiteY1" fmla="*/ 85725 h 104775"/>
                <a:gd name="connsiteX2" fmla="*/ 38100 w 38100"/>
                <a:gd name="connsiteY2" fmla="*/ 19050 h 104775"/>
                <a:gd name="connsiteX3" fmla="*/ 19050 w 38100"/>
                <a:gd name="connsiteY3" fmla="*/ 0 h 104775"/>
                <a:gd name="connsiteX4" fmla="*/ 0 w 38100"/>
                <a:gd name="connsiteY4" fmla="*/ 19050 h 104775"/>
                <a:gd name="connsiteX5" fmla="*/ 0 w 38100"/>
                <a:gd name="connsiteY5" fmla="*/ 85725 h 104775"/>
                <a:gd name="connsiteX6" fmla="*/ 19050 w 38100"/>
                <a:gd name="connsiteY6" fmla="*/ 10477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00" h="104775">
                  <a:moveTo>
                    <a:pt x="19050" y="104775"/>
                  </a:moveTo>
                  <a:cubicBezTo>
                    <a:pt x="29571" y="104775"/>
                    <a:pt x="38100" y="96246"/>
                    <a:pt x="38100" y="85725"/>
                  </a:cubicBezTo>
                  <a:lnTo>
                    <a:pt x="38100" y="19050"/>
                  </a:lnTo>
                  <a:cubicBezTo>
                    <a:pt x="38100" y="8529"/>
                    <a:pt x="29571" y="0"/>
                    <a:pt x="19050" y="0"/>
                  </a:cubicBezTo>
                  <a:cubicBezTo>
                    <a:pt x="8529" y="0"/>
                    <a:pt x="0" y="8529"/>
                    <a:pt x="0" y="19050"/>
                  </a:cubicBezTo>
                  <a:lnTo>
                    <a:pt x="0" y="85725"/>
                  </a:lnTo>
                  <a:cubicBezTo>
                    <a:pt x="0" y="96246"/>
                    <a:pt x="8529" y="104775"/>
                    <a:pt x="19050" y="1047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38" name="Vapaamuotoinen: Muoto 237">
              <a:extLst>
                <a:ext uri="{FF2B5EF4-FFF2-40B4-BE49-F238E27FC236}">
                  <a16:creationId xmlns:a16="http://schemas.microsoft.com/office/drawing/2014/main" id="{8F14D7AD-3990-4EB3-82A5-BCC53189FCA8}"/>
                </a:ext>
              </a:extLst>
            </p:cNvPr>
            <p:cNvSpPr/>
            <p:nvPr/>
          </p:nvSpPr>
          <p:spPr>
            <a:xfrm>
              <a:off x="7338536" y="5660297"/>
              <a:ext cx="84504" cy="84649"/>
            </a:xfrm>
            <a:custGeom>
              <a:avLst/>
              <a:gdLst>
                <a:gd name="connsiteX0" fmla="*/ 52105 w 84504"/>
                <a:gd name="connsiteY0" fmla="*/ 79111 h 84649"/>
                <a:gd name="connsiteX1" fmla="*/ 78965 w 84504"/>
                <a:gd name="connsiteY1" fmla="*/ 79111 h 84649"/>
                <a:gd name="connsiteX2" fmla="*/ 78965 w 84504"/>
                <a:gd name="connsiteY2" fmla="*/ 52250 h 84649"/>
                <a:gd name="connsiteX3" fmla="*/ 31817 w 84504"/>
                <a:gd name="connsiteY3" fmla="*/ 4911 h 84649"/>
                <a:gd name="connsiteX4" fmla="*/ 4910 w 84504"/>
                <a:gd name="connsiteY4" fmla="*/ 6283 h 84649"/>
                <a:gd name="connsiteX5" fmla="*/ 4956 w 84504"/>
                <a:gd name="connsiteY5" fmla="*/ 31866 h 84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504" h="84649">
                  <a:moveTo>
                    <a:pt x="52105" y="79111"/>
                  </a:moveTo>
                  <a:cubicBezTo>
                    <a:pt x="59535" y="86496"/>
                    <a:pt x="71535" y="86496"/>
                    <a:pt x="78965" y="79111"/>
                  </a:cubicBezTo>
                  <a:cubicBezTo>
                    <a:pt x="86351" y="71680"/>
                    <a:pt x="86351" y="59680"/>
                    <a:pt x="78965" y="52250"/>
                  </a:cubicBezTo>
                  <a:lnTo>
                    <a:pt x="31817" y="4911"/>
                  </a:lnTo>
                  <a:cubicBezTo>
                    <a:pt x="24008" y="-2140"/>
                    <a:pt x="11962" y="-1525"/>
                    <a:pt x="4910" y="6283"/>
                  </a:cubicBezTo>
                  <a:cubicBezTo>
                    <a:pt x="-1654" y="13555"/>
                    <a:pt x="-1634" y="24619"/>
                    <a:pt x="4956" y="318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39" name="Vapaamuotoinen: Muoto 238">
              <a:extLst>
                <a:ext uri="{FF2B5EF4-FFF2-40B4-BE49-F238E27FC236}">
                  <a16:creationId xmlns:a16="http://schemas.microsoft.com/office/drawing/2014/main" id="{6AF24273-970B-4ACA-B201-76AE97DB6471}"/>
                </a:ext>
              </a:extLst>
            </p:cNvPr>
            <p:cNvSpPr/>
            <p:nvPr/>
          </p:nvSpPr>
          <p:spPr>
            <a:xfrm>
              <a:off x="7810107" y="5665239"/>
              <a:ext cx="83603" cy="83426"/>
            </a:xfrm>
            <a:custGeom>
              <a:avLst/>
              <a:gdLst>
                <a:gd name="connsiteX0" fmla="*/ 19446 w 83603"/>
                <a:gd name="connsiteY0" fmla="*/ 83407 h 83426"/>
                <a:gd name="connsiteX1" fmla="*/ 32971 w 83603"/>
                <a:gd name="connsiteY1" fmla="*/ 77787 h 83426"/>
                <a:gd name="connsiteX2" fmla="*/ 80025 w 83603"/>
                <a:gd name="connsiteY2" fmla="*/ 30162 h 83426"/>
                <a:gd name="connsiteX3" fmla="*/ 75664 w 83603"/>
                <a:gd name="connsiteY3" fmla="*/ 3577 h 83426"/>
                <a:gd name="connsiteX4" fmla="*/ 53164 w 83603"/>
                <a:gd name="connsiteY4" fmla="*/ 3778 h 83426"/>
                <a:gd name="connsiteX5" fmla="*/ 5539 w 83603"/>
                <a:gd name="connsiteY5" fmla="*/ 51403 h 83426"/>
                <a:gd name="connsiteX6" fmla="*/ 5539 w 83603"/>
                <a:gd name="connsiteY6" fmla="*/ 78264 h 83426"/>
                <a:gd name="connsiteX7" fmla="*/ 19446 w 83603"/>
                <a:gd name="connsiteY7" fmla="*/ 83407 h 8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603" h="83426">
                  <a:moveTo>
                    <a:pt x="19446" y="83407"/>
                  </a:moveTo>
                  <a:cubicBezTo>
                    <a:pt x="24523" y="83411"/>
                    <a:pt x="29392" y="81388"/>
                    <a:pt x="32971" y="77787"/>
                  </a:cubicBezTo>
                  <a:lnTo>
                    <a:pt x="80025" y="30162"/>
                  </a:lnTo>
                  <a:cubicBezTo>
                    <a:pt x="86162" y="21617"/>
                    <a:pt x="84210" y="9714"/>
                    <a:pt x="75664" y="3577"/>
                  </a:cubicBezTo>
                  <a:cubicBezTo>
                    <a:pt x="68922" y="-1265"/>
                    <a:pt x="59819" y="-1184"/>
                    <a:pt x="53164" y="3778"/>
                  </a:cubicBezTo>
                  <a:lnTo>
                    <a:pt x="5539" y="51403"/>
                  </a:lnTo>
                  <a:cubicBezTo>
                    <a:pt x="-1846" y="58834"/>
                    <a:pt x="-1846" y="70833"/>
                    <a:pt x="5539" y="78264"/>
                  </a:cubicBezTo>
                  <a:cubicBezTo>
                    <a:pt x="9290" y="81786"/>
                    <a:pt x="14306" y="83641"/>
                    <a:pt x="19446" y="834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40" name="Vapaamuotoinen: Muoto 239">
              <a:extLst>
                <a:ext uri="{FF2B5EF4-FFF2-40B4-BE49-F238E27FC236}">
                  <a16:creationId xmlns:a16="http://schemas.microsoft.com/office/drawing/2014/main" id="{3809950A-EBA1-4C8D-9B35-190FF2590E60}"/>
                </a:ext>
              </a:extLst>
            </p:cNvPr>
            <p:cNvSpPr/>
            <p:nvPr/>
          </p:nvSpPr>
          <p:spPr>
            <a:xfrm>
              <a:off x="7235098" y="5908095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41" name="Vapaamuotoinen: Muoto 240">
              <a:extLst>
                <a:ext uri="{FF2B5EF4-FFF2-40B4-BE49-F238E27FC236}">
                  <a16:creationId xmlns:a16="http://schemas.microsoft.com/office/drawing/2014/main" id="{9D1B0F47-7A48-4676-AE57-CF2BEA593C89}"/>
                </a:ext>
              </a:extLst>
            </p:cNvPr>
            <p:cNvSpPr/>
            <p:nvPr/>
          </p:nvSpPr>
          <p:spPr>
            <a:xfrm>
              <a:off x="7336833" y="6109635"/>
              <a:ext cx="85249" cy="85725"/>
            </a:xfrm>
            <a:custGeom>
              <a:avLst/>
              <a:gdLst>
                <a:gd name="connsiteX0" fmla="*/ 53808 w 85249"/>
                <a:gd name="connsiteY0" fmla="*/ 4581 h 85725"/>
                <a:gd name="connsiteX1" fmla="*/ 6659 w 85249"/>
                <a:gd name="connsiteY1" fmla="*/ 52206 h 85725"/>
                <a:gd name="connsiteX2" fmla="*/ 4581 w 85249"/>
                <a:gd name="connsiteY2" fmla="*/ 79066 h 85725"/>
                <a:gd name="connsiteX3" fmla="*/ 31442 w 85249"/>
                <a:gd name="connsiteY3" fmla="*/ 81144 h 85725"/>
                <a:gd name="connsiteX4" fmla="*/ 33520 w 85249"/>
                <a:gd name="connsiteY4" fmla="*/ 79066 h 85725"/>
                <a:gd name="connsiteX5" fmla="*/ 80669 w 85249"/>
                <a:gd name="connsiteY5" fmla="*/ 31441 h 85725"/>
                <a:gd name="connsiteX6" fmla="*/ 78590 w 85249"/>
                <a:gd name="connsiteY6" fmla="*/ 4581 h 85725"/>
                <a:gd name="connsiteX7" fmla="*/ 53808 w 85249"/>
                <a:gd name="connsiteY7" fmla="*/ 4581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249" h="85725">
                  <a:moveTo>
                    <a:pt x="53808" y="4581"/>
                  </a:moveTo>
                  <a:lnTo>
                    <a:pt x="6659" y="52206"/>
                  </a:lnTo>
                  <a:cubicBezTo>
                    <a:pt x="-1332" y="59049"/>
                    <a:pt x="-2263" y="71075"/>
                    <a:pt x="4581" y="79066"/>
                  </a:cubicBezTo>
                  <a:cubicBezTo>
                    <a:pt x="11425" y="87058"/>
                    <a:pt x="23451" y="87987"/>
                    <a:pt x="31442" y="81144"/>
                  </a:cubicBezTo>
                  <a:cubicBezTo>
                    <a:pt x="32187" y="80506"/>
                    <a:pt x="32882" y="79811"/>
                    <a:pt x="33520" y="79066"/>
                  </a:cubicBezTo>
                  <a:lnTo>
                    <a:pt x="80669" y="31441"/>
                  </a:lnTo>
                  <a:cubicBezTo>
                    <a:pt x="87512" y="23450"/>
                    <a:pt x="86582" y="11424"/>
                    <a:pt x="78590" y="4581"/>
                  </a:cubicBezTo>
                  <a:cubicBezTo>
                    <a:pt x="71459" y="-1527"/>
                    <a:pt x="60941" y="-1527"/>
                    <a:pt x="53808" y="45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42" name="Vapaamuotoinen: Muoto 241">
              <a:extLst>
                <a:ext uri="{FF2B5EF4-FFF2-40B4-BE49-F238E27FC236}">
                  <a16:creationId xmlns:a16="http://schemas.microsoft.com/office/drawing/2014/main" id="{BB308BB3-5676-4044-A717-A36C86E0AB28}"/>
                </a:ext>
              </a:extLst>
            </p:cNvPr>
            <p:cNvSpPr/>
            <p:nvPr/>
          </p:nvSpPr>
          <p:spPr>
            <a:xfrm>
              <a:off x="7809889" y="6104313"/>
              <a:ext cx="87546" cy="87626"/>
            </a:xfrm>
            <a:custGeom>
              <a:avLst/>
              <a:gdLst>
                <a:gd name="connsiteX0" fmla="*/ 33190 w 87546"/>
                <a:gd name="connsiteY0" fmla="*/ 6283 h 87626"/>
                <a:gd name="connsiteX1" fmla="*/ 6283 w 87546"/>
                <a:gd name="connsiteY1" fmla="*/ 4911 h 87626"/>
                <a:gd name="connsiteX2" fmla="*/ 4911 w 87546"/>
                <a:gd name="connsiteY2" fmla="*/ 31817 h 87626"/>
                <a:gd name="connsiteX3" fmla="*/ 6234 w 87546"/>
                <a:gd name="connsiteY3" fmla="*/ 33144 h 87626"/>
                <a:gd name="connsiteX4" fmla="*/ 53859 w 87546"/>
                <a:gd name="connsiteY4" fmla="*/ 80769 h 87626"/>
                <a:gd name="connsiteX5" fmla="*/ 80689 w 87546"/>
                <a:gd name="connsiteY5" fmla="*/ 83213 h 87626"/>
                <a:gd name="connsiteX6" fmla="*/ 83133 w 87546"/>
                <a:gd name="connsiteY6" fmla="*/ 56384 h 87626"/>
                <a:gd name="connsiteX7" fmla="*/ 80052 w 87546"/>
                <a:gd name="connsiteY7" fmla="*/ 53432 h 8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46" h="87626">
                  <a:moveTo>
                    <a:pt x="33190" y="6283"/>
                  </a:moveTo>
                  <a:cubicBezTo>
                    <a:pt x="26139" y="-1525"/>
                    <a:pt x="14093" y="-2140"/>
                    <a:pt x="6283" y="4911"/>
                  </a:cubicBezTo>
                  <a:cubicBezTo>
                    <a:pt x="-1525" y="11961"/>
                    <a:pt x="-2140" y="24007"/>
                    <a:pt x="4911" y="31817"/>
                  </a:cubicBezTo>
                  <a:cubicBezTo>
                    <a:pt x="5330" y="32280"/>
                    <a:pt x="5772" y="32724"/>
                    <a:pt x="6234" y="33144"/>
                  </a:cubicBezTo>
                  <a:lnTo>
                    <a:pt x="53859" y="80769"/>
                  </a:lnTo>
                  <a:cubicBezTo>
                    <a:pt x="60593" y="88853"/>
                    <a:pt x="72605" y="89947"/>
                    <a:pt x="80689" y="83213"/>
                  </a:cubicBezTo>
                  <a:cubicBezTo>
                    <a:pt x="88773" y="76480"/>
                    <a:pt x="89866" y="64468"/>
                    <a:pt x="83133" y="56384"/>
                  </a:cubicBezTo>
                  <a:cubicBezTo>
                    <a:pt x="82219" y="55288"/>
                    <a:pt x="81187" y="54298"/>
                    <a:pt x="80052" y="534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  <p:sp>
          <p:nvSpPr>
            <p:cNvPr id="243" name="Vapaamuotoinen: Muoto 242">
              <a:extLst>
                <a:ext uri="{FF2B5EF4-FFF2-40B4-BE49-F238E27FC236}">
                  <a16:creationId xmlns:a16="http://schemas.microsoft.com/office/drawing/2014/main" id="{B0F24476-CC36-4FE7-9B63-FEE795C5B2A5}"/>
                </a:ext>
              </a:extLst>
            </p:cNvPr>
            <p:cNvSpPr/>
            <p:nvPr/>
          </p:nvSpPr>
          <p:spPr>
            <a:xfrm>
              <a:off x="7889942" y="5907428"/>
              <a:ext cx="104775" cy="38100"/>
            </a:xfrm>
            <a:custGeom>
              <a:avLst/>
              <a:gdLst>
                <a:gd name="connsiteX0" fmla="*/ 85725 w 104775"/>
                <a:gd name="connsiteY0" fmla="*/ 0 h 38100"/>
                <a:gd name="connsiteX1" fmla="*/ 19050 w 104775"/>
                <a:gd name="connsiteY1" fmla="*/ 0 h 38100"/>
                <a:gd name="connsiteX2" fmla="*/ 0 w 104775"/>
                <a:gd name="connsiteY2" fmla="*/ 19050 h 38100"/>
                <a:gd name="connsiteX3" fmla="*/ 19050 w 104775"/>
                <a:gd name="connsiteY3" fmla="*/ 38100 h 38100"/>
                <a:gd name="connsiteX4" fmla="*/ 85725 w 104775"/>
                <a:gd name="connsiteY4" fmla="*/ 38100 h 38100"/>
                <a:gd name="connsiteX5" fmla="*/ 104775 w 104775"/>
                <a:gd name="connsiteY5" fmla="*/ 19050 h 38100"/>
                <a:gd name="connsiteX6" fmla="*/ 85725 w 104775"/>
                <a:gd name="connsiteY6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38100">
                  <a:moveTo>
                    <a:pt x="85725" y="0"/>
                  </a:moveTo>
                  <a:lnTo>
                    <a:pt x="19050" y="0"/>
                  </a:lnTo>
                  <a:cubicBezTo>
                    <a:pt x="8529" y="0"/>
                    <a:pt x="0" y="8529"/>
                    <a:pt x="0" y="19050"/>
                  </a:cubicBezTo>
                  <a:cubicBezTo>
                    <a:pt x="0" y="29571"/>
                    <a:pt x="8529" y="38100"/>
                    <a:pt x="19050" y="38100"/>
                  </a:cubicBezTo>
                  <a:lnTo>
                    <a:pt x="85725" y="38100"/>
                  </a:lnTo>
                  <a:cubicBezTo>
                    <a:pt x="96246" y="38100"/>
                    <a:pt x="104775" y="29571"/>
                    <a:pt x="104775" y="19050"/>
                  </a:cubicBezTo>
                  <a:cubicBezTo>
                    <a:pt x="104775" y="8529"/>
                    <a:pt x="96246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80189" tIns="40095" rIns="80189" bIns="400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 sz="1579"/>
            </a:p>
          </p:txBody>
        </p:sp>
      </p:grpSp>
      <p:pic>
        <p:nvPicPr>
          <p:cNvPr id="127" name="Kuva 126" descr="Tabletti tasaisella täytöllä">
            <a:extLst>
              <a:ext uri="{FF2B5EF4-FFF2-40B4-BE49-F238E27FC236}">
                <a16:creationId xmlns:a16="http://schemas.microsoft.com/office/drawing/2014/main" id="{6BE3E66C-8C29-41DB-99DC-03DAEC1A7F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97696">
            <a:off x="4320701" y="6321963"/>
            <a:ext cx="919963" cy="919963"/>
          </a:xfrm>
          <a:prstGeom prst="rect">
            <a:avLst/>
          </a:prstGeom>
        </p:spPr>
      </p:pic>
      <p:pic>
        <p:nvPicPr>
          <p:cNvPr id="128" name="Kuva 127" descr="Polaroid-kuvat tasaisella täytöllä">
            <a:extLst>
              <a:ext uri="{FF2B5EF4-FFF2-40B4-BE49-F238E27FC236}">
                <a16:creationId xmlns:a16="http://schemas.microsoft.com/office/drawing/2014/main" id="{8ACB0458-184D-4A15-A32C-118CA385CC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24970" y="4057184"/>
            <a:ext cx="868222" cy="868222"/>
          </a:xfrm>
          <a:prstGeom prst="rect">
            <a:avLst/>
          </a:prstGeom>
        </p:spPr>
      </p:pic>
      <p:pic>
        <p:nvPicPr>
          <p:cNvPr id="129" name="Kuva 128" descr="Leija tasaisella täytöllä">
            <a:extLst>
              <a:ext uri="{FF2B5EF4-FFF2-40B4-BE49-F238E27FC236}">
                <a16:creationId xmlns:a16="http://schemas.microsoft.com/office/drawing/2014/main" id="{DC040F83-C968-46DD-B5F9-113A0EFB4B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31545" y="275947"/>
            <a:ext cx="1055618" cy="1055618"/>
          </a:xfrm>
          <a:prstGeom prst="rect">
            <a:avLst/>
          </a:prstGeom>
        </p:spPr>
      </p:pic>
      <p:pic>
        <p:nvPicPr>
          <p:cNvPr id="130" name="Kuva 129" descr="Merkki valintamerkki tasaisella täytöllä">
            <a:extLst>
              <a:ext uri="{FF2B5EF4-FFF2-40B4-BE49-F238E27FC236}">
                <a16:creationId xmlns:a16="http://schemas.microsoft.com/office/drawing/2014/main" id="{5612D366-E88B-4950-9E95-3ADF92D29C7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13491" y="5378492"/>
            <a:ext cx="743672" cy="743672"/>
          </a:xfrm>
          <a:prstGeom prst="rect">
            <a:avLst/>
          </a:prstGeom>
        </p:spPr>
      </p:pic>
      <p:pic>
        <p:nvPicPr>
          <p:cNvPr id="133" name="Kuva 132" descr="Palapeli tasaisella täytöllä">
            <a:extLst>
              <a:ext uri="{FF2B5EF4-FFF2-40B4-BE49-F238E27FC236}">
                <a16:creationId xmlns:a16="http://schemas.microsoft.com/office/drawing/2014/main" id="{550474F0-04D0-4902-B79A-E717B2D2C0B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4091946">
            <a:off x="9871728" y="3029478"/>
            <a:ext cx="627198" cy="627198"/>
          </a:xfrm>
          <a:prstGeom prst="rect">
            <a:avLst/>
          </a:prstGeom>
        </p:spPr>
      </p:pic>
      <p:pic>
        <p:nvPicPr>
          <p:cNvPr id="135" name="Kuva 134" descr="Torkku tasaisella täytöllä">
            <a:extLst>
              <a:ext uri="{FF2B5EF4-FFF2-40B4-BE49-F238E27FC236}">
                <a16:creationId xmlns:a16="http://schemas.microsoft.com/office/drawing/2014/main" id="{93B07532-57A8-4D6C-91D0-5614F35A2D4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438065" y="1331565"/>
            <a:ext cx="842032" cy="842032"/>
          </a:xfrm>
          <a:prstGeom prst="rect">
            <a:avLst/>
          </a:prstGeom>
        </p:spPr>
      </p:pic>
      <p:pic>
        <p:nvPicPr>
          <p:cNvPr id="244" name="Kuva 243" descr="Snorklausmaski tasaisella täytöllä">
            <a:extLst>
              <a:ext uri="{FF2B5EF4-FFF2-40B4-BE49-F238E27FC236}">
                <a16:creationId xmlns:a16="http://schemas.microsoft.com/office/drawing/2014/main" id="{6A11093D-AF1F-4B1B-93CB-EF78C175820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881344" y="1474594"/>
            <a:ext cx="607967" cy="607967"/>
          </a:xfrm>
          <a:prstGeom prst="rect">
            <a:avLst/>
          </a:prstGeom>
        </p:spPr>
      </p:pic>
      <p:pic>
        <p:nvPicPr>
          <p:cNvPr id="245" name="Kuva 244" descr="Tee tasaisella täytöllä">
            <a:extLst>
              <a:ext uri="{FF2B5EF4-FFF2-40B4-BE49-F238E27FC236}">
                <a16:creationId xmlns:a16="http://schemas.microsoft.com/office/drawing/2014/main" id="{516BF794-C34E-4CDF-A21F-59189557C50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401881" y="2493724"/>
            <a:ext cx="914400" cy="914400"/>
          </a:xfrm>
          <a:prstGeom prst="rect">
            <a:avLst/>
          </a:prstGeom>
        </p:spPr>
      </p:pic>
      <p:pic>
        <p:nvPicPr>
          <p:cNvPr id="246" name="Kuva 245" descr="Tähdet tasaisella täytöllä">
            <a:extLst>
              <a:ext uri="{FF2B5EF4-FFF2-40B4-BE49-F238E27FC236}">
                <a16:creationId xmlns:a16="http://schemas.microsoft.com/office/drawing/2014/main" id="{F2234A15-C041-4A49-ABE5-7A305C6F0F9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879250" y="6429836"/>
            <a:ext cx="612154" cy="612154"/>
          </a:xfrm>
          <a:prstGeom prst="rect">
            <a:avLst/>
          </a:prstGeom>
        </p:spPr>
      </p:pic>
      <p:pic>
        <p:nvPicPr>
          <p:cNvPr id="248" name="Kuva 247" descr="Älypuhelin tasaisella täytöllä">
            <a:extLst>
              <a:ext uri="{FF2B5EF4-FFF2-40B4-BE49-F238E27FC236}">
                <a16:creationId xmlns:a16="http://schemas.microsoft.com/office/drawing/2014/main" id="{97E8AE0D-B905-41E0-9747-371C1808D572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20702018">
            <a:off x="4571341" y="5737514"/>
            <a:ext cx="551080" cy="551080"/>
          </a:xfrm>
          <a:prstGeom prst="rect">
            <a:avLst/>
          </a:prstGeom>
        </p:spPr>
      </p:pic>
      <p:pic>
        <p:nvPicPr>
          <p:cNvPr id="249" name="Kuva 248" descr="Kimaltava sydän tasaisella täytöllä">
            <a:extLst>
              <a:ext uri="{FF2B5EF4-FFF2-40B4-BE49-F238E27FC236}">
                <a16:creationId xmlns:a16="http://schemas.microsoft.com/office/drawing/2014/main" id="{885A7FA5-6000-4279-81F0-8CE7FCDCD484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9878145" y="4456458"/>
            <a:ext cx="614364" cy="61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887370"/>
      </p:ext>
    </p:extLst>
  </p:cSld>
  <p:clrMapOvr>
    <a:masterClrMapping/>
  </p:clrMapOvr>
</p:sld>
</file>

<file path=ppt/theme/theme1.xml><?xml version="1.0" encoding="utf-8"?>
<a:theme xmlns:a="http://schemas.openxmlformats.org/drawingml/2006/main" name="Pirkanmaan liitto">
  <a:themeElements>
    <a:clrScheme name="Pirkanmaan liitto">
      <a:dk1>
        <a:srgbClr val="333333"/>
      </a:dk1>
      <a:lt1>
        <a:srgbClr val="FFFFFF"/>
      </a:lt1>
      <a:dk2>
        <a:srgbClr val="1F417E"/>
      </a:dk2>
      <a:lt2>
        <a:srgbClr val="F4F4F4"/>
      </a:lt2>
      <a:accent1>
        <a:srgbClr val="1F417E"/>
      </a:accent1>
      <a:accent2>
        <a:srgbClr val="908C6F"/>
      </a:accent2>
      <a:accent3>
        <a:srgbClr val="F3D790"/>
      </a:accent3>
      <a:accent4>
        <a:srgbClr val="B39453"/>
      </a:accent4>
      <a:accent5>
        <a:srgbClr val="333333"/>
      </a:accent5>
      <a:accent6>
        <a:srgbClr val="A7D1EA"/>
      </a:accent6>
      <a:hlink>
        <a:srgbClr val="B4BF3B"/>
      </a:hlink>
      <a:folHlink>
        <a:srgbClr val="FCC917"/>
      </a:folHlink>
    </a:clrScheme>
    <a:fontScheme name="Pirkanmaan liitto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2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irkanmaan liitto PowerPoint-malli.potx" id="{9F19B184-7626-4564-BCBC-DCD79A88880C}" vid="{108313FB-472C-48C3-8205-D2CB8C2FB90F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4814EC7B0A7474388ECFB664C31B83F" ma:contentTypeVersion="9" ma:contentTypeDescription="Luo uusi asiakirja." ma:contentTypeScope="" ma:versionID="52d6552509fcb832a076461c92030288">
  <xsd:schema xmlns:xsd="http://www.w3.org/2001/XMLSchema" xmlns:xs="http://www.w3.org/2001/XMLSchema" xmlns:p="http://schemas.microsoft.com/office/2006/metadata/properties" xmlns:ns2="ccf79d75-19e7-4fc8-bc36-9710c40de424" targetNamespace="http://schemas.microsoft.com/office/2006/metadata/properties" ma:root="true" ma:fieldsID="0a3dc6a530ac79244bc8b6f461e33bf4" ns2:_="">
    <xsd:import namespace="ccf79d75-19e7-4fc8-bc36-9710c40de4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f79d75-19e7-4fc8-bc36-9710c40de4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8545D8-B0AD-4A8A-A34E-740A119263C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6AE8772-9887-48BC-A91D-3C81DDC53B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319151-A498-440E-9DA2-C6FBE7602EC5}">
  <ds:schemaRefs>
    <ds:schemaRef ds:uri="ccf79d75-19e7-4fc8-bc36-9710c40de4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603</Words>
  <Application>Microsoft Office PowerPoint</Application>
  <PresentationFormat>Mukautettu</PresentationFormat>
  <Paragraphs>28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Microsoft Sans Serif</vt:lpstr>
      <vt:lpstr>Pirkanmaan liitto</vt:lpstr>
      <vt:lpstr>tekoa oman mielenterveyden hyväksi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Kivilinna Kirsti</dc:creator>
  <cp:lastModifiedBy>Riina Santala</cp:lastModifiedBy>
  <cp:revision>29</cp:revision>
  <dcterms:created xsi:type="dcterms:W3CDTF">2020-11-13T08:10:16Z</dcterms:created>
  <dcterms:modified xsi:type="dcterms:W3CDTF">2022-12-14T13:51:07Z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0x01010014814EC7B0A7474388ECFB664C31B83F</vt:lpwstr>
  </property>
</Properties>
</file>