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sldIdLst>
    <p:sldId id="263" r:id="rId5"/>
    <p:sldId id="261" r:id="rId6"/>
    <p:sldId id="262" r:id="rId7"/>
    <p:sldId id="264" r:id="rId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066"/>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7A658B-95B3-4FB9-A2B3-E3F585144B00}" v="15" dt="2022-12-12T14:16:52.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varScale="1">
        <p:scale>
          <a:sx n="51" d="100"/>
          <a:sy n="51" d="100"/>
        </p:scale>
        <p:origin x="898" y="3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tsikkodia">
    <p:spTree>
      <p:nvGrpSpPr>
        <p:cNvPr id="1" name=""/>
        <p:cNvGrpSpPr/>
        <p:nvPr/>
      </p:nvGrpSpPr>
      <p:grpSpPr>
        <a:xfrm>
          <a:off x="0" y="0"/>
          <a:ext cx="0" cy="0"/>
          <a:chOff x="0" y="0"/>
          <a:chExt cx="0" cy="0"/>
        </a:xfrm>
      </p:grpSpPr>
      <p:pic>
        <p:nvPicPr>
          <p:cNvPr id="15" name="Kuva 8">
            <a:extLst>
              <a:ext uri="{FF2B5EF4-FFF2-40B4-BE49-F238E27FC236}">
                <a16:creationId xmlns:a16="http://schemas.microsoft.com/office/drawing/2014/main" id="{D92C78EC-E134-46DB-A30B-50B2360B9267}"/>
              </a:ext>
            </a:extLst>
          </p:cNvPr>
          <p:cNvPicPr>
            <a:picLocks noChangeAspect="1"/>
          </p:cNvPicPr>
          <p:nvPr userDrawn="1"/>
        </p:nvPicPr>
        <p:blipFill>
          <a:blip r:embed="rId2">
            <a:extLst>
              <a:ext uri="{28A0092B-C50C-407E-A947-70E740481C1C}">
                <a14:useLocalDpi xmlns:a14="http://schemas.microsoft.com/office/drawing/2010/main" val="0"/>
              </a:ext>
            </a:extLst>
          </a:blip>
          <a:srcRect l="936" r="936"/>
          <a:stretch/>
        </p:blipFill>
        <p:spPr>
          <a:xfrm>
            <a:off x="838800" y="0"/>
            <a:ext cx="10519200" cy="4573412"/>
          </a:xfrm>
          <a:prstGeom prst="rect">
            <a:avLst/>
          </a:prstGeom>
        </p:spPr>
      </p:pic>
      <p:pic>
        <p:nvPicPr>
          <p:cNvPr id="13" name="Kuva 12">
            <a:extLst>
              <a:ext uri="{FF2B5EF4-FFF2-40B4-BE49-F238E27FC236}">
                <a16:creationId xmlns:a16="http://schemas.microsoft.com/office/drawing/2014/main" id="{3C04F9D9-9E37-4E3F-A75A-49B3C78A98D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38800" y="4484650"/>
            <a:ext cx="10518368" cy="88762"/>
          </a:xfrm>
          <a:prstGeom prst="rect">
            <a:avLst/>
          </a:prstGeom>
        </p:spPr>
      </p:pic>
      <p:sp>
        <p:nvSpPr>
          <p:cNvPr id="14" name="Otsikko 13">
            <a:extLst>
              <a:ext uri="{FF2B5EF4-FFF2-40B4-BE49-F238E27FC236}">
                <a16:creationId xmlns:a16="http://schemas.microsoft.com/office/drawing/2014/main" id="{D0047F42-CE8B-4E39-86D9-99EE6990ECC2}"/>
              </a:ext>
            </a:extLst>
          </p:cNvPr>
          <p:cNvSpPr>
            <a:spLocks noGrp="1"/>
          </p:cNvSpPr>
          <p:nvPr>
            <p:ph type="title"/>
          </p:nvPr>
        </p:nvSpPr>
        <p:spPr>
          <a:xfrm>
            <a:off x="1306800" y="864000"/>
            <a:ext cx="9648000" cy="1440000"/>
          </a:xfrm>
        </p:spPr>
        <p:txBody>
          <a:bodyPr/>
          <a:lstStyle>
            <a:lvl1pPr algn="ctr">
              <a:defRPr>
                <a:solidFill>
                  <a:schemeClr val="bg1"/>
                </a:solidFill>
              </a:defRPr>
            </a:lvl1pPr>
          </a:lstStyle>
          <a:p>
            <a:r>
              <a:rPr lang="fi-FI"/>
              <a:t>Muokkaa ots. perustyyl. napsautt.</a:t>
            </a:r>
          </a:p>
        </p:txBody>
      </p:sp>
      <p:sp>
        <p:nvSpPr>
          <p:cNvPr id="3" name="Alaotsikko 2"/>
          <p:cNvSpPr>
            <a:spLocks noGrp="1"/>
          </p:cNvSpPr>
          <p:nvPr>
            <p:ph type="subTitle" idx="1"/>
          </p:nvPr>
        </p:nvSpPr>
        <p:spPr bwMode="gray">
          <a:xfrm>
            <a:off x="838800" y="4716000"/>
            <a:ext cx="10512000" cy="1152000"/>
          </a:xfrm>
        </p:spPr>
        <p:txBody>
          <a:bodyPr anchor="ctr">
            <a:normAutofit/>
          </a:bodyPr>
          <a:lstStyle>
            <a:lvl1pPr marL="0" indent="0" algn="ctr">
              <a:buNone/>
              <a:defRPr sz="2800" b="1">
                <a:solidFill>
                  <a:srgbClr val="1F417E"/>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7" name="Päivämäärän paikkamerkki 16">
            <a:extLst>
              <a:ext uri="{FF2B5EF4-FFF2-40B4-BE49-F238E27FC236}">
                <a16:creationId xmlns:a16="http://schemas.microsoft.com/office/drawing/2014/main" id="{B216F8BA-DBFD-4FA2-BEE2-ED94EF3D1279}"/>
              </a:ext>
            </a:extLst>
          </p:cNvPr>
          <p:cNvSpPr>
            <a:spLocks noGrp="1"/>
          </p:cNvSpPr>
          <p:nvPr>
            <p:ph type="dt" sz="half" idx="10"/>
          </p:nvPr>
        </p:nvSpPr>
        <p:spPr/>
        <p:txBody>
          <a:bodyPr/>
          <a:lstStyle>
            <a:lvl1pPr>
              <a:defRPr>
                <a:noFill/>
              </a:defRPr>
            </a:lvl1pPr>
          </a:lstStyle>
          <a:p>
            <a:fld id="{4DEF1DE5-3153-41DC-9029-A8E0F7729D62}" type="datetimeFigureOut">
              <a:rPr lang="fi-FI" smtClean="0"/>
              <a:t>13.12.2022</a:t>
            </a:fld>
            <a:endParaRPr lang="fi-FI"/>
          </a:p>
        </p:txBody>
      </p:sp>
      <p:sp>
        <p:nvSpPr>
          <p:cNvPr id="18" name="Alatunnisteen paikkamerkki 17">
            <a:extLst>
              <a:ext uri="{FF2B5EF4-FFF2-40B4-BE49-F238E27FC236}">
                <a16:creationId xmlns:a16="http://schemas.microsoft.com/office/drawing/2014/main" id="{F8499C74-8ADA-40FB-A171-8562E31CDD71}"/>
              </a:ext>
            </a:extLst>
          </p:cNvPr>
          <p:cNvSpPr>
            <a:spLocks noGrp="1"/>
          </p:cNvSpPr>
          <p:nvPr>
            <p:ph type="ftr" sz="quarter" idx="11"/>
          </p:nvPr>
        </p:nvSpPr>
        <p:spPr/>
        <p:txBody>
          <a:bodyPr/>
          <a:lstStyle>
            <a:lvl1pPr>
              <a:defRPr>
                <a:noFill/>
              </a:defRPr>
            </a:lvl1pPr>
          </a:lstStyle>
          <a:p>
            <a:endParaRPr lang="fi-FI"/>
          </a:p>
        </p:txBody>
      </p:sp>
      <p:grpSp>
        <p:nvGrpSpPr>
          <p:cNvPr id="10" name="Ryhmä 9">
            <a:extLst>
              <a:ext uri="{FF2B5EF4-FFF2-40B4-BE49-F238E27FC236}">
                <a16:creationId xmlns:a16="http://schemas.microsoft.com/office/drawing/2014/main" id="{766EF091-2F62-4FA6-BAA0-5A0E7284A850}"/>
              </a:ext>
            </a:extLst>
          </p:cNvPr>
          <p:cNvGrpSpPr/>
          <p:nvPr userDrawn="1"/>
        </p:nvGrpSpPr>
        <p:grpSpPr>
          <a:xfrm>
            <a:off x="3509072" y="6074806"/>
            <a:ext cx="5173856" cy="565200"/>
            <a:chOff x="4855346" y="6074806"/>
            <a:chExt cx="5173856" cy="565200"/>
          </a:xfrm>
        </p:grpSpPr>
        <p:pic>
          <p:nvPicPr>
            <p:cNvPr id="11" name="Logo">
              <a:extLst>
                <a:ext uri="{FF2B5EF4-FFF2-40B4-BE49-F238E27FC236}">
                  <a16:creationId xmlns:a16="http://schemas.microsoft.com/office/drawing/2014/main" id="{840B9C6F-8E1D-4284-BB25-C4FB7895FC1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55346" y="6074806"/>
              <a:ext cx="2485747" cy="565200"/>
            </a:xfrm>
            <a:prstGeom prst="rect">
              <a:avLst/>
            </a:prstGeom>
          </p:spPr>
        </p:pic>
        <p:pic>
          <p:nvPicPr>
            <p:cNvPr id="12" name="Kuva 11">
              <a:extLst>
                <a:ext uri="{FF2B5EF4-FFF2-40B4-BE49-F238E27FC236}">
                  <a16:creationId xmlns:a16="http://schemas.microsoft.com/office/drawing/2014/main" id="{6F963CEE-3BDE-4650-A9E6-CF8753FD4787}"/>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812432" y="6231835"/>
              <a:ext cx="2216770" cy="241203"/>
            </a:xfrm>
            <a:prstGeom prst="rect">
              <a:avLst/>
            </a:prstGeom>
          </p:spPr>
        </p:pic>
      </p:grpSp>
      <p:sp>
        <p:nvSpPr>
          <p:cNvPr id="16" name="Vapaamuotoinen: Muoto 15">
            <a:extLst>
              <a:ext uri="{FF2B5EF4-FFF2-40B4-BE49-F238E27FC236}">
                <a16:creationId xmlns:a16="http://schemas.microsoft.com/office/drawing/2014/main" id="{AA5226CB-7A66-464F-9C0F-65A6AA5A1020}"/>
              </a:ext>
            </a:extLst>
          </p:cNvPr>
          <p:cNvSpPr/>
          <p:nvPr userDrawn="1"/>
        </p:nvSpPr>
        <p:spPr>
          <a:xfrm>
            <a:off x="838800" y="0"/>
            <a:ext cx="10518368" cy="75539"/>
          </a:xfrm>
          <a:custGeom>
            <a:avLst/>
            <a:gdLst>
              <a:gd name="connsiteX0" fmla="*/ 0 w 12086245"/>
              <a:gd name="connsiteY0" fmla="*/ 0 h 75539"/>
              <a:gd name="connsiteX1" fmla="*/ 12086245 w 12086245"/>
              <a:gd name="connsiteY1" fmla="*/ 0 h 75539"/>
              <a:gd name="connsiteX2" fmla="*/ 12086245 w 12086245"/>
              <a:gd name="connsiteY2" fmla="*/ 75539 h 75539"/>
              <a:gd name="connsiteX3" fmla="*/ 0 w 12086245"/>
              <a:gd name="connsiteY3" fmla="*/ 75539 h 75539"/>
            </a:gdLst>
            <a:ahLst/>
            <a:cxnLst>
              <a:cxn ang="0">
                <a:pos x="connsiteX0" y="connsiteY0"/>
              </a:cxn>
              <a:cxn ang="0">
                <a:pos x="connsiteX1" y="connsiteY1"/>
              </a:cxn>
              <a:cxn ang="0">
                <a:pos x="connsiteX2" y="connsiteY2"/>
              </a:cxn>
              <a:cxn ang="0">
                <a:pos x="connsiteX3" y="connsiteY3"/>
              </a:cxn>
            </a:cxnLst>
            <a:rect l="l" t="t" r="r" b="b"/>
            <a:pathLst>
              <a:path w="12086245" h="75539">
                <a:moveTo>
                  <a:pt x="0" y="0"/>
                </a:moveTo>
                <a:lnTo>
                  <a:pt x="12086245" y="0"/>
                </a:lnTo>
                <a:lnTo>
                  <a:pt x="12086245" y="75539"/>
                </a:lnTo>
                <a:lnTo>
                  <a:pt x="0" y="75539"/>
                </a:lnTo>
                <a:close/>
              </a:path>
            </a:pathLst>
          </a:custGeom>
          <a:solidFill>
            <a:srgbClr val="D90066"/>
          </a:solidFill>
          <a:ln w="7554" cap="flat">
            <a:noFill/>
            <a:prstDash val="solid"/>
            <a:miter/>
          </a:ln>
        </p:spPr>
        <p:txBody>
          <a:bodyPr rtlCol="0" anchor="ctr"/>
          <a:lstStyle/>
          <a:p>
            <a:endParaRPr lang="fi-FI"/>
          </a:p>
        </p:txBody>
      </p:sp>
    </p:spTree>
    <p:extLst>
      <p:ext uri="{BB962C8B-B14F-4D97-AF65-F5344CB8AC3E}">
        <p14:creationId xmlns:p14="http://schemas.microsoft.com/office/powerpoint/2010/main" val="249648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800" y="2905200"/>
            <a:ext cx="10488000" cy="1362075"/>
          </a:xfrm>
        </p:spPr>
        <p:txBody>
          <a:bodyPr anchor="b"/>
          <a:lstStyle>
            <a:lvl1pPr algn="l">
              <a:defRPr sz="4000" b="1" cap="none"/>
            </a:lvl1p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838800" y="4406401"/>
            <a:ext cx="10488000" cy="1500187"/>
          </a:xfrm>
        </p:spPr>
        <p:txBody>
          <a:bodyPr anchor="t"/>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4DEF1DE5-3153-41DC-9029-A8E0F7729D62}" type="datetimeFigureOut">
              <a:rPr lang="fi-FI" smtClean="0"/>
              <a:t>13.12.2022</a:t>
            </a:fld>
            <a:endParaRPr lang="fi-FI"/>
          </a:p>
        </p:txBody>
      </p:sp>
      <p:sp>
        <p:nvSpPr>
          <p:cNvPr id="5" name="Alatunnisteen paikkamerkki 4"/>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86007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1993DE25-9A5C-4AEC-9CB8-57E426111284}"/>
              </a:ext>
            </a:extLst>
          </p:cNvPr>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838800" y="1825200"/>
            <a:ext cx="5184000" cy="4140000"/>
          </a:xfrm>
        </p:spPr>
        <p:txBody>
          <a:bodyPr/>
          <a:lstStyle>
            <a:lvl1pPr>
              <a:spcBef>
                <a:spcPts val="1000"/>
              </a:spcBef>
              <a:defRPr sz="2800">
                <a:solidFill>
                  <a:schemeClr val="tx1"/>
                </a:solidFill>
              </a:defRPr>
            </a:lvl1pPr>
            <a:lvl2pPr>
              <a:spcBef>
                <a:spcPts val="1000"/>
              </a:spcBef>
              <a:defRPr sz="2800">
                <a:solidFill>
                  <a:schemeClr val="tx1"/>
                </a:solidFill>
              </a:defRPr>
            </a:lvl2pPr>
            <a:lvl3pPr>
              <a:spcBef>
                <a:spcPts val="1000"/>
              </a:spcBef>
              <a:defRPr sz="2800">
                <a:solidFill>
                  <a:schemeClr val="tx1"/>
                </a:solidFill>
              </a:defRPr>
            </a:lvl3pPr>
            <a:lvl4pPr>
              <a:spcBef>
                <a:spcPts val="1000"/>
              </a:spcBef>
              <a:defRPr sz="2800">
                <a:solidFill>
                  <a:schemeClr val="tx1"/>
                </a:solidFill>
              </a:defRPr>
            </a:lvl4pPr>
            <a:lvl5pPr>
              <a:spcBef>
                <a:spcPts val="1000"/>
              </a:spcBef>
              <a:defRPr sz="2800">
                <a:solidFill>
                  <a:schemeClr val="tx1"/>
                </a:solidFill>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59888" y="1825200"/>
            <a:ext cx="5184000" cy="4140000"/>
          </a:xfrm>
        </p:spPr>
        <p:txBody>
          <a:bodyPr/>
          <a:lstStyle>
            <a:lvl1pPr>
              <a:spcBef>
                <a:spcPts val="1000"/>
              </a:spcBef>
              <a:defRPr sz="2800">
                <a:solidFill>
                  <a:schemeClr val="tx1"/>
                </a:solidFill>
              </a:defRPr>
            </a:lvl1pPr>
            <a:lvl2pPr>
              <a:spcBef>
                <a:spcPts val="1000"/>
              </a:spcBef>
              <a:defRPr sz="2800">
                <a:solidFill>
                  <a:schemeClr val="tx1"/>
                </a:solidFill>
              </a:defRPr>
            </a:lvl2pPr>
            <a:lvl3pPr>
              <a:spcBef>
                <a:spcPts val="1000"/>
              </a:spcBef>
              <a:defRPr sz="2800">
                <a:solidFill>
                  <a:schemeClr val="tx1"/>
                </a:solidFill>
              </a:defRPr>
            </a:lvl3pPr>
            <a:lvl4pPr>
              <a:spcBef>
                <a:spcPts val="1000"/>
              </a:spcBef>
              <a:defRPr sz="2800">
                <a:solidFill>
                  <a:schemeClr val="tx1"/>
                </a:solidFill>
              </a:defRPr>
            </a:lvl4pPr>
            <a:lvl5pPr>
              <a:spcBef>
                <a:spcPts val="1000"/>
              </a:spcBef>
              <a:defRPr sz="2800">
                <a:solidFill>
                  <a:schemeClr val="tx1"/>
                </a:solidFill>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4DEF1DE5-3153-41DC-9029-A8E0F7729D62}" type="datetimeFigureOut">
              <a:rPr lang="fi-FI" smtClean="0"/>
              <a:t>13.12.2022</a:t>
            </a:fld>
            <a:endParaRPr lang="fi-FI"/>
          </a:p>
        </p:txBody>
      </p:sp>
      <p:sp>
        <p:nvSpPr>
          <p:cNvPr id="6" name="Alatunnisteen paikkamerkki 5"/>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4014310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800" y="1692000"/>
            <a:ext cx="5184000" cy="810000"/>
          </a:xfrm>
        </p:spPr>
        <p:txBody>
          <a:bodyPr anchor="b"/>
          <a:lstStyle>
            <a:lvl1pPr marL="0" indent="0">
              <a:spcBef>
                <a:spcPts val="0"/>
              </a:spcBef>
              <a:buNone/>
              <a:defRPr sz="3200" b="1">
                <a:solidFill>
                  <a:srgbClr val="1F417E"/>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8800" y="2520000"/>
            <a:ext cx="5184000" cy="3456000"/>
          </a:xfrm>
        </p:spPr>
        <p:txBody>
          <a:bodyPr/>
          <a:lstStyle>
            <a:lvl1pPr>
              <a:spcBef>
                <a:spcPts val="1000"/>
              </a:spcBef>
              <a:defRPr sz="2800"/>
            </a:lvl1pPr>
            <a:lvl2pPr>
              <a:spcBef>
                <a:spcPts val="1000"/>
              </a:spcBef>
              <a:defRPr sz="2800"/>
            </a:lvl2pPr>
            <a:lvl3pPr>
              <a:spcBef>
                <a:spcPts val="1000"/>
              </a:spcBef>
              <a:defRPr sz="2800"/>
            </a:lvl3pPr>
            <a:lvl4pPr>
              <a:spcBef>
                <a:spcPts val="1000"/>
              </a:spcBef>
              <a:defRPr sz="2800"/>
            </a:lvl4pPr>
            <a:lvl5pPr>
              <a:spcBef>
                <a:spcPts val="1000"/>
              </a:spcBef>
              <a:defRPr sz="28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59600" y="1692000"/>
            <a:ext cx="5184000" cy="810000"/>
          </a:xfrm>
        </p:spPr>
        <p:txBody>
          <a:bodyPr anchor="b"/>
          <a:lstStyle>
            <a:lvl1pPr marL="0" indent="0">
              <a:spcBef>
                <a:spcPts val="0"/>
              </a:spcBef>
              <a:buNone/>
              <a:defRPr sz="3200" b="1">
                <a:solidFill>
                  <a:srgbClr val="1F417E"/>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59600" y="2520000"/>
            <a:ext cx="5184000" cy="3456000"/>
          </a:xfrm>
        </p:spPr>
        <p:txBody>
          <a:bodyPr/>
          <a:lstStyle>
            <a:lvl1pPr>
              <a:spcBef>
                <a:spcPts val="1000"/>
              </a:spcBef>
              <a:defRPr sz="2800"/>
            </a:lvl1pPr>
            <a:lvl2pPr>
              <a:spcBef>
                <a:spcPts val="1000"/>
              </a:spcBef>
              <a:defRPr sz="2800"/>
            </a:lvl2pPr>
            <a:lvl3pPr>
              <a:spcBef>
                <a:spcPts val="1000"/>
              </a:spcBef>
              <a:defRPr sz="2800"/>
            </a:lvl3pPr>
            <a:lvl4pPr>
              <a:spcBef>
                <a:spcPts val="1000"/>
              </a:spcBef>
              <a:defRPr sz="2800"/>
            </a:lvl4pPr>
            <a:lvl5pPr>
              <a:spcBef>
                <a:spcPts val="1000"/>
              </a:spcBef>
              <a:defRPr sz="28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4DEF1DE5-3153-41DC-9029-A8E0F7729D62}" type="datetimeFigureOut">
              <a:rPr lang="fi-FI" smtClean="0"/>
              <a:t>13.12.2022</a:t>
            </a:fld>
            <a:endParaRPr lang="fi-FI"/>
          </a:p>
        </p:txBody>
      </p:sp>
      <p:sp>
        <p:nvSpPr>
          <p:cNvPr id="8" name="Alatunnisteen paikkamerkki 7"/>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44659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tekstillinen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1993DE25-9A5C-4AEC-9CB8-57E426111284}"/>
              </a:ext>
            </a:extLst>
          </p:cNvPr>
          <p:cNvSpPr>
            <a:spLocks noGrp="1"/>
          </p:cNvSpPr>
          <p:nvPr>
            <p:ph type="title"/>
          </p:nvPr>
        </p:nvSpPr>
        <p:spPr>
          <a:xfrm>
            <a:off x="838800" y="360000"/>
            <a:ext cx="3934800" cy="2196000"/>
          </a:xfrm>
        </p:spPr>
        <p:txBody>
          <a:bodyPr/>
          <a:lstStyle>
            <a:lvl1pPr>
              <a:defRPr sz="3200"/>
            </a:lvl1pPr>
          </a:lstStyle>
          <a:p>
            <a:r>
              <a:rPr lang="fi-FI"/>
              <a:t>Muokkaa ots. perustyyl. napsautt.</a:t>
            </a:r>
          </a:p>
        </p:txBody>
      </p:sp>
      <p:sp>
        <p:nvSpPr>
          <p:cNvPr id="3" name="Sisällön paikkamerkki 2"/>
          <p:cNvSpPr>
            <a:spLocks noGrp="1"/>
          </p:cNvSpPr>
          <p:nvPr>
            <p:ph sz="half" idx="1"/>
          </p:nvPr>
        </p:nvSpPr>
        <p:spPr>
          <a:xfrm>
            <a:off x="838800" y="2556000"/>
            <a:ext cx="3934800" cy="3420000"/>
          </a:xfrm>
        </p:spPr>
        <p:txBody>
          <a:bodyPr/>
          <a:lstStyle>
            <a:lvl1pPr>
              <a:spcBef>
                <a:spcPts val="1000"/>
              </a:spcBef>
              <a:defRPr sz="2800">
                <a:solidFill>
                  <a:schemeClr val="tx1"/>
                </a:solidFill>
              </a:defRPr>
            </a:lvl1pPr>
            <a:lvl2pPr>
              <a:spcBef>
                <a:spcPts val="1000"/>
              </a:spcBef>
              <a:defRPr sz="2800">
                <a:solidFill>
                  <a:schemeClr val="tx1"/>
                </a:solidFill>
              </a:defRPr>
            </a:lvl2pPr>
            <a:lvl3pPr>
              <a:spcBef>
                <a:spcPts val="1000"/>
              </a:spcBef>
              <a:defRPr sz="2800">
                <a:solidFill>
                  <a:schemeClr val="tx1"/>
                </a:solidFill>
              </a:defRPr>
            </a:lvl3pPr>
            <a:lvl4pPr>
              <a:spcBef>
                <a:spcPts val="1000"/>
              </a:spcBef>
              <a:defRPr sz="2800">
                <a:solidFill>
                  <a:schemeClr val="tx1"/>
                </a:solidFill>
              </a:defRPr>
            </a:lvl4pPr>
            <a:lvl5pPr>
              <a:spcBef>
                <a:spcPts val="1000"/>
              </a:spcBef>
              <a:defRPr sz="2800">
                <a:solidFill>
                  <a:schemeClr val="tx1"/>
                </a:solidFill>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154972" y="972000"/>
            <a:ext cx="6174000" cy="5014800"/>
          </a:xfrm>
        </p:spPr>
        <p:txBody>
          <a:bodyPr/>
          <a:lstStyle>
            <a:lvl1pPr>
              <a:spcBef>
                <a:spcPts val="1000"/>
              </a:spcBef>
              <a:defRPr sz="2800">
                <a:solidFill>
                  <a:schemeClr val="tx1"/>
                </a:solidFill>
              </a:defRPr>
            </a:lvl1pPr>
            <a:lvl2pPr>
              <a:spcBef>
                <a:spcPts val="1000"/>
              </a:spcBef>
              <a:defRPr sz="2800">
                <a:solidFill>
                  <a:schemeClr val="tx1"/>
                </a:solidFill>
              </a:defRPr>
            </a:lvl2pPr>
            <a:lvl3pPr>
              <a:spcBef>
                <a:spcPts val="1000"/>
              </a:spcBef>
              <a:defRPr sz="2800">
                <a:solidFill>
                  <a:schemeClr val="tx1"/>
                </a:solidFill>
              </a:defRPr>
            </a:lvl3pPr>
            <a:lvl4pPr>
              <a:spcBef>
                <a:spcPts val="1000"/>
              </a:spcBef>
              <a:defRPr sz="2800">
                <a:solidFill>
                  <a:schemeClr val="tx1"/>
                </a:solidFill>
              </a:defRPr>
            </a:lvl4pPr>
            <a:lvl5pPr>
              <a:spcBef>
                <a:spcPts val="1000"/>
              </a:spcBef>
              <a:defRPr sz="2800">
                <a:solidFill>
                  <a:schemeClr val="tx1"/>
                </a:solidFill>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4DEF1DE5-3153-41DC-9029-A8E0F7729D62}" type="datetimeFigureOut">
              <a:rPr lang="fi-FI" smtClean="0"/>
              <a:t>13.12.2022</a:t>
            </a:fld>
            <a:endParaRPr lang="fi-FI"/>
          </a:p>
        </p:txBody>
      </p:sp>
      <p:sp>
        <p:nvSpPr>
          <p:cNvPr id="6" name="Alatunnisteen paikkamerkki 5"/>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777704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ain kuva">
    <p:spTree>
      <p:nvGrpSpPr>
        <p:cNvPr id="1" name=""/>
        <p:cNvGrpSpPr/>
        <p:nvPr/>
      </p:nvGrpSpPr>
      <p:grpSpPr>
        <a:xfrm>
          <a:off x="0" y="0"/>
          <a:ext cx="0" cy="0"/>
          <a:chOff x="0" y="0"/>
          <a:chExt cx="0" cy="0"/>
        </a:xfrm>
      </p:grpSpPr>
      <p:sp>
        <p:nvSpPr>
          <p:cNvPr id="5" name="Kuvan paikkamerkki 4">
            <a:extLst>
              <a:ext uri="{FF2B5EF4-FFF2-40B4-BE49-F238E27FC236}">
                <a16:creationId xmlns:a16="http://schemas.microsoft.com/office/drawing/2014/main" id="{0B0DA780-D4A0-4E04-8330-A81D74565735}"/>
              </a:ext>
            </a:extLst>
          </p:cNvPr>
          <p:cNvSpPr>
            <a:spLocks noGrp="1"/>
          </p:cNvSpPr>
          <p:nvPr>
            <p:ph type="pic" sz="quarter" idx="12"/>
          </p:nvPr>
        </p:nvSpPr>
        <p:spPr>
          <a:xfrm>
            <a:off x="838800" y="468000"/>
            <a:ext cx="10512000" cy="5508000"/>
          </a:xfrm>
        </p:spPr>
        <p:txBody>
          <a:bodyPr/>
          <a:lstStyle>
            <a:lvl1pPr>
              <a:buNone/>
              <a:defRPr/>
            </a:lvl1pPr>
          </a:lstStyle>
          <a:p>
            <a:r>
              <a:rPr lang="fi-FI"/>
              <a:t>Lisää kuva napsauttamalla kuvaketta</a:t>
            </a:r>
          </a:p>
        </p:txBody>
      </p:sp>
      <p:sp>
        <p:nvSpPr>
          <p:cNvPr id="2" name="Päivämäärän paikkamerkki 1"/>
          <p:cNvSpPr>
            <a:spLocks noGrp="1"/>
          </p:cNvSpPr>
          <p:nvPr>
            <p:ph type="dt" sz="half" idx="10"/>
          </p:nvPr>
        </p:nvSpPr>
        <p:spPr/>
        <p:txBody>
          <a:bodyPr/>
          <a:lstStyle/>
          <a:p>
            <a:fld id="{4DEF1DE5-3153-41DC-9029-A8E0F7729D62}" type="datetimeFigureOut">
              <a:rPr lang="fi-FI" smtClean="0"/>
              <a:t>13.12.2022</a:t>
            </a:fld>
            <a:endParaRPr lang="fi-FI"/>
          </a:p>
        </p:txBody>
      </p:sp>
      <p:sp>
        <p:nvSpPr>
          <p:cNvPr id="3" name="Alatunnisteen paikkamerkki 2"/>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517947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89F55A6D-F39B-44F0-825C-5C18084F782C}"/>
              </a:ext>
            </a:extLst>
          </p:cNvPr>
          <p:cNvSpPr>
            <a:spLocks noGrp="1"/>
          </p:cNvSpPr>
          <p:nvPr>
            <p:ph type="title"/>
          </p:nvPr>
        </p:nvSpPr>
        <p:spPr>
          <a:xfrm>
            <a:off x="840000" y="2430000"/>
            <a:ext cx="10512000" cy="1440000"/>
          </a:xfrm>
        </p:spPr>
        <p:txBody>
          <a:bodyPr/>
          <a:lstStyle>
            <a:lvl1pPr algn="ctr">
              <a:defRPr/>
            </a:lvl1pPr>
          </a:lstStyle>
          <a:p>
            <a:r>
              <a:rPr lang="fi-FI"/>
              <a:t>Muokkaa ots. perustyyl. napsautt.</a:t>
            </a:r>
          </a:p>
        </p:txBody>
      </p:sp>
      <p:sp>
        <p:nvSpPr>
          <p:cNvPr id="3" name="Päivämäärän paikkamerkki 2"/>
          <p:cNvSpPr>
            <a:spLocks noGrp="1"/>
          </p:cNvSpPr>
          <p:nvPr>
            <p:ph type="dt" sz="half" idx="10"/>
          </p:nvPr>
        </p:nvSpPr>
        <p:spPr/>
        <p:txBody>
          <a:bodyPr/>
          <a:lstStyle/>
          <a:p>
            <a:fld id="{4DEF1DE5-3153-41DC-9029-A8E0F7729D62}" type="datetimeFigureOut">
              <a:rPr lang="fi-FI" smtClean="0"/>
              <a:t>13.12.2022</a:t>
            </a:fld>
            <a:endParaRPr lang="fi-FI"/>
          </a:p>
        </p:txBody>
      </p:sp>
      <p:sp>
        <p:nvSpPr>
          <p:cNvPr id="4" name="Alatunnisteen paikkamerkki 3"/>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64773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89F55A6D-F39B-44F0-825C-5C18084F782C}"/>
              </a:ext>
            </a:extLst>
          </p:cNvPr>
          <p:cNvSpPr>
            <a:spLocks noGrp="1"/>
          </p:cNvSpPr>
          <p:nvPr>
            <p:ph type="title"/>
          </p:nvPr>
        </p:nvSpPr>
        <p:spPr>
          <a:xfrm>
            <a:off x="840000" y="2430000"/>
            <a:ext cx="10512000" cy="1440000"/>
          </a:xfrm>
        </p:spPr>
        <p:txBody>
          <a:bodyPr/>
          <a:lstStyle>
            <a:lvl1pPr algn="ctr">
              <a:defRPr/>
            </a:lvl1pPr>
          </a:lstStyle>
          <a:p>
            <a:r>
              <a:rPr lang="fi-FI"/>
              <a:t>Muokkaa ots. perustyyl. napsautt.</a:t>
            </a:r>
          </a:p>
        </p:txBody>
      </p:sp>
      <p:sp>
        <p:nvSpPr>
          <p:cNvPr id="3" name="Päivämäärän paikkamerkki 2"/>
          <p:cNvSpPr>
            <a:spLocks noGrp="1"/>
          </p:cNvSpPr>
          <p:nvPr>
            <p:ph type="dt" sz="half" idx="10"/>
          </p:nvPr>
        </p:nvSpPr>
        <p:spPr/>
        <p:txBody>
          <a:bodyPr/>
          <a:lstStyle/>
          <a:p>
            <a:fld id="{4DEF1DE5-3153-41DC-9029-A8E0F7729D62}" type="datetimeFigureOut">
              <a:rPr lang="fi-FI" smtClean="0"/>
              <a:t>13.12.2022</a:t>
            </a:fld>
            <a:endParaRPr lang="fi-FI"/>
          </a:p>
        </p:txBody>
      </p:sp>
      <p:sp>
        <p:nvSpPr>
          <p:cNvPr id="4" name="Alatunnisteen paikkamerkki 3"/>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112136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4DEF1DE5-3153-41DC-9029-A8E0F7729D62}" type="datetimeFigureOut">
              <a:rPr lang="fi-FI" smtClean="0"/>
              <a:t>13.12.2022</a:t>
            </a:fld>
            <a:endParaRPr lang="fi-FI"/>
          </a:p>
        </p:txBody>
      </p:sp>
      <p:sp>
        <p:nvSpPr>
          <p:cNvPr id="3" name="Alatunnisteen paikkamerkki 2"/>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865817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alkoinen">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4DEF1DE5-3153-41DC-9029-A8E0F7729D62}" type="datetimeFigureOut">
              <a:rPr lang="fi-FI" smtClean="0"/>
              <a:t>13.12.2022</a:t>
            </a:fld>
            <a:endParaRPr lang="fi-FI"/>
          </a:p>
        </p:txBody>
      </p:sp>
      <p:sp>
        <p:nvSpPr>
          <p:cNvPr id="3" name="Alatunnisteen paikkamerkki 2"/>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001585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opetusdia">
    <p:bg>
      <p:bgPr>
        <a:solidFill>
          <a:schemeClr val="bg1"/>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CA7AEE96-BE5C-44C5-A819-8B94909D3A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36816" y="6088201"/>
            <a:ext cx="10518368" cy="88762"/>
          </a:xfrm>
          <a:prstGeom prst="rect">
            <a:avLst/>
          </a:prstGeom>
        </p:spPr>
      </p:pic>
      <p:sp>
        <p:nvSpPr>
          <p:cNvPr id="4" name="Otsikko 3">
            <a:extLst>
              <a:ext uri="{FF2B5EF4-FFF2-40B4-BE49-F238E27FC236}">
                <a16:creationId xmlns:a16="http://schemas.microsoft.com/office/drawing/2014/main" id="{AC1C979E-78A7-43ED-A257-7D46D602CBBC}"/>
              </a:ext>
            </a:extLst>
          </p:cNvPr>
          <p:cNvSpPr>
            <a:spLocks noGrp="1"/>
          </p:cNvSpPr>
          <p:nvPr>
            <p:ph type="title" hasCustomPrompt="1"/>
          </p:nvPr>
        </p:nvSpPr>
        <p:spPr>
          <a:xfrm>
            <a:off x="3625200" y="288000"/>
            <a:ext cx="4942800" cy="2250000"/>
          </a:xfrm>
        </p:spPr>
        <p:txBody>
          <a:bodyPr/>
          <a:lstStyle>
            <a:lvl1pPr algn="ctr">
              <a:defRPr sz="2800" b="0">
                <a:latin typeface="+mn-lt"/>
              </a:defRPr>
            </a:lvl1pPr>
          </a:lstStyle>
          <a:p>
            <a:r>
              <a:rPr lang="fi-FI"/>
              <a:t>Lisää kiitosteksti</a:t>
            </a:r>
          </a:p>
        </p:txBody>
      </p:sp>
      <p:sp>
        <p:nvSpPr>
          <p:cNvPr id="2" name="Päivämäärän paikkamerkki 1"/>
          <p:cNvSpPr>
            <a:spLocks noGrp="1"/>
          </p:cNvSpPr>
          <p:nvPr>
            <p:ph type="dt" sz="half" idx="10"/>
          </p:nvPr>
        </p:nvSpPr>
        <p:spPr/>
        <p:txBody>
          <a:bodyPr/>
          <a:lstStyle>
            <a:lvl1pPr>
              <a:defRPr>
                <a:noFill/>
              </a:defRPr>
            </a:lvl1pPr>
          </a:lstStyle>
          <a:p>
            <a:fld id="{4DEF1DE5-3153-41DC-9029-A8E0F7729D62}" type="datetimeFigureOut">
              <a:rPr lang="fi-FI" smtClean="0"/>
              <a:t>13.12.2022</a:t>
            </a:fld>
            <a:endParaRPr lang="fi-FI"/>
          </a:p>
        </p:txBody>
      </p:sp>
      <p:sp>
        <p:nvSpPr>
          <p:cNvPr id="3" name="Alatunnisteen paikkamerkki 2"/>
          <p:cNvSpPr>
            <a:spLocks noGrp="1"/>
          </p:cNvSpPr>
          <p:nvPr>
            <p:ph type="ftr" sz="quarter" idx="11"/>
          </p:nvPr>
        </p:nvSpPr>
        <p:spPr/>
        <p:txBody>
          <a:bodyPr/>
          <a:lstStyle>
            <a:lvl1pPr>
              <a:defRPr>
                <a:noFill/>
              </a:defRPr>
            </a:lvl1pPr>
          </a:lstStyle>
          <a:p>
            <a:endParaRPr lang="fi-FI"/>
          </a:p>
        </p:txBody>
      </p:sp>
      <p:grpSp>
        <p:nvGrpSpPr>
          <p:cNvPr id="11" name="Ryhmä 10">
            <a:extLst>
              <a:ext uri="{FF2B5EF4-FFF2-40B4-BE49-F238E27FC236}">
                <a16:creationId xmlns:a16="http://schemas.microsoft.com/office/drawing/2014/main" id="{5D8EB9DE-7E6A-4B99-9FBE-6D9D44D69B48}"/>
              </a:ext>
            </a:extLst>
          </p:cNvPr>
          <p:cNvGrpSpPr/>
          <p:nvPr userDrawn="1"/>
        </p:nvGrpSpPr>
        <p:grpSpPr>
          <a:xfrm>
            <a:off x="3509072" y="4171243"/>
            <a:ext cx="5173856" cy="565200"/>
            <a:chOff x="4855346" y="6074806"/>
            <a:chExt cx="5173856" cy="565200"/>
          </a:xfrm>
        </p:grpSpPr>
        <p:pic>
          <p:nvPicPr>
            <p:cNvPr id="12" name="Logo">
              <a:extLst>
                <a:ext uri="{FF2B5EF4-FFF2-40B4-BE49-F238E27FC236}">
                  <a16:creationId xmlns:a16="http://schemas.microsoft.com/office/drawing/2014/main" id="{2C63CF69-4CB2-4F34-81C5-0BA2400C77C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346" y="6074806"/>
              <a:ext cx="2485747" cy="565200"/>
            </a:xfrm>
            <a:prstGeom prst="rect">
              <a:avLst/>
            </a:prstGeom>
          </p:spPr>
        </p:pic>
        <p:pic>
          <p:nvPicPr>
            <p:cNvPr id="13" name="Kuva 12">
              <a:extLst>
                <a:ext uri="{FF2B5EF4-FFF2-40B4-BE49-F238E27FC236}">
                  <a16:creationId xmlns:a16="http://schemas.microsoft.com/office/drawing/2014/main" id="{688492F4-C161-4B0A-AB76-D6A602DB0E3F}"/>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812432" y="6231835"/>
              <a:ext cx="2216770" cy="241203"/>
            </a:xfrm>
            <a:prstGeom prst="rect">
              <a:avLst/>
            </a:prstGeom>
          </p:spPr>
        </p:pic>
      </p:grpSp>
    </p:spTree>
    <p:extLst>
      <p:ext uri="{BB962C8B-B14F-4D97-AF65-F5344CB8AC3E}">
        <p14:creationId xmlns:p14="http://schemas.microsoft.com/office/powerpoint/2010/main" val="2914946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Otsikkodia">
    <p:spTree>
      <p:nvGrpSpPr>
        <p:cNvPr id="1" name=""/>
        <p:cNvGrpSpPr/>
        <p:nvPr/>
      </p:nvGrpSpPr>
      <p:grpSpPr>
        <a:xfrm>
          <a:off x="0" y="0"/>
          <a:ext cx="0" cy="0"/>
          <a:chOff x="0" y="0"/>
          <a:chExt cx="0" cy="0"/>
        </a:xfrm>
      </p:grpSpPr>
      <p:pic>
        <p:nvPicPr>
          <p:cNvPr id="15" name="Kuva 8">
            <a:extLst>
              <a:ext uri="{FF2B5EF4-FFF2-40B4-BE49-F238E27FC236}">
                <a16:creationId xmlns:a16="http://schemas.microsoft.com/office/drawing/2014/main" id="{D92C78EC-E134-46DB-A30B-50B2360B9267}"/>
              </a:ext>
            </a:extLst>
          </p:cNvPr>
          <p:cNvPicPr>
            <a:picLocks noChangeAspect="1"/>
          </p:cNvPicPr>
          <p:nvPr userDrawn="1"/>
        </p:nvPicPr>
        <p:blipFill>
          <a:blip r:embed="rId2">
            <a:extLst>
              <a:ext uri="{28A0092B-C50C-407E-A947-70E740481C1C}">
                <a14:useLocalDpi xmlns:a14="http://schemas.microsoft.com/office/drawing/2010/main" val="0"/>
              </a:ext>
            </a:extLst>
          </a:blip>
          <a:srcRect l="936" r="936"/>
          <a:stretch/>
        </p:blipFill>
        <p:spPr>
          <a:xfrm>
            <a:off x="838800" y="0"/>
            <a:ext cx="10519200" cy="4573412"/>
          </a:xfrm>
          <a:prstGeom prst="rect">
            <a:avLst/>
          </a:prstGeom>
        </p:spPr>
      </p:pic>
      <p:sp>
        <p:nvSpPr>
          <p:cNvPr id="14" name="Otsikko 13">
            <a:extLst>
              <a:ext uri="{FF2B5EF4-FFF2-40B4-BE49-F238E27FC236}">
                <a16:creationId xmlns:a16="http://schemas.microsoft.com/office/drawing/2014/main" id="{D0047F42-CE8B-4E39-86D9-99EE6990ECC2}"/>
              </a:ext>
            </a:extLst>
          </p:cNvPr>
          <p:cNvSpPr>
            <a:spLocks noGrp="1"/>
          </p:cNvSpPr>
          <p:nvPr>
            <p:ph type="title"/>
          </p:nvPr>
        </p:nvSpPr>
        <p:spPr>
          <a:xfrm>
            <a:off x="1306800" y="864000"/>
            <a:ext cx="9648000" cy="1440000"/>
          </a:xfrm>
          <a:effectLst>
            <a:outerShdw blurRad="317500" dir="5400000" algn="ctr" rotWithShape="0">
              <a:srgbClr val="000000"/>
            </a:outerShdw>
          </a:effectLst>
        </p:spPr>
        <p:txBody>
          <a:bodyPr/>
          <a:lstStyle>
            <a:lvl1pPr algn="ct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bwMode="gray">
          <a:xfrm>
            <a:off x="838800" y="4716000"/>
            <a:ext cx="10512000" cy="1152000"/>
          </a:xfrm>
        </p:spPr>
        <p:txBody>
          <a:bodyPr anchor="ctr">
            <a:normAutofit/>
          </a:bodyPr>
          <a:lstStyle>
            <a:lvl1pPr marL="0" indent="0" algn="ctr">
              <a:buNone/>
              <a:defRPr sz="2800" b="1">
                <a:solidFill>
                  <a:srgbClr val="1F417E"/>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7" name="Päivämäärän paikkamerkki 16">
            <a:extLst>
              <a:ext uri="{FF2B5EF4-FFF2-40B4-BE49-F238E27FC236}">
                <a16:creationId xmlns:a16="http://schemas.microsoft.com/office/drawing/2014/main" id="{B216F8BA-DBFD-4FA2-BEE2-ED94EF3D1279}"/>
              </a:ext>
            </a:extLst>
          </p:cNvPr>
          <p:cNvSpPr>
            <a:spLocks noGrp="1"/>
          </p:cNvSpPr>
          <p:nvPr>
            <p:ph type="dt" sz="half" idx="10"/>
          </p:nvPr>
        </p:nvSpPr>
        <p:spPr/>
        <p:txBody>
          <a:bodyPr/>
          <a:lstStyle>
            <a:lvl1pPr>
              <a:defRPr>
                <a:noFill/>
              </a:defRPr>
            </a:lvl1pPr>
          </a:lstStyle>
          <a:p>
            <a:fld id="{4DEF1DE5-3153-41DC-9029-A8E0F7729D62}" type="datetimeFigureOut">
              <a:rPr lang="fi-FI" smtClean="0"/>
              <a:t>13.12.2022</a:t>
            </a:fld>
            <a:endParaRPr lang="fi-FI"/>
          </a:p>
        </p:txBody>
      </p:sp>
      <p:sp>
        <p:nvSpPr>
          <p:cNvPr id="18" name="Alatunnisteen paikkamerkki 17">
            <a:extLst>
              <a:ext uri="{FF2B5EF4-FFF2-40B4-BE49-F238E27FC236}">
                <a16:creationId xmlns:a16="http://schemas.microsoft.com/office/drawing/2014/main" id="{F8499C74-8ADA-40FB-A171-8562E31CDD71}"/>
              </a:ext>
            </a:extLst>
          </p:cNvPr>
          <p:cNvSpPr>
            <a:spLocks noGrp="1"/>
          </p:cNvSpPr>
          <p:nvPr>
            <p:ph type="ftr" sz="quarter" idx="11"/>
          </p:nvPr>
        </p:nvSpPr>
        <p:spPr/>
        <p:txBody>
          <a:bodyPr/>
          <a:lstStyle>
            <a:lvl1pPr>
              <a:defRPr>
                <a:noFill/>
              </a:defRPr>
            </a:lvl1pPr>
          </a:lstStyle>
          <a:p>
            <a:endParaRPr lang="fi-FI"/>
          </a:p>
        </p:txBody>
      </p:sp>
      <p:grpSp>
        <p:nvGrpSpPr>
          <p:cNvPr id="10" name="Ryhmä 9">
            <a:extLst>
              <a:ext uri="{FF2B5EF4-FFF2-40B4-BE49-F238E27FC236}">
                <a16:creationId xmlns:a16="http://schemas.microsoft.com/office/drawing/2014/main" id="{766EF091-2F62-4FA6-BAA0-5A0E7284A850}"/>
              </a:ext>
            </a:extLst>
          </p:cNvPr>
          <p:cNvGrpSpPr/>
          <p:nvPr userDrawn="1"/>
        </p:nvGrpSpPr>
        <p:grpSpPr>
          <a:xfrm>
            <a:off x="3509072" y="6074806"/>
            <a:ext cx="5173856" cy="565200"/>
            <a:chOff x="4855346" y="6074806"/>
            <a:chExt cx="5173856" cy="565200"/>
          </a:xfrm>
        </p:grpSpPr>
        <p:pic>
          <p:nvPicPr>
            <p:cNvPr id="11" name="Logo">
              <a:extLst>
                <a:ext uri="{FF2B5EF4-FFF2-40B4-BE49-F238E27FC236}">
                  <a16:creationId xmlns:a16="http://schemas.microsoft.com/office/drawing/2014/main" id="{840B9C6F-8E1D-4284-BB25-C4FB7895FC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346" y="6074806"/>
              <a:ext cx="2485747" cy="565200"/>
            </a:xfrm>
            <a:prstGeom prst="rect">
              <a:avLst/>
            </a:prstGeom>
          </p:spPr>
        </p:pic>
        <p:pic>
          <p:nvPicPr>
            <p:cNvPr id="12" name="Kuva 11">
              <a:extLst>
                <a:ext uri="{FF2B5EF4-FFF2-40B4-BE49-F238E27FC236}">
                  <a16:creationId xmlns:a16="http://schemas.microsoft.com/office/drawing/2014/main" id="{6F963CEE-3BDE-4650-A9E6-CF8753FD4787}"/>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812432" y="6231835"/>
              <a:ext cx="2216770" cy="241203"/>
            </a:xfrm>
            <a:prstGeom prst="rect">
              <a:avLst/>
            </a:prstGeom>
          </p:spPr>
        </p:pic>
      </p:grpSp>
      <p:pic>
        <p:nvPicPr>
          <p:cNvPr id="13" name="Kuva 12">
            <a:extLst>
              <a:ext uri="{FF2B5EF4-FFF2-40B4-BE49-F238E27FC236}">
                <a16:creationId xmlns:a16="http://schemas.microsoft.com/office/drawing/2014/main" id="{D9AC4527-8969-4D35-998D-50C75435F727}"/>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838800" y="4484650"/>
            <a:ext cx="10518368" cy="88762"/>
          </a:xfrm>
          <a:prstGeom prst="rect">
            <a:avLst/>
          </a:prstGeom>
        </p:spPr>
      </p:pic>
      <p:sp>
        <p:nvSpPr>
          <p:cNvPr id="20" name="Vapaamuotoinen: Muoto 19">
            <a:extLst>
              <a:ext uri="{FF2B5EF4-FFF2-40B4-BE49-F238E27FC236}">
                <a16:creationId xmlns:a16="http://schemas.microsoft.com/office/drawing/2014/main" id="{B488E861-797D-4E5E-B7DC-076F551C2187}"/>
              </a:ext>
            </a:extLst>
          </p:cNvPr>
          <p:cNvSpPr/>
          <p:nvPr userDrawn="1"/>
        </p:nvSpPr>
        <p:spPr>
          <a:xfrm>
            <a:off x="838800" y="0"/>
            <a:ext cx="10518368" cy="75539"/>
          </a:xfrm>
          <a:custGeom>
            <a:avLst/>
            <a:gdLst>
              <a:gd name="connsiteX0" fmla="*/ 0 w 12086245"/>
              <a:gd name="connsiteY0" fmla="*/ 0 h 75539"/>
              <a:gd name="connsiteX1" fmla="*/ 12086245 w 12086245"/>
              <a:gd name="connsiteY1" fmla="*/ 0 h 75539"/>
              <a:gd name="connsiteX2" fmla="*/ 12086245 w 12086245"/>
              <a:gd name="connsiteY2" fmla="*/ 75539 h 75539"/>
              <a:gd name="connsiteX3" fmla="*/ 0 w 12086245"/>
              <a:gd name="connsiteY3" fmla="*/ 75539 h 75539"/>
            </a:gdLst>
            <a:ahLst/>
            <a:cxnLst>
              <a:cxn ang="0">
                <a:pos x="connsiteX0" y="connsiteY0"/>
              </a:cxn>
              <a:cxn ang="0">
                <a:pos x="connsiteX1" y="connsiteY1"/>
              </a:cxn>
              <a:cxn ang="0">
                <a:pos x="connsiteX2" y="connsiteY2"/>
              </a:cxn>
              <a:cxn ang="0">
                <a:pos x="connsiteX3" y="connsiteY3"/>
              </a:cxn>
            </a:cxnLst>
            <a:rect l="l" t="t" r="r" b="b"/>
            <a:pathLst>
              <a:path w="12086245" h="75539">
                <a:moveTo>
                  <a:pt x="0" y="0"/>
                </a:moveTo>
                <a:lnTo>
                  <a:pt x="12086245" y="0"/>
                </a:lnTo>
                <a:lnTo>
                  <a:pt x="12086245" y="75539"/>
                </a:lnTo>
                <a:lnTo>
                  <a:pt x="0" y="75539"/>
                </a:lnTo>
                <a:close/>
              </a:path>
            </a:pathLst>
          </a:custGeom>
          <a:solidFill>
            <a:srgbClr val="D90066"/>
          </a:solidFill>
          <a:ln w="7554" cap="flat">
            <a:noFill/>
            <a:prstDash val="solid"/>
            <a:miter/>
          </a:ln>
        </p:spPr>
        <p:txBody>
          <a:bodyPr rtlCol="0" anchor="ctr"/>
          <a:lstStyle/>
          <a:p>
            <a:endParaRPr lang="fi-FI"/>
          </a:p>
        </p:txBody>
      </p:sp>
    </p:spTree>
    <p:extLst>
      <p:ext uri="{BB962C8B-B14F-4D97-AF65-F5344CB8AC3E}">
        <p14:creationId xmlns:p14="http://schemas.microsoft.com/office/powerpoint/2010/main" val="341195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Otsikkodia">
    <p:spTree>
      <p:nvGrpSpPr>
        <p:cNvPr id="1" name=""/>
        <p:cNvGrpSpPr/>
        <p:nvPr/>
      </p:nvGrpSpPr>
      <p:grpSpPr>
        <a:xfrm>
          <a:off x="0" y="0"/>
          <a:ext cx="0" cy="0"/>
          <a:chOff x="0" y="0"/>
          <a:chExt cx="0" cy="0"/>
        </a:xfrm>
      </p:grpSpPr>
      <p:pic>
        <p:nvPicPr>
          <p:cNvPr id="15" name="Kuva 8">
            <a:extLst>
              <a:ext uri="{FF2B5EF4-FFF2-40B4-BE49-F238E27FC236}">
                <a16:creationId xmlns:a16="http://schemas.microsoft.com/office/drawing/2014/main" id="{D92C78EC-E134-46DB-A30B-50B2360B9267}"/>
              </a:ext>
            </a:extLst>
          </p:cNvPr>
          <p:cNvPicPr>
            <a:picLocks noChangeAspect="1"/>
          </p:cNvPicPr>
          <p:nvPr userDrawn="1"/>
        </p:nvPicPr>
        <p:blipFill>
          <a:blip r:embed="rId2">
            <a:extLst>
              <a:ext uri="{28A0092B-C50C-407E-A947-70E740481C1C}">
                <a14:useLocalDpi xmlns:a14="http://schemas.microsoft.com/office/drawing/2010/main" val="0"/>
              </a:ext>
            </a:extLst>
          </a:blip>
          <a:srcRect l="936" r="936"/>
          <a:stretch/>
        </p:blipFill>
        <p:spPr>
          <a:xfrm>
            <a:off x="838800" y="0"/>
            <a:ext cx="10519200" cy="4573412"/>
          </a:xfrm>
          <a:prstGeom prst="rect">
            <a:avLst/>
          </a:prstGeom>
        </p:spPr>
      </p:pic>
      <p:sp>
        <p:nvSpPr>
          <p:cNvPr id="13" name="Otsikko 13">
            <a:extLst>
              <a:ext uri="{FF2B5EF4-FFF2-40B4-BE49-F238E27FC236}">
                <a16:creationId xmlns:a16="http://schemas.microsoft.com/office/drawing/2014/main" id="{EEB7465F-C4FE-4A8E-9DDD-4236D86C3EE1}"/>
              </a:ext>
            </a:extLst>
          </p:cNvPr>
          <p:cNvSpPr>
            <a:spLocks noGrp="1"/>
          </p:cNvSpPr>
          <p:nvPr>
            <p:ph type="title"/>
          </p:nvPr>
        </p:nvSpPr>
        <p:spPr>
          <a:xfrm>
            <a:off x="1306800" y="864000"/>
            <a:ext cx="9648000" cy="1440000"/>
          </a:xfrm>
          <a:effectLst>
            <a:outerShdw blurRad="317500" dir="5400000" algn="ctr" rotWithShape="0">
              <a:srgbClr val="000000"/>
            </a:outerShdw>
          </a:effectLst>
        </p:spPr>
        <p:txBody>
          <a:bodyPr/>
          <a:lstStyle>
            <a:lvl1pPr algn="ct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bwMode="gray">
          <a:xfrm>
            <a:off x="838800" y="4716000"/>
            <a:ext cx="10512000" cy="1152000"/>
          </a:xfrm>
        </p:spPr>
        <p:txBody>
          <a:bodyPr anchor="ctr">
            <a:normAutofit/>
          </a:bodyPr>
          <a:lstStyle>
            <a:lvl1pPr marL="0" indent="0" algn="ctr">
              <a:buNone/>
              <a:defRPr sz="2800" b="1">
                <a:solidFill>
                  <a:srgbClr val="1F417E"/>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7" name="Päivämäärän paikkamerkki 16">
            <a:extLst>
              <a:ext uri="{FF2B5EF4-FFF2-40B4-BE49-F238E27FC236}">
                <a16:creationId xmlns:a16="http://schemas.microsoft.com/office/drawing/2014/main" id="{B216F8BA-DBFD-4FA2-BEE2-ED94EF3D1279}"/>
              </a:ext>
            </a:extLst>
          </p:cNvPr>
          <p:cNvSpPr>
            <a:spLocks noGrp="1"/>
          </p:cNvSpPr>
          <p:nvPr>
            <p:ph type="dt" sz="half" idx="10"/>
          </p:nvPr>
        </p:nvSpPr>
        <p:spPr/>
        <p:txBody>
          <a:bodyPr/>
          <a:lstStyle>
            <a:lvl1pPr>
              <a:defRPr>
                <a:noFill/>
              </a:defRPr>
            </a:lvl1pPr>
          </a:lstStyle>
          <a:p>
            <a:fld id="{4DEF1DE5-3153-41DC-9029-A8E0F7729D62}" type="datetimeFigureOut">
              <a:rPr lang="fi-FI" smtClean="0"/>
              <a:t>13.12.2022</a:t>
            </a:fld>
            <a:endParaRPr lang="fi-FI"/>
          </a:p>
        </p:txBody>
      </p:sp>
      <p:sp>
        <p:nvSpPr>
          <p:cNvPr id="18" name="Alatunnisteen paikkamerkki 17">
            <a:extLst>
              <a:ext uri="{FF2B5EF4-FFF2-40B4-BE49-F238E27FC236}">
                <a16:creationId xmlns:a16="http://schemas.microsoft.com/office/drawing/2014/main" id="{F8499C74-8ADA-40FB-A171-8562E31CDD71}"/>
              </a:ext>
            </a:extLst>
          </p:cNvPr>
          <p:cNvSpPr>
            <a:spLocks noGrp="1"/>
          </p:cNvSpPr>
          <p:nvPr>
            <p:ph type="ftr" sz="quarter" idx="11"/>
          </p:nvPr>
        </p:nvSpPr>
        <p:spPr/>
        <p:txBody>
          <a:bodyPr/>
          <a:lstStyle>
            <a:lvl1pPr>
              <a:defRPr>
                <a:noFill/>
              </a:defRPr>
            </a:lvl1pPr>
          </a:lstStyle>
          <a:p>
            <a:endParaRPr lang="fi-FI"/>
          </a:p>
        </p:txBody>
      </p:sp>
      <p:grpSp>
        <p:nvGrpSpPr>
          <p:cNvPr id="10" name="Ryhmä 9">
            <a:extLst>
              <a:ext uri="{FF2B5EF4-FFF2-40B4-BE49-F238E27FC236}">
                <a16:creationId xmlns:a16="http://schemas.microsoft.com/office/drawing/2014/main" id="{766EF091-2F62-4FA6-BAA0-5A0E7284A850}"/>
              </a:ext>
            </a:extLst>
          </p:cNvPr>
          <p:cNvGrpSpPr/>
          <p:nvPr userDrawn="1"/>
        </p:nvGrpSpPr>
        <p:grpSpPr>
          <a:xfrm>
            <a:off x="3509072" y="6074806"/>
            <a:ext cx="5173856" cy="565200"/>
            <a:chOff x="4855346" y="6074806"/>
            <a:chExt cx="5173856" cy="565200"/>
          </a:xfrm>
        </p:grpSpPr>
        <p:pic>
          <p:nvPicPr>
            <p:cNvPr id="11" name="Logo">
              <a:extLst>
                <a:ext uri="{FF2B5EF4-FFF2-40B4-BE49-F238E27FC236}">
                  <a16:creationId xmlns:a16="http://schemas.microsoft.com/office/drawing/2014/main" id="{840B9C6F-8E1D-4284-BB25-C4FB7895FC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346" y="6074806"/>
              <a:ext cx="2485747" cy="565200"/>
            </a:xfrm>
            <a:prstGeom prst="rect">
              <a:avLst/>
            </a:prstGeom>
          </p:spPr>
        </p:pic>
        <p:pic>
          <p:nvPicPr>
            <p:cNvPr id="12" name="Kuva 11">
              <a:extLst>
                <a:ext uri="{FF2B5EF4-FFF2-40B4-BE49-F238E27FC236}">
                  <a16:creationId xmlns:a16="http://schemas.microsoft.com/office/drawing/2014/main" id="{6F963CEE-3BDE-4650-A9E6-CF8753FD4787}"/>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812432" y="6231835"/>
              <a:ext cx="2216770" cy="241203"/>
            </a:xfrm>
            <a:prstGeom prst="rect">
              <a:avLst/>
            </a:prstGeom>
          </p:spPr>
        </p:pic>
      </p:grpSp>
      <p:pic>
        <p:nvPicPr>
          <p:cNvPr id="14" name="Kuva 13">
            <a:extLst>
              <a:ext uri="{FF2B5EF4-FFF2-40B4-BE49-F238E27FC236}">
                <a16:creationId xmlns:a16="http://schemas.microsoft.com/office/drawing/2014/main" id="{53B991DA-3930-48C0-9255-8EA027908AED}"/>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838800" y="4484650"/>
            <a:ext cx="10518368" cy="88762"/>
          </a:xfrm>
          <a:prstGeom prst="rect">
            <a:avLst/>
          </a:prstGeom>
        </p:spPr>
      </p:pic>
      <p:sp>
        <p:nvSpPr>
          <p:cNvPr id="16" name="Vapaamuotoinen: Muoto 15">
            <a:extLst>
              <a:ext uri="{FF2B5EF4-FFF2-40B4-BE49-F238E27FC236}">
                <a16:creationId xmlns:a16="http://schemas.microsoft.com/office/drawing/2014/main" id="{37696397-12B4-40DC-8831-0EEB035B63FB}"/>
              </a:ext>
            </a:extLst>
          </p:cNvPr>
          <p:cNvSpPr/>
          <p:nvPr userDrawn="1"/>
        </p:nvSpPr>
        <p:spPr>
          <a:xfrm>
            <a:off x="838800" y="0"/>
            <a:ext cx="10518368" cy="75539"/>
          </a:xfrm>
          <a:custGeom>
            <a:avLst/>
            <a:gdLst>
              <a:gd name="connsiteX0" fmla="*/ 0 w 12086245"/>
              <a:gd name="connsiteY0" fmla="*/ 0 h 75539"/>
              <a:gd name="connsiteX1" fmla="*/ 12086245 w 12086245"/>
              <a:gd name="connsiteY1" fmla="*/ 0 h 75539"/>
              <a:gd name="connsiteX2" fmla="*/ 12086245 w 12086245"/>
              <a:gd name="connsiteY2" fmla="*/ 75539 h 75539"/>
              <a:gd name="connsiteX3" fmla="*/ 0 w 12086245"/>
              <a:gd name="connsiteY3" fmla="*/ 75539 h 75539"/>
            </a:gdLst>
            <a:ahLst/>
            <a:cxnLst>
              <a:cxn ang="0">
                <a:pos x="connsiteX0" y="connsiteY0"/>
              </a:cxn>
              <a:cxn ang="0">
                <a:pos x="connsiteX1" y="connsiteY1"/>
              </a:cxn>
              <a:cxn ang="0">
                <a:pos x="connsiteX2" y="connsiteY2"/>
              </a:cxn>
              <a:cxn ang="0">
                <a:pos x="connsiteX3" y="connsiteY3"/>
              </a:cxn>
            </a:cxnLst>
            <a:rect l="l" t="t" r="r" b="b"/>
            <a:pathLst>
              <a:path w="12086245" h="75539">
                <a:moveTo>
                  <a:pt x="0" y="0"/>
                </a:moveTo>
                <a:lnTo>
                  <a:pt x="12086245" y="0"/>
                </a:lnTo>
                <a:lnTo>
                  <a:pt x="12086245" y="75539"/>
                </a:lnTo>
                <a:lnTo>
                  <a:pt x="0" y="75539"/>
                </a:lnTo>
                <a:close/>
              </a:path>
            </a:pathLst>
          </a:custGeom>
          <a:solidFill>
            <a:srgbClr val="D90066"/>
          </a:solidFill>
          <a:ln w="7554" cap="flat">
            <a:noFill/>
            <a:prstDash val="solid"/>
            <a:miter/>
          </a:ln>
        </p:spPr>
        <p:txBody>
          <a:bodyPr rtlCol="0" anchor="ctr"/>
          <a:lstStyle/>
          <a:p>
            <a:endParaRPr lang="fi-FI"/>
          </a:p>
        </p:txBody>
      </p:sp>
    </p:spTree>
    <p:extLst>
      <p:ext uri="{BB962C8B-B14F-4D97-AF65-F5344CB8AC3E}">
        <p14:creationId xmlns:p14="http://schemas.microsoft.com/office/powerpoint/2010/main" val="330235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Otsikkodia">
    <p:spTree>
      <p:nvGrpSpPr>
        <p:cNvPr id="1" name=""/>
        <p:cNvGrpSpPr/>
        <p:nvPr/>
      </p:nvGrpSpPr>
      <p:grpSpPr>
        <a:xfrm>
          <a:off x="0" y="0"/>
          <a:ext cx="0" cy="0"/>
          <a:chOff x="0" y="0"/>
          <a:chExt cx="0" cy="0"/>
        </a:xfrm>
      </p:grpSpPr>
      <p:pic>
        <p:nvPicPr>
          <p:cNvPr id="15" name="Kuva 8">
            <a:extLst>
              <a:ext uri="{FF2B5EF4-FFF2-40B4-BE49-F238E27FC236}">
                <a16:creationId xmlns:a16="http://schemas.microsoft.com/office/drawing/2014/main" id="{D92C78EC-E134-46DB-A30B-50B2360B9267}"/>
              </a:ext>
            </a:extLst>
          </p:cNvPr>
          <p:cNvPicPr>
            <a:picLocks noChangeAspect="1"/>
          </p:cNvPicPr>
          <p:nvPr userDrawn="1"/>
        </p:nvPicPr>
        <p:blipFill>
          <a:blip r:embed="rId2">
            <a:extLst>
              <a:ext uri="{28A0092B-C50C-407E-A947-70E740481C1C}">
                <a14:useLocalDpi xmlns:a14="http://schemas.microsoft.com/office/drawing/2010/main" val="0"/>
              </a:ext>
            </a:extLst>
          </a:blip>
          <a:srcRect l="936" r="936"/>
          <a:stretch/>
        </p:blipFill>
        <p:spPr>
          <a:xfrm>
            <a:off x="838800" y="0"/>
            <a:ext cx="10519200" cy="4573412"/>
          </a:xfrm>
          <a:prstGeom prst="rect">
            <a:avLst/>
          </a:prstGeom>
        </p:spPr>
      </p:pic>
      <p:sp>
        <p:nvSpPr>
          <p:cNvPr id="13" name="Otsikko 13">
            <a:extLst>
              <a:ext uri="{FF2B5EF4-FFF2-40B4-BE49-F238E27FC236}">
                <a16:creationId xmlns:a16="http://schemas.microsoft.com/office/drawing/2014/main" id="{569C35B6-9C90-440B-8B3B-E18F2926D15A}"/>
              </a:ext>
            </a:extLst>
          </p:cNvPr>
          <p:cNvSpPr>
            <a:spLocks noGrp="1"/>
          </p:cNvSpPr>
          <p:nvPr>
            <p:ph type="title"/>
          </p:nvPr>
        </p:nvSpPr>
        <p:spPr>
          <a:xfrm>
            <a:off x="1306800" y="864000"/>
            <a:ext cx="9648000" cy="1440000"/>
          </a:xfrm>
          <a:effectLst>
            <a:outerShdw blurRad="317500" dir="5400000" algn="ctr" rotWithShape="0">
              <a:srgbClr val="000000"/>
            </a:outerShdw>
          </a:effectLst>
        </p:spPr>
        <p:txBody>
          <a:bodyPr/>
          <a:lstStyle>
            <a:lvl1pPr algn="ct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bwMode="gray">
          <a:xfrm>
            <a:off x="838800" y="4716000"/>
            <a:ext cx="10512000" cy="1152000"/>
          </a:xfrm>
        </p:spPr>
        <p:txBody>
          <a:bodyPr anchor="ctr">
            <a:normAutofit/>
          </a:bodyPr>
          <a:lstStyle>
            <a:lvl1pPr marL="0" indent="0" algn="ctr">
              <a:buNone/>
              <a:defRPr sz="2800" b="1">
                <a:solidFill>
                  <a:srgbClr val="1F417E"/>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7" name="Päivämäärän paikkamerkki 16">
            <a:extLst>
              <a:ext uri="{FF2B5EF4-FFF2-40B4-BE49-F238E27FC236}">
                <a16:creationId xmlns:a16="http://schemas.microsoft.com/office/drawing/2014/main" id="{B216F8BA-DBFD-4FA2-BEE2-ED94EF3D1279}"/>
              </a:ext>
            </a:extLst>
          </p:cNvPr>
          <p:cNvSpPr>
            <a:spLocks noGrp="1"/>
          </p:cNvSpPr>
          <p:nvPr>
            <p:ph type="dt" sz="half" idx="10"/>
          </p:nvPr>
        </p:nvSpPr>
        <p:spPr/>
        <p:txBody>
          <a:bodyPr/>
          <a:lstStyle>
            <a:lvl1pPr>
              <a:defRPr>
                <a:noFill/>
              </a:defRPr>
            </a:lvl1pPr>
          </a:lstStyle>
          <a:p>
            <a:fld id="{4DEF1DE5-3153-41DC-9029-A8E0F7729D62}" type="datetimeFigureOut">
              <a:rPr lang="fi-FI" smtClean="0"/>
              <a:t>13.12.2022</a:t>
            </a:fld>
            <a:endParaRPr lang="fi-FI"/>
          </a:p>
        </p:txBody>
      </p:sp>
      <p:sp>
        <p:nvSpPr>
          <p:cNvPr id="18" name="Alatunnisteen paikkamerkki 17">
            <a:extLst>
              <a:ext uri="{FF2B5EF4-FFF2-40B4-BE49-F238E27FC236}">
                <a16:creationId xmlns:a16="http://schemas.microsoft.com/office/drawing/2014/main" id="{F8499C74-8ADA-40FB-A171-8562E31CDD71}"/>
              </a:ext>
            </a:extLst>
          </p:cNvPr>
          <p:cNvSpPr>
            <a:spLocks noGrp="1"/>
          </p:cNvSpPr>
          <p:nvPr>
            <p:ph type="ftr" sz="quarter" idx="11"/>
          </p:nvPr>
        </p:nvSpPr>
        <p:spPr/>
        <p:txBody>
          <a:bodyPr/>
          <a:lstStyle>
            <a:lvl1pPr>
              <a:defRPr>
                <a:noFill/>
              </a:defRPr>
            </a:lvl1pPr>
          </a:lstStyle>
          <a:p>
            <a:endParaRPr lang="fi-FI"/>
          </a:p>
        </p:txBody>
      </p:sp>
      <p:grpSp>
        <p:nvGrpSpPr>
          <p:cNvPr id="10" name="Ryhmä 9">
            <a:extLst>
              <a:ext uri="{FF2B5EF4-FFF2-40B4-BE49-F238E27FC236}">
                <a16:creationId xmlns:a16="http://schemas.microsoft.com/office/drawing/2014/main" id="{766EF091-2F62-4FA6-BAA0-5A0E7284A850}"/>
              </a:ext>
            </a:extLst>
          </p:cNvPr>
          <p:cNvGrpSpPr/>
          <p:nvPr userDrawn="1"/>
        </p:nvGrpSpPr>
        <p:grpSpPr>
          <a:xfrm>
            <a:off x="3509072" y="6074806"/>
            <a:ext cx="5173856" cy="565200"/>
            <a:chOff x="4855346" y="6074806"/>
            <a:chExt cx="5173856" cy="565200"/>
          </a:xfrm>
        </p:grpSpPr>
        <p:pic>
          <p:nvPicPr>
            <p:cNvPr id="11" name="Logo">
              <a:extLst>
                <a:ext uri="{FF2B5EF4-FFF2-40B4-BE49-F238E27FC236}">
                  <a16:creationId xmlns:a16="http://schemas.microsoft.com/office/drawing/2014/main" id="{840B9C6F-8E1D-4284-BB25-C4FB7895FC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346" y="6074806"/>
              <a:ext cx="2485747" cy="565200"/>
            </a:xfrm>
            <a:prstGeom prst="rect">
              <a:avLst/>
            </a:prstGeom>
          </p:spPr>
        </p:pic>
        <p:pic>
          <p:nvPicPr>
            <p:cNvPr id="12" name="Kuva 11">
              <a:extLst>
                <a:ext uri="{FF2B5EF4-FFF2-40B4-BE49-F238E27FC236}">
                  <a16:creationId xmlns:a16="http://schemas.microsoft.com/office/drawing/2014/main" id="{6F963CEE-3BDE-4650-A9E6-CF8753FD4787}"/>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812432" y="6231835"/>
              <a:ext cx="2216770" cy="241203"/>
            </a:xfrm>
            <a:prstGeom prst="rect">
              <a:avLst/>
            </a:prstGeom>
          </p:spPr>
        </p:pic>
      </p:grpSp>
      <p:pic>
        <p:nvPicPr>
          <p:cNvPr id="14" name="Kuva 13">
            <a:extLst>
              <a:ext uri="{FF2B5EF4-FFF2-40B4-BE49-F238E27FC236}">
                <a16:creationId xmlns:a16="http://schemas.microsoft.com/office/drawing/2014/main" id="{05D2FD86-1F2E-4559-95CB-E2D0DB2A5556}"/>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838800" y="4484650"/>
            <a:ext cx="10518368" cy="88762"/>
          </a:xfrm>
          <a:prstGeom prst="rect">
            <a:avLst/>
          </a:prstGeom>
        </p:spPr>
      </p:pic>
      <p:sp>
        <p:nvSpPr>
          <p:cNvPr id="16" name="Vapaamuotoinen: Muoto 15">
            <a:extLst>
              <a:ext uri="{FF2B5EF4-FFF2-40B4-BE49-F238E27FC236}">
                <a16:creationId xmlns:a16="http://schemas.microsoft.com/office/drawing/2014/main" id="{37C25600-11C3-4021-98CC-3530C9AC6DEA}"/>
              </a:ext>
            </a:extLst>
          </p:cNvPr>
          <p:cNvSpPr/>
          <p:nvPr userDrawn="1"/>
        </p:nvSpPr>
        <p:spPr>
          <a:xfrm>
            <a:off x="838800" y="0"/>
            <a:ext cx="10518368" cy="75539"/>
          </a:xfrm>
          <a:custGeom>
            <a:avLst/>
            <a:gdLst>
              <a:gd name="connsiteX0" fmla="*/ 0 w 12086245"/>
              <a:gd name="connsiteY0" fmla="*/ 0 h 75539"/>
              <a:gd name="connsiteX1" fmla="*/ 12086245 w 12086245"/>
              <a:gd name="connsiteY1" fmla="*/ 0 h 75539"/>
              <a:gd name="connsiteX2" fmla="*/ 12086245 w 12086245"/>
              <a:gd name="connsiteY2" fmla="*/ 75539 h 75539"/>
              <a:gd name="connsiteX3" fmla="*/ 0 w 12086245"/>
              <a:gd name="connsiteY3" fmla="*/ 75539 h 75539"/>
            </a:gdLst>
            <a:ahLst/>
            <a:cxnLst>
              <a:cxn ang="0">
                <a:pos x="connsiteX0" y="connsiteY0"/>
              </a:cxn>
              <a:cxn ang="0">
                <a:pos x="connsiteX1" y="connsiteY1"/>
              </a:cxn>
              <a:cxn ang="0">
                <a:pos x="connsiteX2" y="connsiteY2"/>
              </a:cxn>
              <a:cxn ang="0">
                <a:pos x="connsiteX3" y="connsiteY3"/>
              </a:cxn>
            </a:cxnLst>
            <a:rect l="l" t="t" r="r" b="b"/>
            <a:pathLst>
              <a:path w="12086245" h="75539">
                <a:moveTo>
                  <a:pt x="0" y="0"/>
                </a:moveTo>
                <a:lnTo>
                  <a:pt x="12086245" y="0"/>
                </a:lnTo>
                <a:lnTo>
                  <a:pt x="12086245" y="75539"/>
                </a:lnTo>
                <a:lnTo>
                  <a:pt x="0" y="75539"/>
                </a:lnTo>
                <a:close/>
              </a:path>
            </a:pathLst>
          </a:custGeom>
          <a:solidFill>
            <a:srgbClr val="D90066"/>
          </a:solidFill>
          <a:ln w="7554" cap="flat">
            <a:noFill/>
            <a:prstDash val="solid"/>
            <a:miter/>
          </a:ln>
        </p:spPr>
        <p:txBody>
          <a:bodyPr rtlCol="0" anchor="ctr"/>
          <a:lstStyle/>
          <a:p>
            <a:endParaRPr lang="fi-FI"/>
          </a:p>
        </p:txBody>
      </p:sp>
    </p:spTree>
    <p:extLst>
      <p:ext uri="{BB962C8B-B14F-4D97-AF65-F5344CB8AC3E}">
        <p14:creationId xmlns:p14="http://schemas.microsoft.com/office/powerpoint/2010/main" val="128369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Otsikkodia">
    <p:spTree>
      <p:nvGrpSpPr>
        <p:cNvPr id="1" name=""/>
        <p:cNvGrpSpPr/>
        <p:nvPr/>
      </p:nvGrpSpPr>
      <p:grpSpPr>
        <a:xfrm>
          <a:off x="0" y="0"/>
          <a:ext cx="0" cy="0"/>
          <a:chOff x="0" y="0"/>
          <a:chExt cx="0" cy="0"/>
        </a:xfrm>
      </p:grpSpPr>
      <p:pic>
        <p:nvPicPr>
          <p:cNvPr id="15" name="Kuva 8">
            <a:extLst>
              <a:ext uri="{FF2B5EF4-FFF2-40B4-BE49-F238E27FC236}">
                <a16:creationId xmlns:a16="http://schemas.microsoft.com/office/drawing/2014/main" id="{D92C78EC-E134-46DB-A30B-50B2360B9267}"/>
              </a:ext>
            </a:extLst>
          </p:cNvPr>
          <p:cNvPicPr>
            <a:picLocks noChangeAspect="1"/>
          </p:cNvPicPr>
          <p:nvPr userDrawn="1"/>
        </p:nvPicPr>
        <p:blipFill>
          <a:blip r:embed="rId2">
            <a:extLst>
              <a:ext uri="{28A0092B-C50C-407E-A947-70E740481C1C}">
                <a14:useLocalDpi xmlns:a14="http://schemas.microsoft.com/office/drawing/2010/main" val="0"/>
              </a:ext>
            </a:extLst>
          </a:blip>
          <a:srcRect l="936" r="936"/>
          <a:stretch/>
        </p:blipFill>
        <p:spPr>
          <a:xfrm>
            <a:off x="838800" y="0"/>
            <a:ext cx="10519200" cy="4573412"/>
          </a:xfrm>
          <a:prstGeom prst="rect">
            <a:avLst/>
          </a:prstGeom>
        </p:spPr>
      </p:pic>
      <p:sp>
        <p:nvSpPr>
          <p:cNvPr id="13" name="Otsikko 13">
            <a:extLst>
              <a:ext uri="{FF2B5EF4-FFF2-40B4-BE49-F238E27FC236}">
                <a16:creationId xmlns:a16="http://schemas.microsoft.com/office/drawing/2014/main" id="{674BC55C-D198-48FE-9014-9DFB490FD1A3}"/>
              </a:ext>
            </a:extLst>
          </p:cNvPr>
          <p:cNvSpPr>
            <a:spLocks noGrp="1"/>
          </p:cNvSpPr>
          <p:nvPr>
            <p:ph type="title"/>
          </p:nvPr>
        </p:nvSpPr>
        <p:spPr>
          <a:xfrm>
            <a:off x="1306800" y="864000"/>
            <a:ext cx="9648000" cy="1440000"/>
          </a:xfrm>
          <a:effectLst>
            <a:outerShdw blurRad="317500" dir="5400000" algn="ctr" rotWithShape="0">
              <a:srgbClr val="000000"/>
            </a:outerShdw>
          </a:effectLst>
        </p:spPr>
        <p:txBody>
          <a:bodyPr/>
          <a:lstStyle>
            <a:lvl1pPr algn="ct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bwMode="gray">
          <a:xfrm>
            <a:off x="838800" y="4716000"/>
            <a:ext cx="10512000" cy="1152000"/>
          </a:xfrm>
        </p:spPr>
        <p:txBody>
          <a:bodyPr anchor="ctr">
            <a:normAutofit/>
          </a:bodyPr>
          <a:lstStyle>
            <a:lvl1pPr marL="0" indent="0" algn="ctr">
              <a:buNone/>
              <a:defRPr sz="2800" b="1">
                <a:solidFill>
                  <a:srgbClr val="1F417E"/>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7" name="Päivämäärän paikkamerkki 16">
            <a:extLst>
              <a:ext uri="{FF2B5EF4-FFF2-40B4-BE49-F238E27FC236}">
                <a16:creationId xmlns:a16="http://schemas.microsoft.com/office/drawing/2014/main" id="{B216F8BA-DBFD-4FA2-BEE2-ED94EF3D1279}"/>
              </a:ext>
            </a:extLst>
          </p:cNvPr>
          <p:cNvSpPr>
            <a:spLocks noGrp="1"/>
          </p:cNvSpPr>
          <p:nvPr>
            <p:ph type="dt" sz="half" idx="10"/>
          </p:nvPr>
        </p:nvSpPr>
        <p:spPr/>
        <p:txBody>
          <a:bodyPr/>
          <a:lstStyle>
            <a:lvl1pPr>
              <a:defRPr>
                <a:noFill/>
              </a:defRPr>
            </a:lvl1pPr>
          </a:lstStyle>
          <a:p>
            <a:fld id="{4DEF1DE5-3153-41DC-9029-A8E0F7729D62}" type="datetimeFigureOut">
              <a:rPr lang="fi-FI" smtClean="0"/>
              <a:t>13.12.2022</a:t>
            </a:fld>
            <a:endParaRPr lang="fi-FI"/>
          </a:p>
        </p:txBody>
      </p:sp>
      <p:sp>
        <p:nvSpPr>
          <p:cNvPr id="18" name="Alatunnisteen paikkamerkki 17">
            <a:extLst>
              <a:ext uri="{FF2B5EF4-FFF2-40B4-BE49-F238E27FC236}">
                <a16:creationId xmlns:a16="http://schemas.microsoft.com/office/drawing/2014/main" id="{F8499C74-8ADA-40FB-A171-8562E31CDD71}"/>
              </a:ext>
            </a:extLst>
          </p:cNvPr>
          <p:cNvSpPr>
            <a:spLocks noGrp="1"/>
          </p:cNvSpPr>
          <p:nvPr>
            <p:ph type="ftr" sz="quarter" idx="11"/>
          </p:nvPr>
        </p:nvSpPr>
        <p:spPr/>
        <p:txBody>
          <a:bodyPr/>
          <a:lstStyle>
            <a:lvl1pPr>
              <a:defRPr>
                <a:noFill/>
              </a:defRPr>
            </a:lvl1pPr>
          </a:lstStyle>
          <a:p>
            <a:endParaRPr lang="fi-FI"/>
          </a:p>
        </p:txBody>
      </p:sp>
      <p:grpSp>
        <p:nvGrpSpPr>
          <p:cNvPr id="10" name="Ryhmä 9">
            <a:extLst>
              <a:ext uri="{FF2B5EF4-FFF2-40B4-BE49-F238E27FC236}">
                <a16:creationId xmlns:a16="http://schemas.microsoft.com/office/drawing/2014/main" id="{766EF091-2F62-4FA6-BAA0-5A0E7284A850}"/>
              </a:ext>
            </a:extLst>
          </p:cNvPr>
          <p:cNvGrpSpPr/>
          <p:nvPr userDrawn="1"/>
        </p:nvGrpSpPr>
        <p:grpSpPr>
          <a:xfrm>
            <a:off x="3509072" y="6074806"/>
            <a:ext cx="5173856" cy="565200"/>
            <a:chOff x="4855346" y="6074806"/>
            <a:chExt cx="5173856" cy="565200"/>
          </a:xfrm>
        </p:grpSpPr>
        <p:pic>
          <p:nvPicPr>
            <p:cNvPr id="11" name="Logo">
              <a:extLst>
                <a:ext uri="{FF2B5EF4-FFF2-40B4-BE49-F238E27FC236}">
                  <a16:creationId xmlns:a16="http://schemas.microsoft.com/office/drawing/2014/main" id="{840B9C6F-8E1D-4284-BB25-C4FB7895FC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346" y="6074806"/>
              <a:ext cx="2485747" cy="565200"/>
            </a:xfrm>
            <a:prstGeom prst="rect">
              <a:avLst/>
            </a:prstGeom>
          </p:spPr>
        </p:pic>
        <p:pic>
          <p:nvPicPr>
            <p:cNvPr id="12" name="Kuva 11">
              <a:extLst>
                <a:ext uri="{FF2B5EF4-FFF2-40B4-BE49-F238E27FC236}">
                  <a16:creationId xmlns:a16="http://schemas.microsoft.com/office/drawing/2014/main" id="{6F963CEE-3BDE-4650-A9E6-CF8753FD4787}"/>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812432" y="6231835"/>
              <a:ext cx="2216770" cy="241203"/>
            </a:xfrm>
            <a:prstGeom prst="rect">
              <a:avLst/>
            </a:prstGeom>
          </p:spPr>
        </p:pic>
      </p:grpSp>
      <p:pic>
        <p:nvPicPr>
          <p:cNvPr id="14" name="Kuva 13">
            <a:extLst>
              <a:ext uri="{FF2B5EF4-FFF2-40B4-BE49-F238E27FC236}">
                <a16:creationId xmlns:a16="http://schemas.microsoft.com/office/drawing/2014/main" id="{9217DF71-5826-4415-ABF4-F9966499F408}"/>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838800" y="4484650"/>
            <a:ext cx="10518368" cy="88762"/>
          </a:xfrm>
          <a:prstGeom prst="rect">
            <a:avLst/>
          </a:prstGeom>
        </p:spPr>
      </p:pic>
      <p:sp>
        <p:nvSpPr>
          <p:cNvPr id="16" name="Vapaamuotoinen: Muoto 15">
            <a:extLst>
              <a:ext uri="{FF2B5EF4-FFF2-40B4-BE49-F238E27FC236}">
                <a16:creationId xmlns:a16="http://schemas.microsoft.com/office/drawing/2014/main" id="{7D06F2BE-6AF4-4470-A7B0-3C6D5FEE94F6}"/>
              </a:ext>
            </a:extLst>
          </p:cNvPr>
          <p:cNvSpPr/>
          <p:nvPr userDrawn="1"/>
        </p:nvSpPr>
        <p:spPr>
          <a:xfrm>
            <a:off x="838800" y="0"/>
            <a:ext cx="10518368" cy="75539"/>
          </a:xfrm>
          <a:custGeom>
            <a:avLst/>
            <a:gdLst>
              <a:gd name="connsiteX0" fmla="*/ 0 w 12086245"/>
              <a:gd name="connsiteY0" fmla="*/ 0 h 75539"/>
              <a:gd name="connsiteX1" fmla="*/ 12086245 w 12086245"/>
              <a:gd name="connsiteY1" fmla="*/ 0 h 75539"/>
              <a:gd name="connsiteX2" fmla="*/ 12086245 w 12086245"/>
              <a:gd name="connsiteY2" fmla="*/ 75539 h 75539"/>
              <a:gd name="connsiteX3" fmla="*/ 0 w 12086245"/>
              <a:gd name="connsiteY3" fmla="*/ 75539 h 75539"/>
            </a:gdLst>
            <a:ahLst/>
            <a:cxnLst>
              <a:cxn ang="0">
                <a:pos x="connsiteX0" y="connsiteY0"/>
              </a:cxn>
              <a:cxn ang="0">
                <a:pos x="connsiteX1" y="connsiteY1"/>
              </a:cxn>
              <a:cxn ang="0">
                <a:pos x="connsiteX2" y="connsiteY2"/>
              </a:cxn>
              <a:cxn ang="0">
                <a:pos x="connsiteX3" y="connsiteY3"/>
              </a:cxn>
            </a:cxnLst>
            <a:rect l="l" t="t" r="r" b="b"/>
            <a:pathLst>
              <a:path w="12086245" h="75539">
                <a:moveTo>
                  <a:pt x="0" y="0"/>
                </a:moveTo>
                <a:lnTo>
                  <a:pt x="12086245" y="0"/>
                </a:lnTo>
                <a:lnTo>
                  <a:pt x="12086245" y="75539"/>
                </a:lnTo>
                <a:lnTo>
                  <a:pt x="0" y="75539"/>
                </a:lnTo>
                <a:close/>
              </a:path>
            </a:pathLst>
          </a:custGeom>
          <a:solidFill>
            <a:srgbClr val="D90066"/>
          </a:solidFill>
          <a:ln w="7554" cap="flat">
            <a:noFill/>
            <a:prstDash val="solid"/>
            <a:miter/>
          </a:ln>
        </p:spPr>
        <p:txBody>
          <a:bodyPr rtlCol="0" anchor="ctr"/>
          <a:lstStyle/>
          <a:p>
            <a:endParaRPr lang="fi-FI"/>
          </a:p>
        </p:txBody>
      </p:sp>
    </p:spTree>
    <p:extLst>
      <p:ext uri="{BB962C8B-B14F-4D97-AF65-F5344CB8AC3E}">
        <p14:creationId xmlns:p14="http://schemas.microsoft.com/office/powerpoint/2010/main" val="396597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Otsikkodia">
    <p:spTree>
      <p:nvGrpSpPr>
        <p:cNvPr id="1" name=""/>
        <p:cNvGrpSpPr/>
        <p:nvPr/>
      </p:nvGrpSpPr>
      <p:grpSpPr>
        <a:xfrm>
          <a:off x="0" y="0"/>
          <a:ext cx="0" cy="0"/>
          <a:chOff x="0" y="0"/>
          <a:chExt cx="0" cy="0"/>
        </a:xfrm>
      </p:grpSpPr>
      <p:pic>
        <p:nvPicPr>
          <p:cNvPr id="15" name="Kuva 8">
            <a:extLst>
              <a:ext uri="{FF2B5EF4-FFF2-40B4-BE49-F238E27FC236}">
                <a16:creationId xmlns:a16="http://schemas.microsoft.com/office/drawing/2014/main" id="{D92C78EC-E134-46DB-A30B-50B2360B9267}"/>
              </a:ext>
            </a:extLst>
          </p:cNvPr>
          <p:cNvPicPr>
            <a:picLocks noChangeAspect="1"/>
          </p:cNvPicPr>
          <p:nvPr userDrawn="1"/>
        </p:nvPicPr>
        <p:blipFill>
          <a:blip r:embed="rId2">
            <a:extLst>
              <a:ext uri="{28A0092B-C50C-407E-A947-70E740481C1C}">
                <a14:useLocalDpi xmlns:a14="http://schemas.microsoft.com/office/drawing/2010/main" val="0"/>
              </a:ext>
            </a:extLst>
          </a:blip>
          <a:srcRect l="936" r="936"/>
          <a:stretch/>
        </p:blipFill>
        <p:spPr>
          <a:xfrm>
            <a:off x="838800" y="0"/>
            <a:ext cx="10519200" cy="4573412"/>
          </a:xfrm>
          <a:prstGeom prst="rect">
            <a:avLst/>
          </a:prstGeom>
        </p:spPr>
      </p:pic>
      <p:sp>
        <p:nvSpPr>
          <p:cNvPr id="13" name="Otsikko 13">
            <a:extLst>
              <a:ext uri="{FF2B5EF4-FFF2-40B4-BE49-F238E27FC236}">
                <a16:creationId xmlns:a16="http://schemas.microsoft.com/office/drawing/2014/main" id="{82AF9F2A-5F82-4346-B059-01FF49DA2314}"/>
              </a:ext>
            </a:extLst>
          </p:cNvPr>
          <p:cNvSpPr>
            <a:spLocks noGrp="1"/>
          </p:cNvSpPr>
          <p:nvPr>
            <p:ph type="title"/>
          </p:nvPr>
        </p:nvSpPr>
        <p:spPr>
          <a:xfrm>
            <a:off x="1306800" y="864000"/>
            <a:ext cx="9648000" cy="1440000"/>
          </a:xfrm>
          <a:effectLst>
            <a:outerShdw blurRad="317500" dir="5400000" algn="ctr" rotWithShape="0">
              <a:srgbClr val="000000"/>
            </a:outerShdw>
          </a:effectLst>
        </p:spPr>
        <p:txBody>
          <a:bodyPr/>
          <a:lstStyle>
            <a:lvl1pPr algn="ct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bwMode="gray">
          <a:xfrm>
            <a:off x="838800" y="4716000"/>
            <a:ext cx="10512000" cy="1152000"/>
          </a:xfrm>
        </p:spPr>
        <p:txBody>
          <a:bodyPr anchor="ctr">
            <a:normAutofit/>
          </a:bodyPr>
          <a:lstStyle>
            <a:lvl1pPr marL="0" indent="0" algn="ctr">
              <a:buNone/>
              <a:defRPr sz="2800" b="1">
                <a:solidFill>
                  <a:srgbClr val="1F417E"/>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7" name="Päivämäärän paikkamerkki 16">
            <a:extLst>
              <a:ext uri="{FF2B5EF4-FFF2-40B4-BE49-F238E27FC236}">
                <a16:creationId xmlns:a16="http://schemas.microsoft.com/office/drawing/2014/main" id="{B216F8BA-DBFD-4FA2-BEE2-ED94EF3D1279}"/>
              </a:ext>
            </a:extLst>
          </p:cNvPr>
          <p:cNvSpPr>
            <a:spLocks noGrp="1"/>
          </p:cNvSpPr>
          <p:nvPr>
            <p:ph type="dt" sz="half" idx="10"/>
          </p:nvPr>
        </p:nvSpPr>
        <p:spPr/>
        <p:txBody>
          <a:bodyPr/>
          <a:lstStyle>
            <a:lvl1pPr>
              <a:defRPr>
                <a:noFill/>
              </a:defRPr>
            </a:lvl1pPr>
          </a:lstStyle>
          <a:p>
            <a:fld id="{4DEF1DE5-3153-41DC-9029-A8E0F7729D62}" type="datetimeFigureOut">
              <a:rPr lang="fi-FI" smtClean="0"/>
              <a:t>13.12.2022</a:t>
            </a:fld>
            <a:endParaRPr lang="fi-FI"/>
          </a:p>
        </p:txBody>
      </p:sp>
      <p:sp>
        <p:nvSpPr>
          <p:cNvPr id="18" name="Alatunnisteen paikkamerkki 17">
            <a:extLst>
              <a:ext uri="{FF2B5EF4-FFF2-40B4-BE49-F238E27FC236}">
                <a16:creationId xmlns:a16="http://schemas.microsoft.com/office/drawing/2014/main" id="{F8499C74-8ADA-40FB-A171-8562E31CDD71}"/>
              </a:ext>
            </a:extLst>
          </p:cNvPr>
          <p:cNvSpPr>
            <a:spLocks noGrp="1"/>
          </p:cNvSpPr>
          <p:nvPr>
            <p:ph type="ftr" sz="quarter" idx="11"/>
          </p:nvPr>
        </p:nvSpPr>
        <p:spPr/>
        <p:txBody>
          <a:bodyPr/>
          <a:lstStyle>
            <a:lvl1pPr>
              <a:defRPr>
                <a:noFill/>
              </a:defRPr>
            </a:lvl1pPr>
          </a:lstStyle>
          <a:p>
            <a:endParaRPr lang="fi-FI"/>
          </a:p>
        </p:txBody>
      </p:sp>
      <p:grpSp>
        <p:nvGrpSpPr>
          <p:cNvPr id="10" name="Ryhmä 9">
            <a:extLst>
              <a:ext uri="{FF2B5EF4-FFF2-40B4-BE49-F238E27FC236}">
                <a16:creationId xmlns:a16="http://schemas.microsoft.com/office/drawing/2014/main" id="{766EF091-2F62-4FA6-BAA0-5A0E7284A850}"/>
              </a:ext>
            </a:extLst>
          </p:cNvPr>
          <p:cNvGrpSpPr/>
          <p:nvPr userDrawn="1"/>
        </p:nvGrpSpPr>
        <p:grpSpPr>
          <a:xfrm>
            <a:off x="3509072" y="6074806"/>
            <a:ext cx="5173856" cy="565200"/>
            <a:chOff x="4855346" y="6074806"/>
            <a:chExt cx="5173856" cy="565200"/>
          </a:xfrm>
        </p:grpSpPr>
        <p:pic>
          <p:nvPicPr>
            <p:cNvPr id="11" name="Logo">
              <a:extLst>
                <a:ext uri="{FF2B5EF4-FFF2-40B4-BE49-F238E27FC236}">
                  <a16:creationId xmlns:a16="http://schemas.microsoft.com/office/drawing/2014/main" id="{840B9C6F-8E1D-4284-BB25-C4FB7895FC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346" y="6074806"/>
              <a:ext cx="2485747" cy="565200"/>
            </a:xfrm>
            <a:prstGeom prst="rect">
              <a:avLst/>
            </a:prstGeom>
          </p:spPr>
        </p:pic>
        <p:pic>
          <p:nvPicPr>
            <p:cNvPr id="12" name="Kuva 11">
              <a:extLst>
                <a:ext uri="{FF2B5EF4-FFF2-40B4-BE49-F238E27FC236}">
                  <a16:creationId xmlns:a16="http://schemas.microsoft.com/office/drawing/2014/main" id="{6F963CEE-3BDE-4650-A9E6-CF8753FD4787}"/>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812432" y="6231835"/>
              <a:ext cx="2216770" cy="241203"/>
            </a:xfrm>
            <a:prstGeom prst="rect">
              <a:avLst/>
            </a:prstGeom>
          </p:spPr>
        </p:pic>
      </p:grpSp>
      <p:pic>
        <p:nvPicPr>
          <p:cNvPr id="14" name="Kuva 13">
            <a:extLst>
              <a:ext uri="{FF2B5EF4-FFF2-40B4-BE49-F238E27FC236}">
                <a16:creationId xmlns:a16="http://schemas.microsoft.com/office/drawing/2014/main" id="{75EFCDED-F0AA-4AEA-86E3-D37CE90827CF}"/>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838800" y="4484650"/>
            <a:ext cx="10518368" cy="88762"/>
          </a:xfrm>
          <a:prstGeom prst="rect">
            <a:avLst/>
          </a:prstGeom>
        </p:spPr>
      </p:pic>
      <p:sp>
        <p:nvSpPr>
          <p:cNvPr id="16" name="Vapaamuotoinen: Muoto 15">
            <a:extLst>
              <a:ext uri="{FF2B5EF4-FFF2-40B4-BE49-F238E27FC236}">
                <a16:creationId xmlns:a16="http://schemas.microsoft.com/office/drawing/2014/main" id="{4E7335D4-5D69-4A71-94FB-C205A1231EE9}"/>
              </a:ext>
            </a:extLst>
          </p:cNvPr>
          <p:cNvSpPr/>
          <p:nvPr userDrawn="1"/>
        </p:nvSpPr>
        <p:spPr>
          <a:xfrm>
            <a:off x="838800" y="0"/>
            <a:ext cx="10518368" cy="75539"/>
          </a:xfrm>
          <a:custGeom>
            <a:avLst/>
            <a:gdLst>
              <a:gd name="connsiteX0" fmla="*/ 0 w 12086245"/>
              <a:gd name="connsiteY0" fmla="*/ 0 h 75539"/>
              <a:gd name="connsiteX1" fmla="*/ 12086245 w 12086245"/>
              <a:gd name="connsiteY1" fmla="*/ 0 h 75539"/>
              <a:gd name="connsiteX2" fmla="*/ 12086245 w 12086245"/>
              <a:gd name="connsiteY2" fmla="*/ 75539 h 75539"/>
              <a:gd name="connsiteX3" fmla="*/ 0 w 12086245"/>
              <a:gd name="connsiteY3" fmla="*/ 75539 h 75539"/>
            </a:gdLst>
            <a:ahLst/>
            <a:cxnLst>
              <a:cxn ang="0">
                <a:pos x="connsiteX0" y="connsiteY0"/>
              </a:cxn>
              <a:cxn ang="0">
                <a:pos x="connsiteX1" y="connsiteY1"/>
              </a:cxn>
              <a:cxn ang="0">
                <a:pos x="connsiteX2" y="connsiteY2"/>
              </a:cxn>
              <a:cxn ang="0">
                <a:pos x="connsiteX3" y="connsiteY3"/>
              </a:cxn>
            </a:cxnLst>
            <a:rect l="l" t="t" r="r" b="b"/>
            <a:pathLst>
              <a:path w="12086245" h="75539">
                <a:moveTo>
                  <a:pt x="0" y="0"/>
                </a:moveTo>
                <a:lnTo>
                  <a:pt x="12086245" y="0"/>
                </a:lnTo>
                <a:lnTo>
                  <a:pt x="12086245" y="75539"/>
                </a:lnTo>
                <a:lnTo>
                  <a:pt x="0" y="75539"/>
                </a:lnTo>
                <a:close/>
              </a:path>
            </a:pathLst>
          </a:custGeom>
          <a:solidFill>
            <a:srgbClr val="D90066"/>
          </a:solidFill>
          <a:ln w="7554" cap="flat">
            <a:noFill/>
            <a:prstDash val="solid"/>
            <a:miter/>
          </a:ln>
        </p:spPr>
        <p:txBody>
          <a:bodyPr rtlCol="0" anchor="ctr"/>
          <a:lstStyle/>
          <a:p>
            <a:endParaRPr lang="fi-FI"/>
          </a:p>
        </p:txBody>
      </p:sp>
    </p:spTree>
    <p:extLst>
      <p:ext uri="{BB962C8B-B14F-4D97-AF65-F5344CB8AC3E}">
        <p14:creationId xmlns:p14="http://schemas.microsoft.com/office/powerpoint/2010/main" val="3717388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Otsikkodia 2">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C7110A8A-57C0-4831-A2C8-A1CF33FADBCA}"/>
              </a:ext>
            </a:extLst>
          </p:cNvPr>
          <p:cNvSpPr>
            <a:spLocks noGrp="1"/>
          </p:cNvSpPr>
          <p:nvPr>
            <p:ph type="pic" sz="quarter" idx="12"/>
          </p:nvPr>
        </p:nvSpPr>
        <p:spPr>
          <a:xfrm>
            <a:off x="838800" y="75538"/>
            <a:ext cx="10519200" cy="4409149"/>
          </a:xfrm>
          <a:solidFill>
            <a:srgbClr val="595959"/>
          </a:solidFill>
        </p:spPr>
        <p:txBody>
          <a:bodyPr anchor="ctr"/>
          <a:lstStyle>
            <a:lvl1pPr algn="ctr">
              <a:buNone/>
              <a:defRPr>
                <a:solidFill>
                  <a:schemeClr val="bg1">
                    <a:lumMod val="95000"/>
                  </a:schemeClr>
                </a:solidFill>
              </a:defRPr>
            </a:lvl1pPr>
          </a:lstStyle>
          <a:p>
            <a:r>
              <a:rPr lang="fi-FI"/>
              <a:t>Lisää kuva napsauttamalla kuvaketta</a:t>
            </a:r>
          </a:p>
        </p:txBody>
      </p:sp>
      <p:pic>
        <p:nvPicPr>
          <p:cNvPr id="11" name="Kuva 10">
            <a:extLst>
              <a:ext uri="{FF2B5EF4-FFF2-40B4-BE49-F238E27FC236}">
                <a16:creationId xmlns:a16="http://schemas.microsoft.com/office/drawing/2014/main" id="{7C248323-9E51-4619-9757-873402AF4E3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38800" y="4484650"/>
            <a:ext cx="10518368" cy="88762"/>
          </a:xfrm>
          <a:prstGeom prst="rect">
            <a:avLst/>
          </a:prstGeom>
        </p:spPr>
      </p:pic>
      <p:sp>
        <p:nvSpPr>
          <p:cNvPr id="14" name="Otsikko 13">
            <a:extLst>
              <a:ext uri="{FF2B5EF4-FFF2-40B4-BE49-F238E27FC236}">
                <a16:creationId xmlns:a16="http://schemas.microsoft.com/office/drawing/2014/main" id="{D0047F42-CE8B-4E39-86D9-99EE6990ECC2}"/>
              </a:ext>
            </a:extLst>
          </p:cNvPr>
          <p:cNvSpPr>
            <a:spLocks noGrp="1"/>
          </p:cNvSpPr>
          <p:nvPr>
            <p:ph type="title"/>
          </p:nvPr>
        </p:nvSpPr>
        <p:spPr bwMode="white">
          <a:xfrm>
            <a:off x="1306800" y="864000"/>
            <a:ext cx="9648000" cy="1440000"/>
          </a:xfrm>
        </p:spPr>
        <p:txBody>
          <a:bodyPr/>
          <a:lstStyle>
            <a:lvl1pPr algn="ctr">
              <a:defRPr>
                <a:solidFill>
                  <a:schemeClr val="bg1"/>
                </a:solidFill>
              </a:defRPr>
            </a:lvl1pPr>
          </a:lstStyle>
          <a:p>
            <a:r>
              <a:rPr lang="fi-FI"/>
              <a:t>Muokkaa ots. perustyyl. napsautt.</a:t>
            </a:r>
          </a:p>
        </p:txBody>
      </p:sp>
      <p:sp>
        <p:nvSpPr>
          <p:cNvPr id="3" name="Alaotsikko 2"/>
          <p:cNvSpPr>
            <a:spLocks noGrp="1"/>
          </p:cNvSpPr>
          <p:nvPr>
            <p:ph type="subTitle" idx="1"/>
          </p:nvPr>
        </p:nvSpPr>
        <p:spPr bwMode="gray">
          <a:xfrm>
            <a:off x="838800" y="4716000"/>
            <a:ext cx="10512000" cy="1152000"/>
          </a:xfrm>
        </p:spPr>
        <p:txBody>
          <a:bodyPr anchor="ctr">
            <a:normAutofit/>
          </a:bodyPr>
          <a:lstStyle>
            <a:lvl1pPr marL="0" indent="0" algn="ctr">
              <a:buNone/>
              <a:defRPr sz="2800" b="1">
                <a:solidFill>
                  <a:srgbClr val="1F417E"/>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7" name="Päivämäärän paikkamerkki 16">
            <a:extLst>
              <a:ext uri="{FF2B5EF4-FFF2-40B4-BE49-F238E27FC236}">
                <a16:creationId xmlns:a16="http://schemas.microsoft.com/office/drawing/2014/main" id="{B216F8BA-DBFD-4FA2-BEE2-ED94EF3D1279}"/>
              </a:ext>
            </a:extLst>
          </p:cNvPr>
          <p:cNvSpPr>
            <a:spLocks noGrp="1"/>
          </p:cNvSpPr>
          <p:nvPr>
            <p:ph type="dt" sz="half" idx="10"/>
          </p:nvPr>
        </p:nvSpPr>
        <p:spPr/>
        <p:txBody>
          <a:bodyPr/>
          <a:lstStyle>
            <a:lvl1pPr>
              <a:defRPr>
                <a:noFill/>
              </a:defRPr>
            </a:lvl1pPr>
          </a:lstStyle>
          <a:p>
            <a:fld id="{4DEF1DE5-3153-41DC-9029-A8E0F7729D62}" type="datetimeFigureOut">
              <a:rPr lang="fi-FI" smtClean="0"/>
              <a:t>13.12.2022</a:t>
            </a:fld>
            <a:endParaRPr lang="fi-FI"/>
          </a:p>
        </p:txBody>
      </p:sp>
      <p:sp>
        <p:nvSpPr>
          <p:cNvPr id="18" name="Alatunnisteen paikkamerkki 17">
            <a:extLst>
              <a:ext uri="{FF2B5EF4-FFF2-40B4-BE49-F238E27FC236}">
                <a16:creationId xmlns:a16="http://schemas.microsoft.com/office/drawing/2014/main" id="{F8499C74-8ADA-40FB-A171-8562E31CDD71}"/>
              </a:ext>
            </a:extLst>
          </p:cNvPr>
          <p:cNvSpPr>
            <a:spLocks noGrp="1"/>
          </p:cNvSpPr>
          <p:nvPr>
            <p:ph type="ftr" sz="quarter" idx="11"/>
          </p:nvPr>
        </p:nvSpPr>
        <p:spPr/>
        <p:txBody>
          <a:bodyPr/>
          <a:lstStyle>
            <a:lvl1pPr>
              <a:defRPr>
                <a:noFill/>
              </a:defRPr>
            </a:lvl1pPr>
          </a:lstStyle>
          <a:p>
            <a:endParaRPr lang="fi-FI"/>
          </a:p>
        </p:txBody>
      </p:sp>
      <p:grpSp>
        <p:nvGrpSpPr>
          <p:cNvPr id="2" name="Ryhmä 1">
            <a:extLst>
              <a:ext uri="{FF2B5EF4-FFF2-40B4-BE49-F238E27FC236}">
                <a16:creationId xmlns:a16="http://schemas.microsoft.com/office/drawing/2014/main" id="{74AAA29A-4B08-4D8D-8B18-A8B2766F6992}"/>
              </a:ext>
            </a:extLst>
          </p:cNvPr>
          <p:cNvGrpSpPr/>
          <p:nvPr userDrawn="1"/>
        </p:nvGrpSpPr>
        <p:grpSpPr>
          <a:xfrm>
            <a:off x="3509072" y="6074806"/>
            <a:ext cx="5173856" cy="565200"/>
            <a:chOff x="4855346" y="6074806"/>
            <a:chExt cx="5173856" cy="565200"/>
          </a:xfrm>
        </p:grpSpPr>
        <p:pic>
          <p:nvPicPr>
            <p:cNvPr id="5" name="Logo">
              <a:extLst>
                <a:ext uri="{FF2B5EF4-FFF2-40B4-BE49-F238E27FC236}">
                  <a16:creationId xmlns:a16="http://schemas.microsoft.com/office/drawing/2014/main" id="{2C69ED6D-401F-4B93-84D9-9EE03256B6D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346" y="6074806"/>
              <a:ext cx="2485747" cy="565200"/>
            </a:xfrm>
            <a:prstGeom prst="rect">
              <a:avLst/>
            </a:prstGeom>
          </p:spPr>
        </p:pic>
        <p:pic>
          <p:nvPicPr>
            <p:cNvPr id="12" name="Kuva 11">
              <a:extLst>
                <a:ext uri="{FF2B5EF4-FFF2-40B4-BE49-F238E27FC236}">
                  <a16:creationId xmlns:a16="http://schemas.microsoft.com/office/drawing/2014/main" id="{A1CCC60D-0561-48A4-A826-4A89E71D0737}"/>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812432" y="6231835"/>
              <a:ext cx="2216770" cy="241203"/>
            </a:xfrm>
            <a:prstGeom prst="rect">
              <a:avLst/>
            </a:prstGeom>
          </p:spPr>
        </p:pic>
      </p:grpSp>
      <p:sp>
        <p:nvSpPr>
          <p:cNvPr id="15" name="Vapaamuotoinen: Muoto 14">
            <a:extLst>
              <a:ext uri="{FF2B5EF4-FFF2-40B4-BE49-F238E27FC236}">
                <a16:creationId xmlns:a16="http://schemas.microsoft.com/office/drawing/2014/main" id="{6E576F82-4864-4DDC-ACD2-AFC232483AFA}"/>
              </a:ext>
            </a:extLst>
          </p:cNvPr>
          <p:cNvSpPr/>
          <p:nvPr userDrawn="1"/>
        </p:nvSpPr>
        <p:spPr>
          <a:xfrm>
            <a:off x="838800" y="0"/>
            <a:ext cx="10518368" cy="75539"/>
          </a:xfrm>
          <a:custGeom>
            <a:avLst/>
            <a:gdLst>
              <a:gd name="connsiteX0" fmla="*/ 0 w 12086245"/>
              <a:gd name="connsiteY0" fmla="*/ 0 h 75539"/>
              <a:gd name="connsiteX1" fmla="*/ 12086245 w 12086245"/>
              <a:gd name="connsiteY1" fmla="*/ 0 h 75539"/>
              <a:gd name="connsiteX2" fmla="*/ 12086245 w 12086245"/>
              <a:gd name="connsiteY2" fmla="*/ 75539 h 75539"/>
              <a:gd name="connsiteX3" fmla="*/ 0 w 12086245"/>
              <a:gd name="connsiteY3" fmla="*/ 75539 h 75539"/>
            </a:gdLst>
            <a:ahLst/>
            <a:cxnLst>
              <a:cxn ang="0">
                <a:pos x="connsiteX0" y="connsiteY0"/>
              </a:cxn>
              <a:cxn ang="0">
                <a:pos x="connsiteX1" y="connsiteY1"/>
              </a:cxn>
              <a:cxn ang="0">
                <a:pos x="connsiteX2" y="connsiteY2"/>
              </a:cxn>
              <a:cxn ang="0">
                <a:pos x="connsiteX3" y="connsiteY3"/>
              </a:cxn>
            </a:cxnLst>
            <a:rect l="l" t="t" r="r" b="b"/>
            <a:pathLst>
              <a:path w="12086245" h="75539">
                <a:moveTo>
                  <a:pt x="0" y="0"/>
                </a:moveTo>
                <a:lnTo>
                  <a:pt x="12086245" y="0"/>
                </a:lnTo>
                <a:lnTo>
                  <a:pt x="12086245" y="75539"/>
                </a:lnTo>
                <a:lnTo>
                  <a:pt x="0" y="75539"/>
                </a:lnTo>
                <a:close/>
              </a:path>
            </a:pathLst>
          </a:custGeom>
          <a:solidFill>
            <a:srgbClr val="D90066"/>
          </a:solidFill>
          <a:ln w="7554" cap="flat">
            <a:noFill/>
            <a:prstDash val="solid"/>
            <a:miter/>
          </a:ln>
        </p:spPr>
        <p:txBody>
          <a:bodyPr rtlCol="0" anchor="ctr"/>
          <a:lstStyle/>
          <a:p>
            <a:endParaRPr lang="fi-FI"/>
          </a:p>
        </p:txBody>
      </p:sp>
    </p:spTree>
    <p:extLst>
      <p:ext uri="{BB962C8B-B14F-4D97-AF65-F5344CB8AC3E}">
        <p14:creationId xmlns:p14="http://schemas.microsoft.com/office/powerpoint/2010/main" val="1930144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Otsikko ja sisältö 2">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9F05DB3-87F3-4CD5-B203-F0DE1D45E3B4}"/>
              </a:ext>
            </a:extLst>
          </p:cNvPr>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4DEF1DE5-3153-41DC-9029-A8E0F7729D62}" type="datetimeFigureOut">
              <a:rPr lang="fi-FI" smtClean="0"/>
              <a:t>13.12.2022</a:t>
            </a:fld>
            <a:endParaRPr lang="fi-FI"/>
          </a:p>
        </p:txBody>
      </p:sp>
      <p:sp>
        <p:nvSpPr>
          <p:cNvPr id="5" name="Alatunnisteen paikkamerkki 4"/>
          <p:cNvSpPr>
            <a:spLocks noGrp="1"/>
          </p:cNvSpPr>
          <p:nvPr>
            <p:ph type="ftr" sz="quarter" idx="11"/>
          </p:nvPr>
        </p:nvSpPr>
        <p:spPr/>
        <p:txBody>
          <a:bodyPr/>
          <a:lstStyle/>
          <a:p>
            <a:endParaRPr lang="fi-FI"/>
          </a:p>
        </p:txBody>
      </p:sp>
      <p:grpSp>
        <p:nvGrpSpPr>
          <p:cNvPr id="7" name="Ryhmä 6">
            <a:extLst>
              <a:ext uri="{FF2B5EF4-FFF2-40B4-BE49-F238E27FC236}">
                <a16:creationId xmlns:a16="http://schemas.microsoft.com/office/drawing/2014/main" id="{7984B389-3000-4ED2-9A35-7B7D592EB3D4}"/>
              </a:ext>
            </a:extLst>
          </p:cNvPr>
          <p:cNvGrpSpPr/>
          <p:nvPr userDrawn="1"/>
        </p:nvGrpSpPr>
        <p:grpSpPr>
          <a:xfrm>
            <a:off x="8943630" y="6415994"/>
            <a:ext cx="2407170" cy="262963"/>
            <a:chOff x="4855346" y="6074806"/>
            <a:chExt cx="5173856" cy="565200"/>
          </a:xfrm>
        </p:grpSpPr>
        <p:pic>
          <p:nvPicPr>
            <p:cNvPr id="8" name="Logo">
              <a:extLst>
                <a:ext uri="{FF2B5EF4-FFF2-40B4-BE49-F238E27FC236}">
                  <a16:creationId xmlns:a16="http://schemas.microsoft.com/office/drawing/2014/main" id="{0C0D2DAC-44E0-4CD7-8831-6139F1425B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55346" y="6074806"/>
              <a:ext cx="2485747" cy="565200"/>
            </a:xfrm>
            <a:prstGeom prst="rect">
              <a:avLst/>
            </a:prstGeom>
          </p:spPr>
        </p:pic>
        <p:pic>
          <p:nvPicPr>
            <p:cNvPr id="9" name="Kuva 8">
              <a:extLst>
                <a:ext uri="{FF2B5EF4-FFF2-40B4-BE49-F238E27FC236}">
                  <a16:creationId xmlns:a16="http://schemas.microsoft.com/office/drawing/2014/main" id="{86507F18-9CAF-4C95-9487-A914197153CF}"/>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812432" y="6231835"/>
              <a:ext cx="2216770" cy="241203"/>
            </a:xfrm>
            <a:prstGeom prst="rect">
              <a:avLst/>
            </a:prstGeom>
          </p:spPr>
        </p:pic>
      </p:grpSp>
    </p:spTree>
    <p:extLst>
      <p:ext uri="{BB962C8B-B14F-4D97-AF65-F5344CB8AC3E}">
        <p14:creationId xmlns:p14="http://schemas.microsoft.com/office/powerpoint/2010/main" val="3531988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Otsikkodia 3">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C7110A8A-57C0-4831-A2C8-A1CF33FADBCA}"/>
              </a:ext>
            </a:extLst>
          </p:cNvPr>
          <p:cNvSpPr>
            <a:spLocks noGrp="1"/>
          </p:cNvSpPr>
          <p:nvPr>
            <p:ph type="pic" sz="quarter" idx="12"/>
          </p:nvPr>
        </p:nvSpPr>
        <p:spPr>
          <a:xfrm>
            <a:off x="838800" y="0"/>
            <a:ext cx="10519200" cy="4484688"/>
          </a:xfrm>
          <a:solidFill>
            <a:srgbClr val="595959"/>
          </a:solidFill>
        </p:spPr>
        <p:txBody>
          <a:bodyPr anchor="ctr"/>
          <a:lstStyle>
            <a:lvl1pPr algn="ctr">
              <a:buNone/>
              <a:defRPr>
                <a:solidFill>
                  <a:schemeClr val="bg1">
                    <a:lumMod val="95000"/>
                  </a:schemeClr>
                </a:solidFill>
              </a:defRPr>
            </a:lvl1pPr>
          </a:lstStyle>
          <a:p>
            <a:r>
              <a:rPr lang="fi-FI"/>
              <a:t>Lisää kuva napsauttamalla kuvaketta</a:t>
            </a:r>
          </a:p>
        </p:txBody>
      </p:sp>
      <p:sp>
        <p:nvSpPr>
          <p:cNvPr id="14" name="Otsikko 13">
            <a:extLst>
              <a:ext uri="{FF2B5EF4-FFF2-40B4-BE49-F238E27FC236}">
                <a16:creationId xmlns:a16="http://schemas.microsoft.com/office/drawing/2014/main" id="{D0047F42-CE8B-4E39-86D9-99EE6990ECC2}"/>
              </a:ext>
            </a:extLst>
          </p:cNvPr>
          <p:cNvSpPr>
            <a:spLocks noGrp="1"/>
          </p:cNvSpPr>
          <p:nvPr>
            <p:ph type="title"/>
          </p:nvPr>
        </p:nvSpPr>
        <p:spPr bwMode="white">
          <a:xfrm>
            <a:off x="1306800" y="864000"/>
            <a:ext cx="9648000" cy="1440000"/>
          </a:xfrm>
        </p:spPr>
        <p:txBody>
          <a:bodyPr/>
          <a:lstStyle>
            <a:lvl1pPr algn="ctr">
              <a:defRPr>
                <a:solidFill>
                  <a:schemeClr val="bg1"/>
                </a:solidFill>
              </a:defRPr>
            </a:lvl1pPr>
          </a:lstStyle>
          <a:p>
            <a:r>
              <a:rPr lang="fi-FI"/>
              <a:t>Muokkaa ots. perustyyl. napsautt.</a:t>
            </a:r>
          </a:p>
        </p:txBody>
      </p:sp>
      <p:sp>
        <p:nvSpPr>
          <p:cNvPr id="3" name="Alaotsikko 2"/>
          <p:cNvSpPr>
            <a:spLocks noGrp="1"/>
          </p:cNvSpPr>
          <p:nvPr>
            <p:ph type="subTitle" idx="1"/>
          </p:nvPr>
        </p:nvSpPr>
        <p:spPr bwMode="gray">
          <a:xfrm>
            <a:off x="838800" y="4716000"/>
            <a:ext cx="10512000" cy="1152000"/>
          </a:xfrm>
        </p:spPr>
        <p:txBody>
          <a:bodyPr anchor="ctr">
            <a:normAutofit/>
          </a:bodyPr>
          <a:lstStyle>
            <a:lvl1pPr marL="0" indent="0" algn="ctr">
              <a:buNone/>
              <a:defRPr sz="2800" b="1">
                <a:solidFill>
                  <a:srgbClr val="1F417E"/>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7" name="Päivämäärän paikkamerkki 16" hidden="1">
            <a:extLst>
              <a:ext uri="{FF2B5EF4-FFF2-40B4-BE49-F238E27FC236}">
                <a16:creationId xmlns:a16="http://schemas.microsoft.com/office/drawing/2014/main" id="{B216F8BA-DBFD-4FA2-BEE2-ED94EF3D1279}"/>
              </a:ext>
            </a:extLst>
          </p:cNvPr>
          <p:cNvSpPr>
            <a:spLocks noGrp="1"/>
          </p:cNvSpPr>
          <p:nvPr>
            <p:ph type="dt" sz="half" idx="10"/>
          </p:nvPr>
        </p:nvSpPr>
        <p:spPr/>
        <p:txBody>
          <a:bodyPr/>
          <a:lstStyle>
            <a:lvl1pPr>
              <a:defRPr>
                <a:noFill/>
              </a:defRPr>
            </a:lvl1pPr>
          </a:lstStyle>
          <a:p>
            <a:fld id="{4DEF1DE5-3153-41DC-9029-A8E0F7729D62}" type="datetimeFigureOut">
              <a:rPr lang="fi-FI" smtClean="0"/>
              <a:t>13.12.2022</a:t>
            </a:fld>
            <a:endParaRPr lang="fi-FI"/>
          </a:p>
        </p:txBody>
      </p:sp>
      <p:sp>
        <p:nvSpPr>
          <p:cNvPr id="18" name="Alatunnisteen paikkamerkki 17" hidden="1">
            <a:extLst>
              <a:ext uri="{FF2B5EF4-FFF2-40B4-BE49-F238E27FC236}">
                <a16:creationId xmlns:a16="http://schemas.microsoft.com/office/drawing/2014/main" id="{F8499C74-8ADA-40FB-A171-8562E31CDD71}"/>
              </a:ext>
            </a:extLst>
          </p:cNvPr>
          <p:cNvSpPr>
            <a:spLocks noGrp="1"/>
          </p:cNvSpPr>
          <p:nvPr>
            <p:ph type="ftr" sz="quarter" idx="11"/>
          </p:nvPr>
        </p:nvSpPr>
        <p:spPr/>
        <p:txBody>
          <a:bodyPr/>
          <a:lstStyle>
            <a:lvl1pPr>
              <a:defRPr>
                <a:noFill/>
              </a:defRPr>
            </a:lvl1pPr>
          </a:lstStyle>
          <a:p>
            <a:endParaRPr lang="fi-FI"/>
          </a:p>
        </p:txBody>
      </p:sp>
    </p:spTree>
    <p:extLst>
      <p:ext uri="{BB962C8B-B14F-4D97-AF65-F5344CB8AC3E}">
        <p14:creationId xmlns:p14="http://schemas.microsoft.com/office/powerpoint/2010/main" val="3477444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0D29E5F8-EDCE-49BD-9B7D-F4C815DC89A9}"/>
              </a:ext>
              <a:ext uri="{C183D7F6-B498-43B3-948B-1728B52AA6E4}">
                <adec:decorative xmlns:adec="http://schemas.microsoft.com/office/drawing/2017/decorative" val="1"/>
              </a:ext>
            </a:extLst>
          </p:cNvPr>
          <p:cNvPicPr>
            <a:picLocks noChangeAspect="1"/>
          </p:cNvPicPr>
          <p:nvPr userDrawn="1"/>
        </p:nvPicPr>
        <p:blipFill>
          <a:blip r:embed="rId21"/>
          <a:stretch>
            <a:fillRect/>
          </a:stretch>
        </p:blipFill>
        <p:spPr>
          <a:xfrm>
            <a:off x="838200" y="6088201"/>
            <a:ext cx="10518368" cy="88762"/>
          </a:xfrm>
          <a:prstGeom prst="rect">
            <a:avLst/>
          </a:prstGeom>
        </p:spPr>
      </p:pic>
      <p:sp>
        <p:nvSpPr>
          <p:cNvPr id="2" name="Otsikon paikkamerkki 1"/>
          <p:cNvSpPr>
            <a:spLocks noGrp="1"/>
          </p:cNvSpPr>
          <p:nvPr>
            <p:ph type="title"/>
          </p:nvPr>
        </p:nvSpPr>
        <p:spPr>
          <a:xfrm>
            <a:off x="838800" y="360000"/>
            <a:ext cx="10512000" cy="1440000"/>
          </a:xfrm>
          <a:prstGeom prst="rect">
            <a:avLst/>
          </a:prstGeom>
        </p:spPr>
        <p:txBody>
          <a:bodyPr vert="horz" lIns="91440" tIns="45720" rIns="91440" bIns="45720" rtlCol="0" anchor="ctr">
            <a:norm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838800" y="1825200"/>
            <a:ext cx="10512000" cy="41400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a:t>
            </a:r>
          </a:p>
        </p:txBody>
      </p:sp>
      <p:sp>
        <p:nvSpPr>
          <p:cNvPr id="4" name="Päivämäärän paikkamerkki 3"/>
          <p:cNvSpPr>
            <a:spLocks noGrp="1"/>
          </p:cNvSpPr>
          <p:nvPr>
            <p:ph type="dt" sz="half" idx="2"/>
          </p:nvPr>
        </p:nvSpPr>
        <p:spPr>
          <a:xfrm>
            <a:off x="838800" y="6356351"/>
            <a:ext cx="1080000" cy="365125"/>
          </a:xfrm>
          <a:prstGeom prst="rect">
            <a:avLst/>
          </a:prstGeom>
        </p:spPr>
        <p:txBody>
          <a:bodyPr vert="horz" lIns="91440" tIns="45720" rIns="91440" bIns="45720" rtlCol="0" anchor="ctr"/>
          <a:lstStyle>
            <a:lvl1pPr algn="l">
              <a:defRPr sz="1200">
                <a:solidFill>
                  <a:schemeClr val="tx2"/>
                </a:solidFill>
              </a:defRPr>
            </a:lvl1pPr>
          </a:lstStyle>
          <a:p>
            <a:fld id="{4DEF1DE5-3153-41DC-9029-A8E0F7729D62}" type="datetimeFigureOut">
              <a:rPr lang="fi-FI" smtClean="0"/>
              <a:t>13.12.2022</a:t>
            </a:fld>
            <a:endParaRPr lang="fi-FI"/>
          </a:p>
        </p:txBody>
      </p:sp>
      <p:sp>
        <p:nvSpPr>
          <p:cNvPr id="5" name="Alatunnisteen paikkamerkki 4"/>
          <p:cNvSpPr>
            <a:spLocks noGrp="1"/>
          </p:cNvSpPr>
          <p:nvPr>
            <p:ph type="ftr" sz="quarter" idx="3"/>
          </p:nvPr>
        </p:nvSpPr>
        <p:spPr>
          <a:xfrm>
            <a:off x="1926000" y="6356351"/>
            <a:ext cx="3508800" cy="365125"/>
          </a:xfrm>
          <a:prstGeom prst="rect">
            <a:avLst/>
          </a:prstGeom>
        </p:spPr>
        <p:txBody>
          <a:bodyPr vert="horz" lIns="91440" tIns="45720" rIns="91440" bIns="45720" rtlCol="0" anchor="ctr"/>
          <a:lstStyle>
            <a:lvl1pPr algn="l">
              <a:defRPr sz="1200">
                <a:solidFill>
                  <a:schemeClr val="tx2"/>
                </a:solidFill>
              </a:defRPr>
            </a:lvl1pPr>
          </a:lstStyle>
          <a:p>
            <a:endParaRPr lang="fi-FI"/>
          </a:p>
        </p:txBody>
      </p:sp>
      <p:grpSp>
        <p:nvGrpSpPr>
          <p:cNvPr id="15" name="Ryhmä 14">
            <a:extLst>
              <a:ext uri="{FF2B5EF4-FFF2-40B4-BE49-F238E27FC236}">
                <a16:creationId xmlns:a16="http://schemas.microsoft.com/office/drawing/2014/main" id="{CFCFD08F-7042-41FA-B68D-6022D0639F12}"/>
              </a:ext>
            </a:extLst>
          </p:cNvPr>
          <p:cNvGrpSpPr/>
          <p:nvPr userDrawn="1"/>
        </p:nvGrpSpPr>
        <p:grpSpPr>
          <a:xfrm>
            <a:off x="8943630" y="6415994"/>
            <a:ext cx="2407170" cy="262963"/>
            <a:chOff x="4855346" y="6074806"/>
            <a:chExt cx="5173856" cy="565200"/>
          </a:xfrm>
        </p:grpSpPr>
        <p:pic>
          <p:nvPicPr>
            <p:cNvPr id="16" name="Logo">
              <a:extLst>
                <a:ext uri="{FF2B5EF4-FFF2-40B4-BE49-F238E27FC236}">
                  <a16:creationId xmlns:a16="http://schemas.microsoft.com/office/drawing/2014/main" id="{C3CDDF15-29CC-46D4-8374-3AA4DC820190}"/>
                </a:ext>
                <a:ext uri="{C183D7F6-B498-43B3-948B-1728B52AA6E4}">
                  <adec:decorative xmlns:adec="http://schemas.microsoft.com/office/drawing/2017/decorative" val="1"/>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855346" y="6074806"/>
              <a:ext cx="2485747" cy="565200"/>
            </a:xfrm>
            <a:prstGeom prst="rect">
              <a:avLst/>
            </a:prstGeom>
          </p:spPr>
        </p:pic>
        <p:pic>
          <p:nvPicPr>
            <p:cNvPr id="17" name="Kuva 16">
              <a:extLst>
                <a:ext uri="{FF2B5EF4-FFF2-40B4-BE49-F238E27FC236}">
                  <a16:creationId xmlns:a16="http://schemas.microsoft.com/office/drawing/2014/main" id="{C3BFED58-5C31-4EF6-BDFC-130AF241DDF8}"/>
                </a:ext>
                <a:ext uri="{C183D7F6-B498-43B3-948B-1728B52AA6E4}">
                  <adec:decorative xmlns:adec="http://schemas.microsoft.com/office/drawing/2017/decorative" val="1"/>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7812432" y="6231835"/>
              <a:ext cx="2216770" cy="241203"/>
            </a:xfrm>
            <a:prstGeom prst="rect">
              <a:avLst/>
            </a:prstGeom>
          </p:spPr>
        </p:pic>
      </p:grpSp>
    </p:spTree>
    <p:extLst>
      <p:ext uri="{BB962C8B-B14F-4D97-AF65-F5344CB8AC3E}">
        <p14:creationId xmlns:p14="http://schemas.microsoft.com/office/powerpoint/2010/main" val="3683669181"/>
      </p:ext>
    </p:extLst>
  </p:cSld>
  <p:clrMap bg1="lt1" tx1="dk1" bg2="lt2" tx2="dk2" accent1="accent1" accent2="accent2" accent3="accent3" accent4="accent4" accent5="accent5" accent6="accent6" hlink="hlink" folHlink="folHlink"/>
  <p:sldLayoutIdLst>
    <p:sldLayoutId id="2147483741" r:id="rId1"/>
    <p:sldLayoutId id="2147483756" r:id="rId2"/>
    <p:sldLayoutId id="2147483757" r:id="rId3"/>
    <p:sldLayoutId id="2147483758" r:id="rId4"/>
    <p:sldLayoutId id="2147483759" r:id="rId5"/>
    <p:sldLayoutId id="2147483760" r:id="rId6"/>
    <p:sldLayoutId id="2147483744" r:id="rId7"/>
    <p:sldLayoutId id="2147483743"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Lst>
  <p:txStyles>
    <p:titleStyle>
      <a:lvl1pPr algn="l" defTabSz="914400" rtl="0" eaLnBrk="1" latinLnBrk="0" hangingPunct="1">
        <a:lnSpc>
          <a:spcPct val="90000"/>
        </a:lnSpc>
        <a:spcBef>
          <a:spcPct val="0"/>
        </a:spcBef>
        <a:buNone/>
        <a:defRPr sz="4800" b="1" kern="1200">
          <a:solidFill>
            <a:srgbClr val="1F417E"/>
          </a:solidFill>
          <a:latin typeface="+mj-lt"/>
          <a:ea typeface="+mj-ea"/>
          <a:cs typeface="+mj-cs"/>
        </a:defRPr>
      </a:lvl1pPr>
    </p:titleStyle>
    <p:bodyStyle>
      <a:lvl1pPr marL="252000" indent="-252000" algn="l" defTabSz="914400" rtl="0" eaLnBrk="1" latinLnBrk="0" hangingPunct="1">
        <a:spcBef>
          <a:spcPts val="1000"/>
        </a:spcBef>
        <a:buClr>
          <a:schemeClr val="accent2"/>
        </a:buClr>
        <a:buSzPct val="80000"/>
        <a:buFont typeface="Microsoft Sans Serif" pitchFamily="34" charset="0"/>
        <a:buChar char="•"/>
        <a:defRPr sz="2800" kern="1200">
          <a:solidFill>
            <a:schemeClr val="tx1"/>
          </a:solidFill>
          <a:latin typeface="+mn-lt"/>
          <a:ea typeface="+mn-ea"/>
          <a:cs typeface="+mn-cs"/>
        </a:defRPr>
      </a:lvl1pPr>
      <a:lvl2pPr marL="504000" indent="-252000" algn="l" defTabSz="914400" rtl="0" eaLnBrk="1" latinLnBrk="0" hangingPunct="1">
        <a:spcBef>
          <a:spcPts val="1000"/>
        </a:spcBef>
        <a:buClr>
          <a:schemeClr val="accent2"/>
        </a:buClr>
        <a:buSzPct val="80000"/>
        <a:buFont typeface="Arial" pitchFamily="34" charset="0"/>
        <a:buChar char="•"/>
        <a:defRPr sz="2800" kern="1200">
          <a:solidFill>
            <a:schemeClr val="tx1"/>
          </a:solidFill>
          <a:latin typeface="+mn-lt"/>
          <a:ea typeface="+mn-ea"/>
          <a:cs typeface="+mn-cs"/>
        </a:defRPr>
      </a:lvl2pPr>
      <a:lvl3pPr marL="756000" indent="-252000" algn="l" defTabSz="914400" rtl="0" eaLnBrk="1" latinLnBrk="0" hangingPunct="1">
        <a:spcBef>
          <a:spcPts val="1000"/>
        </a:spcBef>
        <a:buClr>
          <a:schemeClr val="accent2"/>
        </a:buClr>
        <a:buSzPct val="80000"/>
        <a:buFont typeface="Arial" pitchFamily="34" charset="0"/>
        <a:buChar char="•"/>
        <a:defRPr sz="2800" kern="1200">
          <a:solidFill>
            <a:schemeClr val="tx1"/>
          </a:solidFill>
          <a:latin typeface="+mn-lt"/>
          <a:ea typeface="+mn-ea"/>
          <a:cs typeface="+mn-cs"/>
        </a:defRPr>
      </a:lvl3pPr>
      <a:lvl4pPr marL="1008000" indent="-252000" algn="l" defTabSz="914400" rtl="0" eaLnBrk="1" latinLnBrk="0" hangingPunct="1">
        <a:spcBef>
          <a:spcPts val="1000"/>
        </a:spcBef>
        <a:buClr>
          <a:schemeClr val="accent2"/>
        </a:buClr>
        <a:buSzPct val="80000"/>
        <a:buFont typeface="Arial" pitchFamily="34" charset="0"/>
        <a:buChar char="•"/>
        <a:defRPr sz="2800" kern="1200">
          <a:solidFill>
            <a:schemeClr val="tx1"/>
          </a:solidFill>
          <a:latin typeface="+mn-lt"/>
          <a:ea typeface="+mn-ea"/>
          <a:cs typeface="+mn-cs"/>
        </a:defRPr>
      </a:lvl4pPr>
      <a:lvl5pPr marL="1260000" indent="-252000" algn="l" defTabSz="914400" rtl="0" eaLnBrk="1" latinLnBrk="0" hangingPunct="1">
        <a:spcBef>
          <a:spcPts val="1000"/>
        </a:spcBef>
        <a:buClr>
          <a:schemeClr val="accent2"/>
        </a:buClr>
        <a:buSzPct val="80000"/>
        <a:buFont typeface="Arial" pitchFamily="34" charset="0"/>
        <a:buChar char="•"/>
        <a:defRPr sz="2800" kern="1200">
          <a:solidFill>
            <a:schemeClr val="tx1"/>
          </a:solidFill>
          <a:latin typeface="+mn-lt"/>
          <a:ea typeface="+mn-ea"/>
          <a:cs typeface="+mn-cs"/>
        </a:defRPr>
      </a:lvl5pPr>
      <a:lvl6pPr marL="1512000" indent="-252000" algn="l" defTabSz="914400" rtl="0" eaLnBrk="1" latinLnBrk="0" hangingPunct="1">
        <a:spcBef>
          <a:spcPts val="1000"/>
        </a:spcBef>
        <a:buClr>
          <a:schemeClr val="accent2"/>
        </a:buClr>
        <a:buSzPct val="80000"/>
        <a:buFont typeface="Arial" pitchFamily="34" charset="0"/>
        <a:buChar char="•"/>
        <a:defRPr sz="2800" kern="1200">
          <a:solidFill>
            <a:schemeClr val="tx1"/>
          </a:solidFill>
          <a:latin typeface="+mn-lt"/>
          <a:ea typeface="+mn-ea"/>
          <a:cs typeface="+mn-cs"/>
        </a:defRPr>
      </a:lvl6pPr>
      <a:lvl7pPr marL="1764000" indent="-252000" algn="l" defTabSz="914400" rtl="0" eaLnBrk="1" latinLnBrk="0" hangingPunct="1">
        <a:spcBef>
          <a:spcPts val="1000"/>
        </a:spcBef>
        <a:buClr>
          <a:schemeClr val="accent2"/>
        </a:buClr>
        <a:buSzPct val="80000"/>
        <a:buFont typeface="Arial" pitchFamily="34" charset="0"/>
        <a:buChar char="•"/>
        <a:defRPr sz="2800" kern="1200">
          <a:solidFill>
            <a:schemeClr val="tx1"/>
          </a:solidFill>
          <a:latin typeface="+mn-lt"/>
          <a:ea typeface="+mn-ea"/>
          <a:cs typeface="+mn-cs"/>
        </a:defRPr>
      </a:lvl7pPr>
      <a:lvl8pPr marL="2016000" indent="-252000" algn="l" defTabSz="914400" rtl="0" eaLnBrk="1" latinLnBrk="0" hangingPunct="1">
        <a:spcBef>
          <a:spcPts val="1000"/>
        </a:spcBef>
        <a:buClr>
          <a:schemeClr val="accent2"/>
        </a:buClr>
        <a:buSzPct val="80000"/>
        <a:buFont typeface="Arial" pitchFamily="34" charset="0"/>
        <a:buChar char="•"/>
        <a:defRPr sz="2800" kern="1200">
          <a:solidFill>
            <a:schemeClr val="tx1"/>
          </a:solidFill>
          <a:latin typeface="+mn-lt"/>
          <a:ea typeface="+mn-ea"/>
          <a:cs typeface="+mn-cs"/>
        </a:defRPr>
      </a:lvl8pPr>
      <a:lvl9pPr marL="2268000" indent="-252000" algn="l" defTabSz="914400" rtl="0" eaLnBrk="1" latinLnBrk="0" hangingPunct="1">
        <a:spcBef>
          <a:spcPts val="1000"/>
        </a:spcBef>
        <a:buClr>
          <a:schemeClr val="accent2"/>
        </a:buClr>
        <a:buSzPct val="80000"/>
        <a:buFont typeface="Arial" pitchFamily="34" charset="0"/>
        <a:buChar char="•"/>
        <a:defRPr sz="2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8.xml"/><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8.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C7D032-84F6-4D2D-B6D3-387C3D2C5D7C}"/>
              </a:ext>
            </a:extLst>
          </p:cNvPr>
          <p:cNvSpPr>
            <a:spLocks noGrp="1"/>
          </p:cNvSpPr>
          <p:nvPr>
            <p:ph type="title"/>
          </p:nvPr>
        </p:nvSpPr>
        <p:spPr/>
        <p:txBody>
          <a:bodyPr>
            <a:normAutofit/>
          </a:bodyPr>
          <a:lstStyle/>
          <a:p>
            <a:r>
              <a:rPr lang="fi-FI" dirty="0"/>
              <a:t>Mielen hyvinvoinnin passi </a:t>
            </a:r>
            <a:br>
              <a:rPr lang="fi-FI" dirty="0"/>
            </a:br>
            <a:r>
              <a:rPr lang="fi-FI" dirty="0"/>
              <a:t>– ohjeet käyttäjälle 1/4</a:t>
            </a:r>
          </a:p>
        </p:txBody>
      </p:sp>
      <p:sp>
        <p:nvSpPr>
          <p:cNvPr id="3" name="Sisällön paikkamerkki 2">
            <a:extLst>
              <a:ext uri="{FF2B5EF4-FFF2-40B4-BE49-F238E27FC236}">
                <a16:creationId xmlns:a16="http://schemas.microsoft.com/office/drawing/2014/main" id="{1DD59475-DE4A-4166-B1A7-2169B4E77167}"/>
              </a:ext>
            </a:extLst>
          </p:cNvPr>
          <p:cNvSpPr>
            <a:spLocks noGrp="1"/>
          </p:cNvSpPr>
          <p:nvPr>
            <p:ph idx="1"/>
          </p:nvPr>
        </p:nvSpPr>
        <p:spPr/>
        <p:txBody>
          <a:bodyPr numCol="2" spcCol="360000">
            <a:noAutofit/>
          </a:bodyPr>
          <a:lstStyle/>
          <a:p>
            <a:pPr marL="0" indent="0">
              <a:lnSpc>
                <a:spcPct val="80000"/>
              </a:lnSpc>
              <a:buNone/>
            </a:pPr>
            <a:r>
              <a:rPr lang="fi-FI" sz="2000" b="1" dirty="0"/>
              <a:t>Mikä?</a:t>
            </a:r>
          </a:p>
          <a:p>
            <a:r>
              <a:rPr lang="fi-FI" sz="1800" dirty="0"/>
              <a:t>Mielen hyvinvoinnin passi on opiskeluhuollon menetelmä, jonka tarkoituksena on parantaa opiskeluhuoltopalveluiden saatavuutta, monialaisuutta ja yhteistoimintaa sekä turvata yhteisöllisen työn jatkuvuutta hyvinvointialueiden aloittaessa toimintansa. Toimintamallin painopiste on ennaltaehkäisyssä ja ennakoinnissa.</a:t>
            </a:r>
          </a:p>
          <a:p>
            <a:r>
              <a:rPr lang="fi-FI" sz="1800" dirty="0"/>
              <a:t>Toimintamallin tarkoituksena on tukea nuorten mielenterveyttä ja vahvistaa siihen myönteisesti vaikuttavia tekijöitä.</a:t>
            </a:r>
          </a:p>
          <a:p>
            <a:pPr marL="0" indent="0">
              <a:lnSpc>
                <a:spcPct val="80000"/>
              </a:lnSpc>
              <a:buNone/>
            </a:pPr>
            <a:br>
              <a:rPr lang="fi-FI" sz="1800" b="1" dirty="0"/>
            </a:br>
            <a:br>
              <a:rPr lang="fi-FI" sz="1800" b="1" dirty="0"/>
            </a:br>
            <a:br>
              <a:rPr lang="fi-FI" sz="1800" b="1" dirty="0"/>
            </a:br>
            <a:r>
              <a:rPr lang="fi-FI" sz="2000" b="1" dirty="0"/>
              <a:t>Kohderyhmä</a:t>
            </a:r>
          </a:p>
          <a:p>
            <a:r>
              <a:rPr lang="fi-FI" sz="1800" dirty="0"/>
              <a:t>Mielen hyvinvoinnin passin kohderyhmän valinnassa on painotettu oikea-aikaisuutta ja perusopetuksen nivelvaihetta. Kohderyhmänä ovat perusopetuksen 7. -luokkien oppilaat ja heidän huoltajansa, oman luokan oppilaat ja koko kouluyhteisö.</a:t>
            </a:r>
          </a:p>
          <a:p>
            <a:pPr marL="0" indent="0">
              <a:buNone/>
            </a:pPr>
            <a:endParaRPr lang="fi-FI" sz="1800" b="1" dirty="0"/>
          </a:p>
          <a:p>
            <a:pPr marL="0" indent="0">
              <a:lnSpc>
                <a:spcPct val="80000"/>
              </a:lnSpc>
              <a:buNone/>
            </a:pPr>
            <a:r>
              <a:rPr lang="fi-FI" sz="2000" b="1" dirty="0"/>
              <a:t>Kuka voi käyttää</a:t>
            </a:r>
          </a:p>
          <a:p>
            <a:r>
              <a:rPr lang="fi-FI" sz="1800" dirty="0"/>
              <a:t>Opettajat, opiskeluhuollon työntekijät, opinto-ohjaajat, kouluvalmentajat, lasten, nuorten ja perheiden palveluiden työntekijät, nuorisotyöntekijät</a:t>
            </a:r>
          </a:p>
        </p:txBody>
      </p:sp>
      <p:grpSp>
        <p:nvGrpSpPr>
          <p:cNvPr id="81" name="Ryhmä 80">
            <a:extLst>
              <a:ext uri="{FF2B5EF4-FFF2-40B4-BE49-F238E27FC236}">
                <a16:creationId xmlns:a16="http://schemas.microsoft.com/office/drawing/2014/main" id="{C0C8B4FA-A288-4780-8952-2C67B83C8D04}"/>
              </a:ext>
            </a:extLst>
          </p:cNvPr>
          <p:cNvGrpSpPr/>
          <p:nvPr/>
        </p:nvGrpSpPr>
        <p:grpSpPr>
          <a:xfrm>
            <a:off x="8102007" y="1156612"/>
            <a:ext cx="3882218" cy="1286775"/>
            <a:chOff x="8507786" y="1339637"/>
            <a:chExt cx="3338226" cy="1106467"/>
          </a:xfrm>
        </p:grpSpPr>
        <p:grpSp>
          <p:nvGrpSpPr>
            <p:cNvPr id="77" name="Ryhmä 76">
              <a:extLst>
                <a:ext uri="{FF2B5EF4-FFF2-40B4-BE49-F238E27FC236}">
                  <a16:creationId xmlns:a16="http://schemas.microsoft.com/office/drawing/2014/main" id="{D4306404-9265-45F7-AD08-19EE8C356C52}"/>
                </a:ext>
              </a:extLst>
            </p:cNvPr>
            <p:cNvGrpSpPr/>
            <p:nvPr/>
          </p:nvGrpSpPr>
          <p:grpSpPr>
            <a:xfrm>
              <a:off x="10238310" y="1339637"/>
              <a:ext cx="1607702" cy="1106467"/>
              <a:chOff x="10238310" y="1339637"/>
              <a:chExt cx="1607702" cy="1106467"/>
            </a:xfrm>
          </p:grpSpPr>
          <p:grpSp>
            <p:nvGrpSpPr>
              <p:cNvPr id="76" name="Ryhmä 75">
                <a:extLst>
                  <a:ext uri="{FF2B5EF4-FFF2-40B4-BE49-F238E27FC236}">
                    <a16:creationId xmlns:a16="http://schemas.microsoft.com/office/drawing/2014/main" id="{BCE83544-10C0-4DC1-95E9-07C4E53587FE}"/>
                  </a:ext>
                </a:extLst>
              </p:cNvPr>
              <p:cNvGrpSpPr/>
              <p:nvPr/>
            </p:nvGrpSpPr>
            <p:grpSpPr>
              <a:xfrm>
                <a:off x="10238310" y="1536097"/>
                <a:ext cx="468256" cy="560325"/>
                <a:chOff x="10290766" y="1560364"/>
                <a:chExt cx="468256" cy="560325"/>
              </a:xfrm>
            </p:grpSpPr>
            <p:grpSp>
              <p:nvGrpSpPr>
                <p:cNvPr id="10" name="Kuva 57" descr="Mies ja lyhyt hiukset">
                  <a:extLst>
                    <a:ext uri="{FF2B5EF4-FFF2-40B4-BE49-F238E27FC236}">
                      <a16:creationId xmlns:a16="http://schemas.microsoft.com/office/drawing/2014/main" id="{3A073432-8C61-497E-93C1-0131F764B4E7}"/>
                    </a:ext>
                  </a:extLst>
                </p:cNvPr>
                <p:cNvGrpSpPr/>
                <p:nvPr/>
              </p:nvGrpSpPr>
              <p:grpSpPr>
                <a:xfrm flipH="1">
                  <a:off x="10290766" y="1560364"/>
                  <a:ext cx="468256" cy="560325"/>
                  <a:chOff x="3122439" y="2742023"/>
                  <a:chExt cx="1549576" cy="1854252"/>
                </a:xfrm>
              </p:grpSpPr>
              <p:sp>
                <p:nvSpPr>
                  <p:cNvPr id="47" name="Vapaamuotoinen: Muoto 46">
                    <a:extLst>
                      <a:ext uri="{FF2B5EF4-FFF2-40B4-BE49-F238E27FC236}">
                        <a16:creationId xmlns:a16="http://schemas.microsoft.com/office/drawing/2014/main" id="{437140CB-369F-4E56-ADBB-572BCD3E2756}"/>
                      </a:ext>
                    </a:extLst>
                  </p:cNvPr>
                  <p:cNvSpPr/>
                  <p:nvPr/>
                </p:nvSpPr>
                <p:spPr>
                  <a:xfrm>
                    <a:off x="3146149" y="2797337"/>
                    <a:ext cx="1495287" cy="1773970"/>
                  </a:xfrm>
                  <a:custGeom>
                    <a:avLst/>
                    <a:gdLst>
                      <a:gd name="connsiteX0" fmla="*/ 781583 w 1495287"/>
                      <a:gd name="connsiteY0" fmla="*/ 721 h 1773970"/>
                      <a:gd name="connsiteX1" fmla="*/ 1352086 w 1495287"/>
                      <a:gd name="connsiteY1" fmla="*/ 302437 h 1773970"/>
                      <a:gd name="connsiteX2" fmla="*/ 1460613 w 1495287"/>
                      <a:gd name="connsiteY2" fmla="*/ 830739 h 1773970"/>
                      <a:gd name="connsiteX3" fmla="*/ 1494927 w 1495287"/>
                      <a:gd name="connsiteY3" fmla="*/ 1312061 h 1773970"/>
                      <a:gd name="connsiteX4" fmla="*/ 951204 w 1495287"/>
                      <a:gd name="connsiteY4" fmla="*/ 1774691 h 1773970"/>
                      <a:gd name="connsiteX5" fmla="*/ 426444 w 1495287"/>
                      <a:gd name="connsiteY5" fmla="*/ 1677606 h 1773970"/>
                      <a:gd name="connsiteX6" fmla="*/ 214417 w 1495287"/>
                      <a:gd name="connsiteY6" fmla="*/ 1300065 h 1773970"/>
                      <a:gd name="connsiteX7" fmla="*/ 4897 w 1495287"/>
                      <a:gd name="connsiteY7" fmla="*/ 1101069 h 1773970"/>
                      <a:gd name="connsiteX8" fmla="*/ 116775 w 1495287"/>
                      <a:gd name="connsiteY8" fmla="*/ 909772 h 1773970"/>
                      <a:gd name="connsiteX9" fmla="*/ 177870 w 1495287"/>
                      <a:gd name="connsiteY9" fmla="*/ 212102 h 1773970"/>
                      <a:gd name="connsiteX10" fmla="*/ 781583 w 1495287"/>
                      <a:gd name="connsiteY10" fmla="*/ 721 h 177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5287" h="1773970">
                        <a:moveTo>
                          <a:pt x="781583" y="721"/>
                        </a:moveTo>
                        <a:cubicBezTo>
                          <a:pt x="1019274" y="721"/>
                          <a:pt x="1265056" y="184902"/>
                          <a:pt x="1352086" y="302437"/>
                        </a:cubicBezTo>
                        <a:cubicBezTo>
                          <a:pt x="1406765" y="376171"/>
                          <a:pt x="1433546" y="604263"/>
                          <a:pt x="1460613" y="830739"/>
                        </a:cubicBezTo>
                        <a:cubicBezTo>
                          <a:pt x="1483212" y="1021699"/>
                          <a:pt x="1511941" y="1210791"/>
                          <a:pt x="1494927" y="1312061"/>
                        </a:cubicBezTo>
                        <a:cubicBezTo>
                          <a:pt x="1457820" y="1533430"/>
                          <a:pt x="1272588" y="1774691"/>
                          <a:pt x="951204" y="1774691"/>
                        </a:cubicBezTo>
                        <a:cubicBezTo>
                          <a:pt x="629821" y="1774691"/>
                          <a:pt x="434249" y="1735104"/>
                          <a:pt x="426444" y="1677606"/>
                        </a:cubicBezTo>
                        <a:cubicBezTo>
                          <a:pt x="418625" y="1620109"/>
                          <a:pt x="214417" y="1300065"/>
                          <a:pt x="214417" y="1300065"/>
                        </a:cubicBezTo>
                        <a:cubicBezTo>
                          <a:pt x="214417" y="1300065"/>
                          <a:pt x="10755" y="1301264"/>
                          <a:pt x="4897" y="1101069"/>
                        </a:cubicBezTo>
                        <a:cubicBezTo>
                          <a:pt x="715" y="960855"/>
                          <a:pt x="116775" y="909772"/>
                          <a:pt x="116775" y="909772"/>
                        </a:cubicBezTo>
                        <a:cubicBezTo>
                          <a:pt x="116775" y="909772"/>
                          <a:pt x="76604" y="356223"/>
                          <a:pt x="177870" y="212102"/>
                        </a:cubicBezTo>
                        <a:cubicBezTo>
                          <a:pt x="278863" y="67983"/>
                          <a:pt x="543893" y="721"/>
                          <a:pt x="781583" y="721"/>
                        </a:cubicBezTo>
                        <a:close/>
                      </a:path>
                    </a:pathLst>
                  </a:custGeom>
                  <a:solidFill>
                    <a:srgbClr val="FFFFFF"/>
                  </a:solidFill>
                  <a:ln w="27781" cap="flat">
                    <a:noFill/>
                    <a:prstDash val="solid"/>
                    <a:miter/>
                  </a:ln>
                </p:spPr>
                <p:txBody>
                  <a:bodyPr rtlCol="0" anchor="ctr"/>
                  <a:lstStyle/>
                  <a:p>
                    <a:endParaRPr lang="fi-FI"/>
                  </a:p>
                </p:txBody>
              </p:sp>
              <p:grpSp>
                <p:nvGrpSpPr>
                  <p:cNvPr id="48" name="Kuva 57" descr="Mies ja lyhyt hiukset">
                    <a:extLst>
                      <a:ext uri="{FF2B5EF4-FFF2-40B4-BE49-F238E27FC236}">
                        <a16:creationId xmlns:a16="http://schemas.microsoft.com/office/drawing/2014/main" id="{2C47C75D-16F8-4445-8278-9913C16D7F78}"/>
                      </a:ext>
                    </a:extLst>
                  </p:cNvPr>
                  <p:cNvGrpSpPr/>
                  <p:nvPr/>
                </p:nvGrpSpPr>
                <p:grpSpPr>
                  <a:xfrm>
                    <a:off x="3122439" y="2742023"/>
                    <a:ext cx="1549576" cy="1854252"/>
                    <a:chOff x="3122439" y="2742023"/>
                    <a:chExt cx="1549576" cy="1854252"/>
                  </a:xfrm>
                  <a:solidFill>
                    <a:srgbClr val="000000"/>
                  </a:solidFill>
                </p:grpSpPr>
                <p:sp>
                  <p:nvSpPr>
                    <p:cNvPr id="49" name="Vapaamuotoinen: Muoto 48">
                      <a:extLst>
                        <a:ext uri="{FF2B5EF4-FFF2-40B4-BE49-F238E27FC236}">
                          <a16:creationId xmlns:a16="http://schemas.microsoft.com/office/drawing/2014/main" id="{5BF1D580-2B01-48A6-B1C3-9E4603781573}"/>
                        </a:ext>
                      </a:extLst>
                    </p:cNvPr>
                    <p:cNvSpPr/>
                    <p:nvPr/>
                  </p:nvSpPr>
                  <p:spPr>
                    <a:xfrm>
                      <a:off x="3122439" y="2742023"/>
                      <a:ext cx="1549576" cy="1854252"/>
                    </a:xfrm>
                    <a:custGeom>
                      <a:avLst/>
                      <a:gdLst>
                        <a:gd name="connsiteX0" fmla="*/ 966822 w 1549576"/>
                        <a:gd name="connsiteY0" fmla="*/ 1854973 h 1854252"/>
                        <a:gd name="connsiteX1" fmla="*/ 679194 w 1549576"/>
                        <a:gd name="connsiteY1" fmla="*/ 1753035 h 1854252"/>
                        <a:gd name="connsiteX2" fmla="*/ 678635 w 1549576"/>
                        <a:gd name="connsiteY2" fmla="*/ 1748655 h 1854252"/>
                        <a:gd name="connsiteX3" fmla="*/ 686168 w 1549576"/>
                        <a:gd name="connsiteY3" fmla="*/ 1746060 h 1854252"/>
                        <a:gd name="connsiteX4" fmla="*/ 1334794 w 1549576"/>
                        <a:gd name="connsiteY4" fmla="*/ 1669145 h 1854252"/>
                        <a:gd name="connsiteX5" fmla="*/ 1359068 w 1549576"/>
                        <a:gd name="connsiteY5" fmla="*/ 1639436 h 1854252"/>
                        <a:gd name="connsiteX6" fmla="*/ 1488232 w 1549576"/>
                        <a:gd name="connsiteY6" fmla="*/ 1218540 h 1854252"/>
                        <a:gd name="connsiteX7" fmla="*/ 1488232 w 1549576"/>
                        <a:gd name="connsiteY7" fmla="*/ 1218289 h 1854252"/>
                        <a:gd name="connsiteX8" fmla="*/ 1398953 w 1549576"/>
                        <a:gd name="connsiteY8" fmla="*/ 559396 h 1854252"/>
                        <a:gd name="connsiteX9" fmla="*/ 1398953 w 1549576"/>
                        <a:gd name="connsiteY9" fmla="*/ 559369 h 1854252"/>
                        <a:gd name="connsiteX10" fmla="*/ 1372459 w 1549576"/>
                        <a:gd name="connsiteY10" fmla="*/ 415890 h 1854252"/>
                        <a:gd name="connsiteX11" fmla="*/ 1370225 w 1549576"/>
                        <a:gd name="connsiteY11" fmla="*/ 372844 h 1854252"/>
                        <a:gd name="connsiteX12" fmla="*/ 1365484 w 1549576"/>
                        <a:gd name="connsiteY12" fmla="*/ 384980 h 1854252"/>
                        <a:gd name="connsiteX13" fmla="*/ 1338690 w 1549576"/>
                        <a:gd name="connsiteY13" fmla="*/ 390698 h 1854252"/>
                        <a:gd name="connsiteX14" fmla="*/ 1329495 w 1549576"/>
                        <a:gd name="connsiteY14" fmla="*/ 390504 h 1854252"/>
                        <a:gd name="connsiteX15" fmla="*/ 1329495 w 1549576"/>
                        <a:gd name="connsiteY15" fmla="*/ 390504 h 1854252"/>
                        <a:gd name="connsiteX16" fmla="*/ 858296 w 1549576"/>
                        <a:gd name="connsiteY16" fmla="*/ 390168 h 1854252"/>
                        <a:gd name="connsiteX17" fmla="*/ 483350 w 1549576"/>
                        <a:gd name="connsiteY17" fmla="*/ 374518 h 1854252"/>
                        <a:gd name="connsiteX18" fmla="*/ 204930 w 1549576"/>
                        <a:gd name="connsiteY18" fmla="*/ 331221 h 1854252"/>
                        <a:gd name="connsiteX19" fmla="*/ 204085 w 1549576"/>
                        <a:gd name="connsiteY19" fmla="*/ 332978 h 1854252"/>
                        <a:gd name="connsiteX20" fmla="*/ 477765 w 1549576"/>
                        <a:gd name="connsiteY20" fmla="*/ 432713 h 1854252"/>
                        <a:gd name="connsiteX21" fmla="*/ 535522 w 1549576"/>
                        <a:gd name="connsiteY21" fmla="*/ 585843 h 1854252"/>
                        <a:gd name="connsiteX22" fmla="*/ 535522 w 1549576"/>
                        <a:gd name="connsiteY22" fmla="*/ 585872 h 1854252"/>
                        <a:gd name="connsiteX23" fmla="*/ 477207 w 1549576"/>
                        <a:gd name="connsiteY23" fmla="*/ 668338 h 1854252"/>
                        <a:gd name="connsiteX24" fmla="*/ 432853 w 1549576"/>
                        <a:gd name="connsiteY24" fmla="*/ 700420 h 1854252"/>
                        <a:gd name="connsiteX25" fmla="*/ 399657 w 1549576"/>
                        <a:gd name="connsiteY25" fmla="*/ 709180 h 1854252"/>
                        <a:gd name="connsiteX26" fmla="*/ 399657 w 1549576"/>
                        <a:gd name="connsiteY26" fmla="*/ 709180 h 1854252"/>
                        <a:gd name="connsiteX27" fmla="*/ 417229 w 1549576"/>
                        <a:gd name="connsiteY27" fmla="*/ 939561 h 1854252"/>
                        <a:gd name="connsiteX28" fmla="*/ 417229 w 1549576"/>
                        <a:gd name="connsiteY28" fmla="*/ 939617 h 1854252"/>
                        <a:gd name="connsiteX29" fmla="*/ 415281 w 1549576"/>
                        <a:gd name="connsiteY29" fmla="*/ 1051180 h 1854252"/>
                        <a:gd name="connsiteX30" fmla="*/ 399098 w 1549576"/>
                        <a:gd name="connsiteY30" fmla="*/ 1061001 h 1854252"/>
                        <a:gd name="connsiteX31" fmla="*/ 398254 w 1549576"/>
                        <a:gd name="connsiteY31" fmla="*/ 1060972 h 1854252"/>
                        <a:gd name="connsiteX32" fmla="*/ 313443 w 1549576"/>
                        <a:gd name="connsiteY32" fmla="*/ 1054640 h 1854252"/>
                        <a:gd name="connsiteX33" fmla="*/ 296715 w 1549576"/>
                        <a:gd name="connsiteY33" fmla="*/ 1042058 h 1854252"/>
                        <a:gd name="connsiteX34" fmla="*/ 296715 w 1549576"/>
                        <a:gd name="connsiteY34" fmla="*/ 1041639 h 1854252"/>
                        <a:gd name="connsiteX35" fmla="*/ 293923 w 1549576"/>
                        <a:gd name="connsiteY35" fmla="*/ 1040803 h 1854252"/>
                        <a:gd name="connsiteX36" fmla="*/ 289182 w 1549576"/>
                        <a:gd name="connsiteY36" fmla="*/ 1036282 h 1854252"/>
                        <a:gd name="connsiteX37" fmla="*/ 79104 w 1549576"/>
                        <a:gd name="connsiteY37" fmla="*/ 1056118 h 1854252"/>
                        <a:gd name="connsiteX38" fmla="*/ 115379 w 1549576"/>
                        <a:gd name="connsiteY38" fmla="*/ 1282761 h 1854252"/>
                        <a:gd name="connsiteX39" fmla="*/ 251790 w 1549576"/>
                        <a:gd name="connsiteY39" fmla="*/ 1338054 h 1854252"/>
                        <a:gd name="connsiteX40" fmla="*/ 261843 w 1549576"/>
                        <a:gd name="connsiteY40" fmla="*/ 1348683 h 1854252"/>
                        <a:gd name="connsiteX41" fmla="*/ 257933 w 1549576"/>
                        <a:gd name="connsiteY41" fmla="*/ 1363246 h 1854252"/>
                        <a:gd name="connsiteX42" fmla="*/ 308430 w 1549576"/>
                        <a:gd name="connsiteY42" fmla="*/ 1422779 h 1854252"/>
                        <a:gd name="connsiteX43" fmla="*/ 458245 w 1549576"/>
                        <a:gd name="connsiteY43" fmla="*/ 1643509 h 1854252"/>
                        <a:gd name="connsiteX44" fmla="*/ 422528 w 1549576"/>
                        <a:gd name="connsiteY44" fmla="*/ 1695538 h 1854252"/>
                        <a:gd name="connsiteX45" fmla="*/ 334094 w 1549576"/>
                        <a:gd name="connsiteY45" fmla="*/ 1539951 h 1854252"/>
                        <a:gd name="connsiteX46" fmla="*/ 233945 w 1549576"/>
                        <a:gd name="connsiteY46" fmla="*/ 1372284 h 1854252"/>
                        <a:gd name="connsiteX47" fmla="*/ 57349 w 1549576"/>
                        <a:gd name="connsiteY47" fmla="*/ 1008497 h 1854252"/>
                        <a:gd name="connsiteX48" fmla="*/ 54843 w 1549576"/>
                        <a:gd name="connsiteY48" fmla="*/ 1006097 h 1854252"/>
                        <a:gd name="connsiteX49" fmla="*/ 31127 w 1549576"/>
                        <a:gd name="connsiteY49" fmla="*/ 864097 h 1854252"/>
                        <a:gd name="connsiteX50" fmla="*/ 82455 w 1549576"/>
                        <a:gd name="connsiteY50" fmla="*/ 457178 h 1854252"/>
                        <a:gd name="connsiteX51" fmla="*/ 473856 w 1549576"/>
                        <a:gd name="connsiteY51" fmla="*/ 28611 h 1854252"/>
                        <a:gd name="connsiteX52" fmla="*/ 1027359 w 1549576"/>
                        <a:gd name="connsiteY52" fmla="*/ 68953 h 1854252"/>
                        <a:gd name="connsiteX53" fmla="*/ 1379991 w 1549576"/>
                        <a:gd name="connsiteY53" fmla="*/ 341124 h 1854252"/>
                        <a:gd name="connsiteX54" fmla="*/ 1394213 w 1549576"/>
                        <a:gd name="connsiteY54" fmla="*/ 364280 h 1854252"/>
                        <a:gd name="connsiteX55" fmla="*/ 1394213 w 1549576"/>
                        <a:gd name="connsiteY55" fmla="*/ 364307 h 1854252"/>
                        <a:gd name="connsiteX56" fmla="*/ 1405928 w 1549576"/>
                        <a:gd name="connsiteY56" fmla="*/ 384755 h 1854252"/>
                        <a:gd name="connsiteX57" fmla="*/ 1415695 w 1549576"/>
                        <a:gd name="connsiteY57" fmla="*/ 410199 h 1854252"/>
                        <a:gd name="connsiteX58" fmla="*/ 1549599 w 1549576"/>
                        <a:gd name="connsiteY58" fmla="*/ 1249143 h 1854252"/>
                        <a:gd name="connsiteX59" fmla="*/ 1511948 w 1549576"/>
                        <a:gd name="connsiteY59" fmla="*/ 1547065 h 1854252"/>
                        <a:gd name="connsiteX60" fmla="*/ 1337859 w 1549576"/>
                        <a:gd name="connsiteY60" fmla="*/ 1730690 h 1854252"/>
                        <a:gd name="connsiteX61" fmla="*/ 966822 w 1549576"/>
                        <a:gd name="connsiteY61" fmla="*/ 1854973 h 185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49576" h="1854252">
                          <a:moveTo>
                            <a:pt x="966822" y="1854973"/>
                          </a:moveTo>
                          <a:cubicBezTo>
                            <a:pt x="864712" y="1853300"/>
                            <a:pt x="745587" y="1839936"/>
                            <a:pt x="679194" y="1753035"/>
                          </a:cubicBezTo>
                          <a:cubicBezTo>
                            <a:pt x="678349" y="1751807"/>
                            <a:pt x="678077" y="1750077"/>
                            <a:pt x="678635" y="1748655"/>
                          </a:cubicBezTo>
                          <a:cubicBezTo>
                            <a:pt x="680025" y="1746117"/>
                            <a:pt x="683648" y="1744833"/>
                            <a:pt x="686168" y="1746060"/>
                          </a:cubicBezTo>
                          <a:cubicBezTo>
                            <a:pt x="889817" y="1839993"/>
                            <a:pt x="1159874" y="1817981"/>
                            <a:pt x="1334794" y="1669145"/>
                          </a:cubicBezTo>
                          <a:cubicBezTo>
                            <a:pt x="1342327" y="1658796"/>
                            <a:pt x="1350418" y="1648864"/>
                            <a:pt x="1359068" y="1639436"/>
                          </a:cubicBezTo>
                          <a:cubicBezTo>
                            <a:pt x="1480140" y="1527007"/>
                            <a:pt x="1506077" y="1376749"/>
                            <a:pt x="1488232" y="1218540"/>
                          </a:cubicBezTo>
                          <a:lnTo>
                            <a:pt x="1488232" y="1218289"/>
                          </a:lnTo>
                          <a:cubicBezTo>
                            <a:pt x="1476517" y="996165"/>
                            <a:pt x="1446385" y="778646"/>
                            <a:pt x="1398953" y="559396"/>
                          </a:cubicBezTo>
                          <a:lnTo>
                            <a:pt x="1398953" y="559369"/>
                          </a:lnTo>
                          <a:cubicBezTo>
                            <a:pt x="1388628" y="512334"/>
                            <a:pt x="1378588" y="463736"/>
                            <a:pt x="1372459" y="415890"/>
                          </a:cubicBezTo>
                          <a:cubicBezTo>
                            <a:pt x="1370497" y="402108"/>
                            <a:pt x="1370225" y="372844"/>
                            <a:pt x="1370225" y="372844"/>
                          </a:cubicBezTo>
                          <a:cubicBezTo>
                            <a:pt x="1369666" y="373485"/>
                            <a:pt x="1369108" y="382887"/>
                            <a:pt x="1365484" y="384980"/>
                          </a:cubicBezTo>
                          <a:cubicBezTo>
                            <a:pt x="1357107" y="389220"/>
                            <a:pt x="1347898" y="391173"/>
                            <a:pt x="1338690" y="390698"/>
                          </a:cubicBezTo>
                          <a:cubicBezTo>
                            <a:pt x="1335625" y="390698"/>
                            <a:pt x="1332560" y="390587"/>
                            <a:pt x="1329495" y="390504"/>
                          </a:cubicBezTo>
                          <a:lnTo>
                            <a:pt x="1329495" y="390504"/>
                          </a:lnTo>
                          <a:cubicBezTo>
                            <a:pt x="1187485" y="390837"/>
                            <a:pt x="1000850" y="389164"/>
                            <a:pt x="858296" y="390168"/>
                          </a:cubicBezTo>
                          <a:cubicBezTo>
                            <a:pt x="732197" y="390810"/>
                            <a:pt x="620047" y="392847"/>
                            <a:pt x="483350" y="374518"/>
                          </a:cubicBezTo>
                          <a:cubicBezTo>
                            <a:pt x="374824" y="360959"/>
                            <a:pt x="302014" y="355771"/>
                            <a:pt x="204930" y="331221"/>
                          </a:cubicBezTo>
                          <a:cubicBezTo>
                            <a:pt x="203813" y="330941"/>
                            <a:pt x="203255" y="332503"/>
                            <a:pt x="204085" y="332978"/>
                          </a:cubicBezTo>
                          <a:cubicBezTo>
                            <a:pt x="293364" y="375494"/>
                            <a:pt x="385708" y="399821"/>
                            <a:pt x="477765" y="432713"/>
                          </a:cubicBezTo>
                          <a:cubicBezTo>
                            <a:pt x="502312" y="459327"/>
                            <a:pt x="519898" y="551419"/>
                            <a:pt x="535522" y="585843"/>
                          </a:cubicBezTo>
                          <a:lnTo>
                            <a:pt x="535522" y="585872"/>
                          </a:lnTo>
                          <a:cubicBezTo>
                            <a:pt x="559783" y="625626"/>
                            <a:pt x="505105" y="648642"/>
                            <a:pt x="477207" y="668338"/>
                          </a:cubicBezTo>
                          <a:cubicBezTo>
                            <a:pt x="466609" y="676094"/>
                            <a:pt x="443737" y="692526"/>
                            <a:pt x="432853" y="700420"/>
                          </a:cubicBezTo>
                          <a:cubicBezTo>
                            <a:pt x="423086" y="707842"/>
                            <a:pt x="411644" y="713533"/>
                            <a:pt x="399657" y="709180"/>
                          </a:cubicBezTo>
                          <a:cubicBezTo>
                            <a:pt x="399657" y="709180"/>
                            <a:pt x="399657" y="709180"/>
                            <a:pt x="399657" y="709180"/>
                          </a:cubicBezTo>
                          <a:cubicBezTo>
                            <a:pt x="409138" y="753566"/>
                            <a:pt x="414436" y="879190"/>
                            <a:pt x="417229" y="939561"/>
                          </a:cubicBezTo>
                          <a:lnTo>
                            <a:pt x="417229" y="939617"/>
                          </a:lnTo>
                          <a:cubicBezTo>
                            <a:pt x="416112" y="979288"/>
                            <a:pt x="430619" y="1015667"/>
                            <a:pt x="415281" y="1051180"/>
                          </a:cubicBezTo>
                          <a:cubicBezTo>
                            <a:pt x="411930" y="1057011"/>
                            <a:pt x="405787" y="1060722"/>
                            <a:pt x="399098" y="1061001"/>
                          </a:cubicBezTo>
                          <a:cubicBezTo>
                            <a:pt x="398812" y="1061001"/>
                            <a:pt x="398540" y="1061001"/>
                            <a:pt x="398254" y="1060972"/>
                          </a:cubicBezTo>
                          <a:cubicBezTo>
                            <a:pt x="369797" y="1058825"/>
                            <a:pt x="341341" y="1056732"/>
                            <a:pt x="313443" y="1054640"/>
                          </a:cubicBezTo>
                          <a:cubicBezTo>
                            <a:pt x="305638" y="1054473"/>
                            <a:pt x="298949" y="1049395"/>
                            <a:pt x="296715" y="1042058"/>
                          </a:cubicBezTo>
                          <a:lnTo>
                            <a:pt x="296715" y="1041639"/>
                          </a:lnTo>
                          <a:cubicBezTo>
                            <a:pt x="295598" y="1041918"/>
                            <a:pt x="294481" y="1041583"/>
                            <a:pt x="293923" y="1040803"/>
                          </a:cubicBezTo>
                          <a:cubicBezTo>
                            <a:pt x="292247" y="1039240"/>
                            <a:pt x="290572" y="1037733"/>
                            <a:pt x="289182" y="1036282"/>
                          </a:cubicBezTo>
                          <a:cubicBezTo>
                            <a:pt x="230866" y="981910"/>
                            <a:pt x="126808" y="1001103"/>
                            <a:pt x="79104" y="1056118"/>
                          </a:cubicBezTo>
                          <a:cubicBezTo>
                            <a:pt x="32516" y="1115346"/>
                            <a:pt x="60700" y="1235696"/>
                            <a:pt x="115379" y="1282761"/>
                          </a:cubicBezTo>
                          <a:cubicBezTo>
                            <a:pt x="153589" y="1318694"/>
                            <a:pt x="203527" y="1328038"/>
                            <a:pt x="251790" y="1338054"/>
                          </a:cubicBezTo>
                          <a:cubicBezTo>
                            <a:pt x="256816" y="1339338"/>
                            <a:pt x="260726" y="1343467"/>
                            <a:pt x="261843" y="1348683"/>
                          </a:cubicBezTo>
                          <a:cubicBezTo>
                            <a:pt x="263232" y="1353900"/>
                            <a:pt x="261843" y="1359563"/>
                            <a:pt x="257933" y="1363246"/>
                          </a:cubicBezTo>
                          <a:cubicBezTo>
                            <a:pt x="276064" y="1381937"/>
                            <a:pt x="292806" y="1401829"/>
                            <a:pt x="308430" y="1422779"/>
                          </a:cubicBezTo>
                          <a:cubicBezTo>
                            <a:pt x="355848" y="1486304"/>
                            <a:pt x="420294" y="1566231"/>
                            <a:pt x="458245" y="1643509"/>
                          </a:cubicBezTo>
                          <a:cubicBezTo>
                            <a:pt x="493948" y="1716155"/>
                            <a:pt x="462699" y="1821525"/>
                            <a:pt x="422528" y="1695538"/>
                          </a:cubicBezTo>
                          <a:cubicBezTo>
                            <a:pt x="402722" y="1639017"/>
                            <a:pt x="367291" y="1588856"/>
                            <a:pt x="334094" y="1539951"/>
                          </a:cubicBezTo>
                          <a:cubicBezTo>
                            <a:pt x="300897" y="1489400"/>
                            <a:pt x="259881" y="1429810"/>
                            <a:pt x="233945" y="1372284"/>
                          </a:cubicBezTo>
                          <a:cubicBezTo>
                            <a:pt x="53440" y="1406264"/>
                            <a:pt x="-70698" y="1126504"/>
                            <a:pt x="57349" y="1008497"/>
                          </a:cubicBezTo>
                          <a:cubicBezTo>
                            <a:pt x="56232" y="1007994"/>
                            <a:pt x="55388" y="1007158"/>
                            <a:pt x="54843" y="1006097"/>
                          </a:cubicBezTo>
                          <a:cubicBezTo>
                            <a:pt x="36698" y="962996"/>
                            <a:pt x="32802" y="912361"/>
                            <a:pt x="31127" y="864097"/>
                          </a:cubicBezTo>
                          <a:cubicBezTo>
                            <a:pt x="26659" y="726840"/>
                            <a:pt x="43114" y="588857"/>
                            <a:pt x="82455" y="457178"/>
                          </a:cubicBezTo>
                          <a:cubicBezTo>
                            <a:pt x="138536" y="261280"/>
                            <a:pt x="266583" y="83012"/>
                            <a:pt x="473856" y="28611"/>
                          </a:cubicBezTo>
                          <a:cubicBezTo>
                            <a:pt x="655192" y="-20573"/>
                            <a:pt x="852997" y="-3220"/>
                            <a:pt x="1027359" y="68953"/>
                          </a:cubicBezTo>
                          <a:cubicBezTo>
                            <a:pt x="1166562" y="126645"/>
                            <a:pt x="1290985" y="219350"/>
                            <a:pt x="1379991" y="341124"/>
                          </a:cubicBezTo>
                          <a:cubicBezTo>
                            <a:pt x="1384173" y="347037"/>
                            <a:pt x="1390031" y="357583"/>
                            <a:pt x="1394213" y="364280"/>
                          </a:cubicBezTo>
                          <a:lnTo>
                            <a:pt x="1394213" y="364307"/>
                          </a:lnTo>
                          <a:cubicBezTo>
                            <a:pt x="1398395" y="370919"/>
                            <a:pt x="1402577" y="377726"/>
                            <a:pt x="1405928" y="384755"/>
                          </a:cubicBezTo>
                          <a:cubicBezTo>
                            <a:pt x="1409837" y="393013"/>
                            <a:pt x="1412902" y="401522"/>
                            <a:pt x="1415695" y="410199"/>
                          </a:cubicBezTo>
                          <a:cubicBezTo>
                            <a:pt x="1498557" y="680138"/>
                            <a:pt x="1528403" y="966929"/>
                            <a:pt x="1549599" y="1249143"/>
                          </a:cubicBezTo>
                          <a:cubicBezTo>
                            <a:pt x="1558249" y="1349883"/>
                            <a:pt x="1559925" y="1455225"/>
                            <a:pt x="1511948" y="1547065"/>
                          </a:cubicBezTo>
                          <a:cubicBezTo>
                            <a:pt x="1472321" y="1621468"/>
                            <a:pt x="1422942" y="1703880"/>
                            <a:pt x="1337859" y="1730690"/>
                          </a:cubicBezTo>
                          <a:cubicBezTo>
                            <a:pt x="1239099" y="1821775"/>
                            <a:pt x="1097934" y="1853243"/>
                            <a:pt x="966822" y="1854973"/>
                          </a:cubicBezTo>
                          <a:close/>
                        </a:path>
                      </a:pathLst>
                    </a:custGeom>
                    <a:solidFill>
                      <a:srgbClr val="002F6C"/>
                    </a:solidFill>
                    <a:ln w="27781" cap="flat">
                      <a:noFill/>
                      <a:prstDash val="solid"/>
                      <a:miter/>
                    </a:ln>
                  </p:spPr>
                  <p:txBody>
                    <a:bodyPr rtlCol="0" anchor="ctr"/>
                    <a:lstStyle/>
                    <a:p>
                      <a:endParaRPr lang="fi-FI"/>
                    </a:p>
                  </p:txBody>
                </p:sp>
                <p:sp>
                  <p:nvSpPr>
                    <p:cNvPr id="50" name="Vapaamuotoinen: Muoto 49">
                      <a:extLst>
                        <a:ext uri="{FF2B5EF4-FFF2-40B4-BE49-F238E27FC236}">
                          <a16:creationId xmlns:a16="http://schemas.microsoft.com/office/drawing/2014/main" id="{4B985145-2C8C-4A9F-A249-85424013B1EA}"/>
                        </a:ext>
                      </a:extLst>
                    </p:cNvPr>
                    <p:cNvSpPr/>
                    <p:nvPr/>
                  </p:nvSpPr>
                  <p:spPr>
                    <a:xfrm>
                      <a:off x="3245695" y="3840070"/>
                      <a:ext cx="148329" cy="153366"/>
                    </a:xfrm>
                    <a:custGeom>
                      <a:avLst/>
                      <a:gdLst>
                        <a:gd name="connsiteX0" fmla="*/ 127703 w 148329"/>
                        <a:gd name="connsiteY0" fmla="*/ 154081 h 153366"/>
                        <a:gd name="connsiteX1" fmla="*/ 114871 w 148329"/>
                        <a:gd name="connsiteY1" fmla="*/ 150204 h 153366"/>
                        <a:gd name="connsiteX2" fmla="*/ 107897 w 148329"/>
                        <a:gd name="connsiteY2" fmla="*/ 137818 h 153366"/>
                        <a:gd name="connsiteX3" fmla="*/ 84181 w 148329"/>
                        <a:gd name="connsiteY3" fmla="*/ 73875 h 153366"/>
                        <a:gd name="connsiteX4" fmla="*/ 75817 w 148329"/>
                        <a:gd name="connsiteY4" fmla="*/ 77864 h 153366"/>
                        <a:gd name="connsiteX5" fmla="*/ 67725 w 148329"/>
                        <a:gd name="connsiteY5" fmla="*/ 84421 h 153366"/>
                        <a:gd name="connsiteX6" fmla="*/ 25593 w 148329"/>
                        <a:gd name="connsiteY6" fmla="*/ 73624 h 153366"/>
                        <a:gd name="connsiteX7" fmla="*/ 36477 w 148329"/>
                        <a:gd name="connsiteY7" fmla="*/ 52422 h 153366"/>
                        <a:gd name="connsiteX8" fmla="*/ 59348 w 148329"/>
                        <a:gd name="connsiteY8" fmla="*/ 45168 h 153366"/>
                        <a:gd name="connsiteX9" fmla="*/ 49309 w 148329"/>
                        <a:gd name="connsiteY9" fmla="*/ 36603 h 153366"/>
                        <a:gd name="connsiteX10" fmla="*/ 11930 w 148329"/>
                        <a:gd name="connsiteY10" fmla="*/ 17382 h 153366"/>
                        <a:gd name="connsiteX11" fmla="*/ 11930 w 148329"/>
                        <a:gd name="connsiteY11" fmla="*/ 17745 h 153366"/>
                        <a:gd name="connsiteX12" fmla="*/ 7462 w 148329"/>
                        <a:gd name="connsiteY12" fmla="*/ 19669 h 153366"/>
                        <a:gd name="connsiteX13" fmla="*/ 4955 w 148329"/>
                        <a:gd name="connsiteY13" fmla="*/ 12277 h 153366"/>
                        <a:gd name="connsiteX14" fmla="*/ 14164 w 148329"/>
                        <a:gd name="connsiteY14" fmla="*/ 2791 h 153366"/>
                        <a:gd name="connsiteX15" fmla="*/ 24762 w 148329"/>
                        <a:gd name="connsiteY15" fmla="*/ 728 h 153366"/>
                        <a:gd name="connsiteX16" fmla="*/ 151978 w 148329"/>
                        <a:gd name="connsiteY16" fmla="*/ 125737 h 153366"/>
                        <a:gd name="connsiteX17" fmla="*/ 149185 w 148329"/>
                        <a:gd name="connsiteY17" fmla="*/ 144038 h 153366"/>
                        <a:gd name="connsiteX18" fmla="*/ 127703 w 148329"/>
                        <a:gd name="connsiteY18" fmla="*/ 154081 h 15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8329" h="153366">
                          <a:moveTo>
                            <a:pt x="127703" y="154081"/>
                          </a:moveTo>
                          <a:cubicBezTo>
                            <a:pt x="123235" y="154193"/>
                            <a:pt x="118781" y="152826"/>
                            <a:pt x="114871" y="150204"/>
                          </a:cubicBezTo>
                          <a:cubicBezTo>
                            <a:pt x="110962" y="147192"/>
                            <a:pt x="108455" y="142727"/>
                            <a:pt x="107897" y="137818"/>
                          </a:cubicBezTo>
                          <a:cubicBezTo>
                            <a:pt x="104832" y="115025"/>
                            <a:pt x="96740" y="93180"/>
                            <a:pt x="84181" y="73875"/>
                          </a:cubicBezTo>
                          <a:cubicBezTo>
                            <a:pt x="81388" y="74852"/>
                            <a:pt x="78323" y="76190"/>
                            <a:pt x="75817" y="77864"/>
                          </a:cubicBezTo>
                          <a:cubicBezTo>
                            <a:pt x="72738" y="79846"/>
                            <a:pt x="70232" y="82022"/>
                            <a:pt x="67725" y="84421"/>
                          </a:cubicBezTo>
                          <a:cubicBezTo>
                            <a:pt x="56011" y="99988"/>
                            <a:pt x="25320" y="95663"/>
                            <a:pt x="25593" y="73624"/>
                          </a:cubicBezTo>
                          <a:cubicBezTo>
                            <a:pt x="25593" y="65226"/>
                            <a:pt x="29775" y="57360"/>
                            <a:pt x="36477" y="52422"/>
                          </a:cubicBezTo>
                          <a:cubicBezTo>
                            <a:pt x="43451" y="47875"/>
                            <a:pt x="51256" y="45364"/>
                            <a:pt x="59348" y="45168"/>
                          </a:cubicBezTo>
                          <a:cubicBezTo>
                            <a:pt x="55452" y="41626"/>
                            <a:pt x="52932" y="39421"/>
                            <a:pt x="49309" y="36603"/>
                          </a:cubicBezTo>
                          <a:cubicBezTo>
                            <a:pt x="44568" y="34064"/>
                            <a:pt x="18346" y="13309"/>
                            <a:pt x="11930" y="17382"/>
                          </a:cubicBezTo>
                          <a:lnTo>
                            <a:pt x="11930" y="17745"/>
                          </a:lnTo>
                          <a:cubicBezTo>
                            <a:pt x="12202" y="20032"/>
                            <a:pt x="8851" y="21428"/>
                            <a:pt x="7462" y="19669"/>
                          </a:cubicBezTo>
                          <a:cubicBezTo>
                            <a:pt x="5228" y="17801"/>
                            <a:pt x="4397" y="15010"/>
                            <a:pt x="4955" y="12277"/>
                          </a:cubicBezTo>
                          <a:cubicBezTo>
                            <a:pt x="6345" y="7842"/>
                            <a:pt x="9696" y="4355"/>
                            <a:pt x="14164" y="2791"/>
                          </a:cubicBezTo>
                          <a:cubicBezTo>
                            <a:pt x="17501" y="1368"/>
                            <a:pt x="21138" y="643"/>
                            <a:pt x="24762" y="728"/>
                          </a:cubicBezTo>
                          <a:cubicBezTo>
                            <a:pt x="90324" y="12528"/>
                            <a:pt x="132730" y="66399"/>
                            <a:pt x="151978" y="125737"/>
                          </a:cubicBezTo>
                          <a:cubicBezTo>
                            <a:pt x="154212" y="131932"/>
                            <a:pt x="153095" y="138766"/>
                            <a:pt x="149185" y="144038"/>
                          </a:cubicBezTo>
                          <a:cubicBezTo>
                            <a:pt x="143886" y="150427"/>
                            <a:pt x="136067" y="154137"/>
                            <a:pt x="127703" y="154081"/>
                          </a:cubicBezTo>
                          <a:close/>
                        </a:path>
                      </a:pathLst>
                    </a:custGeom>
                    <a:solidFill>
                      <a:srgbClr val="002F6C"/>
                    </a:solidFill>
                    <a:ln w="27781" cap="flat">
                      <a:noFill/>
                      <a:prstDash val="solid"/>
                      <a:miter/>
                    </a:ln>
                  </p:spPr>
                  <p:txBody>
                    <a:bodyPr rtlCol="0" anchor="ctr"/>
                    <a:lstStyle/>
                    <a:p>
                      <a:endParaRPr lang="fi-FI"/>
                    </a:p>
                  </p:txBody>
                </p:sp>
              </p:grpSp>
            </p:grpSp>
            <p:pic>
              <p:nvPicPr>
                <p:cNvPr id="11" name="Kuva 10" descr="Hymyilevät kasvot, avoin suu ja tiiviisti suljetut silmät">
                  <a:extLst>
                    <a:ext uri="{FF2B5EF4-FFF2-40B4-BE49-F238E27FC236}">
                      <a16:creationId xmlns:a16="http://schemas.microsoft.com/office/drawing/2014/main" id="{6ACBB40F-6773-4321-9585-EEC81E386A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0316480" y="1708779"/>
                  <a:ext cx="291466" cy="318792"/>
                </a:xfrm>
                <a:prstGeom prst="rect">
                  <a:avLst/>
                </a:prstGeom>
              </p:spPr>
            </p:pic>
          </p:grpSp>
          <p:grpSp>
            <p:nvGrpSpPr>
              <p:cNvPr id="12" name="Kuva 53" descr="Mies ja jäähile sivu hiukset">
                <a:extLst>
                  <a:ext uri="{FF2B5EF4-FFF2-40B4-BE49-F238E27FC236}">
                    <a16:creationId xmlns:a16="http://schemas.microsoft.com/office/drawing/2014/main" id="{FD858632-E960-44A2-A504-03EE9B66629B}"/>
                  </a:ext>
                </a:extLst>
              </p:cNvPr>
              <p:cNvGrpSpPr/>
              <p:nvPr/>
            </p:nvGrpSpPr>
            <p:grpSpPr>
              <a:xfrm flipH="1">
                <a:off x="10771154" y="1339637"/>
                <a:ext cx="534213" cy="645084"/>
                <a:chOff x="4571696" y="2372412"/>
                <a:chExt cx="1767842" cy="2134740"/>
              </a:xfrm>
            </p:grpSpPr>
            <p:sp>
              <p:nvSpPr>
                <p:cNvPr id="45" name="Vapaamuotoinen: Muoto 44">
                  <a:extLst>
                    <a:ext uri="{FF2B5EF4-FFF2-40B4-BE49-F238E27FC236}">
                      <a16:creationId xmlns:a16="http://schemas.microsoft.com/office/drawing/2014/main" id="{65D4221C-2B03-44A6-9A57-A96DDD7B98D4}"/>
                    </a:ext>
                  </a:extLst>
                </p:cNvPr>
                <p:cNvSpPr/>
                <p:nvPr/>
              </p:nvSpPr>
              <p:spPr>
                <a:xfrm>
                  <a:off x="4596783" y="2636027"/>
                  <a:ext cx="1499020" cy="1821640"/>
                </a:xfrm>
                <a:custGeom>
                  <a:avLst/>
                  <a:gdLst>
                    <a:gd name="connsiteX0" fmla="*/ 1198925 w 1499020"/>
                    <a:gd name="connsiteY0" fmla="*/ 101144 h 1821640"/>
                    <a:gd name="connsiteX1" fmla="*/ 211057 w 1499020"/>
                    <a:gd name="connsiteY1" fmla="*/ 259609 h 1821640"/>
                    <a:gd name="connsiteX2" fmla="*/ 124299 w 1499020"/>
                    <a:gd name="connsiteY2" fmla="*/ 442062 h 1821640"/>
                    <a:gd name="connsiteX3" fmla="*/ 56229 w 1499020"/>
                    <a:gd name="connsiteY3" fmla="*/ 763166 h 1821640"/>
                    <a:gd name="connsiteX4" fmla="*/ 61242 w 1499020"/>
                    <a:gd name="connsiteY4" fmla="*/ 934177 h 1821640"/>
                    <a:gd name="connsiteX5" fmla="*/ 81062 w 1499020"/>
                    <a:gd name="connsiteY5" fmla="*/ 969049 h 1821640"/>
                    <a:gd name="connsiteX6" fmla="*/ 6564 w 1499020"/>
                    <a:gd name="connsiteY6" fmla="*/ 1063065 h 1821640"/>
                    <a:gd name="connsiteX7" fmla="*/ 52878 w 1499020"/>
                    <a:gd name="connsiteY7" fmla="*/ 1231569 h 1821640"/>
                    <a:gd name="connsiteX8" fmla="*/ 77425 w 1499020"/>
                    <a:gd name="connsiteY8" fmla="*/ 1325026 h 1821640"/>
                    <a:gd name="connsiteX9" fmla="*/ 232267 w 1499020"/>
                    <a:gd name="connsiteY9" fmla="*/ 1427134 h 1821640"/>
                    <a:gd name="connsiteX10" fmla="*/ 366171 w 1499020"/>
                    <a:gd name="connsiteY10" fmla="*/ 1580013 h 1821640"/>
                    <a:gd name="connsiteX11" fmla="*/ 1021212 w 1499020"/>
                    <a:gd name="connsiteY11" fmla="*/ 1819655 h 1821640"/>
                    <a:gd name="connsiteX12" fmla="*/ 1420705 w 1499020"/>
                    <a:gd name="connsiteY12" fmla="*/ 1468701 h 1821640"/>
                    <a:gd name="connsiteX13" fmla="*/ 1493801 w 1499020"/>
                    <a:gd name="connsiteY13" fmla="*/ 537470 h 1821640"/>
                    <a:gd name="connsiteX14" fmla="*/ 1198925 w 1499020"/>
                    <a:gd name="connsiteY14" fmla="*/ 101144 h 182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99020" h="1821640">
                      <a:moveTo>
                        <a:pt x="1198925" y="101144"/>
                      </a:moveTo>
                      <a:cubicBezTo>
                        <a:pt x="889542" y="-57314"/>
                        <a:pt x="428669" y="-40294"/>
                        <a:pt x="211057" y="259609"/>
                      </a:cubicBezTo>
                      <a:cubicBezTo>
                        <a:pt x="176471" y="316521"/>
                        <a:pt x="141312" y="378733"/>
                        <a:pt x="124299" y="442062"/>
                      </a:cubicBezTo>
                      <a:cubicBezTo>
                        <a:pt x="102817" y="524080"/>
                        <a:pt x="65152" y="645431"/>
                        <a:pt x="56229" y="763166"/>
                      </a:cubicBezTo>
                      <a:cubicBezTo>
                        <a:pt x="51761" y="822865"/>
                        <a:pt x="56788" y="878381"/>
                        <a:pt x="61242" y="934177"/>
                      </a:cubicBezTo>
                      <a:cubicBezTo>
                        <a:pt x="62918" y="953983"/>
                        <a:pt x="81893" y="961796"/>
                        <a:pt x="81062" y="969049"/>
                      </a:cubicBezTo>
                      <a:cubicBezTo>
                        <a:pt x="76036" y="1015640"/>
                        <a:pt x="26928" y="1004480"/>
                        <a:pt x="6564" y="1063065"/>
                      </a:cubicBezTo>
                      <a:cubicBezTo>
                        <a:pt x="-2359" y="1097658"/>
                        <a:pt x="14097" y="1180514"/>
                        <a:pt x="52878" y="1231569"/>
                      </a:cubicBezTo>
                      <a:cubicBezTo>
                        <a:pt x="71009" y="1256119"/>
                        <a:pt x="53709" y="1314425"/>
                        <a:pt x="77425" y="1325026"/>
                      </a:cubicBezTo>
                      <a:cubicBezTo>
                        <a:pt x="131832" y="1355713"/>
                        <a:pt x="173678" y="1350135"/>
                        <a:pt x="232267" y="1427134"/>
                      </a:cubicBezTo>
                      <a:cubicBezTo>
                        <a:pt x="275230" y="1479582"/>
                        <a:pt x="312051" y="1537887"/>
                        <a:pt x="366171" y="1580013"/>
                      </a:cubicBezTo>
                      <a:cubicBezTo>
                        <a:pt x="479710" y="1791478"/>
                        <a:pt x="803328" y="1839461"/>
                        <a:pt x="1021212" y="1819655"/>
                      </a:cubicBezTo>
                      <a:cubicBezTo>
                        <a:pt x="1224316" y="1787572"/>
                        <a:pt x="1347064" y="1649479"/>
                        <a:pt x="1420705" y="1468701"/>
                      </a:cubicBezTo>
                      <a:cubicBezTo>
                        <a:pt x="1535933" y="1186654"/>
                        <a:pt x="1498269" y="786317"/>
                        <a:pt x="1493801" y="537470"/>
                      </a:cubicBezTo>
                      <a:cubicBezTo>
                        <a:pt x="1496035" y="328236"/>
                        <a:pt x="1376352" y="188188"/>
                        <a:pt x="1198925" y="101144"/>
                      </a:cubicBezTo>
                      <a:close/>
                    </a:path>
                  </a:pathLst>
                </a:custGeom>
                <a:solidFill>
                  <a:srgbClr val="FFFFFF"/>
                </a:solidFill>
                <a:ln w="27875" cap="flat">
                  <a:noFill/>
                  <a:prstDash val="solid"/>
                  <a:miter/>
                </a:ln>
              </p:spPr>
              <p:txBody>
                <a:bodyPr rtlCol="0" anchor="ctr"/>
                <a:lstStyle/>
                <a:p>
                  <a:endParaRPr lang="fi-FI"/>
                </a:p>
              </p:txBody>
            </p:sp>
            <p:sp>
              <p:nvSpPr>
                <p:cNvPr id="46" name="Vapaamuotoinen: Muoto 45">
                  <a:extLst>
                    <a:ext uri="{FF2B5EF4-FFF2-40B4-BE49-F238E27FC236}">
                      <a16:creationId xmlns:a16="http://schemas.microsoft.com/office/drawing/2014/main" id="{7708699B-1720-4294-AA9E-D7C18981E16C}"/>
                    </a:ext>
                  </a:extLst>
                </p:cNvPr>
                <p:cNvSpPr/>
                <p:nvPr/>
              </p:nvSpPr>
              <p:spPr>
                <a:xfrm>
                  <a:off x="4571696" y="2372412"/>
                  <a:ext cx="1767842" cy="2134740"/>
                </a:xfrm>
                <a:custGeom>
                  <a:avLst/>
                  <a:gdLst>
                    <a:gd name="connsiteX0" fmla="*/ 885328 w 1767842"/>
                    <a:gd name="connsiteY0" fmla="*/ 2126234 h 2134740"/>
                    <a:gd name="connsiteX1" fmla="*/ 801920 w 1767842"/>
                    <a:gd name="connsiteY1" fmla="*/ 2102243 h 2134740"/>
                    <a:gd name="connsiteX2" fmla="*/ 719902 w 1767842"/>
                    <a:gd name="connsiteY2" fmla="*/ 2054814 h 2134740"/>
                    <a:gd name="connsiteX3" fmla="*/ 721291 w 1767842"/>
                    <a:gd name="connsiteY3" fmla="*/ 2006831 h 2134740"/>
                    <a:gd name="connsiteX4" fmla="*/ 752813 w 1767842"/>
                    <a:gd name="connsiteY4" fmla="*/ 1998460 h 2134740"/>
                    <a:gd name="connsiteX5" fmla="*/ 842364 w 1767842"/>
                    <a:gd name="connsiteY5" fmla="*/ 2033611 h 2134740"/>
                    <a:gd name="connsiteX6" fmla="*/ 930239 w 1767842"/>
                    <a:gd name="connsiteY6" fmla="*/ 2054535 h 2134740"/>
                    <a:gd name="connsiteX7" fmla="*/ 1108511 w 1767842"/>
                    <a:gd name="connsiteY7" fmla="*/ 2039193 h 2134740"/>
                    <a:gd name="connsiteX8" fmla="*/ 1344253 w 1767842"/>
                    <a:gd name="connsiteY8" fmla="*/ 1872919 h 2134740"/>
                    <a:gd name="connsiteX9" fmla="*/ 1445247 w 1767842"/>
                    <a:gd name="connsiteY9" fmla="*/ 1562975 h 2134740"/>
                    <a:gd name="connsiteX10" fmla="*/ 1453052 w 1767842"/>
                    <a:gd name="connsiteY10" fmla="*/ 1181889 h 2134740"/>
                    <a:gd name="connsiteX11" fmla="*/ 1453610 w 1767842"/>
                    <a:gd name="connsiteY11" fmla="*/ 981584 h 2134740"/>
                    <a:gd name="connsiteX12" fmla="*/ 1456403 w 1767842"/>
                    <a:gd name="connsiteY12" fmla="*/ 790760 h 2134740"/>
                    <a:gd name="connsiteX13" fmla="*/ 1447753 w 1767842"/>
                    <a:gd name="connsiteY13" fmla="*/ 786857 h 2134740"/>
                    <a:gd name="connsiteX14" fmla="*/ 1365449 w 1767842"/>
                    <a:gd name="connsiteY14" fmla="*/ 710138 h 2134740"/>
                    <a:gd name="connsiteX15" fmla="*/ 1271988 w 1767842"/>
                    <a:gd name="connsiteY15" fmla="*/ 645972 h 2134740"/>
                    <a:gd name="connsiteX16" fmla="*/ 866638 w 1767842"/>
                    <a:gd name="connsiteY16" fmla="*/ 548609 h 2134740"/>
                    <a:gd name="connsiteX17" fmla="*/ 638156 w 1767842"/>
                    <a:gd name="connsiteY17" fmla="*/ 575948 h 2134740"/>
                    <a:gd name="connsiteX18" fmla="*/ 404089 w 1767842"/>
                    <a:gd name="connsiteY18" fmla="*/ 638439 h 2134740"/>
                    <a:gd name="connsiteX19" fmla="*/ 248417 w 1767842"/>
                    <a:gd name="connsiteY19" fmla="*/ 556979 h 2134740"/>
                    <a:gd name="connsiteX20" fmla="*/ 217454 w 1767842"/>
                    <a:gd name="connsiteY20" fmla="*/ 618912 h 2134740"/>
                    <a:gd name="connsiteX21" fmla="*/ 182023 w 1767842"/>
                    <a:gd name="connsiteY21" fmla="*/ 697586 h 2134740"/>
                    <a:gd name="connsiteX22" fmla="*/ 130968 w 1767842"/>
                    <a:gd name="connsiteY22" fmla="*/ 863297 h 2134740"/>
                    <a:gd name="connsiteX23" fmla="*/ 103070 w 1767842"/>
                    <a:gd name="connsiteY23" fmla="*/ 1038217 h 2134740"/>
                    <a:gd name="connsiteX24" fmla="*/ 94148 w 1767842"/>
                    <a:gd name="connsiteY24" fmla="*/ 1124976 h 2134740"/>
                    <a:gd name="connsiteX25" fmla="*/ 93303 w 1767842"/>
                    <a:gd name="connsiteY25" fmla="*/ 1171849 h 2134740"/>
                    <a:gd name="connsiteX26" fmla="*/ 98888 w 1767842"/>
                    <a:gd name="connsiteY26" fmla="*/ 1215092 h 2134740"/>
                    <a:gd name="connsiteX27" fmla="*/ 101122 w 1767842"/>
                    <a:gd name="connsiteY27" fmla="*/ 1217320 h 2134740"/>
                    <a:gd name="connsiteX28" fmla="*/ 233079 w 1767842"/>
                    <a:gd name="connsiteY28" fmla="*/ 1270606 h 2134740"/>
                    <a:gd name="connsiteX29" fmla="*/ 231962 w 1767842"/>
                    <a:gd name="connsiteY29" fmla="*/ 1275070 h 2134740"/>
                    <a:gd name="connsiteX30" fmla="*/ 228338 w 1767842"/>
                    <a:gd name="connsiteY30" fmla="*/ 1274512 h 2134740"/>
                    <a:gd name="connsiteX31" fmla="*/ 73497 w 1767842"/>
                    <a:gd name="connsiteY31" fmla="*/ 1311059 h 2134740"/>
                    <a:gd name="connsiteX32" fmla="*/ 65692 w 1767842"/>
                    <a:gd name="connsiteY32" fmla="*/ 1393078 h 2134740"/>
                    <a:gd name="connsiteX33" fmla="*/ 105032 w 1767842"/>
                    <a:gd name="connsiteY33" fmla="*/ 1480398 h 2134740"/>
                    <a:gd name="connsiteX34" fmla="*/ 117578 w 1767842"/>
                    <a:gd name="connsiteY34" fmla="*/ 1531171 h 2134740"/>
                    <a:gd name="connsiteX35" fmla="*/ 128176 w 1767842"/>
                    <a:gd name="connsiteY35" fmla="*/ 1566043 h 2134740"/>
                    <a:gd name="connsiteX36" fmla="*/ 164451 w 1767842"/>
                    <a:gd name="connsiteY36" fmla="*/ 1578878 h 2134740"/>
                    <a:gd name="connsiteX37" fmla="*/ 209649 w 1767842"/>
                    <a:gd name="connsiteY37" fmla="*/ 1594220 h 2134740"/>
                    <a:gd name="connsiteX38" fmla="*/ 334631 w 1767842"/>
                    <a:gd name="connsiteY38" fmla="*/ 1738732 h 2134740"/>
                    <a:gd name="connsiteX39" fmla="*/ 409116 w 1767842"/>
                    <a:gd name="connsiteY39" fmla="*/ 1813497 h 2134740"/>
                    <a:gd name="connsiteX40" fmla="*/ 479133 w 1767842"/>
                    <a:gd name="connsiteY40" fmla="*/ 1890495 h 2134740"/>
                    <a:gd name="connsiteX41" fmla="*/ 458496 w 1767842"/>
                    <a:gd name="connsiteY41" fmla="*/ 1917559 h 2134740"/>
                    <a:gd name="connsiteX42" fmla="*/ 391816 w 1767842"/>
                    <a:gd name="connsiteY42" fmla="*/ 1890495 h 2134740"/>
                    <a:gd name="connsiteX43" fmla="*/ 338527 w 1767842"/>
                    <a:gd name="connsiteY43" fmla="*/ 1844187 h 2134740"/>
                    <a:gd name="connsiteX44" fmla="*/ 247586 w 1767842"/>
                    <a:gd name="connsiteY44" fmla="*/ 1739012 h 2134740"/>
                    <a:gd name="connsiteX45" fmla="*/ 183413 w 1767842"/>
                    <a:gd name="connsiteY45" fmla="*/ 1656711 h 2134740"/>
                    <a:gd name="connsiteX46" fmla="*/ 87732 w 1767842"/>
                    <a:gd name="connsiteY46" fmla="*/ 1618491 h 2134740"/>
                    <a:gd name="connsiteX47" fmla="*/ 50626 w 1767842"/>
                    <a:gd name="connsiteY47" fmla="*/ 1513874 h 2134740"/>
                    <a:gd name="connsiteX48" fmla="*/ 8220 w 1767842"/>
                    <a:gd name="connsiteY48" fmla="*/ 1408978 h 2134740"/>
                    <a:gd name="connsiteX49" fmla="*/ 80757 w 1767842"/>
                    <a:gd name="connsiteY49" fmla="*/ 1225411 h 2134740"/>
                    <a:gd name="connsiteX50" fmla="*/ 93031 w 1767842"/>
                    <a:gd name="connsiteY50" fmla="*/ 1220112 h 2134740"/>
                    <a:gd name="connsiteX51" fmla="*/ 89680 w 1767842"/>
                    <a:gd name="connsiteY51" fmla="*/ 1217040 h 2134740"/>
                    <a:gd name="connsiteX52" fmla="*/ 76848 w 1767842"/>
                    <a:gd name="connsiteY52" fmla="*/ 1184961 h 2134740"/>
                    <a:gd name="connsiteX53" fmla="*/ 60665 w 1767842"/>
                    <a:gd name="connsiteY53" fmla="*/ 1086760 h 2134740"/>
                    <a:gd name="connsiteX54" fmla="*/ 67081 w 1767842"/>
                    <a:gd name="connsiteY54" fmla="*/ 886734 h 2134740"/>
                    <a:gd name="connsiteX55" fmla="*/ 113954 w 1767842"/>
                    <a:gd name="connsiteY55" fmla="*/ 704839 h 2134740"/>
                    <a:gd name="connsiteX56" fmla="*/ 97499 w 1767842"/>
                    <a:gd name="connsiteY56" fmla="*/ 682520 h 2134740"/>
                    <a:gd name="connsiteX57" fmla="*/ 100836 w 1767842"/>
                    <a:gd name="connsiteY57" fmla="*/ 620308 h 2134740"/>
                    <a:gd name="connsiteX58" fmla="*/ 104746 w 1767842"/>
                    <a:gd name="connsiteY58" fmla="*/ 601339 h 2134740"/>
                    <a:gd name="connsiteX59" fmla="*/ 441196 w 1767842"/>
                    <a:gd name="connsiteY59" fmla="*/ 134050 h 2134740"/>
                    <a:gd name="connsiteX60" fmla="*/ 1070015 w 1767842"/>
                    <a:gd name="connsiteY60" fmla="*/ 8231 h 2134740"/>
                    <a:gd name="connsiteX61" fmla="*/ 1378839 w 1767842"/>
                    <a:gd name="connsiteY61" fmla="*/ 101126 h 2134740"/>
                    <a:gd name="connsiteX62" fmla="*/ 1581385 w 1767842"/>
                    <a:gd name="connsiteY62" fmla="*/ 311198 h 2134740"/>
                    <a:gd name="connsiteX63" fmla="*/ 1650285 w 1767842"/>
                    <a:gd name="connsiteY63" fmla="*/ 584877 h 2134740"/>
                    <a:gd name="connsiteX64" fmla="*/ 1637453 w 1767842"/>
                    <a:gd name="connsiteY64" fmla="*/ 726880 h 2134740"/>
                    <a:gd name="connsiteX65" fmla="*/ 1631596 w 1767842"/>
                    <a:gd name="connsiteY65" fmla="*/ 799969 h 2134740"/>
                    <a:gd name="connsiteX66" fmla="*/ 1674845 w 1767842"/>
                    <a:gd name="connsiteY66" fmla="*/ 851024 h 2134740"/>
                    <a:gd name="connsiteX67" fmla="*/ 1769137 w 1767842"/>
                    <a:gd name="connsiteY67" fmla="*/ 1122470 h 2134740"/>
                    <a:gd name="connsiteX68" fmla="*/ 1630206 w 1767842"/>
                    <a:gd name="connsiteY68" fmla="*/ 1341746 h 2134740"/>
                    <a:gd name="connsiteX69" fmla="*/ 1656429 w 1767842"/>
                    <a:gd name="connsiteY69" fmla="*/ 1385824 h 2134740"/>
                    <a:gd name="connsiteX70" fmla="*/ 1654195 w 1767842"/>
                    <a:gd name="connsiteY70" fmla="*/ 1501601 h 2134740"/>
                    <a:gd name="connsiteX71" fmla="*/ 1567708 w 1767842"/>
                    <a:gd name="connsiteY71" fmla="*/ 1605380 h 2134740"/>
                    <a:gd name="connsiteX72" fmla="*/ 1507731 w 1767842"/>
                    <a:gd name="connsiteY72" fmla="*/ 1612354 h 2134740"/>
                    <a:gd name="connsiteX73" fmla="*/ 1362942 w 1767842"/>
                    <a:gd name="connsiteY73" fmla="*/ 1975864 h 2134740"/>
                    <a:gd name="connsiteX74" fmla="*/ 1069170 w 1767842"/>
                    <a:gd name="connsiteY74" fmla="*/ 2131813 h 2134740"/>
                    <a:gd name="connsiteX75" fmla="*/ 995244 w 1767842"/>
                    <a:gd name="connsiteY75" fmla="*/ 2136836 h 2134740"/>
                    <a:gd name="connsiteX76" fmla="*/ 885328 w 1767842"/>
                    <a:gd name="connsiteY76" fmla="*/ 2126234 h 2134740"/>
                    <a:gd name="connsiteX77" fmla="*/ 211869 w 1767842"/>
                    <a:gd name="connsiteY77" fmla="*/ 1464218 h 2134740"/>
                    <a:gd name="connsiteX78" fmla="*/ 175894 w 1767842"/>
                    <a:gd name="connsiteY78" fmla="*/ 1407864 h 2134740"/>
                    <a:gd name="connsiteX79" fmla="*/ 113954 w 1767842"/>
                    <a:gd name="connsiteY79" fmla="*/ 1371316 h 2134740"/>
                    <a:gd name="connsiteX80" fmla="*/ 112279 w 1767842"/>
                    <a:gd name="connsiteY80" fmla="*/ 1367969 h 2134740"/>
                    <a:gd name="connsiteX81" fmla="*/ 114513 w 1767842"/>
                    <a:gd name="connsiteY81" fmla="*/ 1366297 h 2134740"/>
                    <a:gd name="connsiteX82" fmla="*/ 192349 w 1767842"/>
                    <a:gd name="connsiteY82" fmla="*/ 1386382 h 2134740"/>
                    <a:gd name="connsiteX83" fmla="*/ 248976 w 1767842"/>
                    <a:gd name="connsiteY83" fmla="*/ 1448594 h 2134740"/>
                    <a:gd name="connsiteX84" fmla="*/ 228338 w 1767842"/>
                    <a:gd name="connsiteY84" fmla="*/ 1473982 h 2134740"/>
                    <a:gd name="connsiteX85" fmla="*/ 211869 w 1767842"/>
                    <a:gd name="connsiteY85" fmla="*/ 1464218 h 21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67842" h="2134740">
                      <a:moveTo>
                        <a:pt x="885328" y="2126234"/>
                      </a:moveTo>
                      <a:cubicBezTo>
                        <a:pt x="856871" y="2120653"/>
                        <a:pt x="828973" y="2112844"/>
                        <a:pt x="801920" y="2102243"/>
                      </a:cubicBezTo>
                      <a:cubicBezTo>
                        <a:pt x="772061" y="2090803"/>
                        <a:pt x="741656" y="2079085"/>
                        <a:pt x="719902" y="2054814"/>
                      </a:cubicBezTo>
                      <a:cubicBezTo>
                        <a:pt x="707056" y="2041144"/>
                        <a:pt x="707901" y="2019662"/>
                        <a:pt x="721291" y="2006831"/>
                      </a:cubicBezTo>
                      <a:cubicBezTo>
                        <a:pt x="729941" y="1998739"/>
                        <a:pt x="741656" y="1995671"/>
                        <a:pt x="752813" y="1998460"/>
                      </a:cubicBezTo>
                      <a:cubicBezTo>
                        <a:pt x="784334" y="2005434"/>
                        <a:pt x="811959" y="2023010"/>
                        <a:pt x="842364" y="2033611"/>
                      </a:cubicBezTo>
                      <a:cubicBezTo>
                        <a:pt x="870820" y="2043378"/>
                        <a:pt x="900394" y="2050629"/>
                        <a:pt x="930239" y="2054535"/>
                      </a:cubicBezTo>
                      <a:cubicBezTo>
                        <a:pt x="989945" y="2062068"/>
                        <a:pt x="1050767" y="2056769"/>
                        <a:pt x="1108511" y="2039193"/>
                      </a:cubicBezTo>
                      <a:cubicBezTo>
                        <a:pt x="1203088" y="2011295"/>
                        <a:pt x="1285937" y="1952710"/>
                        <a:pt x="1344253" y="1872919"/>
                      </a:cubicBezTo>
                      <a:cubicBezTo>
                        <a:pt x="1408971" y="1781972"/>
                        <a:pt x="1435752" y="1672894"/>
                        <a:pt x="1445247" y="1562975"/>
                      </a:cubicBezTo>
                      <a:cubicBezTo>
                        <a:pt x="1456403" y="1436321"/>
                        <a:pt x="1452221" y="1308825"/>
                        <a:pt x="1453052" y="1181889"/>
                      </a:cubicBezTo>
                      <a:cubicBezTo>
                        <a:pt x="1453883" y="1115216"/>
                        <a:pt x="1453052" y="1048257"/>
                        <a:pt x="1453610" y="981584"/>
                      </a:cubicBezTo>
                      <a:cubicBezTo>
                        <a:pt x="1454169" y="917976"/>
                        <a:pt x="1452493" y="854368"/>
                        <a:pt x="1456403" y="790760"/>
                      </a:cubicBezTo>
                      <a:cubicBezTo>
                        <a:pt x="1453324" y="790202"/>
                        <a:pt x="1450259" y="788812"/>
                        <a:pt x="1447753" y="786857"/>
                      </a:cubicBezTo>
                      <a:cubicBezTo>
                        <a:pt x="1417621" y="765096"/>
                        <a:pt x="1394191" y="734127"/>
                        <a:pt x="1365449" y="710138"/>
                      </a:cubicBezTo>
                      <a:cubicBezTo>
                        <a:pt x="1336162" y="686143"/>
                        <a:pt x="1304913" y="664661"/>
                        <a:pt x="1271988" y="645972"/>
                      </a:cubicBezTo>
                      <a:cubicBezTo>
                        <a:pt x="1149240" y="576227"/>
                        <a:pt x="1007245" y="546095"/>
                        <a:pt x="866638" y="548609"/>
                      </a:cubicBezTo>
                      <a:cubicBezTo>
                        <a:pt x="789919" y="550284"/>
                        <a:pt x="713200" y="559493"/>
                        <a:pt x="638156" y="575948"/>
                      </a:cubicBezTo>
                      <a:lnTo>
                        <a:pt x="404089" y="638439"/>
                      </a:lnTo>
                      <a:cubicBezTo>
                        <a:pt x="355827" y="605242"/>
                        <a:pt x="301434" y="581526"/>
                        <a:pt x="248417" y="556979"/>
                      </a:cubicBezTo>
                      <a:cubicBezTo>
                        <a:pt x="242846" y="578740"/>
                        <a:pt x="227221" y="599664"/>
                        <a:pt x="217454" y="618912"/>
                      </a:cubicBezTo>
                      <a:cubicBezTo>
                        <a:pt x="204336" y="644576"/>
                        <a:pt x="192621" y="670805"/>
                        <a:pt x="182023" y="697586"/>
                      </a:cubicBezTo>
                      <a:cubicBezTo>
                        <a:pt x="160828" y="751427"/>
                        <a:pt x="143528" y="806664"/>
                        <a:pt x="130968" y="863297"/>
                      </a:cubicBezTo>
                      <a:cubicBezTo>
                        <a:pt x="117578" y="921048"/>
                        <a:pt x="110603" y="979629"/>
                        <a:pt x="103070" y="1038217"/>
                      </a:cubicBezTo>
                      <a:cubicBezTo>
                        <a:pt x="99447" y="1066953"/>
                        <a:pt x="95537" y="1096247"/>
                        <a:pt x="94148" y="1124976"/>
                      </a:cubicBezTo>
                      <a:cubicBezTo>
                        <a:pt x="93031" y="1140601"/>
                        <a:pt x="93589" y="1156504"/>
                        <a:pt x="93303" y="1171849"/>
                      </a:cubicBezTo>
                      <a:cubicBezTo>
                        <a:pt x="93031" y="1182727"/>
                        <a:pt x="89407" y="1205046"/>
                        <a:pt x="98888" y="1215092"/>
                      </a:cubicBezTo>
                      <a:cubicBezTo>
                        <a:pt x="99447" y="1215923"/>
                        <a:pt x="100278" y="1216761"/>
                        <a:pt x="101122" y="1217320"/>
                      </a:cubicBezTo>
                      <a:cubicBezTo>
                        <a:pt x="151892" y="1201974"/>
                        <a:pt x="209921" y="1218716"/>
                        <a:pt x="233079" y="1270606"/>
                      </a:cubicBezTo>
                      <a:cubicBezTo>
                        <a:pt x="233910" y="1272281"/>
                        <a:pt x="233351" y="1274232"/>
                        <a:pt x="231962" y="1275070"/>
                      </a:cubicBezTo>
                      <a:cubicBezTo>
                        <a:pt x="230572" y="1275629"/>
                        <a:pt x="229169" y="1275349"/>
                        <a:pt x="228338" y="1274512"/>
                      </a:cubicBezTo>
                      <a:cubicBezTo>
                        <a:pt x="180906" y="1234899"/>
                        <a:pt x="99174" y="1257494"/>
                        <a:pt x="73497" y="1311059"/>
                      </a:cubicBezTo>
                      <a:cubicBezTo>
                        <a:pt x="61782" y="1336723"/>
                        <a:pt x="59276" y="1365738"/>
                        <a:pt x="65692" y="1393078"/>
                      </a:cubicBezTo>
                      <a:cubicBezTo>
                        <a:pt x="73224" y="1424602"/>
                        <a:pt x="92745" y="1450825"/>
                        <a:pt x="105032" y="1480398"/>
                      </a:cubicBezTo>
                      <a:cubicBezTo>
                        <a:pt x="111162" y="1496857"/>
                        <a:pt x="115630" y="1513874"/>
                        <a:pt x="117578" y="1531171"/>
                      </a:cubicBezTo>
                      <a:cubicBezTo>
                        <a:pt x="119253" y="1542051"/>
                        <a:pt x="120098" y="1557676"/>
                        <a:pt x="128176" y="1566043"/>
                      </a:cubicBezTo>
                      <a:cubicBezTo>
                        <a:pt x="136553" y="1574972"/>
                        <a:pt x="153009" y="1576089"/>
                        <a:pt x="164451" y="1578878"/>
                      </a:cubicBezTo>
                      <a:cubicBezTo>
                        <a:pt x="180075" y="1581947"/>
                        <a:pt x="195414" y="1586966"/>
                        <a:pt x="209649" y="1594220"/>
                      </a:cubicBezTo>
                      <a:cubicBezTo>
                        <a:pt x="266003" y="1623514"/>
                        <a:pt x="294732" y="1692142"/>
                        <a:pt x="334631" y="1738732"/>
                      </a:cubicBezTo>
                      <a:cubicBezTo>
                        <a:pt x="357502" y="1765234"/>
                        <a:pt x="382607" y="1790343"/>
                        <a:pt x="409116" y="1813497"/>
                      </a:cubicBezTo>
                      <a:cubicBezTo>
                        <a:pt x="434780" y="1835537"/>
                        <a:pt x="475510" y="1853951"/>
                        <a:pt x="479133" y="1890495"/>
                      </a:cubicBezTo>
                      <a:cubicBezTo>
                        <a:pt x="480250" y="1902493"/>
                        <a:pt x="469366" y="1914487"/>
                        <a:pt x="458496" y="1917559"/>
                      </a:cubicBezTo>
                      <a:cubicBezTo>
                        <a:pt x="431156" y="1924812"/>
                        <a:pt x="411622" y="1906120"/>
                        <a:pt x="391816" y="1890495"/>
                      </a:cubicBezTo>
                      <a:cubicBezTo>
                        <a:pt x="373127" y="1875991"/>
                        <a:pt x="355554" y="1860646"/>
                        <a:pt x="338527" y="1844187"/>
                      </a:cubicBezTo>
                      <a:cubicBezTo>
                        <a:pt x="305057" y="1812104"/>
                        <a:pt x="274639" y="1776673"/>
                        <a:pt x="247586" y="1739012"/>
                      </a:cubicBezTo>
                      <a:cubicBezTo>
                        <a:pt x="228052" y="1711672"/>
                        <a:pt x="211597" y="1676521"/>
                        <a:pt x="183413" y="1656711"/>
                      </a:cubicBezTo>
                      <a:cubicBezTo>
                        <a:pt x="154684" y="1636625"/>
                        <a:pt x="115902" y="1641928"/>
                        <a:pt x="87732" y="1618491"/>
                      </a:cubicBezTo>
                      <a:cubicBezTo>
                        <a:pt x="53691" y="1590314"/>
                        <a:pt x="60393" y="1552094"/>
                        <a:pt x="50626" y="1513874"/>
                      </a:cubicBezTo>
                      <a:cubicBezTo>
                        <a:pt x="41145" y="1477050"/>
                        <a:pt x="15753" y="1446643"/>
                        <a:pt x="8220" y="1408978"/>
                      </a:cubicBezTo>
                      <a:cubicBezTo>
                        <a:pt x="-5443" y="1341467"/>
                        <a:pt x="14922" y="1258887"/>
                        <a:pt x="80757" y="1225411"/>
                      </a:cubicBezTo>
                      <a:cubicBezTo>
                        <a:pt x="84939" y="1223456"/>
                        <a:pt x="88849" y="1221788"/>
                        <a:pt x="93031" y="1220112"/>
                      </a:cubicBezTo>
                      <a:cubicBezTo>
                        <a:pt x="91914" y="1219274"/>
                        <a:pt x="90797" y="1218157"/>
                        <a:pt x="89680" y="1217040"/>
                      </a:cubicBezTo>
                      <a:cubicBezTo>
                        <a:pt x="82147" y="1208949"/>
                        <a:pt x="79082" y="1195279"/>
                        <a:pt x="76848" y="1184961"/>
                      </a:cubicBezTo>
                      <a:cubicBezTo>
                        <a:pt x="69315" y="1152874"/>
                        <a:pt x="65133" y="1119398"/>
                        <a:pt x="60665" y="1086760"/>
                      </a:cubicBezTo>
                      <a:cubicBezTo>
                        <a:pt x="51457" y="1020359"/>
                        <a:pt x="56211" y="952848"/>
                        <a:pt x="67081" y="886734"/>
                      </a:cubicBezTo>
                      <a:cubicBezTo>
                        <a:pt x="76848" y="824795"/>
                        <a:pt x="92745" y="763979"/>
                        <a:pt x="113954" y="704839"/>
                      </a:cubicBezTo>
                      <a:cubicBezTo>
                        <a:pt x="106149" y="699254"/>
                        <a:pt x="100564" y="691449"/>
                        <a:pt x="97499" y="682520"/>
                      </a:cubicBezTo>
                      <a:cubicBezTo>
                        <a:pt x="90524" y="661876"/>
                        <a:pt x="96654" y="640952"/>
                        <a:pt x="100836" y="620308"/>
                      </a:cubicBezTo>
                      <a:cubicBezTo>
                        <a:pt x="101953" y="613892"/>
                        <a:pt x="103356" y="607476"/>
                        <a:pt x="104746" y="601339"/>
                      </a:cubicBezTo>
                      <a:cubicBezTo>
                        <a:pt x="101681" y="396846"/>
                        <a:pt x="272978" y="227504"/>
                        <a:pt x="441196" y="134050"/>
                      </a:cubicBezTo>
                      <a:cubicBezTo>
                        <a:pt x="630065" y="28875"/>
                        <a:pt x="855482" y="-15206"/>
                        <a:pt x="1070015" y="8231"/>
                      </a:cubicBezTo>
                      <a:cubicBezTo>
                        <a:pt x="1177424" y="19945"/>
                        <a:pt x="1284548" y="46726"/>
                        <a:pt x="1378839" y="101126"/>
                      </a:cubicBezTo>
                      <a:cubicBezTo>
                        <a:pt x="1464767" y="150506"/>
                        <a:pt x="1535070" y="223322"/>
                        <a:pt x="1581385" y="311198"/>
                      </a:cubicBezTo>
                      <a:cubicBezTo>
                        <a:pt x="1625466" y="394891"/>
                        <a:pt x="1647779" y="490579"/>
                        <a:pt x="1650285" y="584877"/>
                      </a:cubicBezTo>
                      <a:cubicBezTo>
                        <a:pt x="1651130" y="632581"/>
                        <a:pt x="1646948" y="680286"/>
                        <a:pt x="1637453" y="726880"/>
                      </a:cubicBezTo>
                      <a:cubicBezTo>
                        <a:pt x="1632999" y="750310"/>
                        <a:pt x="1626024" y="776253"/>
                        <a:pt x="1631596" y="799969"/>
                      </a:cubicBezTo>
                      <a:cubicBezTo>
                        <a:pt x="1636895" y="822847"/>
                        <a:pt x="1658663" y="835679"/>
                        <a:pt x="1674845" y="851024"/>
                      </a:cubicBezTo>
                      <a:cubicBezTo>
                        <a:pt x="1747655" y="921327"/>
                        <a:pt x="1782800" y="1022314"/>
                        <a:pt x="1769137" y="1122470"/>
                      </a:cubicBezTo>
                      <a:cubicBezTo>
                        <a:pt x="1757136" y="1207559"/>
                        <a:pt x="1705808" y="1296552"/>
                        <a:pt x="1630206" y="1341746"/>
                      </a:cubicBezTo>
                      <a:cubicBezTo>
                        <a:pt x="1641363" y="1354858"/>
                        <a:pt x="1650285" y="1369924"/>
                        <a:pt x="1656429" y="1385824"/>
                      </a:cubicBezTo>
                      <a:cubicBezTo>
                        <a:pt x="1671208" y="1423206"/>
                        <a:pt x="1670377" y="1465053"/>
                        <a:pt x="1654195" y="1501601"/>
                      </a:cubicBezTo>
                      <a:cubicBezTo>
                        <a:pt x="1637739" y="1539541"/>
                        <a:pt x="1604815" y="1585573"/>
                        <a:pt x="1567708" y="1605380"/>
                      </a:cubicBezTo>
                      <a:cubicBezTo>
                        <a:pt x="1549305" y="1615702"/>
                        <a:pt x="1527823" y="1617936"/>
                        <a:pt x="1507731" y="1612354"/>
                      </a:cubicBezTo>
                      <a:cubicBezTo>
                        <a:pt x="1495457" y="1745707"/>
                        <a:pt x="1458637" y="1873199"/>
                        <a:pt x="1362942" y="1975864"/>
                      </a:cubicBezTo>
                      <a:cubicBezTo>
                        <a:pt x="1285937" y="2058441"/>
                        <a:pt x="1181048" y="2115912"/>
                        <a:pt x="1069170" y="2131813"/>
                      </a:cubicBezTo>
                      <a:cubicBezTo>
                        <a:pt x="1044623" y="2135160"/>
                        <a:pt x="1020076" y="2136836"/>
                        <a:pt x="995244" y="2136836"/>
                      </a:cubicBezTo>
                      <a:cubicBezTo>
                        <a:pt x="958423" y="2136836"/>
                        <a:pt x="921603" y="2133209"/>
                        <a:pt x="885328" y="2126234"/>
                      </a:cubicBezTo>
                      <a:close/>
                      <a:moveTo>
                        <a:pt x="211869" y="1464218"/>
                      </a:moveTo>
                      <a:cubicBezTo>
                        <a:pt x="200999" y="1443574"/>
                        <a:pt x="192907" y="1424323"/>
                        <a:pt x="175894" y="1407864"/>
                      </a:cubicBezTo>
                      <a:cubicBezTo>
                        <a:pt x="158035" y="1391402"/>
                        <a:pt x="137112" y="1378849"/>
                        <a:pt x="113954" y="1371316"/>
                      </a:cubicBezTo>
                      <a:cubicBezTo>
                        <a:pt x="112565" y="1370758"/>
                        <a:pt x="112006" y="1369365"/>
                        <a:pt x="112279" y="1367969"/>
                      </a:cubicBezTo>
                      <a:cubicBezTo>
                        <a:pt x="112565" y="1366855"/>
                        <a:pt x="113668" y="1366297"/>
                        <a:pt x="114513" y="1366297"/>
                      </a:cubicBezTo>
                      <a:cubicBezTo>
                        <a:pt x="141852" y="1364900"/>
                        <a:pt x="169192" y="1372154"/>
                        <a:pt x="192349" y="1386382"/>
                      </a:cubicBezTo>
                      <a:cubicBezTo>
                        <a:pt x="216337" y="1401169"/>
                        <a:pt x="238378" y="1422372"/>
                        <a:pt x="248976" y="1448594"/>
                      </a:cubicBezTo>
                      <a:cubicBezTo>
                        <a:pt x="255119" y="1462822"/>
                        <a:pt x="241170" y="1473982"/>
                        <a:pt x="228338" y="1473982"/>
                      </a:cubicBezTo>
                      <a:cubicBezTo>
                        <a:pt x="221364" y="1474261"/>
                        <a:pt x="214948" y="1470355"/>
                        <a:pt x="211869" y="1464218"/>
                      </a:cubicBezTo>
                      <a:close/>
                    </a:path>
                  </a:pathLst>
                </a:custGeom>
                <a:solidFill>
                  <a:srgbClr val="002F6C"/>
                </a:solidFill>
                <a:ln w="27875" cap="flat">
                  <a:noFill/>
                  <a:prstDash val="solid"/>
                  <a:miter/>
                </a:ln>
              </p:spPr>
              <p:txBody>
                <a:bodyPr rtlCol="0" anchor="ctr"/>
                <a:lstStyle/>
                <a:p>
                  <a:endParaRPr lang="fi-FI"/>
                </a:p>
              </p:txBody>
            </p:sp>
          </p:grpSp>
          <p:grpSp>
            <p:nvGrpSpPr>
              <p:cNvPr id="13" name="Kuva 112" descr="Naisen kasvot">
                <a:extLst>
                  <a:ext uri="{FF2B5EF4-FFF2-40B4-BE49-F238E27FC236}">
                    <a16:creationId xmlns:a16="http://schemas.microsoft.com/office/drawing/2014/main" id="{7E60D474-2C15-4C94-A447-19EA03694490}"/>
                  </a:ext>
                </a:extLst>
              </p:cNvPr>
              <p:cNvGrpSpPr/>
              <p:nvPr/>
            </p:nvGrpSpPr>
            <p:grpSpPr>
              <a:xfrm flipH="1">
                <a:off x="10864308" y="1566884"/>
                <a:ext cx="298245" cy="330002"/>
                <a:chOff x="4637866" y="2789289"/>
                <a:chExt cx="811657" cy="898081"/>
              </a:xfrm>
              <a:solidFill>
                <a:srgbClr val="002F6C"/>
              </a:solidFill>
            </p:grpSpPr>
            <p:sp>
              <p:nvSpPr>
                <p:cNvPr id="37" name="Vapaamuotoinen: Muoto 36">
                  <a:extLst>
                    <a:ext uri="{FF2B5EF4-FFF2-40B4-BE49-F238E27FC236}">
                      <a16:creationId xmlns:a16="http://schemas.microsoft.com/office/drawing/2014/main" id="{4357289B-A2BB-43FA-9AEE-0C049863DE4D}"/>
                    </a:ext>
                  </a:extLst>
                </p:cNvPr>
                <p:cNvSpPr/>
                <p:nvPr/>
              </p:nvSpPr>
              <p:spPr>
                <a:xfrm>
                  <a:off x="4873424" y="3455140"/>
                  <a:ext cx="374299" cy="222998"/>
                </a:xfrm>
                <a:custGeom>
                  <a:avLst/>
                  <a:gdLst>
                    <a:gd name="connsiteX0" fmla="*/ 0 w 374299"/>
                    <a:gd name="connsiteY0" fmla="*/ 37569 h 222998"/>
                    <a:gd name="connsiteX1" fmla="*/ 176301 w 374299"/>
                    <a:gd name="connsiteY1" fmla="*/ 2309 h 222998"/>
                    <a:gd name="connsiteX2" fmla="*/ 234163 w 374299"/>
                    <a:gd name="connsiteY2" fmla="*/ 44802 h 222998"/>
                    <a:gd name="connsiteX3" fmla="*/ 279369 w 374299"/>
                    <a:gd name="connsiteY3" fmla="*/ 21296 h 222998"/>
                    <a:gd name="connsiteX4" fmla="*/ 374300 w 374299"/>
                    <a:gd name="connsiteY4" fmla="*/ 88199 h 222998"/>
                    <a:gd name="connsiteX5" fmla="*/ 192574 w 374299"/>
                    <a:gd name="connsiteY5" fmla="*/ 222007 h 222998"/>
                    <a:gd name="connsiteX6" fmla="*/ 0 w 374299"/>
                    <a:gd name="connsiteY6" fmla="*/ 37569 h 22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299" h="222998">
                      <a:moveTo>
                        <a:pt x="0" y="37569"/>
                      </a:moveTo>
                      <a:cubicBezTo>
                        <a:pt x="0" y="21476"/>
                        <a:pt x="136520" y="-8540"/>
                        <a:pt x="176301" y="2309"/>
                      </a:cubicBezTo>
                      <a:cubicBezTo>
                        <a:pt x="206980" y="10687"/>
                        <a:pt x="226930" y="44802"/>
                        <a:pt x="234163" y="44802"/>
                      </a:cubicBezTo>
                      <a:cubicBezTo>
                        <a:pt x="241396" y="44802"/>
                        <a:pt x="263095" y="23104"/>
                        <a:pt x="279369" y="21296"/>
                      </a:cubicBezTo>
                      <a:cubicBezTo>
                        <a:pt x="295642" y="19487"/>
                        <a:pt x="374300" y="55652"/>
                        <a:pt x="374300" y="88199"/>
                      </a:cubicBezTo>
                      <a:cubicBezTo>
                        <a:pt x="374300" y="122555"/>
                        <a:pt x="306492" y="234664"/>
                        <a:pt x="192574" y="222007"/>
                      </a:cubicBezTo>
                      <a:cubicBezTo>
                        <a:pt x="78657" y="209349"/>
                        <a:pt x="0" y="87295"/>
                        <a:pt x="0" y="37569"/>
                      </a:cubicBezTo>
                      <a:close/>
                    </a:path>
                  </a:pathLst>
                </a:custGeom>
                <a:grpFill/>
                <a:ln w="30063" cap="flat">
                  <a:noFill/>
                  <a:prstDash val="solid"/>
                  <a:miter/>
                </a:ln>
              </p:spPr>
              <p:txBody>
                <a:bodyPr rtlCol="0" anchor="ctr"/>
                <a:lstStyle/>
                <a:p>
                  <a:endParaRPr lang="fi-FI"/>
                </a:p>
              </p:txBody>
            </p:sp>
            <p:grpSp>
              <p:nvGrpSpPr>
                <p:cNvPr id="38" name="Kuva 112" descr="Naisen kasvot">
                  <a:extLst>
                    <a:ext uri="{FF2B5EF4-FFF2-40B4-BE49-F238E27FC236}">
                      <a16:creationId xmlns:a16="http://schemas.microsoft.com/office/drawing/2014/main" id="{31971831-6075-47CB-B0B8-18FEDBC8449A}"/>
                    </a:ext>
                  </a:extLst>
                </p:cNvPr>
                <p:cNvGrpSpPr/>
                <p:nvPr/>
              </p:nvGrpSpPr>
              <p:grpSpPr>
                <a:xfrm>
                  <a:off x="4637866" y="2789289"/>
                  <a:ext cx="811657" cy="898081"/>
                  <a:chOff x="4637866" y="2789289"/>
                  <a:chExt cx="811657" cy="898081"/>
                </a:xfrm>
                <a:grpFill/>
              </p:grpSpPr>
              <p:sp>
                <p:nvSpPr>
                  <p:cNvPr id="39" name="Vapaamuotoinen: Muoto 38">
                    <a:extLst>
                      <a:ext uri="{FF2B5EF4-FFF2-40B4-BE49-F238E27FC236}">
                        <a16:creationId xmlns:a16="http://schemas.microsoft.com/office/drawing/2014/main" id="{A794C603-E139-48B7-B053-2E2469C1984E}"/>
                      </a:ext>
                    </a:extLst>
                  </p:cNvPr>
                  <p:cNvSpPr/>
                  <p:nvPr/>
                </p:nvSpPr>
                <p:spPr>
                  <a:xfrm>
                    <a:off x="4853401" y="3441108"/>
                    <a:ext cx="410994" cy="246262"/>
                  </a:xfrm>
                  <a:custGeom>
                    <a:avLst/>
                    <a:gdLst>
                      <a:gd name="connsiteX0" fmla="*/ 403756 w 410994"/>
                      <a:gd name="connsiteY0" fmla="*/ 86138 h 246262"/>
                      <a:gd name="connsiteX1" fmla="*/ 375668 w 410994"/>
                      <a:gd name="connsiteY1" fmla="*/ 59738 h 246262"/>
                      <a:gd name="connsiteX2" fmla="*/ 330312 w 410994"/>
                      <a:gd name="connsiteY2" fmla="*/ 31017 h 246262"/>
                      <a:gd name="connsiteX3" fmla="*/ 257773 w 410994"/>
                      <a:gd name="connsiteY3" fmla="*/ 44700 h 246262"/>
                      <a:gd name="connsiteX4" fmla="*/ 163294 w 410994"/>
                      <a:gd name="connsiteY4" fmla="*/ 218 h 246262"/>
                      <a:gd name="connsiteX5" fmla="*/ 10319 w 410994"/>
                      <a:gd name="connsiteY5" fmla="*/ 37075 h 246262"/>
                      <a:gd name="connsiteX6" fmla="*/ 9415 w 410994"/>
                      <a:gd name="connsiteY6" fmla="*/ 37587 h 246262"/>
                      <a:gd name="connsiteX7" fmla="*/ 4985 w 410994"/>
                      <a:gd name="connsiteY7" fmla="*/ 57839 h 246262"/>
                      <a:gd name="connsiteX8" fmla="*/ 143223 w 410994"/>
                      <a:gd name="connsiteY8" fmla="*/ 227992 h 246262"/>
                      <a:gd name="connsiteX9" fmla="*/ 382117 w 410994"/>
                      <a:gd name="connsiteY9" fmla="*/ 164222 h 246262"/>
                      <a:gd name="connsiteX10" fmla="*/ 404961 w 410994"/>
                      <a:gd name="connsiteY10" fmla="*/ 120825 h 246262"/>
                      <a:gd name="connsiteX11" fmla="*/ 408397 w 410994"/>
                      <a:gd name="connsiteY11" fmla="*/ 104973 h 246262"/>
                      <a:gd name="connsiteX12" fmla="*/ 408758 w 410994"/>
                      <a:gd name="connsiteY12" fmla="*/ 102713 h 246262"/>
                      <a:gd name="connsiteX13" fmla="*/ 409421 w 410994"/>
                      <a:gd name="connsiteY13" fmla="*/ 101899 h 246262"/>
                      <a:gd name="connsiteX14" fmla="*/ 403756 w 410994"/>
                      <a:gd name="connsiteY14" fmla="*/ 86138 h 246262"/>
                      <a:gd name="connsiteX15" fmla="*/ 197228 w 410994"/>
                      <a:gd name="connsiteY15" fmla="*/ 40119 h 246262"/>
                      <a:gd name="connsiteX16" fmla="*/ 248641 w 410994"/>
                      <a:gd name="connsiteY16" fmla="*/ 72757 h 246262"/>
                      <a:gd name="connsiteX17" fmla="*/ 262655 w 410994"/>
                      <a:gd name="connsiteY17" fmla="*/ 68116 h 246262"/>
                      <a:gd name="connsiteX18" fmla="*/ 344024 w 410994"/>
                      <a:gd name="connsiteY18" fmla="*/ 68899 h 246262"/>
                      <a:gd name="connsiteX19" fmla="*/ 375517 w 410994"/>
                      <a:gd name="connsiteY19" fmla="*/ 90929 h 246262"/>
                      <a:gd name="connsiteX20" fmla="*/ 342427 w 410994"/>
                      <a:gd name="connsiteY20" fmla="*/ 100573 h 246262"/>
                      <a:gd name="connsiteX21" fmla="*/ 278869 w 410994"/>
                      <a:gd name="connsiteY21" fmla="*/ 106902 h 246262"/>
                      <a:gd name="connsiteX22" fmla="*/ 155398 w 410994"/>
                      <a:gd name="connsiteY22" fmla="*/ 87976 h 246262"/>
                      <a:gd name="connsiteX23" fmla="*/ 54620 w 410994"/>
                      <a:gd name="connsiteY23" fmla="*/ 55519 h 246262"/>
                      <a:gd name="connsiteX24" fmla="*/ 54409 w 410994"/>
                      <a:gd name="connsiteY24" fmla="*/ 55278 h 246262"/>
                      <a:gd name="connsiteX25" fmla="*/ 54018 w 410994"/>
                      <a:gd name="connsiteY25" fmla="*/ 55278 h 246262"/>
                      <a:gd name="connsiteX26" fmla="*/ 48894 w 410994"/>
                      <a:gd name="connsiteY26" fmla="*/ 53228 h 246262"/>
                      <a:gd name="connsiteX27" fmla="*/ 139847 w 410994"/>
                      <a:gd name="connsiteY27" fmla="*/ 39486 h 246262"/>
                      <a:gd name="connsiteX28" fmla="*/ 197228 w 410994"/>
                      <a:gd name="connsiteY28" fmla="*/ 40119 h 246262"/>
                      <a:gd name="connsiteX29" fmla="*/ 356531 w 410994"/>
                      <a:gd name="connsiteY29" fmla="*/ 153765 h 246262"/>
                      <a:gd name="connsiteX30" fmla="*/ 222844 w 410994"/>
                      <a:gd name="connsiteY30" fmla="*/ 220156 h 246262"/>
                      <a:gd name="connsiteX31" fmla="*/ 34308 w 410994"/>
                      <a:gd name="connsiteY31" fmla="*/ 74806 h 246262"/>
                      <a:gd name="connsiteX32" fmla="*/ 156182 w 410994"/>
                      <a:gd name="connsiteY32" fmla="*/ 125436 h 246262"/>
                      <a:gd name="connsiteX33" fmla="*/ 290080 w 410994"/>
                      <a:gd name="connsiteY33" fmla="*/ 144483 h 246262"/>
                      <a:gd name="connsiteX34" fmla="*/ 371268 w 410994"/>
                      <a:gd name="connsiteY34" fmla="*/ 129866 h 246262"/>
                      <a:gd name="connsiteX35" fmla="*/ 356531 w 410994"/>
                      <a:gd name="connsiteY35" fmla="*/ 153765 h 24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0994" h="246262">
                        <a:moveTo>
                          <a:pt x="403756" y="86138"/>
                        </a:moveTo>
                        <a:cubicBezTo>
                          <a:pt x="396945" y="75891"/>
                          <a:pt x="384770" y="66910"/>
                          <a:pt x="375668" y="59738"/>
                        </a:cubicBezTo>
                        <a:cubicBezTo>
                          <a:pt x="361685" y="48768"/>
                          <a:pt x="346737" y="37979"/>
                          <a:pt x="330312" y="31017"/>
                        </a:cubicBezTo>
                        <a:cubicBezTo>
                          <a:pt x="301984" y="19053"/>
                          <a:pt x="276789" y="25141"/>
                          <a:pt x="257773" y="44700"/>
                        </a:cubicBezTo>
                        <a:cubicBezTo>
                          <a:pt x="242252" y="11218"/>
                          <a:pt x="199428" y="-1892"/>
                          <a:pt x="163294" y="218"/>
                        </a:cubicBezTo>
                        <a:cubicBezTo>
                          <a:pt x="112543" y="3201"/>
                          <a:pt x="57755" y="19505"/>
                          <a:pt x="10319" y="37075"/>
                        </a:cubicBezTo>
                        <a:cubicBezTo>
                          <a:pt x="9988" y="37195"/>
                          <a:pt x="9716" y="37406"/>
                          <a:pt x="9415" y="37587"/>
                        </a:cubicBezTo>
                        <a:cubicBezTo>
                          <a:pt x="615" y="39245"/>
                          <a:pt x="-4267" y="51631"/>
                          <a:pt x="4985" y="57839"/>
                        </a:cubicBezTo>
                        <a:cubicBezTo>
                          <a:pt x="23790" y="128480"/>
                          <a:pt x="76922" y="197554"/>
                          <a:pt x="143223" y="227992"/>
                        </a:cubicBezTo>
                        <a:cubicBezTo>
                          <a:pt x="229113" y="267411"/>
                          <a:pt x="328414" y="241644"/>
                          <a:pt x="382117" y="164222"/>
                        </a:cubicBezTo>
                        <a:cubicBezTo>
                          <a:pt x="391339" y="150932"/>
                          <a:pt x="399989" y="136285"/>
                          <a:pt x="404961" y="120825"/>
                        </a:cubicBezTo>
                        <a:cubicBezTo>
                          <a:pt x="406649" y="115551"/>
                          <a:pt x="407643" y="110428"/>
                          <a:pt x="408397" y="104973"/>
                        </a:cubicBezTo>
                        <a:cubicBezTo>
                          <a:pt x="408457" y="104581"/>
                          <a:pt x="408608" y="103707"/>
                          <a:pt x="408758" y="102713"/>
                        </a:cubicBezTo>
                        <a:cubicBezTo>
                          <a:pt x="408969" y="102442"/>
                          <a:pt x="409210" y="102170"/>
                          <a:pt x="409421" y="101899"/>
                        </a:cubicBezTo>
                        <a:cubicBezTo>
                          <a:pt x="413249" y="96595"/>
                          <a:pt x="409602" y="88277"/>
                          <a:pt x="403756" y="86138"/>
                        </a:cubicBezTo>
                        <a:close/>
                        <a:moveTo>
                          <a:pt x="197228" y="40119"/>
                        </a:moveTo>
                        <a:cubicBezTo>
                          <a:pt x="217480" y="45965"/>
                          <a:pt x="230951" y="62269"/>
                          <a:pt x="248641" y="72757"/>
                        </a:cubicBezTo>
                        <a:cubicBezTo>
                          <a:pt x="253373" y="75560"/>
                          <a:pt x="260606" y="73179"/>
                          <a:pt x="262655" y="68116"/>
                        </a:cubicBezTo>
                        <a:cubicBezTo>
                          <a:pt x="290501" y="42861"/>
                          <a:pt x="314099" y="47894"/>
                          <a:pt x="344024" y="68899"/>
                        </a:cubicBezTo>
                        <a:cubicBezTo>
                          <a:pt x="352372" y="74746"/>
                          <a:pt x="363644" y="84661"/>
                          <a:pt x="375517" y="90929"/>
                        </a:cubicBezTo>
                        <a:cubicBezTo>
                          <a:pt x="364427" y="94184"/>
                          <a:pt x="353337" y="98102"/>
                          <a:pt x="342427" y="100573"/>
                        </a:cubicBezTo>
                        <a:cubicBezTo>
                          <a:pt x="321693" y="105305"/>
                          <a:pt x="300085" y="106962"/>
                          <a:pt x="278869" y="106902"/>
                        </a:cubicBezTo>
                        <a:cubicBezTo>
                          <a:pt x="237099" y="106812"/>
                          <a:pt x="195631" y="98705"/>
                          <a:pt x="155398" y="87976"/>
                        </a:cubicBezTo>
                        <a:cubicBezTo>
                          <a:pt x="121856" y="79025"/>
                          <a:pt x="87439" y="68658"/>
                          <a:pt x="54620" y="55519"/>
                        </a:cubicBezTo>
                        <a:cubicBezTo>
                          <a:pt x="54620" y="55398"/>
                          <a:pt x="54560" y="55278"/>
                          <a:pt x="54409" y="55278"/>
                        </a:cubicBezTo>
                        <a:cubicBezTo>
                          <a:pt x="54289" y="55278"/>
                          <a:pt x="54168" y="55278"/>
                          <a:pt x="54018" y="55278"/>
                        </a:cubicBezTo>
                        <a:cubicBezTo>
                          <a:pt x="52300" y="54584"/>
                          <a:pt x="50582" y="53921"/>
                          <a:pt x="48894" y="53228"/>
                        </a:cubicBezTo>
                        <a:cubicBezTo>
                          <a:pt x="79423" y="52565"/>
                          <a:pt x="110615" y="44247"/>
                          <a:pt x="139847" y="39486"/>
                        </a:cubicBezTo>
                        <a:cubicBezTo>
                          <a:pt x="158713" y="36412"/>
                          <a:pt x="178603" y="34754"/>
                          <a:pt x="197228" y="40119"/>
                        </a:cubicBezTo>
                        <a:close/>
                        <a:moveTo>
                          <a:pt x="356531" y="153765"/>
                        </a:moveTo>
                        <a:cubicBezTo>
                          <a:pt x="324857" y="197222"/>
                          <a:pt x="276759" y="221301"/>
                          <a:pt x="222844" y="220156"/>
                        </a:cubicBezTo>
                        <a:cubicBezTo>
                          <a:pt x="131288" y="218227"/>
                          <a:pt x="73335" y="149485"/>
                          <a:pt x="34308" y="74806"/>
                        </a:cubicBezTo>
                        <a:cubicBezTo>
                          <a:pt x="73034" y="95872"/>
                          <a:pt x="113869" y="112959"/>
                          <a:pt x="156182" y="125436"/>
                        </a:cubicBezTo>
                        <a:cubicBezTo>
                          <a:pt x="199277" y="138154"/>
                          <a:pt x="245025" y="145688"/>
                          <a:pt x="290080" y="144483"/>
                        </a:cubicBezTo>
                        <a:cubicBezTo>
                          <a:pt x="314249" y="143820"/>
                          <a:pt x="345351" y="140535"/>
                          <a:pt x="371268" y="129866"/>
                        </a:cubicBezTo>
                        <a:cubicBezTo>
                          <a:pt x="366748" y="138033"/>
                          <a:pt x="362076" y="146110"/>
                          <a:pt x="356531" y="153765"/>
                        </a:cubicBezTo>
                        <a:close/>
                      </a:path>
                    </a:pathLst>
                  </a:custGeom>
                  <a:grpFill/>
                  <a:ln w="30063" cap="flat">
                    <a:noFill/>
                    <a:prstDash val="solid"/>
                    <a:miter/>
                  </a:ln>
                </p:spPr>
                <p:txBody>
                  <a:bodyPr rtlCol="0" anchor="ctr"/>
                  <a:lstStyle/>
                  <a:p>
                    <a:endParaRPr lang="fi-FI"/>
                  </a:p>
                </p:txBody>
              </p:sp>
              <p:sp>
                <p:nvSpPr>
                  <p:cNvPr id="40" name="Vapaamuotoinen: Muoto 39">
                    <a:extLst>
                      <a:ext uri="{FF2B5EF4-FFF2-40B4-BE49-F238E27FC236}">
                        <a16:creationId xmlns:a16="http://schemas.microsoft.com/office/drawing/2014/main" id="{6FA69A4E-55D8-4859-9322-E92E4FF58D75}"/>
                      </a:ext>
                    </a:extLst>
                  </p:cNvPr>
                  <p:cNvSpPr/>
                  <p:nvPr/>
                </p:nvSpPr>
                <p:spPr>
                  <a:xfrm>
                    <a:off x="5037587" y="3102697"/>
                    <a:ext cx="192087" cy="237087"/>
                  </a:xfrm>
                  <a:custGeom>
                    <a:avLst/>
                    <a:gdLst>
                      <a:gd name="connsiteX0" fmla="*/ 13704 w 192087"/>
                      <a:gd name="connsiteY0" fmla="*/ 218775 h 237087"/>
                      <a:gd name="connsiteX1" fmla="*/ 187353 w 192087"/>
                      <a:gd name="connsiteY1" fmla="*/ 184299 h 237087"/>
                      <a:gd name="connsiteX2" fmla="*/ 179969 w 192087"/>
                      <a:gd name="connsiteY2" fmla="*/ 137828 h 237087"/>
                      <a:gd name="connsiteX3" fmla="*/ 152665 w 192087"/>
                      <a:gd name="connsiteY3" fmla="*/ 86505 h 237087"/>
                      <a:gd name="connsiteX4" fmla="*/ 108575 w 192087"/>
                      <a:gd name="connsiteY4" fmla="*/ 4623 h 237087"/>
                      <a:gd name="connsiteX5" fmla="*/ 91909 w 192087"/>
                      <a:gd name="connsiteY5" fmla="*/ 4623 h 237087"/>
                      <a:gd name="connsiteX6" fmla="*/ 97726 w 192087"/>
                      <a:gd name="connsiteY6" fmla="*/ 56699 h 237087"/>
                      <a:gd name="connsiteX7" fmla="*/ 136180 w 192087"/>
                      <a:gd name="connsiteY7" fmla="*/ 134573 h 237087"/>
                      <a:gd name="connsiteX8" fmla="*/ 135397 w 192087"/>
                      <a:gd name="connsiteY8" fmla="*/ 160882 h 237087"/>
                      <a:gd name="connsiteX9" fmla="*/ 108153 w 192087"/>
                      <a:gd name="connsiteY9" fmla="*/ 176011 h 237087"/>
                      <a:gd name="connsiteX10" fmla="*/ 42214 w 192087"/>
                      <a:gd name="connsiteY10" fmla="*/ 169984 h 237087"/>
                      <a:gd name="connsiteX11" fmla="*/ 13704 w 192087"/>
                      <a:gd name="connsiteY11" fmla="*/ 218775 h 23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087" h="237087">
                        <a:moveTo>
                          <a:pt x="13704" y="218775"/>
                        </a:moveTo>
                        <a:cubicBezTo>
                          <a:pt x="66172" y="249424"/>
                          <a:pt x="155528" y="243970"/>
                          <a:pt x="187353" y="184299"/>
                        </a:cubicBezTo>
                        <a:cubicBezTo>
                          <a:pt x="196936" y="166337"/>
                          <a:pt x="190698" y="152776"/>
                          <a:pt x="179969" y="137828"/>
                        </a:cubicBezTo>
                        <a:cubicBezTo>
                          <a:pt x="168698" y="122127"/>
                          <a:pt x="160802" y="103924"/>
                          <a:pt x="152665" y="86505"/>
                        </a:cubicBezTo>
                        <a:cubicBezTo>
                          <a:pt x="139556" y="58327"/>
                          <a:pt x="125964" y="29124"/>
                          <a:pt x="108575" y="4623"/>
                        </a:cubicBezTo>
                        <a:cubicBezTo>
                          <a:pt x="104085" y="-1706"/>
                          <a:pt x="96460" y="-1374"/>
                          <a:pt x="91909" y="4623"/>
                        </a:cubicBezTo>
                        <a:cubicBezTo>
                          <a:pt x="79071" y="21500"/>
                          <a:pt x="89649" y="39280"/>
                          <a:pt x="97726" y="56699"/>
                        </a:cubicBezTo>
                        <a:cubicBezTo>
                          <a:pt x="109871" y="82979"/>
                          <a:pt x="124547" y="108053"/>
                          <a:pt x="136180" y="134573"/>
                        </a:cubicBezTo>
                        <a:cubicBezTo>
                          <a:pt x="142027" y="147954"/>
                          <a:pt x="146909" y="151721"/>
                          <a:pt x="135397" y="160882"/>
                        </a:cubicBezTo>
                        <a:cubicBezTo>
                          <a:pt x="127200" y="167392"/>
                          <a:pt x="118128" y="172756"/>
                          <a:pt x="108153" y="176011"/>
                        </a:cubicBezTo>
                        <a:cubicBezTo>
                          <a:pt x="85882" y="183244"/>
                          <a:pt x="62616" y="181496"/>
                          <a:pt x="42214" y="169984"/>
                        </a:cubicBezTo>
                        <a:cubicBezTo>
                          <a:pt x="10510" y="152143"/>
                          <a:pt x="-17729" y="200422"/>
                          <a:pt x="13704" y="218775"/>
                        </a:cubicBezTo>
                        <a:close/>
                      </a:path>
                    </a:pathLst>
                  </a:custGeom>
                  <a:grpFill/>
                  <a:ln w="30063" cap="flat">
                    <a:noFill/>
                    <a:prstDash val="solid"/>
                    <a:miter/>
                  </a:ln>
                </p:spPr>
                <p:txBody>
                  <a:bodyPr rtlCol="0" anchor="ctr"/>
                  <a:lstStyle/>
                  <a:p>
                    <a:endParaRPr lang="fi-FI"/>
                  </a:p>
                </p:txBody>
              </p:sp>
              <p:sp>
                <p:nvSpPr>
                  <p:cNvPr id="41" name="Vapaamuotoinen: Muoto 40">
                    <a:extLst>
                      <a:ext uri="{FF2B5EF4-FFF2-40B4-BE49-F238E27FC236}">
                        <a16:creationId xmlns:a16="http://schemas.microsoft.com/office/drawing/2014/main" id="{80A75E5A-5CAA-4730-82FF-1EE1F9E2CC45}"/>
                      </a:ext>
                    </a:extLst>
                  </p:cNvPr>
                  <p:cNvSpPr/>
                  <p:nvPr/>
                </p:nvSpPr>
                <p:spPr>
                  <a:xfrm>
                    <a:off x="4637866" y="2789543"/>
                    <a:ext cx="296153" cy="115554"/>
                  </a:xfrm>
                  <a:custGeom>
                    <a:avLst/>
                    <a:gdLst>
                      <a:gd name="connsiteX0" fmla="*/ 28819 w 296153"/>
                      <a:gd name="connsiteY0" fmla="*/ 111129 h 115554"/>
                      <a:gd name="connsiteX1" fmla="*/ 164375 w 296153"/>
                      <a:gd name="connsiteY1" fmla="*/ 40669 h 115554"/>
                      <a:gd name="connsiteX2" fmla="*/ 231188 w 296153"/>
                      <a:gd name="connsiteY2" fmla="*/ 52272 h 115554"/>
                      <a:gd name="connsiteX3" fmla="*/ 271119 w 296153"/>
                      <a:gd name="connsiteY3" fmla="*/ 91992 h 115554"/>
                      <a:gd name="connsiteX4" fmla="*/ 293993 w 296153"/>
                      <a:gd name="connsiteY4" fmla="*/ 82680 h 115554"/>
                      <a:gd name="connsiteX5" fmla="*/ 262530 w 296153"/>
                      <a:gd name="connsiteY5" fmla="*/ 23973 h 115554"/>
                      <a:gd name="connsiteX6" fmla="*/ 176098 w 296153"/>
                      <a:gd name="connsiteY6" fmla="*/ 165 h 115554"/>
                      <a:gd name="connsiteX7" fmla="*/ 5222 w 296153"/>
                      <a:gd name="connsiteY7" fmla="*/ 87532 h 115554"/>
                      <a:gd name="connsiteX8" fmla="*/ 28819 w 296153"/>
                      <a:gd name="connsiteY8" fmla="*/ 111129 h 11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153" h="115554">
                        <a:moveTo>
                          <a:pt x="28819" y="111129"/>
                        </a:moveTo>
                        <a:cubicBezTo>
                          <a:pt x="67454" y="77074"/>
                          <a:pt x="111273" y="45039"/>
                          <a:pt x="164375" y="40669"/>
                        </a:cubicBezTo>
                        <a:cubicBezTo>
                          <a:pt x="187037" y="38831"/>
                          <a:pt x="210936" y="41272"/>
                          <a:pt x="231188" y="52272"/>
                        </a:cubicBezTo>
                        <a:cubicBezTo>
                          <a:pt x="249481" y="62217"/>
                          <a:pt x="255086" y="80751"/>
                          <a:pt x="271119" y="91992"/>
                        </a:cubicBezTo>
                        <a:cubicBezTo>
                          <a:pt x="280281" y="98411"/>
                          <a:pt x="290467" y="91088"/>
                          <a:pt x="293993" y="82680"/>
                        </a:cubicBezTo>
                        <a:cubicBezTo>
                          <a:pt x="303516" y="59926"/>
                          <a:pt x="279467" y="35907"/>
                          <a:pt x="262530" y="23973"/>
                        </a:cubicBezTo>
                        <a:cubicBezTo>
                          <a:pt x="237667" y="6433"/>
                          <a:pt x="206295" y="-1251"/>
                          <a:pt x="176098" y="165"/>
                        </a:cubicBezTo>
                        <a:cubicBezTo>
                          <a:pt x="107958" y="3329"/>
                          <a:pt x="53079" y="42266"/>
                          <a:pt x="5222" y="87532"/>
                        </a:cubicBezTo>
                        <a:cubicBezTo>
                          <a:pt x="-10510" y="102419"/>
                          <a:pt x="12816" y="125233"/>
                          <a:pt x="28819" y="111129"/>
                        </a:cubicBezTo>
                        <a:close/>
                      </a:path>
                    </a:pathLst>
                  </a:custGeom>
                  <a:grpFill/>
                  <a:ln w="30063" cap="flat">
                    <a:noFill/>
                    <a:prstDash val="solid"/>
                    <a:miter/>
                  </a:ln>
                </p:spPr>
                <p:txBody>
                  <a:bodyPr rtlCol="0" anchor="ctr"/>
                  <a:lstStyle/>
                  <a:p>
                    <a:endParaRPr lang="fi-FI"/>
                  </a:p>
                </p:txBody>
              </p:sp>
              <p:sp>
                <p:nvSpPr>
                  <p:cNvPr id="42" name="Vapaamuotoinen: Muoto 41">
                    <a:extLst>
                      <a:ext uri="{FF2B5EF4-FFF2-40B4-BE49-F238E27FC236}">
                        <a16:creationId xmlns:a16="http://schemas.microsoft.com/office/drawing/2014/main" id="{07EDDEE0-596C-4595-86C4-510F006F6D55}"/>
                      </a:ext>
                    </a:extLst>
                  </p:cNvPr>
                  <p:cNvSpPr/>
                  <p:nvPr/>
                </p:nvSpPr>
                <p:spPr>
                  <a:xfrm>
                    <a:off x="5190362" y="2789289"/>
                    <a:ext cx="258070" cy="149827"/>
                  </a:xfrm>
                  <a:custGeom>
                    <a:avLst/>
                    <a:gdLst>
                      <a:gd name="connsiteX0" fmla="*/ 24633 w 258070"/>
                      <a:gd name="connsiteY0" fmla="*/ 65333 h 149827"/>
                      <a:gd name="connsiteX1" fmla="*/ 154312 w 258070"/>
                      <a:gd name="connsiteY1" fmla="*/ 51741 h 149827"/>
                      <a:gd name="connsiteX2" fmla="*/ 205183 w 258070"/>
                      <a:gd name="connsiteY2" fmla="*/ 93541 h 149827"/>
                      <a:gd name="connsiteX3" fmla="*/ 234476 w 258070"/>
                      <a:gd name="connsiteY3" fmla="*/ 148028 h 149827"/>
                      <a:gd name="connsiteX4" fmla="*/ 251232 w 258070"/>
                      <a:gd name="connsiteY4" fmla="*/ 143628 h 149827"/>
                      <a:gd name="connsiteX5" fmla="*/ 231734 w 258070"/>
                      <a:gd name="connsiteY5" fmla="*/ 60180 h 149827"/>
                      <a:gd name="connsiteX6" fmla="*/ 161304 w 258070"/>
                      <a:gd name="connsiteY6" fmla="*/ 10755 h 149827"/>
                      <a:gd name="connsiteX7" fmla="*/ 1699 w 258070"/>
                      <a:gd name="connsiteY7" fmla="*/ 47582 h 149827"/>
                      <a:gd name="connsiteX8" fmla="*/ 24633 w 258070"/>
                      <a:gd name="connsiteY8" fmla="*/ 65333 h 14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70" h="149827">
                        <a:moveTo>
                          <a:pt x="24633" y="65333"/>
                        </a:moveTo>
                        <a:cubicBezTo>
                          <a:pt x="51455" y="31158"/>
                          <a:pt x="119022" y="36793"/>
                          <a:pt x="154312" y="51741"/>
                        </a:cubicBezTo>
                        <a:cubicBezTo>
                          <a:pt x="175016" y="60511"/>
                          <a:pt x="193279" y="74193"/>
                          <a:pt x="205183" y="93541"/>
                        </a:cubicBezTo>
                        <a:cubicBezTo>
                          <a:pt x="216394" y="111774"/>
                          <a:pt x="216032" y="135100"/>
                          <a:pt x="234476" y="148028"/>
                        </a:cubicBezTo>
                        <a:cubicBezTo>
                          <a:pt x="240353" y="152157"/>
                          <a:pt x="247495" y="148541"/>
                          <a:pt x="251232" y="143628"/>
                        </a:cubicBezTo>
                        <a:cubicBezTo>
                          <a:pt x="269465" y="119700"/>
                          <a:pt x="247164" y="80311"/>
                          <a:pt x="231734" y="60180"/>
                        </a:cubicBezTo>
                        <a:cubicBezTo>
                          <a:pt x="213832" y="36884"/>
                          <a:pt x="188728" y="20761"/>
                          <a:pt x="161304" y="10755"/>
                        </a:cubicBezTo>
                        <a:cubicBezTo>
                          <a:pt x="110553" y="-7779"/>
                          <a:pt x="31233" y="-6423"/>
                          <a:pt x="1699" y="47582"/>
                        </a:cubicBezTo>
                        <a:cubicBezTo>
                          <a:pt x="-5925" y="61475"/>
                          <a:pt x="13965" y="78895"/>
                          <a:pt x="24633" y="65333"/>
                        </a:cubicBezTo>
                        <a:close/>
                      </a:path>
                    </a:pathLst>
                  </a:custGeom>
                  <a:grpFill/>
                  <a:ln w="30063" cap="flat">
                    <a:noFill/>
                    <a:prstDash val="solid"/>
                    <a:miter/>
                  </a:ln>
                </p:spPr>
                <p:txBody>
                  <a:bodyPr rtlCol="0" anchor="ctr"/>
                  <a:lstStyle/>
                  <a:p>
                    <a:endParaRPr lang="fi-FI"/>
                  </a:p>
                </p:txBody>
              </p:sp>
              <p:sp>
                <p:nvSpPr>
                  <p:cNvPr id="43" name="Vapaamuotoinen: Muoto 42">
                    <a:extLst>
                      <a:ext uri="{FF2B5EF4-FFF2-40B4-BE49-F238E27FC236}">
                        <a16:creationId xmlns:a16="http://schemas.microsoft.com/office/drawing/2014/main" id="{AC0D3D66-6643-4373-910E-9093A3FE77A0}"/>
                      </a:ext>
                    </a:extLst>
                  </p:cNvPr>
                  <p:cNvSpPr/>
                  <p:nvPr/>
                </p:nvSpPr>
                <p:spPr>
                  <a:xfrm>
                    <a:off x="4645613" y="3002407"/>
                    <a:ext cx="301709" cy="123371"/>
                  </a:xfrm>
                  <a:custGeom>
                    <a:avLst/>
                    <a:gdLst>
                      <a:gd name="connsiteX0" fmla="*/ 300802 w 301709"/>
                      <a:gd name="connsiteY0" fmla="*/ 107957 h 123371"/>
                      <a:gd name="connsiteX1" fmla="*/ 164463 w 301709"/>
                      <a:gd name="connsiteY1" fmla="*/ 38310 h 123371"/>
                      <a:gd name="connsiteX2" fmla="*/ 106661 w 301709"/>
                      <a:gd name="connsiteY2" fmla="*/ 49642 h 123371"/>
                      <a:gd name="connsiteX3" fmla="*/ 98795 w 301709"/>
                      <a:gd name="connsiteY3" fmla="*/ 43614 h 123371"/>
                      <a:gd name="connsiteX4" fmla="*/ 81074 w 301709"/>
                      <a:gd name="connsiteY4" fmla="*/ 10735 h 123371"/>
                      <a:gd name="connsiteX5" fmla="*/ 52264 w 301709"/>
                      <a:gd name="connsiteY5" fmla="*/ 18691 h 123371"/>
                      <a:gd name="connsiteX6" fmla="*/ 66458 w 301709"/>
                      <a:gd name="connsiteY6" fmla="*/ 52324 h 123371"/>
                      <a:gd name="connsiteX7" fmla="*/ 20741 w 301709"/>
                      <a:gd name="connsiteY7" fmla="*/ 19595 h 123371"/>
                      <a:gd name="connsiteX8" fmla="*/ 700 w 301709"/>
                      <a:gd name="connsiteY8" fmla="*/ 28034 h 123371"/>
                      <a:gd name="connsiteX9" fmla="*/ 56995 w 301709"/>
                      <a:gd name="connsiteY9" fmla="*/ 83184 h 123371"/>
                      <a:gd name="connsiteX10" fmla="*/ 110609 w 301709"/>
                      <a:gd name="connsiteY10" fmla="*/ 85113 h 123371"/>
                      <a:gd name="connsiteX11" fmla="*/ 120132 w 301709"/>
                      <a:gd name="connsiteY11" fmla="*/ 83546 h 123371"/>
                      <a:gd name="connsiteX12" fmla="*/ 139480 w 301709"/>
                      <a:gd name="connsiteY12" fmla="*/ 80140 h 123371"/>
                      <a:gd name="connsiteX13" fmla="*/ 193907 w 301709"/>
                      <a:gd name="connsiteY13" fmla="*/ 76373 h 123371"/>
                      <a:gd name="connsiteX14" fmla="*/ 282117 w 301709"/>
                      <a:gd name="connsiteY14" fmla="*/ 122302 h 123371"/>
                      <a:gd name="connsiteX15" fmla="*/ 300802 w 301709"/>
                      <a:gd name="connsiteY15" fmla="*/ 107957 h 12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709" h="123371">
                        <a:moveTo>
                          <a:pt x="300802" y="107957"/>
                        </a:moveTo>
                        <a:cubicBezTo>
                          <a:pt x="280400" y="57598"/>
                          <a:pt x="215877" y="32976"/>
                          <a:pt x="164463" y="38310"/>
                        </a:cubicBezTo>
                        <a:cubicBezTo>
                          <a:pt x="146351" y="40179"/>
                          <a:pt x="126310" y="45935"/>
                          <a:pt x="106661" y="49642"/>
                        </a:cubicBezTo>
                        <a:cubicBezTo>
                          <a:pt x="103888" y="47864"/>
                          <a:pt x="101206" y="45965"/>
                          <a:pt x="98795" y="43614"/>
                        </a:cubicBezTo>
                        <a:cubicBezTo>
                          <a:pt x="89422" y="34513"/>
                          <a:pt x="83817" y="23393"/>
                          <a:pt x="81074" y="10735"/>
                        </a:cubicBezTo>
                        <a:cubicBezTo>
                          <a:pt x="77006" y="-8100"/>
                          <a:pt x="48587" y="-54"/>
                          <a:pt x="52264" y="18691"/>
                        </a:cubicBezTo>
                        <a:cubicBezTo>
                          <a:pt x="54644" y="30806"/>
                          <a:pt x="59557" y="42198"/>
                          <a:pt x="66458" y="52324"/>
                        </a:cubicBezTo>
                        <a:cubicBezTo>
                          <a:pt x="48195" y="50094"/>
                          <a:pt x="32132" y="41294"/>
                          <a:pt x="20741" y="19595"/>
                        </a:cubicBezTo>
                        <a:cubicBezTo>
                          <a:pt x="15075" y="8806"/>
                          <a:pt x="-3851" y="16311"/>
                          <a:pt x="700" y="28034"/>
                        </a:cubicBezTo>
                        <a:cubicBezTo>
                          <a:pt x="10705" y="53891"/>
                          <a:pt x="30505" y="73992"/>
                          <a:pt x="56995" y="83184"/>
                        </a:cubicBezTo>
                        <a:cubicBezTo>
                          <a:pt x="74022" y="89091"/>
                          <a:pt x="92466" y="87885"/>
                          <a:pt x="110609" y="85113"/>
                        </a:cubicBezTo>
                        <a:cubicBezTo>
                          <a:pt x="113803" y="85294"/>
                          <a:pt x="116998" y="84842"/>
                          <a:pt x="120132" y="83546"/>
                        </a:cubicBezTo>
                        <a:cubicBezTo>
                          <a:pt x="126702" y="82401"/>
                          <a:pt x="133181" y="81165"/>
                          <a:pt x="139480" y="80140"/>
                        </a:cubicBezTo>
                        <a:cubicBezTo>
                          <a:pt x="157712" y="77157"/>
                          <a:pt x="175343" y="73510"/>
                          <a:pt x="193907" y="76373"/>
                        </a:cubicBezTo>
                        <a:cubicBezTo>
                          <a:pt x="229167" y="81798"/>
                          <a:pt x="250805" y="108891"/>
                          <a:pt x="282117" y="122302"/>
                        </a:cubicBezTo>
                        <a:cubicBezTo>
                          <a:pt x="290827" y="126069"/>
                          <a:pt x="305504" y="119559"/>
                          <a:pt x="300802" y="107957"/>
                        </a:cubicBezTo>
                        <a:close/>
                      </a:path>
                    </a:pathLst>
                  </a:custGeom>
                  <a:grpFill/>
                  <a:ln w="30063" cap="flat">
                    <a:noFill/>
                    <a:prstDash val="solid"/>
                    <a:miter/>
                  </a:ln>
                </p:spPr>
                <p:txBody>
                  <a:bodyPr rtlCol="0" anchor="ctr"/>
                  <a:lstStyle/>
                  <a:p>
                    <a:endParaRPr lang="fi-FI"/>
                  </a:p>
                </p:txBody>
              </p:sp>
              <p:sp>
                <p:nvSpPr>
                  <p:cNvPr id="44" name="Vapaamuotoinen: Muoto 43">
                    <a:extLst>
                      <a:ext uri="{FF2B5EF4-FFF2-40B4-BE49-F238E27FC236}">
                        <a16:creationId xmlns:a16="http://schemas.microsoft.com/office/drawing/2014/main" id="{FCD80D1B-FA92-488C-B84C-E49ECC28385B}"/>
                      </a:ext>
                    </a:extLst>
                  </p:cNvPr>
                  <p:cNvSpPr/>
                  <p:nvPr/>
                </p:nvSpPr>
                <p:spPr>
                  <a:xfrm>
                    <a:off x="5199185" y="3009798"/>
                    <a:ext cx="250339" cy="123847"/>
                  </a:xfrm>
                  <a:custGeom>
                    <a:avLst/>
                    <a:gdLst>
                      <a:gd name="connsiteX0" fmla="*/ 229842 w 250339"/>
                      <a:gd name="connsiteY0" fmla="*/ 19678 h 123847"/>
                      <a:gd name="connsiteX1" fmla="*/ 196209 w 250339"/>
                      <a:gd name="connsiteY1" fmla="*/ 52919 h 123847"/>
                      <a:gd name="connsiteX2" fmla="*/ 208445 w 250339"/>
                      <a:gd name="connsiteY2" fmla="*/ 18774 h 123847"/>
                      <a:gd name="connsiteX3" fmla="*/ 179634 w 250339"/>
                      <a:gd name="connsiteY3" fmla="*/ 10818 h 123847"/>
                      <a:gd name="connsiteX4" fmla="*/ 165440 w 250339"/>
                      <a:gd name="connsiteY4" fmla="*/ 44089 h 123847"/>
                      <a:gd name="connsiteX5" fmla="*/ 161371 w 250339"/>
                      <a:gd name="connsiteY5" fmla="*/ 48097 h 123847"/>
                      <a:gd name="connsiteX6" fmla="*/ 152662 w 250339"/>
                      <a:gd name="connsiteY6" fmla="*/ 45777 h 123847"/>
                      <a:gd name="connsiteX7" fmla="*/ 113875 w 250339"/>
                      <a:gd name="connsiteY7" fmla="*/ 38363 h 123847"/>
                      <a:gd name="connsiteX8" fmla="*/ 410 w 250339"/>
                      <a:gd name="connsiteY8" fmla="*/ 108039 h 123847"/>
                      <a:gd name="connsiteX9" fmla="*/ 19095 w 250339"/>
                      <a:gd name="connsiteY9" fmla="*/ 122384 h 123847"/>
                      <a:gd name="connsiteX10" fmla="*/ 90339 w 250339"/>
                      <a:gd name="connsiteY10" fmla="*/ 76546 h 123847"/>
                      <a:gd name="connsiteX11" fmla="*/ 135182 w 250339"/>
                      <a:gd name="connsiteY11" fmla="*/ 80524 h 123847"/>
                      <a:gd name="connsiteX12" fmla="*/ 148382 w 250339"/>
                      <a:gd name="connsiteY12" fmla="*/ 83176 h 123847"/>
                      <a:gd name="connsiteX13" fmla="*/ 158840 w 250339"/>
                      <a:gd name="connsiteY13" fmla="*/ 85196 h 123847"/>
                      <a:gd name="connsiteX14" fmla="*/ 201182 w 250339"/>
                      <a:gd name="connsiteY14" fmla="*/ 84171 h 123847"/>
                      <a:gd name="connsiteX15" fmla="*/ 249913 w 250339"/>
                      <a:gd name="connsiteY15" fmla="*/ 28116 h 123847"/>
                      <a:gd name="connsiteX16" fmla="*/ 229842 w 250339"/>
                      <a:gd name="connsiteY16" fmla="*/ 19678 h 123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339" h="123847">
                        <a:moveTo>
                          <a:pt x="229842" y="19678"/>
                        </a:moveTo>
                        <a:cubicBezTo>
                          <a:pt x="223031" y="34747"/>
                          <a:pt x="212815" y="48429"/>
                          <a:pt x="196209" y="52919"/>
                        </a:cubicBezTo>
                        <a:cubicBezTo>
                          <a:pt x="202357" y="42431"/>
                          <a:pt x="206486" y="30919"/>
                          <a:pt x="208445" y="18774"/>
                        </a:cubicBezTo>
                        <a:cubicBezTo>
                          <a:pt x="211428" y="59"/>
                          <a:pt x="183100" y="-8229"/>
                          <a:pt x="179634" y="10818"/>
                        </a:cubicBezTo>
                        <a:cubicBezTo>
                          <a:pt x="177434" y="22903"/>
                          <a:pt x="173305" y="34475"/>
                          <a:pt x="165440" y="44089"/>
                        </a:cubicBezTo>
                        <a:cubicBezTo>
                          <a:pt x="164264" y="45505"/>
                          <a:pt x="162878" y="46831"/>
                          <a:pt x="161371" y="48097"/>
                        </a:cubicBezTo>
                        <a:cubicBezTo>
                          <a:pt x="158508" y="47223"/>
                          <a:pt x="155615" y="46379"/>
                          <a:pt x="152662" y="45777"/>
                        </a:cubicBezTo>
                        <a:cubicBezTo>
                          <a:pt x="142566" y="43667"/>
                          <a:pt x="126653" y="39779"/>
                          <a:pt x="113875" y="38363"/>
                        </a:cubicBezTo>
                        <a:cubicBezTo>
                          <a:pt x="68791" y="33360"/>
                          <a:pt x="11772" y="61659"/>
                          <a:pt x="410" y="108039"/>
                        </a:cubicBezTo>
                        <a:cubicBezTo>
                          <a:pt x="-2332" y="119280"/>
                          <a:pt x="9210" y="127267"/>
                          <a:pt x="19095" y="122384"/>
                        </a:cubicBezTo>
                        <a:cubicBezTo>
                          <a:pt x="44892" y="109667"/>
                          <a:pt x="60684" y="82393"/>
                          <a:pt x="90339" y="76546"/>
                        </a:cubicBezTo>
                        <a:cubicBezTo>
                          <a:pt x="106040" y="73442"/>
                          <a:pt x="119933" y="77692"/>
                          <a:pt x="135182" y="80524"/>
                        </a:cubicBezTo>
                        <a:cubicBezTo>
                          <a:pt x="139492" y="81338"/>
                          <a:pt x="143922" y="82242"/>
                          <a:pt x="148382" y="83176"/>
                        </a:cubicBezTo>
                        <a:cubicBezTo>
                          <a:pt x="151848" y="84955"/>
                          <a:pt x="155374" y="85527"/>
                          <a:pt x="158840" y="85196"/>
                        </a:cubicBezTo>
                        <a:cubicBezTo>
                          <a:pt x="173124" y="87697"/>
                          <a:pt x="187620" y="88902"/>
                          <a:pt x="201182" y="84171"/>
                        </a:cubicBezTo>
                        <a:cubicBezTo>
                          <a:pt x="226045" y="75461"/>
                          <a:pt x="242620" y="52437"/>
                          <a:pt x="249913" y="28116"/>
                        </a:cubicBezTo>
                        <a:cubicBezTo>
                          <a:pt x="253349" y="16514"/>
                          <a:pt x="235026" y="8136"/>
                          <a:pt x="229842" y="19678"/>
                        </a:cubicBezTo>
                        <a:close/>
                      </a:path>
                    </a:pathLst>
                  </a:custGeom>
                  <a:grpFill/>
                  <a:ln w="30063" cap="flat">
                    <a:noFill/>
                    <a:prstDash val="solid"/>
                    <a:miter/>
                  </a:ln>
                </p:spPr>
                <p:txBody>
                  <a:bodyPr rtlCol="0" anchor="ctr"/>
                  <a:lstStyle/>
                  <a:p>
                    <a:endParaRPr lang="fi-FI"/>
                  </a:p>
                </p:txBody>
              </p:sp>
            </p:grpSp>
          </p:grpSp>
          <p:grpSp>
            <p:nvGrpSpPr>
              <p:cNvPr id="16" name="Ryhmä 15">
                <a:extLst>
                  <a:ext uri="{FF2B5EF4-FFF2-40B4-BE49-F238E27FC236}">
                    <a16:creationId xmlns:a16="http://schemas.microsoft.com/office/drawing/2014/main" id="{D397F11F-0355-4B38-8595-C5C2322BE27E}"/>
                  </a:ext>
                </a:extLst>
              </p:cNvPr>
              <p:cNvGrpSpPr/>
              <p:nvPr/>
            </p:nvGrpSpPr>
            <p:grpSpPr>
              <a:xfrm>
                <a:off x="11156781" y="1681370"/>
                <a:ext cx="689231" cy="764734"/>
                <a:chOff x="5256972" y="2518967"/>
                <a:chExt cx="1875700" cy="2081176"/>
              </a:xfrm>
            </p:grpSpPr>
            <p:grpSp>
              <p:nvGrpSpPr>
                <p:cNvPr id="23" name="Kuva 49" descr="Nainen ja solmu">
                  <a:extLst>
                    <a:ext uri="{FF2B5EF4-FFF2-40B4-BE49-F238E27FC236}">
                      <a16:creationId xmlns:a16="http://schemas.microsoft.com/office/drawing/2014/main" id="{5D4622E8-0766-4D42-8343-6B4BF281F49E}"/>
                    </a:ext>
                  </a:extLst>
                </p:cNvPr>
                <p:cNvGrpSpPr/>
                <p:nvPr/>
              </p:nvGrpSpPr>
              <p:grpSpPr>
                <a:xfrm flipH="1">
                  <a:off x="5256972" y="2518967"/>
                  <a:ext cx="1875700" cy="2081176"/>
                  <a:chOff x="6131872" y="2004086"/>
                  <a:chExt cx="2280833" cy="2530692"/>
                </a:xfrm>
              </p:grpSpPr>
              <p:sp>
                <p:nvSpPr>
                  <p:cNvPr id="25" name="Vapaamuotoinen: Muoto 24">
                    <a:extLst>
                      <a:ext uri="{FF2B5EF4-FFF2-40B4-BE49-F238E27FC236}">
                        <a16:creationId xmlns:a16="http://schemas.microsoft.com/office/drawing/2014/main" id="{EF5D55A7-0AF2-4DDC-BE7F-218723D693D5}"/>
                      </a:ext>
                    </a:extLst>
                  </p:cNvPr>
                  <p:cNvSpPr/>
                  <p:nvPr/>
                </p:nvSpPr>
                <p:spPr>
                  <a:xfrm>
                    <a:off x="6680269" y="2531707"/>
                    <a:ext cx="1565077" cy="1971758"/>
                  </a:xfrm>
                  <a:custGeom>
                    <a:avLst/>
                    <a:gdLst>
                      <a:gd name="connsiteX0" fmla="*/ 1534052 w 1565077"/>
                      <a:gd name="connsiteY0" fmla="*/ 899897 h 1971758"/>
                      <a:gd name="connsiteX1" fmla="*/ 1489917 w 1565077"/>
                      <a:gd name="connsiteY1" fmla="*/ 514070 h 1971758"/>
                      <a:gd name="connsiteX2" fmla="*/ 972887 w 1565077"/>
                      <a:gd name="connsiteY2" fmla="*/ 166464 h 1971758"/>
                      <a:gd name="connsiteX3" fmla="*/ 569204 w 1565077"/>
                      <a:gd name="connsiteY3" fmla="*/ 116805 h 1971758"/>
                      <a:gd name="connsiteX4" fmla="*/ 150010 w 1565077"/>
                      <a:gd name="connsiteY4" fmla="*/ 92255 h 1971758"/>
                      <a:gd name="connsiteX5" fmla="*/ 94271 w 1565077"/>
                      <a:gd name="connsiteY5" fmla="*/ 169812 h 1971758"/>
                      <a:gd name="connsiteX6" fmla="*/ 94773 w 1565077"/>
                      <a:gd name="connsiteY6" fmla="*/ 169812 h 1971758"/>
                      <a:gd name="connsiteX7" fmla="*/ 102892 w 1565077"/>
                      <a:gd name="connsiteY7" fmla="*/ 206915 h 1971758"/>
                      <a:gd name="connsiteX8" fmla="*/ 11275 w 1565077"/>
                      <a:gd name="connsiteY8" fmla="*/ 499842 h 1971758"/>
                      <a:gd name="connsiteX9" fmla="*/ 113268 w 1565077"/>
                      <a:gd name="connsiteY9" fmla="*/ 1113037 h 1971758"/>
                      <a:gd name="connsiteX10" fmla="*/ 85679 w 1565077"/>
                      <a:gd name="connsiteY10" fmla="*/ 1373881 h 1971758"/>
                      <a:gd name="connsiteX11" fmla="*/ 325600 w 1565077"/>
                      <a:gd name="connsiteY11" fmla="*/ 1569167 h 1971758"/>
                      <a:gd name="connsiteX12" fmla="*/ 448239 w 1565077"/>
                      <a:gd name="connsiteY12" fmla="*/ 1731255 h 1971758"/>
                      <a:gd name="connsiteX13" fmla="*/ 830357 w 1565077"/>
                      <a:gd name="connsiteY13" fmla="*/ 1951369 h 1971758"/>
                      <a:gd name="connsiteX14" fmla="*/ 1307605 w 1565077"/>
                      <a:gd name="connsiteY14" fmla="*/ 1905896 h 1971758"/>
                      <a:gd name="connsiteX15" fmla="*/ 1536368 w 1565077"/>
                      <a:gd name="connsiteY15" fmla="*/ 1569167 h 1971758"/>
                      <a:gd name="connsiteX16" fmla="*/ 1556817 w 1565077"/>
                      <a:gd name="connsiteY16" fmla="*/ 1115550 h 1971758"/>
                      <a:gd name="connsiteX17" fmla="*/ 1534052 w 1565077"/>
                      <a:gd name="connsiteY17" fmla="*/ 899897 h 197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5077" h="1971758">
                        <a:moveTo>
                          <a:pt x="1534052" y="899897"/>
                        </a:moveTo>
                        <a:cubicBezTo>
                          <a:pt x="1524120" y="771288"/>
                          <a:pt x="1539520" y="636543"/>
                          <a:pt x="1489917" y="514070"/>
                        </a:cubicBezTo>
                        <a:cubicBezTo>
                          <a:pt x="1403434" y="311252"/>
                          <a:pt x="1160918" y="243462"/>
                          <a:pt x="972887" y="166464"/>
                        </a:cubicBezTo>
                        <a:cubicBezTo>
                          <a:pt x="897562" y="144144"/>
                          <a:pt x="643859" y="220584"/>
                          <a:pt x="569204" y="116805"/>
                        </a:cubicBezTo>
                        <a:cubicBezTo>
                          <a:pt x="476472" y="-30497"/>
                          <a:pt x="308610" y="-34682"/>
                          <a:pt x="150010" y="92255"/>
                        </a:cubicBezTo>
                        <a:cubicBezTo>
                          <a:pt x="124512" y="112340"/>
                          <a:pt x="105179" y="139125"/>
                          <a:pt x="94271" y="169812"/>
                        </a:cubicBezTo>
                        <a:lnTo>
                          <a:pt x="94773" y="169812"/>
                        </a:lnTo>
                        <a:cubicBezTo>
                          <a:pt x="91565" y="182923"/>
                          <a:pt x="94577" y="196593"/>
                          <a:pt x="102892" y="206915"/>
                        </a:cubicBezTo>
                        <a:cubicBezTo>
                          <a:pt x="34123" y="277218"/>
                          <a:pt x="-24016" y="406385"/>
                          <a:pt x="11275" y="499842"/>
                        </a:cubicBezTo>
                        <a:cubicBezTo>
                          <a:pt x="126438" y="743390"/>
                          <a:pt x="150373" y="851355"/>
                          <a:pt x="113268" y="1113037"/>
                        </a:cubicBezTo>
                        <a:cubicBezTo>
                          <a:pt x="92847" y="1216261"/>
                          <a:pt x="56024" y="1311111"/>
                          <a:pt x="85679" y="1373881"/>
                        </a:cubicBezTo>
                        <a:cubicBezTo>
                          <a:pt x="126381" y="1460088"/>
                          <a:pt x="315863" y="1556614"/>
                          <a:pt x="325600" y="1569167"/>
                        </a:cubicBezTo>
                        <a:cubicBezTo>
                          <a:pt x="352326" y="1606831"/>
                          <a:pt x="416045" y="1698892"/>
                          <a:pt x="448239" y="1731255"/>
                        </a:cubicBezTo>
                        <a:cubicBezTo>
                          <a:pt x="554390" y="1837823"/>
                          <a:pt x="687603" y="1914542"/>
                          <a:pt x="830357" y="1951369"/>
                        </a:cubicBezTo>
                        <a:cubicBezTo>
                          <a:pt x="987868" y="1992099"/>
                          <a:pt x="1150567" y="1975082"/>
                          <a:pt x="1307605" y="1905896"/>
                        </a:cubicBezTo>
                        <a:cubicBezTo>
                          <a:pt x="1446649" y="1843963"/>
                          <a:pt x="1500937" y="1702798"/>
                          <a:pt x="1536368" y="1569167"/>
                        </a:cubicBezTo>
                        <a:cubicBezTo>
                          <a:pt x="1577629" y="1419634"/>
                          <a:pt x="1566134" y="1288516"/>
                          <a:pt x="1556817" y="1115550"/>
                        </a:cubicBezTo>
                        <a:cubicBezTo>
                          <a:pt x="1543203" y="1044968"/>
                          <a:pt x="1539576" y="971596"/>
                          <a:pt x="1534052" y="899897"/>
                        </a:cubicBezTo>
                        <a:close/>
                      </a:path>
                    </a:pathLst>
                  </a:custGeom>
                  <a:solidFill>
                    <a:srgbClr val="FFFFFF"/>
                  </a:solidFill>
                  <a:ln w="27800" cap="flat">
                    <a:noFill/>
                    <a:prstDash val="solid"/>
                    <a:miter/>
                  </a:ln>
                </p:spPr>
                <p:txBody>
                  <a:bodyPr rtlCol="0" anchor="ctr"/>
                  <a:lstStyle/>
                  <a:p>
                    <a:endParaRPr lang="fi-FI"/>
                  </a:p>
                </p:txBody>
              </p:sp>
              <p:sp>
                <p:nvSpPr>
                  <p:cNvPr id="26" name="Vapaamuotoinen: Muoto 25">
                    <a:extLst>
                      <a:ext uri="{FF2B5EF4-FFF2-40B4-BE49-F238E27FC236}">
                        <a16:creationId xmlns:a16="http://schemas.microsoft.com/office/drawing/2014/main" id="{7796065C-64F8-45B6-A6F9-C72BCBF82CD2}"/>
                      </a:ext>
                    </a:extLst>
                  </p:cNvPr>
                  <p:cNvSpPr/>
                  <p:nvPr/>
                </p:nvSpPr>
                <p:spPr>
                  <a:xfrm>
                    <a:off x="6695066" y="2555319"/>
                    <a:ext cx="577346" cy="593946"/>
                  </a:xfrm>
                  <a:custGeom>
                    <a:avLst/>
                    <a:gdLst>
                      <a:gd name="connsiteX0" fmla="*/ 635 w 577346"/>
                      <a:gd name="connsiteY0" fmla="*/ 511382 h 593946"/>
                      <a:gd name="connsiteX1" fmla="*/ 126705 w 577346"/>
                      <a:gd name="connsiteY1" fmla="*/ 595355 h 593946"/>
                      <a:gd name="connsiteX2" fmla="*/ 577982 w 577346"/>
                      <a:gd name="connsiteY2" fmla="*/ 119415 h 593946"/>
                      <a:gd name="connsiteX3" fmla="*/ 427808 w 577346"/>
                      <a:gd name="connsiteY3" fmla="*/ 1408 h 593946"/>
                      <a:gd name="connsiteX4" fmla="*/ 101792 w 577346"/>
                      <a:gd name="connsiteY4" fmla="*/ 255836 h 593946"/>
                      <a:gd name="connsiteX5" fmla="*/ 635 w 577346"/>
                      <a:gd name="connsiteY5" fmla="*/ 511382 h 593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346" h="593946">
                        <a:moveTo>
                          <a:pt x="635" y="511382"/>
                        </a:moveTo>
                        <a:lnTo>
                          <a:pt x="126705" y="595355"/>
                        </a:lnTo>
                        <a:lnTo>
                          <a:pt x="577982" y="119415"/>
                        </a:lnTo>
                        <a:lnTo>
                          <a:pt x="427808" y="1408"/>
                        </a:lnTo>
                        <a:cubicBezTo>
                          <a:pt x="427808" y="1408"/>
                          <a:pt x="155355" y="202833"/>
                          <a:pt x="101792" y="255836"/>
                        </a:cubicBezTo>
                        <a:cubicBezTo>
                          <a:pt x="48229" y="309122"/>
                          <a:pt x="635" y="511382"/>
                          <a:pt x="635" y="511382"/>
                        </a:cubicBezTo>
                        <a:close/>
                      </a:path>
                    </a:pathLst>
                  </a:custGeom>
                  <a:solidFill>
                    <a:srgbClr val="FFFFFF"/>
                  </a:solidFill>
                  <a:ln w="27800" cap="flat">
                    <a:noFill/>
                    <a:prstDash val="solid"/>
                    <a:miter/>
                  </a:ln>
                </p:spPr>
                <p:txBody>
                  <a:bodyPr rtlCol="0" anchor="ctr"/>
                  <a:lstStyle/>
                  <a:p>
                    <a:endParaRPr lang="fi-FI"/>
                  </a:p>
                </p:txBody>
              </p:sp>
              <p:sp>
                <p:nvSpPr>
                  <p:cNvPr id="27" name="Vapaamuotoinen: Muoto 26">
                    <a:extLst>
                      <a:ext uri="{FF2B5EF4-FFF2-40B4-BE49-F238E27FC236}">
                        <a16:creationId xmlns:a16="http://schemas.microsoft.com/office/drawing/2014/main" id="{F36AF396-BF5A-4587-A5A7-8B97AC33146D}"/>
                      </a:ext>
                    </a:extLst>
                  </p:cNvPr>
                  <p:cNvSpPr/>
                  <p:nvPr/>
                </p:nvSpPr>
                <p:spPr>
                  <a:xfrm>
                    <a:off x="6131872" y="2004086"/>
                    <a:ext cx="2280833" cy="2530692"/>
                  </a:xfrm>
                  <a:custGeom>
                    <a:avLst/>
                    <a:gdLst>
                      <a:gd name="connsiteX0" fmla="*/ 1609803 w 2280833"/>
                      <a:gd name="connsiteY0" fmla="*/ 2531997 h 2530692"/>
                      <a:gd name="connsiteX1" fmla="*/ 1324436 w 2280833"/>
                      <a:gd name="connsiteY1" fmla="*/ 2442722 h 2530692"/>
                      <a:gd name="connsiteX2" fmla="*/ 1360508 w 2280833"/>
                      <a:gd name="connsiteY2" fmla="*/ 2428214 h 2530692"/>
                      <a:gd name="connsiteX3" fmla="*/ 1959335 w 2280833"/>
                      <a:gd name="connsiteY3" fmla="*/ 2311882 h 2530692"/>
                      <a:gd name="connsiteX4" fmla="*/ 2060772 w 2280833"/>
                      <a:gd name="connsiteY4" fmla="*/ 1560870 h 2530692"/>
                      <a:gd name="connsiteX5" fmla="*/ 2050478 w 2280833"/>
                      <a:gd name="connsiteY5" fmla="*/ 1229164 h 2530692"/>
                      <a:gd name="connsiteX6" fmla="*/ 2008073 w 2280833"/>
                      <a:gd name="connsiteY6" fmla="*/ 1107809 h 2530692"/>
                      <a:gd name="connsiteX7" fmla="*/ 1869532 w 2280833"/>
                      <a:gd name="connsiteY7" fmla="*/ 1069310 h 2530692"/>
                      <a:gd name="connsiteX8" fmla="*/ 1828271 w 2280833"/>
                      <a:gd name="connsiteY8" fmla="*/ 1022998 h 2530692"/>
                      <a:gd name="connsiteX9" fmla="*/ 1827352 w 2280833"/>
                      <a:gd name="connsiteY9" fmla="*/ 1022719 h 2530692"/>
                      <a:gd name="connsiteX10" fmla="*/ 1445597 w 2280833"/>
                      <a:gd name="connsiteY10" fmla="*/ 1106137 h 2530692"/>
                      <a:gd name="connsiteX11" fmla="*/ 1205759 w 2280833"/>
                      <a:gd name="connsiteY11" fmla="*/ 1075726 h 2530692"/>
                      <a:gd name="connsiteX12" fmla="*/ 1072156 w 2280833"/>
                      <a:gd name="connsiteY12" fmla="*/ 1185366 h 2530692"/>
                      <a:gd name="connsiteX13" fmla="*/ 1072211 w 2280833"/>
                      <a:gd name="connsiteY13" fmla="*/ 1188155 h 2530692"/>
                      <a:gd name="connsiteX14" fmla="*/ 1117824 w 2280833"/>
                      <a:gd name="connsiteY14" fmla="*/ 1355822 h 2530692"/>
                      <a:gd name="connsiteX15" fmla="*/ 1043002 w 2280833"/>
                      <a:gd name="connsiteY15" fmla="*/ 1428914 h 2530692"/>
                      <a:gd name="connsiteX16" fmla="*/ 964162 w 2280833"/>
                      <a:gd name="connsiteY16" fmla="*/ 1371167 h 2530692"/>
                      <a:gd name="connsiteX17" fmla="*/ 1021046 w 2280833"/>
                      <a:gd name="connsiteY17" fmla="*/ 1696733 h 2530692"/>
                      <a:gd name="connsiteX18" fmla="*/ 969324 w 2280833"/>
                      <a:gd name="connsiteY18" fmla="*/ 1700080 h 2530692"/>
                      <a:gd name="connsiteX19" fmla="*/ 904238 w 2280833"/>
                      <a:gd name="connsiteY19" fmla="*/ 1676089 h 2530692"/>
                      <a:gd name="connsiteX20" fmla="*/ 905409 w 2280833"/>
                      <a:gd name="connsiteY20" fmla="*/ 1723517 h 2530692"/>
                      <a:gd name="connsiteX21" fmla="*/ 862420 w 2280833"/>
                      <a:gd name="connsiteY21" fmla="*/ 1660747 h 2530692"/>
                      <a:gd name="connsiteX22" fmla="*/ 665655 w 2280833"/>
                      <a:gd name="connsiteY22" fmla="*/ 1754483 h 2530692"/>
                      <a:gd name="connsiteX23" fmla="*/ 837563 w 2280833"/>
                      <a:gd name="connsiteY23" fmla="*/ 1968458 h 2530692"/>
                      <a:gd name="connsiteX24" fmla="*/ 863452 w 2280833"/>
                      <a:gd name="connsiteY24" fmla="*/ 1960649 h 2530692"/>
                      <a:gd name="connsiteX25" fmla="*/ 862307 w 2280833"/>
                      <a:gd name="connsiteY25" fmla="*/ 2015886 h 2530692"/>
                      <a:gd name="connsiteX26" fmla="*/ 995827 w 2280833"/>
                      <a:gd name="connsiteY26" fmla="*/ 2166532 h 2530692"/>
                      <a:gd name="connsiteX27" fmla="*/ 1058847 w 2280833"/>
                      <a:gd name="connsiteY27" fmla="*/ 2229302 h 2530692"/>
                      <a:gd name="connsiteX28" fmla="*/ 1033628 w 2280833"/>
                      <a:gd name="connsiteY28" fmla="*/ 2273383 h 2530692"/>
                      <a:gd name="connsiteX29" fmla="*/ 866380 w 2280833"/>
                      <a:gd name="connsiteY29" fmla="*/ 2136683 h 2530692"/>
                      <a:gd name="connsiteX30" fmla="*/ 861080 w 2280833"/>
                      <a:gd name="connsiteY30" fmla="*/ 2143937 h 2530692"/>
                      <a:gd name="connsiteX31" fmla="*/ 835414 w 2280833"/>
                      <a:gd name="connsiteY31" fmla="*/ 2190248 h 2530692"/>
                      <a:gd name="connsiteX32" fmla="*/ 776075 w 2280833"/>
                      <a:gd name="connsiteY32" fmla="*/ 2117156 h 2530692"/>
                      <a:gd name="connsiteX33" fmla="*/ 722122 w 2280833"/>
                      <a:gd name="connsiteY33" fmla="*/ 2055778 h 2530692"/>
                      <a:gd name="connsiteX34" fmla="*/ 704323 w 2280833"/>
                      <a:gd name="connsiteY34" fmla="*/ 2039878 h 2530692"/>
                      <a:gd name="connsiteX35" fmla="*/ 699049 w 2280833"/>
                      <a:gd name="connsiteY35" fmla="*/ 2044619 h 2530692"/>
                      <a:gd name="connsiteX36" fmla="*/ 580287 w 2280833"/>
                      <a:gd name="connsiteY36" fmla="*/ 2159837 h 2530692"/>
                      <a:gd name="connsiteX37" fmla="*/ 568431 w 2280833"/>
                      <a:gd name="connsiteY37" fmla="*/ 2139472 h 2530692"/>
                      <a:gd name="connsiteX38" fmla="*/ 684515 w 2280833"/>
                      <a:gd name="connsiteY38" fmla="*/ 2024533 h 2530692"/>
                      <a:gd name="connsiteX39" fmla="*/ 653017 w 2280833"/>
                      <a:gd name="connsiteY39" fmla="*/ 2003051 h 2530692"/>
                      <a:gd name="connsiteX40" fmla="*/ 551274 w 2280833"/>
                      <a:gd name="connsiteY40" fmla="*/ 2061639 h 2530692"/>
                      <a:gd name="connsiteX41" fmla="*/ 536154 w 2280833"/>
                      <a:gd name="connsiteY41" fmla="*/ 2066659 h 2530692"/>
                      <a:gd name="connsiteX42" fmla="*/ 515064 w 2280833"/>
                      <a:gd name="connsiteY42" fmla="*/ 2014769 h 2530692"/>
                      <a:gd name="connsiteX43" fmla="*/ 566757 w 2280833"/>
                      <a:gd name="connsiteY43" fmla="*/ 1952837 h 2530692"/>
                      <a:gd name="connsiteX44" fmla="*/ 566757 w 2280833"/>
                      <a:gd name="connsiteY44" fmla="*/ 1952837 h 2530692"/>
                      <a:gd name="connsiteX45" fmla="*/ 566757 w 2280833"/>
                      <a:gd name="connsiteY45" fmla="*/ 1952837 h 2530692"/>
                      <a:gd name="connsiteX46" fmla="*/ 584612 w 2280833"/>
                      <a:gd name="connsiteY46" fmla="*/ 1929400 h 2530692"/>
                      <a:gd name="connsiteX47" fmla="*/ 565140 w 2280833"/>
                      <a:gd name="connsiteY47" fmla="*/ 1843476 h 2530692"/>
                      <a:gd name="connsiteX48" fmla="*/ 513557 w 2280833"/>
                      <a:gd name="connsiteY48" fmla="*/ 1824783 h 2530692"/>
                      <a:gd name="connsiteX49" fmla="*/ 535931 w 2280833"/>
                      <a:gd name="connsiteY49" fmla="*/ 1735511 h 2530692"/>
                      <a:gd name="connsiteX50" fmla="*/ 539362 w 2280833"/>
                      <a:gd name="connsiteY50" fmla="*/ 1733839 h 2530692"/>
                      <a:gd name="connsiteX51" fmla="*/ 539975 w 2280833"/>
                      <a:gd name="connsiteY51" fmla="*/ 1712916 h 2530692"/>
                      <a:gd name="connsiteX52" fmla="*/ 539418 w 2280833"/>
                      <a:gd name="connsiteY52" fmla="*/ 1709289 h 2530692"/>
                      <a:gd name="connsiteX53" fmla="*/ 530184 w 2280833"/>
                      <a:gd name="connsiteY53" fmla="*/ 1624478 h 2530692"/>
                      <a:gd name="connsiteX54" fmla="*/ 525134 w 2280833"/>
                      <a:gd name="connsiteY54" fmla="*/ 1602159 h 2530692"/>
                      <a:gd name="connsiteX55" fmla="*/ 525469 w 2280833"/>
                      <a:gd name="connsiteY55" fmla="*/ 1525439 h 2530692"/>
                      <a:gd name="connsiteX56" fmla="*/ 525832 w 2280833"/>
                      <a:gd name="connsiteY56" fmla="*/ 1521813 h 2530692"/>
                      <a:gd name="connsiteX57" fmla="*/ 523153 w 2280833"/>
                      <a:gd name="connsiteY57" fmla="*/ 1515117 h 2530692"/>
                      <a:gd name="connsiteX58" fmla="*/ 513390 w 2280833"/>
                      <a:gd name="connsiteY58" fmla="*/ 1417754 h 2530692"/>
                      <a:gd name="connsiteX59" fmla="*/ 513584 w 2280833"/>
                      <a:gd name="connsiteY59" fmla="*/ 1403247 h 2530692"/>
                      <a:gd name="connsiteX60" fmla="*/ 511408 w 2280833"/>
                      <a:gd name="connsiteY60" fmla="*/ 1277427 h 2530692"/>
                      <a:gd name="connsiteX61" fmla="*/ 579814 w 2280833"/>
                      <a:gd name="connsiteY61" fmla="*/ 1197919 h 2530692"/>
                      <a:gd name="connsiteX62" fmla="*/ 587485 w 2280833"/>
                      <a:gd name="connsiteY62" fmla="*/ 1171417 h 2530692"/>
                      <a:gd name="connsiteX63" fmla="*/ 582380 w 2280833"/>
                      <a:gd name="connsiteY63" fmla="*/ 1168349 h 2530692"/>
                      <a:gd name="connsiteX64" fmla="*/ 512162 w 2280833"/>
                      <a:gd name="connsiteY64" fmla="*/ 1194013 h 2530692"/>
                      <a:gd name="connsiteX65" fmla="*/ 509344 w 2280833"/>
                      <a:gd name="connsiteY65" fmla="*/ 1142961 h 2530692"/>
                      <a:gd name="connsiteX66" fmla="*/ 442472 w 2280833"/>
                      <a:gd name="connsiteY66" fmla="*/ 1122317 h 2530692"/>
                      <a:gd name="connsiteX67" fmla="*/ 372673 w 2280833"/>
                      <a:gd name="connsiteY67" fmla="*/ 1171696 h 2530692"/>
                      <a:gd name="connsiteX68" fmla="*/ 322874 w 2280833"/>
                      <a:gd name="connsiteY68" fmla="*/ 1125943 h 2530692"/>
                      <a:gd name="connsiteX69" fmla="*/ 297432 w 2280833"/>
                      <a:gd name="connsiteY69" fmla="*/ 1113387 h 2530692"/>
                      <a:gd name="connsiteX70" fmla="*/ 116179 w 2280833"/>
                      <a:gd name="connsiteY70" fmla="*/ 1141844 h 2530692"/>
                      <a:gd name="connsiteX71" fmla="*/ 143324 w 2280833"/>
                      <a:gd name="connsiteY71" fmla="*/ 1016024 h 2530692"/>
                      <a:gd name="connsiteX72" fmla="*/ 16919 w 2280833"/>
                      <a:gd name="connsiteY72" fmla="*/ 1009329 h 2530692"/>
                      <a:gd name="connsiteX73" fmla="*/ 25148 w 2280833"/>
                      <a:gd name="connsiteY73" fmla="*/ 840828 h 2530692"/>
                      <a:gd name="connsiteX74" fmla="*/ 25148 w 2280833"/>
                      <a:gd name="connsiteY74" fmla="*/ 840828 h 2530692"/>
                      <a:gd name="connsiteX75" fmla="*/ 25817 w 2280833"/>
                      <a:gd name="connsiteY75" fmla="*/ 839711 h 2530692"/>
                      <a:gd name="connsiteX76" fmla="*/ 34997 w 2280833"/>
                      <a:gd name="connsiteY76" fmla="*/ 819067 h 2530692"/>
                      <a:gd name="connsiteX77" fmla="*/ 16779 w 2280833"/>
                      <a:gd name="connsiteY77" fmla="*/ 689341 h 2530692"/>
                      <a:gd name="connsiteX78" fmla="*/ 71097 w 2280833"/>
                      <a:gd name="connsiteY78" fmla="*/ 551527 h 2530692"/>
                      <a:gd name="connsiteX79" fmla="*/ 171139 w 2280833"/>
                      <a:gd name="connsiteY79" fmla="*/ 372980 h 2530692"/>
                      <a:gd name="connsiteX80" fmla="*/ 212148 w 2280833"/>
                      <a:gd name="connsiteY80" fmla="*/ 322204 h 2530692"/>
                      <a:gd name="connsiteX81" fmla="*/ 334759 w 2280833"/>
                      <a:gd name="connsiteY81" fmla="*/ 238790 h 2530692"/>
                      <a:gd name="connsiteX82" fmla="*/ 367483 w 2280833"/>
                      <a:gd name="connsiteY82" fmla="*/ 196664 h 2530692"/>
                      <a:gd name="connsiteX83" fmla="*/ 498407 w 2280833"/>
                      <a:gd name="connsiteY83" fmla="*/ 160398 h 2530692"/>
                      <a:gd name="connsiteX84" fmla="*/ 560592 w 2280833"/>
                      <a:gd name="connsiteY84" fmla="*/ 153145 h 2530692"/>
                      <a:gd name="connsiteX85" fmla="*/ 612398 w 2280833"/>
                      <a:gd name="connsiteY85" fmla="*/ 129711 h 2530692"/>
                      <a:gd name="connsiteX86" fmla="*/ 690651 w 2280833"/>
                      <a:gd name="connsiteY86" fmla="*/ 98187 h 2530692"/>
                      <a:gd name="connsiteX87" fmla="*/ 815356 w 2280833"/>
                      <a:gd name="connsiteY87" fmla="*/ 78656 h 2530692"/>
                      <a:gd name="connsiteX88" fmla="*/ 859518 w 2280833"/>
                      <a:gd name="connsiteY88" fmla="*/ 2216 h 2530692"/>
                      <a:gd name="connsiteX89" fmla="*/ 924241 w 2280833"/>
                      <a:gd name="connsiteY89" fmla="*/ 60522 h 2530692"/>
                      <a:gd name="connsiteX90" fmla="*/ 1134395 w 2280833"/>
                      <a:gd name="connsiteY90" fmla="*/ 132780 h 2530692"/>
                      <a:gd name="connsiteX91" fmla="*/ 1114505 w 2280833"/>
                      <a:gd name="connsiteY91" fmla="*/ 281195 h 2530692"/>
                      <a:gd name="connsiteX92" fmla="*/ 1138414 w 2280833"/>
                      <a:gd name="connsiteY92" fmla="*/ 322483 h 2530692"/>
                      <a:gd name="connsiteX93" fmla="*/ 1138357 w 2280833"/>
                      <a:gd name="connsiteY93" fmla="*/ 323600 h 2530692"/>
                      <a:gd name="connsiteX94" fmla="*/ 1135429 w 2280833"/>
                      <a:gd name="connsiteY94" fmla="*/ 368236 h 2530692"/>
                      <a:gd name="connsiteX95" fmla="*/ 1177722 w 2280833"/>
                      <a:gd name="connsiteY95" fmla="*/ 309372 h 2530692"/>
                      <a:gd name="connsiteX96" fmla="*/ 1263562 w 2280833"/>
                      <a:gd name="connsiteY96" fmla="*/ 310768 h 2530692"/>
                      <a:gd name="connsiteX97" fmla="*/ 1226374 w 2280833"/>
                      <a:gd name="connsiteY97" fmla="*/ 437702 h 2530692"/>
                      <a:gd name="connsiteX98" fmla="*/ 1155542 w 2280833"/>
                      <a:gd name="connsiteY98" fmla="*/ 595605 h 2530692"/>
                      <a:gd name="connsiteX99" fmla="*/ 1149851 w 2280833"/>
                      <a:gd name="connsiteY99" fmla="*/ 603417 h 2530692"/>
                      <a:gd name="connsiteX100" fmla="*/ 1192200 w 2280833"/>
                      <a:gd name="connsiteY100" fmla="*/ 647215 h 2530692"/>
                      <a:gd name="connsiteX101" fmla="*/ 1303345 w 2280833"/>
                      <a:gd name="connsiteY101" fmla="*/ 639123 h 2530692"/>
                      <a:gd name="connsiteX102" fmla="*/ 1510376 w 2280833"/>
                      <a:gd name="connsiteY102" fmla="*/ 639961 h 2530692"/>
                      <a:gd name="connsiteX103" fmla="*/ 1510403 w 2280833"/>
                      <a:gd name="connsiteY103" fmla="*/ 639961 h 2530692"/>
                      <a:gd name="connsiteX104" fmla="*/ 1743573 w 2280833"/>
                      <a:gd name="connsiteY104" fmla="*/ 718914 h 2530692"/>
                      <a:gd name="connsiteX105" fmla="*/ 1915621 w 2280833"/>
                      <a:gd name="connsiteY105" fmla="*/ 807348 h 2530692"/>
                      <a:gd name="connsiteX106" fmla="*/ 1991139 w 2280833"/>
                      <a:gd name="connsiteY106" fmla="*/ 908059 h 2530692"/>
                      <a:gd name="connsiteX107" fmla="*/ 2037784 w 2280833"/>
                      <a:gd name="connsiteY107" fmla="*/ 983106 h 2530692"/>
                      <a:gd name="connsiteX108" fmla="*/ 2141899 w 2280833"/>
                      <a:gd name="connsiteY108" fmla="*/ 1254831 h 2530692"/>
                      <a:gd name="connsiteX109" fmla="*/ 2141899 w 2280833"/>
                      <a:gd name="connsiteY109" fmla="*/ 1254831 h 2530692"/>
                      <a:gd name="connsiteX110" fmla="*/ 2109649 w 2280833"/>
                      <a:gd name="connsiteY110" fmla="*/ 1341035 h 2530692"/>
                      <a:gd name="connsiteX111" fmla="*/ 2128928 w 2280833"/>
                      <a:gd name="connsiteY111" fmla="*/ 1573426 h 2530692"/>
                      <a:gd name="connsiteX112" fmla="*/ 2265097 w 2280833"/>
                      <a:gd name="connsiteY112" fmla="*/ 1600207 h 2530692"/>
                      <a:gd name="connsiteX113" fmla="*/ 2253184 w 2280833"/>
                      <a:gd name="connsiteY113" fmla="*/ 1652376 h 2530692"/>
                      <a:gd name="connsiteX114" fmla="*/ 2131131 w 2280833"/>
                      <a:gd name="connsiteY114" fmla="*/ 1616945 h 2530692"/>
                      <a:gd name="connsiteX115" fmla="*/ 2131158 w 2280833"/>
                      <a:gd name="connsiteY115" fmla="*/ 2092885 h 2530692"/>
                      <a:gd name="connsiteX116" fmla="*/ 1609803 w 2280833"/>
                      <a:gd name="connsiteY116" fmla="*/ 2531997 h 2530692"/>
                      <a:gd name="connsiteX117" fmla="*/ 1042724 w 2280833"/>
                      <a:gd name="connsiteY117" fmla="*/ 639123 h 2530692"/>
                      <a:gd name="connsiteX118" fmla="*/ 667301 w 2280833"/>
                      <a:gd name="connsiteY118" fmla="*/ 892438 h 2530692"/>
                      <a:gd name="connsiteX119" fmla="*/ 631145 w 2280833"/>
                      <a:gd name="connsiteY119" fmla="*/ 1014073 h 2530692"/>
                      <a:gd name="connsiteX120" fmla="*/ 631145 w 2280833"/>
                      <a:gd name="connsiteY120" fmla="*/ 1014073 h 2530692"/>
                      <a:gd name="connsiteX121" fmla="*/ 625455 w 2280833"/>
                      <a:gd name="connsiteY121" fmla="*/ 1040295 h 2530692"/>
                      <a:gd name="connsiteX122" fmla="*/ 617728 w 2280833"/>
                      <a:gd name="connsiteY122" fmla="*/ 1060663 h 2530692"/>
                      <a:gd name="connsiteX123" fmla="*/ 654887 w 2280833"/>
                      <a:gd name="connsiteY123" fmla="*/ 1081308 h 2530692"/>
                      <a:gd name="connsiteX124" fmla="*/ 675950 w 2280833"/>
                      <a:gd name="connsiteY124" fmla="*/ 1034158 h 2530692"/>
                      <a:gd name="connsiteX125" fmla="*/ 1095925 w 2280833"/>
                      <a:gd name="connsiteY125" fmla="*/ 669535 h 2530692"/>
                      <a:gd name="connsiteX126" fmla="*/ 1042724 w 2280833"/>
                      <a:gd name="connsiteY126" fmla="*/ 639123 h 2530692"/>
                      <a:gd name="connsiteX127" fmla="*/ 890874 w 2280833"/>
                      <a:gd name="connsiteY127" fmla="*/ 1858821 h 2530692"/>
                      <a:gd name="connsiteX128" fmla="*/ 811143 w 2280833"/>
                      <a:gd name="connsiteY128" fmla="*/ 1799399 h 2530692"/>
                      <a:gd name="connsiteX129" fmla="*/ 729236 w 2280833"/>
                      <a:gd name="connsiteY129" fmla="*/ 1739138 h 2530692"/>
                      <a:gd name="connsiteX130" fmla="*/ 731216 w 2280833"/>
                      <a:gd name="connsiteY130" fmla="*/ 1730212 h 2530692"/>
                      <a:gd name="connsiteX131" fmla="*/ 905744 w 2280833"/>
                      <a:gd name="connsiteY131" fmla="*/ 1809721 h 2530692"/>
                      <a:gd name="connsiteX132" fmla="*/ 890874 w 2280833"/>
                      <a:gd name="connsiteY132" fmla="*/ 1858821 h 253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280833" h="2530692">
                        <a:moveTo>
                          <a:pt x="1609803" y="2531997"/>
                        </a:moveTo>
                        <a:cubicBezTo>
                          <a:pt x="1555654" y="2533390"/>
                          <a:pt x="1326724" y="2504933"/>
                          <a:pt x="1324436" y="2442722"/>
                        </a:cubicBezTo>
                        <a:cubicBezTo>
                          <a:pt x="1326724" y="2427938"/>
                          <a:pt x="1346810" y="2422636"/>
                          <a:pt x="1360508" y="2428214"/>
                        </a:cubicBezTo>
                        <a:cubicBezTo>
                          <a:pt x="1542374" y="2504658"/>
                          <a:pt x="1844509" y="2473409"/>
                          <a:pt x="1959335" y="2311882"/>
                        </a:cubicBezTo>
                        <a:cubicBezTo>
                          <a:pt x="2095281" y="2160675"/>
                          <a:pt x="2084625" y="1816974"/>
                          <a:pt x="2060772" y="1560870"/>
                        </a:cubicBezTo>
                        <a:cubicBezTo>
                          <a:pt x="2058652" y="1450396"/>
                          <a:pt x="2058624" y="1339642"/>
                          <a:pt x="2050478" y="1229164"/>
                        </a:cubicBezTo>
                        <a:cubicBezTo>
                          <a:pt x="2042053" y="1187038"/>
                          <a:pt x="2027462" y="1146029"/>
                          <a:pt x="2008073" y="1107809"/>
                        </a:cubicBezTo>
                        <a:cubicBezTo>
                          <a:pt x="1962266" y="1127616"/>
                          <a:pt x="1899133" y="1109485"/>
                          <a:pt x="1869532" y="1069310"/>
                        </a:cubicBezTo>
                        <a:cubicBezTo>
                          <a:pt x="1842889" y="1070706"/>
                          <a:pt x="1818731" y="1048666"/>
                          <a:pt x="1828271" y="1022998"/>
                        </a:cubicBezTo>
                        <a:lnTo>
                          <a:pt x="1827352" y="1022719"/>
                        </a:lnTo>
                        <a:cubicBezTo>
                          <a:pt x="1762962" y="1169183"/>
                          <a:pt x="1570914" y="1129570"/>
                          <a:pt x="1445597" y="1106137"/>
                        </a:cubicBezTo>
                        <a:cubicBezTo>
                          <a:pt x="1376381" y="1178950"/>
                          <a:pt x="1263229" y="1146588"/>
                          <a:pt x="1205759" y="1075726"/>
                        </a:cubicBezTo>
                        <a:cubicBezTo>
                          <a:pt x="1208744" y="1170579"/>
                          <a:pt x="1172811" y="1238928"/>
                          <a:pt x="1072156" y="1185366"/>
                        </a:cubicBezTo>
                        <a:cubicBezTo>
                          <a:pt x="1072211" y="1186204"/>
                          <a:pt x="1072211" y="1187038"/>
                          <a:pt x="1072211" y="1188155"/>
                        </a:cubicBezTo>
                        <a:cubicBezTo>
                          <a:pt x="1086858" y="1244509"/>
                          <a:pt x="1109315" y="1298075"/>
                          <a:pt x="1117824" y="1355822"/>
                        </a:cubicBezTo>
                        <a:cubicBezTo>
                          <a:pt x="1123264" y="1400178"/>
                          <a:pt x="1088169" y="1444538"/>
                          <a:pt x="1043002" y="1428914"/>
                        </a:cubicBezTo>
                        <a:cubicBezTo>
                          <a:pt x="1012148" y="1419430"/>
                          <a:pt x="989019" y="1391252"/>
                          <a:pt x="964162" y="1371167"/>
                        </a:cubicBezTo>
                        <a:cubicBezTo>
                          <a:pt x="1000542" y="1490009"/>
                          <a:pt x="1019122" y="1596580"/>
                          <a:pt x="1021046" y="1696733"/>
                        </a:cubicBezTo>
                        <a:cubicBezTo>
                          <a:pt x="1016137" y="1717935"/>
                          <a:pt x="983664" y="1703987"/>
                          <a:pt x="969324" y="1700080"/>
                        </a:cubicBezTo>
                        <a:cubicBezTo>
                          <a:pt x="946084" y="1697571"/>
                          <a:pt x="923823" y="1688921"/>
                          <a:pt x="904238" y="1676089"/>
                        </a:cubicBezTo>
                        <a:cubicBezTo>
                          <a:pt x="906666" y="1687528"/>
                          <a:pt x="915871" y="1716263"/>
                          <a:pt x="905409" y="1723517"/>
                        </a:cubicBezTo>
                        <a:cubicBezTo>
                          <a:pt x="893861" y="1700918"/>
                          <a:pt x="887220" y="1676368"/>
                          <a:pt x="862420" y="1660747"/>
                        </a:cubicBezTo>
                        <a:cubicBezTo>
                          <a:pt x="786537" y="1599928"/>
                          <a:pt x="680079" y="1662978"/>
                          <a:pt x="665655" y="1754483"/>
                        </a:cubicBezTo>
                        <a:cubicBezTo>
                          <a:pt x="647606" y="1850171"/>
                          <a:pt x="718941" y="2010584"/>
                          <a:pt x="837563" y="1968458"/>
                        </a:cubicBezTo>
                        <a:cubicBezTo>
                          <a:pt x="845792" y="1964552"/>
                          <a:pt x="855110" y="1964272"/>
                          <a:pt x="863452" y="1960649"/>
                        </a:cubicBezTo>
                        <a:cubicBezTo>
                          <a:pt x="907558" y="1950882"/>
                          <a:pt x="885659" y="2003051"/>
                          <a:pt x="862307" y="2015886"/>
                        </a:cubicBezTo>
                        <a:cubicBezTo>
                          <a:pt x="899133" y="2072516"/>
                          <a:pt x="942068" y="2124965"/>
                          <a:pt x="995827" y="2166532"/>
                        </a:cubicBezTo>
                        <a:cubicBezTo>
                          <a:pt x="1019735" y="2185225"/>
                          <a:pt x="1042193" y="2202521"/>
                          <a:pt x="1058847" y="2229302"/>
                        </a:cubicBezTo>
                        <a:cubicBezTo>
                          <a:pt x="1070622" y="2247716"/>
                          <a:pt x="1055166" y="2273942"/>
                          <a:pt x="1033628" y="2273383"/>
                        </a:cubicBezTo>
                        <a:cubicBezTo>
                          <a:pt x="955906" y="2271987"/>
                          <a:pt x="899468" y="2193316"/>
                          <a:pt x="866380" y="2136683"/>
                        </a:cubicBezTo>
                        <a:cubicBezTo>
                          <a:pt x="864819" y="2139193"/>
                          <a:pt x="863033" y="2141706"/>
                          <a:pt x="861080" y="2143937"/>
                        </a:cubicBezTo>
                        <a:cubicBezTo>
                          <a:pt x="874136" y="2166532"/>
                          <a:pt x="861861" y="2189410"/>
                          <a:pt x="835414" y="2190248"/>
                        </a:cubicBezTo>
                        <a:cubicBezTo>
                          <a:pt x="803360" y="2186900"/>
                          <a:pt x="797976" y="2137521"/>
                          <a:pt x="776075" y="2117156"/>
                        </a:cubicBezTo>
                        <a:cubicBezTo>
                          <a:pt x="748846" y="2109623"/>
                          <a:pt x="738887" y="2076143"/>
                          <a:pt x="722122" y="2055778"/>
                        </a:cubicBezTo>
                        <a:cubicBezTo>
                          <a:pt x="716681" y="2050479"/>
                          <a:pt x="710878" y="2045456"/>
                          <a:pt x="704323" y="2039878"/>
                        </a:cubicBezTo>
                        <a:cubicBezTo>
                          <a:pt x="702564" y="2041271"/>
                          <a:pt x="700750" y="2042946"/>
                          <a:pt x="699049" y="2044619"/>
                        </a:cubicBezTo>
                        <a:cubicBezTo>
                          <a:pt x="675168" y="2093998"/>
                          <a:pt x="636223" y="2146167"/>
                          <a:pt x="580287" y="2159837"/>
                        </a:cubicBezTo>
                        <a:cubicBezTo>
                          <a:pt x="569409" y="2162350"/>
                          <a:pt x="558695" y="2147284"/>
                          <a:pt x="568431" y="2139472"/>
                        </a:cubicBezTo>
                        <a:cubicBezTo>
                          <a:pt x="611673" y="2105717"/>
                          <a:pt x="658514" y="2075030"/>
                          <a:pt x="684515" y="2024533"/>
                        </a:cubicBezTo>
                        <a:cubicBezTo>
                          <a:pt x="673997" y="2017558"/>
                          <a:pt x="663312" y="2010025"/>
                          <a:pt x="653017" y="2003051"/>
                        </a:cubicBezTo>
                        <a:cubicBezTo>
                          <a:pt x="622749" y="2028718"/>
                          <a:pt x="583943" y="2039878"/>
                          <a:pt x="551274" y="2061639"/>
                        </a:cubicBezTo>
                        <a:cubicBezTo>
                          <a:pt x="546839" y="2064708"/>
                          <a:pt x="541565" y="2066380"/>
                          <a:pt x="536154" y="2066659"/>
                        </a:cubicBezTo>
                        <a:cubicBezTo>
                          <a:pt x="511408" y="2066100"/>
                          <a:pt x="496817" y="2032345"/>
                          <a:pt x="515064" y="2014769"/>
                        </a:cubicBezTo>
                        <a:cubicBezTo>
                          <a:pt x="533588" y="1995242"/>
                          <a:pt x="550884" y="1974598"/>
                          <a:pt x="566757" y="1952837"/>
                        </a:cubicBezTo>
                        <a:lnTo>
                          <a:pt x="566757" y="1952837"/>
                        </a:lnTo>
                        <a:lnTo>
                          <a:pt x="566757" y="1952837"/>
                        </a:lnTo>
                        <a:cubicBezTo>
                          <a:pt x="572588" y="1945025"/>
                          <a:pt x="578614" y="1937212"/>
                          <a:pt x="584612" y="1929400"/>
                        </a:cubicBezTo>
                        <a:cubicBezTo>
                          <a:pt x="570468" y="1903178"/>
                          <a:pt x="567147" y="1872770"/>
                          <a:pt x="565140" y="1843476"/>
                        </a:cubicBezTo>
                        <a:cubicBezTo>
                          <a:pt x="546280" y="1843476"/>
                          <a:pt x="528287" y="1836222"/>
                          <a:pt x="513557" y="1824783"/>
                        </a:cubicBezTo>
                        <a:cubicBezTo>
                          <a:pt x="360954" y="1869422"/>
                          <a:pt x="413878" y="1687807"/>
                          <a:pt x="535931" y="1735511"/>
                        </a:cubicBezTo>
                        <a:cubicBezTo>
                          <a:pt x="537046" y="1734953"/>
                          <a:pt x="538218" y="1734394"/>
                          <a:pt x="539362" y="1733839"/>
                        </a:cubicBezTo>
                        <a:cubicBezTo>
                          <a:pt x="537744" y="1726865"/>
                          <a:pt x="537967" y="1719611"/>
                          <a:pt x="539975" y="1712916"/>
                        </a:cubicBezTo>
                        <a:lnTo>
                          <a:pt x="539418" y="1709289"/>
                        </a:lnTo>
                        <a:cubicBezTo>
                          <a:pt x="523516" y="1684459"/>
                          <a:pt x="518326" y="1651818"/>
                          <a:pt x="530184" y="1624478"/>
                        </a:cubicBezTo>
                        <a:cubicBezTo>
                          <a:pt x="527366" y="1617225"/>
                          <a:pt x="525663" y="1609971"/>
                          <a:pt x="525134" y="1602159"/>
                        </a:cubicBezTo>
                        <a:cubicBezTo>
                          <a:pt x="506609" y="1580956"/>
                          <a:pt x="506945" y="1546921"/>
                          <a:pt x="525469" y="1525439"/>
                        </a:cubicBezTo>
                        <a:cubicBezTo>
                          <a:pt x="525553" y="1524326"/>
                          <a:pt x="525663" y="1522930"/>
                          <a:pt x="525832" y="1521813"/>
                        </a:cubicBezTo>
                        <a:cubicBezTo>
                          <a:pt x="524883" y="1519582"/>
                          <a:pt x="523989" y="1517351"/>
                          <a:pt x="523153" y="1515117"/>
                        </a:cubicBezTo>
                        <a:cubicBezTo>
                          <a:pt x="492884" y="1485827"/>
                          <a:pt x="487779" y="1447607"/>
                          <a:pt x="513390" y="1417754"/>
                        </a:cubicBezTo>
                        <a:cubicBezTo>
                          <a:pt x="511687" y="1413289"/>
                          <a:pt x="511743" y="1407991"/>
                          <a:pt x="513584" y="1403247"/>
                        </a:cubicBezTo>
                        <a:cubicBezTo>
                          <a:pt x="498853" y="1363075"/>
                          <a:pt x="501532" y="1318719"/>
                          <a:pt x="511408" y="1277427"/>
                        </a:cubicBezTo>
                        <a:cubicBezTo>
                          <a:pt x="496092" y="1236418"/>
                          <a:pt x="536488" y="1187597"/>
                          <a:pt x="579814" y="1197919"/>
                        </a:cubicBezTo>
                        <a:cubicBezTo>
                          <a:pt x="580790" y="1188714"/>
                          <a:pt x="583497" y="1179784"/>
                          <a:pt x="587485" y="1171417"/>
                        </a:cubicBezTo>
                        <a:cubicBezTo>
                          <a:pt x="585617" y="1170579"/>
                          <a:pt x="583887" y="1169742"/>
                          <a:pt x="582380" y="1168349"/>
                        </a:cubicBezTo>
                        <a:cubicBezTo>
                          <a:pt x="560229" y="1179509"/>
                          <a:pt x="536767" y="1189831"/>
                          <a:pt x="512162" y="1194013"/>
                        </a:cubicBezTo>
                        <a:cubicBezTo>
                          <a:pt x="478378" y="1189551"/>
                          <a:pt x="490680" y="1158585"/>
                          <a:pt x="509344" y="1142961"/>
                        </a:cubicBezTo>
                        <a:cubicBezTo>
                          <a:pt x="484515" y="1145750"/>
                          <a:pt x="457231" y="1146588"/>
                          <a:pt x="442472" y="1122317"/>
                        </a:cubicBezTo>
                        <a:cubicBezTo>
                          <a:pt x="420460" y="1140172"/>
                          <a:pt x="403722" y="1171138"/>
                          <a:pt x="372673" y="1171696"/>
                        </a:cubicBezTo>
                        <a:cubicBezTo>
                          <a:pt x="347481" y="1171976"/>
                          <a:pt x="325525" y="1150773"/>
                          <a:pt x="322874" y="1125943"/>
                        </a:cubicBezTo>
                        <a:cubicBezTo>
                          <a:pt x="313613" y="1123713"/>
                          <a:pt x="304965" y="1119248"/>
                          <a:pt x="297432" y="1113387"/>
                        </a:cubicBezTo>
                        <a:cubicBezTo>
                          <a:pt x="241748" y="1133197"/>
                          <a:pt x="174486" y="1160537"/>
                          <a:pt x="116179" y="1141844"/>
                        </a:cubicBezTo>
                        <a:cubicBezTo>
                          <a:pt x="64345" y="1106413"/>
                          <a:pt x="110320" y="1046994"/>
                          <a:pt x="143324" y="1016024"/>
                        </a:cubicBezTo>
                        <a:cubicBezTo>
                          <a:pt x="104016" y="1024115"/>
                          <a:pt x="42668" y="1055082"/>
                          <a:pt x="16919" y="1009329"/>
                        </a:cubicBezTo>
                        <a:cubicBezTo>
                          <a:pt x="-7465" y="955209"/>
                          <a:pt x="-4257" y="892438"/>
                          <a:pt x="25148" y="840828"/>
                        </a:cubicBezTo>
                        <a:lnTo>
                          <a:pt x="25148" y="840828"/>
                        </a:lnTo>
                        <a:lnTo>
                          <a:pt x="25817" y="839711"/>
                        </a:lnTo>
                        <a:cubicBezTo>
                          <a:pt x="28664" y="832736"/>
                          <a:pt x="31733" y="825762"/>
                          <a:pt x="34997" y="819067"/>
                        </a:cubicBezTo>
                        <a:cubicBezTo>
                          <a:pt x="1992" y="785032"/>
                          <a:pt x="-1299" y="731746"/>
                          <a:pt x="16779" y="689341"/>
                        </a:cubicBezTo>
                        <a:cubicBezTo>
                          <a:pt x="-6990" y="642474"/>
                          <a:pt x="45150" y="588351"/>
                          <a:pt x="71097" y="551527"/>
                        </a:cubicBezTo>
                        <a:cubicBezTo>
                          <a:pt x="32346" y="476201"/>
                          <a:pt x="94224" y="389160"/>
                          <a:pt x="171139" y="372980"/>
                        </a:cubicBezTo>
                        <a:cubicBezTo>
                          <a:pt x="181934" y="354008"/>
                          <a:pt x="195799" y="336711"/>
                          <a:pt x="212148" y="322204"/>
                        </a:cubicBezTo>
                        <a:cubicBezTo>
                          <a:pt x="234159" y="274500"/>
                          <a:pt x="283595" y="244371"/>
                          <a:pt x="334759" y="238790"/>
                        </a:cubicBezTo>
                        <a:cubicBezTo>
                          <a:pt x="336712" y="220379"/>
                          <a:pt x="349265" y="202524"/>
                          <a:pt x="367483" y="196664"/>
                        </a:cubicBezTo>
                        <a:cubicBezTo>
                          <a:pt x="390805" y="121061"/>
                          <a:pt x="440771" y="106275"/>
                          <a:pt x="498407" y="160398"/>
                        </a:cubicBezTo>
                        <a:cubicBezTo>
                          <a:pt x="511576" y="153145"/>
                          <a:pt x="545890" y="154817"/>
                          <a:pt x="560592" y="153145"/>
                        </a:cubicBezTo>
                        <a:cubicBezTo>
                          <a:pt x="578224" y="145332"/>
                          <a:pt x="594711" y="137799"/>
                          <a:pt x="612398" y="129711"/>
                        </a:cubicBezTo>
                        <a:cubicBezTo>
                          <a:pt x="634382" y="111298"/>
                          <a:pt x="662113" y="100417"/>
                          <a:pt x="690651" y="98187"/>
                        </a:cubicBezTo>
                        <a:cubicBezTo>
                          <a:pt x="730797" y="84793"/>
                          <a:pt x="773090" y="78377"/>
                          <a:pt x="815356" y="78656"/>
                        </a:cubicBezTo>
                        <a:cubicBezTo>
                          <a:pt x="813765" y="45180"/>
                          <a:pt x="819679" y="7519"/>
                          <a:pt x="859518" y="2216"/>
                        </a:cubicBezTo>
                        <a:cubicBezTo>
                          <a:pt x="896483" y="-4479"/>
                          <a:pt x="913165" y="31790"/>
                          <a:pt x="924241" y="60522"/>
                        </a:cubicBezTo>
                        <a:cubicBezTo>
                          <a:pt x="997111" y="22860"/>
                          <a:pt x="1113221" y="43225"/>
                          <a:pt x="1134395" y="132780"/>
                        </a:cubicBezTo>
                        <a:cubicBezTo>
                          <a:pt x="1144383" y="182160"/>
                          <a:pt x="1123543" y="232653"/>
                          <a:pt x="1114505" y="281195"/>
                        </a:cubicBezTo>
                        <a:cubicBezTo>
                          <a:pt x="1128342" y="290124"/>
                          <a:pt x="1138776" y="305466"/>
                          <a:pt x="1138414" y="322483"/>
                        </a:cubicBezTo>
                        <a:lnTo>
                          <a:pt x="1138357" y="323600"/>
                        </a:lnTo>
                        <a:lnTo>
                          <a:pt x="1135429" y="368236"/>
                        </a:lnTo>
                        <a:cubicBezTo>
                          <a:pt x="1153199" y="351498"/>
                          <a:pt x="1165084" y="329458"/>
                          <a:pt x="1177722" y="309372"/>
                        </a:cubicBezTo>
                        <a:cubicBezTo>
                          <a:pt x="1196050" y="277289"/>
                          <a:pt x="1245457" y="279523"/>
                          <a:pt x="1263562" y="310768"/>
                        </a:cubicBezTo>
                        <a:cubicBezTo>
                          <a:pt x="1288504" y="356242"/>
                          <a:pt x="1232959" y="393624"/>
                          <a:pt x="1226374" y="437702"/>
                        </a:cubicBezTo>
                        <a:cubicBezTo>
                          <a:pt x="1292967" y="475642"/>
                          <a:pt x="1222330" y="606206"/>
                          <a:pt x="1155542" y="595605"/>
                        </a:cubicBezTo>
                        <a:cubicBezTo>
                          <a:pt x="1153757" y="598114"/>
                          <a:pt x="1151748" y="600904"/>
                          <a:pt x="1149851" y="603417"/>
                        </a:cubicBezTo>
                        <a:cubicBezTo>
                          <a:pt x="1165669" y="616249"/>
                          <a:pt x="1179898" y="631035"/>
                          <a:pt x="1192200" y="647215"/>
                        </a:cubicBezTo>
                        <a:cubicBezTo>
                          <a:pt x="1228998" y="641916"/>
                          <a:pt x="1266157" y="639123"/>
                          <a:pt x="1303345" y="639123"/>
                        </a:cubicBezTo>
                        <a:cubicBezTo>
                          <a:pt x="1363493" y="608995"/>
                          <a:pt x="1446070" y="619876"/>
                          <a:pt x="1510376" y="639961"/>
                        </a:cubicBezTo>
                        <a:lnTo>
                          <a:pt x="1510403" y="639961"/>
                        </a:lnTo>
                        <a:cubicBezTo>
                          <a:pt x="1587652" y="667301"/>
                          <a:pt x="1689117" y="644426"/>
                          <a:pt x="1743573" y="718914"/>
                        </a:cubicBezTo>
                        <a:cubicBezTo>
                          <a:pt x="1805674" y="721983"/>
                          <a:pt x="1862474" y="777220"/>
                          <a:pt x="1915621" y="807348"/>
                        </a:cubicBezTo>
                        <a:cubicBezTo>
                          <a:pt x="1952305" y="833295"/>
                          <a:pt x="2009051" y="851150"/>
                          <a:pt x="1991139" y="908059"/>
                        </a:cubicBezTo>
                        <a:cubicBezTo>
                          <a:pt x="2007934" y="932051"/>
                          <a:pt x="2026849" y="956601"/>
                          <a:pt x="2037784" y="983106"/>
                        </a:cubicBezTo>
                        <a:cubicBezTo>
                          <a:pt x="2088113" y="1063732"/>
                          <a:pt x="2147004" y="1156910"/>
                          <a:pt x="2141899" y="1254831"/>
                        </a:cubicBezTo>
                        <a:lnTo>
                          <a:pt x="2141899" y="1254831"/>
                        </a:lnTo>
                        <a:cubicBezTo>
                          <a:pt x="2131521" y="1281612"/>
                          <a:pt x="2148986" y="1336850"/>
                          <a:pt x="2109649" y="1341035"/>
                        </a:cubicBezTo>
                        <a:cubicBezTo>
                          <a:pt x="2119079" y="1413289"/>
                          <a:pt x="2125664" y="1507029"/>
                          <a:pt x="2128928" y="1573426"/>
                        </a:cubicBezTo>
                        <a:cubicBezTo>
                          <a:pt x="2161316" y="1618621"/>
                          <a:pt x="2219456" y="1618621"/>
                          <a:pt x="2265097" y="1600207"/>
                        </a:cubicBezTo>
                        <a:cubicBezTo>
                          <a:pt x="2298491" y="1606903"/>
                          <a:pt x="2273745" y="1644843"/>
                          <a:pt x="2253184" y="1652376"/>
                        </a:cubicBezTo>
                        <a:cubicBezTo>
                          <a:pt x="2211448" y="1671624"/>
                          <a:pt x="2158024" y="1652376"/>
                          <a:pt x="2131131" y="1616945"/>
                        </a:cubicBezTo>
                        <a:cubicBezTo>
                          <a:pt x="2137157" y="1774569"/>
                          <a:pt x="2160507" y="1936933"/>
                          <a:pt x="2131158" y="2092885"/>
                        </a:cubicBezTo>
                        <a:cubicBezTo>
                          <a:pt x="2088809" y="2338663"/>
                          <a:pt x="1861386" y="2537296"/>
                          <a:pt x="1609803" y="2531997"/>
                        </a:cubicBezTo>
                        <a:close/>
                        <a:moveTo>
                          <a:pt x="1042724" y="639123"/>
                        </a:moveTo>
                        <a:cubicBezTo>
                          <a:pt x="872156" y="657537"/>
                          <a:pt x="769044" y="766060"/>
                          <a:pt x="667301" y="892438"/>
                        </a:cubicBezTo>
                        <a:cubicBezTo>
                          <a:pt x="652292" y="932051"/>
                          <a:pt x="639153" y="972784"/>
                          <a:pt x="631145" y="1014073"/>
                        </a:cubicBezTo>
                        <a:lnTo>
                          <a:pt x="631145" y="1014073"/>
                        </a:lnTo>
                        <a:cubicBezTo>
                          <a:pt x="629417" y="1022719"/>
                          <a:pt x="627491" y="1031928"/>
                          <a:pt x="625455" y="1040295"/>
                        </a:cubicBezTo>
                        <a:cubicBezTo>
                          <a:pt x="622107" y="1046714"/>
                          <a:pt x="619485" y="1053689"/>
                          <a:pt x="617728" y="1060663"/>
                        </a:cubicBezTo>
                        <a:cubicBezTo>
                          <a:pt x="627324" y="1072378"/>
                          <a:pt x="643504" y="1072937"/>
                          <a:pt x="654887" y="1081308"/>
                        </a:cubicBezTo>
                        <a:cubicBezTo>
                          <a:pt x="664066" y="1066800"/>
                          <a:pt x="671318" y="1050896"/>
                          <a:pt x="675950" y="1034158"/>
                        </a:cubicBezTo>
                        <a:cubicBezTo>
                          <a:pt x="775991" y="876255"/>
                          <a:pt x="913501" y="727840"/>
                          <a:pt x="1095925" y="669535"/>
                        </a:cubicBezTo>
                        <a:cubicBezTo>
                          <a:pt x="1079856" y="656699"/>
                          <a:pt x="1061917" y="646377"/>
                          <a:pt x="1042724" y="639123"/>
                        </a:cubicBezTo>
                        <a:close/>
                        <a:moveTo>
                          <a:pt x="890874" y="1858821"/>
                        </a:moveTo>
                        <a:cubicBezTo>
                          <a:pt x="855389" y="1857425"/>
                          <a:pt x="835051" y="1821436"/>
                          <a:pt x="811143" y="1799399"/>
                        </a:cubicBezTo>
                        <a:cubicBezTo>
                          <a:pt x="786480" y="1775962"/>
                          <a:pt x="758974" y="1755597"/>
                          <a:pt x="729236" y="1739138"/>
                        </a:cubicBezTo>
                        <a:cubicBezTo>
                          <a:pt x="725217" y="1737187"/>
                          <a:pt x="726697" y="1730492"/>
                          <a:pt x="731216" y="1730212"/>
                        </a:cubicBezTo>
                        <a:cubicBezTo>
                          <a:pt x="802605" y="1735511"/>
                          <a:pt x="863981" y="1754763"/>
                          <a:pt x="905744" y="1809721"/>
                        </a:cubicBezTo>
                        <a:cubicBezTo>
                          <a:pt x="915787" y="1825621"/>
                          <a:pt x="914393" y="1857146"/>
                          <a:pt x="890874" y="1858821"/>
                        </a:cubicBezTo>
                        <a:close/>
                      </a:path>
                    </a:pathLst>
                  </a:custGeom>
                  <a:solidFill>
                    <a:srgbClr val="002F6C"/>
                  </a:solidFill>
                  <a:ln w="27800" cap="flat">
                    <a:noFill/>
                    <a:prstDash val="solid"/>
                    <a:miter/>
                  </a:ln>
                </p:spPr>
                <p:txBody>
                  <a:bodyPr rtlCol="0" anchor="ctr"/>
                  <a:lstStyle/>
                  <a:p>
                    <a:endParaRPr lang="fi-FI" dirty="0"/>
                  </a:p>
                </p:txBody>
              </p:sp>
            </p:grpSp>
            <p:pic>
              <p:nvPicPr>
                <p:cNvPr id="24" name="Kuva 23" descr="Tyyni kasvot">
                  <a:extLst>
                    <a:ext uri="{FF2B5EF4-FFF2-40B4-BE49-F238E27FC236}">
                      <a16:creationId xmlns:a16="http://schemas.microsoft.com/office/drawing/2014/main" id="{4683441E-384D-457C-B4B8-60AB253C95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379539" y="3421537"/>
                  <a:ext cx="979052" cy="1009647"/>
                </a:xfrm>
                <a:prstGeom prst="rect">
                  <a:avLst/>
                </a:prstGeom>
              </p:spPr>
            </p:pic>
          </p:grpSp>
        </p:grpSp>
        <p:grpSp>
          <p:nvGrpSpPr>
            <p:cNvPr id="17" name="Ryhmä 16">
              <a:extLst>
                <a:ext uri="{FF2B5EF4-FFF2-40B4-BE49-F238E27FC236}">
                  <a16:creationId xmlns:a16="http://schemas.microsoft.com/office/drawing/2014/main" id="{E08BA484-8B49-4296-B8D5-514C797544D4}"/>
                </a:ext>
              </a:extLst>
            </p:cNvPr>
            <p:cNvGrpSpPr/>
            <p:nvPr/>
          </p:nvGrpSpPr>
          <p:grpSpPr>
            <a:xfrm flipH="1">
              <a:off x="9312167" y="1446741"/>
              <a:ext cx="615069" cy="649681"/>
              <a:chOff x="6595438" y="1697018"/>
              <a:chExt cx="630381" cy="665854"/>
            </a:xfrm>
          </p:grpSpPr>
          <p:grpSp>
            <p:nvGrpSpPr>
              <p:cNvPr id="18" name="Kuva 26" descr="Nainen päällä pipo">
                <a:extLst>
                  <a:ext uri="{FF2B5EF4-FFF2-40B4-BE49-F238E27FC236}">
                    <a16:creationId xmlns:a16="http://schemas.microsoft.com/office/drawing/2014/main" id="{F9235A54-B5C2-4A77-B23E-831A257388C4}"/>
                  </a:ext>
                </a:extLst>
              </p:cNvPr>
              <p:cNvGrpSpPr/>
              <p:nvPr/>
            </p:nvGrpSpPr>
            <p:grpSpPr>
              <a:xfrm>
                <a:off x="6595438" y="1697018"/>
                <a:ext cx="630381" cy="665854"/>
                <a:chOff x="6595440" y="1697019"/>
                <a:chExt cx="630381" cy="665854"/>
              </a:xfrm>
            </p:grpSpPr>
            <p:sp>
              <p:nvSpPr>
                <p:cNvPr id="20" name="Vapaamuotoinen: Muoto 19">
                  <a:extLst>
                    <a:ext uri="{FF2B5EF4-FFF2-40B4-BE49-F238E27FC236}">
                      <a16:creationId xmlns:a16="http://schemas.microsoft.com/office/drawing/2014/main" id="{60FFEF0D-77FD-44B2-9B60-F11048D5B961}"/>
                    </a:ext>
                  </a:extLst>
                </p:cNvPr>
                <p:cNvSpPr/>
                <p:nvPr/>
              </p:nvSpPr>
              <p:spPr>
                <a:xfrm>
                  <a:off x="6604837" y="1708028"/>
                  <a:ext cx="609163" cy="644747"/>
                </a:xfrm>
                <a:custGeom>
                  <a:avLst/>
                  <a:gdLst>
                    <a:gd name="connsiteX0" fmla="*/ 362948 w 609163"/>
                    <a:gd name="connsiteY0" fmla="*/ 2095 h 644747"/>
                    <a:gd name="connsiteX1" fmla="*/ 510204 w 609163"/>
                    <a:gd name="connsiteY1" fmla="*/ 33719 h 644747"/>
                    <a:gd name="connsiteX2" fmla="*/ 510395 w 609163"/>
                    <a:gd name="connsiteY2" fmla="*/ 33719 h 644747"/>
                    <a:gd name="connsiteX3" fmla="*/ 550590 w 609163"/>
                    <a:gd name="connsiteY3" fmla="*/ 64389 h 644747"/>
                    <a:gd name="connsiteX4" fmla="*/ 552685 w 609163"/>
                    <a:gd name="connsiteY4" fmla="*/ 130587 h 644747"/>
                    <a:gd name="connsiteX5" fmla="*/ 595072 w 609163"/>
                    <a:gd name="connsiteY5" fmla="*/ 224886 h 644747"/>
                    <a:gd name="connsiteX6" fmla="*/ 604597 w 609163"/>
                    <a:gd name="connsiteY6" fmla="*/ 473964 h 644747"/>
                    <a:gd name="connsiteX7" fmla="*/ 434575 w 609163"/>
                    <a:gd name="connsiteY7" fmla="*/ 646843 h 644747"/>
                    <a:gd name="connsiteX8" fmla="*/ 363614 w 609163"/>
                    <a:gd name="connsiteY8" fmla="*/ 624459 h 644747"/>
                    <a:gd name="connsiteX9" fmla="*/ 248933 w 609163"/>
                    <a:gd name="connsiteY9" fmla="*/ 579216 h 644747"/>
                    <a:gd name="connsiteX10" fmla="*/ 203784 w 609163"/>
                    <a:gd name="connsiteY10" fmla="*/ 535876 h 644747"/>
                    <a:gd name="connsiteX11" fmla="*/ 164255 w 609163"/>
                    <a:gd name="connsiteY11" fmla="*/ 531400 h 644747"/>
                    <a:gd name="connsiteX12" fmla="*/ 113583 w 609163"/>
                    <a:gd name="connsiteY12" fmla="*/ 515969 h 644747"/>
                    <a:gd name="connsiteX13" fmla="*/ 75102 w 609163"/>
                    <a:gd name="connsiteY13" fmla="*/ 439197 h 644747"/>
                    <a:gd name="connsiteX14" fmla="*/ 44813 w 609163"/>
                    <a:gd name="connsiteY14" fmla="*/ 339660 h 644747"/>
                    <a:gd name="connsiteX15" fmla="*/ 3569 w 609163"/>
                    <a:gd name="connsiteY15" fmla="*/ 283750 h 644747"/>
                    <a:gd name="connsiteX16" fmla="*/ 7570 w 609163"/>
                    <a:gd name="connsiteY16" fmla="*/ 216503 h 644747"/>
                    <a:gd name="connsiteX17" fmla="*/ 95294 w 609163"/>
                    <a:gd name="connsiteY17" fmla="*/ 75342 h 644747"/>
                    <a:gd name="connsiteX18" fmla="*/ 362948 w 609163"/>
                    <a:gd name="connsiteY18" fmla="*/ 2095 h 64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163" h="644747">
                      <a:moveTo>
                        <a:pt x="362948" y="2095"/>
                      </a:moveTo>
                      <a:cubicBezTo>
                        <a:pt x="426956" y="2095"/>
                        <a:pt x="457912" y="10574"/>
                        <a:pt x="510204" y="33719"/>
                      </a:cubicBezTo>
                      <a:lnTo>
                        <a:pt x="510395" y="33719"/>
                      </a:lnTo>
                      <a:cubicBezTo>
                        <a:pt x="513824" y="33719"/>
                        <a:pt x="545732" y="53531"/>
                        <a:pt x="550590" y="64389"/>
                      </a:cubicBezTo>
                      <a:cubicBezTo>
                        <a:pt x="555543" y="75342"/>
                        <a:pt x="546113" y="123825"/>
                        <a:pt x="552685" y="130587"/>
                      </a:cubicBezTo>
                      <a:cubicBezTo>
                        <a:pt x="569259" y="147542"/>
                        <a:pt x="586023" y="188023"/>
                        <a:pt x="595072" y="224886"/>
                      </a:cubicBezTo>
                      <a:cubicBezTo>
                        <a:pt x="615455" y="307848"/>
                        <a:pt x="613455" y="421576"/>
                        <a:pt x="604597" y="473964"/>
                      </a:cubicBezTo>
                      <a:cubicBezTo>
                        <a:pt x="591833" y="549498"/>
                        <a:pt x="544303" y="646843"/>
                        <a:pt x="434575" y="646843"/>
                      </a:cubicBezTo>
                      <a:cubicBezTo>
                        <a:pt x="403809" y="646843"/>
                        <a:pt x="372662" y="626745"/>
                        <a:pt x="363614" y="624459"/>
                      </a:cubicBezTo>
                      <a:cubicBezTo>
                        <a:pt x="318752" y="613029"/>
                        <a:pt x="278460" y="595026"/>
                        <a:pt x="248933" y="579216"/>
                      </a:cubicBezTo>
                      <a:cubicBezTo>
                        <a:pt x="227406" y="567690"/>
                        <a:pt x="209499" y="542068"/>
                        <a:pt x="203784" y="535876"/>
                      </a:cubicBezTo>
                      <a:cubicBezTo>
                        <a:pt x="191307" y="522161"/>
                        <a:pt x="179877" y="530828"/>
                        <a:pt x="164255" y="531400"/>
                      </a:cubicBezTo>
                      <a:cubicBezTo>
                        <a:pt x="144825" y="530352"/>
                        <a:pt x="122917" y="521303"/>
                        <a:pt x="113583" y="515969"/>
                      </a:cubicBezTo>
                      <a:cubicBezTo>
                        <a:pt x="73388" y="486918"/>
                        <a:pt x="81770" y="449199"/>
                        <a:pt x="75102" y="439197"/>
                      </a:cubicBezTo>
                      <a:cubicBezTo>
                        <a:pt x="58814" y="414528"/>
                        <a:pt x="44813" y="339660"/>
                        <a:pt x="44813" y="339660"/>
                      </a:cubicBezTo>
                      <a:cubicBezTo>
                        <a:pt x="44813" y="331947"/>
                        <a:pt x="3569" y="294893"/>
                        <a:pt x="3569" y="283750"/>
                      </a:cubicBezTo>
                      <a:cubicBezTo>
                        <a:pt x="3569" y="272606"/>
                        <a:pt x="-2337" y="246982"/>
                        <a:pt x="7570" y="216503"/>
                      </a:cubicBezTo>
                      <a:cubicBezTo>
                        <a:pt x="17571" y="185928"/>
                        <a:pt x="65767" y="94487"/>
                        <a:pt x="95294" y="75342"/>
                      </a:cubicBezTo>
                      <a:cubicBezTo>
                        <a:pt x="164255" y="42290"/>
                        <a:pt x="298368" y="2095"/>
                        <a:pt x="362948" y="209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21" name="Vapaamuotoinen: Muoto 20">
                  <a:extLst>
                    <a:ext uri="{FF2B5EF4-FFF2-40B4-BE49-F238E27FC236}">
                      <a16:creationId xmlns:a16="http://schemas.microsoft.com/office/drawing/2014/main" id="{4175BCB1-BCBF-4450-B3BC-5B45CA3989AE}"/>
                    </a:ext>
                  </a:extLst>
                </p:cNvPr>
                <p:cNvSpPr/>
                <p:nvPr/>
              </p:nvSpPr>
              <p:spPr>
                <a:xfrm>
                  <a:off x="6604908" y="1708504"/>
                  <a:ext cx="548696" cy="528092"/>
                </a:xfrm>
                <a:custGeom>
                  <a:avLst/>
                  <a:gdLst>
                    <a:gd name="connsiteX0" fmla="*/ 113417 w 548696"/>
                    <a:gd name="connsiteY0" fmla="*/ 515874 h 528092"/>
                    <a:gd name="connsiteX1" fmla="*/ 75031 w 548696"/>
                    <a:gd name="connsiteY1" fmla="*/ 439197 h 528092"/>
                    <a:gd name="connsiteX2" fmla="*/ 44932 w 548696"/>
                    <a:gd name="connsiteY2" fmla="*/ 362522 h 528092"/>
                    <a:gd name="connsiteX3" fmla="*/ 43503 w 548696"/>
                    <a:gd name="connsiteY3" fmla="*/ 342518 h 528092"/>
                    <a:gd name="connsiteX4" fmla="*/ 10166 w 548696"/>
                    <a:gd name="connsiteY4" fmla="*/ 294417 h 528092"/>
                    <a:gd name="connsiteX5" fmla="*/ 5213 w 548696"/>
                    <a:gd name="connsiteY5" fmla="*/ 227932 h 528092"/>
                    <a:gd name="connsiteX6" fmla="*/ 10641 w 548696"/>
                    <a:gd name="connsiteY6" fmla="*/ 213454 h 528092"/>
                    <a:gd name="connsiteX7" fmla="*/ 117131 w 548696"/>
                    <a:gd name="connsiteY7" fmla="*/ 61626 h 528092"/>
                    <a:gd name="connsiteX8" fmla="*/ 362877 w 548696"/>
                    <a:gd name="connsiteY8" fmla="*/ 2095 h 528092"/>
                    <a:gd name="connsiteX9" fmla="*/ 485464 w 548696"/>
                    <a:gd name="connsiteY9" fmla="*/ 20382 h 528092"/>
                    <a:gd name="connsiteX10" fmla="*/ 550519 w 548696"/>
                    <a:gd name="connsiteY10" fmla="*/ 64389 h 528092"/>
                    <a:gd name="connsiteX11" fmla="*/ 544614 w 548696"/>
                    <a:gd name="connsiteY11" fmla="*/ 75914 h 528092"/>
                    <a:gd name="connsiteX12" fmla="*/ 284771 w 548696"/>
                    <a:gd name="connsiteY12" fmla="*/ 106107 h 528092"/>
                    <a:gd name="connsiteX13" fmla="*/ 179710 w 548696"/>
                    <a:gd name="connsiteY13" fmla="*/ 356806 h 528092"/>
                    <a:gd name="connsiteX14" fmla="*/ 131610 w 548696"/>
                    <a:gd name="connsiteY14" fmla="*/ 366331 h 528092"/>
                    <a:gd name="connsiteX15" fmla="*/ 103035 w 548696"/>
                    <a:gd name="connsiteY15" fmla="*/ 424910 h 528092"/>
                    <a:gd name="connsiteX16" fmla="*/ 116655 w 548696"/>
                    <a:gd name="connsiteY16" fmla="*/ 469582 h 528092"/>
                    <a:gd name="connsiteX17" fmla="*/ 178092 w 548696"/>
                    <a:gd name="connsiteY17" fmla="*/ 491871 h 528092"/>
                    <a:gd name="connsiteX18" fmla="*/ 187045 w 548696"/>
                    <a:gd name="connsiteY18" fmla="*/ 521684 h 528092"/>
                    <a:gd name="connsiteX19" fmla="*/ 160185 w 548696"/>
                    <a:gd name="connsiteY19" fmla="*/ 530162 h 528092"/>
                    <a:gd name="connsiteX20" fmla="*/ 113417 w 548696"/>
                    <a:gd name="connsiteY20" fmla="*/ 515874 h 52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8696" h="528092">
                      <a:moveTo>
                        <a:pt x="113417" y="515874"/>
                      </a:moveTo>
                      <a:cubicBezTo>
                        <a:pt x="95128" y="505586"/>
                        <a:pt x="75031" y="451199"/>
                        <a:pt x="75031" y="439197"/>
                      </a:cubicBezTo>
                      <a:cubicBezTo>
                        <a:pt x="75031" y="427291"/>
                        <a:pt x="45503" y="371570"/>
                        <a:pt x="44932" y="362522"/>
                      </a:cubicBezTo>
                      <a:lnTo>
                        <a:pt x="43503" y="342518"/>
                      </a:lnTo>
                      <a:cubicBezTo>
                        <a:pt x="43503" y="334803"/>
                        <a:pt x="20166" y="313467"/>
                        <a:pt x="10166" y="294417"/>
                      </a:cubicBezTo>
                      <a:cubicBezTo>
                        <a:pt x="5022" y="284510"/>
                        <a:pt x="-2693" y="267272"/>
                        <a:pt x="5213" y="227932"/>
                      </a:cubicBezTo>
                      <a:lnTo>
                        <a:pt x="10641" y="213454"/>
                      </a:lnTo>
                      <a:cubicBezTo>
                        <a:pt x="19023" y="171545"/>
                        <a:pt x="80365" y="78200"/>
                        <a:pt x="117131" y="61626"/>
                      </a:cubicBezTo>
                      <a:cubicBezTo>
                        <a:pt x="186188" y="28575"/>
                        <a:pt x="298297" y="2095"/>
                        <a:pt x="362877" y="2095"/>
                      </a:cubicBezTo>
                      <a:cubicBezTo>
                        <a:pt x="426885" y="2095"/>
                        <a:pt x="462699" y="8285"/>
                        <a:pt x="485464" y="20382"/>
                      </a:cubicBezTo>
                      <a:cubicBezTo>
                        <a:pt x="508227" y="32479"/>
                        <a:pt x="536231" y="42576"/>
                        <a:pt x="550519" y="64389"/>
                      </a:cubicBezTo>
                      <a:lnTo>
                        <a:pt x="544614" y="75914"/>
                      </a:lnTo>
                      <a:cubicBezTo>
                        <a:pt x="467366" y="78200"/>
                        <a:pt x="340302" y="85057"/>
                        <a:pt x="284771" y="106107"/>
                      </a:cubicBezTo>
                      <a:cubicBezTo>
                        <a:pt x="202284" y="137445"/>
                        <a:pt x="179710" y="356806"/>
                        <a:pt x="179710" y="356806"/>
                      </a:cubicBezTo>
                      <a:cubicBezTo>
                        <a:pt x="159422" y="366903"/>
                        <a:pt x="149612" y="352520"/>
                        <a:pt x="131610" y="366331"/>
                      </a:cubicBezTo>
                      <a:cubicBezTo>
                        <a:pt x="102749" y="388525"/>
                        <a:pt x="103035" y="424910"/>
                        <a:pt x="103035" y="424910"/>
                      </a:cubicBezTo>
                      <a:cubicBezTo>
                        <a:pt x="103035" y="424910"/>
                        <a:pt x="105796" y="451675"/>
                        <a:pt x="116655" y="469582"/>
                      </a:cubicBezTo>
                      <a:cubicBezTo>
                        <a:pt x="141135" y="510063"/>
                        <a:pt x="178092" y="491871"/>
                        <a:pt x="178092" y="491871"/>
                      </a:cubicBezTo>
                      <a:lnTo>
                        <a:pt x="187045" y="521684"/>
                      </a:lnTo>
                      <a:cubicBezTo>
                        <a:pt x="187045" y="521684"/>
                        <a:pt x="175995" y="530733"/>
                        <a:pt x="160185" y="530162"/>
                      </a:cubicBezTo>
                      <a:cubicBezTo>
                        <a:pt x="141992" y="529399"/>
                        <a:pt x="118465" y="518731"/>
                        <a:pt x="113417" y="515874"/>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22" name="Vapaamuotoinen: Muoto 21">
                  <a:extLst>
                    <a:ext uri="{FF2B5EF4-FFF2-40B4-BE49-F238E27FC236}">
                      <a16:creationId xmlns:a16="http://schemas.microsoft.com/office/drawing/2014/main" id="{D0B570A1-52A0-43EC-A8C8-3F95649C3BB3}"/>
                    </a:ext>
                  </a:extLst>
                </p:cNvPr>
                <p:cNvSpPr/>
                <p:nvPr/>
              </p:nvSpPr>
              <p:spPr>
                <a:xfrm>
                  <a:off x="6595440" y="1697019"/>
                  <a:ext cx="630381" cy="665854"/>
                </a:xfrm>
                <a:custGeom>
                  <a:avLst/>
                  <a:gdLst>
                    <a:gd name="connsiteX0" fmla="*/ 450926 w 630381"/>
                    <a:gd name="connsiteY0" fmla="*/ 667948 h 665854"/>
                    <a:gd name="connsiteX1" fmla="*/ 335387 w 630381"/>
                    <a:gd name="connsiteY1" fmla="*/ 615085 h 665854"/>
                    <a:gd name="connsiteX2" fmla="*/ 336435 w 630381"/>
                    <a:gd name="connsiteY2" fmla="*/ 614037 h 665854"/>
                    <a:gd name="connsiteX3" fmla="*/ 340816 w 630381"/>
                    <a:gd name="connsiteY3" fmla="*/ 618514 h 665854"/>
                    <a:gd name="connsiteX4" fmla="*/ 341007 w 630381"/>
                    <a:gd name="connsiteY4" fmla="*/ 618323 h 665854"/>
                    <a:gd name="connsiteX5" fmla="*/ 337196 w 630381"/>
                    <a:gd name="connsiteY5" fmla="*/ 611274 h 665854"/>
                    <a:gd name="connsiteX6" fmla="*/ 337768 w 630381"/>
                    <a:gd name="connsiteY6" fmla="*/ 611847 h 665854"/>
                    <a:gd name="connsiteX7" fmla="*/ 339578 w 630381"/>
                    <a:gd name="connsiteY7" fmla="*/ 612989 h 665854"/>
                    <a:gd name="connsiteX8" fmla="*/ 339673 w 630381"/>
                    <a:gd name="connsiteY8" fmla="*/ 612989 h 665854"/>
                    <a:gd name="connsiteX9" fmla="*/ 340244 w 630381"/>
                    <a:gd name="connsiteY9" fmla="*/ 610131 h 665854"/>
                    <a:gd name="connsiteX10" fmla="*/ 344626 w 630381"/>
                    <a:gd name="connsiteY10" fmla="*/ 614417 h 665854"/>
                    <a:gd name="connsiteX11" fmla="*/ 345292 w 630381"/>
                    <a:gd name="connsiteY11" fmla="*/ 614417 h 665854"/>
                    <a:gd name="connsiteX12" fmla="*/ 343197 w 630381"/>
                    <a:gd name="connsiteY12" fmla="*/ 610227 h 665854"/>
                    <a:gd name="connsiteX13" fmla="*/ 346340 w 630381"/>
                    <a:gd name="connsiteY13" fmla="*/ 610131 h 665854"/>
                    <a:gd name="connsiteX14" fmla="*/ 546080 w 630381"/>
                    <a:gd name="connsiteY14" fmla="*/ 605750 h 665854"/>
                    <a:gd name="connsiteX15" fmla="*/ 612469 w 630381"/>
                    <a:gd name="connsiteY15" fmla="*/ 395439 h 665854"/>
                    <a:gd name="connsiteX16" fmla="*/ 557986 w 630381"/>
                    <a:gd name="connsiteY16" fmla="*/ 151598 h 665854"/>
                    <a:gd name="connsiteX17" fmla="*/ 526458 w 630381"/>
                    <a:gd name="connsiteY17" fmla="*/ 144931 h 665854"/>
                    <a:gd name="connsiteX18" fmla="*/ 412063 w 630381"/>
                    <a:gd name="connsiteY18" fmla="*/ 151407 h 665854"/>
                    <a:gd name="connsiteX19" fmla="*/ 307288 w 630381"/>
                    <a:gd name="connsiteY19" fmla="*/ 177792 h 665854"/>
                    <a:gd name="connsiteX20" fmla="*/ 259281 w 630381"/>
                    <a:gd name="connsiteY20" fmla="*/ 252564 h 665854"/>
                    <a:gd name="connsiteX21" fmla="*/ 223182 w 630381"/>
                    <a:gd name="connsiteY21" fmla="*/ 315237 h 665854"/>
                    <a:gd name="connsiteX22" fmla="*/ 223182 w 630381"/>
                    <a:gd name="connsiteY22" fmla="*/ 315237 h 665854"/>
                    <a:gd name="connsiteX23" fmla="*/ 221467 w 630381"/>
                    <a:gd name="connsiteY23" fmla="*/ 324857 h 665854"/>
                    <a:gd name="connsiteX24" fmla="*/ 208132 w 630381"/>
                    <a:gd name="connsiteY24" fmla="*/ 393153 h 665854"/>
                    <a:gd name="connsiteX25" fmla="*/ 205657 w 630381"/>
                    <a:gd name="connsiteY25" fmla="*/ 394485 h 665854"/>
                    <a:gd name="connsiteX26" fmla="*/ 205466 w 630381"/>
                    <a:gd name="connsiteY26" fmla="*/ 394199 h 665854"/>
                    <a:gd name="connsiteX27" fmla="*/ 205371 w 630381"/>
                    <a:gd name="connsiteY27" fmla="*/ 394390 h 665854"/>
                    <a:gd name="connsiteX28" fmla="*/ 202703 w 630381"/>
                    <a:gd name="connsiteY28" fmla="*/ 394867 h 665854"/>
                    <a:gd name="connsiteX29" fmla="*/ 201942 w 630381"/>
                    <a:gd name="connsiteY29" fmla="*/ 394390 h 665854"/>
                    <a:gd name="connsiteX30" fmla="*/ 201847 w 630381"/>
                    <a:gd name="connsiteY30" fmla="*/ 394581 h 665854"/>
                    <a:gd name="connsiteX31" fmla="*/ 202608 w 630381"/>
                    <a:gd name="connsiteY31" fmla="*/ 398011 h 665854"/>
                    <a:gd name="connsiteX32" fmla="*/ 199179 w 630381"/>
                    <a:gd name="connsiteY32" fmla="*/ 394962 h 665854"/>
                    <a:gd name="connsiteX33" fmla="*/ 159269 w 630381"/>
                    <a:gd name="connsiteY33" fmla="*/ 382865 h 665854"/>
                    <a:gd name="connsiteX34" fmla="*/ 158221 w 630381"/>
                    <a:gd name="connsiteY34" fmla="*/ 383151 h 665854"/>
                    <a:gd name="connsiteX35" fmla="*/ 176319 w 630381"/>
                    <a:gd name="connsiteY35" fmla="*/ 497927 h 665854"/>
                    <a:gd name="connsiteX36" fmla="*/ 176414 w 630381"/>
                    <a:gd name="connsiteY36" fmla="*/ 497736 h 665854"/>
                    <a:gd name="connsiteX37" fmla="*/ 178796 w 630381"/>
                    <a:gd name="connsiteY37" fmla="*/ 496593 h 665854"/>
                    <a:gd name="connsiteX38" fmla="*/ 179082 w 630381"/>
                    <a:gd name="connsiteY38" fmla="*/ 496593 h 665854"/>
                    <a:gd name="connsiteX39" fmla="*/ 179177 w 630381"/>
                    <a:gd name="connsiteY39" fmla="*/ 496404 h 665854"/>
                    <a:gd name="connsiteX40" fmla="*/ 184415 w 630381"/>
                    <a:gd name="connsiteY40" fmla="*/ 499832 h 665854"/>
                    <a:gd name="connsiteX41" fmla="*/ 184606 w 630381"/>
                    <a:gd name="connsiteY41" fmla="*/ 500213 h 665854"/>
                    <a:gd name="connsiteX42" fmla="*/ 185082 w 630381"/>
                    <a:gd name="connsiteY42" fmla="*/ 499928 h 665854"/>
                    <a:gd name="connsiteX43" fmla="*/ 183844 w 630381"/>
                    <a:gd name="connsiteY43" fmla="*/ 496022 h 665854"/>
                    <a:gd name="connsiteX44" fmla="*/ 183844 w 630381"/>
                    <a:gd name="connsiteY44" fmla="*/ 495641 h 665854"/>
                    <a:gd name="connsiteX45" fmla="*/ 183081 w 630381"/>
                    <a:gd name="connsiteY45" fmla="*/ 492974 h 665854"/>
                    <a:gd name="connsiteX46" fmla="*/ 187082 w 630381"/>
                    <a:gd name="connsiteY46" fmla="*/ 496404 h 665854"/>
                    <a:gd name="connsiteX47" fmla="*/ 187273 w 630381"/>
                    <a:gd name="connsiteY47" fmla="*/ 496498 h 665854"/>
                    <a:gd name="connsiteX48" fmla="*/ 189368 w 630381"/>
                    <a:gd name="connsiteY48" fmla="*/ 495261 h 665854"/>
                    <a:gd name="connsiteX49" fmla="*/ 277474 w 630381"/>
                    <a:gd name="connsiteY49" fmla="*/ 591272 h 665854"/>
                    <a:gd name="connsiteX50" fmla="*/ 280618 w 630381"/>
                    <a:gd name="connsiteY50" fmla="*/ 593463 h 665854"/>
                    <a:gd name="connsiteX51" fmla="*/ 284809 w 630381"/>
                    <a:gd name="connsiteY51" fmla="*/ 598702 h 665854"/>
                    <a:gd name="connsiteX52" fmla="*/ 284714 w 630381"/>
                    <a:gd name="connsiteY52" fmla="*/ 599845 h 665854"/>
                    <a:gd name="connsiteX53" fmla="*/ 283380 w 630381"/>
                    <a:gd name="connsiteY53" fmla="*/ 599845 h 665854"/>
                    <a:gd name="connsiteX54" fmla="*/ 282332 w 630381"/>
                    <a:gd name="connsiteY54" fmla="*/ 599464 h 665854"/>
                    <a:gd name="connsiteX55" fmla="*/ 282332 w 630381"/>
                    <a:gd name="connsiteY55" fmla="*/ 599464 h 665854"/>
                    <a:gd name="connsiteX56" fmla="*/ 281951 w 630381"/>
                    <a:gd name="connsiteY56" fmla="*/ 599559 h 665854"/>
                    <a:gd name="connsiteX57" fmla="*/ 282142 w 630381"/>
                    <a:gd name="connsiteY57" fmla="*/ 601845 h 665854"/>
                    <a:gd name="connsiteX58" fmla="*/ 279856 w 630381"/>
                    <a:gd name="connsiteY58" fmla="*/ 600988 h 665854"/>
                    <a:gd name="connsiteX59" fmla="*/ 279856 w 630381"/>
                    <a:gd name="connsiteY59" fmla="*/ 601179 h 665854"/>
                    <a:gd name="connsiteX60" fmla="*/ 281857 w 630381"/>
                    <a:gd name="connsiteY60" fmla="*/ 603940 h 665854"/>
                    <a:gd name="connsiteX61" fmla="*/ 283189 w 630381"/>
                    <a:gd name="connsiteY61" fmla="*/ 606512 h 665854"/>
                    <a:gd name="connsiteX62" fmla="*/ 282332 w 630381"/>
                    <a:gd name="connsiteY62" fmla="*/ 607179 h 665854"/>
                    <a:gd name="connsiteX63" fmla="*/ 280142 w 630381"/>
                    <a:gd name="connsiteY63" fmla="*/ 606512 h 665854"/>
                    <a:gd name="connsiteX64" fmla="*/ 280046 w 630381"/>
                    <a:gd name="connsiteY64" fmla="*/ 606703 h 665854"/>
                    <a:gd name="connsiteX65" fmla="*/ 280046 w 630381"/>
                    <a:gd name="connsiteY65" fmla="*/ 609179 h 665854"/>
                    <a:gd name="connsiteX66" fmla="*/ 276332 w 630381"/>
                    <a:gd name="connsiteY66" fmla="*/ 607941 h 665854"/>
                    <a:gd name="connsiteX67" fmla="*/ 275665 w 630381"/>
                    <a:gd name="connsiteY67" fmla="*/ 608036 h 665854"/>
                    <a:gd name="connsiteX68" fmla="*/ 264616 w 630381"/>
                    <a:gd name="connsiteY68" fmla="*/ 602988 h 665854"/>
                    <a:gd name="connsiteX69" fmla="*/ 200418 w 630381"/>
                    <a:gd name="connsiteY69" fmla="*/ 547362 h 665854"/>
                    <a:gd name="connsiteX70" fmla="*/ 142696 w 630381"/>
                    <a:gd name="connsiteY70" fmla="*/ 548314 h 665854"/>
                    <a:gd name="connsiteX71" fmla="*/ 77163 w 630381"/>
                    <a:gd name="connsiteY71" fmla="*/ 472305 h 665854"/>
                    <a:gd name="connsiteX72" fmla="*/ 52018 w 630381"/>
                    <a:gd name="connsiteY72" fmla="*/ 407059 h 665854"/>
                    <a:gd name="connsiteX73" fmla="*/ 46398 w 630381"/>
                    <a:gd name="connsiteY73" fmla="*/ 352195 h 665854"/>
                    <a:gd name="connsiteX74" fmla="*/ 46303 w 630381"/>
                    <a:gd name="connsiteY74" fmla="*/ 351718 h 665854"/>
                    <a:gd name="connsiteX75" fmla="*/ 40683 w 630381"/>
                    <a:gd name="connsiteY75" fmla="*/ 348765 h 665854"/>
                    <a:gd name="connsiteX76" fmla="*/ 28586 w 630381"/>
                    <a:gd name="connsiteY76" fmla="*/ 333336 h 665854"/>
                    <a:gd name="connsiteX77" fmla="*/ 28586 w 630381"/>
                    <a:gd name="connsiteY77" fmla="*/ 333336 h 665854"/>
                    <a:gd name="connsiteX78" fmla="*/ 22967 w 630381"/>
                    <a:gd name="connsiteY78" fmla="*/ 326478 h 665854"/>
                    <a:gd name="connsiteX79" fmla="*/ 35730 w 630381"/>
                    <a:gd name="connsiteY79" fmla="*/ 165599 h 665854"/>
                    <a:gd name="connsiteX80" fmla="*/ 139267 w 630381"/>
                    <a:gd name="connsiteY80" fmla="*/ 57966 h 665854"/>
                    <a:gd name="connsiteX81" fmla="*/ 392727 w 630381"/>
                    <a:gd name="connsiteY81" fmla="*/ 2151 h 665854"/>
                    <a:gd name="connsiteX82" fmla="*/ 533793 w 630381"/>
                    <a:gd name="connsiteY82" fmla="*/ 46155 h 665854"/>
                    <a:gd name="connsiteX83" fmla="*/ 574940 w 630381"/>
                    <a:gd name="connsiteY83" fmla="*/ 100829 h 665854"/>
                    <a:gd name="connsiteX84" fmla="*/ 579036 w 630381"/>
                    <a:gd name="connsiteY84" fmla="*/ 136834 h 665854"/>
                    <a:gd name="connsiteX85" fmla="*/ 575894 w 630381"/>
                    <a:gd name="connsiteY85" fmla="*/ 147693 h 665854"/>
                    <a:gd name="connsiteX86" fmla="*/ 630662 w 630381"/>
                    <a:gd name="connsiteY86" fmla="*/ 361339 h 665854"/>
                    <a:gd name="connsiteX87" fmla="*/ 450926 w 630381"/>
                    <a:gd name="connsiteY87" fmla="*/ 667948 h 665854"/>
                    <a:gd name="connsiteX88" fmla="*/ 65829 w 630381"/>
                    <a:gd name="connsiteY88" fmla="*/ 249515 h 665854"/>
                    <a:gd name="connsiteX89" fmla="*/ 93738 w 630381"/>
                    <a:gd name="connsiteY89" fmla="*/ 438395 h 665854"/>
                    <a:gd name="connsiteX90" fmla="*/ 147744 w 630381"/>
                    <a:gd name="connsiteY90" fmla="*/ 520025 h 665854"/>
                    <a:gd name="connsiteX91" fmla="*/ 185844 w 630381"/>
                    <a:gd name="connsiteY91" fmla="*/ 526217 h 665854"/>
                    <a:gd name="connsiteX92" fmla="*/ 185844 w 630381"/>
                    <a:gd name="connsiteY92" fmla="*/ 526026 h 665854"/>
                    <a:gd name="connsiteX93" fmla="*/ 184987 w 630381"/>
                    <a:gd name="connsiteY93" fmla="*/ 521168 h 665854"/>
                    <a:gd name="connsiteX94" fmla="*/ 184987 w 630381"/>
                    <a:gd name="connsiteY94" fmla="*/ 520978 h 665854"/>
                    <a:gd name="connsiteX95" fmla="*/ 181272 w 630381"/>
                    <a:gd name="connsiteY95" fmla="*/ 513643 h 665854"/>
                    <a:gd name="connsiteX96" fmla="*/ 180606 w 630381"/>
                    <a:gd name="connsiteY96" fmla="*/ 513834 h 665854"/>
                    <a:gd name="connsiteX97" fmla="*/ 180034 w 630381"/>
                    <a:gd name="connsiteY97" fmla="*/ 514977 h 665854"/>
                    <a:gd name="connsiteX98" fmla="*/ 179368 w 630381"/>
                    <a:gd name="connsiteY98" fmla="*/ 515358 h 665854"/>
                    <a:gd name="connsiteX99" fmla="*/ 160698 w 630381"/>
                    <a:gd name="connsiteY99" fmla="*/ 515072 h 665854"/>
                    <a:gd name="connsiteX100" fmla="*/ 140029 w 630381"/>
                    <a:gd name="connsiteY100" fmla="*/ 505643 h 665854"/>
                    <a:gd name="connsiteX101" fmla="*/ 157841 w 630381"/>
                    <a:gd name="connsiteY101" fmla="*/ 363529 h 665854"/>
                    <a:gd name="connsiteX102" fmla="*/ 240708 w 630381"/>
                    <a:gd name="connsiteY102" fmla="*/ 128834 h 665854"/>
                    <a:gd name="connsiteX103" fmla="*/ 499598 w 630381"/>
                    <a:gd name="connsiteY103" fmla="*/ 56539 h 665854"/>
                    <a:gd name="connsiteX104" fmla="*/ 503407 w 630381"/>
                    <a:gd name="connsiteY104" fmla="*/ 57776 h 665854"/>
                    <a:gd name="connsiteX105" fmla="*/ 540555 w 630381"/>
                    <a:gd name="connsiteY105" fmla="*/ 67208 h 665854"/>
                    <a:gd name="connsiteX106" fmla="*/ 540841 w 630381"/>
                    <a:gd name="connsiteY106" fmla="*/ 66064 h 665854"/>
                    <a:gd name="connsiteX107" fmla="*/ 511218 w 630381"/>
                    <a:gd name="connsiteY107" fmla="*/ 51585 h 665854"/>
                    <a:gd name="connsiteX108" fmla="*/ 225278 w 630381"/>
                    <a:gd name="connsiteY108" fmla="*/ 49871 h 665854"/>
                    <a:gd name="connsiteX109" fmla="*/ 115263 w 630381"/>
                    <a:gd name="connsiteY109" fmla="*/ 93020 h 665854"/>
                    <a:gd name="connsiteX110" fmla="*/ 30872 w 630381"/>
                    <a:gd name="connsiteY110" fmla="*/ 226561 h 665854"/>
                    <a:gd name="connsiteX111" fmla="*/ 48018 w 630381"/>
                    <a:gd name="connsiteY111" fmla="*/ 328001 h 665854"/>
                    <a:gd name="connsiteX112" fmla="*/ 63067 w 630381"/>
                    <a:gd name="connsiteY112" fmla="*/ 252087 h 665854"/>
                    <a:gd name="connsiteX113" fmla="*/ 65829 w 630381"/>
                    <a:gd name="connsiteY113" fmla="*/ 249515 h 665854"/>
                    <a:gd name="connsiteX114" fmla="*/ 65829 w 630381"/>
                    <a:gd name="connsiteY114" fmla="*/ 249515 h 665854"/>
                    <a:gd name="connsiteX115" fmla="*/ 220897 w 630381"/>
                    <a:gd name="connsiteY115" fmla="*/ 462113 h 665854"/>
                    <a:gd name="connsiteX116" fmla="*/ 216419 w 630381"/>
                    <a:gd name="connsiteY116" fmla="*/ 458970 h 665854"/>
                    <a:gd name="connsiteX117" fmla="*/ 216325 w 630381"/>
                    <a:gd name="connsiteY117" fmla="*/ 459065 h 665854"/>
                    <a:gd name="connsiteX118" fmla="*/ 215848 w 630381"/>
                    <a:gd name="connsiteY118" fmla="*/ 460017 h 665854"/>
                    <a:gd name="connsiteX119" fmla="*/ 151554 w 630381"/>
                    <a:gd name="connsiteY119" fmla="*/ 428586 h 665854"/>
                    <a:gd name="connsiteX120" fmla="*/ 146982 w 630381"/>
                    <a:gd name="connsiteY120" fmla="*/ 424775 h 665854"/>
                    <a:gd name="connsiteX121" fmla="*/ 145649 w 630381"/>
                    <a:gd name="connsiteY121" fmla="*/ 421631 h 665854"/>
                    <a:gd name="connsiteX122" fmla="*/ 144315 w 630381"/>
                    <a:gd name="connsiteY122" fmla="*/ 419537 h 665854"/>
                    <a:gd name="connsiteX123" fmla="*/ 147173 w 630381"/>
                    <a:gd name="connsiteY123" fmla="*/ 418489 h 665854"/>
                    <a:gd name="connsiteX124" fmla="*/ 147078 w 630381"/>
                    <a:gd name="connsiteY124" fmla="*/ 417061 h 665854"/>
                    <a:gd name="connsiteX125" fmla="*/ 151173 w 630381"/>
                    <a:gd name="connsiteY125" fmla="*/ 416870 h 665854"/>
                    <a:gd name="connsiteX126" fmla="*/ 154317 w 630381"/>
                    <a:gd name="connsiteY126" fmla="*/ 415345 h 665854"/>
                    <a:gd name="connsiteX127" fmla="*/ 154602 w 630381"/>
                    <a:gd name="connsiteY127" fmla="*/ 415440 h 665854"/>
                    <a:gd name="connsiteX128" fmla="*/ 154792 w 630381"/>
                    <a:gd name="connsiteY128" fmla="*/ 415249 h 665854"/>
                    <a:gd name="connsiteX129" fmla="*/ 158507 w 630381"/>
                    <a:gd name="connsiteY129" fmla="*/ 414775 h 665854"/>
                    <a:gd name="connsiteX130" fmla="*/ 158793 w 630381"/>
                    <a:gd name="connsiteY130" fmla="*/ 414679 h 665854"/>
                    <a:gd name="connsiteX131" fmla="*/ 225182 w 630381"/>
                    <a:gd name="connsiteY131" fmla="*/ 452969 h 665854"/>
                    <a:gd name="connsiteX132" fmla="*/ 225087 w 630381"/>
                    <a:gd name="connsiteY132" fmla="*/ 453255 h 665854"/>
                    <a:gd name="connsiteX133" fmla="*/ 220706 w 630381"/>
                    <a:gd name="connsiteY133" fmla="*/ 450302 h 665854"/>
                    <a:gd name="connsiteX134" fmla="*/ 220420 w 630381"/>
                    <a:gd name="connsiteY134" fmla="*/ 450492 h 665854"/>
                    <a:gd name="connsiteX135" fmla="*/ 214514 w 630381"/>
                    <a:gd name="connsiteY135" fmla="*/ 448206 h 665854"/>
                    <a:gd name="connsiteX136" fmla="*/ 214133 w 630381"/>
                    <a:gd name="connsiteY136" fmla="*/ 448302 h 665854"/>
                    <a:gd name="connsiteX137" fmla="*/ 214133 w 630381"/>
                    <a:gd name="connsiteY137" fmla="*/ 448302 h 665854"/>
                    <a:gd name="connsiteX138" fmla="*/ 217657 w 630381"/>
                    <a:gd name="connsiteY138" fmla="*/ 452492 h 665854"/>
                    <a:gd name="connsiteX139" fmla="*/ 217086 w 630381"/>
                    <a:gd name="connsiteY139" fmla="*/ 455350 h 665854"/>
                    <a:gd name="connsiteX140" fmla="*/ 216991 w 630381"/>
                    <a:gd name="connsiteY140" fmla="*/ 455446 h 665854"/>
                    <a:gd name="connsiteX141" fmla="*/ 216991 w 630381"/>
                    <a:gd name="connsiteY141" fmla="*/ 456112 h 665854"/>
                    <a:gd name="connsiteX142" fmla="*/ 220897 w 630381"/>
                    <a:gd name="connsiteY142" fmla="*/ 462113 h 665854"/>
                    <a:gd name="connsiteX143" fmla="*/ 139171 w 630381"/>
                    <a:gd name="connsiteY143" fmla="*/ 239037 h 665854"/>
                    <a:gd name="connsiteX144" fmla="*/ 103834 w 630381"/>
                    <a:gd name="connsiteY144" fmla="*/ 218177 h 665854"/>
                    <a:gd name="connsiteX145" fmla="*/ 107835 w 630381"/>
                    <a:gd name="connsiteY145" fmla="*/ 206748 h 665854"/>
                    <a:gd name="connsiteX146" fmla="*/ 146982 w 630381"/>
                    <a:gd name="connsiteY146" fmla="*/ 234083 h 665854"/>
                    <a:gd name="connsiteX147" fmla="*/ 139171 w 630381"/>
                    <a:gd name="connsiteY147" fmla="*/ 239037 h 665854"/>
                    <a:gd name="connsiteX148" fmla="*/ 182701 w 630381"/>
                    <a:gd name="connsiteY148" fmla="*/ 185507 h 665854"/>
                    <a:gd name="connsiteX149" fmla="*/ 166223 w 630381"/>
                    <a:gd name="connsiteY149" fmla="*/ 178364 h 665854"/>
                    <a:gd name="connsiteX150" fmla="*/ 134981 w 630381"/>
                    <a:gd name="connsiteY150" fmla="*/ 151598 h 665854"/>
                    <a:gd name="connsiteX151" fmla="*/ 168604 w 630381"/>
                    <a:gd name="connsiteY151" fmla="*/ 162741 h 665854"/>
                    <a:gd name="connsiteX152" fmla="*/ 189368 w 630381"/>
                    <a:gd name="connsiteY152" fmla="*/ 174552 h 665854"/>
                    <a:gd name="connsiteX153" fmla="*/ 182701 w 630381"/>
                    <a:gd name="connsiteY153" fmla="*/ 185507 h 665854"/>
                    <a:gd name="connsiteX154" fmla="*/ 182701 w 630381"/>
                    <a:gd name="connsiteY154" fmla="*/ 185507 h 665854"/>
                    <a:gd name="connsiteX155" fmla="*/ 220420 w 630381"/>
                    <a:gd name="connsiteY155" fmla="*/ 131025 h 665854"/>
                    <a:gd name="connsiteX156" fmla="*/ 173747 w 630381"/>
                    <a:gd name="connsiteY156" fmla="*/ 107212 h 665854"/>
                    <a:gd name="connsiteX157" fmla="*/ 205466 w 630381"/>
                    <a:gd name="connsiteY157" fmla="*/ 111403 h 665854"/>
                    <a:gd name="connsiteX158" fmla="*/ 224992 w 630381"/>
                    <a:gd name="connsiteY158" fmla="*/ 122737 h 665854"/>
                    <a:gd name="connsiteX159" fmla="*/ 220420 w 630381"/>
                    <a:gd name="connsiteY159" fmla="*/ 131025 h 665854"/>
                    <a:gd name="connsiteX160" fmla="*/ 220420 w 630381"/>
                    <a:gd name="connsiteY160" fmla="*/ 131025 h 665854"/>
                    <a:gd name="connsiteX161" fmla="*/ 266521 w 630381"/>
                    <a:gd name="connsiteY161" fmla="*/ 86351 h 665854"/>
                    <a:gd name="connsiteX162" fmla="*/ 237850 w 630381"/>
                    <a:gd name="connsiteY162" fmla="*/ 71398 h 665854"/>
                    <a:gd name="connsiteX163" fmla="*/ 267379 w 630381"/>
                    <a:gd name="connsiteY163" fmla="*/ 74921 h 665854"/>
                    <a:gd name="connsiteX164" fmla="*/ 266997 w 630381"/>
                    <a:gd name="connsiteY164" fmla="*/ 86351 h 665854"/>
                    <a:gd name="connsiteX165" fmla="*/ 266521 w 630381"/>
                    <a:gd name="connsiteY165" fmla="*/ 86351 h 665854"/>
                    <a:gd name="connsiteX166" fmla="*/ 317385 w 630381"/>
                    <a:gd name="connsiteY166" fmla="*/ 61778 h 665854"/>
                    <a:gd name="connsiteX167" fmla="*/ 294334 w 630381"/>
                    <a:gd name="connsiteY167" fmla="*/ 45776 h 665854"/>
                    <a:gd name="connsiteX168" fmla="*/ 319957 w 630381"/>
                    <a:gd name="connsiteY168" fmla="*/ 52253 h 665854"/>
                    <a:gd name="connsiteX169" fmla="*/ 317385 w 630381"/>
                    <a:gd name="connsiteY169" fmla="*/ 61778 h 665854"/>
                    <a:gd name="connsiteX170" fmla="*/ 317385 w 630381"/>
                    <a:gd name="connsiteY170" fmla="*/ 61778 h 66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30381" h="665854">
                      <a:moveTo>
                        <a:pt x="450926" y="667948"/>
                      </a:moveTo>
                      <a:cubicBezTo>
                        <a:pt x="408443" y="668138"/>
                        <a:pt x="361295" y="648136"/>
                        <a:pt x="335387" y="615085"/>
                      </a:cubicBezTo>
                      <a:cubicBezTo>
                        <a:pt x="335481" y="614608"/>
                        <a:pt x="335863" y="614228"/>
                        <a:pt x="336435" y="614037"/>
                      </a:cubicBezTo>
                      <a:cubicBezTo>
                        <a:pt x="337768" y="615466"/>
                        <a:pt x="339196" y="616989"/>
                        <a:pt x="340816" y="618514"/>
                      </a:cubicBezTo>
                      <a:cubicBezTo>
                        <a:pt x="340911" y="618609"/>
                        <a:pt x="341007" y="618418"/>
                        <a:pt x="341007" y="618323"/>
                      </a:cubicBezTo>
                      <a:cubicBezTo>
                        <a:pt x="338435" y="615846"/>
                        <a:pt x="332148" y="610418"/>
                        <a:pt x="337196" y="611274"/>
                      </a:cubicBezTo>
                      <a:cubicBezTo>
                        <a:pt x="337387" y="611465"/>
                        <a:pt x="337578" y="611656"/>
                        <a:pt x="337768" y="611847"/>
                      </a:cubicBezTo>
                      <a:cubicBezTo>
                        <a:pt x="338435" y="612227"/>
                        <a:pt x="339007" y="612608"/>
                        <a:pt x="339578" y="612989"/>
                      </a:cubicBezTo>
                      <a:cubicBezTo>
                        <a:pt x="339768" y="613179"/>
                        <a:pt x="339768" y="613179"/>
                        <a:pt x="339673" y="612989"/>
                      </a:cubicBezTo>
                      <a:cubicBezTo>
                        <a:pt x="337101" y="610227"/>
                        <a:pt x="336815" y="608227"/>
                        <a:pt x="340244" y="610131"/>
                      </a:cubicBezTo>
                      <a:cubicBezTo>
                        <a:pt x="341673" y="611560"/>
                        <a:pt x="343102" y="612989"/>
                        <a:pt x="344626" y="614417"/>
                      </a:cubicBezTo>
                      <a:cubicBezTo>
                        <a:pt x="344722" y="614608"/>
                        <a:pt x="345197" y="614608"/>
                        <a:pt x="345292" y="614417"/>
                      </a:cubicBezTo>
                      <a:cubicBezTo>
                        <a:pt x="344054" y="613085"/>
                        <a:pt x="341578" y="611751"/>
                        <a:pt x="343197" y="610227"/>
                      </a:cubicBezTo>
                      <a:cubicBezTo>
                        <a:pt x="340244" y="606226"/>
                        <a:pt x="345578" y="608036"/>
                        <a:pt x="346340" y="610131"/>
                      </a:cubicBezTo>
                      <a:cubicBezTo>
                        <a:pt x="405871" y="661185"/>
                        <a:pt x="489310" y="664424"/>
                        <a:pt x="546080" y="605750"/>
                      </a:cubicBezTo>
                      <a:cubicBezTo>
                        <a:pt x="590657" y="561364"/>
                        <a:pt x="614469" y="483925"/>
                        <a:pt x="612469" y="395439"/>
                      </a:cubicBezTo>
                      <a:cubicBezTo>
                        <a:pt x="611706" y="318667"/>
                        <a:pt x="605039" y="222940"/>
                        <a:pt x="557986" y="151598"/>
                      </a:cubicBezTo>
                      <a:cubicBezTo>
                        <a:pt x="547413" y="150740"/>
                        <a:pt x="536555" y="148075"/>
                        <a:pt x="526458" y="144931"/>
                      </a:cubicBezTo>
                      <a:cubicBezTo>
                        <a:pt x="487692" y="147026"/>
                        <a:pt x="450735" y="149312"/>
                        <a:pt x="412063" y="151407"/>
                      </a:cubicBezTo>
                      <a:cubicBezTo>
                        <a:pt x="375010" y="153693"/>
                        <a:pt x="335958" y="155598"/>
                        <a:pt x="307288" y="177792"/>
                      </a:cubicBezTo>
                      <a:cubicBezTo>
                        <a:pt x="281475" y="196174"/>
                        <a:pt x="281761" y="231798"/>
                        <a:pt x="259281" y="252564"/>
                      </a:cubicBezTo>
                      <a:cubicBezTo>
                        <a:pt x="231088" y="271709"/>
                        <a:pt x="227945" y="289043"/>
                        <a:pt x="223182" y="315237"/>
                      </a:cubicBezTo>
                      <a:lnTo>
                        <a:pt x="223182" y="315237"/>
                      </a:lnTo>
                      <a:cubicBezTo>
                        <a:pt x="222610" y="318381"/>
                        <a:pt x="222040" y="321525"/>
                        <a:pt x="221467" y="324857"/>
                      </a:cubicBezTo>
                      <a:cubicBezTo>
                        <a:pt x="221944" y="347814"/>
                        <a:pt x="238136" y="383533"/>
                        <a:pt x="208132" y="393153"/>
                      </a:cubicBezTo>
                      <a:cubicBezTo>
                        <a:pt x="212801" y="399343"/>
                        <a:pt x="207085" y="398011"/>
                        <a:pt x="205657" y="394485"/>
                      </a:cubicBezTo>
                      <a:cubicBezTo>
                        <a:pt x="205657" y="394485"/>
                        <a:pt x="205561" y="394199"/>
                        <a:pt x="205466" y="394199"/>
                      </a:cubicBezTo>
                      <a:cubicBezTo>
                        <a:pt x="205275" y="394199"/>
                        <a:pt x="205371" y="394295"/>
                        <a:pt x="205371" y="394390"/>
                      </a:cubicBezTo>
                      <a:cubicBezTo>
                        <a:pt x="209657" y="401724"/>
                        <a:pt x="204037" y="398771"/>
                        <a:pt x="202703" y="394867"/>
                      </a:cubicBezTo>
                      <a:cubicBezTo>
                        <a:pt x="202417" y="394771"/>
                        <a:pt x="202131" y="394581"/>
                        <a:pt x="201942" y="394390"/>
                      </a:cubicBezTo>
                      <a:cubicBezTo>
                        <a:pt x="201751" y="394295"/>
                        <a:pt x="201751" y="394390"/>
                        <a:pt x="201847" y="394581"/>
                      </a:cubicBezTo>
                      <a:cubicBezTo>
                        <a:pt x="203180" y="396962"/>
                        <a:pt x="203656" y="398011"/>
                        <a:pt x="202608" y="398011"/>
                      </a:cubicBezTo>
                      <a:cubicBezTo>
                        <a:pt x="201751" y="398011"/>
                        <a:pt x="199370" y="396485"/>
                        <a:pt x="199179" y="394962"/>
                      </a:cubicBezTo>
                      <a:cubicBezTo>
                        <a:pt x="192036" y="383056"/>
                        <a:pt x="173462" y="378579"/>
                        <a:pt x="159269" y="382865"/>
                      </a:cubicBezTo>
                      <a:cubicBezTo>
                        <a:pt x="159175" y="383342"/>
                        <a:pt x="158507" y="383437"/>
                        <a:pt x="158221" y="383151"/>
                      </a:cubicBezTo>
                      <a:cubicBezTo>
                        <a:pt x="103072" y="396676"/>
                        <a:pt x="116978" y="507167"/>
                        <a:pt x="176319" y="497927"/>
                      </a:cubicBezTo>
                      <a:cubicBezTo>
                        <a:pt x="176414" y="497927"/>
                        <a:pt x="176414" y="497831"/>
                        <a:pt x="176414" y="497736"/>
                      </a:cubicBezTo>
                      <a:cubicBezTo>
                        <a:pt x="175367" y="495641"/>
                        <a:pt x="177843" y="495070"/>
                        <a:pt x="178796" y="496593"/>
                      </a:cubicBezTo>
                      <a:cubicBezTo>
                        <a:pt x="178796" y="496593"/>
                        <a:pt x="179082" y="496593"/>
                        <a:pt x="179082" y="496593"/>
                      </a:cubicBezTo>
                      <a:cubicBezTo>
                        <a:pt x="179177" y="496593"/>
                        <a:pt x="179177" y="496498"/>
                        <a:pt x="179177" y="496404"/>
                      </a:cubicBezTo>
                      <a:cubicBezTo>
                        <a:pt x="178225" y="490783"/>
                        <a:pt x="183749" y="497642"/>
                        <a:pt x="184415" y="499832"/>
                      </a:cubicBezTo>
                      <a:cubicBezTo>
                        <a:pt x="184415" y="499928"/>
                        <a:pt x="184510" y="500117"/>
                        <a:pt x="184606" y="500213"/>
                      </a:cubicBezTo>
                      <a:cubicBezTo>
                        <a:pt x="184892" y="500594"/>
                        <a:pt x="185082" y="500308"/>
                        <a:pt x="185082" y="499928"/>
                      </a:cubicBezTo>
                      <a:cubicBezTo>
                        <a:pt x="184606" y="498213"/>
                        <a:pt x="183749" y="497356"/>
                        <a:pt x="183844" y="496022"/>
                      </a:cubicBezTo>
                      <a:cubicBezTo>
                        <a:pt x="183844" y="495927"/>
                        <a:pt x="183844" y="495831"/>
                        <a:pt x="183844" y="495641"/>
                      </a:cubicBezTo>
                      <a:cubicBezTo>
                        <a:pt x="183558" y="494689"/>
                        <a:pt x="182701" y="494116"/>
                        <a:pt x="183081" y="492974"/>
                      </a:cubicBezTo>
                      <a:cubicBezTo>
                        <a:pt x="185178" y="491260"/>
                        <a:pt x="186225" y="494212"/>
                        <a:pt x="187082" y="496404"/>
                      </a:cubicBezTo>
                      <a:cubicBezTo>
                        <a:pt x="187082" y="496498"/>
                        <a:pt x="187368" y="497260"/>
                        <a:pt x="187273" y="496498"/>
                      </a:cubicBezTo>
                      <a:cubicBezTo>
                        <a:pt x="187273" y="495261"/>
                        <a:pt x="188035" y="494116"/>
                        <a:pt x="189368" y="495261"/>
                      </a:cubicBezTo>
                      <a:cubicBezTo>
                        <a:pt x="210609" y="540885"/>
                        <a:pt x="236422" y="569364"/>
                        <a:pt x="277474" y="591272"/>
                      </a:cubicBezTo>
                      <a:cubicBezTo>
                        <a:pt x="277379" y="591463"/>
                        <a:pt x="280618" y="593463"/>
                        <a:pt x="280618" y="593463"/>
                      </a:cubicBezTo>
                      <a:cubicBezTo>
                        <a:pt x="282237" y="594892"/>
                        <a:pt x="283761" y="596701"/>
                        <a:pt x="284809" y="598702"/>
                      </a:cubicBezTo>
                      <a:cubicBezTo>
                        <a:pt x="285000" y="598987"/>
                        <a:pt x="284904" y="599464"/>
                        <a:pt x="284714" y="599845"/>
                      </a:cubicBezTo>
                      <a:cubicBezTo>
                        <a:pt x="284332" y="600225"/>
                        <a:pt x="283761" y="600036"/>
                        <a:pt x="283380" y="599845"/>
                      </a:cubicBezTo>
                      <a:cubicBezTo>
                        <a:pt x="283000" y="599750"/>
                        <a:pt x="282714" y="599654"/>
                        <a:pt x="282332" y="599464"/>
                      </a:cubicBezTo>
                      <a:lnTo>
                        <a:pt x="282332" y="599464"/>
                      </a:lnTo>
                      <a:cubicBezTo>
                        <a:pt x="282332" y="599464"/>
                        <a:pt x="281951" y="599464"/>
                        <a:pt x="281951" y="599559"/>
                      </a:cubicBezTo>
                      <a:cubicBezTo>
                        <a:pt x="282237" y="600130"/>
                        <a:pt x="282904" y="601749"/>
                        <a:pt x="282142" y="601845"/>
                      </a:cubicBezTo>
                      <a:cubicBezTo>
                        <a:pt x="281380" y="601654"/>
                        <a:pt x="280618" y="601273"/>
                        <a:pt x="279856" y="600988"/>
                      </a:cubicBezTo>
                      <a:cubicBezTo>
                        <a:pt x="279760" y="600988"/>
                        <a:pt x="279760" y="601083"/>
                        <a:pt x="279856" y="601179"/>
                      </a:cubicBezTo>
                      <a:cubicBezTo>
                        <a:pt x="280618" y="602131"/>
                        <a:pt x="281189" y="603083"/>
                        <a:pt x="281857" y="603940"/>
                      </a:cubicBezTo>
                      <a:cubicBezTo>
                        <a:pt x="282618" y="604703"/>
                        <a:pt x="283000" y="605560"/>
                        <a:pt x="283189" y="606512"/>
                      </a:cubicBezTo>
                      <a:cubicBezTo>
                        <a:pt x="283189" y="607084"/>
                        <a:pt x="282809" y="607274"/>
                        <a:pt x="282332" y="607179"/>
                      </a:cubicBezTo>
                      <a:cubicBezTo>
                        <a:pt x="281571" y="606989"/>
                        <a:pt x="280903" y="606798"/>
                        <a:pt x="280142" y="606512"/>
                      </a:cubicBezTo>
                      <a:cubicBezTo>
                        <a:pt x="280046" y="606417"/>
                        <a:pt x="279951" y="606607"/>
                        <a:pt x="280046" y="606703"/>
                      </a:cubicBezTo>
                      <a:cubicBezTo>
                        <a:pt x="280618" y="607846"/>
                        <a:pt x="281571" y="609750"/>
                        <a:pt x="280046" y="609179"/>
                      </a:cubicBezTo>
                      <a:cubicBezTo>
                        <a:pt x="278903" y="608893"/>
                        <a:pt x="277665" y="608416"/>
                        <a:pt x="276332" y="607941"/>
                      </a:cubicBezTo>
                      <a:cubicBezTo>
                        <a:pt x="276236" y="608227"/>
                        <a:pt x="275950" y="608132"/>
                        <a:pt x="275665" y="608036"/>
                      </a:cubicBezTo>
                      <a:cubicBezTo>
                        <a:pt x="271855" y="606607"/>
                        <a:pt x="268140" y="604988"/>
                        <a:pt x="264616" y="602988"/>
                      </a:cubicBezTo>
                      <a:cubicBezTo>
                        <a:pt x="241280" y="586891"/>
                        <a:pt x="217372" y="570793"/>
                        <a:pt x="200418" y="547362"/>
                      </a:cubicBezTo>
                      <a:cubicBezTo>
                        <a:pt x="184415" y="560030"/>
                        <a:pt x="163651" y="555363"/>
                        <a:pt x="142696" y="548314"/>
                      </a:cubicBezTo>
                      <a:cubicBezTo>
                        <a:pt x="106215" y="537074"/>
                        <a:pt x="78306" y="512691"/>
                        <a:pt x="77163" y="472305"/>
                      </a:cubicBezTo>
                      <a:cubicBezTo>
                        <a:pt x="73068" y="446968"/>
                        <a:pt x="58781" y="433728"/>
                        <a:pt x="52018" y="407059"/>
                      </a:cubicBezTo>
                      <a:cubicBezTo>
                        <a:pt x="47732" y="391246"/>
                        <a:pt x="45922" y="373531"/>
                        <a:pt x="46398" y="352195"/>
                      </a:cubicBezTo>
                      <a:cubicBezTo>
                        <a:pt x="46398" y="352195"/>
                        <a:pt x="46303" y="351718"/>
                        <a:pt x="46303" y="351718"/>
                      </a:cubicBezTo>
                      <a:cubicBezTo>
                        <a:pt x="44207" y="351051"/>
                        <a:pt x="42303" y="350100"/>
                        <a:pt x="40683" y="348765"/>
                      </a:cubicBezTo>
                      <a:cubicBezTo>
                        <a:pt x="40683" y="348765"/>
                        <a:pt x="31635" y="337621"/>
                        <a:pt x="28586" y="333336"/>
                      </a:cubicBezTo>
                      <a:lnTo>
                        <a:pt x="28586" y="333336"/>
                      </a:lnTo>
                      <a:cubicBezTo>
                        <a:pt x="26682" y="330764"/>
                        <a:pt x="22871" y="326383"/>
                        <a:pt x="22967" y="326478"/>
                      </a:cubicBezTo>
                      <a:cubicBezTo>
                        <a:pt x="-17133" y="272660"/>
                        <a:pt x="7060" y="227607"/>
                        <a:pt x="35730" y="165599"/>
                      </a:cubicBezTo>
                      <a:cubicBezTo>
                        <a:pt x="58399" y="119309"/>
                        <a:pt x="90594" y="75589"/>
                        <a:pt x="139267" y="57966"/>
                      </a:cubicBezTo>
                      <a:cubicBezTo>
                        <a:pt x="216419" y="25868"/>
                        <a:pt x="311384" y="3484"/>
                        <a:pt x="392727" y="2151"/>
                      </a:cubicBezTo>
                      <a:cubicBezTo>
                        <a:pt x="443019" y="912"/>
                        <a:pt x="496549" y="20343"/>
                        <a:pt x="533793" y="46155"/>
                      </a:cubicBezTo>
                      <a:cubicBezTo>
                        <a:pt x="552652" y="56825"/>
                        <a:pt x="587894" y="74351"/>
                        <a:pt x="574940" y="100829"/>
                      </a:cubicBezTo>
                      <a:cubicBezTo>
                        <a:pt x="580656" y="111689"/>
                        <a:pt x="583131" y="124927"/>
                        <a:pt x="579036" y="136834"/>
                      </a:cubicBezTo>
                      <a:cubicBezTo>
                        <a:pt x="578464" y="140550"/>
                        <a:pt x="577417" y="144263"/>
                        <a:pt x="575894" y="147693"/>
                      </a:cubicBezTo>
                      <a:cubicBezTo>
                        <a:pt x="616755" y="206271"/>
                        <a:pt x="627423" y="289996"/>
                        <a:pt x="630662" y="361339"/>
                      </a:cubicBezTo>
                      <a:cubicBezTo>
                        <a:pt x="640949" y="484116"/>
                        <a:pt x="601801" y="664139"/>
                        <a:pt x="450926" y="667948"/>
                      </a:cubicBezTo>
                      <a:close/>
                      <a:moveTo>
                        <a:pt x="65829" y="249515"/>
                      </a:moveTo>
                      <a:cubicBezTo>
                        <a:pt x="70115" y="319525"/>
                        <a:pt x="47732" y="362862"/>
                        <a:pt x="93738" y="438395"/>
                      </a:cubicBezTo>
                      <a:cubicBezTo>
                        <a:pt x="114025" y="475257"/>
                        <a:pt x="90689" y="501071"/>
                        <a:pt x="147744" y="520025"/>
                      </a:cubicBezTo>
                      <a:cubicBezTo>
                        <a:pt x="157841" y="523930"/>
                        <a:pt x="173081" y="528978"/>
                        <a:pt x="185844" y="526217"/>
                      </a:cubicBezTo>
                      <a:cubicBezTo>
                        <a:pt x="185844" y="526122"/>
                        <a:pt x="185939" y="526122"/>
                        <a:pt x="185844" y="526026"/>
                      </a:cubicBezTo>
                      <a:cubicBezTo>
                        <a:pt x="185082" y="524406"/>
                        <a:pt x="182701" y="522121"/>
                        <a:pt x="184987" y="521168"/>
                      </a:cubicBezTo>
                      <a:cubicBezTo>
                        <a:pt x="184987" y="521073"/>
                        <a:pt x="184987" y="520978"/>
                        <a:pt x="184987" y="520978"/>
                      </a:cubicBezTo>
                      <a:cubicBezTo>
                        <a:pt x="183653" y="518406"/>
                        <a:pt x="182415" y="515929"/>
                        <a:pt x="181272" y="513643"/>
                      </a:cubicBezTo>
                      <a:cubicBezTo>
                        <a:pt x="181082" y="513357"/>
                        <a:pt x="180796" y="513643"/>
                        <a:pt x="180606" y="513834"/>
                      </a:cubicBezTo>
                      <a:cubicBezTo>
                        <a:pt x="180415" y="514025"/>
                        <a:pt x="180129" y="514595"/>
                        <a:pt x="180034" y="514977"/>
                      </a:cubicBezTo>
                      <a:cubicBezTo>
                        <a:pt x="179843" y="515168"/>
                        <a:pt x="179653" y="515358"/>
                        <a:pt x="179368" y="515358"/>
                      </a:cubicBezTo>
                      <a:cubicBezTo>
                        <a:pt x="173367" y="517453"/>
                        <a:pt x="166699" y="516977"/>
                        <a:pt x="160698" y="515072"/>
                      </a:cubicBezTo>
                      <a:cubicBezTo>
                        <a:pt x="153174" y="513834"/>
                        <a:pt x="146030" y="510310"/>
                        <a:pt x="140029" y="505643"/>
                      </a:cubicBezTo>
                      <a:cubicBezTo>
                        <a:pt x="87070" y="475639"/>
                        <a:pt x="92404" y="373531"/>
                        <a:pt x="157841" y="363529"/>
                      </a:cubicBezTo>
                      <a:cubicBezTo>
                        <a:pt x="162888" y="280281"/>
                        <a:pt x="189464" y="195318"/>
                        <a:pt x="240708" y="128834"/>
                      </a:cubicBezTo>
                      <a:cubicBezTo>
                        <a:pt x="294239" y="67396"/>
                        <a:pt x="416730" y="49204"/>
                        <a:pt x="499598" y="56539"/>
                      </a:cubicBezTo>
                      <a:cubicBezTo>
                        <a:pt x="500932" y="56920"/>
                        <a:pt x="502169" y="57397"/>
                        <a:pt x="503407" y="57776"/>
                      </a:cubicBezTo>
                      <a:cubicBezTo>
                        <a:pt x="516172" y="59015"/>
                        <a:pt x="528078" y="64254"/>
                        <a:pt x="540555" y="67208"/>
                      </a:cubicBezTo>
                      <a:cubicBezTo>
                        <a:pt x="541413" y="67396"/>
                        <a:pt x="541603" y="66636"/>
                        <a:pt x="540841" y="66064"/>
                      </a:cubicBezTo>
                      <a:cubicBezTo>
                        <a:pt x="530935" y="59206"/>
                        <a:pt x="519886" y="54729"/>
                        <a:pt x="511218" y="51585"/>
                      </a:cubicBezTo>
                      <a:cubicBezTo>
                        <a:pt x="424921" y="342"/>
                        <a:pt x="314146" y="25201"/>
                        <a:pt x="225278" y="49871"/>
                      </a:cubicBezTo>
                      <a:cubicBezTo>
                        <a:pt x="187464" y="60824"/>
                        <a:pt x="147363" y="69968"/>
                        <a:pt x="115263" y="93020"/>
                      </a:cubicBezTo>
                      <a:cubicBezTo>
                        <a:pt x="70592" y="127309"/>
                        <a:pt x="47636" y="184649"/>
                        <a:pt x="30872" y="226561"/>
                      </a:cubicBezTo>
                      <a:cubicBezTo>
                        <a:pt x="14585" y="261135"/>
                        <a:pt x="21442" y="301807"/>
                        <a:pt x="48018" y="328001"/>
                      </a:cubicBezTo>
                      <a:cubicBezTo>
                        <a:pt x="50685" y="302284"/>
                        <a:pt x="55732" y="276851"/>
                        <a:pt x="63067" y="252087"/>
                      </a:cubicBezTo>
                      <a:cubicBezTo>
                        <a:pt x="63448" y="250469"/>
                        <a:pt x="63639" y="249801"/>
                        <a:pt x="65829" y="249515"/>
                      </a:cubicBezTo>
                      <a:lnTo>
                        <a:pt x="65829" y="249515"/>
                      </a:lnTo>
                      <a:close/>
                      <a:moveTo>
                        <a:pt x="220897" y="462113"/>
                      </a:moveTo>
                      <a:cubicBezTo>
                        <a:pt x="220420" y="462113"/>
                        <a:pt x="219182" y="461542"/>
                        <a:pt x="216419" y="458970"/>
                      </a:cubicBezTo>
                      <a:cubicBezTo>
                        <a:pt x="216419" y="458874"/>
                        <a:pt x="216325" y="458970"/>
                        <a:pt x="216325" y="459065"/>
                      </a:cubicBezTo>
                      <a:cubicBezTo>
                        <a:pt x="216705" y="460589"/>
                        <a:pt x="215943" y="460017"/>
                        <a:pt x="215848" y="460017"/>
                      </a:cubicBezTo>
                      <a:cubicBezTo>
                        <a:pt x="199656" y="447064"/>
                        <a:pt x="176414" y="430490"/>
                        <a:pt x="151554" y="428586"/>
                      </a:cubicBezTo>
                      <a:cubicBezTo>
                        <a:pt x="148411" y="428300"/>
                        <a:pt x="145363" y="427441"/>
                        <a:pt x="146982" y="424775"/>
                      </a:cubicBezTo>
                      <a:cubicBezTo>
                        <a:pt x="142982" y="423728"/>
                        <a:pt x="143172" y="421822"/>
                        <a:pt x="145649" y="421631"/>
                      </a:cubicBezTo>
                      <a:cubicBezTo>
                        <a:pt x="144601" y="420965"/>
                        <a:pt x="144124" y="420202"/>
                        <a:pt x="144315" y="419537"/>
                      </a:cubicBezTo>
                      <a:cubicBezTo>
                        <a:pt x="144792" y="418489"/>
                        <a:pt x="146126" y="418107"/>
                        <a:pt x="147173" y="418489"/>
                      </a:cubicBezTo>
                      <a:cubicBezTo>
                        <a:pt x="146887" y="418012"/>
                        <a:pt x="146887" y="417535"/>
                        <a:pt x="147078" y="417061"/>
                      </a:cubicBezTo>
                      <a:cubicBezTo>
                        <a:pt x="148221" y="415917"/>
                        <a:pt x="149935" y="417251"/>
                        <a:pt x="151173" y="416870"/>
                      </a:cubicBezTo>
                      <a:cubicBezTo>
                        <a:pt x="152316" y="415249"/>
                        <a:pt x="153079" y="414393"/>
                        <a:pt x="154317" y="415345"/>
                      </a:cubicBezTo>
                      <a:cubicBezTo>
                        <a:pt x="154412" y="415440"/>
                        <a:pt x="154506" y="415440"/>
                        <a:pt x="154602" y="415440"/>
                      </a:cubicBezTo>
                      <a:cubicBezTo>
                        <a:pt x="154697" y="415440"/>
                        <a:pt x="154792" y="415440"/>
                        <a:pt x="154792" y="415249"/>
                      </a:cubicBezTo>
                      <a:cubicBezTo>
                        <a:pt x="155935" y="414584"/>
                        <a:pt x="157269" y="414012"/>
                        <a:pt x="158507" y="414775"/>
                      </a:cubicBezTo>
                      <a:cubicBezTo>
                        <a:pt x="158603" y="414775"/>
                        <a:pt x="158698" y="414775"/>
                        <a:pt x="158793" y="414679"/>
                      </a:cubicBezTo>
                      <a:cubicBezTo>
                        <a:pt x="185749" y="413535"/>
                        <a:pt x="208990" y="433062"/>
                        <a:pt x="225182" y="452969"/>
                      </a:cubicBezTo>
                      <a:cubicBezTo>
                        <a:pt x="225182" y="452969"/>
                        <a:pt x="225278" y="453160"/>
                        <a:pt x="225087" y="453255"/>
                      </a:cubicBezTo>
                      <a:cubicBezTo>
                        <a:pt x="223563" y="453731"/>
                        <a:pt x="221563" y="451160"/>
                        <a:pt x="220706" y="450302"/>
                      </a:cubicBezTo>
                      <a:cubicBezTo>
                        <a:pt x="220611" y="450397"/>
                        <a:pt x="220515" y="450492"/>
                        <a:pt x="220420" y="450492"/>
                      </a:cubicBezTo>
                      <a:cubicBezTo>
                        <a:pt x="226039" y="458398"/>
                        <a:pt x="217086" y="451445"/>
                        <a:pt x="214514" y="448206"/>
                      </a:cubicBezTo>
                      <a:cubicBezTo>
                        <a:pt x="214324" y="448016"/>
                        <a:pt x="213848" y="448111"/>
                        <a:pt x="214133" y="448302"/>
                      </a:cubicBezTo>
                      <a:lnTo>
                        <a:pt x="214133" y="448302"/>
                      </a:lnTo>
                      <a:cubicBezTo>
                        <a:pt x="215276" y="449349"/>
                        <a:pt x="217277" y="451160"/>
                        <a:pt x="217657" y="452492"/>
                      </a:cubicBezTo>
                      <a:cubicBezTo>
                        <a:pt x="225182" y="458398"/>
                        <a:pt x="224516" y="463351"/>
                        <a:pt x="217086" y="455350"/>
                      </a:cubicBezTo>
                      <a:cubicBezTo>
                        <a:pt x="217086" y="455255"/>
                        <a:pt x="216991" y="455350"/>
                        <a:pt x="216991" y="455446"/>
                      </a:cubicBezTo>
                      <a:cubicBezTo>
                        <a:pt x="217086" y="455732"/>
                        <a:pt x="217086" y="455922"/>
                        <a:pt x="216991" y="456112"/>
                      </a:cubicBezTo>
                      <a:cubicBezTo>
                        <a:pt x="219086" y="457541"/>
                        <a:pt x="222230" y="461351"/>
                        <a:pt x="220897" y="462113"/>
                      </a:cubicBezTo>
                      <a:close/>
                      <a:moveTo>
                        <a:pt x="139171" y="239037"/>
                      </a:moveTo>
                      <a:cubicBezTo>
                        <a:pt x="128789" y="235609"/>
                        <a:pt x="116406" y="223893"/>
                        <a:pt x="103834" y="218177"/>
                      </a:cubicBezTo>
                      <a:cubicBezTo>
                        <a:pt x="94595" y="213320"/>
                        <a:pt x="99262" y="205890"/>
                        <a:pt x="107835" y="206748"/>
                      </a:cubicBezTo>
                      <a:cubicBezTo>
                        <a:pt x="121360" y="207034"/>
                        <a:pt x="148316" y="216464"/>
                        <a:pt x="146982" y="234083"/>
                      </a:cubicBezTo>
                      <a:cubicBezTo>
                        <a:pt x="145553" y="237132"/>
                        <a:pt x="142506" y="239037"/>
                        <a:pt x="139171" y="239037"/>
                      </a:cubicBezTo>
                      <a:close/>
                      <a:moveTo>
                        <a:pt x="182701" y="185507"/>
                      </a:moveTo>
                      <a:cubicBezTo>
                        <a:pt x="176510" y="185793"/>
                        <a:pt x="171175" y="181696"/>
                        <a:pt x="166223" y="178364"/>
                      </a:cubicBezTo>
                      <a:cubicBezTo>
                        <a:pt x="158603" y="172934"/>
                        <a:pt x="126503" y="153598"/>
                        <a:pt x="134981" y="151598"/>
                      </a:cubicBezTo>
                      <a:cubicBezTo>
                        <a:pt x="139171" y="151598"/>
                        <a:pt x="150507" y="155314"/>
                        <a:pt x="168604" y="162741"/>
                      </a:cubicBezTo>
                      <a:cubicBezTo>
                        <a:pt x="175748" y="165790"/>
                        <a:pt x="185463" y="167695"/>
                        <a:pt x="189368" y="174552"/>
                      </a:cubicBezTo>
                      <a:cubicBezTo>
                        <a:pt x="192606" y="181031"/>
                        <a:pt x="189845" y="185507"/>
                        <a:pt x="182701" y="185507"/>
                      </a:cubicBezTo>
                      <a:lnTo>
                        <a:pt x="182701" y="185507"/>
                      </a:lnTo>
                      <a:close/>
                      <a:moveTo>
                        <a:pt x="220420" y="131025"/>
                      </a:moveTo>
                      <a:cubicBezTo>
                        <a:pt x="204132" y="125976"/>
                        <a:pt x="189654" y="114165"/>
                        <a:pt x="173747" y="107212"/>
                      </a:cubicBezTo>
                      <a:cubicBezTo>
                        <a:pt x="173367" y="98829"/>
                        <a:pt x="200608" y="110163"/>
                        <a:pt x="205466" y="111403"/>
                      </a:cubicBezTo>
                      <a:cubicBezTo>
                        <a:pt x="212610" y="114070"/>
                        <a:pt x="220801" y="116546"/>
                        <a:pt x="224992" y="122737"/>
                      </a:cubicBezTo>
                      <a:cubicBezTo>
                        <a:pt x="227945" y="127499"/>
                        <a:pt x="225850" y="131025"/>
                        <a:pt x="220420" y="131025"/>
                      </a:cubicBezTo>
                      <a:lnTo>
                        <a:pt x="220420" y="131025"/>
                      </a:lnTo>
                      <a:close/>
                      <a:moveTo>
                        <a:pt x="266521" y="86351"/>
                      </a:moveTo>
                      <a:cubicBezTo>
                        <a:pt x="255282" y="86258"/>
                        <a:pt x="247090" y="76921"/>
                        <a:pt x="237850" y="71398"/>
                      </a:cubicBezTo>
                      <a:cubicBezTo>
                        <a:pt x="223753" y="54729"/>
                        <a:pt x="266711" y="73398"/>
                        <a:pt x="267379" y="74921"/>
                      </a:cubicBezTo>
                      <a:cubicBezTo>
                        <a:pt x="271474" y="77493"/>
                        <a:pt x="271378" y="84160"/>
                        <a:pt x="266997" y="86351"/>
                      </a:cubicBezTo>
                      <a:lnTo>
                        <a:pt x="266521" y="86351"/>
                      </a:lnTo>
                      <a:close/>
                      <a:moveTo>
                        <a:pt x="317385" y="61778"/>
                      </a:moveTo>
                      <a:cubicBezTo>
                        <a:pt x="310336" y="61778"/>
                        <a:pt x="294906" y="50253"/>
                        <a:pt x="294334" y="45776"/>
                      </a:cubicBezTo>
                      <a:cubicBezTo>
                        <a:pt x="300049" y="42442"/>
                        <a:pt x="313098" y="48823"/>
                        <a:pt x="319957" y="52253"/>
                      </a:cubicBezTo>
                      <a:cubicBezTo>
                        <a:pt x="324243" y="55871"/>
                        <a:pt x="323290" y="61873"/>
                        <a:pt x="317385" y="61778"/>
                      </a:cubicBezTo>
                      <a:lnTo>
                        <a:pt x="317385" y="61778"/>
                      </a:lnTo>
                      <a:close/>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dirty="0"/>
                </a:p>
              </p:txBody>
            </p:sp>
          </p:grpSp>
          <p:pic>
            <p:nvPicPr>
              <p:cNvPr id="19" name="Kuva 18" descr="pusunaama ja suljetut silmät">
                <a:extLst>
                  <a:ext uri="{FF2B5EF4-FFF2-40B4-BE49-F238E27FC236}">
                    <a16:creationId xmlns:a16="http://schemas.microsoft.com/office/drawing/2014/main" id="{8B20E3AD-0202-44DD-9A0B-5F6113F8FC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74149" y="1934361"/>
                <a:ext cx="304578" cy="304576"/>
              </a:xfrm>
              <a:prstGeom prst="rect">
                <a:avLst/>
              </a:prstGeom>
            </p:spPr>
          </p:pic>
        </p:grpSp>
        <p:grpSp>
          <p:nvGrpSpPr>
            <p:cNvPr id="65" name="Ryhmä 64">
              <a:extLst>
                <a:ext uri="{FF2B5EF4-FFF2-40B4-BE49-F238E27FC236}">
                  <a16:creationId xmlns:a16="http://schemas.microsoft.com/office/drawing/2014/main" id="{C5BC4D6A-12D3-479A-9298-814BF09C5D07}"/>
                </a:ext>
              </a:extLst>
            </p:cNvPr>
            <p:cNvGrpSpPr/>
            <p:nvPr/>
          </p:nvGrpSpPr>
          <p:grpSpPr>
            <a:xfrm>
              <a:off x="8507786" y="1428656"/>
              <a:ext cx="613732" cy="645772"/>
              <a:chOff x="7037144" y="2379482"/>
              <a:chExt cx="616573" cy="648758"/>
            </a:xfrm>
          </p:grpSpPr>
          <p:grpSp>
            <p:nvGrpSpPr>
              <p:cNvPr id="66" name="Kuva 28" descr="Nainen ja lyhyt hiukset">
                <a:extLst>
                  <a:ext uri="{FF2B5EF4-FFF2-40B4-BE49-F238E27FC236}">
                    <a16:creationId xmlns:a16="http://schemas.microsoft.com/office/drawing/2014/main" id="{11412B3B-61DA-4228-ACAF-31B35CC65EC2}"/>
                  </a:ext>
                </a:extLst>
              </p:cNvPr>
              <p:cNvGrpSpPr/>
              <p:nvPr/>
            </p:nvGrpSpPr>
            <p:grpSpPr>
              <a:xfrm>
                <a:off x="7037144" y="2379482"/>
                <a:ext cx="616573" cy="648758"/>
                <a:chOff x="7037144" y="2379482"/>
                <a:chExt cx="616573" cy="648758"/>
              </a:xfrm>
            </p:grpSpPr>
            <p:sp>
              <p:nvSpPr>
                <p:cNvPr id="68" name="Vapaamuotoinen: Muoto 67">
                  <a:extLst>
                    <a:ext uri="{FF2B5EF4-FFF2-40B4-BE49-F238E27FC236}">
                      <a16:creationId xmlns:a16="http://schemas.microsoft.com/office/drawing/2014/main" id="{B23062B8-EE81-4982-8522-FC135027BE4D}"/>
                    </a:ext>
                  </a:extLst>
                </p:cNvPr>
                <p:cNvSpPr/>
                <p:nvPr/>
              </p:nvSpPr>
              <p:spPr>
                <a:xfrm>
                  <a:off x="7130206" y="2429090"/>
                  <a:ext cx="502887" cy="583717"/>
                </a:xfrm>
                <a:custGeom>
                  <a:avLst/>
                  <a:gdLst>
                    <a:gd name="connsiteX0" fmla="*/ 135132 w 502887"/>
                    <a:gd name="connsiteY0" fmla="*/ 20005 h 583717"/>
                    <a:gd name="connsiteX1" fmla="*/ 446313 w 502887"/>
                    <a:gd name="connsiteY1" fmla="*/ 75374 h 583717"/>
                    <a:gd name="connsiteX2" fmla="*/ 505463 w 502887"/>
                    <a:gd name="connsiteY2" fmla="*/ 192884 h 583717"/>
                    <a:gd name="connsiteX3" fmla="*/ 479460 w 502887"/>
                    <a:gd name="connsiteY3" fmla="*/ 323852 h 583717"/>
                    <a:gd name="connsiteX4" fmla="*/ 502321 w 502887"/>
                    <a:gd name="connsiteY4" fmla="*/ 410530 h 583717"/>
                    <a:gd name="connsiteX5" fmla="*/ 336966 w 502887"/>
                    <a:gd name="connsiteY5" fmla="*/ 583752 h 583717"/>
                    <a:gd name="connsiteX6" fmla="*/ 45405 w 502887"/>
                    <a:gd name="connsiteY6" fmla="*/ 426303 h 583717"/>
                    <a:gd name="connsiteX7" fmla="*/ 135132 w 502887"/>
                    <a:gd name="connsiteY7" fmla="*/ 20005 h 58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887" h="583717">
                      <a:moveTo>
                        <a:pt x="135132" y="20005"/>
                      </a:moveTo>
                      <a:cubicBezTo>
                        <a:pt x="346396" y="-34383"/>
                        <a:pt x="416596" y="35245"/>
                        <a:pt x="446313" y="75374"/>
                      </a:cubicBezTo>
                      <a:cubicBezTo>
                        <a:pt x="461077" y="95291"/>
                        <a:pt x="499177" y="124780"/>
                        <a:pt x="505463" y="192884"/>
                      </a:cubicBezTo>
                      <a:cubicBezTo>
                        <a:pt x="509844" y="240156"/>
                        <a:pt x="479460" y="281609"/>
                        <a:pt x="479460" y="323852"/>
                      </a:cubicBezTo>
                      <a:cubicBezTo>
                        <a:pt x="479460" y="345417"/>
                        <a:pt x="516132" y="370049"/>
                        <a:pt x="502321" y="410530"/>
                      </a:cubicBezTo>
                      <a:cubicBezTo>
                        <a:pt x="474984" y="480482"/>
                        <a:pt x="410785" y="583752"/>
                        <a:pt x="336966" y="583752"/>
                      </a:cubicBezTo>
                      <a:cubicBezTo>
                        <a:pt x="263148" y="583752"/>
                        <a:pt x="126940" y="543070"/>
                        <a:pt x="45405" y="426303"/>
                      </a:cubicBezTo>
                      <a:cubicBezTo>
                        <a:pt x="18642" y="388041"/>
                        <a:pt x="-70799" y="114198"/>
                        <a:pt x="135132" y="20005"/>
                      </a:cubicBezTo>
                      <a:close/>
                    </a:path>
                  </a:pathLst>
                </a:custGeom>
                <a:solidFill>
                  <a:srgbClr val="FFFFFF"/>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a:p>
              </p:txBody>
            </p:sp>
            <p:sp>
              <p:nvSpPr>
                <p:cNvPr id="69" name="Vapaamuotoinen: Muoto 68">
                  <a:extLst>
                    <a:ext uri="{FF2B5EF4-FFF2-40B4-BE49-F238E27FC236}">
                      <a16:creationId xmlns:a16="http://schemas.microsoft.com/office/drawing/2014/main" id="{C4CE3A8A-AD41-4443-8FDA-B58E6AFF3DE3}"/>
                    </a:ext>
                  </a:extLst>
                </p:cNvPr>
                <p:cNvSpPr/>
                <p:nvPr/>
              </p:nvSpPr>
              <p:spPr>
                <a:xfrm>
                  <a:off x="7037144" y="2379482"/>
                  <a:ext cx="616573" cy="648758"/>
                </a:xfrm>
                <a:custGeom>
                  <a:avLst/>
                  <a:gdLst>
                    <a:gd name="connsiteX0" fmla="*/ 593097 w 616573"/>
                    <a:gd name="connsiteY0" fmla="*/ 393568 h 648758"/>
                    <a:gd name="connsiteX1" fmla="*/ 582619 w 616573"/>
                    <a:gd name="connsiteY1" fmla="*/ 367745 h 648758"/>
                    <a:gd name="connsiteX2" fmla="*/ 559664 w 616573"/>
                    <a:gd name="connsiteY2" fmla="*/ 95311 h 648758"/>
                    <a:gd name="connsiteX3" fmla="*/ 327825 w 616573"/>
                    <a:gd name="connsiteY3" fmla="*/ 328 h 648758"/>
                    <a:gd name="connsiteX4" fmla="*/ 88461 w 616573"/>
                    <a:gd name="connsiteY4" fmla="*/ 106208 h 648758"/>
                    <a:gd name="connsiteX5" fmla="*/ 4070 w 616573"/>
                    <a:gd name="connsiteY5" fmla="*/ 311595 h 648758"/>
                    <a:gd name="connsiteX6" fmla="*/ 46456 w 616573"/>
                    <a:gd name="connsiteY6" fmla="*/ 511982 h 648758"/>
                    <a:gd name="connsiteX7" fmla="*/ 172186 w 616573"/>
                    <a:gd name="connsiteY7" fmla="*/ 646323 h 648758"/>
                    <a:gd name="connsiteX8" fmla="*/ 209430 w 616573"/>
                    <a:gd name="connsiteY8" fmla="*/ 639494 h 648758"/>
                    <a:gd name="connsiteX9" fmla="*/ 184283 w 616573"/>
                    <a:gd name="connsiteY9" fmla="*/ 547473 h 648758"/>
                    <a:gd name="connsiteX10" fmla="*/ 219334 w 616573"/>
                    <a:gd name="connsiteY10" fmla="*/ 561836 h 648758"/>
                    <a:gd name="connsiteX11" fmla="*/ 179711 w 616573"/>
                    <a:gd name="connsiteY11" fmla="*/ 509211 h 648758"/>
                    <a:gd name="connsiteX12" fmla="*/ 210286 w 616573"/>
                    <a:gd name="connsiteY12" fmla="*/ 362278 h 648758"/>
                    <a:gd name="connsiteX13" fmla="*/ 285630 w 616573"/>
                    <a:gd name="connsiteY13" fmla="*/ 273667 h 648758"/>
                    <a:gd name="connsiteX14" fmla="*/ 422122 w 616573"/>
                    <a:gd name="connsiteY14" fmla="*/ 206097 h 648758"/>
                    <a:gd name="connsiteX15" fmla="*/ 426789 w 616573"/>
                    <a:gd name="connsiteY15" fmla="*/ 247702 h 648758"/>
                    <a:gd name="connsiteX16" fmla="*/ 523946 w 616573"/>
                    <a:gd name="connsiteY16" fmla="*/ 200391 h 648758"/>
                    <a:gd name="connsiteX17" fmla="*/ 578810 w 616573"/>
                    <a:gd name="connsiteY17" fmla="*/ 258684 h 648758"/>
                    <a:gd name="connsiteX18" fmla="*/ 561760 w 616573"/>
                    <a:gd name="connsiteY18" fmla="*/ 375041 h 648758"/>
                    <a:gd name="connsiteX19" fmla="*/ 574426 w 616573"/>
                    <a:gd name="connsiteY19" fmla="*/ 410617 h 648758"/>
                    <a:gd name="connsiteX20" fmla="*/ 579570 w 616573"/>
                    <a:gd name="connsiteY20" fmla="*/ 474397 h 648758"/>
                    <a:gd name="connsiteX21" fmla="*/ 579570 w 616573"/>
                    <a:gd name="connsiteY21" fmla="*/ 474454 h 648758"/>
                    <a:gd name="connsiteX22" fmla="*/ 579475 w 616573"/>
                    <a:gd name="connsiteY22" fmla="*/ 474530 h 648758"/>
                    <a:gd name="connsiteX23" fmla="*/ 579475 w 616573"/>
                    <a:gd name="connsiteY23" fmla="*/ 474568 h 648758"/>
                    <a:gd name="connsiteX24" fmla="*/ 579475 w 616573"/>
                    <a:gd name="connsiteY24" fmla="*/ 474587 h 648758"/>
                    <a:gd name="connsiteX25" fmla="*/ 441648 w 616573"/>
                    <a:gd name="connsiteY25" fmla="*/ 618767 h 648758"/>
                    <a:gd name="connsiteX26" fmla="*/ 441553 w 616573"/>
                    <a:gd name="connsiteY26" fmla="*/ 618786 h 648758"/>
                    <a:gd name="connsiteX27" fmla="*/ 332492 w 616573"/>
                    <a:gd name="connsiteY27" fmla="*/ 592459 h 648758"/>
                    <a:gd name="connsiteX28" fmla="*/ 315633 w 616573"/>
                    <a:gd name="connsiteY28" fmla="*/ 586658 h 648758"/>
                    <a:gd name="connsiteX29" fmla="*/ 307440 w 616573"/>
                    <a:gd name="connsiteY29" fmla="*/ 597431 h 648758"/>
                    <a:gd name="connsiteX30" fmla="*/ 425456 w 616573"/>
                    <a:gd name="connsiteY30" fmla="*/ 643980 h 648758"/>
                    <a:gd name="connsiteX31" fmla="*/ 581284 w 616573"/>
                    <a:gd name="connsiteY31" fmla="*/ 525336 h 648758"/>
                    <a:gd name="connsiteX32" fmla="*/ 593097 w 616573"/>
                    <a:gd name="connsiteY32" fmla="*/ 393568 h 648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6573" h="648758">
                      <a:moveTo>
                        <a:pt x="593097" y="393568"/>
                      </a:moveTo>
                      <a:cubicBezTo>
                        <a:pt x="585858" y="386633"/>
                        <a:pt x="582428" y="377842"/>
                        <a:pt x="582619" y="367745"/>
                      </a:cubicBezTo>
                      <a:cubicBezTo>
                        <a:pt x="644436" y="267304"/>
                        <a:pt x="623195" y="166063"/>
                        <a:pt x="559664" y="95311"/>
                      </a:cubicBezTo>
                      <a:cubicBezTo>
                        <a:pt x="505084" y="34542"/>
                        <a:pt x="419266" y="-3730"/>
                        <a:pt x="327825" y="328"/>
                      </a:cubicBezTo>
                      <a:cubicBezTo>
                        <a:pt x="238765" y="3195"/>
                        <a:pt x="143992" y="36028"/>
                        <a:pt x="88461" y="106208"/>
                      </a:cubicBezTo>
                      <a:cubicBezTo>
                        <a:pt x="34264" y="174702"/>
                        <a:pt x="9310" y="245054"/>
                        <a:pt x="4070" y="311595"/>
                      </a:cubicBezTo>
                      <a:cubicBezTo>
                        <a:pt x="-1741" y="385748"/>
                        <a:pt x="16835" y="455156"/>
                        <a:pt x="46456" y="511982"/>
                      </a:cubicBezTo>
                      <a:cubicBezTo>
                        <a:pt x="80556" y="577524"/>
                        <a:pt x="129323" y="626311"/>
                        <a:pt x="172186" y="646323"/>
                      </a:cubicBezTo>
                      <a:cubicBezTo>
                        <a:pt x="181997" y="650933"/>
                        <a:pt x="213906" y="649323"/>
                        <a:pt x="209430" y="639494"/>
                      </a:cubicBezTo>
                      <a:cubicBezTo>
                        <a:pt x="196666" y="611233"/>
                        <a:pt x="186664" y="559188"/>
                        <a:pt x="184283" y="547473"/>
                      </a:cubicBezTo>
                      <a:cubicBezTo>
                        <a:pt x="194380" y="553149"/>
                        <a:pt x="207335" y="566456"/>
                        <a:pt x="219334" y="561836"/>
                      </a:cubicBezTo>
                      <a:cubicBezTo>
                        <a:pt x="216288" y="540043"/>
                        <a:pt x="193617" y="524955"/>
                        <a:pt x="179711" y="509211"/>
                      </a:cubicBezTo>
                      <a:cubicBezTo>
                        <a:pt x="178188" y="458538"/>
                        <a:pt x="192952" y="409551"/>
                        <a:pt x="210286" y="362278"/>
                      </a:cubicBezTo>
                      <a:cubicBezTo>
                        <a:pt x="242672" y="339732"/>
                        <a:pt x="267340" y="308643"/>
                        <a:pt x="285630" y="273667"/>
                      </a:cubicBezTo>
                      <a:cubicBezTo>
                        <a:pt x="331920" y="252683"/>
                        <a:pt x="376496" y="228423"/>
                        <a:pt x="422122" y="206097"/>
                      </a:cubicBezTo>
                      <a:cubicBezTo>
                        <a:pt x="421931" y="219203"/>
                        <a:pt x="402216" y="248616"/>
                        <a:pt x="426789" y="247702"/>
                      </a:cubicBezTo>
                      <a:cubicBezTo>
                        <a:pt x="462698" y="241063"/>
                        <a:pt x="496512" y="224423"/>
                        <a:pt x="523946" y="200391"/>
                      </a:cubicBezTo>
                      <a:cubicBezTo>
                        <a:pt x="538994" y="222622"/>
                        <a:pt x="558044" y="241758"/>
                        <a:pt x="578810" y="258684"/>
                      </a:cubicBezTo>
                      <a:cubicBezTo>
                        <a:pt x="573666" y="297565"/>
                        <a:pt x="567569" y="336284"/>
                        <a:pt x="561760" y="375041"/>
                      </a:cubicBezTo>
                      <a:cubicBezTo>
                        <a:pt x="560043" y="389605"/>
                        <a:pt x="564806" y="399978"/>
                        <a:pt x="574426" y="410617"/>
                      </a:cubicBezTo>
                      <a:cubicBezTo>
                        <a:pt x="589858" y="427991"/>
                        <a:pt x="587667" y="453994"/>
                        <a:pt x="579570" y="474397"/>
                      </a:cubicBezTo>
                      <a:cubicBezTo>
                        <a:pt x="579570" y="474416"/>
                        <a:pt x="579570" y="474435"/>
                        <a:pt x="579570" y="474454"/>
                      </a:cubicBezTo>
                      <a:cubicBezTo>
                        <a:pt x="579570" y="474482"/>
                        <a:pt x="579570" y="474502"/>
                        <a:pt x="579475" y="474530"/>
                      </a:cubicBezTo>
                      <a:lnTo>
                        <a:pt x="579475" y="474568"/>
                      </a:lnTo>
                      <a:lnTo>
                        <a:pt x="579475" y="474587"/>
                      </a:lnTo>
                      <a:cubicBezTo>
                        <a:pt x="552139" y="529108"/>
                        <a:pt x="502038" y="600165"/>
                        <a:pt x="441648" y="618767"/>
                      </a:cubicBezTo>
                      <a:cubicBezTo>
                        <a:pt x="441648" y="618777"/>
                        <a:pt x="441553" y="618786"/>
                        <a:pt x="441553" y="618786"/>
                      </a:cubicBezTo>
                      <a:cubicBezTo>
                        <a:pt x="404025" y="618939"/>
                        <a:pt x="365162" y="611490"/>
                        <a:pt x="332492" y="592459"/>
                      </a:cubicBezTo>
                      <a:cubicBezTo>
                        <a:pt x="327539" y="588601"/>
                        <a:pt x="322014" y="586154"/>
                        <a:pt x="315633" y="586658"/>
                      </a:cubicBezTo>
                      <a:cubicBezTo>
                        <a:pt x="310012" y="586430"/>
                        <a:pt x="306108" y="592288"/>
                        <a:pt x="307440" y="597431"/>
                      </a:cubicBezTo>
                      <a:cubicBezTo>
                        <a:pt x="320205" y="628797"/>
                        <a:pt x="394214" y="641284"/>
                        <a:pt x="425456" y="643980"/>
                      </a:cubicBezTo>
                      <a:cubicBezTo>
                        <a:pt x="493464" y="647190"/>
                        <a:pt x="544805" y="574533"/>
                        <a:pt x="581284" y="525336"/>
                      </a:cubicBezTo>
                      <a:cubicBezTo>
                        <a:pt x="607764" y="488132"/>
                        <a:pt x="627672" y="432115"/>
                        <a:pt x="593097" y="393568"/>
                      </a:cubicBezTo>
                    </a:path>
                  </a:pathLst>
                </a:custGeom>
                <a:solidFill>
                  <a:srgbClr val="002F6C"/>
                </a:solidFill>
                <a:ln w="9525" cap="flat">
                  <a:noFill/>
                  <a:prstDash val="solid"/>
                  <a:miter/>
                </a:ln>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endParaRPr lang="fi-FI" sz="1801" dirty="0"/>
                </a:p>
              </p:txBody>
            </p:sp>
          </p:grpSp>
          <p:pic>
            <p:nvPicPr>
              <p:cNvPr id="67" name="Kuva 66" descr="Iloiset kasvot">
                <a:extLst>
                  <a:ext uri="{FF2B5EF4-FFF2-40B4-BE49-F238E27FC236}">
                    <a16:creationId xmlns:a16="http://schemas.microsoft.com/office/drawing/2014/main" id="{1BCA17E6-60D5-4220-A205-3EFA74F4442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4865" y="2643566"/>
                <a:ext cx="304578" cy="314094"/>
              </a:xfrm>
              <a:prstGeom prst="rect">
                <a:avLst/>
              </a:prstGeom>
            </p:spPr>
          </p:pic>
        </p:grpSp>
      </p:grpSp>
      <p:pic>
        <p:nvPicPr>
          <p:cNvPr id="79" name="Kuva 78" descr="Palapeli tasaisella täytöllä">
            <a:extLst>
              <a:ext uri="{FF2B5EF4-FFF2-40B4-BE49-F238E27FC236}">
                <a16:creationId xmlns:a16="http://schemas.microsoft.com/office/drawing/2014/main" id="{CF9E503E-942D-4197-954E-811EB7F229F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4955641">
            <a:off x="10358864" y="3518022"/>
            <a:ext cx="1476843" cy="1476844"/>
          </a:xfrm>
          <a:prstGeom prst="rect">
            <a:avLst/>
          </a:prstGeom>
        </p:spPr>
      </p:pic>
      <p:pic>
        <p:nvPicPr>
          <p:cNvPr id="80" name="Kuva 79" descr="Palapeli tasaisella täytöllä">
            <a:extLst>
              <a:ext uri="{FF2B5EF4-FFF2-40B4-BE49-F238E27FC236}">
                <a16:creationId xmlns:a16="http://schemas.microsoft.com/office/drawing/2014/main" id="{F6F2783B-2A49-4D21-9DC3-DC6490506D1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082247">
            <a:off x="4328908" y="5092108"/>
            <a:ext cx="1476844" cy="1476843"/>
          </a:xfrm>
          <a:prstGeom prst="rect">
            <a:avLst/>
          </a:prstGeom>
        </p:spPr>
      </p:pic>
    </p:spTree>
    <p:extLst>
      <p:ext uri="{BB962C8B-B14F-4D97-AF65-F5344CB8AC3E}">
        <p14:creationId xmlns:p14="http://schemas.microsoft.com/office/powerpoint/2010/main" val="2827780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C7D032-84F6-4D2D-B6D3-387C3D2C5D7C}"/>
              </a:ext>
            </a:extLst>
          </p:cNvPr>
          <p:cNvSpPr>
            <a:spLocks noGrp="1"/>
          </p:cNvSpPr>
          <p:nvPr>
            <p:ph type="title"/>
          </p:nvPr>
        </p:nvSpPr>
        <p:spPr/>
        <p:txBody>
          <a:bodyPr>
            <a:normAutofit/>
          </a:bodyPr>
          <a:lstStyle/>
          <a:p>
            <a:r>
              <a:rPr lang="fi-FI" dirty="0"/>
              <a:t>Mielen hyvinvoinnin passi </a:t>
            </a:r>
            <a:br>
              <a:rPr lang="fi-FI" dirty="0"/>
            </a:br>
            <a:r>
              <a:rPr lang="fi-FI" dirty="0"/>
              <a:t>– ohjeet käyttäjälle 2/4</a:t>
            </a:r>
          </a:p>
        </p:txBody>
      </p:sp>
      <p:sp>
        <p:nvSpPr>
          <p:cNvPr id="3" name="Sisällön paikkamerkki 2">
            <a:extLst>
              <a:ext uri="{FF2B5EF4-FFF2-40B4-BE49-F238E27FC236}">
                <a16:creationId xmlns:a16="http://schemas.microsoft.com/office/drawing/2014/main" id="{1DD59475-DE4A-4166-B1A7-2169B4E77167}"/>
              </a:ext>
            </a:extLst>
          </p:cNvPr>
          <p:cNvSpPr>
            <a:spLocks noGrp="1"/>
          </p:cNvSpPr>
          <p:nvPr>
            <p:ph idx="1"/>
          </p:nvPr>
        </p:nvSpPr>
        <p:spPr/>
        <p:txBody>
          <a:bodyPr>
            <a:normAutofit fontScale="62500" lnSpcReduction="20000"/>
          </a:bodyPr>
          <a:lstStyle/>
          <a:p>
            <a:pPr marL="0" indent="0">
              <a:buNone/>
            </a:pPr>
            <a:r>
              <a:rPr lang="fi-FI" sz="3200" b="1" dirty="0"/>
              <a:t>Miten?</a:t>
            </a:r>
          </a:p>
          <a:p>
            <a:pPr marL="0" indent="0">
              <a:buNone/>
            </a:pPr>
            <a:r>
              <a:rPr lang="fi-FI" dirty="0"/>
              <a:t>Mielen hyvinvoinnin passilla pyritään vaikuttamaan myönteisesti nuoren mielen hyvinvointiin useilla tasoilla: </a:t>
            </a:r>
          </a:p>
          <a:p>
            <a:r>
              <a:rPr lang="fi-FI" dirty="0"/>
              <a:t>Nuoren omien mielen hyvinvoinnin taitojen harjoittelu (Nuoren tehtäväpassi)</a:t>
            </a:r>
          </a:p>
          <a:p>
            <a:r>
              <a:rPr lang="fi-FI" dirty="0"/>
              <a:t>Nuoren ja huoltajan välisen vuorovaikutuksen tukeminen (Kysymyssarja)</a:t>
            </a:r>
          </a:p>
          <a:p>
            <a:r>
              <a:rPr lang="fi-FI" dirty="0"/>
              <a:t>Opiskeluhuoltopalveluiden saavutettavuuden edistäminen (Opiskeluhuollon työntekijöiden välitunti)</a:t>
            </a:r>
          </a:p>
          <a:p>
            <a:r>
              <a:rPr lang="fi-FI" dirty="0"/>
              <a:t>Luokan ja koko kouluyhteisön yhteishengen vahvistaminen (diplomi) </a:t>
            </a:r>
          </a:p>
          <a:p>
            <a:pPr marL="0" indent="0">
              <a:buNone/>
            </a:pPr>
            <a:r>
              <a:rPr lang="fi-FI" dirty="0"/>
              <a:t>Teemaviikko 7lk:n alkaessa, esimerkiksi maailman mielenterveyspäivän ajankohtana 10.10.</a:t>
            </a:r>
            <a:endParaRPr lang="fi-FI" b="1" dirty="0"/>
          </a:p>
          <a:p>
            <a:pPr marL="0" indent="0">
              <a:buNone/>
            </a:pPr>
            <a:endParaRPr lang="fi-FI" b="1" dirty="0"/>
          </a:p>
          <a:p>
            <a:pPr marL="0" indent="0">
              <a:buNone/>
            </a:pPr>
            <a:r>
              <a:rPr lang="fi-FI" sz="3200" b="1" dirty="0"/>
              <a:t>Valmistelu</a:t>
            </a:r>
          </a:p>
          <a:p>
            <a:r>
              <a:rPr lang="fi-FI" dirty="0"/>
              <a:t>Tiedottaminen (luokanvalvojat, rehtorit, opiskeluhuollon työntekijät sekä muut opiskeluhuollon toimijat)</a:t>
            </a:r>
          </a:p>
          <a:p>
            <a:r>
              <a:rPr lang="fi-FI" dirty="0"/>
              <a:t>Mielen hyvinvoinnin passien sekä Mielen hyvinvoinnin korttien tulostaminen jokaiselle oppilaalle. Diplomin tulostus jokaiselle osallistuvalle luokalle.</a:t>
            </a:r>
          </a:p>
        </p:txBody>
      </p:sp>
      <p:pic>
        <p:nvPicPr>
          <p:cNvPr id="8" name="Kuva 7" descr="Torkku tasaisella täytöllä">
            <a:extLst>
              <a:ext uri="{FF2B5EF4-FFF2-40B4-BE49-F238E27FC236}">
                <a16:creationId xmlns:a16="http://schemas.microsoft.com/office/drawing/2014/main" id="{8B0C545C-FE02-4B41-824A-CE910BC860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2317" y="1179741"/>
            <a:ext cx="842032" cy="842032"/>
          </a:xfrm>
          <a:prstGeom prst="rect">
            <a:avLst/>
          </a:prstGeom>
        </p:spPr>
      </p:pic>
      <p:pic>
        <p:nvPicPr>
          <p:cNvPr id="9" name="Kuva 8" descr="Snorklausmaski tasaisella täytöllä">
            <a:extLst>
              <a:ext uri="{FF2B5EF4-FFF2-40B4-BE49-F238E27FC236}">
                <a16:creationId xmlns:a16="http://schemas.microsoft.com/office/drawing/2014/main" id="{5EA313F0-60BA-4DA0-B947-5E23E1AA56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51087" y="1397136"/>
            <a:ext cx="764236" cy="764234"/>
          </a:xfrm>
          <a:prstGeom prst="rect">
            <a:avLst/>
          </a:prstGeom>
        </p:spPr>
      </p:pic>
      <p:pic>
        <p:nvPicPr>
          <p:cNvPr id="10" name="Kuva 9" descr="Tee tasaisella täytöllä">
            <a:extLst>
              <a:ext uri="{FF2B5EF4-FFF2-40B4-BE49-F238E27FC236}">
                <a16:creationId xmlns:a16="http://schemas.microsoft.com/office/drawing/2014/main" id="{0A95BAA2-07E2-42F1-9E96-F576EC5B08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48342" y="58914"/>
            <a:ext cx="1404916" cy="1404916"/>
          </a:xfrm>
          <a:prstGeom prst="rect">
            <a:avLst/>
          </a:prstGeom>
        </p:spPr>
      </p:pic>
      <p:pic>
        <p:nvPicPr>
          <p:cNvPr id="13" name="Kuva 12" descr="Kimaltava sydän tasaisella täytöllä">
            <a:extLst>
              <a:ext uri="{FF2B5EF4-FFF2-40B4-BE49-F238E27FC236}">
                <a16:creationId xmlns:a16="http://schemas.microsoft.com/office/drawing/2014/main" id="{90368219-09D3-4106-A4AC-90095D6DA5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53307" y="259755"/>
            <a:ext cx="1850026" cy="1850021"/>
          </a:xfrm>
          <a:prstGeom prst="rect">
            <a:avLst/>
          </a:prstGeom>
        </p:spPr>
      </p:pic>
    </p:spTree>
    <p:extLst>
      <p:ext uri="{BB962C8B-B14F-4D97-AF65-F5344CB8AC3E}">
        <p14:creationId xmlns:p14="http://schemas.microsoft.com/office/powerpoint/2010/main" val="1097339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C7D032-84F6-4D2D-B6D3-387C3D2C5D7C}"/>
              </a:ext>
            </a:extLst>
          </p:cNvPr>
          <p:cNvSpPr>
            <a:spLocks noGrp="1"/>
          </p:cNvSpPr>
          <p:nvPr>
            <p:ph type="title"/>
          </p:nvPr>
        </p:nvSpPr>
        <p:spPr/>
        <p:txBody>
          <a:bodyPr>
            <a:normAutofit/>
          </a:bodyPr>
          <a:lstStyle/>
          <a:p>
            <a:r>
              <a:rPr lang="fi-FI" dirty="0"/>
              <a:t>Mielen hyvinvoinnin passi </a:t>
            </a:r>
            <a:br>
              <a:rPr lang="fi-FI" dirty="0"/>
            </a:br>
            <a:r>
              <a:rPr lang="fi-FI" dirty="0"/>
              <a:t>– ohjeet käyttäjälle 3/4</a:t>
            </a:r>
          </a:p>
        </p:txBody>
      </p:sp>
      <p:sp>
        <p:nvSpPr>
          <p:cNvPr id="3" name="Sisällön paikkamerkki 2">
            <a:extLst>
              <a:ext uri="{FF2B5EF4-FFF2-40B4-BE49-F238E27FC236}">
                <a16:creationId xmlns:a16="http://schemas.microsoft.com/office/drawing/2014/main" id="{1DD59475-DE4A-4166-B1A7-2169B4E77167}"/>
              </a:ext>
            </a:extLst>
          </p:cNvPr>
          <p:cNvSpPr>
            <a:spLocks noGrp="1"/>
          </p:cNvSpPr>
          <p:nvPr>
            <p:ph idx="1"/>
          </p:nvPr>
        </p:nvSpPr>
        <p:spPr/>
        <p:txBody>
          <a:bodyPr numCol="1" spcCol="360000">
            <a:noAutofit/>
          </a:bodyPr>
          <a:lstStyle/>
          <a:p>
            <a:pPr marL="0" indent="0">
              <a:lnSpc>
                <a:spcPct val="80000"/>
              </a:lnSpc>
              <a:buNone/>
            </a:pPr>
            <a:r>
              <a:rPr lang="fi-FI" sz="2000" b="1" dirty="0"/>
              <a:t>Toteutus </a:t>
            </a:r>
          </a:p>
          <a:p>
            <a:r>
              <a:rPr lang="fi-FI" sz="1800" dirty="0"/>
              <a:t>Teemaviikon alussa pidetään oppitunti mielen hyvinvointiin myönteisesti vaikuttavista tekijöistä. Oppitunnin voi pitää opiskeluhuollon asiantuntija tai opettaja. Materiaalina voi käyttää mielen hyvinvoinnin passia ja tehtäviä. Passi käydään läpi ja annetaan suoritusohjeet sekä ilmoitetaan palautusajankohta. Lisäksi ilmoitetaan opiskeluhuollon työntekijöiden välituntiajankohta. </a:t>
            </a:r>
          </a:p>
          <a:p>
            <a:r>
              <a:rPr lang="fi-FI" sz="1800" dirty="0"/>
              <a:t>Opiskeluhuollon työntekijöiden välitunti on vapaamuotoinen mahdollisuus keskustella ja kertoa opiskeluhuollon palveluista. Kaikkien opiskeluhuollon toimijoiden osallistuminen on suositeltavaa (kuraattorit, psykologit, lääkärit, terveydenhoitajat sekä koulussa työskentelevät muut yhteisöllistä opiskeluhuoltotyötä tekevät).</a:t>
            </a:r>
          </a:p>
          <a:p>
            <a:r>
              <a:rPr lang="fi-FI" sz="1800" dirty="0"/>
              <a:t>Mielen hyvinvoinnin kortit jaetaan huoltajille ja nuorille </a:t>
            </a:r>
            <a:br>
              <a:rPr lang="fi-FI" sz="1800" dirty="0"/>
            </a:br>
            <a:r>
              <a:rPr lang="fi-FI" sz="1800" dirty="0"/>
              <a:t>(info Wilmassa huoltajille saapuvasta ”kotiläksystä”).</a:t>
            </a:r>
          </a:p>
          <a:p>
            <a:r>
              <a:rPr lang="fi-FI" sz="1800" dirty="0"/>
              <a:t>Passit palautetaan sovitulle henkilölle.</a:t>
            </a:r>
          </a:p>
          <a:p>
            <a:r>
              <a:rPr lang="fi-FI" sz="1800" dirty="0"/>
              <a:t>Teemaviikon lopuksi diplomi luovutetaan ja ripustetaan koulussa keskeiselle paikalle.</a:t>
            </a:r>
          </a:p>
        </p:txBody>
      </p:sp>
      <p:pic>
        <p:nvPicPr>
          <p:cNvPr id="4" name="Kuva 3" descr="Polaroid-kuvat tasaisella täytöllä">
            <a:extLst>
              <a:ext uri="{FF2B5EF4-FFF2-40B4-BE49-F238E27FC236}">
                <a16:creationId xmlns:a16="http://schemas.microsoft.com/office/drawing/2014/main" id="{42CEB62C-4B92-4A61-9A49-1A77CC0E2A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18552" y="4139946"/>
            <a:ext cx="2042491" cy="2042491"/>
          </a:xfrm>
          <a:prstGeom prst="rect">
            <a:avLst/>
          </a:prstGeom>
        </p:spPr>
      </p:pic>
      <p:pic>
        <p:nvPicPr>
          <p:cNvPr id="5" name="Kuva 4" descr="Palapeli tasaisella täytöllä">
            <a:extLst>
              <a:ext uri="{FF2B5EF4-FFF2-40B4-BE49-F238E27FC236}">
                <a16:creationId xmlns:a16="http://schemas.microsoft.com/office/drawing/2014/main" id="{598A4C4C-9751-499C-88AA-F9A42E4643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091946">
            <a:off x="8834647" y="581425"/>
            <a:ext cx="1476844" cy="1476843"/>
          </a:xfrm>
          <a:prstGeom prst="rect">
            <a:avLst/>
          </a:prstGeom>
        </p:spPr>
      </p:pic>
    </p:spTree>
    <p:extLst>
      <p:ext uri="{BB962C8B-B14F-4D97-AF65-F5344CB8AC3E}">
        <p14:creationId xmlns:p14="http://schemas.microsoft.com/office/powerpoint/2010/main" val="4203419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C7D032-84F6-4D2D-B6D3-387C3D2C5D7C}"/>
              </a:ext>
            </a:extLst>
          </p:cNvPr>
          <p:cNvSpPr>
            <a:spLocks noGrp="1"/>
          </p:cNvSpPr>
          <p:nvPr>
            <p:ph type="title"/>
          </p:nvPr>
        </p:nvSpPr>
        <p:spPr/>
        <p:txBody>
          <a:bodyPr>
            <a:normAutofit/>
          </a:bodyPr>
          <a:lstStyle/>
          <a:p>
            <a:r>
              <a:rPr lang="fi-FI" dirty="0"/>
              <a:t>Mielen hyvinvoinnin passi </a:t>
            </a:r>
            <a:br>
              <a:rPr lang="fi-FI" dirty="0"/>
            </a:br>
            <a:r>
              <a:rPr lang="fi-FI" dirty="0"/>
              <a:t>– ohjeet käyttäjälle 4/4</a:t>
            </a:r>
          </a:p>
        </p:txBody>
      </p:sp>
      <p:sp>
        <p:nvSpPr>
          <p:cNvPr id="3" name="Sisällön paikkamerkki 2">
            <a:extLst>
              <a:ext uri="{FF2B5EF4-FFF2-40B4-BE49-F238E27FC236}">
                <a16:creationId xmlns:a16="http://schemas.microsoft.com/office/drawing/2014/main" id="{1DD59475-DE4A-4166-B1A7-2169B4E77167}"/>
              </a:ext>
            </a:extLst>
          </p:cNvPr>
          <p:cNvSpPr>
            <a:spLocks noGrp="1"/>
          </p:cNvSpPr>
          <p:nvPr>
            <p:ph idx="1"/>
          </p:nvPr>
        </p:nvSpPr>
        <p:spPr/>
        <p:txBody>
          <a:bodyPr numCol="1" spcCol="360000">
            <a:normAutofit/>
          </a:bodyPr>
          <a:lstStyle/>
          <a:p>
            <a:pPr marL="0" indent="0">
              <a:buNone/>
            </a:pPr>
            <a:r>
              <a:rPr lang="fi-FI" sz="2000" b="1" dirty="0"/>
              <a:t>Muita käyttövaihtoehtoja</a:t>
            </a:r>
          </a:p>
          <a:p>
            <a:r>
              <a:rPr lang="fi-FI" sz="1800" dirty="0"/>
              <a:t>Opiskeluhuollon työntekijöiden oppituntimateriaalina</a:t>
            </a:r>
          </a:p>
          <a:p>
            <a:r>
              <a:rPr lang="fi-FI" sz="1800" dirty="0"/>
              <a:t>Terveystiedon oppituntimateriaalina</a:t>
            </a:r>
          </a:p>
          <a:p>
            <a:r>
              <a:rPr lang="fi-FI" sz="1800" dirty="0"/>
              <a:t>Osana ryhmäterveysneuvontaa</a:t>
            </a:r>
          </a:p>
          <a:p>
            <a:r>
              <a:rPr lang="fi-FI" sz="1800" dirty="0"/>
              <a:t>Osana opiskeluhuollon työntekijöiden vastaanottotyötä</a:t>
            </a:r>
          </a:p>
          <a:p>
            <a:r>
              <a:rPr lang="fi-FI" sz="1800" dirty="0"/>
              <a:t>Osana muiden lasten, nuorten ja perheiden palveluiden työskentelyä</a:t>
            </a:r>
          </a:p>
          <a:p>
            <a:r>
              <a:rPr lang="fi-FI" sz="1800" dirty="0"/>
              <a:t>Koulujen teemaviikoilla </a:t>
            </a:r>
          </a:p>
          <a:p>
            <a:r>
              <a:rPr lang="fi-FI" sz="1800" dirty="0"/>
              <a:t>Kotiläksynä</a:t>
            </a:r>
          </a:p>
          <a:p>
            <a:r>
              <a:rPr lang="fi-FI" sz="1800" dirty="0"/>
              <a:t>Itsenäisesti </a:t>
            </a:r>
          </a:p>
          <a:p>
            <a:r>
              <a:rPr lang="fi-FI" sz="1800" dirty="0"/>
              <a:t>Vanhempainilloissa</a:t>
            </a:r>
          </a:p>
        </p:txBody>
      </p:sp>
      <p:pic>
        <p:nvPicPr>
          <p:cNvPr id="4" name="Kuva 3" descr="Merkki valintamerkki tasaisella täytöllä">
            <a:extLst>
              <a:ext uri="{FF2B5EF4-FFF2-40B4-BE49-F238E27FC236}">
                <a16:creationId xmlns:a16="http://schemas.microsoft.com/office/drawing/2014/main" id="{EBC8891B-6893-421B-AD80-40835023A9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82593" y="2241895"/>
            <a:ext cx="2738442" cy="2738444"/>
          </a:xfrm>
          <a:prstGeom prst="rect">
            <a:avLst/>
          </a:prstGeom>
        </p:spPr>
      </p:pic>
      <p:pic>
        <p:nvPicPr>
          <p:cNvPr id="5" name="Kuva 4" descr="Palapeli tasaisella täytöllä">
            <a:extLst>
              <a:ext uri="{FF2B5EF4-FFF2-40B4-BE49-F238E27FC236}">
                <a16:creationId xmlns:a16="http://schemas.microsoft.com/office/drawing/2014/main" id="{D73533BF-403E-43DD-B8DC-867CC0AFE1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091946">
            <a:off x="10073239" y="581425"/>
            <a:ext cx="1476844" cy="1476843"/>
          </a:xfrm>
          <a:prstGeom prst="rect">
            <a:avLst/>
          </a:prstGeom>
        </p:spPr>
      </p:pic>
      <p:pic>
        <p:nvPicPr>
          <p:cNvPr id="6" name="Kuva 5" descr="Palapeli tasaisella täytöllä">
            <a:extLst>
              <a:ext uri="{FF2B5EF4-FFF2-40B4-BE49-F238E27FC236}">
                <a16:creationId xmlns:a16="http://schemas.microsoft.com/office/drawing/2014/main" id="{D6D0A947-D16C-4464-82BB-0A8B7CCB16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23041">
            <a:off x="6925420" y="2073957"/>
            <a:ext cx="1476843" cy="1476844"/>
          </a:xfrm>
          <a:prstGeom prst="rect">
            <a:avLst/>
          </a:prstGeom>
        </p:spPr>
      </p:pic>
      <p:pic>
        <p:nvPicPr>
          <p:cNvPr id="8" name="Kuva 7" descr="Palapeli tasaisella täytöllä">
            <a:extLst>
              <a:ext uri="{FF2B5EF4-FFF2-40B4-BE49-F238E27FC236}">
                <a16:creationId xmlns:a16="http://schemas.microsoft.com/office/drawing/2014/main" id="{C9A3AF75-9C42-47F2-B278-2DFC8B603F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40900" y="4729764"/>
            <a:ext cx="1476844" cy="1476843"/>
          </a:xfrm>
          <a:prstGeom prst="rect">
            <a:avLst/>
          </a:prstGeom>
        </p:spPr>
      </p:pic>
    </p:spTree>
    <p:extLst>
      <p:ext uri="{BB962C8B-B14F-4D97-AF65-F5344CB8AC3E}">
        <p14:creationId xmlns:p14="http://schemas.microsoft.com/office/powerpoint/2010/main" val="2678912967"/>
      </p:ext>
    </p:extLst>
  </p:cSld>
  <p:clrMapOvr>
    <a:masterClrMapping/>
  </p:clrMapOvr>
</p:sld>
</file>

<file path=ppt/theme/theme1.xml><?xml version="1.0" encoding="utf-8"?>
<a:theme xmlns:a="http://schemas.openxmlformats.org/drawingml/2006/main" name="Pirkanmaan liitto">
  <a:themeElements>
    <a:clrScheme name="Pirkanmaan liitto">
      <a:dk1>
        <a:srgbClr val="333333"/>
      </a:dk1>
      <a:lt1>
        <a:srgbClr val="FFFFFF"/>
      </a:lt1>
      <a:dk2>
        <a:srgbClr val="1F417E"/>
      </a:dk2>
      <a:lt2>
        <a:srgbClr val="F4F4F4"/>
      </a:lt2>
      <a:accent1>
        <a:srgbClr val="1F417E"/>
      </a:accent1>
      <a:accent2>
        <a:srgbClr val="908C6F"/>
      </a:accent2>
      <a:accent3>
        <a:srgbClr val="F3D790"/>
      </a:accent3>
      <a:accent4>
        <a:srgbClr val="B39453"/>
      </a:accent4>
      <a:accent5>
        <a:srgbClr val="333333"/>
      </a:accent5>
      <a:accent6>
        <a:srgbClr val="A7D1EA"/>
      </a:accent6>
      <a:hlink>
        <a:srgbClr val="B4BF3B"/>
      </a:hlink>
      <a:folHlink>
        <a:srgbClr val="FCC917"/>
      </a:folHlink>
    </a:clrScheme>
    <a:fontScheme name="Pirkanmaan liitto">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sz="2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800" dirty="0" err="1" smtClean="0"/>
        </a:defPPr>
      </a:lstStyle>
    </a:txDef>
  </a:objectDefaults>
  <a:extraClrSchemeLst/>
  <a:extLst>
    <a:ext uri="{05A4C25C-085E-4340-85A3-A5531E510DB2}">
      <thm15:themeFamily xmlns:thm15="http://schemas.microsoft.com/office/thememl/2012/main" name="Pirkanmaan liitto PowerPoint-malli.potx" id="{9F19B184-7626-4564-BCBC-DCD79A88880C}" vid="{108313FB-472C-48C3-8205-D2CB8C2FB90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14814EC7B0A7474388ECFB664C31B83F" ma:contentTypeVersion="9" ma:contentTypeDescription="Luo uusi asiakirja." ma:contentTypeScope="" ma:versionID="52d6552509fcb832a076461c92030288">
  <xsd:schema xmlns:xsd="http://www.w3.org/2001/XMLSchema" xmlns:xs="http://www.w3.org/2001/XMLSchema" xmlns:p="http://schemas.microsoft.com/office/2006/metadata/properties" xmlns:ns2="ccf79d75-19e7-4fc8-bc36-9710c40de424" targetNamespace="http://schemas.microsoft.com/office/2006/metadata/properties" ma:root="true" ma:fieldsID="0a3dc6a530ac79244bc8b6f461e33bf4" ns2:_="">
    <xsd:import namespace="ccf79d75-19e7-4fc8-bc36-9710c40de4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f79d75-19e7-4fc8-bc36-9710c40de4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8545D8-B0AD-4A8A-A34E-740A119263C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6AE8772-9887-48BC-A91D-3C81DDC53B62}">
  <ds:schemaRefs>
    <ds:schemaRef ds:uri="http://schemas.microsoft.com/sharepoint/v3/contenttype/forms"/>
  </ds:schemaRefs>
</ds:datastoreItem>
</file>

<file path=customXml/itemProps3.xml><?xml version="1.0" encoding="utf-8"?>
<ds:datastoreItem xmlns:ds="http://schemas.openxmlformats.org/officeDocument/2006/customXml" ds:itemID="{A6319151-A498-440E-9DA2-C6FBE7602EC5}">
  <ds:schemaRefs>
    <ds:schemaRef ds:uri="ccf79d75-19e7-4fc8-bc36-9710c40de4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119</TotalTime>
  <Words>365</Words>
  <Application>Microsoft Office PowerPoint</Application>
  <PresentationFormat>Laajakuva</PresentationFormat>
  <Paragraphs>39</Paragraphs>
  <Slides>4</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4</vt:i4>
      </vt:variant>
    </vt:vector>
  </HeadingPairs>
  <TitlesOfParts>
    <vt:vector size="9" baseType="lpstr">
      <vt:lpstr>Arial</vt:lpstr>
      <vt:lpstr>Calibri</vt:lpstr>
      <vt:lpstr>Cambria</vt:lpstr>
      <vt:lpstr>Microsoft Sans Serif</vt:lpstr>
      <vt:lpstr>Pirkanmaan liitto</vt:lpstr>
      <vt:lpstr>Mielen hyvinvoinnin passi  – ohjeet käyttäjälle 1/4</vt:lpstr>
      <vt:lpstr>Mielen hyvinvoinnin passi  – ohjeet käyttäjälle 2/4</vt:lpstr>
      <vt:lpstr>Mielen hyvinvoinnin passi  – ohjeet käyttäjälle 3/4</vt:lpstr>
      <vt:lpstr>Mielen hyvinvoinnin passi  – ohjeet käyttäjälle 4/4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Kivilinna Kirsti</dc:creator>
  <cp:lastModifiedBy>Riina Santala</cp:lastModifiedBy>
  <cp:revision>26</cp:revision>
  <dcterms:created xsi:type="dcterms:W3CDTF">2020-11-13T08:10:16Z</dcterms:created>
  <dcterms:modified xsi:type="dcterms:W3CDTF">2022-12-13T11:25:17Z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0x01010014814EC7B0A7474388ECFB664C31B83F</vt:lpwstr>
  </property>
</Properties>
</file>