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8"/>
  </p:notesMasterIdLst>
  <p:sldIdLst>
    <p:sldId id="275" r:id="rId5"/>
    <p:sldId id="336" r:id="rId6"/>
    <p:sldId id="281"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4" userDrawn="1">
          <p15:clr>
            <a:srgbClr val="A4A3A4"/>
          </p15:clr>
        </p15:guide>
        <p15:guide id="2" pos="3840" userDrawn="1">
          <p15:clr>
            <a:srgbClr val="A4A3A4"/>
          </p15:clr>
        </p15:guide>
        <p15:guide id="4" orient="horz" pos="21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DE4"/>
    <a:srgbClr val="002F6C"/>
    <a:srgbClr val="F099C2"/>
    <a:srgbClr val="D900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9E004-7591-4D4E-B7D6-0EF00375D684}" v="1" dt="2022-11-01T09:19:32.24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81" d="100"/>
          <a:sy n="81" d="100"/>
        </p:scale>
        <p:origin x="725" y="53"/>
      </p:cViewPr>
      <p:guideLst>
        <p:guide orient="horz" pos="2314"/>
        <p:guide pos="3840"/>
        <p:guide orient="horz" pos="212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8EE0E-8E7F-4CE0-923F-EC01FC0240AC}" type="datetimeFigureOut">
              <a:rPr lang="fi-FI" smtClean="0"/>
              <a:t>13.12.2022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680BF-1746-4E05-9EED-7416FFBB4307}" type="slidenum">
              <a:rPr lang="fi-FI" smtClean="0"/>
              <a:t>‹#›</a:t>
            </a:fld>
            <a:endParaRPr lang="fi-FI"/>
          </a:p>
        </p:txBody>
      </p:sp>
    </p:spTree>
    <p:extLst>
      <p:ext uri="{BB962C8B-B14F-4D97-AF65-F5344CB8AC3E}">
        <p14:creationId xmlns:p14="http://schemas.microsoft.com/office/powerpoint/2010/main" val="20037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02680BF-1746-4E05-9EED-7416FFBB4307}" type="slidenum">
              <a:rPr lang="fi-FI" smtClean="0"/>
              <a:t>1</a:t>
            </a:fld>
            <a:endParaRPr lang="fi-FI"/>
          </a:p>
        </p:txBody>
      </p:sp>
    </p:spTree>
    <p:extLst>
      <p:ext uri="{BB962C8B-B14F-4D97-AF65-F5344CB8AC3E}">
        <p14:creationId xmlns:p14="http://schemas.microsoft.com/office/powerpoint/2010/main" val="123268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pic>
        <p:nvPicPr>
          <p:cNvPr id="13" name="Kuva 12">
            <a:extLst>
              <a:ext uri="{FF2B5EF4-FFF2-40B4-BE49-F238E27FC236}">
                <a16:creationId xmlns:a16="http://schemas.microsoft.com/office/drawing/2014/main" id="{3C04F9D9-9E37-4E3F-A75A-49B3C78A98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38800" y="4484650"/>
            <a:ext cx="10518368" cy="88762"/>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a:xfrm>
            <a:off x="1306800" y="864000"/>
            <a:ext cx="9648000" cy="1440000"/>
          </a:xfrm>
        </p:spPr>
        <p:txBody>
          <a:bodyPr/>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812432" y="6231835"/>
              <a:ext cx="2216770" cy="241203"/>
            </a:xfrm>
            <a:prstGeom prst="rect">
              <a:avLst/>
            </a:prstGeom>
          </p:spPr>
        </p:pic>
      </p:grpSp>
      <p:sp>
        <p:nvSpPr>
          <p:cNvPr id="16" name="Vapaamuotoinen: Muoto 15">
            <a:extLst>
              <a:ext uri="{FF2B5EF4-FFF2-40B4-BE49-F238E27FC236}">
                <a16:creationId xmlns:a16="http://schemas.microsoft.com/office/drawing/2014/main" id="{AA5226CB-7A66-464F-9C0F-65A6AA5A1020}"/>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24964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800" y="2905201"/>
            <a:ext cx="10488000" cy="1362075"/>
          </a:xfrm>
        </p:spPr>
        <p:txBody>
          <a:bodyPr anchor="b"/>
          <a:lstStyle>
            <a:lvl1pPr algn="l">
              <a:defRPr sz="4000" b="1" cap="none"/>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38800" y="4406402"/>
            <a:ext cx="10488000" cy="1500187"/>
          </a:xfrm>
        </p:spPr>
        <p:txBody>
          <a:bodyPr anchor="t"/>
          <a:lstStyle>
            <a:lvl1pPr marL="0" indent="0" algn="l">
              <a:spcBef>
                <a:spcPts val="0"/>
              </a:spcBef>
              <a:buNone/>
              <a:defRPr sz="2800">
                <a:solidFill>
                  <a:schemeClr val="tx1"/>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4DEF1DE5-3153-41DC-9029-A8E0F7729D62}" type="datetimeFigureOut">
              <a:rPr lang="fi-FI" smtClean="0"/>
              <a:t>13.12.2022</a:t>
            </a:fld>
            <a:endParaRPr lang="fi-FI"/>
          </a:p>
        </p:txBody>
      </p:sp>
      <p:sp>
        <p:nvSpPr>
          <p:cNvPr id="5" name="Alatunnisteen paikkamerkki 4"/>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600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993DE25-9A5C-4AEC-9CB8-57E426111284}"/>
              </a:ext>
            </a:extLst>
          </p:cNvPr>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800" y="1825200"/>
            <a:ext cx="5184000" cy="4140000"/>
          </a:xfrm>
        </p:spPr>
        <p:txBody>
          <a:bodyPr/>
          <a:lstStyle>
            <a:lvl1pPr>
              <a:spcBef>
                <a:spcPts val="1001"/>
              </a:spcBef>
              <a:defRPr sz="2800">
                <a:solidFill>
                  <a:schemeClr val="tx1"/>
                </a:solidFill>
              </a:defRPr>
            </a:lvl1pPr>
            <a:lvl2pPr>
              <a:spcBef>
                <a:spcPts val="1001"/>
              </a:spcBef>
              <a:defRPr sz="2800">
                <a:solidFill>
                  <a:schemeClr val="tx1"/>
                </a:solidFill>
              </a:defRPr>
            </a:lvl2pPr>
            <a:lvl3pPr>
              <a:spcBef>
                <a:spcPts val="1001"/>
              </a:spcBef>
              <a:defRPr sz="2800">
                <a:solidFill>
                  <a:schemeClr val="tx1"/>
                </a:solidFill>
              </a:defRPr>
            </a:lvl3pPr>
            <a:lvl4pPr>
              <a:spcBef>
                <a:spcPts val="1001"/>
              </a:spcBef>
              <a:defRPr sz="2800">
                <a:solidFill>
                  <a:schemeClr val="tx1"/>
                </a:solidFill>
              </a:defRPr>
            </a:lvl4pPr>
            <a:lvl5pPr>
              <a:spcBef>
                <a:spcPts val="1001"/>
              </a:spcBef>
              <a:defRPr sz="2800">
                <a:solidFill>
                  <a:schemeClr val="tx1"/>
                </a:solidFill>
              </a:defRPr>
            </a:lvl5pPr>
            <a:lvl6pPr>
              <a:defRPr sz="1801"/>
            </a:lvl6pPr>
            <a:lvl7pPr>
              <a:defRPr sz="1801"/>
            </a:lvl7pPr>
            <a:lvl8pPr>
              <a:defRPr sz="1801"/>
            </a:lvl8pPr>
            <a:lvl9pPr>
              <a:defRPr sz="180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9888" y="1825200"/>
            <a:ext cx="5184000" cy="4140000"/>
          </a:xfrm>
        </p:spPr>
        <p:txBody>
          <a:bodyPr/>
          <a:lstStyle>
            <a:lvl1pPr>
              <a:spcBef>
                <a:spcPts val="1001"/>
              </a:spcBef>
              <a:defRPr sz="2800">
                <a:solidFill>
                  <a:schemeClr val="tx1"/>
                </a:solidFill>
              </a:defRPr>
            </a:lvl1pPr>
            <a:lvl2pPr>
              <a:spcBef>
                <a:spcPts val="1001"/>
              </a:spcBef>
              <a:defRPr sz="2800">
                <a:solidFill>
                  <a:schemeClr val="tx1"/>
                </a:solidFill>
              </a:defRPr>
            </a:lvl2pPr>
            <a:lvl3pPr>
              <a:spcBef>
                <a:spcPts val="1001"/>
              </a:spcBef>
              <a:defRPr sz="2800">
                <a:solidFill>
                  <a:schemeClr val="tx1"/>
                </a:solidFill>
              </a:defRPr>
            </a:lvl3pPr>
            <a:lvl4pPr>
              <a:spcBef>
                <a:spcPts val="1001"/>
              </a:spcBef>
              <a:defRPr sz="2800">
                <a:solidFill>
                  <a:schemeClr val="tx1"/>
                </a:solidFill>
              </a:defRPr>
            </a:lvl4pPr>
            <a:lvl5pPr>
              <a:spcBef>
                <a:spcPts val="1001"/>
              </a:spcBef>
              <a:defRPr sz="2800">
                <a:solidFill>
                  <a:schemeClr val="tx1"/>
                </a:solidFill>
              </a:defRPr>
            </a:lvl5pPr>
            <a:lvl6pPr>
              <a:defRPr sz="1801"/>
            </a:lvl6pPr>
            <a:lvl7pPr>
              <a:defRPr sz="1801"/>
            </a:lvl7pPr>
            <a:lvl8pPr>
              <a:defRPr sz="1801"/>
            </a:lvl8pPr>
            <a:lvl9pPr>
              <a:defRPr sz="180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DEF1DE5-3153-41DC-9029-A8E0F7729D62}" type="datetimeFigureOut">
              <a:rPr lang="fi-FI" smtClean="0"/>
              <a:t>13.12.2022</a:t>
            </a:fld>
            <a:endParaRPr lang="fi-FI"/>
          </a:p>
        </p:txBody>
      </p:sp>
      <p:sp>
        <p:nvSpPr>
          <p:cNvPr id="6" name="Alatunnisteen paikkamerkki 5"/>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01431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800" y="1692000"/>
            <a:ext cx="5184000" cy="810000"/>
          </a:xfrm>
        </p:spPr>
        <p:txBody>
          <a:bodyPr anchor="b"/>
          <a:lstStyle>
            <a:lvl1pPr marL="0" indent="0">
              <a:spcBef>
                <a:spcPts val="0"/>
              </a:spcBef>
              <a:buNone/>
              <a:defRPr sz="3200" b="1">
                <a:solidFill>
                  <a:srgbClr val="1F417E"/>
                </a:solidFill>
                <a:latin typeface="+mj-lt"/>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8800" y="2520000"/>
            <a:ext cx="5184000" cy="3456000"/>
          </a:xfrm>
        </p:spPr>
        <p:txBody>
          <a:bodyPr/>
          <a:lstStyle>
            <a:lvl1pPr>
              <a:spcBef>
                <a:spcPts val="1001"/>
              </a:spcBef>
              <a:defRPr sz="2800"/>
            </a:lvl1pPr>
            <a:lvl2pPr>
              <a:spcBef>
                <a:spcPts val="1001"/>
              </a:spcBef>
              <a:defRPr sz="2800"/>
            </a:lvl2pPr>
            <a:lvl3pPr>
              <a:spcBef>
                <a:spcPts val="1001"/>
              </a:spcBef>
              <a:defRPr sz="2800"/>
            </a:lvl3pPr>
            <a:lvl4pPr>
              <a:spcBef>
                <a:spcPts val="1001"/>
              </a:spcBef>
              <a:defRPr sz="2800"/>
            </a:lvl4pPr>
            <a:lvl5pPr>
              <a:spcBef>
                <a:spcPts val="1001"/>
              </a:spcBef>
              <a:defRPr sz="2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59600" y="1692000"/>
            <a:ext cx="5184000" cy="810000"/>
          </a:xfrm>
        </p:spPr>
        <p:txBody>
          <a:bodyPr anchor="b"/>
          <a:lstStyle>
            <a:lvl1pPr marL="0" indent="0">
              <a:spcBef>
                <a:spcPts val="0"/>
              </a:spcBef>
              <a:buNone/>
              <a:defRPr sz="3200" b="1">
                <a:solidFill>
                  <a:srgbClr val="1F417E"/>
                </a:solidFill>
                <a:latin typeface="+mj-lt"/>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59600" y="2520000"/>
            <a:ext cx="5184000" cy="3456000"/>
          </a:xfrm>
        </p:spPr>
        <p:txBody>
          <a:bodyPr/>
          <a:lstStyle>
            <a:lvl1pPr>
              <a:spcBef>
                <a:spcPts val="1001"/>
              </a:spcBef>
              <a:defRPr sz="2800"/>
            </a:lvl1pPr>
            <a:lvl2pPr>
              <a:spcBef>
                <a:spcPts val="1001"/>
              </a:spcBef>
              <a:defRPr sz="2800"/>
            </a:lvl2pPr>
            <a:lvl3pPr>
              <a:spcBef>
                <a:spcPts val="1001"/>
              </a:spcBef>
              <a:defRPr sz="2800"/>
            </a:lvl3pPr>
            <a:lvl4pPr>
              <a:spcBef>
                <a:spcPts val="1001"/>
              </a:spcBef>
              <a:defRPr sz="2800"/>
            </a:lvl4pPr>
            <a:lvl5pPr>
              <a:spcBef>
                <a:spcPts val="1001"/>
              </a:spcBef>
              <a:defRPr sz="2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4DEF1DE5-3153-41DC-9029-A8E0F7729D62}" type="datetimeFigureOut">
              <a:rPr lang="fi-FI" smtClean="0"/>
              <a:t>13.12.2022</a:t>
            </a:fld>
            <a:endParaRPr lang="fi-FI"/>
          </a:p>
        </p:txBody>
      </p:sp>
      <p:sp>
        <p:nvSpPr>
          <p:cNvPr id="8" name="Alatunnisteen paikkamerkki 7"/>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465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993DE25-9A5C-4AEC-9CB8-57E426111284}"/>
              </a:ext>
            </a:extLst>
          </p:cNvPr>
          <p:cNvSpPr>
            <a:spLocks noGrp="1"/>
          </p:cNvSpPr>
          <p:nvPr>
            <p:ph type="title"/>
          </p:nvPr>
        </p:nvSpPr>
        <p:spPr>
          <a:xfrm>
            <a:off x="838801" y="360000"/>
            <a:ext cx="3934800" cy="2196000"/>
          </a:xfrm>
        </p:spPr>
        <p:txBody>
          <a:bodyPr/>
          <a:lstStyle>
            <a:lvl1pPr>
              <a:defRPr sz="3200"/>
            </a:lvl1pPr>
          </a:lstStyle>
          <a:p>
            <a:r>
              <a:rPr lang="fi-FI"/>
              <a:t>Muokkaa ots. perustyyl. napsautt.</a:t>
            </a:r>
          </a:p>
        </p:txBody>
      </p:sp>
      <p:sp>
        <p:nvSpPr>
          <p:cNvPr id="3" name="Sisällön paikkamerkki 2"/>
          <p:cNvSpPr>
            <a:spLocks noGrp="1"/>
          </p:cNvSpPr>
          <p:nvPr>
            <p:ph sz="half" idx="1"/>
          </p:nvPr>
        </p:nvSpPr>
        <p:spPr>
          <a:xfrm>
            <a:off x="838801" y="2556000"/>
            <a:ext cx="3934800" cy="3420000"/>
          </a:xfrm>
        </p:spPr>
        <p:txBody>
          <a:bodyPr/>
          <a:lstStyle>
            <a:lvl1pPr>
              <a:spcBef>
                <a:spcPts val="1001"/>
              </a:spcBef>
              <a:defRPr sz="2800">
                <a:solidFill>
                  <a:schemeClr val="tx1"/>
                </a:solidFill>
              </a:defRPr>
            </a:lvl1pPr>
            <a:lvl2pPr>
              <a:spcBef>
                <a:spcPts val="1001"/>
              </a:spcBef>
              <a:defRPr sz="2800">
                <a:solidFill>
                  <a:schemeClr val="tx1"/>
                </a:solidFill>
              </a:defRPr>
            </a:lvl2pPr>
            <a:lvl3pPr>
              <a:spcBef>
                <a:spcPts val="1001"/>
              </a:spcBef>
              <a:defRPr sz="2800">
                <a:solidFill>
                  <a:schemeClr val="tx1"/>
                </a:solidFill>
              </a:defRPr>
            </a:lvl3pPr>
            <a:lvl4pPr>
              <a:spcBef>
                <a:spcPts val="1001"/>
              </a:spcBef>
              <a:defRPr sz="2800">
                <a:solidFill>
                  <a:schemeClr val="tx1"/>
                </a:solidFill>
              </a:defRPr>
            </a:lvl4pPr>
            <a:lvl5pPr>
              <a:spcBef>
                <a:spcPts val="1001"/>
              </a:spcBef>
              <a:defRPr sz="2800">
                <a:solidFill>
                  <a:schemeClr val="tx1"/>
                </a:solidFill>
              </a:defRPr>
            </a:lvl5pPr>
            <a:lvl6pPr>
              <a:defRPr sz="1801"/>
            </a:lvl6pPr>
            <a:lvl7pPr>
              <a:defRPr sz="1801"/>
            </a:lvl7pPr>
            <a:lvl8pPr>
              <a:defRPr sz="1801"/>
            </a:lvl8pPr>
            <a:lvl9pPr>
              <a:defRPr sz="180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54973" y="972000"/>
            <a:ext cx="6174000" cy="5014800"/>
          </a:xfrm>
        </p:spPr>
        <p:txBody>
          <a:bodyPr/>
          <a:lstStyle>
            <a:lvl1pPr>
              <a:spcBef>
                <a:spcPts val="1001"/>
              </a:spcBef>
              <a:defRPr sz="2800">
                <a:solidFill>
                  <a:schemeClr val="tx1"/>
                </a:solidFill>
              </a:defRPr>
            </a:lvl1pPr>
            <a:lvl2pPr>
              <a:spcBef>
                <a:spcPts val="1001"/>
              </a:spcBef>
              <a:defRPr sz="2800">
                <a:solidFill>
                  <a:schemeClr val="tx1"/>
                </a:solidFill>
              </a:defRPr>
            </a:lvl2pPr>
            <a:lvl3pPr>
              <a:spcBef>
                <a:spcPts val="1001"/>
              </a:spcBef>
              <a:defRPr sz="2800">
                <a:solidFill>
                  <a:schemeClr val="tx1"/>
                </a:solidFill>
              </a:defRPr>
            </a:lvl3pPr>
            <a:lvl4pPr>
              <a:spcBef>
                <a:spcPts val="1001"/>
              </a:spcBef>
              <a:defRPr sz="2800">
                <a:solidFill>
                  <a:schemeClr val="tx1"/>
                </a:solidFill>
              </a:defRPr>
            </a:lvl4pPr>
            <a:lvl5pPr>
              <a:spcBef>
                <a:spcPts val="1001"/>
              </a:spcBef>
              <a:defRPr sz="2800">
                <a:solidFill>
                  <a:schemeClr val="tx1"/>
                </a:solidFill>
              </a:defRPr>
            </a:lvl5pPr>
            <a:lvl6pPr>
              <a:defRPr sz="1801"/>
            </a:lvl6pPr>
            <a:lvl7pPr>
              <a:defRPr sz="1801"/>
            </a:lvl7pPr>
            <a:lvl8pPr>
              <a:defRPr sz="1801"/>
            </a:lvl8pPr>
            <a:lvl9pPr>
              <a:defRPr sz="180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DEF1DE5-3153-41DC-9029-A8E0F7729D62}" type="datetimeFigureOut">
              <a:rPr lang="fi-FI" smtClean="0"/>
              <a:t>13.12.2022</a:t>
            </a:fld>
            <a:endParaRPr lang="fi-FI"/>
          </a:p>
        </p:txBody>
      </p:sp>
      <p:sp>
        <p:nvSpPr>
          <p:cNvPr id="6" name="Alatunnisteen paikkamerkki 5"/>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77770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in kuva">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0B0DA780-D4A0-4E04-8330-A81D74565735}"/>
              </a:ext>
            </a:extLst>
          </p:cNvPr>
          <p:cNvSpPr>
            <a:spLocks noGrp="1"/>
          </p:cNvSpPr>
          <p:nvPr>
            <p:ph type="pic" sz="quarter" idx="12"/>
          </p:nvPr>
        </p:nvSpPr>
        <p:spPr>
          <a:xfrm>
            <a:off x="838800" y="468000"/>
            <a:ext cx="10512000" cy="5508000"/>
          </a:xfrm>
        </p:spPr>
        <p:txBody>
          <a:bodyPr/>
          <a:lstStyle>
            <a:lvl1pPr>
              <a:buNone/>
              <a:defRPr/>
            </a:lvl1pPr>
          </a:lstStyle>
          <a:p>
            <a:r>
              <a:rPr lang="fi-FI"/>
              <a:t>Lisää kuva napsauttamalla kuvaketta</a:t>
            </a:r>
          </a:p>
        </p:txBody>
      </p:sp>
      <p:sp>
        <p:nvSpPr>
          <p:cNvPr id="2" name="Päivämäärän paikkamerkki 1"/>
          <p:cNvSpPr>
            <a:spLocks noGrp="1"/>
          </p:cNvSpPr>
          <p:nvPr>
            <p:ph type="dt" sz="half" idx="10"/>
          </p:nvPr>
        </p:nvSpPr>
        <p:spPr/>
        <p:txBody>
          <a:body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51794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F55A6D-F39B-44F0-825C-5C18084F782C}"/>
              </a:ext>
            </a:extLst>
          </p:cNvPr>
          <p:cNvSpPr>
            <a:spLocks noGrp="1"/>
          </p:cNvSpPr>
          <p:nvPr>
            <p:ph type="title"/>
          </p:nvPr>
        </p:nvSpPr>
        <p:spPr>
          <a:xfrm>
            <a:off x="840000" y="2430000"/>
            <a:ext cx="10512000" cy="1440000"/>
          </a:xfrm>
        </p:spPr>
        <p:txBody>
          <a:bodyPr/>
          <a:lstStyle>
            <a:lvl1pPr algn="ctr">
              <a:defRPr/>
            </a:lvl1pPr>
          </a:lstStyle>
          <a:p>
            <a:r>
              <a:rPr lang="fi-FI"/>
              <a:t>Muokkaa ots. perustyyl. napsautt.</a:t>
            </a:r>
          </a:p>
        </p:txBody>
      </p:sp>
      <p:sp>
        <p:nvSpPr>
          <p:cNvPr id="3" name="Päivämäärän paikkamerkki 2"/>
          <p:cNvSpPr>
            <a:spLocks noGrp="1"/>
          </p:cNvSpPr>
          <p:nvPr>
            <p:ph type="dt" sz="half" idx="10"/>
          </p:nvPr>
        </p:nvSpPr>
        <p:spPr/>
        <p:txBody>
          <a:bodyPr/>
          <a:lstStyle/>
          <a:p>
            <a:fld id="{4DEF1DE5-3153-41DC-9029-A8E0F7729D62}" type="datetimeFigureOut">
              <a:rPr lang="fi-FI" smtClean="0"/>
              <a:t>13.12.2022</a:t>
            </a:fld>
            <a:endParaRPr lang="fi-FI"/>
          </a:p>
        </p:txBody>
      </p:sp>
      <p:sp>
        <p:nvSpPr>
          <p:cNvPr id="4" name="Alatunnisteen paikkamerkki 3"/>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6477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F55A6D-F39B-44F0-825C-5C18084F782C}"/>
              </a:ext>
            </a:extLst>
          </p:cNvPr>
          <p:cNvSpPr>
            <a:spLocks noGrp="1"/>
          </p:cNvSpPr>
          <p:nvPr>
            <p:ph type="title"/>
          </p:nvPr>
        </p:nvSpPr>
        <p:spPr>
          <a:xfrm>
            <a:off x="840000" y="2430000"/>
            <a:ext cx="10512000" cy="1440000"/>
          </a:xfrm>
        </p:spPr>
        <p:txBody>
          <a:bodyPr/>
          <a:lstStyle>
            <a:lvl1pPr algn="ctr">
              <a:defRPr/>
            </a:lvl1pPr>
          </a:lstStyle>
          <a:p>
            <a:r>
              <a:rPr lang="fi-FI"/>
              <a:t>Muokkaa ots. perustyyl. napsautt.</a:t>
            </a:r>
          </a:p>
        </p:txBody>
      </p:sp>
      <p:sp>
        <p:nvSpPr>
          <p:cNvPr id="3" name="Päivämäärän paikkamerkki 2"/>
          <p:cNvSpPr>
            <a:spLocks noGrp="1"/>
          </p:cNvSpPr>
          <p:nvPr>
            <p:ph type="dt" sz="half" idx="10"/>
          </p:nvPr>
        </p:nvSpPr>
        <p:spPr/>
        <p:txBody>
          <a:bodyPr/>
          <a:lstStyle/>
          <a:p>
            <a:fld id="{4DEF1DE5-3153-41DC-9029-A8E0F7729D62}" type="datetimeFigureOut">
              <a:rPr lang="fi-FI" smtClean="0"/>
              <a:t>13.12.2022</a:t>
            </a:fld>
            <a:endParaRPr lang="fi-FI"/>
          </a:p>
        </p:txBody>
      </p:sp>
      <p:sp>
        <p:nvSpPr>
          <p:cNvPr id="4" name="Alatunnisteen paikkamerkki 3"/>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1213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86581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00158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CA7AEE96-BE5C-44C5-A819-8B94909D3A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6816" y="6088202"/>
            <a:ext cx="10518368" cy="88762"/>
          </a:xfrm>
          <a:prstGeom prst="rect">
            <a:avLst/>
          </a:prstGeom>
        </p:spPr>
      </p:pic>
      <p:sp>
        <p:nvSpPr>
          <p:cNvPr id="4" name="Otsikko 3">
            <a:extLst>
              <a:ext uri="{FF2B5EF4-FFF2-40B4-BE49-F238E27FC236}">
                <a16:creationId xmlns:a16="http://schemas.microsoft.com/office/drawing/2014/main" id="{AC1C979E-78A7-43ED-A257-7D46D602CBBC}"/>
              </a:ext>
            </a:extLst>
          </p:cNvPr>
          <p:cNvSpPr>
            <a:spLocks noGrp="1"/>
          </p:cNvSpPr>
          <p:nvPr>
            <p:ph type="title" hasCustomPrompt="1"/>
          </p:nvPr>
        </p:nvSpPr>
        <p:spPr>
          <a:xfrm>
            <a:off x="3625201" y="288000"/>
            <a:ext cx="4942800" cy="2250000"/>
          </a:xfrm>
        </p:spPr>
        <p:txBody>
          <a:bodyPr/>
          <a:lstStyle>
            <a:lvl1pPr algn="ctr">
              <a:defRPr sz="2800" b="0">
                <a:latin typeface="+mn-lt"/>
              </a:defRPr>
            </a:lvl1pPr>
          </a:lstStyle>
          <a:p>
            <a:r>
              <a:rPr lang="fi-FI"/>
              <a:t>Lisää kiitosteksti</a:t>
            </a:r>
          </a:p>
        </p:txBody>
      </p:sp>
      <p:sp>
        <p:nvSpPr>
          <p:cNvPr id="2" name="Päivämäärän paikkamerkki 1"/>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lvl1pPr>
              <a:defRPr>
                <a:noFill/>
              </a:defRPr>
            </a:lvl1pPr>
          </a:lstStyle>
          <a:p>
            <a:endParaRPr lang="fi-FI"/>
          </a:p>
        </p:txBody>
      </p:sp>
      <p:grpSp>
        <p:nvGrpSpPr>
          <p:cNvPr id="11" name="Ryhmä 10">
            <a:extLst>
              <a:ext uri="{FF2B5EF4-FFF2-40B4-BE49-F238E27FC236}">
                <a16:creationId xmlns:a16="http://schemas.microsoft.com/office/drawing/2014/main" id="{5D8EB9DE-7E6A-4B99-9FBE-6D9D44D69B48}"/>
              </a:ext>
            </a:extLst>
          </p:cNvPr>
          <p:cNvGrpSpPr/>
          <p:nvPr userDrawn="1"/>
        </p:nvGrpSpPr>
        <p:grpSpPr>
          <a:xfrm>
            <a:off x="3509072" y="4171243"/>
            <a:ext cx="5173856" cy="565200"/>
            <a:chOff x="4855346" y="6074806"/>
            <a:chExt cx="5173856" cy="565200"/>
          </a:xfrm>
        </p:grpSpPr>
        <p:pic>
          <p:nvPicPr>
            <p:cNvPr id="12" name="Logo">
              <a:extLst>
                <a:ext uri="{FF2B5EF4-FFF2-40B4-BE49-F238E27FC236}">
                  <a16:creationId xmlns:a16="http://schemas.microsoft.com/office/drawing/2014/main" id="{2C63CF69-4CB2-4F34-81C5-0BA2400C77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3" name="Kuva 12">
              <a:extLst>
                <a:ext uri="{FF2B5EF4-FFF2-40B4-BE49-F238E27FC236}">
                  <a16:creationId xmlns:a16="http://schemas.microsoft.com/office/drawing/2014/main" id="{688492F4-C161-4B0A-AB76-D6A602DB0E3F}"/>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spTree>
    <p:extLst>
      <p:ext uri="{BB962C8B-B14F-4D97-AF65-F5344CB8AC3E}">
        <p14:creationId xmlns:p14="http://schemas.microsoft.com/office/powerpoint/2010/main" val="291494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3" name="Kuva 12">
            <a:extLst>
              <a:ext uri="{FF2B5EF4-FFF2-40B4-BE49-F238E27FC236}">
                <a16:creationId xmlns:a16="http://schemas.microsoft.com/office/drawing/2014/main" id="{D9AC4527-8969-4D35-998D-50C75435F727}"/>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20" name="Vapaamuotoinen: Muoto 19">
            <a:extLst>
              <a:ext uri="{FF2B5EF4-FFF2-40B4-BE49-F238E27FC236}">
                <a16:creationId xmlns:a16="http://schemas.microsoft.com/office/drawing/2014/main" id="{B488E861-797D-4E5E-B7DC-076F551C2187}"/>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341195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EEB7465F-C4FE-4A8E-9DDD-4236D86C3EE1}"/>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53B991DA-3930-48C0-9255-8EA027908AE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37696397-12B4-40DC-8831-0EEB035B63FB}"/>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330235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569C35B6-9C90-440B-8B3B-E18F2926D15A}"/>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05D2FD86-1F2E-4559-95CB-E2D0DB2A5556}"/>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37C25600-11C3-4021-98CC-3530C9AC6DEA}"/>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12836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674BC55C-D198-48FE-9014-9DFB490FD1A3}"/>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9217DF71-5826-4415-ABF4-F9966499F408}"/>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7D06F2BE-6AF4-4470-A7B0-3C6D5FEE94F6}"/>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39659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82AF9F2A-5F82-4346-B059-01FF49DA2314}"/>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75EFCDED-F0AA-4AEA-86E3-D37CE90827CF}"/>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4E7335D4-5D69-4A71-94FB-C205A1231EE9}"/>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371738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2">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C7110A8A-57C0-4831-A2C8-A1CF33FADBCA}"/>
              </a:ext>
            </a:extLst>
          </p:cNvPr>
          <p:cNvSpPr>
            <a:spLocks noGrp="1"/>
          </p:cNvSpPr>
          <p:nvPr>
            <p:ph type="pic" sz="quarter" idx="12"/>
          </p:nvPr>
        </p:nvSpPr>
        <p:spPr>
          <a:xfrm>
            <a:off x="838800" y="75539"/>
            <a:ext cx="10519200" cy="4409149"/>
          </a:xfrm>
          <a:solidFill>
            <a:srgbClr val="595959"/>
          </a:solidFill>
        </p:spPr>
        <p:txBody>
          <a:bodyPr anchor="ctr"/>
          <a:lstStyle>
            <a:lvl1pPr algn="ctr">
              <a:buNone/>
              <a:defRPr>
                <a:solidFill>
                  <a:schemeClr val="bg1">
                    <a:lumMod val="95000"/>
                  </a:schemeClr>
                </a:solidFill>
              </a:defRPr>
            </a:lvl1pPr>
          </a:lstStyle>
          <a:p>
            <a:r>
              <a:rPr lang="fi-FI"/>
              <a:t>Lisää kuva napsauttamalla kuvaketta</a:t>
            </a:r>
          </a:p>
        </p:txBody>
      </p:sp>
      <p:pic>
        <p:nvPicPr>
          <p:cNvPr id="11" name="Kuva 10">
            <a:extLst>
              <a:ext uri="{FF2B5EF4-FFF2-40B4-BE49-F238E27FC236}">
                <a16:creationId xmlns:a16="http://schemas.microsoft.com/office/drawing/2014/main" id="{7C248323-9E51-4619-9757-873402AF4E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8800" y="4484650"/>
            <a:ext cx="10518368" cy="88762"/>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bwMode="white">
          <a:xfrm>
            <a:off x="1306800" y="864000"/>
            <a:ext cx="9648000" cy="1440000"/>
          </a:xfrm>
        </p:spPr>
        <p:txBody>
          <a:bodyPr/>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2" name="Ryhmä 1">
            <a:extLst>
              <a:ext uri="{FF2B5EF4-FFF2-40B4-BE49-F238E27FC236}">
                <a16:creationId xmlns:a16="http://schemas.microsoft.com/office/drawing/2014/main" id="{74AAA29A-4B08-4D8D-8B18-A8B2766F6992}"/>
              </a:ext>
            </a:extLst>
          </p:cNvPr>
          <p:cNvGrpSpPr/>
          <p:nvPr userDrawn="1"/>
        </p:nvGrpSpPr>
        <p:grpSpPr>
          <a:xfrm>
            <a:off x="3509072" y="6074806"/>
            <a:ext cx="5173856" cy="565200"/>
            <a:chOff x="4855346" y="6074806"/>
            <a:chExt cx="5173856" cy="565200"/>
          </a:xfrm>
        </p:grpSpPr>
        <p:pic>
          <p:nvPicPr>
            <p:cNvPr id="5" name="Logo">
              <a:extLst>
                <a:ext uri="{FF2B5EF4-FFF2-40B4-BE49-F238E27FC236}">
                  <a16:creationId xmlns:a16="http://schemas.microsoft.com/office/drawing/2014/main" id="{2C69ED6D-401F-4B93-84D9-9EE03256B6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A1CCC60D-0561-48A4-A826-4A89E71D073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sp>
        <p:nvSpPr>
          <p:cNvPr id="15" name="Vapaamuotoinen: Muoto 14">
            <a:extLst>
              <a:ext uri="{FF2B5EF4-FFF2-40B4-BE49-F238E27FC236}">
                <a16:creationId xmlns:a16="http://schemas.microsoft.com/office/drawing/2014/main" id="{6E576F82-4864-4DDC-ACD2-AFC232483AFA}"/>
              </a:ext>
            </a:extLst>
          </p:cNvPr>
          <p:cNvSpPr/>
          <p:nvPr userDrawn="1"/>
        </p:nvSpPr>
        <p:spPr>
          <a:xfrm>
            <a:off x="838800" y="1"/>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sz="1801"/>
          </a:p>
        </p:txBody>
      </p:sp>
    </p:spTree>
    <p:extLst>
      <p:ext uri="{BB962C8B-B14F-4D97-AF65-F5344CB8AC3E}">
        <p14:creationId xmlns:p14="http://schemas.microsoft.com/office/powerpoint/2010/main" val="193014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2">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9F05DB3-87F3-4CD5-B203-F0DE1D45E3B4}"/>
              </a:ext>
            </a:extLst>
          </p:cNvPr>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DEF1DE5-3153-41DC-9029-A8E0F7729D62}" type="datetimeFigureOut">
              <a:rPr lang="fi-FI" smtClean="0"/>
              <a:t>13.12.2022</a:t>
            </a:fld>
            <a:endParaRPr lang="fi-FI"/>
          </a:p>
        </p:txBody>
      </p:sp>
      <p:sp>
        <p:nvSpPr>
          <p:cNvPr id="5" name="Alatunnisteen paikkamerkki 4"/>
          <p:cNvSpPr>
            <a:spLocks noGrp="1"/>
          </p:cNvSpPr>
          <p:nvPr>
            <p:ph type="ftr" sz="quarter" idx="11"/>
          </p:nvPr>
        </p:nvSpPr>
        <p:spPr/>
        <p:txBody>
          <a:bodyPr/>
          <a:lstStyle/>
          <a:p>
            <a:endParaRPr lang="fi-FI"/>
          </a:p>
        </p:txBody>
      </p:sp>
      <p:grpSp>
        <p:nvGrpSpPr>
          <p:cNvPr id="7" name="Ryhmä 6">
            <a:extLst>
              <a:ext uri="{FF2B5EF4-FFF2-40B4-BE49-F238E27FC236}">
                <a16:creationId xmlns:a16="http://schemas.microsoft.com/office/drawing/2014/main" id="{7984B389-3000-4ED2-9A35-7B7D592EB3D4}"/>
              </a:ext>
            </a:extLst>
          </p:cNvPr>
          <p:cNvGrpSpPr/>
          <p:nvPr userDrawn="1"/>
        </p:nvGrpSpPr>
        <p:grpSpPr>
          <a:xfrm>
            <a:off x="8943631" y="6415994"/>
            <a:ext cx="2407170" cy="262963"/>
            <a:chOff x="4855346" y="6074806"/>
            <a:chExt cx="5173856" cy="565200"/>
          </a:xfrm>
        </p:grpSpPr>
        <p:pic>
          <p:nvPicPr>
            <p:cNvPr id="8" name="Logo">
              <a:extLst>
                <a:ext uri="{FF2B5EF4-FFF2-40B4-BE49-F238E27FC236}">
                  <a16:creationId xmlns:a16="http://schemas.microsoft.com/office/drawing/2014/main" id="{0C0D2DAC-44E0-4CD7-8831-6139F1425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5346" y="6074806"/>
              <a:ext cx="2485747" cy="565200"/>
            </a:xfrm>
            <a:prstGeom prst="rect">
              <a:avLst/>
            </a:prstGeom>
          </p:spPr>
        </p:pic>
        <p:pic>
          <p:nvPicPr>
            <p:cNvPr id="9" name="Kuva 8">
              <a:extLst>
                <a:ext uri="{FF2B5EF4-FFF2-40B4-BE49-F238E27FC236}">
                  <a16:creationId xmlns:a16="http://schemas.microsoft.com/office/drawing/2014/main" id="{86507F18-9CAF-4C95-9487-A914197153C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12432" y="6231835"/>
              <a:ext cx="2216770" cy="241203"/>
            </a:xfrm>
            <a:prstGeom prst="rect">
              <a:avLst/>
            </a:prstGeom>
          </p:spPr>
        </p:pic>
      </p:grpSp>
    </p:spTree>
    <p:extLst>
      <p:ext uri="{BB962C8B-B14F-4D97-AF65-F5344CB8AC3E}">
        <p14:creationId xmlns:p14="http://schemas.microsoft.com/office/powerpoint/2010/main" val="353198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dia 3">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C7110A8A-57C0-4831-A2C8-A1CF33FADBCA}"/>
              </a:ext>
            </a:extLst>
          </p:cNvPr>
          <p:cNvSpPr>
            <a:spLocks noGrp="1"/>
          </p:cNvSpPr>
          <p:nvPr>
            <p:ph type="pic" sz="quarter" idx="12"/>
          </p:nvPr>
        </p:nvSpPr>
        <p:spPr>
          <a:xfrm>
            <a:off x="838800" y="0"/>
            <a:ext cx="10519200" cy="4484688"/>
          </a:xfrm>
          <a:solidFill>
            <a:srgbClr val="595959"/>
          </a:solidFill>
        </p:spPr>
        <p:txBody>
          <a:bodyPr anchor="ctr"/>
          <a:lstStyle>
            <a:lvl1pPr algn="ctr">
              <a:buNone/>
              <a:defRPr>
                <a:solidFill>
                  <a:schemeClr val="bg1">
                    <a:lumMod val="95000"/>
                  </a:schemeClr>
                </a:solidFill>
              </a:defRPr>
            </a:lvl1pPr>
          </a:lstStyle>
          <a:p>
            <a:r>
              <a:rPr lang="fi-FI"/>
              <a:t>Lisää kuva napsauttamalla kuvaketta</a:t>
            </a:r>
          </a:p>
        </p:txBody>
      </p:sp>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bwMode="white">
          <a:xfrm>
            <a:off x="1306800" y="864000"/>
            <a:ext cx="9648000" cy="1440000"/>
          </a:xfrm>
        </p:spPr>
        <p:txBody>
          <a:bodyPr/>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i-FI"/>
              <a:t>Muokkaa alaotsikon perustyyliä napsautt.</a:t>
            </a:r>
          </a:p>
        </p:txBody>
      </p:sp>
      <p:sp>
        <p:nvSpPr>
          <p:cNvPr id="17" name="Päivämäärän paikkamerkki 16" hidden="1">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hidden="1">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spTree>
    <p:extLst>
      <p:ext uri="{BB962C8B-B14F-4D97-AF65-F5344CB8AC3E}">
        <p14:creationId xmlns:p14="http://schemas.microsoft.com/office/powerpoint/2010/main" val="347744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D29E5F8-EDCE-49BD-9B7D-F4C815DC89A9}"/>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838201" y="6088202"/>
            <a:ext cx="10518368" cy="88762"/>
          </a:xfrm>
          <a:prstGeom prst="rect">
            <a:avLst/>
          </a:prstGeom>
        </p:spPr>
      </p:pic>
      <p:sp>
        <p:nvSpPr>
          <p:cNvPr id="2" name="Otsikon paikkamerkki 1"/>
          <p:cNvSpPr>
            <a:spLocks noGrp="1"/>
          </p:cNvSpPr>
          <p:nvPr>
            <p:ph type="title"/>
          </p:nvPr>
        </p:nvSpPr>
        <p:spPr>
          <a:xfrm>
            <a:off x="838800" y="360000"/>
            <a:ext cx="10512000" cy="1440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38800" y="1825200"/>
            <a:ext cx="10512000" cy="4140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sp>
        <p:nvSpPr>
          <p:cNvPr id="4" name="Päivämäärän paikkamerkki 3"/>
          <p:cNvSpPr>
            <a:spLocks noGrp="1"/>
          </p:cNvSpPr>
          <p:nvPr>
            <p:ph type="dt" sz="half" idx="2"/>
          </p:nvPr>
        </p:nvSpPr>
        <p:spPr>
          <a:xfrm>
            <a:off x="838800" y="6356352"/>
            <a:ext cx="1080000" cy="365125"/>
          </a:xfrm>
          <a:prstGeom prst="rect">
            <a:avLst/>
          </a:prstGeom>
        </p:spPr>
        <p:txBody>
          <a:bodyPr vert="horz" lIns="91440" tIns="45720" rIns="91440" bIns="45720" rtlCol="0" anchor="ctr"/>
          <a:lstStyle>
            <a:lvl1pPr algn="l">
              <a:defRPr sz="1200">
                <a:solidFill>
                  <a:schemeClr val="tx2"/>
                </a:solidFill>
              </a:defRPr>
            </a:lvl1pPr>
          </a:lstStyle>
          <a:p>
            <a:fld id="{4DEF1DE5-3153-41DC-9029-A8E0F7729D62}" type="datetimeFigureOut">
              <a:rPr lang="fi-FI" smtClean="0"/>
              <a:t>13.12.2022</a:t>
            </a:fld>
            <a:endParaRPr lang="fi-FI"/>
          </a:p>
        </p:txBody>
      </p:sp>
      <p:sp>
        <p:nvSpPr>
          <p:cNvPr id="5" name="Alatunnisteen paikkamerkki 4"/>
          <p:cNvSpPr>
            <a:spLocks noGrp="1"/>
          </p:cNvSpPr>
          <p:nvPr>
            <p:ph type="ftr" sz="quarter" idx="3"/>
          </p:nvPr>
        </p:nvSpPr>
        <p:spPr>
          <a:xfrm>
            <a:off x="1926000" y="6356352"/>
            <a:ext cx="3508800" cy="365125"/>
          </a:xfrm>
          <a:prstGeom prst="rect">
            <a:avLst/>
          </a:prstGeom>
        </p:spPr>
        <p:txBody>
          <a:bodyPr vert="horz" lIns="91440" tIns="45720" rIns="91440" bIns="45720" rtlCol="0" anchor="ctr"/>
          <a:lstStyle>
            <a:lvl1pPr algn="l">
              <a:defRPr sz="1200">
                <a:solidFill>
                  <a:schemeClr val="tx2"/>
                </a:solidFill>
              </a:defRPr>
            </a:lvl1pPr>
          </a:lstStyle>
          <a:p>
            <a:endParaRPr lang="fi-FI"/>
          </a:p>
        </p:txBody>
      </p:sp>
      <p:grpSp>
        <p:nvGrpSpPr>
          <p:cNvPr id="15" name="Ryhmä 14">
            <a:extLst>
              <a:ext uri="{FF2B5EF4-FFF2-40B4-BE49-F238E27FC236}">
                <a16:creationId xmlns:a16="http://schemas.microsoft.com/office/drawing/2014/main" id="{CFCFD08F-7042-41FA-B68D-6022D0639F12}"/>
              </a:ext>
            </a:extLst>
          </p:cNvPr>
          <p:cNvGrpSpPr/>
          <p:nvPr userDrawn="1"/>
        </p:nvGrpSpPr>
        <p:grpSpPr>
          <a:xfrm>
            <a:off x="8943631" y="6415994"/>
            <a:ext cx="2407170" cy="262963"/>
            <a:chOff x="4855346" y="6074806"/>
            <a:chExt cx="5173856" cy="565200"/>
          </a:xfrm>
        </p:grpSpPr>
        <p:pic>
          <p:nvPicPr>
            <p:cNvPr id="16" name="Logo">
              <a:extLst>
                <a:ext uri="{FF2B5EF4-FFF2-40B4-BE49-F238E27FC236}">
                  <a16:creationId xmlns:a16="http://schemas.microsoft.com/office/drawing/2014/main" id="{C3CDDF15-29CC-46D4-8374-3AA4DC820190}"/>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55346" y="6074806"/>
              <a:ext cx="2485747" cy="565200"/>
            </a:xfrm>
            <a:prstGeom prst="rect">
              <a:avLst/>
            </a:prstGeom>
          </p:spPr>
        </p:pic>
        <p:pic>
          <p:nvPicPr>
            <p:cNvPr id="17" name="Kuva 16">
              <a:extLst>
                <a:ext uri="{FF2B5EF4-FFF2-40B4-BE49-F238E27FC236}">
                  <a16:creationId xmlns:a16="http://schemas.microsoft.com/office/drawing/2014/main" id="{C3BFED58-5C31-4EF6-BDFC-130AF241DDF8}"/>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812432" y="6231835"/>
              <a:ext cx="2216770" cy="241203"/>
            </a:xfrm>
            <a:prstGeom prst="rect">
              <a:avLst/>
            </a:prstGeom>
          </p:spPr>
        </p:pic>
      </p:grpSp>
    </p:spTree>
    <p:extLst>
      <p:ext uri="{BB962C8B-B14F-4D97-AF65-F5344CB8AC3E}">
        <p14:creationId xmlns:p14="http://schemas.microsoft.com/office/powerpoint/2010/main" val="3683669181"/>
      </p:ext>
    </p:extLst>
  </p:cSld>
  <p:clrMap bg1="lt1" tx1="dk1" bg2="lt2" tx2="dk2" accent1="accent1" accent2="accent2" accent3="accent3" accent4="accent4" accent5="accent5" accent6="accent6" hlink="hlink" folHlink="folHlink"/>
  <p:sldLayoutIdLst>
    <p:sldLayoutId id="2147483741" r:id="rId1"/>
    <p:sldLayoutId id="2147483756" r:id="rId2"/>
    <p:sldLayoutId id="2147483757" r:id="rId3"/>
    <p:sldLayoutId id="2147483758" r:id="rId4"/>
    <p:sldLayoutId id="2147483759" r:id="rId5"/>
    <p:sldLayoutId id="2147483760" r:id="rId6"/>
    <p:sldLayoutId id="2147483744" r:id="rId7"/>
    <p:sldLayoutId id="2147483743"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xStyles>
    <p:titleStyle>
      <a:lvl1pPr algn="l" defTabSz="914411" rtl="0" eaLnBrk="1" latinLnBrk="0" hangingPunct="1">
        <a:lnSpc>
          <a:spcPct val="90000"/>
        </a:lnSpc>
        <a:spcBef>
          <a:spcPct val="0"/>
        </a:spcBef>
        <a:buNone/>
        <a:defRPr sz="4800" b="1" kern="1200">
          <a:solidFill>
            <a:srgbClr val="1F417E"/>
          </a:solidFill>
          <a:latin typeface="+mj-lt"/>
          <a:ea typeface="+mj-ea"/>
          <a:cs typeface="+mj-cs"/>
        </a:defRPr>
      </a:lvl1pPr>
    </p:titleStyle>
    <p:bodyStyle>
      <a:lvl1pPr marL="252003" indent="-252003" algn="l" defTabSz="914411" rtl="0" eaLnBrk="1" latinLnBrk="0" hangingPunct="1">
        <a:spcBef>
          <a:spcPts val="1001"/>
        </a:spcBef>
        <a:buClr>
          <a:schemeClr val="accent2"/>
        </a:buClr>
        <a:buSzPct val="80000"/>
        <a:buFont typeface="Microsoft Sans Serif" pitchFamily="34" charset="0"/>
        <a:buChar char="•"/>
        <a:defRPr sz="2800" kern="1200">
          <a:solidFill>
            <a:schemeClr val="tx1"/>
          </a:solidFill>
          <a:latin typeface="+mn-lt"/>
          <a:ea typeface="+mn-ea"/>
          <a:cs typeface="+mn-cs"/>
        </a:defRPr>
      </a:lvl1pPr>
      <a:lvl2pPr marL="504006"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2pPr>
      <a:lvl3pPr marL="756009"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3pPr>
      <a:lvl4pPr marL="1008013"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4pPr>
      <a:lvl5pPr marL="1260016"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5pPr>
      <a:lvl6pPr marL="1512019"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6pPr>
      <a:lvl7pPr marL="1764022"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7pPr>
      <a:lvl8pPr marL="2016025"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8pPr>
      <a:lvl9pPr marL="2268028"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9pPr>
    </p:bodyStyle>
    <p:otherStyle>
      <a:defPPr>
        <a:defRPr lang="fi-FI"/>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svg"/><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sv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15.svg"/><Relationship Id="rId21" Type="http://schemas.openxmlformats.org/officeDocument/2006/relationships/image" Target="../media/image41.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7.svg"/><Relationship Id="rId25" Type="http://schemas.openxmlformats.org/officeDocument/2006/relationships/image" Target="../media/image45.svg"/><Relationship Id="rId2" Type="http://schemas.openxmlformats.org/officeDocument/2006/relationships/image" Target="../media/image14.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sv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4.png"/><Relationship Id="rId5" Type="http://schemas.openxmlformats.org/officeDocument/2006/relationships/image" Target="../media/image13.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48.png"/><Relationship Id="rId10" Type="http://schemas.openxmlformats.org/officeDocument/2006/relationships/image" Target="../media/image32.png"/><Relationship Id="rId19"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31.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sv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svg"/><Relationship Id="rId18" Type="http://schemas.openxmlformats.org/officeDocument/2006/relationships/image" Target="../media/image48.png"/><Relationship Id="rId26" Type="http://schemas.openxmlformats.org/officeDocument/2006/relationships/image" Target="../media/image38.png"/><Relationship Id="rId3" Type="http://schemas.openxmlformats.org/officeDocument/2006/relationships/image" Target="../media/image13.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37.svg"/><Relationship Id="rId25" Type="http://schemas.openxmlformats.org/officeDocument/2006/relationships/image" Target="../media/image47.svg"/><Relationship Id="rId2" Type="http://schemas.openxmlformats.org/officeDocument/2006/relationships/image" Target="../media/image12.png"/><Relationship Id="rId16" Type="http://schemas.openxmlformats.org/officeDocument/2006/relationships/image" Target="../media/image36.png"/><Relationship Id="rId20" Type="http://schemas.openxmlformats.org/officeDocument/2006/relationships/image" Target="../media/image42.png"/><Relationship Id="rId29" Type="http://schemas.openxmlformats.org/officeDocument/2006/relationships/image" Target="../media/image41.sv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6.png"/><Relationship Id="rId5" Type="http://schemas.openxmlformats.org/officeDocument/2006/relationships/image" Target="../media/image15.svg"/><Relationship Id="rId15" Type="http://schemas.openxmlformats.org/officeDocument/2006/relationships/image" Target="../media/image35.svg"/><Relationship Id="rId23" Type="http://schemas.openxmlformats.org/officeDocument/2006/relationships/image" Target="../media/image45.svg"/><Relationship Id="rId28" Type="http://schemas.openxmlformats.org/officeDocument/2006/relationships/image" Target="../media/image40.png"/><Relationship Id="rId10" Type="http://schemas.openxmlformats.org/officeDocument/2006/relationships/image" Target="../media/image32.png"/><Relationship Id="rId19" Type="http://schemas.openxmlformats.org/officeDocument/2006/relationships/image" Target="../media/image49.svg"/><Relationship Id="rId4" Type="http://schemas.openxmlformats.org/officeDocument/2006/relationships/image" Target="../media/image14.png"/><Relationship Id="rId9" Type="http://schemas.openxmlformats.org/officeDocument/2006/relationships/image" Target="../media/image31.svg"/><Relationship Id="rId14" Type="http://schemas.openxmlformats.org/officeDocument/2006/relationships/image" Target="../media/image34.png"/><Relationship Id="rId22" Type="http://schemas.openxmlformats.org/officeDocument/2006/relationships/image" Target="../media/image44.png"/><Relationship Id="rId27"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8F84C863-F622-433F-B740-04DB01124B39}"/>
              </a:ext>
            </a:extLst>
          </p:cNvPr>
          <p:cNvGrpSpPr/>
          <p:nvPr/>
        </p:nvGrpSpPr>
        <p:grpSpPr>
          <a:xfrm>
            <a:off x="3197532" y="3557187"/>
            <a:ext cx="6594410" cy="525520"/>
            <a:chOff x="3197532" y="3557187"/>
            <a:chExt cx="6594410" cy="525520"/>
          </a:xfrm>
        </p:grpSpPr>
        <p:grpSp>
          <p:nvGrpSpPr>
            <p:cNvPr id="181" name="Ryhmä 180">
              <a:extLst>
                <a:ext uri="{FF2B5EF4-FFF2-40B4-BE49-F238E27FC236}">
                  <a16:creationId xmlns:a16="http://schemas.microsoft.com/office/drawing/2014/main" id="{E9F1A113-1A14-4949-9628-A31C6A63C465}"/>
                </a:ext>
              </a:extLst>
            </p:cNvPr>
            <p:cNvGrpSpPr/>
            <p:nvPr/>
          </p:nvGrpSpPr>
          <p:grpSpPr>
            <a:xfrm>
              <a:off x="3197532" y="3557187"/>
              <a:ext cx="497523" cy="525520"/>
              <a:chOff x="6595440" y="1697019"/>
              <a:chExt cx="630381" cy="665854"/>
            </a:xfrm>
          </p:grpSpPr>
          <p:grpSp>
            <p:nvGrpSpPr>
              <p:cNvPr id="200" name="Kuva 26" descr="Nainen päällä pipo">
                <a:extLst>
                  <a:ext uri="{FF2B5EF4-FFF2-40B4-BE49-F238E27FC236}">
                    <a16:creationId xmlns:a16="http://schemas.microsoft.com/office/drawing/2014/main" id="{319F1430-CDB2-4F2B-910D-A48E109FB2D8}"/>
                  </a:ext>
                </a:extLst>
              </p:cNvPr>
              <p:cNvGrpSpPr/>
              <p:nvPr/>
            </p:nvGrpSpPr>
            <p:grpSpPr>
              <a:xfrm>
                <a:off x="6595440" y="1697019"/>
                <a:ext cx="630381" cy="665854"/>
                <a:chOff x="6595440" y="1697019"/>
                <a:chExt cx="630381" cy="665854"/>
              </a:xfrm>
            </p:grpSpPr>
            <p:sp>
              <p:nvSpPr>
                <p:cNvPr id="202" name="Vapaamuotoinen: Muoto 201">
                  <a:extLst>
                    <a:ext uri="{FF2B5EF4-FFF2-40B4-BE49-F238E27FC236}">
                      <a16:creationId xmlns:a16="http://schemas.microsoft.com/office/drawing/2014/main" id="{B5D739DC-675C-4289-B3BB-B60EB43377A2}"/>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03" name="Vapaamuotoinen: Muoto 202">
                  <a:extLst>
                    <a:ext uri="{FF2B5EF4-FFF2-40B4-BE49-F238E27FC236}">
                      <a16:creationId xmlns:a16="http://schemas.microsoft.com/office/drawing/2014/main" id="{C6AC77D0-B871-4FC3-9C04-287263505A00}"/>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04" name="Vapaamuotoinen: Muoto 203">
                  <a:extLst>
                    <a:ext uri="{FF2B5EF4-FFF2-40B4-BE49-F238E27FC236}">
                      <a16:creationId xmlns:a16="http://schemas.microsoft.com/office/drawing/2014/main" id="{D36A0865-E440-43A6-849F-651D597D24D0}"/>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201" name="Kuva 200" descr="pusunaama ja suljetut silmät">
                <a:extLst>
                  <a:ext uri="{FF2B5EF4-FFF2-40B4-BE49-F238E27FC236}">
                    <a16:creationId xmlns:a16="http://schemas.microsoft.com/office/drawing/2014/main" id="{719500F0-622F-424F-A4F8-CEA6EEB56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149" y="1934361"/>
                <a:ext cx="304578" cy="304576"/>
              </a:xfrm>
              <a:prstGeom prst="rect">
                <a:avLst/>
              </a:prstGeom>
            </p:spPr>
          </p:pic>
        </p:grpSp>
        <p:grpSp>
          <p:nvGrpSpPr>
            <p:cNvPr id="182" name="Ryhmä 181">
              <a:extLst>
                <a:ext uri="{FF2B5EF4-FFF2-40B4-BE49-F238E27FC236}">
                  <a16:creationId xmlns:a16="http://schemas.microsoft.com/office/drawing/2014/main" id="{F3024EAE-8679-4E34-9385-C87F68490B8B}"/>
                </a:ext>
              </a:extLst>
            </p:cNvPr>
            <p:cNvGrpSpPr/>
            <p:nvPr/>
          </p:nvGrpSpPr>
          <p:grpSpPr>
            <a:xfrm>
              <a:off x="6245975" y="3557187"/>
              <a:ext cx="497523" cy="525520"/>
              <a:chOff x="6595440" y="1697019"/>
              <a:chExt cx="630381" cy="665854"/>
            </a:xfrm>
          </p:grpSpPr>
          <p:grpSp>
            <p:nvGrpSpPr>
              <p:cNvPr id="195" name="Kuva 26" descr="Nainen päällä pipo">
                <a:extLst>
                  <a:ext uri="{FF2B5EF4-FFF2-40B4-BE49-F238E27FC236}">
                    <a16:creationId xmlns:a16="http://schemas.microsoft.com/office/drawing/2014/main" id="{F01E0840-3E97-4B57-B74C-5D40C14DCBB6}"/>
                  </a:ext>
                </a:extLst>
              </p:cNvPr>
              <p:cNvGrpSpPr/>
              <p:nvPr/>
            </p:nvGrpSpPr>
            <p:grpSpPr>
              <a:xfrm>
                <a:off x="6595440" y="1697019"/>
                <a:ext cx="630381" cy="665854"/>
                <a:chOff x="6595440" y="1697019"/>
                <a:chExt cx="630381" cy="665854"/>
              </a:xfrm>
            </p:grpSpPr>
            <p:sp>
              <p:nvSpPr>
                <p:cNvPr id="197" name="Vapaamuotoinen: Muoto 196">
                  <a:extLst>
                    <a:ext uri="{FF2B5EF4-FFF2-40B4-BE49-F238E27FC236}">
                      <a16:creationId xmlns:a16="http://schemas.microsoft.com/office/drawing/2014/main" id="{9ED6548B-FE8F-4E8B-BDA7-7E726D072986}"/>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98" name="Vapaamuotoinen: Muoto 197">
                  <a:extLst>
                    <a:ext uri="{FF2B5EF4-FFF2-40B4-BE49-F238E27FC236}">
                      <a16:creationId xmlns:a16="http://schemas.microsoft.com/office/drawing/2014/main" id="{AAF72F03-DB5F-4211-AD2A-39D886E47693}"/>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99" name="Vapaamuotoinen: Muoto 198">
                  <a:extLst>
                    <a:ext uri="{FF2B5EF4-FFF2-40B4-BE49-F238E27FC236}">
                      <a16:creationId xmlns:a16="http://schemas.microsoft.com/office/drawing/2014/main" id="{A09E15F5-5285-427F-99AF-951C4A54F792}"/>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196" name="Kuva 195" descr="pusunaama ja suljetut silmät">
                <a:extLst>
                  <a:ext uri="{FF2B5EF4-FFF2-40B4-BE49-F238E27FC236}">
                    <a16:creationId xmlns:a16="http://schemas.microsoft.com/office/drawing/2014/main" id="{86C79795-1370-4165-897E-58910D883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149" y="1934361"/>
                <a:ext cx="304578" cy="304576"/>
              </a:xfrm>
              <a:prstGeom prst="rect">
                <a:avLst/>
              </a:prstGeom>
            </p:spPr>
          </p:pic>
        </p:grpSp>
        <p:grpSp>
          <p:nvGrpSpPr>
            <p:cNvPr id="183" name="Ryhmä 182">
              <a:extLst>
                <a:ext uri="{FF2B5EF4-FFF2-40B4-BE49-F238E27FC236}">
                  <a16:creationId xmlns:a16="http://schemas.microsoft.com/office/drawing/2014/main" id="{F294DBD0-70AB-4B7D-AB4F-AE973376C6C8}"/>
                </a:ext>
              </a:extLst>
            </p:cNvPr>
            <p:cNvGrpSpPr/>
            <p:nvPr/>
          </p:nvGrpSpPr>
          <p:grpSpPr>
            <a:xfrm>
              <a:off x="9294419" y="3557187"/>
              <a:ext cx="497523" cy="525520"/>
              <a:chOff x="6595440" y="1697019"/>
              <a:chExt cx="630381" cy="665854"/>
            </a:xfrm>
          </p:grpSpPr>
          <p:grpSp>
            <p:nvGrpSpPr>
              <p:cNvPr id="184" name="Kuva 26" descr="Nainen päällä pipo">
                <a:extLst>
                  <a:ext uri="{FF2B5EF4-FFF2-40B4-BE49-F238E27FC236}">
                    <a16:creationId xmlns:a16="http://schemas.microsoft.com/office/drawing/2014/main" id="{E31118E3-F8D2-4C82-9331-41EFA4FA5CF6}"/>
                  </a:ext>
                </a:extLst>
              </p:cNvPr>
              <p:cNvGrpSpPr/>
              <p:nvPr/>
            </p:nvGrpSpPr>
            <p:grpSpPr>
              <a:xfrm>
                <a:off x="6595440" y="1697019"/>
                <a:ext cx="630381" cy="665854"/>
                <a:chOff x="6595440" y="1697019"/>
                <a:chExt cx="630381" cy="665854"/>
              </a:xfrm>
            </p:grpSpPr>
            <p:sp>
              <p:nvSpPr>
                <p:cNvPr id="192" name="Vapaamuotoinen: Muoto 191">
                  <a:extLst>
                    <a:ext uri="{FF2B5EF4-FFF2-40B4-BE49-F238E27FC236}">
                      <a16:creationId xmlns:a16="http://schemas.microsoft.com/office/drawing/2014/main" id="{D68092FB-475D-4E87-AAB2-E9C4C3529B7D}"/>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93" name="Vapaamuotoinen: Muoto 192">
                  <a:extLst>
                    <a:ext uri="{FF2B5EF4-FFF2-40B4-BE49-F238E27FC236}">
                      <a16:creationId xmlns:a16="http://schemas.microsoft.com/office/drawing/2014/main" id="{985D42B6-04B3-487B-88F9-8CDA84B7D55A}"/>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94" name="Vapaamuotoinen: Muoto 193">
                  <a:extLst>
                    <a:ext uri="{FF2B5EF4-FFF2-40B4-BE49-F238E27FC236}">
                      <a16:creationId xmlns:a16="http://schemas.microsoft.com/office/drawing/2014/main" id="{203034A2-0B2E-4A36-9A12-55CA0001B67B}"/>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191" name="Kuva 190" descr="pusunaama ja suljetut silmät">
                <a:extLst>
                  <a:ext uri="{FF2B5EF4-FFF2-40B4-BE49-F238E27FC236}">
                    <a16:creationId xmlns:a16="http://schemas.microsoft.com/office/drawing/2014/main" id="{9F903155-2FC2-433B-B7A5-1F110D13F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149" y="1934361"/>
                <a:ext cx="304578" cy="304576"/>
              </a:xfrm>
              <a:prstGeom prst="rect">
                <a:avLst/>
              </a:prstGeom>
            </p:spPr>
          </p:pic>
        </p:grpSp>
      </p:grpSp>
      <p:graphicFrame>
        <p:nvGraphicFramePr>
          <p:cNvPr id="3" name="Taulukko 6">
            <a:extLst>
              <a:ext uri="{FF2B5EF4-FFF2-40B4-BE49-F238E27FC236}">
                <a16:creationId xmlns:a16="http://schemas.microsoft.com/office/drawing/2014/main" id="{30F77B3B-2D51-4070-A854-883D34B302C0}"/>
              </a:ext>
            </a:extLst>
          </p:cNvPr>
          <p:cNvGraphicFramePr>
            <a:graphicFrameLocks noGrp="1"/>
          </p:cNvGraphicFramePr>
          <p:nvPr>
            <p:extLst>
              <p:ext uri="{D42A27DB-BD31-4B8C-83A1-F6EECF244321}">
                <p14:modId xmlns:p14="http://schemas.microsoft.com/office/powerpoint/2010/main" val="4066062295"/>
              </p:ext>
            </p:extLst>
          </p:nvPr>
        </p:nvGraphicFramePr>
        <p:xfrm>
          <a:off x="0" y="3"/>
          <a:ext cx="12192000" cy="6857998"/>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79631424"/>
                    </a:ext>
                  </a:extLst>
                </a:gridCol>
                <a:gridCol w="3048000">
                  <a:extLst>
                    <a:ext uri="{9D8B030D-6E8A-4147-A177-3AD203B41FA5}">
                      <a16:colId xmlns:a16="http://schemas.microsoft.com/office/drawing/2014/main" val="1590098175"/>
                    </a:ext>
                  </a:extLst>
                </a:gridCol>
                <a:gridCol w="3048000">
                  <a:extLst>
                    <a:ext uri="{9D8B030D-6E8A-4147-A177-3AD203B41FA5}">
                      <a16:colId xmlns:a16="http://schemas.microsoft.com/office/drawing/2014/main" val="2087333136"/>
                    </a:ext>
                  </a:extLst>
                </a:gridCol>
                <a:gridCol w="3048000">
                  <a:extLst>
                    <a:ext uri="{9D8B030D-6E8A-4147-A177-3AD203B41FA5}">
                      <a16:colId xmlns:a16="http://schemas.microsoft.com/office/drawing/2014/main" val="4273412493"/>
                    </a:ext>
                  </a:extLst>
                </a:gridCol>
              </a:tblGrid>
              <a:tr h="3428999">
                <a:tc>
                  <a:txBody>
                    <a:bodyPr/>
                    <a:lstStyle/>
                    <a:p>
                      <a:pPr algn="ctr">
                        <a:lnSpc>
                          <a:spcPts val="2700"/>
                        </a:lnSpc>
                      </a:pPr>
                      <a:r>
                        <a:rPr lang="fi-FI" sz="2500" b="1" kern="1200" dirty="0">
                          <a:solidFill>
                            <a:schemeClr val="tx2"/>
                          </a:solidFill>
                          <a:latin typeface="+mn-lt"/>
                          <a:ea typeface="+mn-ea"/>
                          <a:cs typeface="+mn-cs"/>
                        </a:rPr>
                        <a:t>Lauseet </a:t>
                      </a:r>
                      <a:br>
                        <a:rPr lang="fi-FI" sz="2500" b="1" kern="1200" dirty="0">
                          <a:solidFill>
                            <a:schemeClr val="tx2"/>
                          </a:solidFill>
                          <a:latin typeface="+mn-lt"/>
                          <a:ea typeface="+mn-ea"/>
                          <a:cs typeface="+mn-cs"/>
                        </a:rPr>
                      </a:br>
                      <a:r>
                        <a:rPr lang="fi-FI" sz="2500" b="1" kern="1200" dirty="0">
                          <a:solidFill>
                            <a:schemeClr val="tx2"/>
                          </a:solidFill>
                          <a:latin typeface="+mn-lt"/>
                          <a:ea typeface="+mn-ea"/>
                          <a:cs typeface="+mn-cs"/>
                        </a:rPr>
                        <a:t>nuoren ja huoltajan vuorovaikutuksen tueksi</a:t>
                      </a:r>
                    </a:p>
                  </a:txBody>
                  <a:tcPr marL="180000" marR="180000" marT="180000" marB="180000" anchor="ctr">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algn="ctr">
                        <a:lnSpc>
                          <a:spcPct val="150000"/>
                        </a:lnSpc>
                      </a:pPr>
                      <a:r>
                        <a:rPr lang="fi-FI" sz="1600" b="1" kern="1200" dirty="0">
                          <a:solidFill>
                            <a:schemeClr val="tx1"/>
                          </a:solidFill>
                          <a:latin typeface="+mn-lt"/>
                          <a:ea typeface="+mn-ea"/>
                          <a:cs typeface="+mn-cs"/>
                        </a:rPr>
                        <a:t>Huoltaja</a:t>
                      </a:r>
                    </a:p>
                    <a:p>
                      <a:pPr marL="0" algn="ctr" defTabSz="914400" rtl="0" eaLnBrk="1" latinLnBrk="0" hangingPunct="1">
                        <a:lnSpc>
                          <a:spcPts val="1200"/>
                        </a:lnSpc>
                      </a:pPr>
                      <a:r>
                        <a:rPr lang="fi-FI" sz="1000" b="1" kern="1200" dirty="0">
                          <a:solidFill>
                            <a:schemeClr val="tx1"/>
                          </a:solidFill>
                          <a:latin typeface="+mn-lt"/>
                          <a:ea typeface="+mn-ea"/>
                          <a:cs typeface="+mn-cs"/>
                        </a:rPr>
                        <a:t>Perheenjäsenten väliset suhteet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vaikuttavat mielen hyvinvointiin ja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toimivat parhaimmillaan voimavarana. Murrosiässä huoltajan ja nuoren vuorovaikutussuhde on erityisen tärkeä.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Nuoren kasvaessa myös vanhemmuus kehittyy ja vuorovaikutus muuttuu tasavertaisemmaksi. Vuorovaikutusta on lupa opetella. </a:t>
                      </a:r>
                    </a:p>
                    <a:p>
                      <a:pPr marL="0" algn="ctr" defTabSz="914400" rtl="0" eaLnBrk="1" latinLnBrk="0" hangingPunct="1">
                        <a:lnSpc>
                          <a:spcPts val="1200"/>
                        </a:lnSpc>
                      </a:pPr>
                      <a:r>
                        <a:rPr lang="fi-FI" sz="1000" b="1" kern="1200" dirty="0">
                          <a:solidFill>
                            <a:schemeClr val="tx1"/>
                          </a:solidFill>
                          <a:latin typeface="+mn-lt"/>
                          <a:ea typeface="+mn-ea"/>
                          <a:cs typeface="+mn-cs"/>
                        </a:rPr>
                        <a:t>Seuraavien korttien lauseet on muotoiltu vuorovaikutuksen ja keskustelun avaamisen tueksi. Tavoitteena on luoda keskustelusta sekä sinulle että nuorelle mukava hetki ja voitte toteuttaa sen teille sopivalla tavalla. </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333333"/>
                          </a:solidFill>
                          <a:effectLst/>
                          <a:uLnTx/>
                          <a:uFillTx/>
                          <a:latin typeface="+mn-lt"/>
                          <a:ea typeface="+mn-ea"/>
                          <a:cs typeface="+mn-cs"/>
                        </a:rPr>
                        <a:t>Tunnet nuoresi parhaiten ja </a:t>
                      </a:r>
                      <a:br>
                        <a:rPr kumimoji="0" lang="fi-FI" sz="1000" b="1" i="0" u="none" strike="noStrike" kern="1200" cap="none" spc="0" normalizeH="0" baseline="0" noProof="0" dirty="0">
                          <a:ln>
                            <a:noFill/>
                          </a:ln>
                          <a:solidFill>
                            <a:srgbClr val="333333"/>
                          </a:solidFill>
                          <a:effectLst/>
                          <a:uLnTx/>
                          <a:uFillTx/>
                          <a:latin typeface="+mn-lt"/>
                          <a:ea typeface="+mn-ea"/>
                          <a:cs typeface="+mn-cs"/>
                        </a:rPr>
                      </a:br>
                      <a:r>
                        <a:rPr kumimoji="0" lang="fi-FI" sz="1000" b="1" i="0" u="none" strike="noStrike" kern="1200" cap="none" spc="0" normalizeH="0" baseline="0" noProof="0" dirty="0">
                          <a:ln>
                            <a:noFill/>
                          </a:ln>
                          <a:solidFill>
                            <a:srgbClr val="333333"/>
                          </a:solidFill>
                          <a:effectLst/>
                          <a:uLnTx/>
                          <a:uFillTx/>
                          <a:latin typeface="+mn-lt"/>
                          <a:ea typeface="+mn-ea"/>
                          <a:cs typeface="+mn-cs"/>
                        </a:rPr>
                        <a:t>voit muotoilla kysymyksiä hänelle sopiviksi. Sopiiko teille esimerkiksi yhteinen </a:t>
                      </a:r>
                      <a:br>
                        <a:rPr kumimoji="0" lang="fi-FI" sz="1000" b="1" i="0" u="none" strike="noStrike" kern="1200" cap="none" spc="0" normalizeH="0" baseline="0" noProof="0" dirty="0">
                          <a:ln>
                            <a:noFill/>
                          </a:ln>
                          <a:solidFill>
                            <a:srgbClr val="333333"/>
                          </a:solidFill>
                          <a:effectLst/>
                          <a:uLnTx/>
                          <a:uFillTx/>
                          <a:latin typeface="+mn-lt"/>
                          <a:ea typeface="+mn-ea"/>
                          <a:cs typeface="+mn-cs"/>
                        </a:rPr>
                      </a:br>
                      <a:r>
                        <a:rPr kumimoji="0" lang="fi-FI" sz="1000" b="1" i="0" u="none" strike="noStrike" kern="1200" cap="none" spc="0" normalizeH="0" baseline="0" noProof="0" dirty="0">
                          <a:ln>
                            <a:noFill/>
                          </a:ln>
                          <a:solidFill>
                            <a:srgbClr val="333333"/>
                          </a:solidFill>
                          <a:effectLst/>
                          <a:uLnTx/>
                          <a:uFillTx/>
                          <a:latin typeface="+mn-lt"/>
                          <a:ea typeface="+mn-ea"/>
                          <a:cs typeface="+mn-cs"/>
                        </a:rPr>
                        <a:t>välipala- tai kahvihetki? </a:t>
                      </a:r>
                      <a:br>
                        <a:rPr kumimoji="0" lang="fi-FI" sz="1000" b="1" i="0" u="none" strike="noStrike" kern="1200" cap="none" spc="0" normalizeH="0" baseline="0" noProof="0" dirty="0">
                          <a:ln>
                            <a:noFill/>
                          </a:ln>
                          <a:solidFill>
                            <a:srgbClr val="333333"/>
                          </a:solidFill>
                          <a:effectLst/>
                          <a:uLnTx/>
                          <a:uFillTx/>
                          <a:latin typeface="+mn-lt"/>
                          <a:ea typeface="+mn-ea"/>
                          <a:cs typeface="+mn-cs"/>
                        </a:rPr>
                      </a:br>
                      <a:r>
                        <a:rPr kumimoji="0" lang="fi-FI" sz="1000" b="1" i="0" u="none" strike="noStrike" kern="1200" cap="none" spc="0" normalizeH="0" baseline="0" noProof="0" dirty="0">
                          <a:ln>
                            <a:noFill/>
                          </a:ln>
                          <a:solidFill>
                            <a:srgbClr val="333333"/>
                          </a:solidFill>
                          <a:effectLst/>
                          <a:uLnTx/>
                          <a:uFillTx/>
                          <a:latin typeface="+mn-lt"/>
                          <a:ea typeface="+mn-ea"/>
                          <a:cs typeface="+mn-cs"/>
                        </a:rPr>
                        <a:t>Onko rupattelu sujuvinta ulkoillessa vai </a:t>
                      </a:r>
                      <a:br>
                        <a:rPr kumimoji="0" lang="fi-FI" sz="1000" b="1" i="0" u="none" strike="noStrike" kern="1200" cap="none" spc="0" normalizeH="0" baseline="0" noProof="0" dirty="0">
                          <a:ln>
                            <a:noFill/>
                          </a:ln>
                          <a:solidFill>
                            <a:srgbClr val="333333"/>
                          </a:solidFill>
                          <a:effectLst/>
                          <a:uLnTx/>
                          <a:uFillTx/>
                          <a:latin typeface="+mn-lt"/>
                          <a:ea typeface="+mn-ea"/>
                          <a:cs typeface="+mn-cs"/>
                        </a:rPr>
                      </a:br>
                      <a:r>
                        <a:rPr kumimoji="0" lang="fi-FI" sz="1000" b="1" i="0" u="none" strike="noStrike" kern="1200" cap="none" spc="0" normalizeH="0" baseline="0" noProof="0" dirty="0">
                          <a:ln>
                            <a:noFill/>
                          </a:ln>
                          <a:solidFill>
                            <a:srgbClr val="333333"/>
                          </a:solidFill>
                          <a:effectLst/>
                          <a:uLnTx/>
                          <a:uFillTx/>
                          <a:latin typeface="+mn-lt"/>
                          <a:ea typeface="+mn-ea"/>
                          <a:cs typeface="+mn-cs"/>
                        </a:rPr>
                        <a:t>kenties niska-hartiahieronnan yhteydessä? </a:t>
                      </a:r>
                      <a:br>
                        <a:rPr kumimoji="0" lang="fi-FI" sz="1000" b="1" i="0" u="none" strike="noStrike" kern="1200" cap="none" spc="0" normalizeH="0" baseline="0" noProof="0" dirty="0">
                          <a:ln>
                            <a:noFill/>
                          </a:ln>
                          <a:solidFill>
                            <a:srgbClr val="333333"/>
                          </a:solidFill>
                          <a:effectLst/>
                          <a:uLnTx/>
                          <a:uFillTx/>
                          <a:latin typeface="+mn-lt"/>
                          <a:ea typeface="+mn-ea"/>
                          <a:cs typeface="+mn-cs"/>
                        </a:rPr>
                      </a:br>
                      <a:r>
                        <a:rPr kumimoji="0" lang="fi-FI" sz="1000" b="1" i="0" u="none" strike="noStrike" kern="1200" cap="none" spc="0" normalizeH="0" baseline="0" noProof="0" dirty="0">
                          <a:ln>
                            <a:noFill/>
                          </a:ln>
                          <a:solidFill>
                            <a:srgbClr val="333333"/>
                          </a:solidFill>
                          <a:effectLst/>
                          <a:uLnTx/>
                          <a:uFillTx/>
                          <a:latin typeface="+mn-lt"/>
                          <a:ea typeface="+mn-ea"/>
                          <a:cs typeface="+mn-cs"/>
                        </a:rPr>
                        <a:t>Usein vierekkäin oleminen on keskustelun kannalta tasavertaisempaa kuin vastakkain istuminen. Joillekin nuorille luontevinta on käydä keskustelu WhatsAppissa, toisille näyttöjen pois kääntäminen on toimivan vuorovaikutuksen edellytys. Rohkeimmat kirjoittavat kirjeen! Toteutustapaa tärkeämpää on toisen kuuleminen, kiinnostus, vastavuoroisuus ja läsnäolo.</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333333"/>
                          </a:solidFill>
                          <a:effectLst/>
                          <a:uLnTx/>
                          <a:uFillTx/>
                          <a:latin typeface="+mn-lt"/>
                          <a:ea typeface="+mn-ea"/>
                          <a:cs typeface="+mn-cs"/>
                        </a:rPr>
                        <a:t>Mukavaa juttutuokiota!</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p>
                    <a:p>
                      <a:pPr algn="ctr">
                        <a:lnSpc>
                          <a:spcPts val="1400"/>
                        </a:lnSpc>
                      </a:pPr>
                      <a:r>
                        <a:rPr lang="fi-FI" sz="1200" b="1" dirty="0"/>
                        <a:t>Heittäydy nuoruuteen: </a:t>
                      </a:r>
                    </a:p>
                    <a:p>
                      <a:pPr marL="0" algn="ctr" defTabSz="914400" rtl="0" eaLnBrk="1" latinLnBrk="0" hangingPunct="1">
                        <a:lnSpc>
                          <a:spcPts val="1400"/>
                        </a:lnSpc>
                      </a:pPr>
                      <a:r>
                        <a:rPr lang="fi-FI" sz="1200" b="1" dirty="0"/>
                        <a:t>Etsi itsestäsi nuoruuskuva, </a:t>
                      </a:r>
                      <a:br>
                        <a:rPr lang="fi-FI" sz="1200" b="1" dirty="0"/>
                      </a:br>
                      <a:r>
                        <a:rPr lang="fi-FI" sz="1200" b="1" dirty="0"/>
                        <a:t>jonka olisit omassa ajassasi saattanut julkaista sosiaalisessa mediassa.</a:t>
                      </a:r>
                    </a:p>
                    <a:p>
                      <a:pPr marL="0" algn="ctr" defTabSz="914400" rtl="0" eaLnBrk="1" latinLnBrk="0" hangingPunct="1">
                        <a:lnSpc>
                          <a:spcPts val="1400"/>
                        </a:lnSpc>
                      </a:pPr>
                      <a:r>
                        <a:rPr lang="fi-FI" sz="1200" b="1" dirty="0"/>
                        <a:t>Näytä kuva nuorellesi.</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3073623"/>
                  </a:ext>
                </a:extLst>
              </a:tr>
              <a:tr h="342899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200" b="1" dirty="0"/>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marL="0" algn="ctr" defTabSz="914400" rtl="0" eaLnBrk="1" latinLnBrk="0" hangingPunct="1">
                        <a:lnSpc>
                          <a:spcPts val="1200"/>
                        </a:lnSpc>
                      </a:pPr>
                      <a:r>
                        <a:rPr lang="fi-FI" sz="1000" b="1" kern="1200" dirty="0">
                          <a:solidFill>
                            <a:schemeClr val="tx1"/>
                          </a:solidFill>
                          <a:latin typeface="+mn-lt"/>
                          <a:ea typeface="+mn-ea"/>
                          <a:cs typeface="+mn-cs"/>
                        </a:rPr>
                        <a:t>Oletko aina halunnut tietää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mitä vanhempasi tekee ollessasi koulussa? Tiedätkö vanhempasi ruutuajan?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Millainen oli huoltajasi nuoruus?</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Perheenjäsenten väliset suhteet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vaikuttavat mielen hyvinvointiin.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Murrosiässä nuoren ja huoltajan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juttelutuokiot ovat erityisen tärkeitä.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Yhteistä juttelemista voi harjoitella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turvallisesti puolin ja toisin.</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Alla olevia kysymyksiä voi käyttää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apuna keskustelun avaamisessa.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Tavoitteena on luoda juttelusta sekä sinulle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että huoltajalle mukava hetki ja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voitte toteuttaa sen teille sopivalla tavalla. </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marL="0" algn="ctr" defTabSz="914400" rtl="0" eaLnBrk="1" latinLnBrk="0" hangingPunct="1">
                        <a:lnSpc>
                          <a:spcPts val="1200"/>
                        </a:lnSpc>
                      </a:pPr>
                      <a:r>
                        <a:rPr lang="fi-FI" sz="1000" b="1" kern="1200" dirty="0">
                          <a:solidFill>
                            <a:schemeClr val="tx1"/>
                          </a:solidFill>
                          <a:latin typeface="+mn-lt"/>
                          <a:ea typeface="+mn-ea"/>
                          <a:cs typeface="+mn-cs"/>
                        </a:rPr>
                        <a:t>Tunnet huoltajasi parhaiten ja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voit muotoilla kysymyksiä hänelle sopiviksi. Sopiiko teille esimerkiksi yhteinen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välipala- tai kahvihetki?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Onko rupattelu sujuvinta ulkoillessa vai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kenties niska-hartiahieronnan yhteydessä?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Joskus luontevinta on käydä keskustelu WhatsAppissa, toisille näyttöjen pois </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kääntäminen on onnistuneen keskustelun edellytys. Rohkeimmat kirjoittavat kirjeen! Toteutustapaa tärkeämpää on toisen kuuleminen, kiinnostus ja läsnäolo.</a:t>
                      </a:r>
                      <a:br>
                        <a:rPr lang="fi-FI" sz="1000" b="1" kern="1200" dirty="0">
                          <a:solidFill>
                            <a:schemeClr val="tx1"/>
                          </a:solidFill>
                          <a:latin typeface="+mn-lt"/>
                          <a:ea typeface="+mn-ea"/>
                          <a:cs typeface="+mn-cs"/>
                        </a:rPr>
                      </a:br>
                      <a:r>
                        <a:rPr lang="fi-FI" sz="1000" b="1" kern="1200" dirty="0">
                          <a:solidFill>
                            <a:schemeClr val="tx1"/>
                          </a:solidFill>
                          <a:latin typeface="+mn-lt"/>
                          <a:ea typeface="+mn-ea"/>
                          <a:cs typeface="+mn-cs"/>
                        </a:rPr>
                        <a:t>Mukavaa juttutuokiota!</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indent="-90000" algn="ctr">
                        <a:lnSpc>
                          <a:spcPct val="150000"/>
                        </a:lnSpc>
                        <a:tabLst>
                          <a:tab pos="90000" algn="l"/>
                        </a:tabLst>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endParaRPr kumimoji="0" lang="fi-FI" sz="1200" b="1" i="0" u="none" strike="noStrike" kern="1200" cap="none" spc="0" normalizeH="0" baseline="0" noProof="0" dirty="0">
                        <a:ln>
                          <a:noFill/>
                        </a:ln>
                        <a:solidFill>
                          <a:srgbClr val="333333"/>
                        </a:solidFill>
                        <a:effectLst/>
                        <a:uLnTx/>
                        <a:uFillTx/>
                        <a:latin typeface="+mn-lt"/>
                        <a:ea typeface="+mn-ea"/>
                        <a:cs typeface="+mn-cs"/>
                      </a:endParaRPr>
                    </a:p>
                    <a:p>
                      <a:pPr indent="-90000" algn="ctr">
                        <a:lnSpc>
                          <a:spcPts val="1400"/>
                        </a:lnSpc>
                        <a:tabLst>
                          <a:tab pos="90000" algn="l"/>
                        </a:tabLst>
                      </a:pPr>
                      <a:r>
                        <a:rPr lang="fi-FI" sz="1200" b="1" dirty="0"/>
                        <a:t>Heittäydy aikuisuuteen: </a:t>
                      </a:r>
                    </a:p>
                    <a:p>
                      <a:pPr marL="0" algn="ctr" defTabSz="914400" rtl="0" eaLnBrk="1" latinLnBrk="0" hangingPunct="1">
                        <a:lnSpc>
                          <a:spcPts val="1400"/>
                        </a:lnSpc>
                      </a:pPr>
                      <a:r>
                        <a:rPr lang="fi-FI" sz="1200" b="1" dirty="0"/>
                        <a:t>Tyhjennä tiskikone salaa ja </a:t>
                      </a:r>
                      <a:br>
                        <a:rPr lang="fi-FI" sz="1200" b="1" dirty="0"/>
                      </a:br>
                      <a:r>
                        <a:rPr lang="fi-FI" sz="1200" b="1" dirty="0"/>
                        <a:t>katso, mitä tapahtuu.</a:t>
                      </a:r>
                    </a:p>
                    <a:p>
                      <a:pPr marL="0" algn="ctr" defTabSz="914400" rtl="0" eaLnBrk="1" latinLnBrk="0" hangingPunct="1">
                        <a:lnSpc>
                          <a:spcPts val="1400"/>
                        </a:lnSpc>
                      </a:pPr>
                      <a:endParaRPr lang="fi-FI" sz="1200" b="1" dirty="0"/>
                    </a:p>
                    <a:p>
                      <a:pPr marL="0" algn="ctr" defTabSz="914400" rtl="0" eaLnBrk="1" latinLnBrk="0" hangingPunct="1">
                        <a:lnSpc>
                          <a:spcPts val="1400"/>
                        </a:lnSpc>
                      </a:pPr>
                      <a:r>
                        <a:rPr lang="fi-FI" sz="1200" b="1" dirty="0"/>
                        <a:t>Selvitä myös, mitä huoltajasi tekevät päivisin ollessasi koulussa.</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108356978"/>
                  </a:ext>
                </a:extLst>
              </a:tr>
            </a:tbl>
          </a:graphicData>
        </a:graphic>
      </p:graphicFrame>
      <p:grpSp>
        <p:nvGrpSpPr>
          <p:cNvPr id="51" name="Ryhmä 50">
            <a:extLst>
              <a:ext uri="{FF2B5EF4-FFF2-40B4-BE49-F238E27FC236}">
                <a16:creationId xmlns:a16="http://schemas.microsoft.com/office/drawing/2014/main" id="{700BA4E6-5011-47FD-B92D-543AE744692C}"/>
              </a:ext>
            </a:extLst>
          </p:cNvPr>
          <p:cNvGrpSpPr/>
          <p:nvPr/>
        </p:nvGrpSpPr>
        <p:grpSpPr>
          <a:xfrm>
            <a:off x="3202981" y="134934"/>
            <a:ext cx="486625" cy="512027"/>
            <a:chOff x="7037144" y="2379482"/>
            <a:chExt cx="616573" cy="648758"/>
          </a:xfrm>
        </p:grpSpPr>
        <p:grpSp>
          <p:nvGrpSpPr>
            <p:cNvPr id="52" name="Kuva 28" descr="Nainen ja lyhyt hiukset">
              <a:extLst>
                <a:ext uri="{FF2B5EF4-FFF2-40B4-BE49-F238E27FC236}">
                  <a16:creationId xmlns:a16="http://schemas.microsoft.com/office/drawing/2014/main" id="{D93179DC-F715-4524-8406-AFCE2C30D8BB}"/>
                </a:ext>
              </a:extLst>
            </p:cNvPr>
            <p:cNvGrpSpPr/>
            <p:nvPr/>
          </p:nvGrpSpPr>
          <p:grpSpPr>
            <a:xfrm>
              <a:off x="7037144" y="2379482"/>
              <a:ext cx="616573" cy="648758"/>
              <a:chOff x="7037144" y="2379482"/>
              <a:chExt cx="616573" cy="648758"/>
            </a:xfrm>
          </p:grpSpPr>
          <p:sp>
            <p:nvSpPr>
              <p:cNvPr id="54" name="Vapaamuotoinen: Muoto 53">
                <a:extLst>
                  <a:ext uri="{FF2B5EF4-FFF2-40B4-BE49-F238E27FC236}">
                    <a16:creationId xmlns:a16="http://schemas.microsoft.com/office/drawing/2014/main" id="{DEE53D6D-430B-4BC4-AB36-995A75AB7396}"/>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55" name="Vapaamuotoinen: Muoto 54">
                <a:extLst>
                  <a:ext uri="{FF2B5EF4-FFF2-40B4-BE49-F238E27FC236}">
                    <a16:creationId xmlns:a16="http://schemas.microsoft.com/office/drawing/2014/main" id="{22CCE507-97A6-4861-9BF7-D7FD318D00FF}"/>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53" name="Kuva 52" descr="Iloiset kasvot">
              <a:extLst>
                <a:ext uri="{FF2B5EF4-FFF2-40B4-BE49-F238E27FC236}">
                  <a16:creationId xmlns:a16="http://schemas.microsoft.com/office/drawing/2014/main" id="{AA1617C4-29D0-4EAA-B232-CF58E5BCF2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4865" y="2643566"/>
              <a:ext cx="304578" cy="314094"/>
            </a:xfrm>
            <a:prstGeom prst="rect">
              <a:avLst/>
            </a:prstGeom>
          </p:spPr>
        </p:pic>
      </p:grpSp>
      <p:grpSp>
        <p:nvGrpSpPr>
          <p:cNvPr id="63" name="Ryhmä 62">
            <a:extLst>
              <a:ext uri="{FF2B5EF4-FFF2-40B4-BE49-F238E27FC236}">
                <a16:creationId xmlns:a16="http://schemas.microsoft.com/office/drawing/2014/main" id="{9F15E015-14EC-45FF-98A2-74AC0F1F6A1E}"/>
              </a:ext>
            </a:extLst>
          </p:cNvPr>
          <p:cNvGrpSpPr/>
          <p:nvPr/>
        </p:nvGrpSpPr>
        <p:grpSpPr>
          <a:xfrm>
            <a:off x="6251425" y="134934"/>
            <a:ext cx="486625" cy="512027"/>
            <a:chOff x="7037144" y="2379482"/>
            <a:chExt cx="616573" cy="648758"/>
          </a:xfrm>
        </p:grpSpPr>
        <p:grpSp>
          <p:nvGrpSpPr>
            <p:cNvPr id="64" name="Kuva 28" descr="Nainen ja lyhyt hiukset">
              <a:extLst>
                <a:ext uri="{FF2B5EF4-FFF2-40B4-BE49-F238E27FC236}">
                  <a16:creationId xmlns:a16="http://schemas.microsoft.com/office/drawing/2014/main" id="{503FD5E8-0757-49D3-AC2B-2580DBC8F784}"/>
                </a:ext>
              </a:extLst>
            </p:cNvPr>
            <p:cNvGrpSpPr/>
            <p:nvPr/>
          </p:nvGrpSpPr>
          <p:grpSpPr>
            <a:xfrm>
              <a:off x="7037144" y="2379482"/>
              <a:ext cx="616573" cy="648758"/>
              <a:chOff x="7037144" y="2379482"/>
              <a:chExt cx="616573" cy="648758"/>
            </a:xfrm>
          </p:grpSpPr>
          <p:sp>
            <p:nvSpPr>
              <p:cNvPr id="66" name="Vapaamuotoinen: Muoto 65">
                <a:extLst>
                  <a:ext uri="{FF2B5EF4-FFF2-40B4-BE49-F238E27FC236}">
                    <a16:creationId xmlns:a16="http://schemas.microsoft.com/office/drawing/2014/main" id="{A42A1F28-5115-40CE-969A-6985EBDF4E03}"/>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67" name="Vapaamuotoinen: Muoto 66">
                <a:extLst>
                  <a:ext uri="{FF2B5EF4-FFF2-40B4-BE49-F238E27FC236}">
                    <a16:creationId xmlns:a16="http://schemas.microsoft.com/office/drawing/2014/main" id="{582F9D2A-A8D9-4F66-9D56-5CDFBB8814CD}"/>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65" name="Kuva 64" descr="Iloiset kasvot">
              <a:extLst>
                <a:ext uri="{FF2B5EF4-FFF2-40B4-BE49-F238E27FC236}">
                  <a16:creationId xmlns:a16="http://schemas.microsoft.com/office/drawing/2014/main" id="{B9832BE8-D202-4BAE-96A3-3EF3F7C63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4865" y="2643566"/>
              <a:ext cx="304578" cy="314094"/>
            </a:xfrm>
            <a:prstGeom prst="rect">
              <a:avLst/>
            </a:prstGeom>
          </p:spPr>
        </p:pic>
      </p:grpSp>
      <p:grpSp>
        <p:nvGrpSpPr>
          <p:cNvPr id="75" name="Ryhmä 74">
            <a:extLst>
              <a:ext uri="{FF2B5EF4-FFF2-40B4-BE49-F238E27FC236}">
                <a16:creationId xmlns:a16="http://schemas.microsoft.com/office/drawing/2014/main" id="{5E2DFCD4-2EA4-4CCD-9961-193020FC4A15}"/>
              </a:ext>
            </a:extLst>
          </p:cNvPr>
          <p:cNvGrpSpPr/>
          <p:nvPr/>
        </p:nvGrpSpPr>
        <p:grpSpPr>
          <a:xfrm>
            <a:off x="9299869" y="134934"/>
            <a:ext cx="486625" cy="512027"/>
            <a:chOff x="7037144" y="2379482"/>
            <a:chExt cx="616573" cy="648758"/>
          </a:xfrm>
        </p:grpSpPr>
        <p:grpSp>
          <p:nvGrpSpPr>
            <p:cNvPr id="76" name="Kuva 28" descr="Nainen ja lyhyt hiukset">
              <a:extLst>
                <a:ext uri="{FF2B5EF4-FFF2-40B4-BE49-F238E27FC236}">
                  <a16:creationId xmlns:a16="http://schemas.microsoft.com/office/drawing/2014/main" id="{CEB0A672-4F9B-4CE0-9ED8-8A776E0BA6C0}"/>
                </a:ext>
              </a:extLst>
            </p:cNvPr>
            <p:cNvGrpSpPr/>
            <p:nvPr/>
          </p:nvGrpSpPr>
          <p:grpSpPr>
            <a:xfrm>
              <a:off x="7037144" y="2379482"/>
              <a:ext cx="616573" cy="648758"/>
              <a:chOff x="7037144" y="2379482"/>
              <a:chExt cx="616573" cy="648758"/>
            </a:xfrm>
          </p:grpSpPr>
          <p:sp>
            <p:nvSpPr>
              <p:cNvPr id="78" name="Vapaamuotoinen: Muoto 77">
                <a:extLst>
                  <a:ext uri="{FF2B5EF4-FFF2-40B4-BE49-F238E27FC236}">
                    <a16:creationId xmlns:a16="http://schemas.microsoft.com/office/drawing/2014/main" id="{EAB3D2AA-0745-47E3-9FD8-048E5937D58F}"/>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79" name="Vapaamuotoinen: Muoto 78">
                <a:extLst>
                  <a:ext uri="{FF2B5EF4-FFF2-40B4-BE49-F238E27FC236}">
                    <a16:creationId xmlns:a16="http://schemas.microsoft.com/office/drawing/2014/main" id="{12A26ED1-F184-42C7-A875-407DA8F4636A}"/>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77" name="Kuva 76" descr="Iloiset kasvot">
              <a:extLst>
                <a:ext uri="{FF2B5EF4-FFF2-40B4-BE49-F238E27FC236}">
                  <a16:creationId xmlns:a16="http://schemas.microsoft.com/office/drawing/2014/main" id="{D77F1CF8-D256-4A1E-BC5A-97533F0D33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4865" y="2643566"/>
              <a:ext cx="304578" cy="314094"/>
            </a:xfrm>
            <a:prstGeom prst="rect">
              <a:avLst/>
            </a:prstGeom>
          </p:spPr>
        </p:pic>
      </p:grpSp>
      <p:grpSp>
        <p:nvGrpSpPr>
          <p:cNvPr id="111" name="Ryhmä 110">
            <a:extLst>
              <a:ext uri="{FF2B5EF4-FFF2-40B4-BE49-F238E27FC236}">
                <a16:creationId xmlns:a16="http://schemas.microsoft.com/office/drawing/2014/main" id="{F9603A47-F9F1-4872-AAB8-217678AC0AC4}"/>
              </a:ext>
            </a:extLst>
          </p:cNvPr>
          <p:cNvGrpSpPr/>
          <p:nvPr/>
        </p:nvGrpSpPr>
        <p:grpSpPr>
          <a:xfrm>
            <a:off x="260640" y="646961"/>
            <a:ext cx="613732" cy="645772"/>
            <a:chOff x="7037144" y="2379482"/>
            <a:chExt cx="616573" cy="648758"/>
          </a:xfrm>
        </p:grpSpPr>
        <p:grpSp>
          <p:nvGrpSpPr>
            <p:cNvPr id="112" name="Kuva 28" descr="Nainen ja lyhyt hiukset">
              <a:extLst>
                <a:ext uri="{FF2B5EF4-FFF2-40B4-BE49-F238E27FC236}">
                  <a16:creationId xmlns:a16="http://schemas.microsoft.com/office/drawing/2014/main" id="{EB0C1A97-0AB2-4B33-8332-E8CE51CE235A}"/>
                </a:ext>
              </a:extLst>
            </p:cNvPr>
            <p:cNvGrpSpPr/>
            <p:nvPr/>
          </p:nvGrpSpPr>
          <p:grpSpPr>
            <a:xfrm>
              <a:off x="7037144" y="2379482"/>
              <a:ext cx="616573" cy="648758"/>
              <a:chOff x="7037144" y="2379482"/>
              <a:chExt cx="616573" cy="648758"/>
            </a:xfrm>
          </p:grpSpPr>
          <p:sp>
            <p:nvSpPr>
              <p:cNvPr id="114" name="Vapaamuotoinen: Muoto 113">
                <a:extLst>
                  <a:ext uri="{FF2B5EF4-FFF2-40B4-BE49-F238E27FC236}">
                    <a16:creationId xmlns:a16="http://schemas.microsoft.com/office/drawing/2014/main" id="{70413DC2-4551-48C2-A084-9F9B1FE684DB}"/>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15" name="Vapaamuotoinen: Muoto 114">
                <a:extLst>
                  <a:ext uri="{FF2B5EF4-FFF2-40B4-BE49-F238E27FC236}">
                    <a16:creationId xmlns:a16="http://schemas.microsoft.com/office/drawing/2014/main" id="{D7F75C28-F578-4FD9-A8E5-70D6CE09CCC6}"/>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113" name="Kuva 112" descr="Iloiset kasvot">
              <a:extLst>
                <a:ext uri="{FF2B5EF4-FFF2-40B4-BE49-F238E27FC236}">
                  <a16:creationId xmlns:a16="http://schemas.microsoft.com/office/drawing/2014/main" id="{92126F44-B0C2-4E86-BD39-38736F0DE2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4865" y="2643566"/>
              <a:ext cx="304578" cy="314094"/>
            </a:xfrm>
            <a:prstGeom prst="rect">
              <a:avLst/>
            </a:prstGeom>
          </p:spPr>
        </p:pic>
      </p:grpSp>
      <p:grpSp>
        <p:nvGrpSpPr>
          <p:cNvPr id="185" name="Ryhmä 184">
            <a:extLst>
              <a:ext uri="{FF2B5EF4-FFF2-40B4-BE49-F238E27FC236}">
                <a16:creationId xmlns:a16="http://schemas.microsoft.com/office/drawing/2014/main" id="{D891987E-C150-4CF5-B1B1-073B007C2829}"/>
              </a:ext>
            </a:extLst>
          </p:cNvPr>
          <p:cNvGrpSpPr/>
          <p:nvPr/>
        </p:nvGrpSpPr>
        <p:grpSpPr>
          <a:xfrm flipH="1">
            <a:off x="2189252" y="651941"/>
            <a:ext cx="627478" cy="662786"/>
            <a:chOff x="6595440" y="1697019"/>
            <a:chExt cx="630381" cy="665854"/>
          </a:xfrm>
        </p:grpSpPr>
        <p:grpSp>
          <p:nvGrpSpPr>
            <p:cNvPr id="186" name="Kuva 26" descr="Nainen päällä pipo">
              <a:extLst>
                <a:ext uri="{FF2B5EF4-FFF2-40B4-BE49-F238E27FC236}">
                  <a16:creationId xmlns:a16="http://schemas.microsoft.com/office/drawing/2014/main" id="{F72886D0-C95D-4E9E-8610-692CB6E4E255}"/>
                </a:ext>
              </a:extLst>
            </p:cNvPr>
            <p:cNvGrpSpPr/>
            <p:nvPr/>
          </p:nvGrpSpPr>
          <p:grpSpPr>
            <a:xfrm>
              <a:off x="6595440" y="1697019"/>
              <a:ext cx="630381" cy="665854"/>
              <a:chOff x="6595440" y="1697019"/>
              <a:chExt cx="630381" cy="665854"/>
            </a:xfrm>
          </p:grpSpPr>
          <p:sp>
            <p:nvSpPr>
              <p:cNvPr id="188" name="Vapaamuotoinen: Muoto 187">
                <a:extLst>
                  <a:ext uri="{FF2B5EF4-FFF2-40B4-BE49-F238E27FC236}">
                    <a16:creationId xmlns:a16="http://schemas.microsoft.com/office/drawing/2014/main" id="{71E4B073-2C1D-4654-9681-19B3DCB11F06}"/>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89" name="Vapaamuotoinen: Muoto 188">
                <a:extLst>
                  <a:ext uri="{FF2B5EF4-FFF2-40B4-BE49-F238E27FC236}">
                    <a16:creationId xmlns:a16="http://schemas.microsoft.com/office/drawing/2014/main" id="{231E9413-D72C-4DBC-8B3D-B6CC8CE18732}"/>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90" name="Vapaamuotoinen: Muoto 189">
                <a:extLst>
                  <a:ext uri="{FF2B5EF4-FFF2-40B4-BE49-F238E27FC236}">
                    <a16:creationId xmlns:a16="http://schemas.microsoft.com/office/drawing/2014/main" id="{060FBACB-EB48-44DB-A1CC-D2F94A5792CA}"/>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187" name="Kuva 186" descr="pusunaama ja suljetut silmät">
              <a:extLst>
                <a:ext uri="{FF2B5EF4-FFF2-40B4-BE49-F238E27FC236}">
                  <a16:creationId xmlns:a16="http://schemas.microsoft.com/office/drawing/2014/main" id="{8AF15A34-2B7D-4C30-8548-B19FE885A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149" y="1934361"/>
              <a:ext cx="304578" cy="304576"/>
            </a:xfrm>
            <a:prstGeom prst="rect">
              <a:avLst/>
            </a:prstGeom>
          </p:spPr>
        </p:pic>
      </p:grpSp>
      <p:sp>
        <p:nvSpPr>
          <p:cNvPr id="243" name="Tekstiruutu 242">
            <a:extLst>
              <a:ext uri="{FF2B5EF4-FFF2-40B4-BE49-F238E27FC236}">
                <a16:creationId xmlns:a16="http://schemas.microsoft.com/office/drawing/2014/main" id="{816192EA-F4FB-45AC-8A68-A92D43A4C4C8}"/>
              </a:ext>
            </a:extLst>
          </p:cNvPr>
          <p:cNvSpPr txBox="1"/>
          <p:nvPr/>
        </p:nvSpPr>
        <p:spPr>
          <a:xfrm>
            <a:off x="9141084" y="6334844"/>
            <a:ext cx="3050916" cy="276999"/>
          </a:xfrm>
          <a:prstGeom prst="rect">
            <a:avLst/>
          </a:prstGeom>
          <a:noFill/>
        </p:spPr>
        <p:txBody>
          <a:bodyPr wrap="square" lIns="0" tIns="0" rIns="0" bIns="0" rtlCol="0">
            <a:spAutoFit/>
          </a:bodyPr>
          <a:lstStyle/>
          <a:p>
            <a:pPr algn="ctr"/>
            <a:r>
              <a:rPr lang="fi-FI" b="1" dirty="0">
                <a:solidFill>
                  <a:srgbClr val="AFBDE4"/>
                </a:solidFill>
              </a:rPr>
              <a:t>Salatehtävä nuorelle</a:t>
            </a:r>
          </a:p>
        </p:txBody>
      </p:sp>
      <p:sp>
        <p:nvSpPr>
          <p:cNvPr id="93" name="Tekstiruutu 92">
            <a:extLst>
              <a:ext uri="{FF2B5EF4-FFF2-40B4-BE49-F238E27FC236}">
                <a16:creationId xmlns:a16="http://schemas.microsoft.com/office/drawing/2014/main" id="{7BDE03B0-A6C2-46C3-A08B-10F005654EC3}"/>
              </a:ext>
            </a:extLst>
          </p:cNvPr>
          <p:cNvSpPr txBox="1"/>
          <p:nvPr/>
        </p:nvSpPr>
        <p:spPr>
          <a:xfrm>
            <a:off x="6090886" y="6334844"/>
            <a:ext cx="3050916" cy="276999"/>
          </a:xfrm>
          <a:prstGeom prst="rect">
            <a:avLst/>
          </a:prstGeom>
          <a:noFill/>
        </p:spPr>
        <p:txBody>
          <a:bodyPr wrap="square" lIns="0" tIns="0" rIns="0" bIns="0" rtlCol="0">
            <a:spAutoFit/>
          </a:bodyPr>
          <a:lstStyle/>
          <a:p>
            <a:pPr algn="ctr"/>
            <a:r>
              <a:rPr lang="fi-FI" b="1" dirty="0">
                <a:solidFill>
                  <a:srgbClr val="AFBDE4"/>
                </a:solidFill>
              </a:rPr>
              <a:t>Ohjeistus nuorelle 2/2</a:t>
            </a:r>
          </a:p>
        </p:txBody>
      </p:sp>
      <p:sp>
        <p:nvSpPr>
          <p:cNvPr id="95" name="Tekstiruutu 94">
            <a:extLst>
              <a:ext uri="{FF2B5EF4-FFF2-40B4-BE49-F238E27FC236}">
                <a16:creationId xmlns:a16="http://schemas.microsoft.com/office/drawing/2014/main" id="{9415A7B0-EEC3-4CF7-B05F-0E1B92BE2B63}"/>
              </a:ext>
            </a:extLst>
          </p:cNvPr>
          <p:cNvSpPr txBox="1"/>
          <p:nvPr/>
        </p:nvSpPr>
        <p:spPr>
          <a:xfrm>
            <a:off x="3044862" y="2902827"/>
            <a:ext cx="3050916" cy="276999"/>
          </a:xfrm>
          <a:prstGeom prst="rect">
            <a:avLst/>
          </a:prstGeom>
          <a:noFill/>
        </p:spPr>
        <p:txBody>
          <a:bodyPr wrap="square" lIns="0" tIns="0" rIns="0" bIns="0" rtlCol="0">
            <a:spAutoFit/>
          </a:bodyPr>
          <a:lstStyle/>
          <a:p>
            <a:pPr algn="ctr"/>
            <a:r>
              <a:rPr lang="fi-FI" b="1" dirty="0">
                <a:solidFill>
                  <a:srgbClr val="F099C2"/>
                </a:solidFill>
              </a:rPr>
              <a:t>Ohjeistus huoltajalle 1/2</a:t>
            </a:r>
          </a:p>
        </p:txBody>
      </p:sp>
      <p:sp>
        <p:nvSpPr>
          <p:cNvPr id="97" name="Tekstiruutu 96">
            <a:extLst>
              <a:ext uri="{FF2B5EF4-FFF2-40B4-BE49-F238E27FC236}">
                <a16:creationId xmlns:a16="http://schemas.microsoft.com/office/drawing/2014/main" id="{87645D13-A373-4A60-BC29-7038D9A7B48D}"/>
              </a:ext>
            </a:extLst>
          </p:cNvPr>
          <p:cNvSpPr txBox="1"/>
          <p:nvPr/>
        </p:nvSpPr>
        <p:spPr>
          <a:xfrm>
            <a:off x="9141084" y="2902827"/>
            <a:ext cx="3050916" cy="276999"/>
          </a:xfrm>
          <a:prstGeom prst="rect">
            <a:avLst/>
          </a:prstGeom>
          <a:noFill/>
        </p:spPr>
        <p:txBody>
          <a:bodyPr wrap="square" lIns="0" tIns="0" rIns="0" bIns="0" rtlCol="0">
            <a:spAutoFit/>
          </a:bodyPr>
          <a:lstStyle/>
          <a:p>
            <a:pPr algn="ctr"/>
            <a:r>
              <a:rPr lang="fi-FI" b="1" dirty="0">
                <a:solidFill>
                  <a:srgbClr val="F099C2"/>
                </a:solidFill>
              </a:rPr>
              <a:t>Salatehtävä huoltajalle</a:t>
            </a:r>
          </a:p>
        </p:txBody>
      </p:sp>
      <p:sp>
        <p:nvSpPr>
          <p:cNvPr id="98" name="Tekstiruutu 97">
            <a:extLst>
              <a:ext uri="{FF2B5EF4-FFF2-40B4-BE49-F238E27FC236}">
                <a16:creationId xmlns:a16="http://schemas.microsoft.com/office/drawing/2014/main" id="{6489A415-5CD7-4E43-85B2-6B95071C5BE4}"/>
              </a:ext>
            </a:extLst>
          </p:cNvPr>
          <p:cNvSpPr txBox="1"/>
          <p:nvPr/>
        </p:nvSpPr>
        <p:spPr>
          <a:xfrm>
            <a:off x="6090886" y="2902827"/>
            <a:ext cx="3050916" cy="276999"/>
          </a:xfrm>
          <a:prstGeom prst="rect">
            <a:avLst/>
          </a:prstGeom>
          <a:noFill/>
        </p:spPr>
        <p:txBody>
          <a:bodyPr wrap="square" lIns="0" tIns="0" rIns="0" bIns="0" rtlCol="0">
            <a:spAutoFit/>
          </a:bodyPr>
          <a:lstStyle/>
          <a:p>
            <a:pPr algn="ctr"/>
            <a:r>
              <a:rPr lang="fi-FI" b="1" dirty="0">
                <a:solidFill>
                  <a:srgbClr val="F099C2"/>
                </a:solidFill>
              </a:rPr>
              <a:t>Ohjeistus huoltajalle 2/2</a:t>
            </a:r>
          </a:p>
        </p:txBody>
      </p:sp>
      <p:sp>
        <p:nvSpPr>
          <p:cNvPr id="106" name="Tekstiruutu 105">
            <a:extLst>
              <a:ext uri="{FF2B5EF4-FFF2-40B4-BE49-F238E27FC236}">
                <a16:creationId xmlns:a16="http://schemas.microsoft.com/office/drawing/2014/main" id="{E2D8EB3E-6DE0-4BCC-BE34-47839873033E}"/>
              </a:ext>
            </a:extLst>
          </p:cNvPr>
          <p:cNvSpPr txBox="1"/>
          <p:nvPr/>
        </p:nvSpPr>
        <p:spPr>
          <a:xfrm>
            <a:off x="3044862" y="6334844"/>
            <a:ext cx="3050916" cy="276999"/>
          </a:xfrm>
          <a:prstGeom prst="rect">
            <a:avLst/>
          </a:prstGeom>
          <a:noFill/>
        </p:spPr>
        <p:txBody>
          <a:bodyPr wrap="square" lIns="0" tIns="0" rIns="0" bIns="0" rtlCol="0">
            <a:spAutoFit/>
          </a:bodyPr>
          <a:lstStyle/>
          <a:p>
            <a:pPr algn="ctr"/>
            <a:r>
              <a:rPr lang="fi-FI" b="1" dirty="0">
                <a:solidFill>
                  <a:srgbClr val="AFBDE4"/>
                </a:solidFill>
              </a:rPr>
              <a:t>Ohjeistus nuorelle 1/2</a:t>
            </a:r>
          </a:p>
        </p:txBody>
      </p:sp>
      <p:sp>
        <p:nvSpPr>
          <p:cNvPr id="109" name="Sisällön paikkamerkki 2">
            <a:extLst>
              <a:ext uri="{FF2B5EF4-FFF2-40B4-BE49-F238E27FC236}">
                <a16:creationId xmlns:a16="http://schemas.microsoft.com/office/drawing/2014/main" id="{4A4322FE-64F4-40E6-BFB6-5FFAC0AC29CE}"/>
              </a:ext>
            </a:extLst>
          </p:cNvPr>
          <p:cNvSpPr txBox="1">
            <a:spLocks/>
          </p:cNvSpPr>
          <p:nvPr/>
        </p:nvSpPr>
        <p:spPr>
          <a:xfrm>
            <a:off x="12546263" y="25200"/>
            <a:ext cx="10512000" cy="4140000"/>
          </a:xfrm>
          <a:prstGeom prst="rect">
            <a:avLst/>
          </a:prstGeom>
        </p:spPr>
        <p:txBody>
          <a:bodyPr numCol="2"/>
          <a:lstStyle>
            <a:lvl1pPr marL="252003" indent="-252003" algn="l" defTabSz="914411" rtl="0" eaLnBrk="1" latinLnBrk="0" hangingPunct="1">
              <a:spcBef>
                <a:spcPts val="1001"/>
              </a:spcBef>
              <a:buClr>
                <a:schemeClr val="accent2"/>
              </a:buClr>
              <a:buSzPct val="80000"/>
              <a:buFont typeface="Microsoft Sans Serif" pitchFamily="34" charset="0"/>
              <a:buChar char="•"/>
              <a:defRPr sz="2800" kern="1200">
                <a:solidFill>
                  <a:schemeClr val="tx1"/>
                </a:solidFill>
                <a:latin typeface="+mn-lt"/>
                <a:ea typeface="+mn-ea"/>
                <a:cs typeface="+mn-cs"/>
              </a:defRPr>
            </a:lvl1pPr>
            <a:lvl2pPr marL="504006"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2pPr>
            <a:lvl3pPr marL="756009"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3pPr>
            <a:lvl4pPr marL="1008013"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4pPr>
            <a:lvl5pPr marL="1260016"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5pPr>
            <a:lvl6pPr marL="1512019"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6pPr>
            <a:lvl7pPr marL="1764022"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7pPr>
            <a:lvl8pPr marL="2016025"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8pPr>
            <a:lvl9pPr marL="2268028" indent="-252003" algn="l" defTabSz="914411" rtl="0" eaLnBrk="1" latinLnBrk="0" hangingPunct="1">
              <a:spcBef>
                <a:spcPts val="1001"/>
              </a:spcBef>
              <a:buClr>
                <a:schemeClr val="accent2"/>
              </a:buClr>
              <a:buSzPct val="80000"/>
              <a:buFont typeface="Arial" pitchFamily="34" charset="0"/>
              <a:buChar char="•"/>
              <a:defRPr sz="2800" kern="1200">
                <a:solidFill>
                  <a:schemeClr val="tx1"/>
                </a:solidFill>
                <a:latin typeface="+mn-lt"/>
                <a:ea typeface="+mn-ea"/>
                <a:cs typeface="+mn-cs"/>
              </a:defRPr>
            </a:lvl9pPr>
          </a:lstStyle>
          <a:p>
            <a:endParaRPr lang="fi-FI" dirty="0"/>
          </a:p>
        </p:txBody>
      </p:sp>
      <p:grpSp>
        <p:nvGrpSpPr>
          <p:cNvPr id="5" name="Ryhmä 4">
            <a:extLst>
              <a:ext uri="{FF2B5EF4-FFF2-40B4-BE49-F238E27FC236}">
                <a16:creationId xmlns:a16="http://schemas.microsoft.com/office/drawing/2014/main" id="{89BC9DC6-0AB8-49C0-9826-5C92FE1BCA76}"/>
              </a:ext>
            </a:extLst>
          </p:cNvPr>
          <p:cNvGrpSpPr/>
          <p:nvPr/>
        </p:nvGrpSpPr>
        <p:grpSpPr>
          <a:xfrm>
            <a:off x="10152552" y="1630454"/>
            <a:ext cx="1653800" cy="1019029"/>
            <a:chOff x="11081880" y="1223645"/>
            <a:chExt cx="2410006" cy="1484984"/>
          </a:xfrm>
        </p:grpSpPr>
        <p:pic>
          <p:nvPicPr>
            <p:cNvPr id="120" name="Kuva 119" descr="Kamera tasaisella täytöllä">
              <a:extLst>
                <a:ext uri="{FF2B5EF4-FFF2-40B4-BE49-F238E27FC236}">
                  <a16:creationId xmlns:a16="http://schemas.microsoft.com/office/drawing/2014/main" id="{2F2516A9-5C7D-4B0E-B584-779F9812E5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11909" y="1628652"/>
              <a:ext cx="1079977" cy="1079977"/>
            </a:xfrm>
            <a:prstGeom prst="rect">
              <a:avLst/>
            </a:prstGeom>
          </p:spPr>
        </p:pic>
        <p:pic>
          <p:nvPicPr>
            <p:cNvPr id="121" name="Kuva 120" descr="Polaroid-kuvat tasaisella täytöllä">
              <a:extLst>
                <a:ext uri="{FF2B5EF4-FFF2-40B4-BE49-F238E27FC236}">
                  <a16:creationId xmlns:a16="http://schemas.microsoft.com/office/drawing/2014/main" id="{F9FB7AC6-FC5A-4F0C-BCB2-500B5E4A0F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81880" y="1223645"/>
              <a:ext cx="1343110" cy="1343110"/>
            </a:xfrm>
            <a:prstGeom prst="rect">
              <a:avLst/>
            </a:prstGeom>
          </p:spPr>
        </p:pic>
      </p:grpSp>
      <p:grpSp>
        <p:nvGrpSpPr>
          <p:cNvPr id="128" name="Ryhmä 127">
            <a:extLst>
              <a:ext uri="{FF2B5EF4-FFF2-40B4-BE49-F238E27FC236}">
                <a16:creationId xmlns:a16="http://schemas.microsoft.com/office/drawing/2014/main" id="{33EEC92E-A55A-4DBD-9554-DCD662EAFACF}"/>
              </a:ext>
            </a:extLst>
          </p:cNvPr>
          <p:cNvGrpSpPr/>
          <p:nvPr/>
        </p:nvGrpSpPr>
        <p:grpSpPr>
          <a:xfrm>
            <a:off x="9534712" y="2022010"/>
            <a:ext cx="545505" cy="576202"/>
            <a:chOff x="6595440" y="1697019"/>
            <a:chExt cx="630381" cy="665854"/>
          </a:xfrm>
        </p:grpSpPr>
        <p:grpSp>
          <p:nvGrpSpPr>
            <p:cNvPr id="129" name="Kuva 26" descr="Nainen päällä pipo">
              <a:extLst>
                <a:ext uri="{FF2B5EF4-FFF2-40B4-BE49-F238E27FC236}">
                  <a16:creationId xmlns:a16="http://schemas.microsoft.com/office/drawing/2014/main" id="{BBA00409-2CF6-4483-AA6F-A0DB5D07BDCE}"/>
                </a:ext>
              </a:extLst>
            </p:cNvPr>
            <p:cNvGrpSpPr/>
            <p:nvPr/>
          </p:nvGrpSpPr>
          <p:grpSpPr>
            <a:xfrm>
              <a:off x="6595440" y="1697019"/>
              <a:ext cx="630381" cy="665854"/>
              <a:chOff x="6595440" y="1697019"/>
              <a:chExt cx="630381" cy="665854"/>
            </a:xfrm>
          </p:grpSpPr>
          <p:sp>
            <p:nvSpPr>
              <p:cNvPr id="131" name="Vapaamuotoinen: Muoto 130">
                <a:extLst>
                  <a:ext uri="{FF2B5EF4-FFF2-40B4-BE49-F238E27FC236}">
                    <a16:creationId xmlns:a16="http://schemas.microsoft.com/office/drawing/2014/main" id="{55933033-1640-4E6B-849D-C3D886CC0BAF}"/>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32" name="Vapaamuotoinen: Muoto 131">
                <a:extLst>
                  <a:ext uri="{FF2B5EF4-FFF2-40B4-BE49-F238E27FC236}">
                    <a16:creationId xmlns:a16="http://schemas.microsoft.com/office/drawing/2014/main" id="{2B5B05B7-8C08-4102-A889-596860359D98}"/>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33" name="Vapaamuotoinen: Muoto 132">
                <a:extLst>
                  <a:ext uri="{FF2B5EF4-FFF2-40B4-BE49-F238E27FC236}">
                    <a16:creationId xmlns:a16="http://schemas.microsoft.com/office/drawing/2014/main" id="{7990F978-CC42-49C3-A2AB-38C04E1F03D4}"/>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130" name="Kuva 129" descr="pusunaama ja suljetut silmät">
              <a:extLst>
                <a:ext uri="{FF2B5EF4-FFF2-40B4-BE49-F238E27FC236}">
                  <a16:creationId xmlns:a16="http://schemas.microsoft.com/office/drawing/2014/main" id="{B2802134-1706-4BB2-A99B-20A2F5D26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149" y="1934361"/>
              <a:ext cx="304578" cy="304576"/>
            </a:xfrm>
            <a:prstGeom prst="rect">
              <a:avLst/>
            </a:prstGeom>
          </p:spPr>
        </p:pic>
      </p:grpSp>
      <p:pic>
        <p:nvPicPr>
          <p:cNvPr id="156" name="Kuva 155" descr="Kuplat tasaisella täytöllä">
            <a:extLst>
              <a:ext uri="{FF2B5EF4-FFF2-40B4-BE49-F238E27FC236}">
                <a16:creationId xmlns:a16="http://schemas.microsoft.com/office/drawing/2014/main" id="{872ECA6B-460D-4C97-B796-64025D4938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80217" y="5087385"/>
            <a:ext cx="1135310" cy="1135309"/>
          </a:xfrm>
          <a:prstGeom prst="rect">
            <a:avLst/>
          </a:prstGeom>
        </p:spPr>
      </p:pic>
      <p:pic>
        <p:nvPicPr>
          <p:cNvPr id="157" name="Kuva 156" descr="Kysymysmerkki tasaisella täytöllä">
            <a:extLst>
              <a:ext uri="{FF2B5EF4-FFF2-40B4-BE49-F238E27FC236}">
                <a16:creationId xmlns:a16="http://schemas.microsoft.com/office/drawing/2014/main" id="{103A7A5C-1840-4F2A-990B-4F22277495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91774" y="5807848"/>
            <a:ext cx="488052" cy="488051"/>
          </a:xfrm>
          <a:prstGeom prst="rect">
            <a:avLst/>
          </a:prstGeom>
        </p:spPr>
      </p:pic>
      <p:pic>
        <p:nvPicPr>
          <p:cNvPr id="159" name="Kuva 158" descr="Huutomerkki tasaisella täytöllä">
            <a:extLst>
              <a:ext uri="{FF2B5EF4-FFF2-40B4-BE49-F238E27FC236}">
                <a16:creationId xmlns:a16="http://schemas.microsoft.com/office/drawing/2014/main" id="{0311BA99-5DD0-4D66-91FE-D66868155CC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540910">
            <a:off x="11221086" y="4938376"/>
            <a:ext cx="730624" cy="730623"/>
          </a:xfrm>
          <a:prstGeom prst="rect">
            <a:avLst/>
          </a:prstGeom>
        </p:spPr>
      </p:pic>
      <p:pic>
        <p:nvPicPr>
          <p:cNvPr id="160" name="Kuva 159" descr="Huutomerkki tasaisella täytöllä">
            <a:extLst>
              <a:ext uri="{FF2B5EF4-FFF2-40B4-BE49-F238E27FC236}">
                <a16:creationId xmlns:a16="http://schemas.microsoft.com/office/drawing/2014/main" id="{04152DFD-D415-4021-8999-FB20D0828A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773214" flipH="1">
            <a:off x="9667279" y="5208784"/>
            <a:ext cx="418433" cy="418435"/>
          </a:xfrm>
          <a:prstGeom prst="rect">
            <a:avLst/>
          </a:prstGeom>
        </p:spPr>
      </p:pic>
      <p:pic>
        <p:nvPicPr>
          <p:cNvPr id="161" name="Kuva 160" descr="Kimaltava sydän tasaisella täytöllä">
            <a:extLst>
              <a:ext uri="{FF2B5EF4-FFF2-40B4-BE49-F238E27FC236}">
                <a16:creationId xmlns:a16="http://schemas.microsoft.com/office/drawing/2014/main" id="{13F86FA5-F1BA-43AF-9014-B9F2C3E50C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32865" y="5759909"/>
            <a:ext cx="566965" cy="566965"/>
          </a:xfrm>
          <a:prstGeom prst="rect">
            <a:avLst/>
          </a:prstGeom>
        </p:spPr>
      </p:pic>
    </p:spTree>
    <p:extLst>
      <p:ext uri="{BB962C8B-B14F-4D97-AF65-F5344CB8AC3E}">
        <p14:creationId xmlns:p14="http://schemas.microsoft.com/office/powerpoint/2010/main" val="195835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6">
            <a:extLst>
              <a:ext uri="{FF2B5EF4-FFF2-40B4-BE49-F238E27FC236}">
                <a16:creationId xmlns:a16="http://schemas.microsoft.com/office/drawing/2014/main" id="{30F77B3B-2D51-4070-A854-883D34B302C0}"/>
              </a:ext>
            </a:extLst>
          </p:cNvPr>
          <p:cNvGraphicFramePr>
            <a:graphicFrameLocks noGrp="1"/>
          </p:cNvGraphicFramePr>
          <p:nvPr/>
        </p:nvGraphicFramePr>
        <p:xfrm>
          <a:off x="0" y="3"/>
          <a:ext cx="12192000" cy="6857998"/>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79631424"/>
                    </a:ext>
                  </a:extLst>
                </a:gridCol>
                <a:gridCol w="3048000">
                  <a:extLst>
                    <a:ext uri="{9D8B030D-6E8A-4147-A177-3AD203B41FA5}">
                      <a16:colId xmlns:a16="http://schemas.microsoft.com/office/drawing/2014/main" val="1590098175"/>
                    </a:ext>
                  </a:extLst>
                </a:gridCol>
                <a:gridCol w="3048000">
                  <a:extLst>
                    <a:ext uri="{9D8B030D-6E8A-4147-A177-3AD203B41FA5}">
                      <a16:colId xmlns:a16="http://schemas.microsoft.com/office/drawing/2014/main" val="2087333136"/>
                    </a:ext>
                  </a:extLst>
                </a:gridCol>
                <a:gridCol w="3048000">
                  <a:extLst>
                    <a:ext uri="{9D8B030D-6E8A-4147-A177-3AD203B41FA5}">
                      <a16:colId xmlns:a16="http://schemas.microsoft.com/office/drawing/2014/main" val="4273412493"/>
                    </a:ext>
                  </a:extLst>
                </a:gridCol>
              </a:tblGrid>
              <a:tr h="3428999">
                <a:tc>
                  <a:txBody>
                    <a:bodyPr/>
                    <a:lstStyle/>
                    <a:p>
                      <a:pPr algn="ctr">
                        <a:lnSpc>
                          <a:spcPct val="150000"/>
                        </a:lnSpc>
                      </a:pPr>
                      <a:r>
                        <a:rPr lang="fi-FI" sz="1600" b="1" dirty="0"/>
                        <a:t>Huoltaja</a:t>
                      </a:r>
                    </a:p>
                    <a:p>
                      <a:pPr algn="ctr">
                        <a:lnSpc>
                          <a:spcPts val="1400"/>
                        </a:lnSpc>
                      </a:pPr>
                      <a:r>
                        <a:rPr lang="fi-FI" sz="1200" b="1" dirty="0"/>
                        <a:t>Mikä tässä koulupäivässä </a:t>
                      </a:r>
                      <a:br>
                        <a:rPr lang="fi-FI" sz="1200" b="1" dirty="0"/>
                      </a:br>
                      <a:r>
                        <a:rPr lang="fi-FI" sz="1200" b="1" dirty="0"/>
                        <a:t>oli mukavaa?</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algn="ctr">
                        <a:lnSpc>
                          <a:spcPct val="150000"/>
                        </a:lnSpc>
                      </a:pPr>
                      <a:r>
                        <a:rPr lang="fi-FI" sz="1600" b="1" kern="1200" dirty="0">
                          <a:solidFill>
                            <a:schemeClr val="tx1"/>
                          </a:solidFill>
                          <a:latin typeface="+mn-lt"/>
                          <a:ea typeface="+mn-ea"/>
                          <a:cs typeface="+mn-cs"/>
                        </a:rPr>
                        <a:t>Huoltaja</a:t>
                      </a:r>
                    </a:p>
                    <a:p>
                      <a:pPr marL="0" algn="ctr" defTabSz="914400" rtl="0" eaLnBrk="1" latinLnBrk="0" hangingPunct="1">
                        <a:lnSpc>
                          <a:spcPts val="1400"/>
                        </a:lnSpc>
                      </a:pPr>
                      <a:r>
                        <a:rPr lang="fi-FI" sz="1200" b="1" kern="1200" dirty="0">
                          <a:solidFill>
                            <a:schemeClr val="tx1"/>
                          </a:solidFill>
                          <a:latin typeface="+mn-lt"/>
                          <a:ea typeface="+mn-ea"/>
                          <a:cs typeface="+mn-cs"/>
                        </a:rPr>
                        <a:t>Mihin asioihin tarvitset </a:t>
                      </a:r>
                      <a:br>
                        <a:rPr lang="fi-FI" sz="1200" b="1" kern="1200" dirty="0">
                          <a:solidFill>
                            <a:schemeClr val="tx1"/>
                          </a:solidFill>
                          <a:latin typeface="+mn-lt"/>
                          <a:ea typeface="+mn-ea"/>
                          <a:cs typeface="+mn-cs"/>
                        </a:rPr>
                      </a:br>
                      <a:r>
                        <a:rPr lang="fi-FI" sz="1200" b="1" kern="1200" dirty="0">
                          <a:solidFill>
                            <a:schemeClr val="tx1"/>
                          </a:solidFill>
                          <a:latin typeface="+mn-lt"/>
                          <a:ea typeface="+mn-ea"/>
                          <a:cs typeface="+mn-cs"/>
                        </a:rPr>
                        <a:t>minua nyt erityisesti?</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r>
                        <a:rPr lang="fi-FI" sz="1200" b="1" dirty="0"/>
                        <a:t>Pohtikaa perheen elintapoja </a:t>
                      </a:r>
                      <a:br>
                        <a:rPr lang="fi-FI" sz="1200" b="1" dirty="0"/>
                      </a:br>
                      <a:r>
                        <a:rPr lang="fi-FI" sz="1200" b="1" dirty="0"/>
                        <a:t>(ravitsemus, liikunta, lepo). </a:t>
                      </a:r>
                      <a:br>
                        <a:rPr lang="fi-FI" sz="1200" b="1" dirty="0"/>
                      </a:br>
                      <a:r>
                        <a:rPr lang="fi-FI" sz="1200" b="1" dirty="0"/>
                        <a:t>Ovatko kaikki perheenjäsenet </a:t>
                      </a:r>
                      <a:br>
                        <a:rPr lang="fi-FI" sz="1200" b="1" dirty="0"/>
                      </a:br>
                      <a:r>
                        <a:rPr lang="fi-FI" sz="1200" b="1" dirty="0"/>
                        <a:t>tyytyväisiä mahdollisuuksiinsa </a:t>
                      </a:r>
                      <a:br>
                        <a:rPr lang="fi-FI" sz="1200" b="1" dirty="0"/>
                      </a:br>
                      <a:r>
                        <a:rPr lang="fi-FI" sz="1200" b="1" dirty="0"/>
                        <a:t>esimerkiksi harrastaa tai nukkua.</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p>
                    <a:p>
                      <a:pPr marL="0" marR="0" lvl="0" indent="0" algn="ctr" defTabSz="914400" rtl="0" eaLnBrk="1" fontAlgn="auto" latinLnBrk="0" hangingPunct="1">
                        <a:lnSpc>
                          <a:spcPts val="1400"/>
                        </a:lnSpc>
                        <a:spcBef>
                          <a:spcPts val="0"/>
                        </a:spcBef>
                        <a:spcAft>
                          <a:spcPts val="0"/>
                        </a:spcAft>
                        <a:buClrTx/>
                        <a:buSzTx/>
                        <a:buFontTx/>
                        <a:buNone/>
                        <a:tabLst/>
                        <a:defRPr/>
                      </a:pPr>
                      <a:r>
                        <a:rPr lang="fi-FI" sz="1200" b="1" kern="1200" dirty="0">
                          <a:solidFill>
                            <a:schemeClr val="tx1"/>
                          </a:solidFill>
                          <a:latin typeface="+mn-lt"/>
                          <a:ea typeface="+mn-ea"/>
                          <a:cs typeface="+mn-cs"/>
                        </a:rPr>
                        <a:t>Ketä tai mitä </a:t>
                      </a:r>
                      <a:br>
                        <a:rPr lang="fi-FI" sz="1200" b="1" kern="1200" dirty="0">
                          <a:solidFill>
                            <a:schemeClr val="tx1"/>
                          </a:solidFill>
                          <a:latin typeface="+mn-lt"/>
                          <a:ea typeface="+mn-ea"/>
                          <a:cs typeface="+mn-cs"/>
                        </a:rPr>
                      </a:br>
                      <a:r>
                        <a:rPr lang="fi-FI" sz="1200" b="1" kern="1200" dirty="0">
                          <a:solidFill>
                            <a:schemeClr val="tx1"/>
                          </a:solidFill>
                          <a:latin typeface="+mn-lt"/>
                          <a:ea typeface="+mn-ea"/>
                          <a:cs typeface="+mn-cs"/>
                        </a:rPr>
                        <a:t>seuraat somessa?</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r>
                        <a:rPr lang="fi-FI" sz="1200" b="1" kern="1200" dirty="0">
                          <a:solidFill>
                            <a:schemeClr val="tx1"/>
                          </a:solidFill>
                          <a:latin typeface="+mn-lt"/>
                          <a:ea typeface="+mn-ea"/>
                          <a:cs typeface="+mn-cs"/>
                        </a:rPr>
                        <a:t>Paljastakaa ruutuaikanne toisillenne.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p>
                    <a:p>
                      <a:pPr algn="ctr">
                        <a:lnSpc>
                          <a:spcPts val="1400"/>
                        </a:lnSpc>
                      </a:pPr>
                      <a:r>
                        <a:rPr lang="fi-FI" sz="1200" b="1" dirty="0"/>
                        <a:t>Syntyikö tänään </a:t>
                      </a:r>
                      <a:br>
                        <a:rPr lang="fi-FI" sz="1200" b="1" dirty="0"/>
                      </a:br>
                      <a:r>
                        <a:rPr lang="fi-FI" sz="1200" b="1" dirty="0"/>
                        <a:t>uusia unelmia?</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br>
                        <a:rPr lang="fi-FI" sz="1200" b="1" dirty="0"/>
                      </a:br>
                      <a:r>
                        <a:rPr lang="fi-FI" sz="1200" b="1" dirty="0"/>
                        <a:t>Haaveilua ja unelmointiakin voi harjoitella. Heittäytykää hetkeksi ideoimaan, millaisia asioita toivotte tulevaisuudelta. Jos saisitte kolme toivetta, mitkä ne olisivat?</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3073623"/>
                  </a:ext>
                </a:extLst>
              </a:tr>
              <a:tr h="342899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p>
                    <a:p>
                      <a:pPr algn="ctr">
                        <a:lnSpc>
                          <a:spcPts val="1400"/>
                        </a:lnSpc>
                      </a:pPr>
                      <a:r>
                        <a:rPr lang="fi-FI" sz="1200" b="1" dirty="0"/>
                        <a:t>Minkälaista on olla </a:t>
                      </a:r>
                      <a:br>
                        <a:rPr lang="fi-FI" sz="1200" b="1" dirty="0"/>
                      </a:br>
                      <a:r>
                        <a:rPr lang="fi-FI" sz="1200" b="1" dirty="0"/>
                        <a:t>nuori nykyaikana?</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br>
                        <a:rPr lang="fi-FI" sz="1200" b="1" dirty="0"/>
                      </a:br>
                      <a:r>
                        <a:rPr lang="fi-FI" sz="1200" b="1" dirty="0"/>
                        <a:t>Päivittäkää kodin säännöt yhdessä. Tuntuvatko säännöt toimivalta kaikkien osapuolien mielestä? Perustelkaa mielipiteenne toisillenne.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p>
                    <a:p>
                      <a:pPr algn="ctr">
                        <a:lnSpc>
                          <a:spcPts val="1400"/>
                        </a:lnSpc>
                      </a:pPr>
                      <a:r>
                        <a:rPr lang="fi-FI" sz="1200" b="1" dirty="0"/>
                        <a:t>Kenen kanssa vietät aikaa </a:t>
                      </a:r>
                      <a:br>
                        <a:rPr lang="fi-FI" sz="1200" b="1" dirty="0"/>
                      </a:br>
                      <a:r>
                        <a:rPr lang="fi-FI" sz="1200" b="1" dirty="0"/>
                        <a:t>koulussa ja vapaa-ajalla? </a:t>
                      </a:r>
                      <a:br>
                        <a:rPr lang="fi-FI" sz="1200" b="1" dirty="0"/>
                      </a:br>
                      <a:r>
                        <a:rPr lang="fi-FI" sz="1200" b="1" dirty="0"/>
                        <a:t>Oletko tutustunut uusiin kavereihin yläkoulussa?</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r>
                        <a:rPr lang="fi-FI" sz="1200" b="1" dirty="0"/>
                        <a:t>Viettäkää aikaa ystävien kanssa. </a:t>
                      </a:r>
                      <a:br>
                        <a:rPr lang="fi-FI" sz="1200" b="1" dirty="0"/>
                      </a:br>
                      <a:r>
                        <a:rPr lang="fi-FI" sz="1200" b="1" dirty="0"/>
                        <a:t>Laita viestiä tai soita ystävälle.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 ja nuori</a:t>
                      </a:r>
                    </a:p>
                    <a:p>
                      <a:pPr algn="ctr">
                        <a:lnSpc>
                          <a:spcPts val="1400"/>
                        </a:lnSpc>
                      </a:pPr>
                      <a:r>
                        <a:rPr lang="fi-FI" sz="1200" b="1" dirty="0"/>
                        <a:t>Jos saisitte viikon vapaata </a:t>
                      </a:r>
                      <a:br>
                        <a:rPr lang="fi-FI" sz="1200" b="1" dirty="0"/>
                      </a:br>
                      <a:r>
                        <a:rPr lang="fi-FI" sz="1200" b="1" dirty="0"/>
                        <a:t>ja saisitte tehdä mitä tahansa yhdessä, mihin käyttäisitte ajan?</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indent="-90000" algn="ctr">
                        <a:lnSpc>
                          <a:spcPct val="150000"/>
                        </a:lnSpc>
                        <a:tabLst>
                          <a:tab pos="90000" algn="l"/>
                        </a:tabLst>
                      </a:pPr>
                      <a:r>
                        <a:rPr kumimoji="0" lang="fi-FI" sz="1600" b="1" i="0" u="none" strike="noStrike" kern="1200" cap="none" spc="0" normalizeH="0" baseline="0" noProof="0" dirty="0">
                          <a:ln>
                            <a:noFill/>
                          </a:ln>
                          <a:solidFill>
                            <a:srgbClr val="333333"/>
                          </a:solidFill>
                          <a:effectLst/>
                          <a:uLnTx/>
                          <a:uFillTx/>
                          <a:latin typeface="+mn-lt"/>
                          <a:ea typeface="+mn-ea"/>
                          <a:cs typeface="+mn-cs"/>
                        </a:rPr>
                        <a:t>Huoltaja</a:t>
                      </a:r>
                      <a:endParaRPr kumimoji="0" lang="fi-FI" sz="1200" b="1" i="0" u="none" strike="noStrike" kern="1200" cap="none" spc="0" normalizeH="0" baseline="0" noProof="0" dirty="0">
                        <a:ln>
                          <a:noFill/>
                        </a:ln>
                        <a:solidFill>
                          <a:srgbClr val="333333"/>
                        </a:solidFill>
                        <a:effectLst/>
                        <a:uLnTx/>
                        <a:uFillTx/>
                        <a:latin typeface="+mn-lt"/>
                        <a:ea typeface="+mn-ea"/>
                        <a:cs typeface="+mn-cs"/>
                      </a:endParaRPr>
                    </a:p>
                    <a:p>
                      <a:pPr indent="-90000" algn="ctr">
                        <a:lnSpc>
                          <a:spcPts val="1400"/>
                        </a:lnSpc>
                        <a:tabLst>
                          <a:tab pos="90000" algn="l"/>
                        </a:tabLst>
                      </a:pPr>
                      <a:r>
                        <a:rPr lang="fi-FI" sz="1200" b="1" kern="1200" dirty="0">
                          <a:solidFill>
                            <a:schemeClr val="tx1"/>
                          </a:solidFill>
                          <a:latin typeface="+mn-lt"/>
                          <a:ea typeface="+mn-ea"/>
                          <a:cs typeface="+mn-cs"/>
                        </a:rPr>
                        <a:t>Onko jotain sellaista, </a:t>
                      </a:r>
                      <a:br>
                        <a:rPr lang="fi-FI" sz="1200" b="1" kern="1200" dirty="0">
                          <a:solidFill>
                            <a:schemeClr val="tx1"/>
                          </a:solidFill>
                          <a:latin typeface="+mn-lt"/>
                          <a:ea typeface="+mn-ea"/>
                          <a:cs typeface="+mn-cs"/>
                        </a:rPr>
                      </a:br>
                      <a:r>
                        <a:rPr lang="fi-FI" sz="1200" b="1" kern="1200" dirty="0">
                          <a:solidFill>
                            <a:schemeClr val="tx1"/>
                          </a:solidFill>
                          <a:latin typeface="+mn-lt"/>
                          <a:ea typeface="+mn-ea"/>
                          <a:cs typeface="+mn-cs"/>
                        </a:rPr>
                        <a:t>mitä on ollut vaikea ottaa puheeksi </a:t>
                      </a:r>
                      <a:br>
                        <a:rPr lang="fi-FI" sz="1200" b="1" kern="1200" dirty="0">
                          <a:solidFill>
                            <a:schemeClr val="tx1"/>
                          </a:solidFill>
                          <a:latin typeface="+mn-lt"/>
                          <a:ea typeface="+mn-ea"/>
                          <a:cs typeface="+mn-cs"/>
                        </a:rPr>
                      </a:br>
                      <a:r>
                        <a:rPr lang="fi-FI" sz="1200" b="1" kern="1200" dirty="0">
                          <a:solidFill>
                            <a:schemeClr val="tx1"/>
                          </a:solidFill>
                          <a:latin typeface="+mn-lt"/>
                          <a:ea typeface="+mn-ea"/>
                          <a:cs typeface="+mn-cs"/>
                        </a:rPr>
                        <a:t>ja josta haluaisit puhua kanssani?</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br>
                        <a:rPr lang="fi-FI" sz="1200" b="1" dirty="0"/>
                      </a:br>
                      <a:r>
                        <a:rPr lang="fi-FI" sz="1200" b="1" dirty="0"/>
                        <a:t>Muista, että toisen kertoma voi herättää voimakkaitakin tunteita, pysähdy havainnoimaan itseäsi </a:t>
                      </a:r>
                      <a:br>
                        <a:rPr lang="fi-FI" sz="1200" b="1" dirty="0"/>
                      </a:br>
                      <a:r>
                        <a:rPr lang="fi-FI" sz="1200" b="1" dirty="0"/>
                        <a:t>ennen kuin reagoit. </a:t>
                      </a:r>
                      <a:br>
                        <a:rPr lang="fi-FI" sz="1200" b="1" dirty="0"/>
                      </a:br>
                      <a:r>
                        <a:rPr lang="fi-FI" sz="1200" b="1" dirty="0"/>
                        <a:t>Vaikeista asioista puhuminen on merkki luottamuksesta. Kertokaa lopuksi </a:t>
                      </a:r>
                      <a:br>
                        <a:rPr lang="fi-FI" sz="1200" b="1" dirty="0"/>
                      </a:br>
                      <a:r>
                        <a:rPr lang="fi-FI" sz="1200" b="1" dirty="0"/>
                        <a:t>halutessanne toisillenne </a:t>
                      </a:r>
                      <a:br>
                        <a:rPr lang="fi-FI" sz="1200" b="1" dirty="0"/>
                      </a:br>
                      <a:r>
                        <a:rPr lang="fi-FI" sz="1200" b="1" dirty="0"/>
                        <a:t>mieleen painuvin mokanne.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108356978"/>
                  </a:ext>
                </a:extLst>
              </a:tr>
            </a:tbl>
          </a:graphicData>
        </a:graphic>
      </p:graphicFrame>
      <p:grpSp>
        <p:nvGrpSpPr>
          <p:cNvPr id="134" name="Ryhmä 133">
            <a:extLst>
              <a:ext uri="{FF2B5EF4-FFF2-40B4-BE49-F238E27FC236}">
                <a16:creationId xmlns:a16="http://schemas.microsoft.com/office/drawing/2014/main" id="{A06CEC03-B82F-4636-9E27-8A872F3571F8}"/>
              </a:ext>
            </a:extLst>
          </p:cNvPr>
          <p:cNvGrpSpPr/>
          <p:nvPr/>
        </p:nvGrpSpPr>
        <p:grpSpPr>
          <a:xfrm>
            <a:off x="154538" y="134934"/>
            <a:ext cx="9631956" cy="3941028"/>
            <a:chOff x="154536" y="134934"/>
            <a:chExt cx="9631955" cy="3941027"/>
          </a:xfrm>
        </p:grpSpPr>
        <p:grpSp>
          <p:nvGrpSpPr>
            <p:cNvPr id="46" name="Ryhmä 45">
              <a:extLst>
                <a:ext uri="{FF2B5EF4-FFF2-40B4-BE49-F238E27FC236}">
                  <a16:creationId xmlns:a16="http://schemas.microsoft.com/office/drawing/2014/main" id="{2BCAB14D-05E6-49BD-B6E0-2F926B231CE0}"/>
                </a:ext>
              </a:extLst>
            </p:cNvPr>
            <p:cNvGrpSpPr/>
            <p:nvPr/>
          </p:nvGrpSpPr>
          <p:grpSpPr>
            <a:xfrm>
              <a:off x="154536" y="134934"/>
              <a:ext cx="486625" cy="512027"/>
              <a:chOff x="7037144" y="2379482"/>
              <a:chExt cx="616573" cy="648758"/>
            </a:xfrm>
          </p:grpSpPr>
          <p:grpSp>
            <p:nvGrpSpPr>
              <p:cNvPr id="30" name="Kuva 28" descr="Nainen ja lyhyt hiukset">
                <a:extLst>
                  <a:ext uri="{FF2B5EF4-FFF2-40B4-BE49-F238E27FC236}">
                    <a16:creationId xmlns:a16="http://schemas.microsoft.com/office/drawing/2014/main" id="{CA5FD1AC-4B9F-4985-8846-50F95844BE6D}"/>
                  </a:ext>
                </a:extLst>
              </p:cNvPr>
              <p:cNvGrpSpPr/>
              <p:nvPr/>
            </p:nvGrpSpPr>
            <p:grpSpPr>
              <a:xfrm>
                <a:off x="7037144" y="2379482"/>
                <a:ext cx="616573" cy="648758"/>
                <a:chOff x="7037144" y="2379482"/>
                <a:chExt cx="616573" cy="648758"/>
              </a:xfrm>
            </p:grpSpPr>
            <p:sp>
              <p:nvSpPr>
                <p:cNvPr id="31" name="Vapaamuotoinen: Muoto 30">
                  <a:extLst>
                    <a:ext uri="{FF2B5EF4-FFF2-40B4-BE49-F238E27FC236}">
                      <a16:creationId xmlns:a16="http://schemas.microsoft.com/office/drawing/2014/main" id="{9C98285F-50EA-4ED8-85DD-7C495D14EE12}"/>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32" name="Vapaamuotoinen: Muoto 31">
                  <a:extLst>
                    <a:ext uri="{FF2B5EF4-FFF2-40B4-BE49-F238E27FC236}">
                      <a16:creationId xmlns:a16="http://schemas.microsoft.com/office/drawing/2014/main" id="{467D7D3A-53EA-437C-821C-557C89AAF73E}"/>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44" name="Kuva 43" descr="Iloiset kasvot">
                <a:extLst>
                  <a:ext uri="{FF2B5EF4-FFF2-40B4-BE49-F238E27FC236}">
                    <a16:creationId xmlns:a16="http://schemas.microsoft.com/office/drawing/2014/main" id="{70F7230F-568F-4220-B99C-EDA5C85EB6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51" name="Ryhmä 50">
              <a:extLst>
                <a:ext uri="{FF2B5EF4-FFF2-40B4-BE49-F238E27FC236}">
                  <a16:creationId xmlns:a16="http://schemas.microsoft.com/office/drawing/2014/main" id="{700BA4E6-5011-47FD-B92D-543AE744692C}"/>
                </a:ext>
              </a:extLst>
            </p:cNvPr>
            <p:cNvGrpSpPr/>
            <p:nvPr/>
          </p:nvGrpSpPr>
          <p:grpSpPr>
            <a:xfrm>
              <a:off x="3202979" y="134934"/>
              <a:ext cx="486625" cy="512027"/>
              <a:chOff x="7037144" y="2379482"/>
              <a:chExt cx="616573" cy="648758"/>
            </a:xfrm>
          </p:grpSpPr>
          <p:grpSp>
            <p:nvGrpSpPr>
              <p:cNvPr id="52" name="Kuva 28" descr="Nainen ja lyhyt hiukset">
                <a:extLst>
                  <a:ext uri="{FF2B5EF4-FFF2-40B4-BE49-F238E27FC236}">
                    <a16:creationId xmlns:a16="http://schemas.microsoft.com/office/drawing/2014/main" id="{D93179DC-F715-4524-8406-AFCE2C30D8BB}"/>
                  </a:ext>
                </a:extLst>
              </p:cNvPr>
              <p:cNvGrpSpPr/>
              <p:nvPr/>
            </p:nvGrpSpPr>
            <p:grpSpPr>
              <a:xfrm>
                <a:off x="7037144" y="2379482"/>
                <a:ext cx="616573" cy="648758"/>
                <a:chOff x="7037144" y="2379482"/>
                <a:chExt cx="616573" cy="648758"/>
              </a:xfrm>
            </p:grpSpPr>
            <p:sp>
              <p:nvSpPr>
                <p:cNvPr id="54" name="Vapaamuotoinen: Muoto 53">
                  <a:extLst>
                    <a:ext uri="{FF2B5EF4-FFF2-40B4-BE49-F238E27FC236}">
                      <a16:creationId xmlns:a16="http://schemas.microsoft.com/office/drawing/2014/main" id="{DEE53D6D-430B-4BC4-AB36-995A75AB7396}"/>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55" name="Vapaamuotoinen: Muoto 54">
                  <a:extLst>
                    <a:ext uri="{FF2B5EF4-FFF2-40B4-BE49-F238E27FC236}">
                      <a16:creationId xmlns:a16="http://schemas.microsoft.com/office/drawing/2014/main" id="{22CCE507-97A6-4861-9BF7-D7FD318D00FF}"/>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53" name="Kuva 52" descr="Iloiset kasvot">
                <a:extLst>
                  <a:ext uri="{FF2B5EF4-FFF2-40B4-BE49-F238E27FC236}">
                    <a16:creationId xmlns:a16="http://schemas.microsoft.com/office/drawing/2014/main" id="{AA1617C4-29D0-4EAA-B232-CF58E5BCF2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63" name="Ryhmä 62">
              <a:extLst>
                <a:ext uri="{FF2B5EF4-FFF2-40B4-BE49-F238E27FC236}">
                  <a16:creationId xmlns:a16="http://schemas.microsoft.com/office/drawing/2014/main" id="{9F15E015-14EC-45FF-98A2-74AC0F1F6A1E}"/>
                </a:ext>
              </a:extLst>
            </p:cNvPr>
            <p:cNvGrpSpPr/>
            <p:nvPr/>
          </p:nvGrpSpPr>
          <p:grpSpPr>
            <a:xfrm>
              <a:off x="6251422" y="134934"/>
              <a:ext cx="486625" cy="512027"/>
              <a:chOff x="7037144" y="2379482"/>
              <a:chExt cx="616573" cy="648758"/>
            </a:xfrm>
          </p:grpSpPr>
          <p:grpSp>
            <p:nvGrpSpPr>
              <p:cNvPr id="64" name="Kuva 28" descr="Nainen ja lyhyt hiukset">
                <a:extLst>
                  <a:ext uri="{FF2B5EF4-FFF2-40B4-BE49-F238E27FC236}">
                    <a16:creationId xmlns:a16="http://schemas.microsoft.com/office/drawing/2014/main" id="{503FD5E8-0757-49D3-AC2B-2580DBC8F784}"/>
                  </a:ext>
                </a:extLst>
              </p:cNvPr>
              <p:cNvGrpSpPr/>
              <p:nvPr/>
            </p:nvGrpSpPr>
            <p:grpSpPr>
              <a:xfrm>
                <a:off x="7037144" y="2379482"/>
                <a:ext cx="616573" cy="648758"/>
                <a:chOff x="7037144" y="2379482"/>
                <a:chExt cx="616573" cy="648758"/>
              </a:xfrm>
            </p:grpSpPr>
            <p:sp>
              <p:nvSpPr>
                <p:cNvPr id="66" name="Vapaamuotoinen: Muoto 65">
                  <a:extLst>
                    <a:ext uri="{FF2B5EF4-FFF2-40B4-BE49-F238E27FC236}">
                      <a16:creationId xmlns:a16="http://schemas.microsoft.com/office/drawing/2014/main" id="{A42A1F28-5115-40CE-969A-6985EBDF4E03}"/>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67" name="Vapaamuotoinen: Muoto 66">
                  <a:extLst>
                    <a:ext uri="{FF2B5EF4-FFF2-40B4-BE49-F238E27FC236}">
                      <a16:creationId xmlns:a16="http://schemas.microsoft.com/office/drawing/2014/main" id="{582F9D2A-A8D9-4F66-9D56-5CDFBB8814CD}"/>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65" name="Kuva 64" descr="Iloiset kasvot">
                <a:extLst>
                  <a:ext uri="{FF2B5EF4-FFF2-40B4-BE49-F238E27FC236}">
                    <a16:creationId xmlns:a16="http://schemas.microsoft.com/office/drawing/2014/main" id="{B9832BE8-D202-4BAE-96A3-3EF3F7C631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75" name="Ryhmä 74">
              <a:extLst>
                <a:ext uri="{FF2B5EF4-FFF2-40B4-BE49-F238E27FC236}">
                  <a16:creationId xmlns:a16="http://schemas.microsoft.com/office/drawing/2014/main" id="{5E2DFCD4-2EA4-4CCD-9961-193020FC4A15}"/>
                </a:ext>
              </a:extLst>
            </p:cNvPr>
            <p:cNvGrpSpPr/>
            <p:nvPr/>
          </p:nvGrpSpPr>
          <p:grpSpPr>
            <a:xfrm>
              <a:off x="9299866" y="134934"/>
              <a:ext cx="486625" cy="512027"/>
              <a:chOff x="7037144" y="2379482"/>
              <a:chExt cx="616573" cy="648758"/>
            </a:xfrm>
          </p:grpSpPr>
          <p:grpSp>
            <p:nvGrpSpPr>
              <p:cNvPr id="76" name="Kuva 28" descr="Nainen ja lyhyt hiukset">
                <a:extLst>
                  <a:ext uri="{FF2B5EF4-FFF2-40B4-BE49-F238E27FC236}">
                    <a16:creationId xmlns:a16="http://schemas.microsoft.com/office/drawing/2014/main" id="{CEB0A672-4F9B-4CE0-9ED8-8A776E0BA6C0}"/>
                  </a:ext>
                </a:extLst>
              </p:cNvPr>
              <p:cNvGrpSpPr/>
              <p:nvPr/>
            </p:nvGrpSpPr>
            <p:grpSpPr>
              <a:xfrm>
                <a:off x="7037144" y="2379482"/>
                <a:ext cx="616573" cy="648758"/>
                <a:chOff x="7037144" y="2379482"/>
                <a:chExt cx="616573" cy="648758"/>
              </a:xfrm>
            </p:grpSpPr>
            <p:sp>
              <p:nvSpPr>
                <p:cNvPr id="78" name="Vapaamuotoinen: Muoto 77">
                  <a:extLst>
                    <a:ext uri="{FF2B5EF4-FFF2-40B4-BE49-F238E27FC236}">
                      <a16:creationId xmlns:a16="http://schemas.microsoft.com/office/drawing/2014/main" id="{EAB3D2AA-0745-47E3-9FD8-048E5937D58F}"/>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79" name="Vapaamuotoinen: Muoto 78">
                  <a:extLst>
                    <a:ext uri="{FF2B5EF4-FFF2-40B4-BE49-F238E27FC236}">
                      <a16:creationId xmlns:a16="http://schemas.microsoft.com/office/drawing/2014/main" id="{12A26ED1-F184-42C7-A875-407DA8F4636A}"/>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77" name="Kuva 76" descr="Iloiset kasvot">
                <a:extLst>
                  <a:ext uri="{FF2B5EF4-FFF2-40B4-BE49-F238E27FC236}">
                    <a16:creationId xmlns:a16="http://schemas.microsoft.com/office/drawing/2014/main" id="{D77F1CF8-D256-4A1E-BC5A-97533F0D33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87" name="Ryhmä 86">
              <a:extLst>
                <a:ext uri="{FF2B5EF4-FFF2-40B4-BE49-F238E27FC236}">
                  <a16:creationId xmlns:a16="http://schemas.microsoft.com/office/drawing/2014/main" id="{BC241D6D-E5CC-4B9C-AFEF-61165D3D5D2A}"/>
                </a:ext>
              </a:extLst>
            </p:cNvPr>
            <p:cNvGrpSpPr/>
            <p:nvPr/>
          </p:nvGrpSpPr>
          <p:grpSpPr>
            <a:xfrm>
              <a:off x="154536" y="3563934"/>
              <a:ext cx="486625" cy="512027"/>
              <a:chOff x="7037144" y="2379482"/>
              <a:chExt cx="616573" cy="648758"/>
            </a:xfrm>
          </p:grpSpPr>
          <p:grpSp>
            <p:nvGrpSpPr>
              <p:cNvPr id="88" name="Kuva 28" descr="Nainen ja lyhyt hiukset">
                <a:extLst>
                  <a:ext uri="{FF2B5EF4-FFF2-40B4-BE49-F238E27FC236}">
                    <a16:creationId xmlns:a16="http://schemas.microsoft.com/office/drawing/2014/main" id="{F84F3BCE-93DD-4F66-93E1-1E9E4771F577}"/>
                  </a:ext>
                </a:extLst>
              </p:cNvPr>
              <p:cNvGrpSpPr/>
              <p:nvPr/>
            </p:nvGrpSpPr>
            <p:grpSpPr>
              <a:xfrm>
                <a:off x="7037144" y="2379482"/>
                <a:ext cx="616573" cy="648758"/>
                <a:chOff x="7037144" y="2379482"/>
                <a:chExt cx="616573" cy="648758"/>
              </a:xfrm>
            </p:grpSpPr>
            <p:sp>
              <p:nvSpPr>
                <p:cNvPr id="90" name="Vapaamuotoinen: Muoto 89">
                  <a:extLst>
                    <a:ext uri="{FF2B5EF4-FFF2-40B4-BE49-F238E27FC236}">
                      <a16:creationId xmlns:a16="http://schemas.microsoft.com/office/drawing/2014/main" id="{C8D903E8-6E9B-4093-942C-A4AE50C34151}"/>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91" name="Vapaamuotoinen: Muoto 90">
                  <a:extLst>
                    <a:ext uri="{FF2B5EF4-FFF2-40B4-BE49-F238E27FC236}">
                      <a16:creationId xmlns:a16="http://schemas.microsoft.com/office/drawing/2014/main" id="{D0C8208A-38AD-45A1-AFB3-21F1FD1D8845}"/>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89" name="Kuva 88" descr="Iloiset kasvot">
                <a:extLst>
                  <a:ext uri="{FF2B5EF4-FFF2-40B4-BE49-F238E27FC236}">
                    <a16:creationId xmlns:a16="http://schemas.microsoft.com/office/drawing/2014/main" id="{ADA7C146-2030-45CC-9EBF-FA7880F9B3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99" name="Ryhmä 98">
              <a:extLst>
                <a:ext uri="{FF2B5EF4-FFF2-40B4-BE49-F238E27FC236}">
                  <a16:creationId xmlns:a16="http://schemas.microsoft.com/office/drawing/2014/main" id="{6BFA6FBE-0F47-431A-B020-E00897B5C22A}"/>
                </a:ext>
              </a:extLst>
            </p:cNvPr>
            <p:cNvGrpSpPr/>
            <p:nvPr/>
          </p:nvGrpSpPr>
          <p:grpSpPr>
            <a:xfrm>
              <a:off x="3202979" y="3563934"/>
              <a:ext cx="486625" cy="512027"/>
              <a:chOff x="7037144" y="2379482"/>
              <a:chExt cx="616573" cy="648758"/>
            </a:xfrm>
          </p:grpSpPr>
          <p:grpSp>
            <p:nvGrpSpPr>
              <p:cNvPr id="100" name="Kuva 28" descr="Nainen ja lyhyt hiukset">
                <a:extLst>
                  <a:ext uri="{FF2B5EF4-FFF2-40B4-BE49-F238E27FC236}">
                    <a16:creationId xmlns:a16="http://schemas.microsoft.com/office/drawing/2014/main" id="{61E6135E-653B-495A-A60A-6DBEF0790676}"/>
                  </a:ext>
                </a:extLst>
              </p:cNvPr>
              <p:cNvGrpSpPr/>
              <p:nvPr/>
            </p:nvGrpSpPr>
            <p:grpSpPr>
              <a:xfrm>
                <a:off x="7037144" y="2379482"/>
                <a:ext cx="616573" cy="648758"/>
                <a:chOff x="7037144" y="2379482"/>
                <a:chExt cx="616573" cy="648758"/>
              </a:xfrm>
            </p:grpSpPr>
            <p:sp>
              <p:nvSpPr>
                <p:cNvPr id="102" name="Vapaamuotoinen: Muoto 101">
                  <a:extLst>
                    <a:ext uri="{FF2B5EF4-FFF2-40B4-BE49-F238E27FC236}">
                      <a16:creationId xmlns:a16="http://schemas.microsoft.com/office/drawing/2014/main" id="{D8FD4081-FB9B-4D0D-8DEE-387D31D0F855}"/>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03" name="Vapaamuotoinen: Muoto 102">
                  <a:extLst>
                    <a:ext uri="{FF2B5EF4-FFF2-40B4-BE49-F238E27FC236}">
                      <a16:creationId xmlns:a16="http://schemas.microsoft.com/office/drawing/2014/main" id="{2CA14FEC-3AF8-4972-A3B2-FD43B5758B7B}"/>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101" name="Kuva 100" descr="Iloiset kasvot">
                <a:extLst>
                  <a:ext uri="{FF2B5EF4-FFF2-40B4-BE49-F238E27FC236}">
                    <a16:creationId xmlns:a16="http://schemas.microsoft.com/office/drawing/2014/main" id="{841ACF4D-A513-4336-9EB6-7423CA3464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111" name="Ryhmä 110">
              <a:extLst>
                <a:ext uri="{FF2B5EF4-FFF2-40B4-BE49-F238E27FC236}">
                  <a16:creationId xmlns:a16="http://schemas.microsoft.com/office/drawing/2014/main" id="{F9603A47-F9F1-4872-AAB8-217678AC0AC4}"/>
                </a:ext>
              </a:extLst>
            </p:cNvPr>
            <p:cNvGrpSpPr/>
            <p:nvPr/>
          </p:nvGrpSpPr>
          <p:grpSpPr>
            <a:xfrm>
              <a:off x="6251422" y="3563934"/>
              <a:ext cx="486625" cy="512027"/>
              <a:chOff x="7037144" y="2379482"/>
              <a:chExt cx="616573" cy="648758"/>
            </a:xfrm>
          </p:grpSpPr>
          <p:grpSp>
            <p:nvGrpSpPr>
              <p:cNvPr id="112" name="Kuva 28" descr="Nainen ja lyhyt hiukset">
                <a:extLst>
                  <a:ext uri="{FF2B5EF4-FFF2-40B4-BE49-F238E27FC236}">
                    <a16:creationId xmlns:a16="http://schemas.microsoft.com/office/drawing/2014/main" id="{EB0C1A97-0AB2-4B33-8332-E8CE51CE235A}"/>
                  </a:ext>
                </a:extLst>
              </p:cNvPr>
              <p:cNvGrpSpPr/>
              <p:nvPr/>
            </p:nvGrpSpPr>
            <p:grpSpPr>
              <a:xfrm>
                <a:off x="7037144" y="2379482"/>
                <a:ext cx="616573" cy="648758"/>
                <a:chOff x="7037144" y="2379482"/>
                <a:chExt cx="616573" cy="648758"/>
              </a:xfrm>
            </p:grpSpPr>
            <p:sp>
              <p:nvSpPr>
                <p:cNvPr id="114" name="Vapaamuotoinen: Muoto 113">
                  <a:extLst>
                    <a:ext uri="{FF2B5EF4-FFF2-40B4-BE49-F238E27FC236}">
                      <a16:creationId xmlns:a16="http://schemas.microsoft.com/office/drawing/2014/main" id="{70413DC2-4551-48C2-A084-9F9B1FE684DB}"/>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15" name="Vapaamuotoinen: Muoto 114">
                  <a:extLst>
                    <a:ext uri="{FF2B5EF4-FFF2-40B4-BE49-F238E27FC236}">
                      <a16:creationId xmlns:a16="http://schemas.microsoft.com/office/drawing/2014/main" id="{D7F75C28-F578-4FD9-A8E5-70D6CE09CCC6}"/>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113" name="Kuva 112" descr="Iloiset kasvot">
                <a:extLst>
                  <a:ext uri="{FF2B5EF4-FFF2-40B4-BE49-F238E27FC236}">
                    <a16:creationId xmlns:a16="http://schemas.microsoft.com/office/drawing/2014/main" id="{92126F44-B0C2-4E86-BD39-38736F0DE2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nvGrpSpPr>
            <p:cNvPr id="123" name="Ryhmä 122">
              <a:extLst>
                <a:ext uri="{FF2B5EF4-FFF2-40B4-BE49-F238E27FC236}">
                  <a16:creationId xmlns:a16="http://schemas.microsoft.com/office/drawing/2014/main" id="{C65D88FD-D9C0-440B-95C9-0551CE198F02}"/>
                </a:ext>
              </a:extLst>
            </p:cNvPr>
            <p:cNvGrpSpPr/>
            <p:nvPr/>
          </p:nvGrpSpPr>
          <p:grpSpPr>
            <a:xfrm>
              <a:off x="9299866" y="3563934"/>
              <a:ext cx="486625" cy="512027"/>
              <a:chOff x="7037144" y="2379482"/>
              <a:chExt cx="616573" cy="648758"/>
            </a:xfrm>
          </p:grpSpPr>
          <p:grpSp>
            <p:nvGrpSpPr>
              <p:cNvPr id="124" name="Kuva 28" descr="Nainen ja lyhyt hiukset">
                <a:extLst>
                  <a:ext uri="{FF2B5EF4-FFF2-40B4-BE49-F238E27FC236}">
                    <a16:creationId xmlns:a16="http://schemas.microsoft.com/office/drawing/2014/main" id="{1ED0BB7E-7A71-4981-BF78-430541163AF7}"/>
                  </a:ext>
                </a:extLst>
              </p:cNvPr>
              <p:cNvGrpSpPr/>
              <p:nvPr/>
            </p:nvGrpSpPr>
            <p:grpSpPr>
              <a:xfrm>
                <a:off x="7037144" y="2379482"/>
                <a:ext cx="616573" cy="648758"/>
                <a:chOff x="7037144" y="2379482"/>
                <a:chExt cx="616573" cy="648758"/>
              </a:xfrm>
            </p:grpSpPr>
            <p:sp>
              <p:nvSpPr>
                <p:cNvPr id="126" name="Vapaamuotoinen: Muoto 125">
                  <a:extLst>
                    <a:ext uri="{FF2B5EF4-FFF2-40B4-BE49-F238E27FC236}">
                      <a16:creationId xmlns:a16="http://schemas.microsoft.com/office/drawing/2014/main" id="{6448E5A5-E11B-4955-B66A-9FA32155619B}"/>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27" name="Vapaamuotoinen: Muoto 126">
                  <a:extLst>
                    <a:ext uri="{FF2B5EF4-FFF2-40B4-BE49-F238E27FC236}">
                      <a16:creationId xmlns:a16="http://schemas.microsoft.com/office/drawing/2014/main" id="{1A922136-BFFF-4A11-9D1C-355377E32012}"/>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125" name="Kuva 124" descr="Iloiset kasvot">
                <a:extLst>
                  <a:ext uri="{FF2B5EF4-FFF2-40B4-BE49-F238E27FC236}">
                    <a16:creationId xmlns:a16="http://schemas.microsoft.com/office/drawing/2014/main" id="{9A8D2651-82F1-4965-B937-8C67160DEC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4865" y="2643566"/>
                <a:ext cx="304578" cy="314094"/>
              </a:xfrm>
              <a:prstGeom prst="rect">
                <a:avLst/>
              </a:prstGeom>
            </p:spPr>
          </p:pic>
        </p:grpSp>
      </p:grpSp>
      <p:grpSp>
        <p:nvGrpSpPr>
          <p:cNvPr id="185" name="Ryhmä 184">
            <a:extLst>
              <a:ext uri="{FF2B5EF4-FFF2-40B4-BE49-F238E27FC236}">
                <a16:creationId xmlns:a16="http://schemas.microsoft.com/office/drawing/2014/main" id="{D891987E-C150-4CF5-B1B1-073B007C2829}"/>
              </a:ext>
            </a:extLst>
          </p:cNvPr>
          <p:cNvGrpSpPr/>
          <p:nvPr/>
        </p:nvGrpSpPr>
        <p:grpSpPr>
          <a:xfrm flipH="1">
            <a:off x="8498418" y="3570676"/>
            <a:ext cx="497524" cy="525520"/>
            <a:chOff x="6595440" y="1697019"/>
            <a:chExt cx="630381" cy="665854"/>
          </a:xfrm>
        </p:grpSpPr>
        <p:grpSp>
          <p:nvGrpSpPr>
            <p:cNvPr id="186" name="Kuva 26" descr="Nainen päällä pipo">
              <a:extLst>
                <a:ext uri="{FF2B5EF4-FFF2-40B4-BE49-F238E27FC236}">
                  <a16:creationId xmlns:a16="http://schemas.microsoft.com/office/drawing/2014/main" id="{F72886D0-C95D-4E9E-8610-692CB6E4E255}"/>
                </a:ext>
              </a:extLst>
            </p:cNvPr>
            <p:cNvGrpSpPr/>
            <p:nvPr/>
          </p:nvGrpSpPr>
          <p:grpSpPr>
            <a:xfrm>
              <a:off x="6595440" y="1697019"/>
              <a:ext cx="630381" cy="665854"/>
              <a:chOff x="6595440" y="1697019"/>
              <a:chExt cx="630381" cy="665854"/>
            </a:xfrm>
          </p:grpSpPr>
          <p:sp>
            <p:nvSpPr>
              <p:cNvPr id="188" name="Vapaamuotoinen: Muoto 187">
                <a:extLst>
                  <a:ext uri="{FF2B5EF4-FFF2-40B4-BE49-F238E27FC236}">
                    <a16:creationId xmlns:a16="http://schemas.microsoft.com/office/drawing/2014/main" id="{71E4B073-2C1D-4654-9681-19B3DCB11F06}"/>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89" name="Vapaamuotoinen: Muoto 188">
                <a:extLst>
                  <a:ext uri="{FF2B5EF4-FFF2-40B4-BE49-F238E27FC236}">
                    <a16:creationId xmlns:a16="http://schemas.microsoft.com/office/drawing/2014/main" id="{231E9413-D72C-4DBC-8B3D-B6CC8CE18732}"/>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90" name="Vapaamuotoinen: Muoto 189">
                <a:extLst>
                  <a:ext uri="{FF2B5EF4-FFF2-40B4-BE49-F238E27FC236}">
                    <a16:creationId xmlns:a16="http://schemas.microsoft.com/office/drawing/2014/main" id="{060FBACB-EB48-44DB-A1CC-D2F94A5792CA}"/>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187" name="Kuva 186" descr="pusunaama ja suljetut silmät">
              <a:extLst>
                <a:ext uri="{FF2B5EF4-FFF2-40B4-BE49-F238E27FC236}">
                  <a16:creationId xmlns:a16="http://schemas.microsoft.com/office/drawing/2014/main" id="{8AF15A34-2B7D-4C30-8548-B19FE885A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4149" y="1934361"/>
              <a:ext cx="304578" cy="304576"/>
            </a:xfrm>
            <a:prstGeom prst="rect">
              <a:avLst/>
            </a:prstGeom>
          </p:spPr>
        </p:pic>
      </p:grpSp>
      <p:grpSp>
        <p:nvGrpSpPr>
          <p:cNvPr id="235" name="Ryhmä 234">
            <a:extLst>
              <a:ext uri="{FF2B5EF4-FFF2-40B4-BE49-F238E27FC236}">
                <a16:creationId xmlns:a16="http://schemas.microsoft.com/office/drawing/2014/main" id="{9B6FD3BB-2F03-4610-BB90-F9447079C7A0}"/>
              </a:ext>
            </a:extLst>
          </p:cNvPr>
          <p:cNvGrpSpPr/>
          <p:nvPr/>
        </p:nvGrpSpPr>
        <p:grpSpPr>
          <a:xfrm>
            <a:off x="2447748" y="2656541"/>
            <a:ext cx="9744252" cy="4201587"/>
            <a:chOff x="2447747" y="0"/>
            <a:chExt cx="9744253" cy="4201588"/>
          </a:xfrm>
        </p:grpSpPr>
        <p:sp>
          <p:nvSpPr>
            <p:cNvPr id="236" name="Tekstiruutu 235">
              <a:extLst>
                <a:ext uri="{FF2B5EF4-FFF2-40B4-BE49-F238E27FC236}">
                  <a16:creationId xmlns:a16="http://schemas.microsoft.com/office/drawing/2014/main" id="{9C14C713-BCFC-47F1-A567-C142A34334E7}"/>
                </a:ext>
              </a:extLst>
            </p:cNvPr>
            <p:cNvSpPr txBox="1"/>
            <p:nvPr/>
          </p:nvSpPr>
          <p:spPr>
            <a:xfrm>
              <a:off x="2447747" y="0"/>
              <a:ext cx="591506" cy="769570"/>
            </a:xfrm>
            <a:prstGeom prst="rect">
              <a:avLst/>
            </a:prstGeom>
            <a:noFill/>
          </p:spPr>
          <p:txBody>
            <a:bodyPr wrap="square" lIns="0" tIns="0" rIns="0" bIns="0" rtlCol="0">
              <a:spAutoFit/>
            </a:bodyPr>
            <a:lstStyle/>
            <a:p>
              <a:pPr algn="ctr"/>
              <a:r>
                <a:rPr lang="fi-FI" sz="5001" b="1" dirty="0">
                  <a:solidFill>
                    <a:srgbClr val="F099C2"/>
                  </a:solidFill>
                </a:rPr>
                <a:t>1</a:t>
              </a:r>
            </a:p>
          </p:txBody>
        </p:sp>
        <p:sp>
          <p:nvSpPr>
            <p:cNvPr id="237" name="Tekstiruutu 236">
              <a:extLst>
                <a:ext uri="{FF2B5EF4-FFF2-40B4-BE49-F238E27FC236}">
                  <a16:creationId xmlns:a16="http://schemas.microsoft.com/office/drawing/2014/main" id="{191B8C31-7E25-4EB2-8C7B-E41CC3AE3CD7}"/>
                </a:ext>
              </a:extLst>
            </p:cNvPr>
            <p:cNvSpPr txBox="1"/>
            <p:nvPr/>
          </p:nvSpPr>
          <p:spPr>
            <a:xfrm>
              <a:off x="5498663" y="0"/>
              <a:ext cx="591506" cy="769570"/>
            </a:xfrm>
            <a:prstGeom prst="rect">
              <a:avLst/>
            </a:prstGeom>
            <a:noFill/>
          </p:spPr>
          <p:txBody>
            <a:bodyPr wrap="square" lIns="0" tIns="0" rIns="0" bIns="0" rtlCol="0">
              <a:spAutoFit/>
            </a:bodyPr>
            <a:lstStyle/>
            <a:p>
              <a:pPr algn="ctr"/>
              <a:r>
                <a:rPr lang="fi-FI" sz="5001" b="1" dirty="0">
                  <a:solidFill>
                    <a:srgbClr val="F099C2"/>
                  </a:solidFill>
                </a:rPr>
                <a:t>2</a:t>
              </a:r>
            </a:p>
          </p:txBody>
        </p:sp>
        <p:sp>
          <p:nvSpPr>
            <p:cNvPr id="238" name="Tekstiruutu 237">
              <a:extLst>
                <a:ext uri="{FF2B5EF4-FFF2-40B4-BE49-F238E27FC236}">
                  <a16:creationId xmlns:a16="http://schemas.microsoft.com/office/drawing/2014/main" id="{0ADE3D4F-59D5-48FF-B033-4D3554A86312}"/>
                </a:ext>
              </a:extLst>
            </p:cNvPr>
            <p:cNvSpPr txBox="1"/>
            <p:nvPr/>
          </p:nvSpPr>
          <p:spPr>
            <a:xfrm>
              <a:off x="8549578" y="0"/>
              <a:ext cx="591506" cy="769570"/>
            </a:xfrm>
            <a:prstGeom prst="rect">
              <a:avLst/>
            </a:prstGeom>
            <a:noFill/>
          </p:spPr>
          <p:txBody>
            <a:bodyPr wrap="square" lIns="0" tIns="0" rIns="0" bIns="0" rtlCol="0">
              <a:spAutoFit/>
            </a:bodyPr>
            <a:lstStyle/>
            <a:p>
              <a:pPr algn="ctr"/>
              <a:r>
                <a:rPr lang="fi-FI" sz="5001" b="1" dirty="0">
                  <a:solidFill>
                    <a:srgbClr val="F099C2"/>
                  </a:solidFill>
                </a:rPr>
                <a:t>3</a:t>
              </a:r>
            </a:p>
          </p:txBody>
        </p:sp>
        <p:sp>
          <p:nvSpPr>
            <p:cNvPr id="239" name="Tekstiruutu 238">
              <a:extLst>
                <a:ext uri="{FF2B5EF4-FFF2-40B4-BE49-F238E27FC236}">
                  <a16:creationId xmlns:a16="http://schemas.microsoft.com/office/drawing/2014/main" id="{18900801-4D0A-4642-B23C-9981BAC4A081}"/>
                </a:ext>
              </a:extLst>
            </p:cNvPr>
            <p:cNvSpPr txBox="1"/>
            <p:nvPr/>
          </p:nvSpPr>
          <p:spPr>
            <a:xfrm>
              <a:off x="11600494" y="0"/>
              <a:ext cx="591506" cy="769570"/>
            </a:xfrm>
            <a:prstGeom prst="rect">
              <a:avLst/>
            </a:prstGeom>
            <a:noFill/>
          </p:spPr>
          <p:txBody>
            <a:bodyPr wrap="square" lIns="0" tIns="0" rIns="0" bIns="0" rtlCol="0">
              <a:spAutoFit/>
            </a:bodyPr>
            <a:lstStyle/>
            <a:p>
              <a:pPr algn="ctr"/>
              <a:r>
                <a:rPr lang="fi-FI" sz="5001" b="1" dirty="0">
                  <a:solidFill>
                    <a:srgbClr val="F099C2"/>
                  </a:solidFill>
                </a:rPr>
                <a:t>4</a:t>
              </a:r>
            </a:p>
          </p:txBody>
        </p:sp>
        <p:sp>
          <p:nvSpPr>
            <p:cNvPr id="240" name="Tekstiruutu 239">
              <a:extLst>
                <a:ext uri="{FF2B5EF4-FFF2-40B4-BE49-F238E27FC236}">
                  <a16:creationId xmlns:a16="http://schemas.microsoft.com/office/drawing/2014/main" id="{EE8E92E9-D0CF-4476-8C73-CB05BDB14979}"/>
                </a:ext>
              </a:extLst>
            </p:cNvPr>
            <p:cNvSpPr txBox="1"/>
            <p:nvPr/>
          </p:nvSpPr>
          <p:spPr>
            <a:xfrm>
              <a:off x="2447747" y="3432018"/>
              <a:ext cx="591506" cy="769570"/>
            </a:xfrm>
            <a:prstGeom prst="rect">
              <a:avLst/>
            </a:prstGeom>
            <a:noFill/>
          </p:spPr>
          <p:txBody>
            <a:bodyPr wrap="square" lIns="0" tIns="0" rIns="0" bIns="0" rtlCol="0">
              <a:spAutoFit/>
            </a:bodyPr>
            <a:lstStyle/>
            <a:p>
              <a:pPr algn="ctr"/>
              <a:r>
                <a:rPr lang="fi-FI" sz="5001" b="1" dirty="0">
                  <a:solidFill>
                    <a:srgbClr val="F099C2"/>
                  </a:solidFill>
                </a:rPr>
                <a:t>5</a:t>
              </a:r>
            </a:p>
          </p:txBody>
        </p:sp>
        <p:sp>
          <p:nvSpPr>
            <p:cNvPr id="241" name="Tekstiruutu 240">
              <a:extLst>
                <a:ext uri="{FF2B5EF4-FFF2-40B4-BE49-F238E27FC236}">
                  <a16:creationId xmlns:a16="http://schemas.microsoft.com/office/drawing/2014/main" id="{F4324C10-4A5C-45C3-8348-BF5969F59FAA}"/>
                </a:ext>
              </a:extLst>
            </p:cNvPr>
            <p:cNvSpPr txBox="1"/>
            <p:nvPr/>
          </p:nvSpPr>
          <p:spPr>
            <a:xfrm>
              <a:off x="5498663" y="3432018"/>
              <a:ext cx="591506" cy="769570"/>
            </a:xfrm>
            <a:prstGeom prst="rect">
              <a:avLst/>
            </a:prstGeom>
            <a:noFill/>
          </p:spPr>
          <p:txBody>
            <a:bodyPr wrap="square" lIns="0" tIns="0" rIns="0" bIns="0" rtlCol="0">
              <a:spAutoFit/>
            </a:bodyPr>
            <a:lstStyle/>
            <a:p>
              <a:pPr algn="ctr"/>
              <a:r>
                <a:rPr lang="fi-FI" sz="5001" b="1" dirty="0">
                  <a:solidFill>
                    <a:srgbClr val="F099C2"/>
                  </a:solidFill>
                </a:rPr>
                <a:t>6</a:t>
              </a:r>
            </a:p>
          </p:txBody>
        </p:sp>
        <p:sp>
          <p:nvSpPr>
            <p:cNvPr id="242" name="Tekstiruutu 241">
              <a:extLst>
                <a:ext uri="{FF2B5EF4-FFF2-40B4-BE49-F238E27FC236}">
                  <a16:creationId xmlns:a16="http://schemas.microsoft.com/office/drawing/2014/main" id="{0C3D3248-A235-472C-A98A-59E1FAE96192}"/>
                </a:ext>
              </a:extLst>
            </p:cNvPr>
            <p:cNvSpPr txBox="1"/>
            <p:nvPr/>
          </p:nvSpPr>
          <p:spPr>
            <a:xfrm>
              <a:off x="8549578" y="3432018"/>
              <a:ext cx="591506" cy="769570"/>
            </a:xfrm>
            <a:prstGeom prst="rect">
              <a:avLst/>
            </a:prstGeom>
            <a:noFill/>
          </p:spPr>
          <p:txBody>
            <a:bodyPr wrap="square" lIns="0" tIns="0" rIns="0" bIns="0" rtlCol="0">
              <a:spAutoFit/>
            </a:bodyPr>
            <a:lstStyle/>
            <a:p>
              <a:pPr algn="ctr"/>
              <a:r>
                <a:rPr lang="fi-FI" sz="5001" b="1" dirty="0">
                  <a:solidFill>
                    <a:srgbClr val="F099C2"/>
                  </a:solidFill>
                </a:rPr>
                <a:t>7</a:t>
              </a:r>
            </a:p>
          </p:txBody>
        </p:sp>
        <p:sp>
          <p:nvSpPr>
            <p:cNvPr id="243" name="Tekstiruutu 242">
              <a:extLst>
                <a:ext uri="{FF2B5EF4-FFF2-40B4-BE49-F238E27FC236}">
                  <a16:creationId xmlns:a16="http://schemas.microsoft.com/office/drawing/2014/main" id="{816192EA-F4FB-45AC-8A68-A92D43A4C4C8}"/>
                </a:ext>
              </a:extLst>
            </p:cNvPr>
            <p:cNvSpPr txBox="1"/>
            <p:nvPr/>
          </p:nvSpPr>
          <p:spPr>
            <a:xfrm>
              <a:off x="11600494" y="3432018"/>
              <a:ext cx="591506" cy="769570"/>
            </a:xfrm>
            <a:prstGeom prst="rect">
              <a:avLst/>
            </a:prstGeom>
            <a:noFill/>
          </p:spPr>
          <p:txBody>
            <a:bodyPr wrap="square" lIns="0" tIns="0" rIns="0" bIns="0" rtlCol="0">
              <a:spAutoFit/>
            </a:bodyPr>
            <a:lstStyle/>
            <a:p>
              <a:pPr algn="ctr"/>
              <a:r>
                <a:rPr lang="fi-FI" sz="5001" b="1" dirty="0">
                  <a:solidFill>
                    <a:srgbClr val="F099C2"/>
                  </a:solidFill>
                </a:rPr>
                <a:t>8</a:t>
              </a:r>
            </a:p>
          </p:txBody>
        </p:sp>
      </p:grpSp>
      <p:grpSp>
        <p:nvGrpSpPr>
          <p:cNvPr id="279" name="Ryhmä 278">
            <a:extLst>
              <a:ext uri="{FF2B5EF4-FFF2-40B4-BE49-F238E27FC236}">
                <a16:creationId xmlns:a16="http://schemas.microsoft.com/office/drawing/2014/main" id="{DAA1D1C1-5505-4678-A8DF-5978E3BE74F2}"/>
              </a:ext>
            </a:extLst>
          </p:cNvPr>
          <p:cNvGrpSpPr/>
          <p:nvPr/>
        </p:nvGrpSpPr>
        <p:grpSpPr>
          <a:xfrm>
            <a:off x="4457547" y="1344089"/>
            <a:ext cx="6327822" cy="225993"/>
            <a:chOff x="4457546" y="1545652"/>
            <a:chExt cx="6327823" cy="225992"/>
          </a:xfrm>
        </p:grpSpPr>
        <p:grpSp>
          <p:nvGrpSpPr>
            <p:cNvPr id="12" name="Ryhmä 11">
              <a:extLst>
                <a:ext uri="{FF2B5EF4-FFF2-40B4-BE49-F238E27FC236}">
                  <a16:creationId xmlns:a16="http://schemas.microsoft.com/office/drawing/2014/main" id="{8E4B2A93-1F4C-445D-A349-F7A98F5AD2CA}"/>
                </a:ext>
              </a:extLst>
            </p:cNvPr>
            <p:cNvGrpSpPr/>
            <p:nvPr/>
          </p:nvGrpSpPr>
          <p:grpSpPr>
            <a:xfrm>
              <a:off x="4457546" y="1545652"/>
              <a:ext cx="225992" cy="225992"/>
              <a:chOff x="3155042" y="2092569"/>
              <a:chExt cx="840547" cy="840547"/>
            </a:xfrm>
          </p:grpSpPr>
          <p:sp>
            <p:nvSpPr>
              <p:cNvPr id="11" name="Ellipsi 10">
                <a:extLst>
                  <a:ext uri="{FF2B5EF4-FFF2-40B4-BE49-F238E27FC236}">
                    <a16:creationId xmlns:a16="http://schemas.microsoft.com/office/drawing/2014/main" id="{7311EDFF-63E5-423C-ACAC-CB466C140282}"/>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8" name="Kuva 7" descr="Lisää tasaisella täytöllä">
                <a:extLst>
                  <a:ext uri="{FF2B5EF4-FFF2-40B4-BE49-F238E27FC236}">
                    <a16:creationId xmlns:a16="http://schemas.microsoft.com/office/drawing/2014/main" id="{7313BF69-B91C-42CB-B919-F41E18A4B0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244" name="Ryhmä 243">
              <a:extLst>
                <a:ext uri="{FF2B5EF4-FFF2-40B4-BE49-F238E27FC236}">
                  <a16:creationId xmlns:a16="http://schemas.microsoft.com/office/drawing/2014/main" id="{E7DCEB92-3174-4DD5-85B3-C49830A7B6E1}"/>
                </a:ext>
              </a:extLst>
            </p:cNvPr>
            <p:cNvGrpSpPr/>
            <p:nvPr/>
          </p:nvGrpSpPr>
          <p:grpSpPr>
            <a:xfrm>
              <a:off x="10559377" y="1545652"/>
              <a:ext cx="225992" cy="225992"/>
              <a:chOff x="3155042" y="2092569"/>
              <a:chExt cx="840547" cy="840547"/>
            </a:xfrm>
          </p:grpSpPr>
          <p:sp>
            <p:nvSpPr>
              <p:cNvPr id="245" name="Ellipsi 244">
                <a:extLst>
                  <a:ext uri="{FF2B5EF4-FFF2-40B4-BE49-F238E27FC236}">
                    <a16:creationId xmlns:a16="http://schemas.microsoft.com/office/drawing/2014/main" id="{A75973DA-568C-44B4-A6AC-68510E39E537}"/>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246" name="Kuva 245" descr="Lisää tasaisella täytöllä">
                <a:extLst>
                  <a:ext uri="{FF2B5EF4-FFF2-40B4-BE49-F238E27FC236}">
                    <a16:creationId xmlns:a16="http://schemas.microsoft.com/office/drawing/2014/main" id="{762373BF-C7F5-4F5A-ABE9-9C25FE1E95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247" name="Ryhmä 246">
              <a:extLst>
                <a:ext uri="{FF2B5EF4-FFF2-40B4-BE49-F238E27FC236}">
                  <a16:creationId xmlns:a16="http://schemas.microsoft.com/office/drawing/2014/main" id="{8DAE9361-B75B-4900-8617-0DCEFA69F189}"/>
                </a:ext>
              </a:extLst>
            </p:cNvPr>
            <p:cNvGrpSpPr/>
            <p:nvPr/>
          </p:nvGrpSpPr>
          <p:grpSpPr>
            <a:xfrm>
              <a:off x="7508462" y="1545652"/>
              <a:ext cx="225992" cy="225992"/>
              <a:chOff x="3155042" y="2092569"/>
              <a:chExt cx="840547" cy="840547"/>
            </a:xfrm>
          </p:grpSpPr>
          <p:sp>
            <p:nvSpPr>
              <p:cNvPr id="248" name="Ellipsi 247">
                <a:extLst>
                  <a:ext uri="{FF2B5EF4-FFF2-40B4-BE49-F238E27FC236}">
                    <a16:creationId xmlns:a16="http://schemas.microsoft.com/office/drawing/2014/main" id="{B9D38F8A-72CD-41BD-B837-5A7DA1A9DEE0}"/>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249" name="Kuva 248" descr="Lisää tasaisella täytöllä">
                <a:extLst>
                  <a:ext uri="{FF2B5EF4-FFF2-40B4-BE49-F238E27FC236}">
                    <a16:creationId xmlns:a16="http://schemas.microsoft.com/office/drawing/2014/main" id="{14DB3A1F-CEF6-44F2-B5DA-882D9C1DC9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grpSp>
        <p:nvGrpSpPr>
          <p:cNvPr id="280" name="Ryhmä 279">
            <a:extLst>
              <a:ext uri="{FF2B5EF4-FFF2-40B4-BE49-F238E27FC236}">
                <a16:creationId xmlns:a16="http://schemas.microsoft.com/office/drawing/2014/main" id="{BF9B0A49-FF06-49BC-99B1-95382000FFCE}"/>
              </a:ext>
            </a:extLst>
          </p:cNvPr>
          <p:cNvGrpSpPr/>
          <p:nvPr/>
        </p:nvGrpSpPr>
        <p:grpSpPr>
          <a:xfrm>
            <a:off x="1406632" y="4774475"/>
            <a:ext cx="9378740" cy="225993"/>
            <a:chOff x="1406630" y="5017208"/>
            <a:chExt cx="9378739" cy="225992"/>
          </a:xfrm>
        </p:grpSpPr>
        <p:grpSp>
          <p:nvGrpSpPr>
            <p:cNvPr id="266" name="Ryhmä 265">
              <a:extLst>
                <a:ext uri="{FF2B5EF4-FFF2-40B4-BE49-F238E27FC236}">
                  <a16:creationId xmlns:a16="http://schemas.microsoft.com/office/drawing/2014/main" id="{9C818878-BDFA-4B77-89CB-E7D806EA6858}"/>
                </a:ext>
              </a:extLst>
            </p:cNvPr>
            <p:cNvGrpSpPr/>
            <p:nvPr/>
          </p:nvGrpSpPr>
          <p:grpSpPr>
            <a:xfrm>
              <a:off x="4457546" y="5017208"/>
              <a:ext cx="225992" cy="225992"/>
              <a:chOff x="3155042" y="2092569"/>
              <a:chExt cx="840547" cy="840547"/>
            </a:xfrm>
          </p:grpSpPr>
          <p:sp>
            <p:nvSpPr>
              <p:cNvPr id="267" name="Ellipsi 266">
                <a:extLst>
                  <a:ext uri="{FF2B5EF4-FFF2-40B4-BE49-F238E27FC236}">
                    <a16:creationId xmlns:a16="http://schemas.microsoft.com/office/drawing/2014/main" id="{42B5B172-FFF3-4263-9520-D0EE1621DCBC}"/>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268" name="Kuva 267" descr="Lisää tasaisella täytöllä">
                <a:extLst>
                  <a:ext uri="{FF2B5EF4-FFF2-40B4-BE49-F238E27FC236}">
                    <a16:creationId xmlns:a16="http://schemas.microsoft.com/office/drawing/2014/main" id="{A1BD2A3D-63FE-49F1-81F8-0B4C8CCB0E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269" name="Ryhmä 268">
              <a:extLst>
                <a:ext uri="{FF2B5EF4-FFF2-40B4-BE49-F238E27FC236}">
                  <a16:creationId xmlns:a16="http://schemas.microsoft.com/office/drawing/2014/main" id="{9178F253-5772-491C-8ABF-4EA06B9F51BB}"/>
                </a:ext>
              </a:extLst>
            </p:cNvPr>
            <p:cNvGrpSpPr/>
            <p:nvPr/>
          </p:nvGrpSpPr>
          <p:grpSpPr>
            <a:xfrm>
              <a:off x="10559377" y="5017208"/>
              <a:ext cx="225992" cy="225992"/>
              <a:chOff x="3155042" y="2092569"/>
              <a:chExt cx="840547" cy="840547"/>
            </a:xfrm>
          </p:grpSpPr>
          <p:sp>
            <p:nvSpPr>
              <p:cNvPr id="270" name="Ellipsi 269">
                <a:extLst>
                  <a:ext uri="{FF2B5EF4-FFF2-40B4-BE49-F238E27FC236}">
                    <a16:creationId xmlns:a16="http://schemas.microsoft.com/office/drawing/2014/main" id="{EA5F8B17-FCF0-45C1-8729-00B5EC8FD189}"/>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271" name="Kuva 270" descr="Lisää tasaisella täytöllä">
                <a:extLst>
                  <a:ext uri="{FF2B5EF4-FFF2-40B4-BE49-F238E27FC236}">
                    <a16:creationId xmlns:a16="http://schemas.microsoft.com/office/drawing/2014/main" id="{8C23B397-1DCF-4B65-A6BE-081A3D61E7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275" name="Ryhmä 274">
              <a:extLst>
                <a:ext uri="{FF2B5EF4-FFF2-40B4-BE49-F238E27FC236}">
                  <a16:creationId xmlns:a16="http://schemas.microsoft.com/office/drawing/2014/main" id="{AC9E5A06-AB0D-4B5B-B2EB-8D2155CFAF36}"/>
                </a:ext>
              </a:extLst>
            </p:cNvPr>
            <p:cNvGrpSpPr/>
            <p:nvPr/>
          </p:nvGrpSpPr>
          <p:grpSpPr>
            <a:xfrm>
              <a:off x="1406630" y="5017208"/>
              <a:ext cx="225992" cy="225992"/>
              <a:chOff x="3155042" y="2092569"/>
              <a:chExt cx="840547" cy="840547"/>
            </a:xfrm>
          </p:grpSpPr>
          <p:sp>
            <p:nvSpPr>
              <p:cNvPr id="276" name="Ellipsi 275">
                <a:extLst>
                  <a:ext uri="{FF2B5EF4-FFF2-40B4-BE49-F238E27FC236}">
                    <a16:creationId xmlns:a16="http://schemas.microsoft.com/office/drawing/2014/main" id="{690D3797-FFC7-4342-869C-390E9063B7E3}"/>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277" name="Kuva 276" descr="Lisää tasaisella täytöllä">
                <a:extLst>
                  <a:ext uri="{FF2B5EF4-FFF2-40B4-BE49-F238E27FC236}">
                    <a16:creationId xmlns:a16="http://schemas.microsoft.com/office/drawing/2014/main" id="{5A02802D-9D11-400B-9596-11F21E04BC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grpSp>
        <p:nvGrpSpPr>
          <p:cNvPr id="285" name="Ryhmä 284">
            <a:extLst>
              <a:ext uri="{FF2B5EF4-FFF2-40B4-BE49-F238E27FC236}">
                <a16:creationId xmlns:a16="http://schemas.microsoft.com/office/drawing/2014/main" id="{F8EA337E-FA46-4700-9606-EBA246429863}"/>
              </a:ext>
            </a:extLst>
          </p:cNvPr>
          <p:cNvGrpSpPr/>
          <p:nvPr/>
        </p:nvGrpSpPr>
        <p:grpSpPr>
          <a:xfrm>
            <a:off x="6672339" y="2006363"/>
            <a:ext cx="1909419" cy="1265924"/>
            <a:chOff x="6915476" y="2165504"/>
            <a:chExt cx="1379208" cy="914400"/>
          </a:xfrm>
        </p:grpSpPr>
        <p:pic>
          <p:nvPicPr>
            <p:cNvPr id="282" name="Kuva 281" descr="Älypuhelin tasaisella täytöllä">
              <a:extLst>
                <a:ext uri="{FF2B5EF4-FFF2-40B4-BE49-F238E27FC236}">
                  <a16:creationId xmlns:a16="http://schemas.microsoft.com/office/drawing/2014/main" id="{94A8A513-622B-4F21-B452-9A6716FF65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702018">
              <a:off x="7746936" y="2238866"/>
              <a:ext cx="547748" cy="547748"/>
            </a:xfrm>
            <a:prstGeom prst="rect">
              <a:avLst/>
            </a:prstGeom>
          </p:spPr>
        </p:pic>
        <p:pic>
          <p:nvPicPr>
            <p:cNvPr id="284" name="Kuva 283" descr="Tabletti tasaisella täytöllä">
              <a:extLst>
                <a:ext uri="{FF2B5EF4-FFF2-40B4-BE49-F238E27FC236}">
                  <a16:creationId xmlns:a16="http://schemas.microsoft.com/office/drawing/2014/main" id="{4D09BF87-E5C1-4E25-A155-79FF5DFF3B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97696">
              <a:off x="6915476" y="2165504"/>
              <a:ext cx="914400" cy="914400"/>
            </a:xfrm>
            <a:prstGeom prst="rect">
              <a:avLst/>
            </a:prstGeom>
          </p:spPr>
        </p:pic>
      </p:grpSp>
      <p:pic>
        <p:nvPicPr>
          <p:cNvPr id="287" name="Kuva 286" descr="Polaroid-kuvat tasaisella täytöllä">
            <a:extLst>
              <a:ext uri="{FF2B5EF4-FFF2-40B4-BE49-F238E27FC236}">
                <a16:creationId xmlns:a16="http://schemas.microsoft.com/office/drawing/2014/main" id="{491E383F-3709-4734-ABFF-1063B41338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97044" y="5432869"/>
            <a:ext cx="1146996" cy="1146996"/>
          </a:xfrm>
          <a:prstGeom prst="rect">
            <a:avLst/>
          </a:prstGeom>
        </p:spPr>
      </p:pic>
      <p:pic>
        <p:nvPicPr>
          <p:cNvPr id="290" name="Kuva 289" descr="Leija tasaisella täytöllä">
            <a:extLst>
              <a:ext uri="{FF2B5EF4-FFF2-40B4-BE49-F238E27FC236}">
                <a16:creationId xmlns:a16="http://schemas.microsoft.com/office/drawing/2014/main" id="{19A2225F-661D-4EC0-A077-049461E28B8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69519" y="568457"/>
            <a:ext cx="1055618" cy="1055618"/>
          </a:xfrm>
          <a:prstGeom prst="rect">
            <a:avLst/>
          </a:prstGeom>
        </p:spPr>
      </p:pic>
      <p:pic>
        <p:nvPicPr>
          <p:cNvPr id="291" name="Kuva 290" descr="Merkki valintamerkki tasaisella täytöllä">
            <a:extLst>
              <a:ext uri="{FF2B5EF4-FFF2-40B4-BE49-F238E27FC236}">
                <a16:creationId xmlns:a16="http://schemas.microsoft.com/office/drawing/2014/main" id="{3F858181-5E33-40F4-94C2-595591FF83E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4970" y="5715673"/>
            <a:ext cx="1029314" cy="1029314"/>
          </a:xfrm>
          <a:prstGeom prst="rect">
            <a:avLst/>
          </a:prstGeom>
        </p:spPr>
      </p:pic>
      <p:pic>
        <p:nvPicPr>
          <p:cNvPr id="292" name="Kuva 291" descr="Kuukausikalenteri tasaisella täytöllä">
            <a:extLst>
              <a:ext uri="{FF2B5EF4-FFF2-40B4-BE49-F238E27FC236}">
                <a16:creationId xmlns:a16="http://schemas.microsoft.com/office/drawing/2014/main" id="{7623454E-E858-4ACD-9AEF-E93BCCC7283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08006" y="4815380"/>
            <a:ext cx="1657900" cy="1657900"/>
          </a:xfrm>
          <a:prstGeom prst="rect">
            <a:avLst/>
          </a:prstGeom>
        </p:spPr>
      </p:pic>
      <p:grpSp>
        <p:nvGrpSpPr>
          <p:cNvPr id="306" name="Ryhmä 305">
            <a:extLst>
              <a:ext uri="{FF2B5EF4-FFF2-40B4-BE49-F238E27FC236}">
                <a16:creationId xmlns:a16="http://schemas.microsoft.com/office/drawing/2014/main" id="{ADE87FAA-B813-458D-ABDA-6059BE3F6CCD}"/>
              </a:ext>
            </a:extLst>
          </p:cNvPr>
          <p:cNvGrpSpPr/>
          <p:nvPr/>
        </p:nvGrpSpPr>
        <p:grpSpPr>
          <a:xfrm>
            <a:off x="9739117" y="4546644"/>
            <a:ext cx="1861378" cy="494571"/>
            <a:chOff x="9739117" y="4546644"/>
            <a:chExt cx="1861377" cy="494571"/>
          </a:xfrm>
        </p:grpSpPr>
        <p:pic>
          <p:nvPicPr>
            <p:cNvPr id="298" name="Kuva 297" descr="Palapeli tasaisella täytöllä">
              <a:extLst>
                <a:ext uri="{FF2B5EF4-FFF2-40B4-BE49-F238E27FC236}">
                  <a16:creationId xmlns:a16="http://schemas.microsoft.com/office/drawing/2014/main" id="{4B2FA20F-CCB1-4A2D-A405-9D02F77150B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739117" y="4546644"/>
              <a:ext cx="494571" cy="494571"/>
            </a:xfrm>
            <a:prstGeom prst="rect">
              <a:avLst/>
            </a:prstGeom>
          </p:spPr>
        </p:pic>
        <p:pic>
          <p:nvPicPr>
            <p:cNvPr id="299" name="Kuva 298" descr="Palapeli tasaisella täytöllä">
              <a:extLst>
                <a:ext uri="{FF2B5EF4-FFF2-40B4-BE49-F238E27FC236}">
                  <a16:creationId xmlns:a16="http://schemas.microsoft.com/office/drawing/2014/main" id="{EE2F425D-043D-4772-9652-0B60412AD72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5400000">
              <a:off x="11105923" y="4546644"/>
              <a:ext cx="494571" cy="494571"/>
            </a:xfrm>
            <a:prstGeom prst="rect">
              <a:avLst/>
            </a:prstGeom>
          </p:spPr>
        </p:pic>
      </p:grpSp>
      <p:pic>
        <p:nvPicPr>
          <p:cNvPr id="302" name="Kuva 301" descr="Torkku tasaisella täytöllä">
            <a:extLst>
              <a:ext uri="{FF2B5EF4-FFF2-40B4-BE49-F238E27FC236}">
                <a16:creationId xmlns:a16="http://schemas.microsoft.com/office/drawing/2014/main" id="{6CD30E24-495F-4C31-8854-B1C07375FF3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050004" y="744720"/>
            <a:ext cx="842032" cy="842032"/>
          </a:xfrm>
          <a:prstGeom prst="rect">
            <a:avLst/>
          </a:prstGeom>
        </p:spPr>
      </p:pic>
      <p:pic>
        <p:nvPicPr>
          <p:cNvPr id="303" name="Kuva 302" descr="Snorklausmaski tasaisella täytöllä">
            <a:extLst>
              <a:ext uri="{FF2B5EF4-FFF2-40B4-BE49-F238E27FC236}">
                <a16:creationId xmlns:a16="http://schemas.microsoft.com/office/drawing/2014/main" id="{59997B8A-B67E-4F81-9259-1396A2FC4F2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13064" y="2576629"/>
            <a:ext cx="708258" cy="708258"/>
          </a:xfrm>
          <a:prstGeom prst="rect">
            <a:avLst/>
          </a:prstGeom>
        </p:spPr>
      </p:pic>
      <p:pic>
        <p:nvPicPr>
          <p:cNvPr id="304" name="Kuva 303" descr="Tee tasaisella täytöllä">
            <a:extLst>
              <a:ext uri="{FF2B5EF4-FFF2-40B4-BE49-F238E27FC236}">
                <a16:creationId xmlns:a16="http://schemas.microsoft.com/office/drawing/2014/main" id="{A8D38B64-945E-4825-A466-42F28430ABE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32404" y="709672"/>
            <a:ext cx="914400" cy="914400"/>
          </a:xfrm>
          <a:prstGeom prst="rect">
            <a:avLst/>
          </a:prstGeom>
        </p:spPr>
      </p:pic>
      <p:pic>
        <p:nvPicPr>
          <p:cNvPr id="305" name="Kuva 304" descr="Tähdet tasaisella täytöllä">
            <a:extLst>
              <a:ext uri="{FF2B5EF4-FFF2-40B4-BE49-F238E27FC236}">
                <a16:creationId xmlns:a16="http://schemas.microsoft.com/office/drawing/2014/main" id="{C7CA00F0-1A2A-410B-A3EA-B593DA261B2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61767" y="1258718"/>
            <a:ext cx="1528309" cy="1528309"/>
          </a:xfrm>
          <a:prstGeom prst="rect">
            <a:avLst/>
          </a:prstGeom>
        </p:spPr>
      </p:pic>
    </p:spTree>
    <p:extLst>
      <p:ext uri="{BB962C8B-B14F-4D97-AF65-F5344CB8AC3E}">
        <p14:creationId xmlns:p14="http://schemas.microsoft.com/office/powerpoint/2010/main" val="9949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6">
            <a:extLst>
              <a:ext uri="{FF2B5EF4-FFF2-40B4-BE49-F238E27FC236}">
                <a16:creationId xmlns:a16="http://schemas.microsoft.com/office/drawing/2014/main" id="{30F77B3B-2D51-4070-A854-883D34B302C0}"/>
              </a:ext>
            </a:extLst>
          </p:cNvPr>
          <p:cNvGraphicFramePr>
            <a:graphicFrameLocks noGrp="1"/>
          </p:cNvGraphicFramePr>
          <p:nvPr>
            <p:extLst>
              <p:ext uri="{D42A27DB-BD31-4B8C-83A1-F6EECF244321}">
                <p14:modId xmlns:p14="http://schemas.microsoft.com/office/powerpoint/2010/main" val="85241036"/>
              </p:ext>
            </p:extLst>
          </p:nvPr>
        </p:nvGraphicFramePr>
        <p:xfrm>
          <a:off x="0" y="2"/>
          <a:ext cx="12192000" cy="6857998"/>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79631424"/>
                    </a:ext>
                  </a:extLst>
                </a:gridCol>
                <a:gridCol w="3048000">
                  <a:extLst>
                    <a:ext uri="{9D8B030D-6E8A-4147-A177-3AD203B41FA5}">
                      <a16:colId xmlns:a16="http://schemas.microsoft.com/office/drawing/2014/main" val="1590098175"/>
                    </a:ext>
                  </a:extLst>
                </a:gridCol>
                <a:gridCol w="3048000">
                  <a:extLst>
                    <a:ext uri="{9D8B030D-6E8A-4147-A177-3AD203B41FA5}">
                      <a16:colId xmlns:a16="http://schemas.microsoft.com/office/drawing/2014/main" val="2087333136"/>
                    </a:ext>
                  </a:extLst>
                </a:gridCol>
                <a:gridCol w="3048000">
                  <a:extLst>
                    <a:ext uri="{9D8B030D-6E8A-4147-A177-3AD203B41FA5}">
                      <a16:colId xmlns:a16="http://schemas.microsoft.com/office/drawing/2014/main" val="4273412493"/>
                    </a:ext>
                  </a:extLst>
                </a:gridCol>
              </a:tblGrid>
              <a:tr h="342899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algn="ctr">
                        <a:lnSpc>
                          <a:spcPts val="1400"/>
                        </a:lnSpc>
                      </a:pPr>
                      <a:r>
                        <a:rPr lang="fi-FI" sz="1200" b="1" dirty="0"/>
                        <a:t>Mikä oli päiväsi </a:t>
                      </a:r>
                      <a:br>
                        <a:rPr lang="fi-FI" sz="1200" b="1" dirty="0"/>
                      </a:br>
                      <a:r>
                        <a:rPr lang="fi-FI" sz="1200" b="1" dirty="0"/>
                        <a:t>hyvä hetki?</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algn="ctr">
                        <a:lnSpc>
                          <a:spcPts val="1400"/>
                        </a:lnSpc>
                      </a:pPr>
                      <a:r>
                        <a:rPr lang="fi-FI" sz="1200" b="1" dirty="0"/>
                        <a:t>Miten pidät </a:t>
                      </a:r>
                      <a:br>
                        <a:rPr lang="fi-FI" sz="1200" b="1" dirty="0"/>
                      </a:br>
                      <a:r>
                        <a:rPr lang="fi-FI" sz="1200" b="1" dirty="0"/>
                        <a:t>huolta itsestäsi?</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r>
                        <a:rPr lang="fi-FI" sz="1200" b="1" dirty="0"/>
                        <a:t>Pohtikaa perheen elintapoja </a:t>
                      </a:r>
                      <a:br>
                        <a:rPr lang="fi-FI" sz="1200" b="1" dirty="0"/>
                      </a:br>
                      <a:r>
                        <a:rPr lang="fi-FI" sz="1200" b="1" dirty="0"/>
                        <a:t>(ravitsemus, liikunta, lepo). </a:t>
                      </a:r>
                      <a:br>
                        <a:rPr lang="fi-FI" sz="1200" b="1" dirty="0"/>
                      </a:br>
                      <a:r>
                        <a:rPr lang="fi-FI" sz="1200" b="1" dirty="0"/>
                        <a:t>Ovatko kaikki perheenjäsenet </a:t>
                      </a:r>
                      <a:br>
                        <a:rPr lang="fi-FI" sz="1200" b="1" dirty="0"/>
                      </a:br>
                      <a:r>
                        <a:rPr lang="fi-FI" sz="1200" b="1" dirty="0"/>
                        <a:t>tyytyväisiä mahdollisuuksiinsa </a:t>
                      </a:r>
                      <a:br>
                        <a:rPr lang="fi-FI" sz="1200" b="1" dirty="0"/>
                      </a:br>
                      <a:r>
                        <a:rPr lang="fi-FI" sz="1200" b="1" dirty="0"/>
                        <a:t>esimerkiksi harrastaa tai nukkua. </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algn="ctr">
                        <a:lnSpc>
                          <a:spcPts val="1400"/>
                        </a:lnSpc>
                      </a:pPr>
                      <a:r>
                        <a:rPr lang="fi-FI" sz="1200" b="1" dirty="0"/>
                        <a:t>Mihin tarkoitukseen </a:t>
                      </a:r>
                      <a:br>
                        <a:rPr lang="fi-FI" sz="1200" b="1" dirty="0"/>
                      </a:br>
                      <a:r>
                        <a:rPr lang="fi-FI" sz="1200" b="1" dirty="0"/>
                        <a:t>käytät somea?</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r>
                        <a:rPr lang="fi-FI" sz="1200" b="1" dirty="0"/>
                        <a:t>Paljastakaa ruutuaikanne toisillenne.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algn="ctr">
                        <a:lnSpc>
                          <a:spcPts val="1400"/>
                        </a:lnSpc>
                      </a:pPr>
                      <a:r>
                        <a:rPr lang="fi-FI" sz="1200" b="1" dirty="0"/>
                        <a:t>Mistä sinä haaveilet?</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br>
                        <a:rPr lang="fi-FI" sz="1200" b="1" dirty="0"/>
                      </a:br>
                      <a:r>
                        <a:rPr lang="fi-FI" sz="1200" b="1" dirty="0"/>
                        <a:t>Haaveilua ja unelmointiakin voi harjoitella. Heittäytykää hetkeksi ideoimaan, millaisia asioita toivotte tulevaisuudelta. Jos saisitte kolme toivetta, mitkä ne olisivat?</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3073623"/>
                  </a:ext>
                </a:extLst>
              </a:tr>
              <a:tr h="342899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algn="ctr">
                        <a:lnSpc>
                          <a:spcPts val="1400"/>
                        </a:lnSpc>
                      </a:pPr>
                      <a:r>
                        <a:rPr lang="fi-FI" sz="1200" b="1" dirty="0"/>
                        <a:t>Millainen sinun </a:t>
                      </a:r>
                      <a:br>
                        <a:rPr lang="fi-FI" sz="1200" b="1" dirty="0"/>
                      </a:br>
                      <a:r>
                        <a:rPr lang="fi-FI" sz="1200" b="1" dirty="0"/>
                        <a:t>nuoruutesi oli?</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r>
                        <a:rPr lang="fi-FI" sz="1200" b="1" dirty="0"/>
                        <a:t>Päivittäkää kodin säännöt yhdessä. Tuntuvatko säännöt toimivalta kaikkien osapuolien mielestä? Perustelkaa mielipiteenne toisillenne.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algn="ctr">
                        <a:lnSpc>
                          <a:spcPts val="1400"/>
                        </a:lnSpc>
                      </a:pPr>
                      <a:r>
                        <a:rPr lang="fi-FI" sz="1200" b="1" dirty="0"/>
                        <a:t>Ketkä ovat sinun ystäviäsi?</a:t>
                      </a: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br>
                        <a:rPr lang="fi-FI" sz="1200" b="1" dirty="0"/>
                      </a:br>
                      <a:r>
                        <a:rPr lang="fi-FI" sz="1200" b="1" dirty="0"/>
                        <a:t>Viettäkää aikaa ystävien kanssa.</a:t>
                      </a:r>
                      <a:br>
                        <a:rPr lang="fi-FI" sz="1200" b="1" dirty="0"/>
                      </a:br>
                      <a:r>
                        <a:rPr lang="fi-FI" sz="1200" b="1" dirty="0"/>
                        <a:t>Laita viestiä tai soita ystävälle.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 ja huoltaja</a:t>
                      </a:r>
                    </a:p>
                    <a:p>
                      <a:pPr algn="ctr">
                        <a:lnSpc>
                          <a:spcPts val="1400"/>
                        </a:lnSpc>
                      </a:pPr>
                      <a:r>
                        <a:rPr lang="fi-FI" sz="1200" b="1" dirty="0"/>
                        <a:t>Jos saisitte viikon vapaata </a:t>
                      </a:r>
                      <a:br>
                        <a:rPr lang="fi-FI" sz="1200" b="1" dirty="0"/>
                      </a:br>
                      <a:r>
                        <a:rPr lang="fi-FI" sz="1200" b="1" dirty="0"/>
                        <a:t>ja saisitte tehdä mitä tahansa yhdessä, mihin käyttäisitte ajan?</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33333"/>
                          </a:solidFill>
                          <a:effectLst/>
                          <a:uLnTx/>
                          <a:uFillTx/>
                          <a:latin typeface="+mn-lt"/>
                          <a:ea typeface="+mn-ea"/>
                          <a:cs typeface="+mn-cs"/>
                        </a:rPr>
                        <a:t>Nuori</a:t>
                      </a:r>
                    </a:p>
                    <a:p>
                      <a:pPr marL="0" algn="ctr" defTabSz="914400" rtl="0" eaLnBrk="1" latinLnBrk="0" hangingPunct="1">
                        <a:lnSpc>
                          <a:spcPts val="1400"/>
                        </a:lnSpc>
                      </a:pPr>
                      <a:r>
                        <a:rPr lang="fi-FI" sz="1200" b="1" dirty="0"/>
                        <a:t>Onko jotain sellaista, </a:t>
                      </a:r>
                      <a:br>
                        <a:rPr lang="fi-FI" sz="1200" b="1" dirty="0"/>
                      </a:br>
                      <a:r>
                        <a:rPr lang="fi-FI" sz="1200" b="1" dirty="0"/>
                        <a:t>mitä on ollut vaikea ottaa puheeksi </a:t>
                      </a:r>
                      <a:br>
                        <a:rPr lang="fi-FI" sz="1200" b="1" dirty="0"/>
                      </a:br>
                      <a:r>
                        <a:rPr lang="fi-FI" sz="1200" b="1" dirty="0"/>
                        <a:t>ja josta haluaisit puhua kanssani?</a:t>
                      </a:r>
                      <a:br>
                        <a:rPr lang="fi-FI" sz="1200" b="1" dirty="0"/>
                      </a:br>
                      <a:endParaRPr lang="fi-FI" sz="1200" b="1" kern="1200" dirty="0">
                        <a:solidFill>
                          <a:schemeClr val="tx1"/>
                        </a:solidFill>
                        <a:latin typeface="+mn-lt"/>
                        <a:ea typeface="+mn-ea"/>
                        <a:cs typeface="+mn-cs"/>
                      </a:endParaRPr>
                    </a:p>
                    <a:p>
                      <a:pPr marL="0" algn="ctr" defTabSz="914400" rtl="0" eaLnBrk="1" latinLnBrk="0" hangingPunct="1">
                        <a:lnSpc>
                          <a:spcPts val="1400"/>
                        </a:lnSpc>
                      </a:pPr>
                      <a:br>
                        <a:rPr lang="fi-FI" sz="1200" b="1" dirty="0"/>
                      </a:br>
                      <a:br>
                        <a:rPr lang="fi-FI" sz="1200" b="1" dirty="0"/>
                      </a:br>
                      <a:r>
                        <a:rPr lang="fi-FI" sz="1200" b="1" dirty="0"/>
                        <a:t>Muista, että toisen kertoma voi herättää voimakkaitakin tunteita, pysähdy havainnoimaan itseäsi </a:t>
                      </a:r>
                      <a:br>
                        <a:rPr lang="fi-FI" sz="1200" b="1" dirty="0"/>
                      </a:br>
                      <a:r>
                        <a:rPr lang="fi-FI" sz="1200" b="1" dirty="0"/>
                        <a:t>ennen kuin reagoit. </a:t>
                      </a:r>
                      <a:br>
                        <a:rPr lang="fi-FI" sz="1200" b="1" dirty="0"/>
                      </a:br>
                      <a:r>
                        <a:rPr lang="fi-FI" sz="1200" b="1" dirty="0"/>
                        <a:t>Vaikeista asioista puhuminen on merkki luottamuksesta. Kertokaa lopuksi </a:t>
                      </a:r>
                      <a:br>
                        <a:rPr lang="fi-FI" sz="1200" b="1" dirty="0"/>
                      </a:br>
                      <a:r>
                        <a:rPr lang="fi-FI" sz="1200" b="1" dirty="0"/>
                        <a:t>halutessanne toisillenne </a:t>
                      </a:r>
                      <a:br>
                        <a:rPr lang="fi-FI" sz="1200" b="1" dirty="0"/>
                      </a:br>
                      <a:r>
                        <a:rPr lang="fi-FI" sz="1200" b="1" dirty="0"/>
                        <a:t>mieleen painuvin mokanne.</a:t>
                      </a:r>
                    </a:p>
                  </a:txBody>
                  <a:tcPr marL="180000" marR="180000" marT="180000" marB="180000">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108356978"/>
                  </a:ext>
                </a:extLst>
              </a:tr>
            </a:tbl>
          </a:graphicData>
        </a:graphic>
      </p:graphicFrame>
      <p:grpSp>
        <p:nvGrpSpPr>
          <p:cNvPr id="2" name="Ryhmä 1">
            <a:extLst>
              <a:ext uri="{FF2B5EF4-FFF2-40B4-BE49-F238E27FC236}">
                <a16:creationId xmlns:a16="http://schemas.microsoft.com/office/drawing/2014/main" id="{649FD4B2-B279-47F1-89EF-817CC5D44320}"/>
              </a:ext>
            </a:extLst>
          </p:cNvPr>
          <p:cNvGrpSpPr/>
          <p:nvPr/>
        </p:nvGrpSpPr>
        <p:grpSpPr>
          <a:xfrm>
            <a:off x="149089" y="128186"/>
            <a:ext cx="9642853" cy="3954521"/>
            <a:chOff x="149087" y="128187"/>
            <a:chExt cx="9642853" cy="3954520"/>
          </a:xfrm>
        </p:grpSpPr>
        <p:grpSp>
          <p:nvGrpSpPr>
            <p:cNvPr id="6" name="Ryhmä 5">
              <a:extLst>
                <a:ext uri="{FF2B5EF4-FFF2-40B4-BE49-F238E27FC236}">
                  <a16:creationId xmlns:a16="http://schemas.microsoft.com/office/drawing/2014/main" id="{EFE7AD9F-0A9A-4758-972E-4D7611CA0616}"/>
                </a:ext>
              </a:extLst>
            </p:cNvPr>
            <p:cNvGrpSpPr/>
            <p:nvPr/>
          </p:nvGrpSpPr>
          <p:grpSpPr>
            <a:xfrm>
              <a:off x="149087" y="128187"/>
              <a:ext cx="497523" cy="525520"/>
              <a:chOff x="6595440" y="1697019"/>
              <a:chExt cx="630381" cy="665854"/>
            </a:xfrm>
          </p:grpSpPr>
          <p:grpSp>
            <p:nvGrpSpPr>
              <p:cNvPr id="49" name="Kuva 26" descr="Nainen päällä pipo">
                <a:extLst>
                  <a:ext uri="{FF2B5EF4-FFF2-40B4-BE49-F238E27FC236}">
                    <a16:creationId xmlns:a16="http://schemas.microsoft.com/office/drawing/2014/main" id="{84792549-D7AB-43F2-B62B-71066DB2A744}"/>
                  </a:ext>
                </a:extLst>
              </p:cNvPr>
              <p:cNvGrpSpPr/>
              <p:nvPr/>
            </p:nvGrpSpPr>
            <p:grpSpPr>
              <a:xfrm>
                <a:off x="6595440" y="1697019"/>
                <a:ext cx="630381" cy="665854"/>
                <a:chOff x="6595440" y="1697019"/>
                <a:chExt cx="630381" cy="665854"/>
              </a:xfrm>
            </p:grpSpPr>
            <p:sp>
              <p:nvSpPr>
                <p:cNvPr id="51" name="Vapaamuotoinen: Muoto 50">
                  <a:extLst>
                    <a:ext uri="{FF2B5EF4-FFF2-40B4-BE49-F238E27FC236}">
                      <a16:creationId xmlns:a16="http://schemas.microsoft.com/office/drawing/2014/main" id="{E92FA81C-B863-402F-B5E0-E2E8294AF6CB}"/>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52" name="Vapaamuotoinen: Muoto 51">
                  <a:extLst>
                    <a:ext uri="{FF2B5EF4-FFF2-40B4-BE49-F238E27FC236}">
                      <a16:creationId xmlns:a16="http://schemas.microsoft.com/office/drawing/2014/main" id="{49B9C577-DE8B-47AD-8AAA-300104B404E2}"/>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53" name="Vapaamuotoinen: Muoto 52">
                  <a:extLst>
                    <a:ext uri="{FF2B5EF4-FFF2-40B4-BE49-F238E27FC236}">
                      <a16:creationId xmlns:a16="http://schemas.microsoft.com/office/drawing/2014/main" id="{6DD12338-71DC-4A30-B271-B9A6FB1A1A42}"/>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50" name="Kuva 49" descr="pusunaama ja suljetut silmät">
                <a:extLst>
                  <a:ext uri="{FF2B5EF4-FFF2-40B4-BE49-F238E27FC236}">
                    <a16:creationId xmlns:a16="http://schemas.microsoft.com/office/drawing/2014/main" id="{15AE0DCD-E9E7-4E26-8C00-CC897B6507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7" name="Ryhmä 6">
              <a:extLst>
                <a:ext uri="{FF2B5EF4-FFF2-40B4-BE49-F238E27FC236}">
                  <a16:creationId xmlns:a16="http://schemas.microsoft.com/office/drawing/2014/main" id="{8B21A337-7778-40B8-BD77-D1B6B97A5723}"/>
                </a:ext>
              </a:extLst>
            </p:cNvPr>
            <p:cNvGrpSpPr/>
            <p:nvPr/>
          </p:nvGrpSpPr>
          <p:grpSpPr>
            <a:xfrm>
              <a:off x="3197530" y="128187"/>
              <a:ext cx="497523" cy="525520"/>
              <a:chOff x="6595440" y="1697019"/>
              <a:chExt cx="630381" cy="665854"/>
            </a:xfrm>
          </p:grpSpPr>
          <p:grpSp>
            <p:nvGrpSpPr>
              <p:cNvPr id="44" name="Kuva 26" descr="Nainen päällä pipo">
                <a:extLst>
                  <a:ext uri="{FF2B5EF4-FFF2-40B4-BE49-F238E27FC236}">
                    <a16:creationId xmlns:a16="http://schemas.microsoft.com/office/drawing/2014/main" id="{17F6EA10-EF5F-42C5-9C81-EE4C9A3E160D}"/>
                  </a:ext>
                </a:extLst>
              </p:cNvPr>
              <p:cNvGrpSpPr/>
              <p:nvPr/>
            </p:nvGrpSpPr>
            <p:grpSpPr>
              <a:xfrm>
                <a:off x="6595440" y="1697019"/>
                <a:ext cx="630381" cy="665854"/>
                <a:chOff x="6595440" y="1697019"/>
                <a:chExt cx="630381" cy="665854"/>
              </a:xfrm>
            </p:grpSpPr>
            <p:sp>
              <p:nvSpPr>
                <p:cNvPr id="46" name="Vapaamuotoinen: Muoto 45">
                  <a:extLst>
                    <a:ext uri="{FF2B5EF4-FFF2-40B4-BE49-F238E27FC236}">
                      <a16:creationId xmlns:a16="http://schemas.microsoft.com/office/drawing/2014/main" id="{2B8443E4-A6E2-4E40-804E-8144A01BD24F}"/>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47" name="Vapaamuotoinen: Muoto 46">
                  <a:extLst>
                    <a:ext uri="{FF2B5EF4-FFF2-40B4-BE49-F238E27FC236}">
                      <a16:creationId xmlns:a16="http://schemas.microsoft.com/office/drawing/2014/main" id="{21B41B38-33C9-4FAD-BDB1-6DEF21523897}"/>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48" name="Vapaamuotoinen: Muoto 47">
                  <a:extLst>
                    <a:ext uri="{FF2B5EF4-FFF2-40B4-BE49-F238E27FC236}">
                      <a16:creationId xmlns:a16="http://schemas.microsoft.com/office/drawing/2014/main" id="{07B2CACC-E2D8-45B2-BD26-B9231C814DCE}"/>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45" name="Kuva 44" descr="pusunaama ja suljetut silmät">
                <a:extLst>
                  <a:ext uri="{FF2B5EF4-FFF2-40B4-BE49-F238E27FC236}">
                    <a16:creationId xmlns:a16="http://schemas.microsoft.com/office/drawing/2014/main" id="{CEE358E9-B7DD-460C-A3DB-8BE759ED31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8" name="Ryhmä 7">
              <a:extLst>
                <a:ext uri="{FF2B5EF4-FFF2-40B4-BE49-F238E27FC236}">
                  <a16:creationId xmlns:a16="http://schemas.microsoft.com/office/drawing/2014/main" id="{48C8D3E3-D4DD-4F2B-A254-DC1C39070288}"/>
                </a:ext>
              </a:extLst>
            </p:cNvPr>
            <p:cNvGrpSpPr/>
            <p:nvPr/>
          </p:nvGrpSpPr>
          <p:grpSpPr>
            <a:xfrm>
              <a:off x="6245973" y="128187"/>
              <a:ext cx="497523" cy="525520"/>
              <a:chOff x="6595440" y="1697019"/>
              <a:chExt cx="630381" cy="665854"/>
            </a:xfrm>
          </p:grpSpPr>
          <p:grpSp>
            <p:nvGrpSpPr>
              <p:cNvPr id="39" name="Kuva 26" descr="Nainen päällä pipo">
                <a:extLst>
                  <a:ext uri="{FF2B5EF4-FFF2-40B4-BE49-F238E27FC236}">
                    <a16:creationId xmlns:a16="http://schemas.microsoft.com/office/drawing/2014/main" id="{448272F2-08F3-48A2-AEB9-4244F5278EC6}"/>
                  </a:ext>
                </a:extLst>
              </p:cNvPr>
              <p:cNvGrpSpPr/>
              <p:nvPr/>
            </p:nvGrpSpPr>
            <p:grpSpPr>
              <a:xfrm>
                <a:off x="6595440" y="1697019"/>
                <a:ext cx="630381" cy="665854"/>
                <a:chOff x="6595440" y="1697019"/>
                <a:chExt cx="630381" cy="665854"/>
              </a:xfrm>
            </p:grpSpPr>
            <p:sp>
              <p:nvSpPr>
                <p:cNvPr id="41" name="Vapaamuotoinen: Muoto 40">
                  <a:extLst>
                    <a:ext uri="{FF2B5EF4-FFF2-40B4-BE49-F238E27FC236}">
                      <a16:creationId xmlns:a16="http://schemas.microsoft.com/office/drawing/2014/main" id="{99F77360-C1B0-43FB-AA05-D71B110BDF6B}"/>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42" name="Vapaamuotoinen: Muoto 41">
                  <a:extLst>
                    <a:ext uri="{FF2B5EF4-FFF2-40B4-BE49-F238E27FC236}">
                      <a16:creationId xmlns:a16="http://schemas.microsoft.com/office/drawing/2014/main" id="{AA86B49E-D4A2-40FF-8AD4-AF86CA041936}"/>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43" name="Vapaamuotoinen: Muoto 42">
                  <a:extLst>
                    <a:ext uri="{FF2B5EF4-FFF2-40B4-BE49-F238E27FC236}">
                      <a16:creationId xmlns:a16="http://schemas.microsoft.com/office/drawing/2014/main" id="{5D371E2E-3998-4F5A-B9C6-28BB0A4C505E}"/>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40" name="Kuva 39" descr="pusunaama ja suljetut silmät">
                <a:extLst>
                  <a:ext uri="{FF2B5EF4-FFF2-40B4-BE49-F238E27FC236}">
                    <a16:creationId xmlns:a16="http://schemas.microsoft.com/office/drawing/2014/main" id="{E6CC785F-9400-4A7A-97C3-B513D20FCC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9" name="Ryhmä 8">
              <a:extLst>
                <a:ext uri="{FF2B5EF4-FFF2-40B4-BE49-F238E27FC236}">
                  <a16:creationId xmlns:a16="http://schemas.microsoft.com/office/drawing/2014/main" id="{BF9F5F21-BAF6-4BA6-8F9D-F5175C466F91}"/>
                </a:ext>
              </a:extLst>
            </p:cNvPr>
            <p:cNvGrpSpPr/>
            <p:nvPr/>
          </p:nvGrpSpPr>
          <p:grpSpPr>
            <a:xfrm>
              <a:off x="9294417" y="128187"/>
              <a:ext cx="497523" cy="525520"/>
              <a:chOff x="6595440" y="1697019"/>
              <a:chExt cx="630381" cy="665854"/>
            </a:xfrm>
          </p:grpSpPr>
          <p:grpSp>
            <p:nvGrpSpPr>
              <p:cNvPr id="34" name="Kuva 26" descr="Nainen päällä pipo">
                <a:extLst>
                  <a:ext uri="{FF2B5EF4-FFF2-40B4-BE49-F238E27FC236}">
                    <a16:creationId xmlns:a16="http://schemas.microsoft.com/office/drawing/2014/main" id="{912E35DA-C520-40EA-86DB-9BA381F80DD2}"/>
                  </a:ext>
                </a:extLst>
              </p:cNvPr>
              <p:cNvGrpSpPr/>
              <p:nvPr/>
            </p:nvGrpSpPr>
            <p:grpSpPr>
              <a:xfrm>
                <a:off x="6595440" y="1697019"/>
                <a:ext cx="630381" cy="665854"/>
                <a:chOff x="6595440" y="1697019"/>
                <a:chExt cx="630381" cy="665854"/>
              </a:xfrm>
            </p:grpSpPr>
            <p:sp>
              <p:nvSpPr>
                <p:cNvPr id="36" name="Vapaamuotoinen: Muoto 35">
                  <a:extLst>
                    <a:ext uri="{FF2B5EF4-FFF2-40B4-BE49-F238E27FC236}">
                      <a16:creationId xmlns:a16="http://schemas.microsoft.com/office/drawing/2014/main" id="{507DDEE1-E5E7-449B-9C70-EDC8E66B6249}"/>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37" name="Vapaamuotoinen: Muoto 36">
                  <a:extLst>
                    <a:ext uri="{FF2B5EF4-FFF2-40B4-BE49-F238E27FC236}">
                      <a16:creationId xmlns:a16="http://schemas.microsoft.com/office/drawing/2014/main" id="{3DDDCE07-DF0C-462A-B82E-A4706EB67153}"/>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38" name="Vapaamuotoinen: Muoto 37">
                  <a:extLst>
                    <a:ext uri="{FF2B5EF4-FFF2-40B4-BE49-F238E27FC236}">
                      <a16:creationId xmlns:a16="http://schemas.microsoft.com/office/drawing/2014/main" id="{10698727-7DA6-400B-BF65-EA39816F159D}"/>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35" name="Kuva 34" descr="pusunaama ja suljetut silmät">
                <a:extLst>
                  <a:ext uri="{FF2B5EF4-FFF2-40B4-BE49-F238E27FC236}">
                    <a16:creationId xmlns:a16="http://schemas.microsoft.com/office/drawing/2014/main" id="{1BA41E3F-54B7-4214-AEA7-EF53F4453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10" name="Ryhmä 9">
              <a:extLst>
                <a:ext uri="{FF2B5EF4-FFF2-40B4-BE49-F238E27FC236}">
                  <a16:creationId xmlns:a16="http://schemas.microsoft.com/office/drawing/2014/main" id="{A73C2DF6-FF13-4DBC-A793-23C7953BBAB9}"/>
                </a:ext>
              </a:extLst>
            </p:cNvPr>
            <p:cNvGrpSpPr/>
            <p:nvPr/>
          </p:nvGrpSpPr>
          <p:grpSpPr>
            <a:xfrm>
              <a:off x="149087" y="3557187"/>
              <a:ext cx="497523" cy="525520"/>
              <a:chOff x="6595440" y="1697019"/>
              <a:chExt cx="630381" cy="665854"/>
            </a:xfrm>
          </p:grpSpPr>
          <p:grpSp>
            <p:nvGrpSpPr>
              <p:cNvPr id="29" name="Kuva 26" descr="Nainen päällä pipo">
                <a:extLst>
                  <a:ext uri="{FF2B5EF4-FFF2-40B4-BE49-F238E27FC236}">
                    <a16:creationId xmlns:a16="http://schemas.microsoft.com/office/drawing/2014/main" id="{ACB85B2F-3CC6-4A06-8040-B32653505774}"/>
                  </a:ext>
                </a:extLst>
              </p:cNvPr>
              <p:cNvGrpSpPr/>
              <p:nvPr/>
            </p:nvGrpSpPr>
            <p:grpSpPr>
              <a:xfrm>
                <a:off x="6595440" y="1697019"/>
                <a:ext cx="630381" cy="665854"/>
                <a:chOff x="6595440" y="1697019"/>
                <a:chExt cx="630381" cy="665854"/>
              </a:xfrm>
            </p:grpSpPr>
            <p:sp>
              <p:nvSpPr>
                <p:cNvPr id="31" name="Vapaamuotoinen: Muoto 30">
                  <a:extLst>
                    <a:ext uri="{FF2B5EF4-FFF2-40B4-BE49-F238E27FC236}">
                      <a16:creationId xmlns:a16="http://schemas.microsoft.com/office/drawing/2014/main" id="{2FD0F372-889D-4492-8058-06ADCD68A1B3}"/>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32" name="Vapaamuotoinen: Muoto 31">
                  <a:extLst>
                    <a:ext uri="{FF2B5EF4-FFF2-40B4-BE49-F238E27FC236}">
                      <a16:creationId xmlns:a16="http://schemas.microsoft.com/office/drawing/2014/main" id="{2365BC4A-36AE-4F75-A60A-DD4B8D4495FD}"/>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33" name="Vapaamuotoinen: Muoto 32">
                  <a:extLst>
                    <a:ext uri="{FF2B5EF4-FFF2-40B4-BE49-F238E27FC236}">
                      <a16:creationId xmlns:a16="http://schemas.microsoft.com/office/drawing/2014/main" id="{DFF92D98-D9D8-4877-A7BA-D33586DB0828}"/>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30" name="Kuva 29" descr="pusunaama ja suljetut silmät">
                <a:extLst>
                  <a:ext uri="{FF2B5EF4-FFF2-40B4-BE49-F238E27FC236}">
                    <a16:creationId xmlns:a16="http://schemas.microsoft.com/office/drawing/2014/main" id="{E003EB7B-FACE-47D7-AE9A-7739AD34BA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11" name="Ryhmä 10">
              <a:extLst>
                <a:ext uri="{FF2B5EF4-FFF2-40B4-BE49-F238E27FC236}">
                  <a16:creationId xmlns:a16="http://schemas.microsoft.com/office/drawing/2014/main" id="{35E54292-6182-43E3-B293-D8AE25FC3167}"/>
                </a:ext>
              </a:extLst>
            </p:cNvPr>
            <p:cNvGrpSpPr/>
            <p:nvPr/>
          </p:nvGrpSpPr>
          <p:grpSpPr>
            <a:xfrm>
              <a:off x="3197530" y="3557187"/>
              <a:ext cx="497523" cy="525520"/>
              <a:chOff x="6595440" y="1697019"/>
              <a:chExt cx="630381" cy="665854"/>
            </a:xfrm>
          </p:grpSpPr>
          <p:grpSp>
            <p:nvGrpSpPr>
              <p:cNvPr id="24" name="Kuva 26" descr="Nainen päällä pipo">
                <a:extLst>
                  <a:ext uri="{FF2B5EF4-FFF2-40B4-BE49-F238E27FC236}">
                    <a16:creationId xmlns:a16="http://schemas.microsoft.com/office/drawing/2014/main" id="{E52BD0BA-41F3-499A-8910-7788293A6535}"/>
                  </a:ext>
                </a:extLst>
              </p:cNvPr>
              <p:cNvGrpSpPr/>
              <p:nvPr/>
            </p:nvGrpSpPr>
            <p:grpSpPr>
              <a:xfrm>
                <a:off x="6595440" y="1697019"/>
                <a:ext cx="630381" cy="665854"/>
                <a:chOff x="6595440" y="1697019"/>
                <a:chExt cx="630381" cy="665854"/>
              </a:xfrm>
            </p:grpSpPr>
            <p:sp>
              <p:nvSpPr>
                <p:cNvPr id="26" name="Vapaamuotoinen: Muoto 25">
                  <a:extLst>
                    <a:ext uri="{FF2B5EF4-FFF2-40B4-BE49-F238E27FC236}">
                      <a16:creationId xmlns:a16="http://schemas.microsoft.com/office/drawing/2014/main" id="{BF19414C-6AFA-4ECE-9DA5-1E885052CE6E}"/>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7" name="Vapaamuotoinen: Muoto 26">
                  <a:extLst>
                    <a:ext uri="{FF2B5EF4-FFF2-40B4-BE49-F238E27FC236}">
                      <a16:creationId xmlns:a16="http://schemas.microsoft.com/office/drawing/2014/main" id="{FD432464-93A8-461F-81AA-E67EFA5C7F59}"/>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8" name="Vapaamuotoinen: Muoto 27">
                  <a:extLst>
                    <a:ext uri="{FF2B5EF4-FFF2-40B4-BE49-F238E27FC236}">
                      <a16:creationId xmlns:a16="http://schemas.microsoft.com/office/drawing/2014/main" id="{53AA4254-4CF1-466F-85EE-A4B90B2C1BC4}"/>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25" name="Kuva 24" descr="pusunaama ja suljetut silmät">
                <a:extLst>
                  <a:ext uri="{FF2B5EF4-FFF2-40B4-BE49-F238E27FC236}">
                    <a16:creationId xmlns:a16="http://schemas.microsoft.com/office/drawing/2014/main" id="{0AA6F0A8-D22A-4B01-8AEF-40B8BF5B56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12" name="Ryhmä 11">
              <a:extLst>
                <a:ext uri="{FF2B5EF4-FFF2-40B4-BE49-F238E27FC236}">
                  <a16:creationId xmlns:a16="http://schemas.microsoft.com/office/drawing/2014/main" id="{335F3561-3F06-4FF0-9102-5AF0DD5F163A}"/>
                </a:ext>
              </a:extLst>
            </p:cNvPr>
            <p:cNvGrpSpPr/>
            <p:nvPr/>
          </p:nvGrpSpPr>
          <p:grpSpPr>
            <a:xfrm>
              <a:off x="6245973" y="3557187"/>
              <a:ext cx="497523" cy="525520"/>
              <a:chOff x="6595440" y="1697019"/>
              <a:chExt cx="630381" cy="665854"/>
            </a:xfrm>
          </p:grpSpPr>
          <p:grpSp>
            <p:nvGrpSpPr>
              <p:cNvPr id="19" name="Kuva 26" descr="Nainen päällä pipo">
                <a:extLst>
                  <a:ext uri="{FF2B5EF4-FFF2-40B4-BE49-F238E27FC236}">
                    <a16:creationId xmlns:a16="http://schemas.microsoft.com/office/drawing/2014/main" id="{611BEC9D-5A83-4DF8-AE0A-B7EBD5AD9E3A}"/>
                  </a:ext>
                </a:extLst>
              </p:cNvPr>
              <p:cNvGrpSpPr/>
              <p:nvPr/>
            </p:nvGrpSpPr>
            <p:grpSpPr>
              <a:xfrm>
                <a:off x="6595440" y="1697019"/>
                <a:ext cx="630381" cy="665854"/>
                <a:chOff x="6595440" y="1697019"/>
                <a:chExt cx="630381" cy="665854"/>
              </a:xfrm>
            </p:grpSpPr>
            <p:sp>
              <p:nvSpPr>
                <p:cNvPr id="21" name="Vapaamuotoinen: Muoto 20">
                  <a:extLst>
                    <a:ext uri="{FF2B5EF4-FFF2-40B4-BE49-F238E27FC236}">
                      <a16:creationId xmlns:a16="http://schemas.microsoft.com/office/drawing/2014/main" id="{47DE097C-B32A-4BC6-BFF3-EF6FAF94E00E}"/>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2" name="Vapaamuotoinen: Muoto 21">
                  <a:extLst>
                    <a:ext uri="{FF2B5EF4-FFF2-40B4-BE49-F238E27FC236}">
                      <a16:creationId xmlns:a16="http://schemas.microsoft.com/office/drawing/2014/main" id="{D6F7BBB4-1210-427F-A164-774757EA45FA}"/>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3" name="Vapaamuotoinen: Muoto 22">
                  <a:extLst>
                    <a:ext uri="{FF2B5EF4-FFF2-40B4-BE49-F238E27FC236}">
                      <a16:creationId xmlns:a16="http://schemas.microsoft.com/office/drawing/2014/main" id="{76777226-A9A3-4C8F-A4AE-CADD8752A0B4}"/>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20" name="Kuva 19" descr="pusunaama ja suljetut silmät">
                <a:extLst>
                  <a:ext uri="{FF2B5EF4-FFF2-40B4-BE49-F238E27FC236}">
                    <a16:creationId xmlns:a16="http://schemas.microsoft.com/office/drawing/2014/main" id="{C76BE371-2D63-447B-9225-2DEC3EAD17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nvGrpSpPr>
            <p:cNvPr id="13" name="Ryhmä 12">
              <a:extLst>
                <a:ext uri="{FF2B5EF4-FFF2-40B4-BE49-F238E27FC236}">
                  <a16:creationId xmlns:a16="http://schemas.microsoft.com/office/drawing/2014/main" id="{590A06C3-B583-452B-A3CE-3BCBB4161DA9}"/>
                </a:ext>
              </a:extLst>
            </p:cNvPr>
            <p:cNvGrpSpPr/>
            <p:nvPr/>
          </p:nvGrpSpPr>
          <p:grpSpPr>
            <a:xfrm>
              <a:off x="9294417" y="3557187"/>
              <a:ext cx="497523" cy="525520"/>
              <a:chOff x="6595440" y="1697019"/>
              <a:chExt cx="630381" cy="665854"/>
            </a:xfrm>
          </p:grpSpPr>
          <p:grpSp>
            <p:nvGrpSpPr>
              <p:cNvPr id="14" name="Kuva 26" descr="Nainen päällä pipo">
                <a:extLst>
                  <a:ext uri="{FF2B5EF4-FFF2-40B4-BE49-F238E27FC236}">
                    <a16:creationId xmlns:a16="http://schemas.microsoft.com/office/drawing/2014/main" id="{84A49D47-4F92-48E0-9D01-AD87791D0704}"/>
                  </a:ext>
                </a:extLst>
              </p:cNvPr>
              <p:cNvGrpSpPr/>
              <p:nvPr/>
            </p:nvGrpSpPr>
            <p:grpSpPr>
              <a:xfrm>
                <a:off x="6595440" y="1697019"/>
                <a:ext cx="630381" cy="665854"/>
                <a:chOff x="6595440" y="1697019"/>
                <a:chExt cx="630381" cy="665854"/>
              </a:xfrm>
            </p:grpSpPr>
            <p:sp>
              <p:nvSpPr>
                <p:cNvPr id="16" name="Vapaamuotoinen: Muoto 15">
                  <a:extLst>
                    <a:ext uri="{FF2B5EF4-FFF2-40B4-BE49-F238E27FC236}">
                      <a16:creationId xmlns:a16="http://schemas.microsoft.com/office/drawing/2014/main" id="{84A3057A-215B-4537-BCC1-250F4340FD05}"/>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7" name="Vapaamuotoinen: Muoto 16">
                  <a:extLst>
                    <a:ext uri="{FF2B5EF4-FFF2-40B4-BE49-F238E27FC236}">
                      <a16:creationId xmlns:a16="http://schemas.microsoft.com/office/drawing/2014/main" id="{457EAE61-E251-4FF3-819B-8D91C04B3118}"/>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8" name="Vapaamuotoinen: Muoto 17">
                  <a:extLst>
                    <a:ext uri="{FF2B5EF4-FFF2-40B4-BE49-F238E27FC236}">
                      <a16:creationId xmlns:a16="http://schemas.microsoft.com/office/drawing/2014/main" id="{3B16C45B-1A91-44E7-ADAF-4FF05C65CAEF}"/>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grpSp>
          <p:pic>
            <p:nvPicPr>
              <p:cNvPr id="15" name="Kuva 14" descr="pusunaama ja suljetut silmät">
                <a:extLst>
                  <a:ext uri="{FF2B5EF4-FFF2-40B4-BE49-F238E27FC236}">
                    <a16:creationId xmlns:a16="http://schemas.microsoft.com/office/drawing/2014/main" id="{E6A6C6F9-B195-4DC1-9AF1-2D06EFFABA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149" y="1934361"/>
                <a:ext cx="304578" cy="304576"/>
              </a:xfrm>
              <a:prstGeom prst="rect">
                <a:avLst/>
              </a:prstGeom>
            </p:spPr>
          </p:pic>
        </p:grpSp>
      </p:grpSp>
      <p:grpSp>
        <p:nvGrpSpPr>
          <p:cNvPr id="101" name="Ryhmä 100">
            <a:extLst>
              <a:ext uri="{FF2B5EF4-FFF2-40B4-BE49-F238E27FC236}">
                <a16:creationId xmlns:a16="http://schemas.microsoft.com/office/drawing/2014/main" id="{0EB35351-3AC7-4779-8FB0-B96668119A7A}"/>
              </a:ext>
            </a:extLst>
          </p:cNvPr>
          <p:cNvGrpSpPr/>
          <p:nvPr/>
        </p:nvGrpSpPr>
        <p:grpSpPr>
          <a:xfrm flipH="1">
            <a:off x="8510804" y="3570681"/>
            <a:ext cx="486626" cy="512027"/>
            <a:chOff x="7037144" y="2379482"/>
            <a:chExt cx="616573" cy="648758"/>
          </a:xfrm>
        </p:grpSpPr>
        <p:grpSp>
          <p:nvGrpSpPr>
            <p:cNvPr id="102" name="Kuva 28" descr="Nainen ja lyhyt hiukset">
              <a:extLst>
                <a:ext uri="{FF2B5EF4-FFF2-40B4-BE49-F238E27FC236}">
                  <a16:creationId xmlns:a16="http://schemas.microsoft.com/office/drawing/2014/main" id="{70A182B1-77C0-451D-98CE-88297820000E}"/>
                </a:ext>
              </a:extLst>
            </p:cNvPr>
            <p:cNvGrpSpPr/>
            <p:nvPr/>
          </p:nvGrpSpPr>
          <p:grpSpPr>
            <a:xfrm>
              <a:off x="7037144" y="2379482"/>
              <a:ext cx="616573" cy="648758"/>
              <a:chOff x="7037144" y="2379482"/>
              <a:chExt cx="616573" cy="648758"/>
            </a:xfrm>
          </p:grpSpPr>
          <p:sp>
            <p:nvSpPr>
              <p:cNvPr id="104" name="Vapaamuotoinen: Muoto 103">
                <a:extLst>
                  <a:ext uri="{FF2B5EF4-FFF2-40B4-BE49-F238E27FC236}">
                    <a16:creationId xmlns:a16="http://schemas.microsoft.com/office/drawing/2014/main" id="{9B02A585-D0E2-46AF-87FA-838CC7881209}"/>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105" name="Vapaamuotoinen: Muoto 104">
                <a:extLst>
                  <a:ext uri="{FF2B5EF4-FFF2-40B4-BE49-F238E27FC236}">
                    <a16:creationId xmlns:a16="http://schemas.microsoft.com/office/drawing/2014/main" id="{78BF4558-36A9-4500-8AED-BEF2A3DFDF9C}"/>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103" name="Kuva 102" descr="Iloiset kasvot">
              <a:extLst>
                <a:ext uri="{FF2B5EF4-FFF2-40B4-BE49-F238E27FC236}">
                  <a16:creationId xmlns:a16="http://schemas.microsoft.com/office/drawing/2014/main" id="{B73642F9-318B-40D2-9887-1AF71BB3BF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4865" y="2643566"/>
              <a:ext cx="304578" cy="314094"/>
            </a:xfrm>
            <a:prstGeom prst="rect">
              <a:avLst/>
            </a:prstGeom>
          </p:spPr>
        </p:pic>
      </p:grpSp>
      <p:grpSp>
        <p:nvGrpSpPr>
          <p:cNvPr id="124" name="Ryhmä 123">
            <a:extLst>
              <a:ext uri="{FF2B5EF4-FFF2-40B4-BE49-F238E27FC236}">
                <a16:creationId xmlns:a16="http://schemas.microsoft.com/office/drawing/2014/main" id="{09B6A72E-9993-440A-9867-08BF4AD03CC2}"/>
              </a:ext>
            </a:extLst>
          </p:cNvPr>
          <p:cNvGrpSpPr/>
          <p:nvPr/>
        </p:nvGrpSpPr>
        <p:grpSpPr>
          <a:xfrm>
            <a:off x="2447748" y="2656541"/>
            <a:ext cx="9744252" cy="4201587"/>
            <a:chOff x="2447747" y="0"/>
            <a:chExt cx="9744253" cy="4201588"/>
          </a:xfrm>
        </p:grpSpPr>
        <p:sp>
          <p:nvSpPr>
            <p:cNvPr id="125" name="Tekstiruutu 124">
              <a:extLst>
                <a:ext uri="{FF2B5EF4-FFF2-40B4-BE49-F238E27FC236}">
                  <a16:creationId xmlns:a16="http://schemas.microsoft.com/office/drawing/2014/main" id="{BF5168C0-ED5F-46D6-8CCC-9527753D715E}"/>
                </a:ext>
              </a:extLst>
            </p:cNvPr>
            <p:cNvSpPr txBox="1"/>
            <p:nvPr/>
          </p:nvSpPr>
          <p:spPr>
            <a:xfrm>
              <a:off x="2447747" y="0"/>
              <a:ext cx="591506" cy="769570"/>
            </a:xfrm>
            <a:prstGeom prst="rect">
              <a:avLst/>
            </a:prstGeom>
            <a:noFill/>
          </p:spPr>
          <p:txBody>
            <a:bodyPr wrap="square" lIns="0" tIns="0" rIns="0" bIns="0" rtlCol="0">
              <a:spAutoFit/>
            </a:bodyPr>
            <a:lstStyle/>
            <a:p>
              <a:pPr algn="ctr"/>
              <a:r>
                <a:rPr lang="fi-FI" sz="5001" b="1" dirty="0">
                  <a:solidFill>
                    <a:srgbClr val="AFBDE4"/>
                  </a:solidFill>
                </a:rPr>
                <a:t>1</a:t>
              </a:r>
            </a:p>
          </p:txBody>
        </p:sp>
        <p:sp>
          <p:nvSpPr>
            <p:cNvPr id="126" name="Tekstiruutu 125">
              <a:extLst>
                <a:ext uri="{FF2B5EF4-FFF2-40B4-BE49-F238E27FC236}">
                  <a16:creationId xmlns:a16="http://schemas.microsoft.com/office/drawing/2014/main" id="{42171A31-6D01-4287-8CF3-E4CA8AB26661}"/>
                </a:ext>
              </a:extLst>
            </p:cNvPr>
            <p:cNvSpPr txBox="1"/>
            <p:nvPr/>
          </p:nvSpPr>
          <p:spPr>
            <a:xfrm>
              <a:off x="5498663" y="0"/>
              <a:ext cx="591506" cy="769570"/>
            </a:xfrm>
            <a:prstGeom prst="rect">
              <a:avLst/>
            </a:prstGeom>
            <a:noFill/>
          </p:spPr>
          <p:txBody>
            <a:bodyPr wrap="square" lIns="0" tIns="0" rIns="0" bIns="0" rtlCol="0">
              <a:spAutoFit/>
            </a:bodyPr>
            <a:lstStyle/>
            <a:p>
              <a:pPr algn="ctr"/>
              <a:r>
                <a:rPr lang="fi-FI" sz="5001" b="1" dirty="0">
                  <a:solidFill>
                    <a:srgbClr val="AFBDE4"/>
                  </a:solidFill>
                </a:rPr>
                <a:t>2</a:t>
              </a:r>
            </a:p>
          </p:txBody>
        </p:sp>
        <p:sp>
          <p:nvSpPr>
            <p:cNvPr id="127" name="Tekstiruutu 126">
              <a:extLst>
                <a:ext uri="{FF2B5EF4-FFF2-40B4-BE49-F238E27FC236}">
                  <a16:creationId xmlns:a16="http://schemas.microsoft.com/office/drawing/2014/main" id="{CD4DDFB7-4D93-4300-A4AC-BB6BA82A6527}"/>
                </a:ext>
              </a:extLst>
            </p:cNvPr>
            <p:cNvSpPr txBox="1"/>
            <p:nvPr/>
          </p:nvSpPr>
          <p:spPr>
            <a:xfrm>
              <a:off x="8549578" y="0"/>
              <a:ext cx="591506" cy="769570"/>
            </a:xfrm>
            <a:prstGeom prst="rect">
              <a:avLst/>
            </a:prstGeom>
            <a:noFill/>
          </p:spPr>
          <p:txBody>
            <a:bodyPr wrap="square" lIns="0" tIns="0" rIns="0" bIns="0" rtlCol="0">
              <a:spAutoFit/>
            </a:bodyPr>
            <a:lstStyle/>
            <a:p>
              <a:pPr algn="ctr"/>
              <a:r>
                <a:rPr lang="fi-FI" sz="5001" b="1" dirty="0">
                  <a:solidFill>
                    <a:srgbClr val="AFBDE4"/>
                  </a:solidFill>
                </a:rPr>
                <a:t>3</a:t>
              </a:r>
            </a:p>
          </p:txBody>
        </p:sp>
        <p:sp>
          <p:nvSpPr>
            <p:cNvPr id="128" name="Tekstiruutu 127">
              <a:extLst>
                <a:ext uri="{FF2B5EF4-FFF2-40B4-BE49-F238E27FC236}">
                  <a16:creationId xmlns:a16="http://schemas.microsoft.com/office/drawing/2014/main" id="{DF73516B-E896-458E-8EE3-CC62DACC5B55}"/>
                </a:ext>
              </a:extLst>
            </p:cNvPr>
            <p:cNvSpPr txBox="1"/>
            <p:nvPr/>
          </p:nvSpPr>
          <p:spPr>
            <a:xfrm>
              <a:off x="11600494" y="0"/>
              <a:ext cx="591506" cy="769570"/>
            </a:xfrm>
            <a:prstGeom prst="rect">
              <a:avLst/>
            </a:prstGeom>
            <a:noFill/>
          </p:spPr>
          <p:txBody>
            <a:bodyPr wrap="square" lIns="0" tIns="0" rIns="0" bIns="0" rtlCol="0">
              <a:spAutoFit/>
            </a:bodyPr>
            <a:lstStyle/>
            <a:p>
              <a:pPr algn="ctr"/>
              <a:r>
                <a:rPr lang="fi-FI" sz="5001" b="1" dirty="0">
                  <a:solidFill>
                    <a:srgbClr val="AFBDE4"/>
                  </a:solidFill>
                </a:rPr>
                <a:t>4</a:t>
              </a:r>
            </a:p>
          </p:txBody>
        </p:sp>
        <p:sp>
          <p:nvSpPr>
            <p:cNvPr id="129" name="Tekstiruutu 128">
              <a:extLst>
                <a:ext uri="{FF2B5EF4-FFF2-40B4-BE49-F238E27FC236}">
                  <a16:creationId xmlns:a16="http://schemas.microsoft.com/office/drawing/2014/main" id="{CEFDF4F3-3B5A-4C0C-B521-0D02E4C3BBC5}"/>
                </a:ext>
              </a:extLst>
            </p:cNvPr>
            <p:cNvSpPr txBox="1"/>
            <p:nvPr/>
          </p:nvSpPr>
          <p:spPr>
            <a:xfrm>
              <a:off x="2447747" y="3432018"/>
              <a:ext cx="591506" cy="769570"/>
            </a:xfrm>
            <a:prstGeom prst="rect">
              <a:avLst/>
            </a:prstGeom>
            <a:noFill/>
          </p:spPr>
          <p:txBody>
            <a:bodyPr wrap="square" lIns="0" tIns="0" rIns="0" bIns="0" rtlCol="0">
              <a:spAutoFit/>
            </a:bodyPr>
            <a:lstStyle/>
            <a:p>
              <a:pPr algn="ctr"/>
              <a:r>
                <a:rPr lang="fi-FI" sz="5001" b="1" dirty="0">
                  <a:solidFill>
                    <a:srgbClr val="AFBDE4"/>
                  </a:solidFill>
                </a:rPr>
                <a:t>5</a:t>
              </a:r>
            </a:p>
          </p:txBody>
        </p:sp>
        <p:sp>
          <p:nvSpPr>
            <p:cNvPr id="130" name="Tekstiruutu 129">
              <a:extLst>
                <a:ext uri="{FF2B5EF4-FFF2-40B4-BE49-F238E27FC236}">
                  <a16:creationId xmlns:a16="http://schemas.microsoft.com/office/drawing/2014/main" id="{C19C4746-A816-493E-926F-38D1F2E467A8}"/>
                </a:ext>
              </a:extLst>
            </p:cNvPr>
            <p:cNvSpPr txBox="1"/>
            <p:nvPr/>
          </p:nvSpPr>
          <p:spPr>
            <a:xfrm>
              <a:off x="5498663" y="3432018"/>
              <a:ext cx="591506" cy="769570"/>
            </a:xfrm>
            <a:prstGeom prst="rect">
              <a:avLst/>
            </a:prstGeom>
            <a:noFill/>
          </p:spPr>
          <p:txBody>
            <a:bodyPr wrap="square" lIns="0" tIns="0" rIns="0" bIns="0" rtlCol="0">
              <a:spAutoFit/>
            </a:bodyPr>
            <a:lstStyle/>
            <a:p>
              <a:pPr algn="ctr"/>
              <a:r>
                <a:rPr lang="fi-FI" sz="5001" b="1" dirty="0">
                  <a:solidFill>
                    <a:srgbClr val="AFBDE4"/>
                  </a:solidFill>
                </a:rPr>
                <a:t>6</a:t>
              </a:r>
            </a:p>
          </p:txBody>
        </p:sp>
        <p:sp>
          <p:nvSpPr>
            <p:cNvPr id="131" name="Tekstiruutu 130">
              <a:extLst>
                <a:ext uri="{FF2B5EF4-FFF2-40B4-BE49-F238E27FC236}">
                  <a16:creationId xmlns:a16="http://schemas.microsoft.com/office/drawing/2014/main" id="{5EE91FEC-DC37-448C-9D0E-A936448F6FD8}"/>
                </a:ext>
              </a:extLst>
            </p:cNvPr>
            <p:cNvSpPr txBox="1"/>
            <p:nvPr/>
          </p:nvSpPr>
          <p:spPr>
            <a:xfrm>
              <a:off x="8549578" y="3432018"/>
              <a:ext cx="591506" cy="769570"/>
            </a:xfrm>
            <a:prstGeom prst="rect">
              <a:avLst/>
            </a:prstGeom>
            <a:noFill/>
          </p:spPr>
          <p:txBody>
            <a:bodyPr wrap="square" lIns="0" tIns="0" rIns="0" bIns="0" rtlCol="0">
              <a:spAutoFit/>
            </a:bodyPr>
            <a:lstStyle/>
            <a:p>
              <a:pPr algn="ctr"/>
              <a:r>
                <a:rPr lang="fi-FI" sz="5001" b="1" dirty="0">
                  <a:solidFill>
                    <a:srgbClr val="AFBDE4"/>
                  </a:solidFill>
                </a:rPr>
                <a:t>7</a:t>
              </a:r>
            </a:p>
          </p:txBody>
        </p:sp>
        <p:sp>
          <p:nvSpPr>
            <p:cNvPr id="132" name="Tekstiruutu 131">
              <a:extLst>
                <a:ext uri="{FF2B5EF4-FFF2-40B4-BE49-F238E27FC236}">
                  <a16:creationId xmlns:a16="http://schemas.microsoft.com/office/drawing/2014/main" id="{9A895CBA-A6DE-402C-89D3-8A1026209822}"/>
                </a:ext>
              </a:extLst>
            </p:cNvPr>
            <p:cNvSpPr txBox="1"/>
            <p:nvPr/>
          </p:nvSpPr>
          <p:spPr>
            <a:xfrm>
              <a:off x="11600494" y="3432018"/>
              <a:ext cx="591506" cy="769570"/>
            </a:xfrm>
            <a:prstGeom prst="rect">
              <a:avLst/>
            </a:prstGeom>
            <a:noFill/>
          </p:spPr>
          <p:txBody>
            <a:bodyPr wrap="square" lIns="0" tIns="0" rIns="0" bIns="0" rtlCol="0">
              <a:spAutoFit/>
            </a:bodyPr>
            <a:lstStyle/>
            <a:p>
              <a:pPr algn="ctr"/>
              <a:r>
                <a:rPr lang="fi-FI" sz="5001" b="1" dirty="0">
                  <a:solidFill>
                    <a:srgbClr val="AFBDE4"/>
                  </a:solidFill>
                </a:rPr>
                <a:t>8</a:t>
              </a:r>
            </a:p>
          </p:txBody>
        </p:sp>
      </p:grpSp>
      <p:grpSp>
        <p:nvGrpSpPr>
          <p:cNvPr id="134" name="Ryhmä 133">
            <a:extLst>
              <a:ext uri="{FF2B5EF4-FFF2-40B4-BE49-F238E27FC236}">
                <a16:creationId xmlns:a16="http://schemas.microsoft.com/office/drawing/2014/main" id="{9702D4C1-5C44-4014-B116-B47AEAA57932}"/>
              </a:ext>
            </a:extLst>
          </p:cNvPr>
          <p:cNvGrpSpPr/>
          <p:nvPr/>
        </p:nvGrpSpPr>
        <p:grpSpPr>
          <a:xfrm>
            <a:off x="4457547" y="1344089"/>
            <a:ext cx="6327822" cy="225993"/>
            <a:chOff x="4457546" y="1545652"/>
            <a:chExt cx="6327823" cy="225992"/>
          </a:xfrm>
        </p:grpSpPr>
        <p:grpSp>
          <p:nvGrpSpPr>
            <p:cNvPr id="135" name="Ryhmä 134">
              <a:extLst>
                <a:ext uri="{FF2B5EF4-FFF2-40B4-BE49-F238E27FC236}">
                  <a16:creationId xmlns:a16="http://schemas.microsoft.com/office/drawing/2014/main" id="{7EFC7CEF-B780-4367-8718-81001ADE67CF}"/>
                </a:ext>
              </a:extLst>
            </p:cNvPr>
            <p:cNvGrpSpPr/>
            <p:nvPr/>
          </p:nvGrpSpPr>
          <p:grpSpPr>
            <a:xfrm>
              <a:off x="4457546" y="1545652"/>
              <a:ext cx="225992" cy="225992"/>
              <a:chOff x="3155042" y="2092569"/>
              <a:chExt cx="840547" cy="840547"/>
            </a:xfrm>
          </p:grpSpPr>
          <p:sp>
            <p:nvSpPr>
              <p:cNvPr id="145" name="Ellipsi 144">
                <a:extLst>
                  <a:ext uri="{FF2B5EF4-FFF2-40B4-BE49-F238E27FC236}">
                    <a16:creationId xmlns:a16="http://schemas.microsoft.com/office/drawing/2014/main" id="{2595FCE7-3347-4AE4-A024-C2A32DF97CF0}"/>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146" name="Kuva 145" descr="Lisää tasaisella täytöllä">
                <a:extLst>
                  <a:ext uri="{FF2B5EF4-FFF2-40B4-BE49-F238E27FC236}">
                    <a16:creationId xmlns:a16="http://schemas.microsoft.com/office/drawing/2014/main" id="{4DB83EED-9899-4898-B173-FD491C7369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136" name="Ryhmä 135">
              <a:extLst>
                <a:ext uri="{FF2B5EF4-FFF2-40B4-BE49-F238E27FC236}">
                  <a16:creationId xmlns:a16="http://schemas.microsoft.com/office/drawing/2014/main" id="{7767778B-FE8A-494B-9CF1-2AB349E6D7B1}"/>
                </a:ext>
              </a:extLst>
            </p:cNvPr>
            <p:cNvGrpSpPr/>
            <p:nvPr/>
          </p:nvGrpSpPr>
          <p:grpSpPr>
            <a:xfrm>
              <a:off x="10559377" y="1545652"/>
              <a:ext cx="225992" cy="225992"/>
              <a:chOff x="3155042" y="2092569"/>
              <a:chExt cx="840547" cy="840547"/>
            </a:xfrm>
          </p:grpSpPr>
          <p:sp>
            <p:nvSpPr>
              <p:cNvPr id="143" name="Ellipsi 142">
                <a:extLst>
                  <a:ext uri="{FF2B5EF4-FFF2-40B4-BE49-F238E27FC236}">
                    <a16:creationId xmlns:a16="http://schemas.microsoft.com/office/drawing/2014/main" id="{C6D4EA52-1033-431B-8A89-27507819421B}"/>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144" name="Kuva 143" descr="Lisää tasaisella täytöllä">
                <a:extLst>
                  <a:ext uri="{FF2B5EF4-FFF2-40B4-BE49-F238E27FC236}">
                    <a16:creationId xmlns:a16="http://schemas.microsoft.com/office/drawing/2014/main" id="{67F427BD-61BD-4BAF-B1D5-461754BAA4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137" name="Ryhmä 136">
              <a:extLst>
                <a:ext uri="{FF2B5EF4-FFF2-40B4-BE49-F238E27FC236}">
                  <a16:creationId xmlns:a16="http://schemas.microsoft.com/office/drawing/2014/main" id="{E1C3ADBA-AB03-4538-B75B-D56C2AB31457}"/>
                </a:ext>
              </a:extLst>
            </p:cNvPr>
            <p:cNvGrpSpPr/>
            <p:nvPr/>
          </p:nvGrpSpPr>
          <p:grpSpPr>
            <a:xfrm>
              <a:off x="7508462" y="1545652"/>
              <a:ext cx="225992" cy="225992"/>
              <a:chOff x="3155042" y="2092569"/>
              <a:chExt cx="840547" cy="840547"/>
            </a:xfrm>
          </p:grpSpPr>
          <p:sp>
            <p:nvSpPr>
              <p:cNvPr id="141" name="Ellipsi 140">
                <a:extLst>
                  <a:ext uri="{FF2B5EF4-FFF2-40B4-BE49-F238E27FC236}">
                    <a16:creationId xmlns:a16="http://schemas.microsoft.com/office/drawing/2014/main" id="{ADF9C0C7-EBFB-4CFF-8B47-FD4349D62223}"/>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142" name="Kuva 141" descr="Lisää tasaisella täytöllä">
                <a:extLst>
                  <a:ext uri="{FF2B5EF4-FFF2-40B4-BE49-F238E27FC236}">
                    <a16:creationId xmlns:a16="http://schemas.microsoft.com/office/drawing/2014/main" id="{F481AA56-521B-4796-A6B3-02FC3B2504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grpSp>
        <p:nvGrpSpPr>
          <p:cNvPr id="147" name="Ryhmä 146">
            <a:extLst>
              <a:ext uri="{FF2B5EF4-FFF2-40B4-BE49-F238E27FC236}">
                <a16:creationId xmlns:a16="http://schemas.microsoft.com/office/drawing/2014/main" id="{41B7A2E7-D62F-43CD-9656-8D5867473FBA}"/>
              </a:ext>
            </a:extLst>
          </p:cNvPr>
          <p:cNvGrpSpPr/>
          <p:nvPr/>
        </p:nvGrpSpPr>
        <p:grpSpPr>
          <a:xfrm>
            <a:off x="1406632" y="4774475"/>
            <a:ext cx="9378740" cy="225993"/>
            <a:chOff x="1406630" y="5017208"/>
            <a:chExt cx="9378739" cy="225992"/>
          </a:xfrm>
        </p:grpSpPr>
        <p:grpSp>
          <p:nvGrpSpPr>
            <p:cNvPr id="148" name="Ryhmä 147">
              <a:extLst>
                <a:ext uri="{FF2B5EF4-FFF2-40B4-BE49-F238E27FC236}">
                  <a16:creationId xmlns:a16="http://schemas.microsoft.com/office/drawing/2014/main" id="{B2323848-9578-4B3A-B076-458648D95A6C}"/>
                </a:ext>
              </a:extLst>
            </p:cNvPr>
            <p:cNvGrpSpPr/>
            <p:nvPr/>
          </p:nvGrpSpPr>
          <p:grpSpPr>
            <a:xfrm>
              <a:off x="4457546" y="5017208"/>
              <a:ext cx="225992" cy="225992"/>
              <a:chOff x="3155042" y="2092569"/>
              <a:chExt cx="840547" cy="840547"/>
            </a:xfrm>
          </p:grpSpPr>
          <p:sp>
            <p:nvSpPr>
              <p:cNvPr id="158" name="Ellipsi 157">
                <a:extLst>
                  <a:ext uri="{FF2B5EF4-FFF2-40B4-BE49-F238E27FC236}">
                    <a16:creationId xmlns:a16="http://schemas.microsoft.com/office/drawing/2014/main" id="{96CCC97E-E74A-44C9-B310-78AF01CCA0A4}"/>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159" name="Kuva 158" descr="Lisää tasaisella täytöllä">
                <a:extLst>
                  <a:ext uri="{FF2B5EF4-FFF2-40B4-BE49-F238E27FC236}">
                    <a16:creationId xmlns:a16="http://schemas.microsoft.com/office/drawing/2014/main" id="{22617BFD-4B0F-48A8-BFF8-5D0F8021FB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149" name="Ryhmä 148">
              <a:extLst>
                <a:ext uri="{FF2B5EF4-FFF2-40B4-BE49-F238E27FC236}">
                  <a16:creationId xmlns:a16="http://schemas.microsoft.com/office/drawing/2014/main" id="{CCBF089B-AE7B-4C67-8073-F97BB7C0D890}"/>
                </a:ext>
              </a:extLst>
            </p:cNvPr>
            <p:cNvGrpSpPr/>
            <p:nvPr/>
          </p:nvGrpSpPr>
          <p:grpSpPr>
            <a:xfrm>
              <a:off x="10559377" y="5017208"/>
              <a:ext cx="225992" cy="225992"/>
              <a:chOff x="3155042" y="2092569"/>
              <a:chExt cx="840547" cy="840547"/>
            </a:xfrm>
          </p:grpSpPr>
          <p:sp>
            <p:nvSpPr>
              <p:cNvPr id="156" name="Ellipsi 155">
                <a:extLst>
                  <a:ext uri="{FF2B5EF4-FFF2-40B4-BE49-F238E27FC236}">
                    <a16:creationId xmlns:a16="http://schemas.microsoft.com/office/drawing/2014/main" id="{B7C11731-F8CE-4C02-903A-D5132A056F13}"/>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157" name="Kuva 156" descr="Lisää tasaisella täytöllä">
                <a:extLst>
                  <a:ext uri="{FF2B5EF4-FFF2-40B4-BE49-F238E27FC236}">
                    <a16:creationId xmlns:a16="http://schemas.microsoft.com/office/drawing/2014/main" id="{85F88431-BF36-42DB-B558-DC1838F3D1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nvGrpSpPr>
            <p:cNvPr id="151" name="Ryhmä 150">
              <a:extLst>
                <a:ext uri="{FF2B5EF4-FFF2-40B4-BE49-F238E27FC236}">
                  <a16:creationId xmlns:a16="http://schemas.microsoft.com/office/drawing/2014/main" id="{11A25DC3-4176-47C0-B3AF-BF4FBA8ED32F}"/>
                </a:ext>
              </a:extLst>
            </p:cNvPr>
            <p:cNvGrpSpPr/>
            <p:nvPr/>
          </p:nvGrpSpPr>
          <p:grpSpPr>
            <a:xfrm>
              <a:off x="1406630" y="5017208"/>
              <a:ext cx="225992" cy="225992"/>
              <a:chOff x="3155042" y="2092569"/>
              <a:chExt cx="840547" cy="840547"/>
            </a:xfrm>
          </p:grpSpPr>
          <p:sp>
            <p:nvSpPr>
              <p:cNvPr id="152" name="Ellipsi 151">
                <a:extLst>
                  <a:ext uri="{FF2B5EF4-FFF2-40B4-BE49-F238E27FC236}">
                    <a16:creationId xmlns:a16="http://schemas.microsoft.com/office/drawing/2014/main" id="{44971BCD-FA65-43FE-A4DD-0B8731B23C35}"/>
                  </a:ext>
                </a:extLst>
              </p:cNvPr>
              <p:cNvSpPr/>
              <p:nvPr/>
            </p:nvSpPr>
            <p:spPr>
              <a:xfrm>
                <a:off x="3155042" y="2092569"/>
                <a:ext cx="840547" cy="840547"/>
              </a:xfrm>
              <a:prstGeom prst="ellipse">
                <a:avLst/>
              </a:prstGeom>
              <a:solidFill>
                <a:schemeClr val="bg1"/>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dirty="0" err="1"/>
              </a:p>
            </p:txBody>
          </p:sp>
          <p:pic>
            <p:nvPicPr>
              <p:cNvPr id="153" name="Kuva 152" descr="Lisää tasaisella täytöllä">
                <a:extLst>
                  <a:ext uri="{FF2B5EF4-FFF2-40B4-BE49-F238E27FC236}">
                    <a16:creationId xmlns:a16="http://schemas.microsoft.com/office/drawing/2014/main" id="{C99376B4-5B0C-4E89-91DE-822CB1F9C6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906" y="2266433"/>
                <a:ext cx="492818" cy="492818"/>
              </a:xfrm>
              <a:prstGeom prst="rect">
                <a:avLst/>
              </a:prstGeom>
            </p:spPr>
          </p:pic>
        </p:grpSp>
      </p:grpSp>
      <p:grpSp>
        <p:nvGrpSpPr>
          <p:cNvPr id="160" name="Ryhmä 159">
            <a:extLst>
              <a:ext uri="{FF2B5EF4-FFF2-40B4-BE49-F238E27FC236}">
                <a16:creationId xmlns:a16="http://schemas.microsoft.com/office/drawing/2014/main" id="{FF5A0255-F0B1-4AD7-AC28-0B47B07DE0C8}"/>
              </a:ext>
            </a:extLst>
          </p:cNvPr>
          <p:cNvGrpSpPr/>
          <p:nvPr/>
        </p:nvGrpSpPr>
        <p:grpSpPr>
          <a:xfrm>
            <a:off x="6672339" y="2006363"/>
            <a:ext cx="1909419" cy="1265924"/>
            <a:chOff x="6915476" y="2165504"/>
            <a:chExt cx="1379208" cy="914400"/>
          </a:xfrm>
        </p:grpSpPr>
        <p:pic>
          <p:nvPicPr>
            <p:cNvPr id="161" name="Kuva 160" descr="Älypuhelin tasaisella täytöllä">
              <a:extLst>
                <a:ext uri="{FF2B5EF4-FFF2-40B4-BE49-F238E27FC236}">
                  <a16:creationId xmlns:a16="http://schemas.microsoft.com/office/drawing/2014/main" id="{ECF67A5D-8FD3-4EA9-8BFD-2E2CBDDC45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702018">
              <a:off x="7746936" y="2238866"/>
              <a:ext cx="547748" cy="547748"/>
            </a:xfrm>
            <a:prstGeom prst="rect">
              <a:avLst/>
            </a:prstGeom>
          </p:spPr>
        </p:pic>
        <p:pic>
          <p:nvPicPr>
            <p:cNvPr id="162" name="Kuva 161" descr="Tabletti tasaisella täytöllä">
              <a:extLst>
                <a:ext uri="{FF2B5EF4-FFF2-40B4-BE49-F238E27FC236}">
                  <a16:creationId xmlns:a16="http://schemas.microsoft.com/office/drawing/2014/main" id="{DE79D587-2E3C-46CE-BD51-702A929EE9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97696">
              <a:off x="6915476" y="2165504"/>
              <a:ext cx="914400" cy="914400"/>
            </a:xfrm>
            <a:prstGeom prst="rect">
              <a:avLst/>
            </a:prstGeom>
          </p:spPr>
        </p:pic>
      </p:grpSp>
      <p:pic>
        <p:nvPicPr>
          <p:cNvPr id="171" name="Kuva 170" descr="Polaroid-kuvat tasaisella täytöllä">
            <a:extLst>
              <a:ext uri="{FF2B5EF4-FFF2-40B4-BE49-F238E27FC236}">
                <a16:creationId xmlns:a16="http://schemas.microsoft.com/office/drawing/2014/main" id="{8A668456-90A7-4D86-A599-2349E5B7B3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97044" y="5432869"/>
            <a:ext cx="1146996" cy="1146996"/>
          </a:xfrm>
          <a:prstGeom prst="rect">
            <a:avLst/>
          </a:prstGeom>
        </p:spPr>
      </p:pic>
      <p:pic>
        <p:nvPicPr>
          <p:cNvPr id="172" name="Kuva 171" descr="Leija tasaisella täytöllä">
            <a:extLst>
              <a:ext uri="{FF2B5EF4-FFF2-40B4-BE49-F238E27FC236}">
                <a16:creationId xmlns:a16="http://schemas.microsoft.com/office/drawing/2014/main" id="{AC348F6B-13F7-4C9A-BC07-6D5016D533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69519" y="568457"/>
            <a:ext cx="1055618" cy="1055618"/>
          </a:xfrm>
          <a:prstGeom prst="rect">
            <a:avLst/>
          </a:prstGeom>
        </p:spPr>
      </p:pic>
      <p:pic>
        <p:nvPicPr>
          <p:cNvPr id="173" name="Kuva 172" descr="Merkki valintamerkki tasaisella täytöllä">
            <a:extLst>
              <a:ext uri="{FF2B5EF4-FFF2-40B4-BE49-F238E27FC236}">
                <a16:creationId xmlns:a16="http://schemas.microsoft.com/office/drawing/2014/main" id="{191F0680-112D-4D26-A707-43CE88E830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4970" y="5715673"/>
            <a:ext cx="1029314" cy="1029314"/>
          </a:xfrm>
          <a:prstGeom prst="rect">
            <a:avLst/>
          </a:prstGeom>
        </p:spPr>
      </p:pic>
      <p:pic>
        <p:nvPicPr>
          <p:cNvPr id="191" name="Kuva 190" descr="Tähdet tasaisella täytöllä">
            <a:extLst>
              <a:ext uri="{FF2B5EF4-FFF2-40B4-BE49-F238E27FC236}">
                <a16:creationId xmlns:a16="http://schemas.microsoft.com/office/drawing/2014/main" id="{A1E7B459-6FA4-44C7-8558-D746C7C9F93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1767" y="1258718"/>
            <a:ext cx="1528309" cy="1528309"/>
          </a:xfrm>
          <a:prstGeom prst="rect">
            <a:avLst/>
          </a:prstGeom>
        </p:spPr>
      </p:pic>
      <p:pic>
        <p:nvPicPr>
          <p:cNvPr id="200" name="Kuva 199" descr="Torkku tasaisella täytöllä">
            <a:extLst>
              <a:ext uri="{FF2B5EF4-FFF2-40B4-BE49-F238E27FC236}">
                <a16:creationId xmlns:a16="http://schemas.microsoft.com/office/drawing/2014/main" id="{685671BE-A90F-453D-99CD-757B50007CA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50004" y="744720"/>
            <a:ext cx="842032" cy="842032"/>
          </a:xfrm>
          <a:prstGeom prst="rect">
            <a:avLst/>
          </a:prstGeom>
        </p:spPr>
      </p:pic>
      <p:pic>
        <p:nvPicPr>
          <p:cNvPr id="201" name="Kuva 200" descr="Snorklausmaski tasaisella täytöllä">
            <a:extLst>
              <a:ext uri="{FF2B5EF4-FFF2-40B4-BE49-F238E27FC236}">
                <a16:creationId xmlns:a16="http://schemas.microsoft.com/office/drawing/2014/main" id="{D8A335B4-61D9-444F-B36C-2FD39E44957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213064" y="2576629"/>
            <a:ext cx="708258" cy="708258"/>
          </a:xfrm>
          <a:prstGeom prst="rect">
            <a:avLst/>
          </a:prstGeom>
        </p:spPr>
      </p:pic>
      <p:pic>
        <p:nvPicPr>
          <p:cNvPr id="202" name="Kuva 201" descr="Tee tasaisella täytöllä">
            <a:extLst>
              <a:ext uri="{FF2B5EF4-FFF2-40B4-BE49-F238E27FC236}">
                <a16:creationId xmlns:a16="http://schemas.microsoft.com/office/drawing/2014/main" id="{EE3C156D-A82B-4A09-BDB0-B6B0542CBDB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32404" y="709672"/>
            <a:ext cx="914400" cy="914400"/>
          </a:xfrm>
          <a:prstGeom prst="rect">
            <a:avLst/>
          </a:prstGeom>
        </p:spPr>
      </p:pic>
      <p:pic>
        <p:nvPicPr>
          <p:cNvPr id="203" name="Kuva 202" descr="Kuukausikalenteri tasaisella täytöllä">
            <a:extLst>
              <a:ext uri="{FF2B5EF4-FFF2-40B4-BE49-F238E27FC236}">
                <a16:creationId xmlns:a16="http://schemas.microsoft.com/office/drawing/2014/main" id="{BEDAB838-7E87-448B-B5B5-6094C70A02B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808006" y="4815380"/>
            <a:ext cx="1657900" cy="1657900"/>
          </a:xfrm>
          <a:prstGeom prst="rect">
            <a:avLst/>
          </a:prstGeom>
        </p:spPr>
      </p:pic>
      <p:grpSp>
        <p:nvGrpSpPr>
          <p:cNvPr id="204" name="Ryhmä 203">
            <a:extLst>
              <a:ext uri="{FF2B5EF4-FFF2-40B4-BE49-F238E27FC236}">
                <a16:creationId xmlns:a16="http://schemas.microsoft.com/office/drawing/2014/main" id="{409FA6D8-0FFA-4484-B1DB-071B2E2108A0}"/>
              </a:ext>
            </a:extLst>
          </p:cNvPr>
          <p:cNvGrpSpPr/>
          <p:nvPr/>
        </p:nvGrpSpPr>
        <p:grpSpPr>
          <a:xfrm>
            <a:off x="9739117" y="4546644"/>
            <a:ext cx="1861378" cy="494571"/>
            <a:chOff x="9739117" y="4546644"/>
            <a:chExt cx="1861377" cy="494571"/>
          </a:xfrm>
        </p:grpSpPr>
        <p:pic>
          <p:nvPicPr>
            <p:cNvPr id="205" name="Kuva 204" descr="Palapeli tasaisella täytöllä">
              <a:extLst>
                <a:ext uri="{FF2B5EF4-FFF2-40B4-BE49-F238E27FC236}">
                  <a16:creationId xmlns:a16="http://schemas.microsoft.com/office/drawing/2014/main" id="{7BD93975-318D-4811-A31A-E65E58FAF9F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739117" y="4546644"/>
              <a:ext cx="494571" cy="494571"/>
            </a:xfrm>
            <a:prstGeom prst="rect">
              <a:avLst/>
            </a:prstGeom>
          </p:spPr>
        </p:pic>
        <p:pic>
          <p:nvPicPr>
            <p:cNvPr id="206" name="Kuva 205" descr="Palapeli tasaisella täytöllä">
              <a:extLst>
                <a:ext uri="{FF2B5EF4-FFF2-40B4-BE49-F238E27FC236}">
                  <a16:creationId xmlns:a16="http://schemas.microsoft.com/office/drawing/2014/main" id="{723C095A-A84F-45FD-8EDD-5D2392F6552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5400000">
              <a:off x="11105923" y="4546644"/>
              <a:ext cx="494571" cy="494571"/>
            </a:xfrm>
            <a:prstGeom prst="rect">
              <a:avLst/>
            </a:prstGeom>
          </p:spPr>
        </p:pic>
      </p:grpSp>
    </p:spTree>
    <p:extLst>
      <p:ext uri="{BB962C8B-B14F-4D97-AF65-F5344CB8AC3E}">
        <p14:creationId xmlns:p14="http://schemas.microsoft.com/office/powerpoint/2010/main" val="3403202759"/>
      </p:ext>
    </p:extLst>
  </p:cSld>
  <p:clrMapOvr>
    <a:masterClrMapping/>
  </p:clrMapOvr>
</p:sld>
</file>

<file path=ppt/theme/theme1.xml><?xml version="1.0" encoding="utf-8"?>
<a:theme xmlns:a="http://schemas.openxmlformats.org/drawingml/2006/main" name="Pirkanmaan liitto">
  <a:themeElements>
    <a:clrScheme name="Pirkanmaan liitto">
      <a:dk1>
        <a:srgbClr val="333333"/>
      </a:dk1>
      <a:lt1>
        <a:srgbClr val="FFFFFF"/>
      </a:lt1>
      <a:dk2>
        <a:srgbClr val="1F417E"/>
      </a:dk2>
      <a:lt2>
        <a:srgbClr val="F4F4F4"/>
      </a:lt2>
      <a:accent1>
        <a:srgbClr val="1F417E"/>
      </a:accent1>
      <a:accent2>
        <a:srgbClr val="908C6F"/>
      </a:accent2>
      <a:accent3>
        <a:srgbClr val="F3D790"/>
      </a:accent3>
      <a:accent4>
        <a:srgbClr val="B39453"/>
      </a:accent4>
      <a:accent5>
        <a:srgbClr val="333333"/>
      </a:accent5>
      <a:accent6>
        <a:srgbClr val="A7D1EA"/>
      </a:accent6>
      <a:hlink>
        <a:srgbClr val="B4BF3B"/>
      </a:hlink>
      <a:folHlink>
        <a:srgbClr val="FCC917"/>
      </a:folHlink>
    </a:clrScheme>
    <a:fontScheme name="Pirkanmaan liitto">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err="1" smtClean="0"/>
        </a:defPPr>
      </a:lstStyle>
    </a:txDef>
  </a:objectDefaults>
  <a:extraClrSchemeLst/>
  <a:extLst>
    <a:ext uri="{05A4C25C-085E-4340-85A3-A5531E510DB2}">
      <thm15:themeFamily xmlns:thm15="http://schemas.microsoft.com/office/thememl/2012/main" name="Pirkanmaan liitto PowerPoint-malli.potx" id="{9F19B184-7626-4564-BCBC-DCD79A88880C}" vid="{108313FB-472C-48C3-8205-D2CB8C2FB90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14814EC7B0A7474388ECFB664C31B83F" ma:contentTypeVersion="9" ma:contentTypeDescription="Luo uusi asiakirja." ma:contentTypeScope="" ma:versionID="52d6552509fcb832a076461c92030288">
  <xsd:schema xmlns:xsd="http://www.w3.org/2001/XMLSchema" xmlns:xs="http://www.w3.org/2001/XMLSchema" xmlns:p="http://schemas.microsoft.com/office/2006/metadata/properties" xmlns:ns2="ccf79d75-19e7-4fc8-bc36-9710c40de424" targetNamespace="http://schemas.microsoft.com/office/2006/metadata/properties" ma:root="true" ma:fieldsID="0a3dc6a530ac79244bc8b6f461e33bf4" ns2:_="">
    <xsd:import namespace="ccf79d75-19e7-4fc8-bc36-9710c40de4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79d75-19e7-4fc8-bc36-9710c40de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AE8772-9887-48BC-A91D-3C81DDC53B62}">
  <ds:schemaRefs>
    <ds:schemaRef ds:uri="http://schemas.microsoft.com/sharepoint/v3/contenttype/forms"/>
  </ds:schemaRefs>
</ds:datastoreItem>
</file>

<file path=customXml/itemProps2.xml><?xml version="1.0" encoding="utf-8"?>
<ds:datastoreItem xmlns:ds="http://schemas.openxmlformats.org/officeDocument/2006/customXml" ds:itemID="{A6319151-A498-440E-9DA2-C6FBE7602EC5}">
  <ds:schemaRefs>
    <ds:schemaRef ds:uri="ccf79d75-19e7-4fc8-bc36-9710c40d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8545D8-B0AD-4A8A-A34E-740A119263C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91</TotalTime>
  <Words>810</Words>
  <Application>Microsoft Office PowerPoint</Application>
  <PresentationFormat>Laajakuva</PresentationFormat>
  <Paragraphs>115</Paragraphs>
  <Slides>3</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vt:i4>
      </vt:variant>
    </vt:vector>
  </HeadingPairs>
  <TitlesOfParts>
    <vt:vector size="8" baseType="lpstr">
      <vt:lpstr>Arial</vt:lpstr>
      <vt:lpstr>Calibri</vt:lpstr>
      <vt:lpstr>Cambria</vt:lpstr>
      <vt:lpstr>Microsoft Sans Serif</vt:lpstr>
      <vt:lpstr>Pirkanmaan liitto</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Kivilinna Kirsti</dc:creator>
  <cp:lastModifiedBy>Riina Santala</cp:lastModifiedBy>
  <cp:revision>26</cp:revision>
  <dcterms:created xsi:type="dcterms:W3CDTF">2020-11-13T08:10:16Z</dcterms:created>
  <dcterms:modified xsi:type="dcterms:W3CDTF">2022-12-13T12:30:00Z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0x01010014814EC7B0A7474388ECFB664C31B83F</vt:lpwstr>
  </property>
</Properties>
</file>