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0" r:id="rId2"/>
    <p:sldMasterId id="2147483702" r:id="rId3"/>
  </p:sldMasterIdLst>
  <p:notesMasterIdLst>
    <p:notesMasterId r:id="rId13"/>
  </p:notesMasterIdLst>
  <p:sldIdLst>
    <p:sldId id="2147375825" r:id="rId4"/>
    <p:sldId id="2145706548" r:id="rId5"/>
    <p:sldId id="2147375816" r:id="rId6"/>
    <p:sldId id="2147375823" r:id="rId7"/>
    <p:sldId id="2147375822" r:id="rId8"/>
    <p:sldId id="2147375824" r:id="rId9"/>
    <p:sldId id="2147375815" r:id="rId10"/>
    <p:sldId id="2147375826" r:id="rId11"/>
    <p:sldId id="2147375827" r:id="rId1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7B6"/>
    <a:srgbClr val="091C38"/>
    <a:srgbClr val="F7F7F7"/>
    <a:srgbClr val="FDE6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04" autoAdjust="0"/>
    <p:restoredTop sz="97474" autoAdjust="0"/>
  </p:normalViewPr>
  <p:slideViewPr>
    <p:cSldViewPr snapToGrid="0" showGuides="1">
      <p:cViewPr varScale="1">
        <p:scale>
          <a:sx n="67" d="100"/>
          <a:sy n="67" d="100"/>
        </p:scale>
        <p:origin x="612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134B19-5F5F-4EAE-92F7-041847607831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/>
    </dgm:pt>
    <dgm:pt modelId="{7D67D8F3-D1A0-459B-8BB1-D7BA6D0EB2D9}">
      <dgm:prSet phldrT="[Teksti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fi-FI" sz="1600" dirty="0">
              <a:latin typeface="+mn-lt"/>
              <a:cs typeface="Arial" panose="020B0604020202020204" pitchFamily="34" charset="0"/>
            </a:rPr>
            <a:t>Kohtaamispaikkatoimintaa perheille eri toimipisteissä</a:t>
          </a:r>
        </a:p>
      </dgm:t>
    </dgm:pt>
    <dgm:pt modelId="{1D6D90A1-BB5F-4EF1-8841-1EF4A63F71E7}" type="parTrans" cxnId="{F26106A8-3CB3-4CA2-A235-8273C583C0AE}">
      <dgm:prSet/>
      <dgm:spPr/>
      <dgm:t>
        <a:bodyPr/>
        <a:lstStyle/>
        <a:p>
          <a:endParaRPr lang="fi-FI"/>
        </a:p>
      </dgm:t>
    </dgm:pt>
    <dgm:pt modelId="{EB56B9F8-27C2-4C50-8851-2B94D31A8A0F}" type="sibTrans" cxnId="{F26106A8-3CB3-4CA2-A235-8273C583C0AE}">
      <dgm:prSet/>
      <dgm:spPr/>
      <dgm:t>
        <a:bodyPr/>
        <a:lstStyle/>
        <a:p>
          <a:endParaRPr lang="fi-FI"/>
        </a:p>
      </dgm:t>
    </dgm:pt>
    <dgm:pt modelId="{17124FE5-8BB2-4621-83BF-9B9D7BBAEAE7}">
      <dgm:prSet phldrT="[Teksti]" custT="1"/>
      <dgm:spPr>
        <a:solidFill>
          <a:schemeClr val="accent5">
            <a:lumMod val="90000"/>
          </a:schemeClr>
        </a:solidFill>
      </dgm:spPr>
      <dgm:t>
        <a:bodyPr/>
        <a:lstStyle/>
        <a:p>
          <a:r>
            <a:rPr lang="fi-FI" sz="1600" dirty="0">
              <a:latin typeface="+mn-lt"/>
              <a:cs typeface="Arial" panose="020B0604020202020204" pitchFamily="34" charset="0"/>
            </a:rPr>
            <a:t>Alueellinen kohtaamispaikkaverkosto</a:t>
          </a:r>
        </a:p>
      </dgm:t>
    </dgm:pt>
    <dgm:pt modelId="{505FA138-215F-40B2-AAF4-9340AE1EB445}" type="parTrans" cxnId="{AF7E437E-41BA-43B6-8784-3E120BC7857D}">
      <dgm:prSet/>
      <dgm:spPr/>
      <dgm:t>
        <a:bodyPr/>
        <a:lstStyle/>
        <a:p>
          <a:endParaRPr lang="fi-FI"/>
        </a:p>
      </dgm:t>
    </dgm:pt>
    <dgm:pt modelId="{D01ED4A5-7732-4734-AEA1-A3E201C4412A}" type="sibTrans" cxnId="{AF7E437E-41BA-43B6-8784-3E120BC7857D}">
      <dgm:prSet/>
      <dgm:spPr/>
      <dgm:t>
        <a:bodyPr/>
        <a:lstStyle/>
        <a:p>
          <a:endParaRPr lang="fi-FI"/>
        </a:p>
      </dgm:t>
    </dgm:pt>
    <dgm:pt modelId="{3D3C27C9-57E9-4317-9C6E-DD1EE788DA0D}">
      <dgm:prSet phldrT="[Teksti]" custT="1"/>
      <dgm:spPr>
        <a:solidFill>
          <a:schemeClr val="accent5">
            <a:lumMod val="90000"/>
          </a:schemeClr>
        </a:solidFill>
        <a:effectLst/>
      </dgm:spPr>
      <dgm:t>
        <a:bodyPr/>
        <a:lstStyle/>
        <a:p>
          <a:r>
            <a:rPr lang="fi-FI" sz="1600" dirty="0">
              <a:latin typeface="+mn-lt"/>
              <a:cs typeface="Arial" panose="020B0604020202020204" pitchFamily="34" charset="0"/>
            </a:rPr>
            <a:t>LU-tasoinen kohtaamispaikkatyöryhmä</a:t>
          </a:r>
        </a:p>
      </dgm:t>
    </dgm:pt>
    <dgm:pt modelId="{AE195FFF-2ACF-449B-BD5D-03381527059B}" type="parTrans" cxnId="{B6B3B972-64D2-4575-A84F-81A89CAED732}">
      <dgm:prSet/>
      <dgm:spPr/>
      <dgm:t>
        <a:bodyPr/>
        <a:lstStyle/>
        <a:p>
          <a:endParaRPr lang="fi-FI"/>
        </a:p>
      </dgm:t>
    </dgm:pt>
    <dgm:pt modelId="{AD1607D9-0E9D-454A-BD7D-755EB54E3B0C}" type="sibTrans" cxnId="{B6B3B972-64D2-4575-A84F-81A89CAED732}">
      <dgm:prSet/>
      <dgm:spPr/>
      <dgm:t>
        <a:bodyPr/>
        <a:lstStyle/>
        <a:p>
          <a:endParaRPr lang="fi-FI"/>
        </a:p>
      </dgm:t>
    </dgm:pt>
    <dgm:pt modelId="{36F6D311-6CE7-4342-B49D-555D2EDC3B8A}">
      <dgm:prSet custT="1"/>
      <dgm:spPr>
        <a:solidFill>
          <a:schemeClr val="accent5">
            <a:lumMod val="90000"/>
          </a:schemeClr>
        </a:solidFill>
      </dgm:spPr>
      <dgm:t>
        <a:bodyPr/>
        <a:lstStyle/>
        <a:p>
          <a:r>
            <a:rPr lang="fi-FI" sz="1600" dirty="0">
              <a:latin typeface="+mn-lt"/>
              <a:cs typeface="Arial" panose="020B0604020202020204" pitchFamily="34" charset="0"/>
            </a:rPr>
            <a:t>Alueellinen kohtaamispaikkatoimijoiden työryhmä</a:t>
          </a:r>
        </a:p>
      </dgm:t>
    </dgm:pt>
    <dgm:pt modelId="{70B3FEEB-0032-46B3-90BE-82B093F7C5F7}" type="parTrans" cxnId="{0BE55F42-66AD-4798-90D5-DE47D612852B}">
      <dgm:prSet/>
      <dgm:spPr/>
      <dgm:t>
        <a:bodyPr/>
        <a:lstStyle/>
        <a:p>
          <a:endParaRPr lang="fi-FI"/>
        </a:p>
      </dgm:t>
    </dgm:pt>
    <dgm:pt modelId="{28D336E3-D37B-4118-8739-2CACFD562D2F}" type="sibTrans" cxnId="{0BE55F42-66AD-4798-90D5-DE47D612852B}">
      <dgm:prSet/>
      <dgm:spPr/>
      <dgm:t>
        <a:bodyPr/>
        <a:lstStyle/>
        <a:p>
          <a:endParaRPr lang="fi-FI"/>
        </a:p>
      </dgm:t>
    </dgm:pt>
    <dgm:pt modelId="{58DF1D6E-5CD9-4894-96D6-49FDED28066D}">
      <dgm:prSet custT="1"/>
      <dgm:spPr>
        <a:solidFill>
          <a:schemeClr val="accent5">
            <a:lumMod val="90000"/>
          </a:schemeClr>
        </a:solidFill>
      </dgm:spPr>
      <dgm:t>
        <a:bodyPr/>
        <a:lstStyle/>
        <a:p>
          <a:r>
            <a:rPr lang="fi-FI" sz="1600" dirty="0">
              <a:latin typeface="+mn-lt"/>
              <a:cs typeface="Arial" panose="020B0604020202020204" pitchFamily="34" charset="0"/>
            </a:rPr>
            <a:t>Laajennettu perhekeskus johtoryhmä</a:t>
          </a:r>
        </a:p>
      </dgm:t>
    </dgm:pt>
    <dgm:pt modelId="{92E7DE47-678A-481E-8723-3E9E8C757D34}" type="parTrans" cxnId="{F22A49BB-7AE7-4B25-BF35-B5C2DC397E60}">
      <dgm:prSet/>
      <dgm:spPr/>
      <dgm:t>
        <a:bodyPr/>
        <a:lstStyle/>
        <a:p>
          <a:endParaRPr lang="fi-FI"/>
        </a:p>
      </dgm:t>
    </dgm:pt>
    <dgm:pt modelId="{B7F4553A-1D44-450C-B94F-EB7DF050B6D4}" type="sibTrans" cxnId="{F22A49BB-7AE7-4B25-BF35-B5C2DC397E60}">
      <dgm:prSet/>
      <dgm:spPr/>
      <dgm:t>
        <a:bodyPr/>
        <a:lstStyle/>
        <a:p>
          <a:endParaRPr lang="fi-FI"/>
        </a:p>
      </dgm:t>
    </dgm:pt>
    <dgm:pt modelId="{1C7F4528-B356-47BD-8429-21B100519A9D}" type="pres">
      <dgm:prSet presAssocID="{CC134B19-5F5F-4EAE-92F7-041847607831}" presName="Name0" presStyleCnt="0">
        <dgm:presLayoutVars>
          <dgm:dir/>
          <dgm:animLvl val="lvl"/>
          <dgm:resizeHandles val="exact"/>
        </dgm:presLayoutVars>
      </dgm:prSet>
      <dgm:spPr/>
    </dgm:pt>
    <dgm:pt modelId="{8CF07F4A-CD7F-482B-8340-16E3BF975834}" type="pres">
      <dgm:prSet presAssocID="{7D67D8F3-D1A0-459B-8BB1-D7BA6D0EB2D9}" presName="Name8" presStyleCnt="0"/>
      <dgm:spPr/>
    </dgm:pt>
    <dgm:pt modelId="{ED0208AF-4957-4709-A9EB-CC8DCD6D5908}" type="pres">
      <dgm:prSet presAssocID="{7D67D8F3-D1A0-459B-8BB1-D7BA6D0EB2D9}" presName="level" presStyleLbl="node1" presStyleIdx="0" presStyleCnt="5" custScaleX="98540" custLinFactNeighborX="-122">
        <dgm:presLayoutVars>
          <dgm:chMax val="1"/>
          <dgm:bulletEnabled val="1"/>
        </dgm:presLayoutVars>
      </dgm:prSet>
      <dgm:spPr>
        <a:prstGeom prst="roundRect">
          <a:avLst/>
        </a:prstGeom>
      </dgm:spPr>
    </dgm:pt>
    <dgm:pt modelId="{81CA6E0F-52F4-46D0-BE63-536D258B2781}" type="pres">
      <dgm:prSet presAssocID="{7D67D8F3-D1A0-459B-8BB1-D7BA6D0EB2D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C47689D4-D5AF-4619-945E-8127ABD1D58E}" type="pres">
      <dgm:prSet presAssocID="{36F6D311-6CE7-4342-B49D-555D2EDC3B8A}" presName="Name8" presStyleCnt="0"/>
      <dgm:spPr/>
    </dgm:pt>
    <dgm:pt modelId="{CCA4C207-4A48-4D01-BD29-2A6E2C2058FF}" type="pres">
      <dgm:prSet presAssocID="{36F6D311-6CE7-4342-B49D-555D2EDC3B8A}" presName="level" presStyleLbl="node1" presStyleIdx="1" presStyleCnt="5" custScaleX="114963">
        <dgm:presLayoutVars>
          <dgm:chMax val="1"/>
          <dgm:bulletEnabled val="1"/>
        </dgm:presLayoutVars>
      </dgm:prSet>
      <dgm:spPr>
        <a:prstGeom prst="roundRect">
          <a:avLst/>
        </a:prstGeom>
      </dgm:spPr>
    </dgm:pt>
    <dgm:pt modelId="{97FF94FD-E1BB-443A-9B25-7B1EC7B3E4AC}" type="pres">
      <dgm:prSet presAssocID="{36F6D311-6CE7-4342-B49D-555D2EDC3B8A}" presName="levelTx" presStyleLbl="revTx" presStyleIdx="0" presStyleCnt="0">
        <dgm:presLayoutVars>
          <dgm:chMax val="1"/>
          <dgm:bulletEnabled val="1"/>
        </dgm:presLayoutVars>
      </dgm:prSet>
      <dgm:spPr>
        <a:prstGeom prst="roundRect">
          <a:avLst/>
        </a:prstGeom>
      </dgm:spPr>
    </dgm:pt>
    <dgm:pt modelId="{F30A0149-7611-405F-85D6-8F690F8AA719}" type="pres">
      <dgm:prSet presAssocID="{17124FE5-8BB2-4621-83BF-9B9D7BBAEAE7}" presName="Name8" presStyleCnt="0"/>
      <dgm:spPr/>
    </dgm:pt>
    <dgm:pt modelId="{CC405BA8-EA4B-499A-9F71-A16F2C135EE4}" type="pres">
      <dgm:prSet presAssocID="{17124FE5-8BB2-4621-83BF-9B9D7BBAEAE7}" presName="level" presStyleLbl="node1" presStyleIdx="2" presStyleCnt="5" custScaleX="141727">
        <dgm:presLayoutVars>
          <dgm:chMax val="1"/>
          <dgm:bulletEnabled val="1"/>
        </dgm:presLayoutVars>
      </dgm:prSet>
      <dgm:spPr>
        <a:prstGeom prst="roundRect">
          <a:avLst/>
        </a:prstGeom>
      </dgm:spPr>
    </dgm:pt>
    <dgm:pt modelId="{63E5C8D7-1C34-4B7E-BFE0-CD69D30F4CF8}" type="pres">
      <dgm:prSet presAssocID="{17124FE5-8BB2-4621-83BF-9B9D7BBAEAE7}" presName="levelTx" presStyleLbl="revTx" presStyleIdx="0" presStyleCnt="0">
        <dgm:presLayoutVars>
          <dgm:chMax val="1"/>
          <dgm:bulletEnabled val="1"/>
        </dgm:presLayoutVars>
      </dgm:prSet>
      <dgm:spPr>
        <a:prstGeom prst="roundRect">
          <a:avLst/>
        </a:prstGeom>
      </dgm:spPr>
    </dgm:pt>
    <dgm:pt modelId="{FEB1E515-F99A-419D-A179-98FB212BC883}" type="pres">
      <dgm:prSet presAssocID="{3D3C27C9-57E9-4317-9C6E-DD1EE788DA0D}" presName="Name8" presStyleCnt="0"/>
      <dgm:spPr/>
    </dgm:pt>
    <dgm:pt modelId="{82B8CAA4-84DD-47FC-B539-1E8AFF671B15}" type="pres">
      <dgm:prSet presAssocID="{3D3C27C9-57E9-4317-9C6E-DD1EE788DA0D}" presName="level" presStyleLbl="node1" presStyleIdx="3" presStyleCnt="5" custScaleX="195137">
        <dgm:presLayoutVars>
          <dgm:chMax val="1"/>
          <dgm:bulletEnabled val="1"/>
        </dgm:presLayoutVars>
      </dgm:prSet>
      <dgm:spPr>
        <a:prstGeom prst="roundRect">
          <a:avLst/>
        </a:prstGeom>
      </dgm:spPr>
    </dgm:pt>
    <dgm:pt modelId="{C9C29FA8-6F96-409C-A1AF-BF9405B917DF}" type="pres">
      <dgm:prSet presAssocID="{3D3C27C9-57E9-4317-9C6E-DD1EE788DA0D}" presName="levelTx" presStyleLbl="revTx" presStyleIdx="0" presStyleCnt="0">
        <dgm:presLayoutVars>
          <dgm:chMax val="1"/>
          <dgm:bulletEnabled val="1"/>
        </dgm:presLayoutVars>
      </dgm:prSet>
      <dgm:spPr>
        <a:prstGeom prst="roundRect">
          <a:avLst/>
        </a:prstGeom>
      </dgm:spPr>
    </dgm:pt>
    <dgm:pt modelId="{DE337B01-059B-4D0D-AA01-0DB788EDEE07}" type="pres">
      <dgm:prSet presAssocID="{58DF1D6E-5CD9-4894-96D6-49FDED28066D}" presName="Name8" presStyleCnt="0"/>
      <dgm:spPr/>
    </dgm:pt>
    <dgm:pt modelId="{B58879F9-3F12-42F3-941F-6D51890A0F87}" type="pres">
      <dgm:prSet presAssocID="{58DF1D6E-5CD9-4894-96D6-49FDED28066D}" presName="level" presStyleLbl="node1" presStyleIdx="4" presStyleCnt="5" custScaleX="366186">
        <dgm:presLayoutVars>
          <dgm:chMax val="1"/>
          <dgm:bulletEnabled val="1"/>
        </dgm:presLayoutVars>
      </dgm:prSet>
      <dgm:spPr>
        <a:prstGeom prst="roundRect">
          <a:avLst/>
        </a:prstGeom>
      </dgm:spPr>
    </dgm:pt>
    <dgm:pt modelId="{F26DF0ED-6F41-421A-A1F7-DA8575FA763B}" type="pres">
      <dgm:prSet presAssocID="{58DF1D6E-5CD9-4894-96D6-49FDED28066D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649CF302-E18A-4D57-B90B-0A3BB93EA5BB}" type="presOf" srcId="{3D3C27C9-57E9-4317-9C6E-DD1EE788DA0D}" destId="{C9C29FA8-6F96-409C-A1AF-BF9405B917DF}" srcOrd="1" destOrd="0" presId="urn:microsoft.com/office/officeart/2005/8/layout/pyramid3"/>
    <dgm:cxn modelId="{1F6A3A16-89C7-48E2-B43C-51DC1676487B}" type="presOf" srcId="{CC134B19-5F5F-4EAE-92F7-041847607831}" destId="{1C7F4528-B356-47BD-8429-21B100519A9D}" srcOrd="0" destOrd="0" presId="urn:microsoft.com/office/officeart/2005/8/layout/pyramid3"/>
    <dgm:cxn modelId="{2B05353C-4643-4318-B4F6-E9FCC7AA68B5}" type="presOf" srcId="{7D67D8F3-D1A0-459B-8BB1-D7BA6D0EB2D9}" destId="{81CA6E0F-52F4-46D0-BE63-536D258B2781}" srcOrd="1" destOrd="0" presId="urn:microsoft.com/office/officeart/2005/8/layout/pyramid3"/>
    <dgm:cxn modelId="{0BE55F42-66AD-4798-90D5-DE47D612852B}" srcId="{CC134B19-5F5F-4EAE-92F7-041847607831}" destId="{36F6D311-6CE7-4342-B49D-555D2EDC3B8A}" srcOrd="1" destOrd="0" parTransId="{70B3FEEB-0032-46B3-90BE-82B093F7C5F7}" sibTransId="{28D336E3-D37B-4118-8739-2CACFD562D2F}"/>
    <dgm:cxn modelId="{B6B3B972-64D2-4575-A84F-81A89CAED732}" srcId="{CC134B19-5F5F-4EAE-92F7-041847607831}" destId="{3D3C27C9-57E9-4317-9C6E-DD1EE788DA0D}" srcOrd="3" destOrd="0" parTransId="{AE195FFF-2ACF-449B-BD5D-03381527059B}" sibTransId="{AD1607D9-0E9D-454A-BD7D-755EB54E3B0C}"/>
    <dgm:cxn modelId="{40F1C053-D665-4C5F-962B-996A4D725C8E}" type="presOf" srcId="{58DF1D6E-5CD9-4894-96D6-49FDED28066D}" destId="{B58879F9-3F12-42F3-941F-6D51890A0F87}" srcOrd="0" destOrd="0" presId="urn:microsoft.com/office/officeart/2005/8/layout/pyramid3"/>
    <dgm:cxn modelId="{DAEA365A-84D5-4E04-AA3C-4D5F71FC2F6C}" type="presOf" srcId="{17124FE5-8BB2-4621-83BF-9B9D7BBAEAE7}" destId="{CC405BA8-EA4B-499A-9F71-A16F2C135EE4}" srcOrd="0" destOrd="0" presId="urn:microsoft.com/office/officeart/2005/8/layout/pyramid3"/>
    <dgm:cxn modelId="{AF7E437E-41BA-43B6-8784-3E120BC7857D}" srcId="{CC134B19-5F5F-4EAE-92F7-041847607831}" destId="{17124FE5-8BB2-4621-83BF-9B9D7BBAEAE7}" srcOrd="2" destOrd="0" parTransId="{505FA138-215F-40B2-AAF4-9340AE1EB445}" sibTransId="{D01ED4A5-7732-4734-AEA1-A3E201C4412A}"/>
    <dgm:cxn modelId="{2A420688-4A6E-4C95-A99A-C95655AF9681}" type="presOf" srcId="{17124FE5-8BB2-4621-83BF-9B9D7BBAEAE7}" destId="{63E5C8D7-1C34-4B7E-BFE0-CD69D30F4CF8}" srcOrd="1" destOrd="0" presId="urn:microsoft.com/office/officeart/2005/8/layout/pyramid3"/>
    <dgm:cxn modelId="{1C2A9A89-E6C1-459E-B8BC-305A85E32290}" type="presOf" srcId="{36F6D311-6CE7-4342-B49D-555D2EDC3B8A}" destId="{97FF94FD-E1BB-443A-9B25-7B1EC7B3E4AC}" srcOrd="1" destOrd="0" presId="urn:microsoft.com/office/officeart/2005/8/layout/pyramid3"/>
    <dgm:cxn modelId="{F26106A8-3CB3-4CA2-A235-8273C583C0AE}" srcId="{CC134B19-5F5F-4EAE-92F7-041847607831}" destId="{7D67D8F3-D1A0-459B-8BB1-D7BA6D0EB2D9}" srcOrd="0" destOrd="0" parTransId="{1D6D90A1-BB5F-4EF1-8841-1EF4A63F71E7}" sibTransId="{EB56B9F8-27C2-4C50-8851-2B94D31A8A0F}"/>
    <dgm:cxn modelId="{F22A49BB-7AE7-4B25-BF35-B5C2DC397E60}" srcId="{CC134B19-5F5F-4EAE-92F7-041847607831}" destId="{58DF1D6E-5CD9-4894-96D6-49FDED28066D}" srcOrd="4" destOrd="0" parTransId="{92E7DE47-678A-481E-8723-3E9E8C757D34}" sibTransId="{B7F4553A-1D44-450C-B94F-EB7DF050B6D4}"/>
    <dgm:cxn modelId="{3495F4C6-1572-4486-AB25-5A7D92A2E81A}" type="presOf" srcId="{7D67D8F3-D1A0-459B-8BB1-D7BA6D0EB2D9}" destId="{ED0208AF-4957-4709-A9EB-CC8DCD6D5908}" srcOrd="0" destOrd="0" presId="urn:microsoft.com/office/officeart/2005/8/layout/pyramid3"/>
    <dgm:cxn modelId="{B72274D7-0543-4A60-B1A3-CBB15D92D8A9}" type="presOf" srcId="{36F6D311-6CE7-4342-B49D-555D2EDC3B8A}" destId="{CCA4C207-4A48-4D01-BD29-2A6E2C2058FF}" srcOrd="0" destOrd="0" presId="urn:microsoft.com/office/officeart/2005/8/layout/pyramid3"/>
    <dgm:cxn modelId="{24B165EB-83A4-4102-8219-7BB9E094ED54}" type="presOf" srcId="{58DF1D6E-5CD9-4894-96D6-49FDED28066D}" destId="{F26DF0ED-6F41-421A-A1F7-DA8575FA763B}" srcOrd="1" destOrd="0" presId="urn:microsoft.com/office/officeart/2005/8/layout/pyramid3"/>
    <dgm:cxn modelId="{A14A8AF9-36E7-42F4-8822-B8F8C3078A12}" type="presOf" srcId="{3D3C27C9-57E9-4317-9C6E-DD1EE788DA0D}" destId="{82B8CAA4-84DD-47FC-B539-1E8AFF671B15}" srcOrd="0" destOrd="0" presId="urn:microsoft.com/office/officeart/2005/8/layout/pyramid3"/>
    <dgm:cxn modelId="{618019BC-7EF2-4CD5-9478-EB4E5F852C35}" type="presParOf" srcId="{1C7F4528-B356-47BD-8429-21B100519A9D}" destId="{8CF07F4A-CD7F-482B-8340-16E3BF975834}" srcOrd="0" destOrd="0" presId="urn:microsoft.com/office/officeart/2005/8/layout/pyramid3"/>
    <dgm:cxn modelId="{FA815618-7DC4-4A37-8B06-8B4863B4D0BB}" type="presParOf" srcId="{8CF07F4A-CD7F-482B-8340-16E3BF975834}" destId="{ED0208AF-4957-4709-A9EB-CC8DCD6D5908}" srcOrd="0" destOrd="0" presId="urn:microsoft.com/office/officeart/2005/8/layout/pyramid3"/>
    <dgm:cxn modelId="{E66B75C8-8BD0-4E87-A028-4BE54EAEF160}" type="presParOf" srcId="{8CF07F4A-CD7F-482B-8340-16E3BF975834}" destId="{81CA6E0F-52F4-46D0-BE63-536D258B2781}" srcOrd="1" destOrd="0" presId="urn:microsoft.com/office/officeart/2005/8/layout/pyramid3"/>
    <dgm:cxn modelId="{A53C8FB9-AA43-470F-8913-EB3107694E01}" type="presParOf" srcId="{1C7F4528-B356-47BD-8429-21B100519A9D}" destId="{C47689D4-D5AF-4619-945E-8127ABD1D58E}" srcOrd="1" destOrd="0" presId="urn:microsoft.com/office/officeart/2005/8/layout/pyramid3"/>
    <dgm:cxn modelId="{AD2B9B83-D54C-48D8-9145-40FFF68B360F}" type="presParOf" srcId="{C47689D4-D5AF-4619-945E-8127ABD1D58E}" destId="{CCA4C207-4A48-4D01-BD29-2A6E2C2058FF}" srcOrd="0" destOrd="0" presId="urn:microsoft.com/office/officeart/2005/8/layout/pyramid3"/>
    <dgm:cxn modelId="{13F3A4F7-E2A5-4F3E-A903-AF9E3FE4A727}" type="presParOf" srcId="{C47689D4-D5AF-4619-945E-8127ABD1D58E}" destId="{97FF94FD-E1BB-443A-9B25-7B1EC7B3E4AC}" srcOrd="1" destOrd="0" presId="urn:microsoft.com/office/officeart/2005/8/layout/pyramid3"/>
    <dgm:cxn modelId="{186D8F98-0FF0-4954-9E9A-5E502545F17F}" type="presParOf" srcId="{1C7F4528-B356-47BD-8429-21B100519A9D}" destId="{F30A0149-7611-405F-85D6-8F690F8AA719}" srcOrd="2" destOrd="0" presId="urn:microsoft.com/office/officeart/2005/8/layout/pyramid3"/>
    <dgm:cxn modelId="{80A502B9-76C4-4098-82AB-5AED1264C984}" type="presParOf" srcId="{F30A0149-7611-405F-85D6-8F690F8AA719}" destId="{CC405BA8-EA4B-499A-9F71-A16F2C135EE4}" srcOrd="0" destOrd="0" presId="urn:microsoft.com/office/officeart/2005/8/layout/pyramid3"/>
    <dgm:cxn modelId="{A5E6A55A-635D-4912-BFBE-554655AD8EF4}" type="presParOf" srcId="{F30A0149-7611-405F-85D6-8F690F8AA719}" destId="{63E5C8D7-1C34-4B7E-BFE0-CD69D30F4CF8}" srcOrd="1" destOrd="0" presId="urn:microsoft.com/office/officeart/2005/8/layout/pyramid3"/>
    <dgm:cxn modelId="{B7373120-D006-4C6A-AC04-78676245C661}" type="presParOf" srcId="{1C7F4528-B356-47BD-8429-21B100519A9D}" destId="{FEB1E515-F99A-419D-A179-98FB212BC883}" srcOrd="3" destOrd="0" presId="urn:microsoft.com/office/officeart/2005/8/layout/pyramid3"/>
    <dgm:cxn modelId="{DD054E36-706B-43A6-8606-F178FF6355E9}" type="presParOf" srcId="{FEB1E515-F99A-419D-A179-98FB212BC883}" destId="{82B8CAA4-84DD-47FC-B539-1E8AFF671B15}" srcOrd="0" destOrd="0" presId="urn:microsoft.com/office/officeart/2005/8/layout/pyramid3"/>
    <dgm:cxn modelId="{2655F34D-6105-49D1-85C8-F448681AFA67}" type="presParOf" srcId="{FEB1E515-F99A-419D-A179-98FB212BC883}" destId="{C9C29FA8-6F96-409C-A1AF-BF9405B917DF}" srcOrd="1" destOrd="0" presId="urn:microsoft.com/office/officeart/2005/8/layout/pyramid3"/>
    <dgm:cxn modelId="{3583830F-9CCE-45A8-A51D-91CA7F6C634D}" type="presParOf" srcId="{1C7F4528-B356-47BD-8429-21B100519A9D}" destId="{DE337B01-059B-4D0D-AA01-0DB788EDEE07}" srcOrd="4" destOrd="0" presId="urn:microsoft.com/office/officeart/2005/8/layout/pyramid3"/>
    <dgm:cxn modelId="{D8D74C83-9185-4278-AF2E-843F93028F23}" type="presParOf" srcId="{DE337B01-059B-4D0D-AA01-0DB788EDEE07}" destId="{B58879F9-3F12-42F3-941F-6D51890A0F87}" srcOrd="0" destOrd="0" presId="urn:microsoft.com/office/officeart/2005/8/layout/pyramid3"/>
    <dgm:cxn modelId="{4FD805EB-873C-495F-BBB9-1115EF82017B}" type="presParOf" srcId="{DE337B01-059B-4D0D-AA01-0DB788EDEE07}" destId="{F26DF0ED-6F41-421A-A1F7-DA8575FA763B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31FB08-CDC9-424B-8886-EE9ED3BBE865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D0D08E5D-D432-4B97-98A0-255A444CE9A4}">
      <dgm:prSet phldrT="[Teksti]" phldr="1"/>
      <dgm:spPr>
        <a:noFill/>
      </dgm:spPr>
      <dgm:t>
        <a:bodyPr/>
        <a:lstStyle/>
        <a:p>
          <a:endParaRPr lang="fi-FI"/>
        </a:p>
      </dgm:t>
    </dgm:pt>
    <dgm:pt modelId="{1BD4894C-7F2F-4E7C-B5B7-1FBA94726F65}" type="parTrans" cxnId="{29A9643C-23C9-444A-8A5B-A061D596E57E}">
      <dgm:prSet/>
      <dgm:spPr/>
      <dgm:t>
        <a:bodyPr/>
        <a:lstStyle/>
        <a:p>
          <a:endParaRPr lang="fi-FI"/>
        </a:p>
      </dgm:t>
    </dgm:pt>
    <dgm:pt modelId="{6B696828-1CA9-4496-92F5-2C0400511827}" type="sibTrans" cxnId="{29A9643C-23C9-444A-8A5B-A061D596E57E}">
      <dgm:prSet/>
      <dgm:spPr/>
      <dgm:t>
        <a:bodyPr/>
        <a:lstStyle/>
        <a:p>
          <a:endParaRPr lang="fi-FI"/>
        </a:p>
      </dgm:t>
    </dgm:pt>
    <dgm:pt modelId="{1201C61B-E98C-434B-89A5-FB5A5ED9B357}">
      <dgm:prSet phldrT="[Teksti]" phldr="1"/>
      <dgm:spPr>
        <a:noFill/>
      </dgm:spPr>
      <dgm:t>
        <a:bodyPr/>
        <a:lstStyle/>
        <a:p>
          <a:endParaRPr lang="fi-FI" dirty="0"/>
        </a:p>
      </dgm:t>
    </dgm:pt>
    <dgm:pt modelId="{124EA7D6-151B-4BEA-B70E-797B0340550C}" type="parTrans" cxnId="{EECFA254-6F34-4082-9F93-25277D8CBDC3}">
      <dgm:prSet/>
      <dgm:spPr/>
      <dgm:t>
        <a:bodyPr/>
        <a:lstStyle/>
        <a:p>
          <a:endParaRPr lang="fi-FI"/>
        </a:p>
      </dgm:t>
    </dgm:pt>
    <dgm:pt modelId="{D775637B-F035-493B-A698-E37ED0A3D4F8}" type="sibTrans" cxnId="{EECFA254-6F34-4082-9F93-25277D8CBDC3}">
      <dgm:prSet/>
      <dgm:spPr/>
      <dgm:t>
        <a:bodyPr/>
        <a:lstStyle/>
        <a:p>
          <a:endParaRPr lang="fi-FI"/>
        </a:p>
      </dgm:t>
    </dgm:pt>
    <dgm:pt modelId="{70BB443A-4765-4A0E-BEA8-E7B880D8568F}">
      <dgm:prSet phldrT="[Teksti]" phldr="1"/>
      <dgm:spPr>
        <a:noFill/>
      </dgm:spPr>
      <dgm:t>
        <a:bodyPr/>
        <a:lstStyle/>
        <a:p>
          <a:endParaRPr lang="fi-FI" dirty="0"/>
        </a:p>
      </dgm:t>
    </dgm:pt>
    <dgm:pt modelId="{D7E94C17-B5F0-426B-B2C3-3BEF1FECDB7D}" type="sibTrans" cxnId="{5874AE3D-D41A-4F5F-9E57-8B21E206AB7B}">
      <dgm:prSet/>
      <dgm:spPr/>
      <dgm:t>
        <a:bodyPr/>
        <a:lstStyle/>
        <a:p>
          <a:endParaRPr lang="fi-FI"/>
        </a:p>
      </dgm:t>
    </dgm:pt>
    <dgm:pt modelId="{97AE1947-51A4-437B-9197-1468ED96E634}" type="parTrans" cxnId="{5874AE3D-D41A-4F5F-9E57-8B21E206AB7B}">
      <dgm:prSet/>
      <dgm:spPr/>
      <dgm:t>
        <a:bodyPr/>
        <a:lstStyle/>
        <a:p>
          <a:endParaRPr lang="fi-FI"/>
        </a:p>
      </dgm:t>
    </dgm:pt>
    <dgm:pt modelId="{B124F2AD-06D7-4BAC-A173-DC35C1DB84DE}" type="pres">
      <dgm:prSet presAssocID="{2E31FB08-CDC9-424B-8886-EE9ED3BBE865}" presName="compositeShape" presStyleCnt="0">
        <dgm:presLayoutVars>
          <dgm:chMax val="7"/>
          <dgm:dir/>
          <dgm:resizeHandles val="exact"/>
        </dgm:presLayoutVars>
      </dgm:prSet>
      <dgm:spPr/>
    </dgm:pt>
    <dgm:pt modelId="{29679BCB-9FAA-468E-9DDA-FFB290154537}" type="pres">
      <dgm:prSet presAssocID="{2E31FB08-CDC9-424B-8886-EE9ED3BBE865}" presName="wedge1" presStyleLbl="node1" presStyleIdx="0" presStyleCnt="3"/>
      <dgm:spPr/>
    </dgm:pt>
    <dgm:pt modelId="{0E191631-15D1-4195-B71D-396519EBD8CA}" type="pres">
      <dgm:prSet presAssocID="{2E31FB08-CDC9-424B-8886-EE9ED3BBE865}" presName="dummy1a" presStyleCnt="0"/>
      <dgm:spPr/>
    </dgm:pt>
    <dgm:pt modelId="{385859D4-90B7-48DF-90DD-ED31BE4DB133}" type="pres">
      <dgm:prSet presAssocID="{2E31FB08-CDC9-424B-8886-EE9ED3BBE865}" presName="dummy1b" presStyleCnt="0"/>
      <dgm:spPr/>
    </dgm:pt>
    <dgm:pt modelId="{ECC214D7-C7C7-4746-9407-DAC6D53E4754}" type="pres">
      <dgm:prSet presAssocID="{2E31FB08-CDC9-424B-8886-EE9ED3BBE865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A78915DD-8ACB-44E9-9301-6CBCB3ED55DA}" type="pres">
      <dgm:prSet presAssocID="{2E31FB08-CDC9-424B-8886-EE9ED3BBE865}" presName="wedge2" presStyleLbl="node1" presStyleIdx="1" presStyleCnt="3"/>
      <dgm:spPr/>
    </dgm:pt>
    <dgm:pt modelId="{86FFF074-BFE2-4486-A7F6-FC50C42F6462}" type="pres">
      <dgm:prSet presAssocID="{2E31FB08-CDC9-424B-8886-EE9ED3BBE865}" presName="dummy2a" presStyleCnt="0"/>
      <dgm:spPr/>
    </dgm:pt>
    <dgm:pt modelId="{C36559C0-7AE7-4F57-A39B-7D851903C697}" type="pres">
      <dgm:prSet presAssocID="{2E31FB08-CDC9-424B-8886-EE9ED3BBE865}" presName="dummy2b" presStyleCnt="0"/>
      <dgm:spPr/>
    </dgm:pt>
    <dgm:pt modelId="{A40DEC86-61AF-4B82-89BF-593B2E96A2CD}" type="pres">
      <dgm:prSet presAssocID="{2E31FB08-CDC9-424B-8886-EE9ED3BBE865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337D06C5-389E-4BC0-95BD-9C75249FB6BC}" type="pres">
      <dgm:prSet presAssocID="{2E31FB08-CDC9-424B-8886-EE9ED3BBE865}" presName="wedge3" presStyleLbl="node1" presStyleIdx="2" presStyleCnt="3"/>
      <dgm:spPr/>
    </dgm:pt>
    <dgm:pt modelId="{E778A1F4-EEF4-4A6C-BF5F-186881439026}" type="pres">
      <dgm:prSet presAssocID="{2E31FB08-CDC9-424B-8886-EE9ED3BBE865}" presName="dummy3a" presStyleCnt="0"/>
      <dgm:spPr/>
    </dgm:pt>
    <dgm:pt modelId="{D23EC6FB-0EF6-4388-BA24-2A3B82B286CF}" type="pres">
      <dgm:prSet presAssocID="{2E31FB08-CDC9-424B-8886-EE9ED3BBE865}" presName="dummy3b" presStyleCnt="0"/>
      <dgm:spPr/>
    </dgm:pt>
    <dgm:pt modelId="{05EF5465-DD68-41F8-B9F8-D0A537E2734D}" type="pres">
      <dgm:prSet presAssocID="{2E31FB08-CDC9-424B-8886-EE9ED3BBE865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DADF15A1-BF91-4B56-A697-B2842F065EA3}" type="pres">
      <dgm:prSet presAssocID="{6B696828-1CA9-4496-92F5-2C0400511827}" presName="arrowWedge1" presStyleLbl="fgSibTrans2D1" presStyleIdx="0" presStyleCnt="3"/>
      <dgm:spPr>
        <a:solidFill>
          <a:schemeClr val="accent1"/>
        </a:solidFill>
      </dgm:spPr>
    </dgm:pt>
    <dgm:pt modelId="{A0DF4DB7-9B10-456E-AA69-14AC9B74E583}" type="pres">
      <dgm:prSet presAssocID="{D775637B-F035-493B-A698-E37ED0A3D4F8}" presName="arrowWedge2" presStyleLbl="fgSibTrans2D1" presStyleIdx="1" presStyleCnt="3"/>
      <dgm:spPr>
        <a:solidFill>
          <a:schemeClr val="accent1"/>
        </a:solidFill>
      </dgm:spPr>
    </dgm:pt>
    <dgm:pt modelId="{9AF56A73-4B55-4C73-B453-0BDA91E9C1B3}" type="pres">
      <dgm:prSet presAssocID="{D7E94C17-B5F0-426B-B2C3-3BEF1FECDB7D}" presName="arrowWedge3" presStyleLbl="fgSibTrans2D1" presStyleIdx="2" presStyleCnt="3"/>
      <dgm:spPr>
        <a:solidFill>
          <a:schemeClr val="accent1"/>
        </a:solidFill>
      </dgm:spPr>
    </dgm:pt>
  </dgm:ptLst>
  <dgm:cxnLst>
    <dgm:cxn modelId="{B2CB6B2A-B82F-4932-859B-5FFF3933C8B0}" type="presOf" srcId="{70BB443A-4765-4A0E-BEA8-E7B880D8568F}" destId="{337D06C5-389E-4BC0-95BD-9C75249FB6BC}" srcOrd="0" destOrd="0" presId="urn:microsoft.com/office/officeart/2005/8/layout/cycle8"/>
    <dgm:cxn modelId="{AA649D35-97A6-4F1F-92D4-FBF344426C11}" type="presOf" srcId="{70BB443A-4765-4A0E-BEA8-E7B880D8568F}" destId="{05EF5465-DD68-41F8-B9F8-D0A537E2734D}" srcOrd="1" destOrd="0" presId="urn:microsoft.com/office/officeart/2005/8/layout/cycle8"/>
    <dgm:cxn modelId="{29A9643C-23C9-444A-8A5B-A061D596E57E}" srcId="{2E31FB08-CDC9-424B-8886-EE9ED3BBE865}" destId="{D0D08E5D-D432-4B97-98A0-255A444CE9A4}" srcOrd="0" destOrd="0" parTransId="{1BD4894C-7F2F-4E7C-B5B7-1FBA94726F65}" sibTransId="{6B696828-1CA9-4496-92F5-2C0400511827}"/>
    <dgm:cxn modelId="{5874AE3D-D41A-4F5F-9E57-8B21E206AB7B}" srcId="{2E31FB08-CDC9-424B-8886-EE9ED3BBE865}" destId="{70BB443A-4765-4A0E-BEA8-E7B880D8568F}" srcOrd="2" destOrd="0" parTransId="{97AE1947-51A4-437B-9197-1468ED96E634}" sibTransId="{D7E94C17-B5F0-426B-B2C3-3BEF1FECDB7D}"/>
    <dgm:cxn modelId="{107EF248-92DA-4879-A7FD-45D4C317BA53}" type="presOf" srcId="{D0D08E5D-D432-4B97-98A0-255A444CE9A4}" destId="{ECC214D7-C7C7-4746-9407-DAC6D53E4754}" srcOrd="1" destOrd="0" presId="urn:microsoft.com/office/officeart/2005/8/layout/cycle8"/>
    <dgm:cxn modelId="{EECFA254-6F34-4082-9F93-25277D8CBDC3}" srcId="{2E31FB08-CDC9-424B-8886-EE9ED3BBE865}" destId="{1201C61B-E98C-434B-89A5-FB5A5ED9B357}" srcOrd="1" destOrd="0" parTransId="{124EA7D6-151B-4BEA-B70E-797B0340550C}" sibTransId="{D775637B-F035-493B-A698-E37ED0A3D4F8}"/>
    <dgm:cxn modelId="{24CF7285-AD65-4B0F-B614-436594ABE1C2}" type="presOf" srcId="{2E31FB08-CDC9-424B-8886-EE9ED3BBE865}" destId="{B124F2AD-06D7-4BAC-A173-DC35C1DB84DE}" srcOrd="0" destOrd="0" presId="urn:microsoft.com/office/officeart/2005/8/layout/cycle8"/>
    <dgm:cxn modelId="{591E04D7-7541-4BCF-BBBF-EAFDB063ACBD}" type="presOf" srcId="{1201C61B-E98C-434B-89A5-FB5A5ED9B357}" destId="{A40DEC86-61AF-4B82-89BF-593B2E96A2CD}" srcOrd="1" destOrd="0" presId="urn:microsoft.com/office/officeart/2005/8/layout/cycle8"/>
    <dgm:cxn modelId="{9C7068DE-A698-4D75-9D9D-55AA24609235}" type="presOf" srcId="{1201C61B-E98C-434B-89A5-FB5A5ED9B357}" destId="{A78915DD-8ACB-44E9-9301-6CBCB3ED55DA}" srcOrd="0" destOrd="0" presId="urn:microsoft.com/office/officeart/2005/8/layout/cycle8"/>
    <dgm:cxn modelId="{ECCC2DF1-5C8E-4F5F-9F67-33664630D0C7}" type="presOf" srcId="{D0D08E5D-D432-4B97-98A0-255A444CE9A4}" destId="{29679BCB-9FAA-468E-9DDA-FFB290154537}" srcOrd="0" destOrd="0" presId="urn:microsoft.com/office/officeart/2005/8/layout/cycle8"/>
    <dgm:cxn modelId="{FC5A75A6-5413-4822-BD05-FB75582F5825}" type="presParOf" srcId="{B124F2AD-06D7-4BAC-A173-DC35C1DB84DE}" destId="{29679BCB-9FAA-468E-9DDA-FFB290154537}" srcOrd="0" destOrd="0" presId="urn:microsoft.com/office/officeart/2005/8/layout/cycle8"/>
    <dgm:cxn modelId="{83308FC0-18E2-4E53-BDFC-3AF1DEF692CC}" type="presParOf" srcId="{B124F2AD-06D7-4BAC-A173-DC35C1DB84DE}" destId="{0E191631-15D1-4195-B71D-396519EBD8CA}" srcOrd="1" destOrd="0" presId="urn:microsoft.com/office/officeart/2005/8/layout/cycle8"/>
    <dgm:cxn modelId="{C9F40D88-7A1C-4ABF-ACD2-3AF4F00D575F}" type="presParOf" srcId="{B124F2AD-06D7-4BAC-A173-DC35C1DB84DE}" destId="{385859D4-90B7-48DF-90DD-ED31BE4DB133}" srcOrd="2" destOrd="0" presId="urn:microsoft.com/office/officeart/2005/8/layout/cycle8"/>
    <dgm:cxn modelId="{D266E783-6D76-4D73-B2E4-4BCFF4BDAA59}" type="presParOf" srcId="{B124F2AD-06D7-4BAC-A173-DC35C1DB84DE}" destId="{ECC214D7-C7C7-4746-9407-DAC6D53E4754}" srcOrd="3" destOrd="0" presId="urn:microsoft.com/office/officeart/2005/8/layout/cycle8"/>
    <dgm:cxn modelId="{D6DC687E-A820-40EE-8DE0-555B0A7A0C22}" type="presParOf" srcId="{B124F2AD-06D7-4BAC-A173-DC35C1DB84DE}" destId="{A78915DD-8ACB-44E9-9301-6CBCB3ED55DA}" srcOrd="4" destOrd="0" presId="urn:microsoft.com/office/officeart/2005/8/layout/cycle8"/>
    <dgm:cxn modelId="{19D8CC53-AD5F-4B3A-B452-3170F8E3FD0B}" type="presParOf" srcId="{B124F2AD-06D7-4BAC-A173-DC35C1DB84DE}" destId="{86FFF074-BFE2-4486-A7F6-FC50C42F6462}" srcOrd="5" destOrd="0" presId="urn:microsoft.com/office/officeart/2005/8/layout/cycle8"/>
    <dgm:cxn modelId="{4C4B3EF2-8AB6-4491-B1C8-5054F62AF5CE}" type="presParOf" srcId="{B124F2AD-06D7-4BAC-A173-DC35C1DB84DE}" destId="{C36559C0-7AE7-4F57-A39B-7D851903C697}" srcOrd="6" destOrd="0" presId="urn:microsoft.com/office/officeart/2005/8/layout/cycle8"/>
    <dgm:cxn modelId="{6D7E6FCE-B730-4374-9BAE-8B1B6DBDA14E}" type="presParOf" srcId="{B124F2AD-06D7-4BAC-A173-DC35C1DB84DE}" destId="{A40DEC86-61AF-4B82-89BF-593B2E96A2CD}" srcOrd="7" destOrd="0" presId="urn:microsoft.com/office/officeart/2005/8/layout/cycle8"/>
    <dgm:cxn modelId="{45D42977-2A00-4D3E-A73D-0306A6BD59BD}" type="presParOf" srcId="{B124F2AD-06D7-4BAC-A173-DC35C1DB84DE}" destId="{337D06C5-389E-4BC0-95BD-9C75249FB6BC}" srcOrd="8" destOrd="0" presId="urn:microsoft.com/office/officeart/2005/8/layout/cycle8"/>
    <dgm:cxn modelId="{F53CA10E-40B8-49C4-B728-8B43F676165F}" type="presParOf" srcId="{B124F2AD-06D7-4BAC-A173-DC35C1DB84DE}" destId="{E778A1F4-EEF4-4A6C-BF5F-186881439026}" srcOrd="9" destOrd="0" presId="urn:microsoft.com/office/officeart/2005/8/layout/cycle8"/>
    <dgm:cxn modelId="{B271C306-E17D-4170-A0B0-0F7833C092EC}" type="presParOf" srcId="{B124F2AD-06D7-4BAC-A173-DC35C1DB84DE}" destId="{D23EC6FB-0EF6-4388-BA24-2A3B82B286CF}" srcOrd="10" destOrd="0" presId="urn:microsoft.com/office/officeart/2005/8/layout/cycle8"/>
    <dgm:cxn modelId="{3E898219-AD5D-422C-A465-905743DA68F4}" type="presParOf" srcId="{B124F2AD-06D7-4BAC-A173-DC35C1DB84DE}" destId="{05EF5465-DD68-41F8-B9F8-D0A537E2734D}" srcOrd="11" destOrd="0" presId="urn:microsoft.com/office/officeart/2005/8/layout/cycle8"/>
    <dgm:cxn modelId="{6CB7553E-43AA-4D42-A291-538B2D65C488}" type="presParOf" srcId="{B124F2AD-06D7-4BAC-A173-DC35C1DB84DE}" destId="{DADF15A1-BF91-4B56-A697-B2842F065EA3}" srcOrd="12" destOrd="0" presId="urn:microsoft.com/office/officeart/2005/8/layout/cycle8"/>
    <dgm:cxn modelId="{1C631C9B-03A2-434E-8B6E-A371D703368B}" type="presParOf" srcId="{B124F2AD-06D7-4BAC-A173-DC35C1DB84DE}" destId="{A0DF4DB7-9B10-456E-AA69-14AC9B74E583}" srcOrd="13" destOrd="0" presId="urn:microsoft.com/office/officeart/2005/8/layout/cycle8"/>
    <dgm:cxn modelId="{9A9C8F7E-A93F-4DE3-A76D-5F67E60DAAAC}" type="presParOf" srcId="{B124F2AD-06D7-4BAC-A173-DC35C1DB84DE}" destId="{9AF56A73-4B55-4C73-B453-0BDA91E9C1B3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E31FB08-CDC9-424B-8886-EE9ED3BBE865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D0D08E5D-D432-4B97-98A0-255A444CE9A4}">
      <dgm:prSet phldrT="[Teksti]" phldr="1"/>
      <dgm:spPr>
        <a:noFill/>
      </dgm:spPr>
      <dgm:t>
        <a:bodyPr/>
        <a:lstStyle/>
        <a:p>
          <a:endParaRPr lang="fi-FI"/>
        </a:p>
      </dgm:t>
    </dgm:pt>
    <dgm:pt modelId="{1BD4894C-7F2F-4E7C-B5B7-1FBA94726F65}" type="parTrans" cxnId="{29A9643C-23C9-444A-8A5B-A061D596E57E}">
      <dgm:prSet/>
      <dgm:spPr/>
      <dgm:t>
        <a:bodyPr/>
        <a:lstStyle/>
        <a:p>
          <a:endParaRPr lang="fi-FI"/>
        </a:p>
      </dgm:t>
    </dgm:pt>
    <dgm:pt modelId="{6B696828-1CA9-4496-92F5-2C0400511827}" type="sibTrans" cxnId="{29A9643C-23C9-444A-8A5B-A061D596E57E}">
      <dgm:prSet/>
      <dgm:spPr/>
      <dgm:t>
        <a:bodyPr/>
        <a:lstStyle/>
        <a:p>
          <a:endParaRPr lang="fi-FI"/>
        </a:p>
      </dgm:t>
    </dgm:pt>
    <dgm:pt modelId="{1201C61B-E98C-434B-89A5-FB5A5ED9B357}">
      <dgm:prSet phldrT="[Teksti]"/>
      <dgm:spPr>
        <a:noFill/>
      </dgm:spPr>
      <dgm:t>
        <a:bodyPr/>
        <a:lstStyle/>
        <a:p>
          <a:r>
            <a:rPr lang="fi-FI" b="1" dirty="0">
              <a:solidFill>
                <a:schemeClr val="tx1"/>
              </a:solidFill>
              <a:latin typeface="+mj-lt"/>
              <a:ea typeface="Lato" panose="020F0502020204030203" pitchFamily="34" charset="0"/>
              <a:cs typeface="Lato" panose="020F0502020204030203" pitchFamily="34" charset="0"/>
            </a:rPr>
            <a:t>Kohtaamispaikan osallisuuden </a:t>
          </a:r>
          <a:br>
            <a:rPr lang="fi-FI" b="1" dirty="0">
              <a:solidFill>
                <a:schemeClr val="tx1"/>
              </a:solidFill>
              <a:latin typeface="+mj-lt"/>
              <a:ea typeface="Lato" panose="020F0502020204030203" pitchFamily="34" charset="0"/>
              <a:cs typeface="Lato" panose="020F0502020204030203" pitchFamily="34" charset="0"/>
            </a:rPr>
          </a:br>
          <a:r>
            <a:rPr lang="fi-FI" b="1" dirty="0">
              <a:solidFill>
                <a:schemeClr val="tx1"/>
              </a:solidFill>
              <a:latin typeface="+mj-lt"/>
              <a:ea typeface="Lato" panose="020F0502020204030203" pitchFamily="34" charset="0"/>
              <a:cs typeface="Lato" panose="020F0502020204030203" pitchFamily="34" charset="0"/>
            </a:rPr>
            <a:t>vuosikello</a:t>
          </a:r>
          <a:endParaRPr lang="fi-FI" b="1" dirty="0">
            <a:solidFill>
              <a:schemeClr val="tx1"/>
            </a:solidFill>
            <a:latin typeface="+mj-lt"/>
          </a:endParaRPr>
        </a:p>
      </dgm:t>
    </dgm:pt>
    <dgm:pt modelId="{124EA7D6-151B-4BEA-B70E-797B0340550C}" type="parTrans" cxnId="{EECFA254-6F34-4082-9F93-25277D8CBDC3}">
      <dgm:prSet/>
      <dgm:spPr/>
      <dgm:t>
        <a:bodyPr/>
        <a:lstStyle/>
        <a:p>
          <a:endParaRPr lang="fi-FI"/>
        </a:p>
      </dgm:t>
    </dgm:pt>
    <dgm:pt modelId="{D775637B-F035-493B-A698-E37ED0A3D4F8}" type="sibTrans" cxnId="{EECFA254-6F34-4082-9F93-25277D8CBDC3}">
      <dgm:prSet/>
      <dgm:spPr/>
      <dgm:t>
        <a:bodyPr/>
        <a:lstStyle/>
        <a:p>
          <a:endParaRPr lang="fi-FI"/>
        </a:p>
      </dgm:t>
    </dgm:pt>
    <dgm:pt modelId="{70BB443A-4765-4A0E-BEA8-E7B880D8568F}">
      <dgm:prSet phldrT="[Teksti]" phldr="1"/>
      <dgm:spPr>
        <a:noFill/>
      </dgm:spPr>
      <dgm:t>
        <a:bodyPr/>
        <a:lstStyle/>
        <a:p>
          <a:endParaRPr lang="fi-FI" dirty="0"/>
        </a:p>
      </dgm:t>
    </dgm:pt>
    <dgm:pt modelId="{D7E94C17-B5F0-426B-B2C3-3BEF1FECDB7D}" type="sibTrans" cxnId="{5874AE3D-D41A-4F5F-9E57-8B21E206AB7B}">
      <dgm:prSet/>
      <dgm:spPr/>
      <dgm:t>
        <a:bodyPr/>
        <a:lstStyle/>
        <a:p>
          <a:endParaRPr lang="fi-FI"/>
        </a:p>
      </dgm:t>
    </dgm:pt>
    <dgm:pt modelId="{97AE1947-51A4-437B-9197-1468ED96E634}" type="parTrans" cxnId="{5874AE3D-D41A-4F5F-9E57-8B21E206AB7B}">
      <dgm:prSet/>
      <dgm:spPr/>
      <dgm:t>
        <a:bodyPr/>
        <a:lstStyle/>
        <a:p>
          <a:endParaRPr lang="fi-FI"/>
        </a:p>
      </dgm:t>
    </dgm:pt>
    <dgm:pt modelId="{B124F2AD-06D7-4BAC-A173-DC35C1DB84DE}" type="pres">
      <dgm:prSet presAssocID="{2E31FB08-CDC9-424B-8886-EE9ED3BBE865}" presName="compositeShape" presStyleCnt="0">
        <dgm:presLayoutVars>
          <dgm:chMax val="7"/>
          <dgm:dir/>
          <dgm:resizeHandles val="exact"/>
        </dgm:presLayoutVars>
      </dgm:prSet>
      <dgm:spPr/>
    </dgm:pt>
    <dgm:pt modelId="{29679BCB-9FAA-468E-9DDA-FFB290154537}" type="pres">
      <dgm:prSet presAssocID="{2E31FB08-CDC9-424B-8886-EE9ED3BBE865}" presName="wedge1" presStyleLbl="node1" presStyleIdx="0" presStyleCnt="3"/>
      <dgm:spPr/>
    </dgm:pt>
    <dgm:pt modelId="{0E191631-15D1-4195-B71D-396519EBD8CA}" type="pres">
      <dgm:prSet presAssocID="{2E31FB08-CDC9-424B-8886-EE9ED3BBE865}" presName="dummy1a" presStyleCnt="0"/>
      <dgm:spPr/>
    </dgm:pt>
    <dgm:pt modelId="{385859D4-90B7-48DF-90DD-ED31BE4DB133}" type="pres">
      <dgm:prSet presAssocID="{2E31FB08-CDC9-424B-8886-EE9ED3BBE865}" presName="dummy1b" presStyleCnt="0"/>
      <dgm:spPr/>
    </dgm:pt>
    <dgm:pt modelId="{ECC214D7-C7C7-4746-9407-DAC6D53E4754}" type="pres">
      <dgm:prSet presAssocID="{2E31FB08-CDC9-424B-8886-EE9ED3BBE865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A78915DD-8ACB-44E9-9301-6CBCB3ED55DA}" type="pres">
      <dgm:prSet presAssocID="{2E31FB08-CDC9-424B-8886-EE9ED3BBE865}" presName="wedge2" presStyleLbl="node1" presStyleIdx="1" presStyleCnt="3"/>
      <dgm:spPr/>
    </dgm:pt>
    <dgm:pt modelId="{86FFF074-BFE2-4486-A7F6-FC50C42F6462}" type="pres">
      <dgm:prSet presAssocID="{2E31FB08-CDC9-424B-8886-EE9ED3BBE865}" presName="dummy2a" presStyleCnt="0"/>
      <dgm:spPr/>
    </dgm:pt>
    <dgm:pt modelId="{C36559C0-7AE7-4F57-A39B-7D851903C697}" type="pres">
      <dgm:prSet presAssocID="{2E31FB08-CDC9-424B-8886-EE9ED3BBE865}" presName="dummy2b" presStyleCnt="0"/>
      <dgm:spPr/>
    </dgm:pt>
    <dgm:pt modelId="{A40DEC86-61AF-4B82-89BF-593B2E96A2CD}" type="pres">
      <dgm:prSet presAssocID="{2E31FB08-CDC9-424B-8886-EE9ED3BBE865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337D06C5-389E-4BC0-95BD-9C75249FB6BC}" type="pres">
      <dgm:prSet presAssocID="{2E31FB08-CDC9-424B-8886-EE9ED3BBE865}" presName="wedge3" presStyleLbl="node1" presStyleIdx="2" presStyleCnt="3"/>
      <dgm:spPr/>
    </dgm:pt>
    <dgm:pt modelId="{E778A1F4-EEF4-4A6C-BF5F-186881439026}" type="pres">
      <dgm:prSet presAssocID="{2E31FB08-CDC9-424B-8886-EE9ED3BBE865}" presName="dummy3a" presStyleCnt="0"/>
      <dgm:spPr/>
    </dgm:pt>
    <dgm:pt modelId="{D23EC6FB-0EF6-4388-BA24-2A3B82B286CF}" type="pres">
      <dgm:prSet presAssocID="{2E31FB08-CDC9-424B-8886-EE9ED3BBE865}" presName="dummy3b" presStyleCnt="0"/>
      <dgm:spPr/>
    </dgm:pt>
    <dgm:pt modelId="{05EF5465-DD68-41F8-B9F8-D0A537E2734D}" type="pres">
      <dgm:prSet presAssocID="{2E31FB08-CDC9-424B-8886-EE9ED3BBE865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DADF15A1-BF91-4B56-A697-B2842F065EA3}" type="pres">
      <dgm:prSet presAssocID="{6B696828-1CA9-4496-92F5-2C0400511827}" presName="arrowWedge1" presStyleLbl="fgSibTrans2D1" presStyleIdx="0" presStyleCnt="3"/>
      <dgm:spPr>
        <a:solidFill>
          <a:schemeClr val="tx2"/>
        </a:solidFill>
      </dgm:spPr>
    </dgm:pt>
    <dgm:pt modelId="{A0DF4DB7-9B10-456E-AA69-14AC9B74E583}" type="pres">
      <dgm:prSet presAssocID="{D775637B-F035-493B-A698-E37ED0A3D4F8}" presName="arrowWedge2" presStyleLbl="fgSibTrans2D1" presStyleIdx="1" presStyleCnt="3"/>
      <dgm:spPr>
        <a:solidFill>
          <a:schemeClr val="tx2"/>
        </a:solidFill>
      </dgm:spPr>
    </dgm:pt>
    <dgm:pt modelId="{9AF56A73-4B55-4C73-B453-0BDA91E9C1B3}" type="pres">
      <dgm:prSet presAssocID="{D7E94C17-B5F0-426B-B2C3-3BEF1FECDB7D}" presName="arrowWedge3" presStyleLbl="fgSibTrans2D1" presStyleIdx="2" presStyleCnt="3"/>
      <dgm:spPr>
        <a:solidFill>
          <a:schemeClr val="tx2"/>
        </a:solidFill>
      </dgm:spPr>
    </dgm:pt>
  </dgm:ptLst>
  <dgm:cxnLst>
    <dgm:cxn modelId="{B2CB6B2A-B82F-4932-859B-5FFF3933C8B0}" type="presOf" srcId="{70BB443A-4765-4A0E-BEA8-E7B880D8568F}" destId="{337D06C5-389E-4BC0-95BD-9C75249FB6BC}" srcOrd="0" destOrd="0" presId="urn:microsoft.com/office/officeart/2005/8/layout/cycle8"/>
    <dgm:cxn modelId="{AA649D35-97A6-4F1F-92D4-FBF344426C11}" type="presOf" srcId="{70BB443A-4765-4A0E-BEA8-E7B880D8568F}" destId="{05EF5465-DD68-41F8-B9F8-D0A537E2734D}" srcOrd="1" destOrd="0" presId="urn:microsoft.com/office/officeart/2005/8/layout/cycle8"/>
    <dgm:cxn modelId="{29A9643C-23C9-444A-8A5B-A061D596E57E}" srcId="{2E31FB08-CDC9-424B-8886-EE9ED3BBE865}" destId="{D0D08E5D-D432-4B97-98A0-255A444CE9A4}" srcOrd="0" destOrd="0" parTransId="{1BD4894C-7F2F-4E7C-B5B7-1FBA94726F65}" sibTransId="{6B696828-1CA9-4496-92F5-2C0400511827}"/>
    <dgm:cxn modelId="{5874AE3D-D41A-4F5F-9E57-8B21E206AB7B}" srcId="{2E31FB08-CDC9-424B-8886-EE9ED3BBE865}" destId="{70BB443A-4765-4A0E-BEA8-E7B880D8568F}" srcOrd="2" destOrd="0" parTransId="{97AE1947-51A4-437B-9197-1468ED96E634}" sibTransId="{D7E94C17-B5F0-426B-B2C3-3BEF1FECDB7D}"/>
    <dgm:cxn modelId="{107EF248-92DA-4879-A7FD-45D4C317BA53}" type="presOf" srcId="{D0D08E5D-D432-4B97-98A0-255A444CE9A4}" destId="{ECC214D7-C7C7-4746-9407-DAC6D53E4754}" srcOrd="1" destOrd="0" presId="urn:microsoft.com/office/officeart/2005/8/layout/cycle8"/>
    <dgm:cxn modelId="{EECFA254-6F34-4082-9F93-25277D8CBDC3}" srcId="{2E31FB08-CDC9-424B-8886-EE9ED3BBE865}" destId="{1201C61B-E98C-434B-89A5-FB5A5ED9B357}" srcOrd="1" destOrd="0" parTransId="{124EA7D6-151B-4BEA-B70E-797B0340550C}" sibTransId="{D775637B-F035-493B-A698-E37ED0A3D4F8}"/>
    <dgm:cxn modelId="{24CF7285-AD65-4B0F-B614-436594ABE1C2}" type="presOf" srcId="{2E31FB08-CDC9-424B-8886-EE9ED3BBE865}" destId="{B124F2AD-06D7-4BAC-A173-DC35C1DB84DE}" srcOrd="0" destOrd="0" presId="urn:microsoft.com/office/officeart/2005/8/layout/cycle8"/>
    <dgm:cxn modelId="{591E04D7-7541-4BCF-BBBF-EAFDB063ACBD}" type="presOf" srcId="{1201C61B-E98C-434B-89A5-FB5A5ED9B357}" destId="{A40DEC86-61AF-4B82-89BF-593B2E96A2CD}" srcOrd="1" destOrd="0" presId="urn:microsoft.com/office/officeart/2005/8/layout/cycle8"/>
    <dgm:cxn modelId="{9C7068DE-A698-4D75-9D9D-55AA24609235}" type="presOf" srcId="{1201C61B-E98C-434B-89A5-FB5A5ED9B357}" destId="{A78915DD-8ACB-44E9-9301-6CBCB3ED55DA}" srcOrd="0" destOrd="0" presId="urn:microsoft.com/office/officeart/2005/8/layout/cycle8"/>
    <dgm:cxn modelId="{ECCC2DF1-5C8E-4F5F-9F67-33664630D0C7}" type="presOf" srcId="{D0D08E5D-D432-4B97-98A0-255A444CE9A4}" destId="{29679BCB-9FAA-468E-9DDA-FFB290154537}" srcOrd="0" destOrd="0" presId="urn:microsoft.com/office/officeart/2005/8/layout/cycle8"/>
    <dgm:cxn modelId="{FC5A75A6-5413-4822-BD05-FB75582F5825}" type="presParOf" srcId="{B124F2AD-06D7-4BAC-A173-DC35C1DB84DE}" destId="{29679BCB-9FAA-468E-9DDA-FFB290154537}" srcOrd="0" destOrd="0" presId="urn:microsoft.com/office/officeart/2005/8/layout/cycle8"/>
    <dgm:cxn modelId="{83308FC0-18E2-4E53-BDFC-3AF1DEF692CC}" type="presParOf" srcId="{B124F2AD-06D7-4BAC-A173-DC35C1DB84DE}" destId="{0E191631-15D1-4195-B71D-396519EBD8CA}" srcOrd="1" destOrd="0" presId="urn:microsoft.com/office/officeart/2005/8/layout/cycle8"/>
    <dgm:cxn modelId="{C9F40D88-7A1C-4ABF-ACD2-3AF4F00D575F}" type="presParOf" srcId="{B124F2AD-06D7-4BAC-A173-DC35C1DB84DE}" destId="{385859D4-90B7-48DF-90DD-ED31BE4DB133}" srcOrd="2" destOrd="0" presId="urn:microsoft.com/office/officeart/2005/8/layout/cycle8"/>
    <dgm:cxn modelId="{D266E783-6D76-4D73-B2E4-4BCFF4BDAA59}" type="presParOf" srcId="{B124F2AD-06D7-4BAC-A173-DC35C1DB84DE}" destId="{ECC214D7-C7C7-4746-9407-DAC6D53E4754}" srcOrd="3" destOrd="0" presId="urn:microsoft.com/office/officeart/2005/8/layout/cycle8"/>
    <dgm:cxn modelId="{D6DC687E-A820-40EE-8DE0-555B0A7A0C22}" type="presParOf" srcId="{B124F2AD-06D7-4BAC-A173-DC35C1DB84DE}" destId="{A78915DD-8ACB-44E9-9301-6CBCB3ED55DA}" srcOrd="4" destOrd="0" presId="urn:microsoft.com/office/officeart/2005/8/layout/cycle8"/>
    <dgm:cxn modelId="{19D8CC53-AD5F-4B3A-B452-3170F8E3FD0B}" type="presParOf" srcId="{B124F2AD-06D7-4BAC-A173-DC35C1DB84DE}" destId="{86FFF074-BFE2-4486-A7F6-FC50C42F6462}" srcOrd="5" destOrd="0" presId="urn:microsoft.com/office/officeart/2005/8/layout/cycle8"/>
    <dgm:cxn modelId="{4C4B3EF2-8AB6-4491-B1C8-5054F62AF5CE}" type="presParOf" srcId="{B124F2AD-06D7-4BAC-A173-DC35C1DB84DE}" destId="{C36559C0-7AE7-4F57-A39B-7D851903C697}" srcOrd="6" destOrd="0" presId="urn:microsoft.com/office/officeart/2005/8/layout/cycle8"/>
    <dgm:cxn modelId="{6D7E6FCE-B730-4374-9BAE-8B1B6DBDA14E}" type="presParOf" srcId="{B124F2AD-06D7-4BAC-A173-DC35C1DB84DE}" destId="{A40DEC86-61AF-4B82-89BF-593B2E96A2CD}" srcOrd="7" destOrd="0" presId="urn:microsoft.com/office/officeart/2005/8/layout/cycle8"/>
    <dgm:cxn modelId="{45D42977-2A00-4D3E-A73D-0306A6BD59BD}" type="presParOf" srcId="{B124F2AD-06D7-4BAC-A173-DC35C1DB84DE}" destId="{337D06C5-389E-4BC0-95BD-9C75249FB6BC}" srcOrd="8" destOrd="0" presId="urn:microsoft.com/office/officeart/2005/8/layout/cycle8"/>
    <dgm:cxn modelId="{F53CA10E-40B8-49C4-B728-8B43F676165F}" type="presParOf" srcId="{B124F2AD-06D7-4BAC-A173-DC35C1DB84DE}" destId="{E778A1F4-EEF4-4A6C-BF5F-186881439026}" srcOrd="9" destOrd="0" presId="urn:microsoft.com/office/officeart/2005/8/layout/cycle8"/>
    <dgm:cxn modelId="{B271C306-E17D-4170-A0B0-0F7833C092EC}" type="presParOf" srcId="{B124F2AD-06D7-4BAC-A173-DC35C1DB84DE}" destId="{D23EC6FB-0EF6-4388-BA24-2A3B82B286CF}" srcOrd="10" destOrd="0" presId="urn:microsoft.com/office/officeart/2005/8/layout/cycle8"/>
    <dgm:cxn modelId="{3E898219-AD5D-422C-A465-905743DA68F4}" type="presParOf" srcId="{B124F2AD-06D7-4BAC-A173-DC35C1DB84DE}" destId="{05EF5465-DD68-41F8-B9F8-D0A537E2734D}" srcOrd="11" destOrd="0" presId="urn:microsoft.com/office/officeart/2005/8/layout/cycle8"/>
    <dgm:cxn modelId="{6CB7553E-43AA-4D42-A291-538B2D65C488}" type="presParOf" srcId="{B124F2AD-06D7-4BAC-A173-DC35C1DB84DE}" destId="{DADF15A1-BF91-4B56-A697-B2842F065EA3}" srcOrd="12" destOrd="0" presId="urn:microsoft.com/office/officeart/2005/8/layout/cycle8"/>
    <dgm:cxn modelId="{1C631C9B-03A2-434E-8B6E-A371D703368B}" type="presParOf" srcId="{B124F2AD-06D7-4BAC-A173-DC35C1DB84DE}" destId="{A0DF4DB7-9B10-456E-AA69-14AC9B74E583}" srcOrd="13" destOrd="0" presId="urn:microsoft.com/office/officeart/2005/8/layout/cycle8"/>
    <dgm:cxn modelId="{9A9C8F7E-A93F-4DE3-A76D-5F67E60DAAAC}" type="presParOf" srcId="{B124F2AD-06D7-4BAC-A173-DC35C1DB84DE}" destId="{9AF56A73-4B55-4C73-B453-0BDA91E9C1B3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E31FB08-CDC9-424B-8886-EE9ED3BBE865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D0D08E5D-D432-4B97-98A0-255A444CE9A4}">
      <dgm:prSet phldrT="[Teksti]" phldr="1"/>
      <dgm:spPr>
        <a:noFill/>
      </dgm:spPr>
      <dgm:t>
        <a:bodyPr/>
        <a:lstStyle/>
        <a:p>
          <a:endParaRPr lang="fi-FI"/>
        </a:p>
      </dgm:t>
    </dgm:pt>
    <dgm:pt modelId="{1BD4894C-7F2F-4E7C-B5B7-1FBA94726F65}" type="parTrans" cxnId="{29A9643C-23C9-444A-8A5B-A061D596E57E}">
      <dgm:prSet/>
      <dgm:spPr/>
      <dgm:t>
        <a:bodyPr/>
        <a:lstStyle/>
        <a:p>
          <a:endParaRPr lang="fi-FI"/>
        </a:p>
      </dgm:t>
    </dgm:pt>
    <dgm:pt modelId="{6B696828-1CA9-4496-92F5-2C0400511827}" type="sibTrans" cxnId="{29A9643C-23C9-444A-8A5B-A061D596E57E}">
      <dgm:prSet/>
      <dgm:spPr/>
      <dgm:t>
        <a:bodyPr/>
        <a:lstStyle/>
        <a:p>
          <a:endParaRPr lang="fi-FI"/>
        </a:p>
      </dgm:t>
    </dgm:pt>
    <dgm:pt modelId="{1201C61B-E98C-434B-89A5-FB5A5ED9B357}">
      <dgm:prSet phldrT="[Teksti]"/>
      <dgm:spPr>
        <a:noFill/>
      </dgm:spPr>
      <dgm:t>
        <a:bodyPr/>
        <a:lstStyle/>
        <a:p>
          <a:endParaRPr lang="fi-FI" b="1" dirty="0">
            <a:solidFill>
              <a:schemeClr val="tx1"/>
            </a:solidFill>
            <a:latin typeface="+mj-lt"/>
          </a:endParaRPr>
        </a:p>
      </dgm:t>
    </dgm:pt>
    <dgm:pt modelId="{124EA7D6-151B-4BEA-B70E-797B0340550C}" type="parTrans" cxnId="{EECFA254-6F34-4082-9F93-25277D8CBDC3}">
      <dgm:prSet/>
      <dgm:spPr/>
      <dgm:t>
        <a:bodyPr/>
        <a:lstStyle/>
        <a:p>
          <a:endParaRPr lang="fi-FI"/>
        </a:p>
      </dgm:t>
    </dgm:pt>
    <dgm:pt modelId="{D775637B-F035-493B-A698-E37ED0A3D4F8}" type="sibTrans" cxnId="{EECFA254-6F34-4082-9F93-25277D8CBDC3}">
      <dgm:prSet/>
      <dgm:spPr/>
      <dgm:t>
        <a:bodyPr/>
        <a:lstStyle/>
        <a:p>
          <a:endParaRPr lang="fi-FI"/>
        </a:p>
      </dgm:t>
    </dgm:pt>
    <dgm:pt modelId="{70BB443A-4765-4A0E-BEA8-E7B880D8568F}">
      <dgm:prSet phldrT="[Teksti]" phldr="1"/>
      <dgm:spPr>
        <a:noFill/>
      </dgm:spPr>
      <dgm:t>
        <a:bodyPr/>
        <a:lstStyle/>
        <a:p>
          <a:endParaRPr lang="fi-FI" dirty="0"/>
        </a:p>
      </dgm:t>
    </dgm:pt>
    <dgm:pt modelId="{D7E94C17-B5F0-426B-B2C3-3BEF1FECDB7D}" type="sibTrans" cxnId="{5874AE3D-D41A-4F5F-9E57-8B21E206AB7B}">
      <dgm:prSet/>
      <dgm:spPr/>
      <dgm:t>
        <a:bodyPr/>
        <a:lstStyle/>
        <a:p>
          <a:endParaRPr lang="fi-FI"/>
        </a:p>
      </dgm:t>
    </dgm:pt>
    <dgm:pt modelId="{97AE1947-51A4-437B-9197-1468ED96E634}" type="parTrans" cxnId="{5874AE3D-D41A-4F5F-9E57-8B21E206AB7B}">
      <dgm:prSet/>
      <dgm:spPr/>
      <dgm:t>
        <a:bodyPr/>
        <a:lstStyle/>
        <a:p>
          <a:endParaRPr lang="fi-FI"/>
        </a:p>
      </dgm:t>
    </dgm:pt>
    <dgm:pt modelId="{B124F2AD-06D7-4BAC-A173-DC35C1DB84DE}" type="pres">
      <dgm:prSet presAssocID="{2E31FB08-CDC9-424B-8886-EE9ED3BBE865}" presName="compositeShape" presStyleCnt="0">
        <dgm:presLayoutVars>
          <dgm:chMax val="7"/>
          <dgm:dir/>
          <dgm:resizeHandles val="exact"/>
        </dgm:presLayoutVars>
      </dgm:prSet>
      <dgm:spPr/>
    </dgm:pt>
    <dgm:pt modelId="{29679BCB-9FAA-468E-9DDA-FFB290154537}" type="pres">
      <dgm:prSet presAssocID="{2E31FB08-CDC9-424B-8886-EE9ED3BBE865}" presName="wedge1" presStyleLbl="node1" presStyleIdx="0" presStyleCnt="3"/>
      <dgm:spPr/>
    </dgm:pt>
    <dgm:pt modelId="{0E191631-15D1-4195-B71D-396519EBD8CA}" type="pres">
      <dgm:prSet presAssocID="{2E31FB08-CDC9-424B-8886-EE9ED3BBE865}" presName="dummy1a" presStyleCnt="0"/>
      <dgm:spPr/>
    </dgm:pt>
    <dgm:pt modelId="{385859D4-90B7-48DF-90DD-ED31BE4DB133}" type="pres">
      <dgm:prSet presAssocID="{2E31FB08-CDC9-424B-8886-EE9ED3BBE865}" presName="dummy1b" presStyleCnt="0"/>
      <dgm:spPr/>
    </dgm:pt>
    <dgm:pt modelId="{ECC214D7-C7C7-4746-9407-DAC6D53E4754}" type="pres">
      <dgm:prSet presAssocID="{2E31FB08-CDC9-424B-8886-EE9ED3BBE865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A78915DD-8ACB-44E9-9301-6CBCB3ED55DA}" type="pres">
      <dgm:prSet presAssocID="{2E31FB08-CDC9-424B-8886-EE9ED3BBE865}" presName="wedge2" presStyleLbl="node1" presStyleIdx="1" presStyleCnt="3"/>
      <dgm:spPr/>
    </dgm:pt>
    <dgm:pt modelId="{86FFF074-BFE2-4486-A7F6-FC50C42F6462}" type="pres">
      <dgm:prSet presAssocID="{2E31FB08-CDC9-424B-8886-EE9ED3BBE865}" presName="dummy2a" presStyleCnt="0"/>
      <dgm:spPr/>
    </dgm:pt>
    <dgm:pt modelId="{C36559C0-7AE7-4F57-A39B-7D851903C697}" type="pres">
      <dgm:prSet presAssocID="{2E31FB08-CDC9-424B-8886-EE9ED3BBE865}" presName="dummy2b" presStyleCnt="0"/>
      <dgm:spPr/>
    </dgm:pt>
    <dgm:pt modelId="{A40DEC86-61AF-4B82-89BF-593B2E96A2CD}" type="pres">
      <dgm:prSet presAssocID="{2E31FB08-CDC9-424B-8886-EE9ED3BBE865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337D06C5-389E-4BC0-95BD-9C75249FB6BC}" type="pres">
      <dgm:prSet presAssocID="{2E31FB08-CDC9-424B-8886-EE9ED3BBE865}" presName="wedge3" presStyleLbl="node1" presStyleIdx="2" presStyleCnt="3"/>
      <dgm:spPr/>
    </dgm:pt>
    <dgm:pt modelId="{E778A1F4-EEF4-4A6C-BF5F-186881439026}" type="pres">
      <dgm:prSet presAssocID="{2E31FB08-CDC9-424B-8886-EE9ED3BBE865}" presName="dummy3a" presStyleCnt="0"/>
      <dgm:spPr/>
    </dgm:pt>
    <dgm:pt modelId="{D23EC6FB-0EF6-4388-BA24-2A3B82B286CF}" type="pres">
      <dgm:prSet presAssocID="{2E31FB08-CDC9-424B-8886-EE9ED3BBE865}" presName="dummy3b" presStyleCnt="0"/>
      <dgm:spPr/>
    </dgm:pt>
    <dgm:pt modelId="{05EF5465-DD68-41F8-B9F8-D0A537E2734D}" type="pres">
      <dgm:prSet presAssocID="{2E31FB08-CDC9-424B-8886-EE9ED3BBE865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DADF15A1-BF91-4B56-A697-B2842F065EA3}" type="pres">
      <dgm:prSet presAssocID="{6B696828-1CA9-4496-92F5-2C0400511827}" presName="arrowWedge1" presStyleLbl="fgSibTrans2D1" presStyleIdx="0" presStyleCnt="3"/>
      <dgm:spPr>
        <a:solidFill>
          <a:schemeClr val="accent5">
            <a:lumMod val="75000"/>
          </a:schemeClr>
        </a:solidFill>
      </dgm:spPr>
    </dgm:pt>
    <dgm:pt modelId="{A0DF4DB7-9B10-456E-AA69-14AC9B74E583}" type="pres">
      <dgm:prSet presAssocID="{D775637B-F035-493B-A698-E37ED0A3D4F8}" presName="arrowWedge2" presStyleLbl="fgSibTrans2D1" presStyleIdx="1" presStyleCnt="3"/>
      <dgm:spPr>
        <a:solidFill>
          <a:schemeClr val="accent5">
            <a:lumMod val="75000"/>
          </a:schemeClr>
        </a:solidFill>
      </dgm:spPr>
    </dgm:pt>
    <dgm:pt modelId="{9AF56A73-4B55-4C73-B453-0BDA91E9C1B3}" type="pres">
      <dgm:prSet presAssocID="{D7E94C17-B5F0-426B-B2C3-3BEF1FECDB7D}" presName="arrowWedge3" presStyleLbl="fgSibTrans2D1" presStyleIdx="2" presStyleCnt="3"/>
      <dgm:spPr>
        <a:solidFill>
          <a:schemeClr val="accent5">
            <a:lumMod val="75000"/>
          </a:schemeClr>
        </a:solidFill>
      </dgm:spPr>
    </dgm:pt>
  </dgm:ptLst>
  <dgm:cxnLst>
    <dgm:cxn modelId="{B2CB6B2A-B82F-4932-859B-5FFF3933C8B0}" type="presOf" srcId="{70BB443A-4765-4A0E-BEA8-E7B880D8568F}" destId="{337D06C5-389E-4BC0-95BD-9C75249FB6BC}" srcOrd="0" destOrd="0" presId="urn:microsoft.com/office/officeart/2005/8/layout/cycle8"/>
    <dgm:cxn modelId="{AA649D35-97A6-4F1F-92D4-FBF344426C11}" type="presOf" srcId="{70BB443A-4765-4A0E-BEA8-E7B880D8568F}" destId="{05EF5465-DD68-41F8-B9F8-D0A537E2734D}" srcOrd="1" destOrd="0" presId="urn:microsoft.com/office/officeart/2005/8/layout/cycle8"/>
    <dgm:cxn modelId="{29A9643C-23C9-444A-8A5B-A061D596E57E}" srcId="{2E31FB08-CDC9-424B-8886-EE9ED3BBE865}" destId="{D0D08E5D-D432-4B97-98A0-255A444CE9A4}" srcOrd="0" destOrd="0" parTransId="{1BD4894C-7F2F-4E7C-B5B7-1FBA94726F65}" sibTransId="{6B696828-1CA9-4496-92F5-2C0400511827}"/>
    <dgm:cxn modelId="{5874AE3D-D41A-4F5F-9E57-8B21E206AB7B}" srcId="{2E31FB08-CDC9-424B-8886-EE9ED3BBE865}" destId="{70BB443A-4765-4A0E-BEA8-E7B880D8568F}" srcOrd="2" destOrd="0" parTransId="{97AE1947-51A4-437B-9197-1468ED96E634}" sibTransId="{D7E94C17-B5F0-426B-B2C3-3BEF1FECDB7D}"/>
    <dgm:cxn modelId="{107EF248-92DA-4879-A7FD-45D4C317BA53}" type="presOf" srcId="{D0D08E5D-D432-4B97-98A0-255A444CE9A4}" destId="{ECC214D7-C7C7-4746-9407-DAC6D53E4754}" srcOrd="1" destOrd="0" presId="urn:microsoft.com/office/officeart/2005/8/layout/cycle8"/>
    <dgm:cxn modelId="{EECFA254-6F34-4082-9F93-25277D8CBDC3}" srcId="{2E31FB08-CDC9-424B-8886-EE9ED3BBE865}" destId="{1201C61B-E98C-434B-89A5-FB5A5ED9B357}" srcOrd="1" destOrd="0" parTransId="{124EA7D6-151B-4BEA-B70E-797B0340550C}" sibTransId="{D775637B-F035-493B-A698-E37ED0A3D4F8}"/>
    <dgm:cxn modelId="{24CF7285-AD65-4B0F-B614-436594ABE1C2}" type="presOf" srcId="{2E31FB08-CDC9-424B-8886-EE9ED3BBE865}" destId="{B124F2AD-06D7-4BAC-A173-DC35C1DB84DE}" srcOrd="0" destOrd="0" presId="urn:microsoft.com/office/officeart/2005/8/layout/cycle8"/>
    <dgm:cxn modelId="{591E04D7-7541-4BCF-BBBF-EAFDB063ACBD}" type="presOf" srcId="{1201C61B-E98C-434B-89A5-FB5A5ED9B357}" destId="{A40DEC86-61AF-4B82-89BF-593B2E96A2CD}" srcOrd="1" destOrd="0" presId="urn:microsoft.com/office/officeart/2005/8/layout/cycle8"/>
    <dgm:cxn modelId="{9C7068DE-A698-4D75-9D9D-55AA24609235}" type="presOf" srcId="{1201C61B-E98C-434B-89A5-FB5A5ED9B357}" destId="{A78915DD-8ACB-44E9-9301-6CBCB3ED55DA}" srcOrd="0" destOrd="0" presId="urn:microsoft.com/office/officeart/2005/8/layout/cycle8"/>
    <dgm:cxn modelId="{ECCC2DF1-5C8E-4F5F-9F67-33664630D0C7}" type="presOf" srcId="{D0D08E5D-D432-4B97-98A0-255A444CE9A4}" destId="{29679BCB-9FAA-468E-9DDA-FFB290154537}" srcOrd="0" destOrd="0" presId="urn:microsoft.com/office/officeart/2005/8/layout/cycle8"/>
    <dgm:cxn modelId="{FC5A75A6-5413-4822-BD05-FB75582F5825}" type="presParOf" srcId="{B124F2AD-06D7-4BAC-A173-DC35C1DB84DE}" destId="{29679BCB-9FAA-468E-9DDA-FFB290154537}" srcOrd="0" destOrd="0" presId="urn:microsoft.com/office/officeart/2005/8/layout/cycle8"/>
    <dgm:cxn modelId="{83308FC0-18E2-4E53-BDFC-3AF1DEF692CC}" type="presParOf" srcId="{B124F2AD-06D7-4BAC-A173-DC35C1DB84DE}" destId="{0E191631-15D1-4195-B71D-396519EBD8CA}" srcOrd="1" destOrd="0" presId="urn:microsoft.com/office/officeart/2005/8/layout/cycle8"/>
    <dgm:cxn modelId="{C9F40D88-7A1C-4ABF-ACD2-3AF4F00D575F}" type="presParOf" srcId="{B124F2AD-06D7-4BAC-A173-DC35C1DB84DE}" destId="{385859D4-90B7-48DF-90DD-ED31BE4DB133}" srcOrd="2" destOrd="0" presId="urn:microsoft.com/office/officeart/2005/8/layout/cycle8"/>
    <dgm:cxn modelId="{D266E783-6D76-4D73-B2E4-4BCFF4BDAA59}" type="presParOf" srcId="{B124F2AD-06D7-4BAC-A173-DC35C1DB84DE}" destId="{ECC214D7-C7C7-4746-9407-DAC6D53E4754}" srcOrd="3" destOrd="0" presId="urn:microsoft.com/office/officeart/2005/8/layout/cycle8"/>
    <dgm:cxn modelId="{D6DC687E-A820-40EE-8DE0-555B0A7A0C22}" type="presParOf" srcId="{B124F2AD-06D7-4BAC-A173-DC35C1DB84DE}" destId="{A78915DD-8ACB-44E9-9301-6CBCB3ED55DA}" srcOrd="4" destOrd="0" presId="urn:microsoft.com/office/officeart/2005/8/layout/cycle8"/>
    <dgm:cxn modelId="{19D8CC53-AD5F-4B3A-B452-3170F8E3FD0B}" type="presParOf" srcId="{B124F2AD-06D7-4BAC-A173-DC35C1DB84DE}" destId="{86FFF074-BFE2-4486-A7F6-FC50C42F6462}" srcOrd="5" destOrd="0" presId="urn:microsoft.com/office/officeart/2005/8/layout/cycle8"/>
    <dgm:cxn modelId="{4C4B3EF2-8AB6-4491-B1C8-5054F62AF5CE}" type="presParOf" srcId="{B124F2AD-06D7-4BAC-A173-DC35C1DB84DE}" destId="{C36559C0-7AE7-4F57-A39B-7D851903C697}" srcOrd="6" destOrd="0" presId="urn:microsoft.com/office/officeart/2005/8/layout/cycle8"/>
    <dgm:cxn modelId="{6D7E6FCE-B730-4374-9BAE-8B1B6DBDA14E}" type="presParOf" srcId="{B124F2AD-06D7-4BAC-A173-DC35C1DB84DE}" destId="{A40DEC86-61AF-4B82-89BF-593B2E96A2CD}" srcOrd="7" destOrd="0" presId="urn:microsoft.com/office/officeart/2005/8/layout/cycle8"/>
    <dgm:cxn modelId="{45D42977-2A00-4D3E-A73D-0306A6BD59BD}" type="presParOf" srcId="{B124F2AD-06D7-4BAC-A173-DC35C1DB84DE}" destId="{337D06C5-389E-4BC0-95BD-9C75249FB6BC}" srcOrd="8" destOrd="0" presId="urn:microsoft.com/office/officeart/2005/8/layout/cycle8"/>
    <dgm:cxn modelId="{F53CA10E-40B8-49C4-B728-8B43F676165F}" type="presParOf" srcId="{B124F2AD-06D7-4BAC-A173-DC35C1DB84DE}" destId="{E778A1F4-EEF4-4A6C-BF5F-186881439026}" srcOrd="9" destOrd="0" presId="urn:microsoft.com/office/officeart/2005/8/layout/cycle8"/>
    <dgm:cxn modelId="{B271C306-E17D-4170-A0B0-0F7833C092EC}" type="presParOf" srcId="{B124F2AD-06D7-4BAC-A173-DC35C1DB84DE}" destId="{D23EC6FB-0EF6-4388-BA24-2A3B82B286CF}" srcOrd="10" destOrd="0" presId="urn:microsoft.com/office/officeart/2005/8/layout/cycle8"/>
    <dgm:cxn modelId="{3E898219-AD5D-422C-A465-905743DA68F4}" type="presParOf" srcId="{B124F2AD-06D7-4BAC-A173-DC35C1DB84DE}" destId="{05EF5465-DD68-41F8-B9F8-D0A537E2734D}" srcOrd="11" destOrd="0" presId="urn:microsoft.com/office/officeart/2005/8/layout/cycle8"/>
    <dgm:cxn modelId="{6CB7553E-43AA-4D42-A291-538B2D65C488}" type="presParOf" srcId="{B124F2AD-06D7-4BAC-A173-DC35C1DB84DE}" destId="{DADF15A1-BF91-4B56-A697-B2842F065EA3}" srcOrd="12" destOrd="0" presId="urn:microsoft.com/office/officeart/2005/8/layout/cycle8"/>
    <dgm:cxn modelId="{1C631C9B-03A2-434E-8B6E-A371D703368B}" type="presParOf" srcId="{B124F2AD-06D7-4BAC-A173-DC35C1DB84DE}" destId="{A0DF4DB7-9B10-456E-AA69-14AC9B74E583}" srcOrd="13" destOrd="0" presId="urn:microsoft.com/office/officeart/2005/8/layout/cycle8"/>
    <dgm:cxn modelId="{9A9C8F7E-A93F-4DE3-A76D-5F67E60DAAAC}" type="presParOf" srcId="{B124F2AD-06D7-4BAC-A173-DC35C1DB84DE}" destId="{9AF56A73-4B55-4C73-B453-0BDA91E9C1B3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C134B19-5F5F-4EAE-92F7-041847607831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/>
    </dgm:pt>
    <dgm:pt modelId="{7D67D8F3-D1A0-459B-8BB1-D7BA6D0EB2D9}">
      <dgm:prSet phldrT="[Teksti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fi-FI" sz="1600" dirty="0">
              <a:latin typeface="+mj-lt"/>
            </a:rPr>
            <a:t>Kohta</a:t>
          </a:r>
          <a:r>
            <a:rPr lang="fi-FI" sz="1600" dirty="0">
              <a:latin typeface="+mj-lt"/>
              <a:cs typeface="Arial" panose="020B0604020202020204" pitchFamily="34" charset="0"/>
            </a:rPr>
            <a:t>amispaikka</a:t>
          </a:r>
        </a:p>
      </dgm:t>
    </dgm:pt>
    <dgm:pt modelId="{1D6D90A1-BB5F-4EF1-8841-1EF4A63F71E7}" type="parTrans" cxnId="{F26106A8-3CB3-4CA2-A235-8273C583C0AE}">
      <dgm:prSet/>
      <dgm:spPr/>
      <dgm:t>
        <a:bodyPr/>
        <a:lstStyle/>
        <a:p>
          <a:endParaRPr lang="fi-FI"/>
        </a:p>
      </dgm:t>
    </dgm:pt>
    <dgm:pt modelId="{EB56B9F8-27C2-4C50-8851-2B94D31A8A0F}" type="sibTrans" cxnId="{F26106A8-3CB3-4CA2-A235-8273C583C0AE}">
      <dgm:prSet/>
      <dgm:spPr/>
      <dgm:t>
        <a:bodyPr/>
        <a:lstStyle/>
        <a:p>
          <a:endParaRPr lang="fi-FI"/>
        </a:p>
      </dgm:t>
    </dgm:pt>
    <dgm:pt modelId="{17124FE5-8BB2-4621-83BF-9B9D7BBAEAE7}">
      <dgm:prSet phldrT="[Teksti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fi-FI" sz="1600" dirty="0">
              <a:latin typeface="+mn-lt"/>
              <a:cs typeface="Arial" panose="020B0604020202020204" pitchFamily="34" charset="0"/>
            </a:rPr>
            <a:t>Kohtaamispaikkatoimijoiden ryhmä</a:t>
          </a:r>
        </a:p>
      </dgm:t>
    </dgm:pt>
    <dgm:pt modelId="{505FA138-215F-40B2-AAF4-9340AE1EB445}" type="parTrans" cxnId="{AF7E437E-41BA-43B6-8784-3E120BC7857D}">
      <dgm:prSet/>
      <dgm:spPr/>
      <dgm:t>
        <a:bodyPr/>
        <a:lstStyle/>
        <a:p>
          <a:endParaRPr lang="fi-FI"/>
        </a:p>
      </dgm:t>
    </dgm:pt>
    <dgm:pt modelId="{D01ED4A5-7732-4734-AEA1-A3E201C4412A}" type="sibTrans" cxnId="{AF7E437E-41BA-43B6-8784-3E120BC7857D}">
      <dgm:prSet/>
      <dgm:spPr/>
      <dgm:t>
        <a:bodyPr/>
        <a:lstStyle/>
        <a:p>
          <a:endParaRPr lang="fi-FI"/>
        </a:p>
      </dgm:t>
    </dgm:pt>
    <dgm:pt modelId="{3D3C27C9-57E9-4317-9C6E-DD1EE788DA0D}">
      <dgm:prSet phldrT="[Teksti]" custT="1"/>
      <dgm:spPr>
        <a:solidFill>
          <a:schemeClr val="tx2">
            <a:lumMod val="40000"/>
            <a:lumOff val="60000"/>
          </a:schemeClr>
        </a:solidFill>
        <a:effectLst/>
      </dgm:spPr>
      <dgm:t>
        <a:bodyPr/>
        <a:lstStyle/>
        <a:p>
          <a:r>
            <a:rPr lang="fi-FI" sz="1600" dirty="0">
              <a:latin typeface="+mn-lt"/>
              <a:cs typeface="Arial" panose="020B0604020202020204" pitchFamily="34" charset="0"/>
            </a:rPr>
            <a:t>Kohtaamispaikan koordinaatioryhmä</a:t>
          </a:r>
        </a:p>
      </dgm:t>
    </dgm:pt>
    <dgm:pt modelId="{AE195FFF-2ACF-449B-BD5D-03381527059B}" type="parTrans" cxnId="{B6B3B972-64D2-4575-A84F-81A89CAED732}">
      <dgm:prSet/>
      <dgm:spPr/>
      <dgm:t>
        <a:bodyPr/>
        <a:lstStyle/>
        <a:p>
          <a:endParaRPr lang="fi-FI"/>
        </a:p>
      </dgm:t>
    </dgm:pt>
    <dgm:pt modelId="{AD1607D9-0E9D-454A-BD7D-755EB54E3B0C}" type="sibTrans" cxnId="{B6B3B972-64D2-4575-A84F-81A89CAED732}">
      <dgm:prSet/>
      <dgm:spPr/>
      <dgm:t>
        <a:bodyPr/>
        <a:lstStyle/>
        <a:p>
          <a:endParaRPr lang="fi-FI"/>
        </a:p>
      </dgm:t>
    </dgm:pt>
    <dgm:pt modelId="{36F6D311-6CE7-4342-B49D-555D2EDC3B8A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fi-FI" sz="1600" dirty="0">
              <a:latin typeface="+mn-lt"/>
              <a:cs typeface="Arial" panose="020B0604020202020204" pitchFamily="34" charset="0"/>
            </a:rPr>
            <a:t>Kohtaamispaikan koordinaattori/t</a:t>
          </a:r>
        </a:p>
      </dgm:t>
    </dgm:pt>
    <dgm:pt modelId="{70B3FEEB-0032-46B3-90BE-82B093F7C5F7}" type="parTrans" cxnId="{0BE55F42-66AD-4798-90D5-DE47D612852B}">
      <dgm:prSet/>
      <dgm:spPr/>
      <dgm:t>
        <a:bodyPr/>
        <a:lstStyle/>
        <a:p>
          <a:endParaRPr lang="fi-FI"/>
        </a:p>
      </dgm:t>
    </dgm:pt>
    <dgm:pt modelId="{28D336E3-D37B-4118-8739-2CACFD562D2F}" type="sibTrans" cxnId="{0BE55F42-66AD-4798-90D5-DE47D612852B}">
      <dgm:prSet/>
      <dgm:spPr/>
      <dgm:t>
        <a:bodyPr/>
        <a:lstStyle/>
        <a:p>
          <a:endParaRPr lang="fi-FI"/>
        </a:p>
      </dgm:t>
    </dgm:pt>
    <dgm:pt modelId="{58DF1D6E-5CD9-4894-96D6-49FDED28066D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fi-FI" sz="1600" dirty="0">
              <a:latin typeface="+mn-lt"/>
              <a:cs typeface="Arial" panose="020B0604020202020204" pitchFamily="34" charset="0"/>
            </a:rPr>
            <a:t>Kiinnittyminen LUVN-rakenteisiin</a:t>
          </a:r>
        </a:p>
      </dgm:t>
    </dgm:pt>
    <dgm:pt modelId="{92E7DE47-678A-481E-8723-3E9E8C757D34}" type="parTrans" cxnId="{F22A49BB-7AE7-4B25-BF35-B5C2DC397E60}">
      <dgm:prSet/>
      <dgm:spPr/>
      <dgm:t>
        <a:bodyPr/>
        <a:lstStyle/>
        <a:p>
          <a:endParaRPr lang="fi-FI"/>
        </a:p>
      </dgm:t>
    </dgm:pt>
    <dgm:pt modelId="{B7F4553A-1D44-450C-B94F-EB7DF050B6D4}" type="sibTrans" cxnId="{F22A49BB-7AE7-4B25-BF35-B5C2DC397E60}">
      <dgm:prSet/>
      <dgm:spPr/>
      <dgm:t>
        <a:bodyPr/>
        <a:lstStyle/>
        <a:p>
          <a:endParaRPr lang="fi-FI"/>
        </a:p>
      </dgm:t>
    </dgm:pt>
    <dgm:pt modelId="{1C7F4528-B356-47BD-8429-21B100519A9D}" type="pres">
      <dgm:prSet presAssocID="{CC134B19-5F5F-4EAE-92F7-041847607831}" presName="Name0" presStyleCnt="0">
        <dgm:presLayoutVars>
          <dgm:dir/>
          <dgm:animLvl val="lvl"/>
          <dgm:resizeHandles val="exact"/>
        </dgm:presLayoutVars>
      </dgm:prSet>
      <dgm:spPr/>
    </dgm:pt>
    <dgm:pt modelId="{8CF07F4A-CD7F-482B-8340-16E3BF975834}" type="pres">
      <dgm:prSet presAssocID="{7D67D8F3-D1A0-459B-8BB1-D7BA6D0EB2D9}" presName="Name8" presStyleCnt="0"/>
      <dgm:spPr/>
    </dgm:pt>
    <dgm:pt modelId="{ED0208AF-4957-4709-A9EB-CC8DCD6D5908}" type="pres">
      <dgm:prSet presAssocID="{7D67D8F3-D1A0-459B-8BB1-D7BA6D0EB2D9}" presName="level" presStyleLbl="node1" presStyleIdx="0" presStyleCnt="5" custScaleX="98540" custLinFactNeighborX="-122">
        <dgm:presLayoutVars>
          <dgm:chMax val="1"/>
          <dgm:bulletEnabled val="1"/>
        </dgm:presLayoutVars>
      </dgm:prSet>
      <dgm:spPr>
        <a:prstGeom prst="roundRect">
          <a:avLst/>
        </a:prstGeom>
      </dgm:spPr>
    </dgm:pt>
    <dgm:pt modelId="{81CA6E0F-52F4-46D0-BE63-536D258B2781}" type="pres">
      <dgm:prSet presAssocID="{7D67D8F3-D1A0-459B-8BB1-D7BA6D0EB2D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C47689D4-D5AF-4619-945E-8127ABD1D58E}" type="pres">
      <dgm:prSet presAssocID="{36F6D311-6CE7-4342-B49D-555D2EDC3B8A}" presName="Name8" presStyleCnt="0"/>
      <dgm:spPr/>
    </dgm:pt>
    <dgm:pt modelId="{CCA4C207-4A48-4D01-BD29-2A6E2C2058FF}" type="pres">
      <dgm:prSet presAssocID="{36F6D311-6CE7-4342-B49D-555D2EDC3B8A}" presName="level" presStyleLbl="node1" presStyleIdx="1" presStyleCnt="5" custScaleX="114963">
        <dgm:presLayoutVars>
          <dgm:chMax val="1"/>
          <dgm:bulletEnabled val="1"/>
        </dgm:presLayoutVars>
      </dgm:prSet>
      <dgm:spPr>
        <a:prstGeom prst="roundRect">
          <a:avLst/>
        </a:prstGeom>
      </dgm:spPr>
    </dgm:pt>
    <dgm:pt modelId="{97FF94FD-E1BB-443A-9B25-7B1EC7B3E4AC}" type="pres">
      <dgm:prSet presAssocID="{36F6D311-6CE7-4342-B49D-555D2EDC3B8A}" presName="levelTx" presStyleLbl="revTx" presStyleIdx="0" presStyleCnt="0">
        <dgm:presLayoutVars>
          <dgm:chMax val="1"/>
          <dgm:bulletEnabled val="1"/>
        </dgm:presLayoutVars>
      </dgm:prSet>
      <dgm:spPr>
        <a:prstGeom prst="roundRect">
          <a:avLst/>
        </a:prstGeom>
      </dgm:spPr>
    </dgm:pt>
    <dgm:pt modelId="{F30A0149-7611-405F-85D6-8F690F8AA719}" type="pres">
      <dgm:prSet presAssocID="{17124FE5-8BB2-4621-83BF-9B9D7BBAEAE7}" presName="Name8" presStyleCnt="0"/>
      <dgm:spPr/>
    </dgm:pt>
    <dgm:pt modelId="{CC405BA8-EA4B-499A-9F71-A16F2C135EE4}" type="pres">
      <dgm:prSet presAssocID="{17124FE5-8BB2-4621-83BF-9B9D7BBAEAE7}" presName="level" presStyleLbl="node1" presStyleIdx="2" presStyleCnt="5" custScaleX="141727">
        <dgm:presLayoutVars>
          <dgm:chMax val="1"/>
          <dgm:bulletEnabled val="1"/>
        </dgm:presLayoutVars>
      </dgm:prSet>
      <dgm:spPr>
        <a:prstGeom prst="roundRect">
          <a:avLst/>
        </a:prstGeom>
      </dgm:spPr>
    </dgm:pt>
    <dgm:pt modelId="{63E5C8D7-1C34-4B7E-BFE0-CD69D30F4CF8}" type="pres">
      <dgm:prSet presAssocID="{17124FE5-8BB2-4621-83BF-9B9D7BBAEAE7}" presName="levelTx" presStyleLbl="revTx" presStyleIdx="0" presStyleCnt="0">
        <dgm:presLayoutVars>
          <dgm:chMax val="1"/>
          <dgm:bulletEnabled val="1"/>
        </dgm:presLayoutVars>
      </dgm:prSet>
      <dgm:spPr>
        <a:prstGeom prst="roundRect">
          <a:avLst/>
        </a:prstGeom>
      </dgm:spPr>
    </dgm:pt>
    <dgm:pt modelId="{FEB1E515-F99A-419D-A179-98FB212BC883}" type="pres">
      <dgm:prSet presAssocID="{3D3C27C9-57E9-4317-9C6E-DD1EE788DA0D}" presName="Name8" presStyleCnt="0"/>
      <dgm:spPr/>
    </dgm:pt>
    <dgm:pt modelId="{82B8CAA4-84DD-47FC-B539-1E8AFF671B15}" type="pres">
      <dgm:prSet presAssocID="{3D3C27C9-57E9-4317-9C6E-DD1EE788DA0D}" presName="level" presStyleLbl="node1" presStyleIdx="3" presStyleCnt="5" custScaleX="195137">
        <dgm:presLayoutVars>
          <dgm:chMax val="1"/>
          <dgm:bulletEnabled val="1"/>
        </dgm:presLayoutVars>
      </dgm:prSet>
      <dgm:spPr>
        <a:prstGeom prst="roundRect">
          <a:avLst/>
        </a:prstGeom>
      </dgm:spPr>
    </dgm:pt>
    <dgm:pt modelId="{C9C29FA8-6F96-409C-A1AF-BF9405B917DF}" type="pres">
      <dgm:prSet presAssocID="{3D3C27C9-57E9-4317-9C6E-DD1EE788DA0D}" presName="levelTx" presStyleLbl="revTx" presStyleIdx="0" presStyleCnt="0">
        <dgm:presLayoutVars>
          <dgm:chMax val="1"/>
          <dgm:bulletEnabled val="1"/>
        </dgm:presLayoutVars>
      </dgm:prSet>
      <dgm:spPr>
        <a:prstGeom prst="roundRect">
          <a:avLst/>
        </a:prstGeom>
      </dgm:spPr>
    </dgm:pt>
    <dgm:pt modelId="{DE337B01-059B-4D0D-AA01-0DB788EDEE07}" type="pres">
      <dgm:prSet presAssocID="{58DF1D6E-5CD9-4894-96D6-49FDED28066D}" presName="Name8" presStyleCnt="0"/>
      <dgm:spPr/>
    </dgm:pt>
    <dgm:pt modelId="{B58879F9-3F12-42F3-941F-6D51890A0F87}" type="pres">
      <dgm:prSet presAssocID="{58DF1D6E-5CD9-4894-96D6-49FDED28066D}" presName="level" presStyleLbl="node1" presStyleIdx="4" presStyleCnt="5" custScaleX="366186">
        <dgm:presLayoutVars>
          <dgm:chMax val="1"/>
          <dgm:bulletEnabled val="1"/>
        </dgm:presLayoutVars>
      </dgm:prSet>
      <dgm:spPr>
        <a:prstGeom prst="roundRect">
          <a:avLst/>
        </a:prstGeom>
      </dgm:spPr>
    </dgm:pt>
    <dgm:pt modelId="{F26DF0ED-6F41-421A-A1F7-DA8575FA763B}" type="pres">
      <dgm:prSet presAssocID="{58DF1D6E-5CD9-4894-96D6-49FDED28066D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649CF302-E18A-4D57-B90B-0A3BB93EA5BB}" type="presOf" srcId="{3D3C27C9-57E9-4317-9C6E-DD1EE788DA0D}" destId="{C9C29FA8-6F96-409C-A1AF-BF9405B917DF}" srcOrd="1" destOrd="0" presId="urn:microsoft.com/office/officeart/2005/8/layout/pyramid3"/>
    <dgm:cxn modelId="{1F6A3A16-89C7-48E2-B43C-51DC1676487B}" type="presOf" srcId="{CC134B19-5F5F-4EAE-92F7-041847607831}" destId="{1C7F4528-B356-47BD-8429-21B100519A9D}" srcOrd="0" destOrd="0" presId="urn:microsoft.com/office/officeart/2005/8/layout/pyramid3"/>
    <dgm:cxn modelId="{2B05353C-4643-4318-B4F6-E9FCC7AA68B5}" type="presOf" srcId="{7D67D8F3-D1A0-459B-8BB1-D7BA6D0EB2D9}" destId="{81CA6E0F-52F4-46D0-BE63-536D258B2781}" srcOrd="1" destOrd="0" presId="urn:microsoft.com/office/officeart/2005/8/layout/pyramid3"/>
    <dgm:cxn modelId="{0BE55F42-66AD-4798-90D5-DE47D612852B}" srcId="{CC134B19-5F5F-4EAE-92F7-041847607831}" destId="{36F6D311-6CE7-4342-B49D-555D2EDC3B8A}" srcOrd="1" destOrd="0" parTransId="{70B3FEEB-0032-46B3-90BE-82B093F7C5F7}" sibTransId="{28D336E3-D37B-4118-8739-2CACFD562D2F}"/>
    <dgm:cxn modelId="{B6B3B972-64D2-4575-A84F-81A89CAED732}" srcId="{CC134B19-5F5F-4EAE-92F7-041847607831}" destId="{3D3C27C9-57E9-4317-9C6E-DD1EE788DA0D}" srcOrd="3" destOrd="0" parTransId="{AE195FFF-2ACF-449B-BD5D-03381527059B}" sibTransId="{AD1607D9-0E9D-454A-BD7D-755EB54E3B0C}"/>
    <dgm:cxn modelId="{40F1C053-D665-4C5F-962B-996A4D725C8E}" type="presOf" srcId="{58DF1D6E-5CD9-4894-96D6-49FDED28066D}" destId="{B58879F9-3F12-42F3-941F-6D51890A0F87}" srcOrd="0" destOrd="0" presId="urn:microsoft.com/office/officeart/2005/8/layout/pyramid3"/>
    <dgm:cxn modelId="{DAEA365A-84D5-4E04-AA3C-4D5F71FC2F6C}" type="presOf" srcId="{17124FE5-8BB2-4621-83BF-9B9D7BBAEAE7}" destId="{CC405BA8-EA4B-499A-9F71-A16F2C135EE4}" srcOrd="0" destOrd="0" presId="urn:microsoft.com/office/officeart/2005/8/layout/pyramid3"/>
    <dgm:cxn modelId="{AF7E437E-41BA-43B6-8784-3E120BC7857D}" srcId="{CC134B19-5F5F-4EAE-92F7-041847607831}" destId="{17124FE5-8BB2-4621-83BF-9B9D7BBAEAE7}" srcOrd="2" destOrd="0" parTransId="{505FA138-215F-40B2-AAF4-9340AE1EB445}" sibTransId="{D01ED4A5-7732-4734-AEA1-A3E201C4412A}"/>
    <dgm:cxn modelId="{2A420688-4A6E-4C95-A99A-C95655AF9681}" type="presOf" srcId="{17124FE5-8BB2-4621-83BF-9B9D7BBAEAE7}" destId="{63E5C8D7-1C34-4B7E-BFE0-CD69D30F4CF8}" srcOrd="1" destOrd="0" presId="urn:microsoft.com/office/officeart/2005/8/layout/pyramid3"/>
    <dgm:cxn modelId="{1C2A9A89-E6C1-459E-B8BC-305A85E32290}" type="presOf" srcId="{36F6D311-6CE7-4342-B49D-555D2EDC3B8A}" destId="{97FF94FD-E1BB-443A-9B25-7B1EC7B3E4AC}" srcOrd="1" destOrd="0" presId="urn:microsoft.com/office/officeart/2005/8/layout/pyramid3"/>
    <dgm:cxn modelId="{F26106A8-3CB3-4CA2-A235-8273C583C0AE}" srcId="{CC134B19-5F5F-4EAE-92F7-041847607831}" destId="{7D67D8F3-D1A0-459B-8BB1-D7BA6D0EB2D9}" srcOrd="0" destOrd="0" parTransId="{1D6D90A1-BB5F-4EF1-8841-1EF4A63F71E7}" sibTransId="{EB56B9F8-27C2-4C50-8851-2B94D31A8A0F}"/>
    <dgm:cxn modelId="{F22A49BB-7AE7-4B25-BF35-B5C2DC397E60}" srcId="{CC134B19-5F5F-4EAE-92F7-041847607831}" destId="{58DF1D6E-5CD9-4894-96D6-49FDED28066D}" srcOrd="4" destOrd="0" parTransId="{92E7DE47-678A-481E-8723-3E9E8C757D34}" sibTransId="{B7F4553A-1D44-450C-B94F-EB7DF050B6D4}"/>
    <dgm:cxn modelId="{3495F4C6-1572-4486-AB25-5A7D92A2E81A}" type="presOf" srcId="{7D67D8F3-D1A0-459B-8BB1-D7BA6D0EB2D9}" destId="{ED0208AF-4957-4709-A9EB-CC8DCD6D5908}" srcOrd="0" destOrd="0" presId="urn:microsoft.com/office/officeart/2005/8/layout/pyramid3"/>
    <dgm:cxn modelId="{B72274D7-0543-4A60-B1A3-CBB15D92D8A9}" type="presOf" srcId="{36F6D311-6CE7-4342-B49D-555D2EDC3B8A}" destId="{CCA4C207-4A48-4D01-BD29-2A6E2C2058FF}" srcOrd="0" destOrd="0" presId="urn:microsoft.com/office/officeart/2005/8/layout/pyramid3"/>
    <dgm:cxn modelId="{24B165EB-83A4-4102-8219-7BB9E094ED54}" type="presOf" srcId="{58DF1D6E-5CD9-4894-96D6-49FDED28066D}" destId="{F26DF0ED-6F41-421A-A1F7-DA8575FA763B}" srcOrd="1" destOrd="0" presId="urn:microsoft.com/office/officeart/2005/8/layout/pyramid3"/>
    <dgm:cxn modelId="{A14A8AF9-36E7-42F4-8822-B8F8C3078A12}" type="presOf" srcId="{3D3C27C9-57E9-4317-9C6E-DD1EE788DA0D}" destId="{82B8CAA4-84DD-47FC-B539-1E8AFF671B15}" srcOrd="0" destOrd="0" presId="urn:microsoft.com/office/officeart/2005/8/layout/pyramid3"/>
    <dgm:cxn modelId="{618019BC-7EF2-4CD5-9478-EB4E5F852C35}" type="presParOf" srcId="{1C7F4528-B356-47BD-8429-21B100519A9D}" destId="{8CF07F4A-CD7F-482B-8340-16E3BF975834}" srcOrd="0" destOrd="0" presId="urn:microsoft.com/office/officeart/2005/8/layout/pyramid3"/>
    <dgm:cxn modelId="{FA815618-7DC4-4A37-8B06-8B4863B4D0BB}" type="presParOf" srcId="{8CF07F4A-CD7F-482B-8340-16E3BF975834}" destId="{ED0208AF-4957-4709-A9EB-CC8DCD6D5908}" srcOrd="0" destOrd="0" presId="urn:microsoft.com/office/officeart/2005/8/layout/pyramid3"/>
    <dgm:cxn modelId="{E66B75C8-8BD0-4E87-A028-4BE54EAEF160}" type="presParOf" srcId="{8CF07F4A-CD7F-482B-8340-16E3BF975834}" destId="{81CA6E0F-52F4-46D0-BE63-536D258B2781}" srcOrd="1" destOrd="0" presId="urn:microsoft.com/office/officeart/2005/8/layout/pyramid3"/>
    <dgm:cxn modelId="{A53C8FB9-AA43-470F-8913-EB3107694E01}" type="presParOf" srcId="{1C7F4528-B356-47BD-8429-21B100519A9D}" destId="{C47689D4-D5AF-4619-945E-8127ABD1D58E}" srcOrd="1" destOrd="0" presId="urn:microsoft.com/office/officeart/2005/8/layout/pyramid3"/>
    <dgm:cxn modelId="{AD2B9B83-D54C-48D8-9145-40FFF68B360F}" type="presParOf" srcId="{C47689D4-D5AF-4619-945E-8127ABD1D58E}" destId="{CCA4C207-4A48-4D01-BD29-2A6E2C2058FF}" srcOrd="0" destOrd="0" presId="urn:microsoft.com/office/officeart/2005/8/layout/pyramid3"/>
    <dgm:cxn modelId="{13F3A4F7-E2A5-4F3E-A903-AF9E3FE4A727}" type="presParOf" srcId="{C47689D4-D5AF-4619-945E-8127ABD1D58E}" destId="{97FF94FD-E1BB-443A-9B25-7B1EC7B3E4AC}" srcOrd="1" destOrd="0" presId="urn:microsoft.com/office/officeart/2005/8/layout/pyramid3"/>
    <dgm:cxn modelId="{186D8F98-0FF0-4954-9E9A-5E502545F17F}" type="presParOf" srcId="{1C7F4528-B356-47BD-8429-21B100519A9D}" destId="{F30A0149-7611-405F-85D6-8F690F8AA719}" srcOrd="2" destOrd="0" presId="urn:microsoft.com/office/officeart/2005/8/layout/pyramid3"/>
    <dgm:cxn modelId="{80A502B9-76C4-4098-82AB-5AED1264C984}" type="presParOf" srcId="{F30A0149-7611-405F-85D6-8F690F8AA719}" destId="{CC405BA8-EA4B-499A-9F71-A16F2C135EE4}" srcOrd="0" destOrd="0" presId="urn:microsoft.com/office/officeart/2005/8/layout/pyramid3"/>
    <dgm:cxn modelId="{A5E6A55A-635D-4912-BFBE-554655AD8EF4}" type="presParOf" srcId="{F30A0149-7611-405F-85D6-8F690F8AA719}" destId="{63E5C8D7-1C34-4B7E-BFE0-CD69D30F4CF8}" srcOrd="1" destOrd="0" presId="urn:microsoft.com/office/officeart/2005/8/layout/pyramid3"/>
    <dgm:cxn modelId="{B7373120-D006-4C6A-AC04-78676245C661}" type="presParOf" srcId="{1C7F4528-B356-47BD-8429-21B100519A9D}" destId="{FEB1E515-F99A-419D-A179-98FB212BC883}" srcOrd="3" destOrd="0" presId="urn:microsoft.com/office/officeart/2005/8/layout/pyramid3"/>
    <dgm:cxn modelId="{DD054E36-706B-43A6-8606-F178FF6355E9}" type="presParOf" srcId="{FEB1E515-F99A-419D-A179-98FB212BC883}" destId="{82B8CAA4-84DD-47FC-B539-1E8AFF671B15}" srcOrd="0" destOrd="0" presId="urn:microsoft.com/office/officeart/2005/8/layout/pyramid3"/>
    <dgm:cxn modelId="{2655F34D-6105-49D1-85C8-F448681AFA67}" type="presParOf" srcId="{FEB1E515-F99A-419D-A179-98FB212BC883}" destId="{C9C29FA8-6F96-409C-A1AF-BF9405B917DF}" srcOrd="1" destOrd="0" presId="urn:microsoft.com/office/officeart/2005/8/layout/pyramid3"/>
    <dgm:cxn modelId="{3583830F-9CCE-45A8-A51D-91CA7F6C634D}" type="presParOf" srcId="{1C7F4528-B356-47BD-8429-21B100519A9D}" destId="{DE337B01-059B-4D0D-AA01-0DB788EDEE07}" srcOrd="4" destOrd="0" presId="urn:microsoft.com/office/officeart/2005/8/layout/pyramid3"/>
    <dgm:cxn modelId="{D8D74C83-9185-4278-AF2E-843F93028F23}" type="presParOf" srcId="{DE337B01-059B-4D0D-AA01-0DB788EDEE07}" destId="{B58879F9-3F12-42F3-941F-6D51890A0F87}" srcOrd="0" destOrd="0" presId="urn:microsoft.com/office/officeart/2005/8/layout/pyramid3"/>
    <dgm:cxn modelId="{4FD805EB-873C-495F-BBB9-1115EF82017B}" type="presParOf" srcId="{DE337B01-059B-4D0D-AA01-0DB788EDEE07}" destId="{F26DF0ED-6F41-421A-A1F7-DA8575FA763B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0208AF-4957-4709-A9EB-CC8DCD6D5908}">
      <dsp:nvSpPr>
        <dsp:cNvPr id="0" name=""/>
        <dsp:cNvSpPr/>
      </dsp:nvSpPr>
      <dsp:spPr>
        <a:xfrm rot="10800000">
          <a:off x="31735" y="0"/>
          <a:ext cx="5143493" cy="1068704"/>
        </a:xfrm>
        <a:prstGeom prst="round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dirty="0">
              <a:latin typeface="+mn-lt"/>
              <a:cs typeface="Arial" panose="020B0604020202020204" pitchFamily="34" charset="0"/>
            </a:rPr>
            <a:t>Kohtaamispaikkatoimintaa perheille eri toimipisteissä</a:t>
          </a:r>
        </a:p>
      </dsp:txBody>
      <dsp:txXfrm rot="-10800000">
        <a:off x="931847" y="0"/>
        <a:ext cx="3343270" cy="1068704"/>
      </dsp:txXfrm>
    </dsp:sp>
    <dsp:sp modelId="{CCA4C207-4A48-4D01-BD29-2A6E2C2058FF}">
      <dsp:nvSpPr>
        <dsp:cNvPr id="0" name=""/>
        <dsp:cNvSpPr/>
      </dsp:nvSpPr>
      <dsp:spPr>
        <a:xfrm rot="10800000">
          <a:off x="209560" y="1068704"/>
          <a:ext cx="4800579" cy="1068704"/>
        </a:xfrm>
        <a:prstGeom prst="roundRect">
          <a:avLst/>
        </a:prstGeom>
        <a:solidFill>
          <a:schemeClr val="accent5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dirty="0">
              <a:latin typeface="+mn-lt"/>
              <a:cs typeface="Arial" panose="020B0604020202020204" pitchFamily="34" charset="0"/>
            </a:rPr>
            <a:t>Alueellinen kohtaamispaikkatoimijoiden työryhmä</a:t>
          </a:r>
        </a:p>
      </dsp:txBody>
      <dsp:txXfrm rot="-10800000">
        <a:off x="1101832" y="1120874"/>
        <a:ext cx="3016036" cy="964364"/>
      </dsp:txXfrm>
    </dsp:sp>
    <dsp:sp modelId="{CC405BA8-EA4B-499A-9F71-A16F2C135EE4}">
      <dsp:nvSpPr>
        <dsp:cNvPr id="0" name=""/>
        <dsp:cNvSpPr/>
      </dsp:nvSpPr>
      <dsp:spPr>
        <a:xfrm rot="10800000">
          <a:off x="390532" y="2137409"/>
          <a:ext cx="4438635" cy="1068704"/>
        </a:xfrm>
        <a:prstGeom prst="roundRect">
          <a:avLst/>
        </a:prstGeom>
        <a:solidFill>
          <a:schemeClr val="accent5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dirty="0">
              <a:latin typeface="+mn-lt"/>
              <a:cs typeface="Arial" panose="020B0604020202020204" pitchFamily="34" charset="0"/>
            </a:rPr>
            <a:t>Alueellinen kohtaamispaikkaverkosto</a:t>
          </a:r>
        </a:p>
      </dsp:txBody>
      <dsp:txXfrm rot="-10800000">
        <a:off x="1219464" y="2189579"/>
        <a:ext cx="2780772" cy="964364"/>
      </dsp:txXfrm>
    </dsp:sp>
    <dsp:sp modelId="{82B8CAA4-84DD-47FC-B539-1E8AFF671B15}">
      <dsp:nvSpPr>
        <dsp:cNvPr id="0" name=""/>
        <dsp:cNvSpPr/>
      </dsp:nvSpPr>
      <dsp:spPr>
        <a:xfrm rot="10800000">
          <a:off x="572736" y="3206114"/>
          <a:ext cx="4074227" cy="1068704"/>
        </a:xfrm>
        <a:prstGeom prst="roundRect">
          <a:avLst/>
        </a:prstGeom>
        <a:solidFill>
          <a:schemeClr val="accent5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dirty="0">
              <a:latin typeface="+mn-lt"/>
              <a:cs typeface="Arial" panose="020B0604020202020204" pitchFamily="34" charset="0"/>
            </a:rPr>
            <a:t>LU-tasoinen kohtaamispaikkatyöryhmä</a:t>
          </a:r>
        </a:p>
      </dsp:txBody>
      <dsp:txXfrm rot="-10800000">
        <a:off x="1337896" y="3258284"/>
        <a:ext cx="2543907" cy="964364"/>
      </dsp:txXfrm>
    </dsp:sp>
    <dsp:sp modelId="{B58879F9-3F12-42F3-941F-6D51890A0F87}">
      <dsp:nvSpPr>
        <dsp:cNvPr id="0" name=""/>
        <dsp:cNvSpPr/>
      </dsp:nvSpPr>
      <dsp:spPr>
        <a:xfrm rot="10800000">
          <a:off x="698469" y="4274819"/>
          <a:ext cx="3822762" cy="1068704"/>
        </a:xfrm>
        <a:prstGeom prst="roundRect">
          <a:avLst/>
        </a:prstGeom>
        <a:solidFill>
          <a:schemeClr val="accent5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dirty="0">
              <a:latin typeface="+mn-lt"/>
              <a:cs typeface="Arial" panose="020B0604020202020204" pitchFamily="34" charset="0"/>
            </a:rPr>
            <a:t>Laajennettu perhekeskus johtoryhmä</a:t>
          </a:r>
        </a:p>
      </dsp:txBody>
      <dsp:txXfrm rot="-10800000">
        <a:off x="698469" y="4274819"/>
        <a:ext cx="3822762" cy="10687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679BCB-9FAA-468E-9DDA-FFB290154537}">
      <dsp:nvSpPr>
        <dsp:cNvPr id="0" name=""/>
        <dsp:cNvSpPr/>
      </dsp:nvSpPr>
      <dsp:spPr>
        <a:xfrm>
          <a:off x="1656082" y="309949"/>
          <a:ext cx="4005497" cy="4005497"/>
        </a:xfrm>
        <a:prstGeom prst="pie">
          <a:avLst>
            <a:gd name="adj1" fmla="val 16200000"/>
            <a:gd name="adj2" fmla="val 1800000"/>
          </a:avLst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2800" kern="1200"/>
        </a:p>
      </dsp:txBody>
      <dsp:txXfrm>
        <a:off x="3767074" y="1158733"/>
        <a:ext cx="1430534" cy="1192112"/>
      </dsp:txXfrm>
    </dsp:sp>
    <dsp:sp modelId="{A78915DD-8ACB-44E9-9301-6CBCB3ED55DA}">
      <dsp:nvSpPr>
        <dsp:cNvPr id="0" name=""/>
        <dsp:cNvSpPr/>
      </dsp:nvSpPr>
      <dsp:spPr>
        <a:xfrm>
          <a:off x="1573587" y="453002"/>
          <a:ext cx="4005497" cy="4005497"/>
        </a:xfrm>
        <a:prstGeom prst="pie">
          <a:avLst>
            <a:gd name="adj1" fmla="val 1800000"/>
            <a:gd name="adj2" fmla="val 9000000"/>
          </a:avLst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4200" kern="1200" dirty="0"/>
        </a:p>
      </dsp:txBody>
      <dsp:txXfrm>
        <a:off x="2527277" y="3051807"/>
        <a:ext cx="2145802" cy="1049058"/>
      </dsp:txXfrm>
    </dsp:sp>
    <dsp:sp modelId="{337D06C5-389E-4BC0-95BD-9C75249FB6BC}">
      <dsp:nvSpPr>
        <dsp:cNvPr id="0" name=""/>
        <dsp:cNvSpPr/>
      </dsp:nvSpPr>
      <dsp:spPr>
        <a:xfrm>
          <a:off x="1491093" y="309949"/>
          <a:ext cx="4005497" cy="4005497"/>
        </a:xfrm>
        <a:prstGeom prst="pie">
          <a:avLst>
            <a:gd name="adj1" fmla="val 9000000"/>
            <a:gd name="adj2" fmla="val 16200000"/>
          </a:avLst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2800" kern="1200" dirty="0"/>
        </a:p>
      </dsp:txBody>
      <dsp:txXfrm>
        <a:off x="1955063" y="1158733"/>
        <a:ext cx="1430534" cy="1192112"/>
      </dsp:txXfrm>
    </dsp:sp>
    <dsp:sp modelId="{DADF15A1-BF91-4B56-A697-B2842F065EA3}">
      <dsp:nvSpPr>
        <dsp:cNvPr id="0" name=""/>
        <dsp:cNvSpPr/>
      </dsp:nvSpPr>
      <dsp:spPr>
        <a:xfrm>
          <a:off x="1408453" y="61989"/>
          <a:ext cx="4501415" cy="4501415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DF4DB7-9B10-456E-AA69-14AC9B74E583}">
      <dsp:nvSpPr>
        <dsp:cNvPr id="0" name=""/>
        <dsp:cNvSpPr/>
      </dsp:nvSpPr>
      <dsp:spPr>
        <a:xfrm>
          <a:off x="1325628" y="204790"/>
          <a:ext cx="4501415" cy="4501415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F56A73-4B55-4C73-B453-0BDA91E9C1B3}">
      <dsp:nvSpPr>
        <dsp:cNvPr id="0" name=""/>
        <dsp:cNvSpPr/>
      </dsp:nvSpPr>
      <dsp:spPr>
        <a:xfrm>
          <a:off x="1242803" y="61989"/>
          <a:ext cx="4501415" cy="4501415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679BCB-9FAA-468E-9DDA-FFB290154537}">
      <dsp:nvSpPr>
        <dsp:cNvPr id="0" name=""/>
        <dsp:cNvSpPr/>
      </dsp:nvSpPr>
      <dsp:spPr>
        <a:xfrm>
          <a:off x="1656082" y="309949"/>
          <a:ext cx="4005497" cy="4005497"/>
        </a:xfrm>
        <a:prstGeom prst="pie">
          <a:avLst>
            <a:gd name="adj1" fmla="val 16200000"/>
            <a:gd name="adj2" fmla="val 1800000"/>
          </a:avLst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700" kern="1200"/>
        </a:p>
      </dsp:txBody>
      <dsp:txXfrm>
        <a:off x="3767074" y="1158733"/>
        <a:ext cx="1430534" cy="1192112"/>
      </dsp:txXfrm>
    </dsp:sp>
    <dsp:sp modelId="{A78915DD-8ACB-44E9-9301-6CBCB3ED55DA}">
      <dsp:nvSpPr>
        <dsp:cNvPr id="0" name=""/>
        <dsp:cNvSpPr/>
      </dsp:nvSpPr>
      <dsp:spPr>
        <a:xfrm>
          <a:off x="1573587" y="453002"/>
          <a:ext cx="4005497" cy="4005497"/>
        </a:xfrm>
        <a:prstGeom prst="pie">
          <a:avLst>
            <a:gd name="adj1" fmla="val 1800000"/>
            <a:gd name="adj2" fmla="val 9000000"/>
          </a:avLst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b="1" kern="1200" dirty="0">
              <a:solidFill>
                <a:schemeClr val="tx1"/>
              </a:solidFill>
              <a:latin typeface="+mj-lt"/>
              <a:ea typeface="Lato" panose="020F0502020204030203" pitchFamily="34" charset="0"/>
              <a:cs typeface="Lato" panose="020F0502020204030203" pitchFamily="34" charset="0"/>
            </a:rPr>
            <a:t>Kohtaamispaikan osallisuuden </a:t>
          </a:r>
          <a:br>
            <a:rPr lang="fi-FI" sz="1700" b="1" kern="1200" dirty="0">
              <a:solidFill>
                <a:schemeClr val="tx1"/>
              </a:solidFill>
              <a:latin typeface="+mj-lt"/>
              <a:ea typeface="Lato" panose="020F0502020204030203" pitchFamily="34" charset="0"/>
              <a:cs typeface="Lato" panose="020F0502020204030203" pitchFamily="34" charset="0"/>
            </a:rPr>
          </a:br>
          <a:r>
            <a:rPr lang="fi-FI" sz="1700" b="1" kern="1200" dirty="0">
              <a:solidFill>
                <a:schemeClr val="tx1"/>
              </a:solidFill>
              <a:latin typeface="+mj-lt"/>
              <a:ea typeface="Lato" panose="020F0502020204030203" pitchFamily="34" charset="0"/>
              <a:cs typeface="Lato" panose="020F0502020204030203" pitchFamily="34" charset="0"/>
            </a:rPr>
            <a:t>vuosikello</a:t>
          </a:r>
          <a:endParaRPr lang="fi-FI" sz="1700" b="1" kern="1200" dirty="0">
            <a:solidFill>
              <a:schemeClr val="tx1"/>
            </a:solidFill>
            <a:latin typeface="+mj-lt"/>
          </a:endParaRPr>
        </a:p>
      </dsp:txBody>
      <dsp:txXfrm>
        <a:off x="2527277" y="3051807"/>
        <a:ext cx="2145802" cy="1049058"/>
      </dsp:txXfrm>
    </dsp:sp>
    <dsp:sp modelId="{337D06C5-389E-4BC0-95BD-9C75249FB6BC}">
      <dsp:nvSpPr>
        <dsp:cNvPr id="0" name=""/>
        <dsp:cNvSpPr/>
      </dsp:nvSpPr>
      <dsp:spPr>
        <a:xfrm>
          <a:off x="1491093" y="309949"/>
          <a:ext cx="4005497" cy="4005497"/>
        </a:xfrm>
        <a:prstGeom prst="pie">
          <a:avLst>
            <a:gd name="adj1" fmla="val 9000000"/>
            <a:gd name="adj2" fmla="val 16200000"/>
          </a:avLst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700" kern="1200" dirty="0"/>
        </a:p>
      </dsp:txBody>
      <dsp:txXfrm>
        <a:off x="1955063" y="1158733"/>
        <a:ext cx="1430534" cy="1192112"/>
      </dsp:txXfrm>
    </dsp:sp>
    <dsp:sp modelId="{DADF15A1-BF91-4B56-A697-B2842F065EA3}">
      <dsp:nvSpPr>
        <dsp:cNvPr id="0" name=""/>
        <dsp:cNvSpPr/>
      </dsp:nvSpPr>
      <dsp:spPr>
        <a:xfrm>
          <a:off x="1408453" y="61989"/>
          <a:ext cx="4501415" cy="4501415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tx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DF4DB7-9B10-456E-AA69-14AC9B74E583}">
      <dsp:nvSpPr>
        <dsp:cNvPr id="0" name=""/>
        <dsp:cNvSpPr/>
      </dsp:nvSpPr>
      <dsp:spPr>
        <a:xfrm>
          <a:off x="1325628" y="204790"/>
          <a:ext cx="4501415" cy="4501415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tx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F56A73-4B55-4C73-B453-0BDA91E9C1B3}">
      <dsp:nvSpPr>
        <dsp:cNvPr id="0" name=""/>
        <dsp:cNvSpPr/>
      </dsp:nvSpPr>
      <dsp:spPr>
        <a:xfrm>
          <a:off x="1242803" y="61989"/>
          <a:ext cx="4501415" cy="4501415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tx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679BCB-9FAA-468E-9DDA-FFB290154537}">
      <dsp:nvSpPr>
        <dsp:cNvPr id="0" name=""/>
        <dsp:cNvSpPr/>
      </dsp:nvSpPr>
      <dsp:spPr>
        <a:xfrm>
          <a:off x="1656082" y="309949"/>
          <a:ext cx="4005497" cy="4005497"/>
        </a:xfrm>
        <a:prstGeom prst="pie">
          <a:avLst>
            <a:gd name="adj1" fmla="val 16200000"/>
            <a:gd name="adj2" fmla="val 1800000"/>
          </a:avLst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2800" kern="1200"/>
        </a:p>
      </dsp:txBody>
      <dsp:txXfrm>
        <a:off x="3767074" y="1158733"/>
        <a:ext cx="1430534" cy="1192112"/>
      </dsp:txXfrm>
    </dsp:sp>
    <dsp:sp modelId="{A78915DD-8ACB-44E9-9301-6CBCB3ED55DA}">
      <dsp:nvSpPr>
        <dsp:cNvPr id="0" name=""/>
        <dsp:cNvSpPr/>
      </dsp:nvSpPr>
      <dsp:spPr>
        <a:xfrm>
          <a:off x="1573587" y="453002"/>
          <a:ext cx="4005497" cy="4005497"/>
        </a:xfrm>
        <a:prstGeom prst="pie">
          <a:avLst>
            <a:gd name="adj1" fmla="val 1800000"/>
            <a:gd name="adj2" fmla="val 9000000"/>
          </a:avLst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6300" b="1" kern="1200" dirty="0">
            <a:solidFill>
              <a:schemeClr val="tx1"/>
            </a:solidFill>
            <a:latin typeface="+mj-lt"/>
          </a:endParaRPr>
        </a:p>
      </dsp:txBody>
      <dsp:txXfrm>
        <a:off x="2527277" y="3051807"/>
        <a:ext cx="2145802" cy="1049058"/>
      </dsp:txXfrm>
    </dsp:sp>
    <dsp:sp modelId="{337D06C5-389E-4BC0-95BD-9C75249FB6BC}">
      <dsp:nvSpPr>
        <dsp:cNvPr id="0" name=""/>
        <dsp:cNvSpPr/>
      </dsp:nvSpPr>
      <dsp:spPr>
        <a:xfrm>
          <a:off x="1491093" y="309949"/>
          <a:ext cx="4005497" cy="4005497"/>
        </a:xfrm>
        <a:prstGeom prst="pie">
          <a:avLst>
            <a:gd name="adj1" fmla="val 9000000"/>
            <a:gd name="adj2" fmla="val 16200000"/>
          </a:avLst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2800" kern="1200" dirty="0"/>
        </a:p>
      </dsp:txBody>
      <dsp:txXfrm>
        <a:off x="1955063" y="1158733"/>
        <a:ext cx="1430534" cy="1192112"/>
      </dsp:txXfrm>
    </dsp:sp>
    <dsp:sp modelId="{DADF15A1-BF91-4B56-A697-B2842F065EA3}">
      <dsp:nvSpPr>
        <dsp:cNvPr id="0" name=""/>
        <dsp:cNvSpPr/>
      </dsp:nvSpPr>
      <dsp:spPr>
        <a:xfrm>
          <a:off x="1408453" y="61989"/>
          <a:ext cx="4501415" cy="4501415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5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DF4DB7-9B10-456E-AA69-14AC9B74E583}">
      <dsp:nvSpPr>
        <dsp:cNvPr id="0" name=""/>
        <dsp:cNvSpPr/>
      </dsp:nvSpPr>
      <dsp:spPr>
        <a:xfrm>
          <a:off x="1325628" y="204790"/>
          <a:ext cx="4501415" cy="4501415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5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F56A73-4B55-4C73-B453-0BDA91E9C1B3}">
      <dsp:nvSpPr>
        <dsp:cNvPr id="0" name=""/>
        <dsp:cNvSpPr/>
      </dsp:nvSpPr>
      <dsp:spPr>
        <a:xfrm>
          <a:off x="1242803" y="61989"/>
          <a:ext cx="4501415" cy="4501415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5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0208AF-4957-4709-A9EB-CC8DCD6D5908}">
      <dsp:nvSpPr>
        <dsp:cNvPr id="0" name=""/>
        <dsp:cNvSpPr/>
      </dsp:nvSpPr>
      <dsp:spPr>
        <a:xfrm rot="10800000">
          <a:off x="31735" y="0"/>
          <a:ext cx="5143493" cy="1068704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dirty="0">
              <a:latin typeface="+mj-lt"/>
            </a:rPr>
            <a:t>Kohta</a:t>
          </a:r>
          <a:r>
            <a:rPr lang="fi-FI" sz="1600" kern="1200" dirty="0">
              <a:latin typeface="+mj-lt"/>
              <a:cs typeface="Arial" panose="020B0604020202020204" pitchFamily="34" charset="0"/>
            </a:rPr>
            <a:t>amispaikka</a:t>
          </a:r>
        </a:p>
      </dsp:txBody>
      <dsp:txXfrm rot="-10800000">
        <a:off x="931847" y="0"/>
        <a:ext cx="3343270" cy="1068704"/>
      </dsp:txXfrm>
    </dsp:sp>
    <dsp:sp modelId="{CCA4C207-4A48-4D01-BD29-2A6E2C2058FF}">
      <dsp:nvSpPr>
        <dsp:cNvPr id="0" name=""/>
        <dsp:cNvSpPr/>
      </dsp:nvSpPr>
      <dsp:spPr>
        <a:xfrm rot="10800000">
          <a:off x="209560" y="1068704"/>
          <a:ext cx="4800579" cy="1068704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dirty="0">
              <a:latin typeface="+mn-lt"/>
              <a:cs typeface="Arial" panose="020B0604020202020204" pitchFamily="34" charset="0"/>
            </a:rPr>
            <a:t>Kohtaamispaikan koordinaattori/t</a:t>
          </a:r>
        </a:p>
      </dsp:txBody>
      <dsp:txXfrm rot="-10800000">
        <a:off x="1101832" y="1120874"/>
        <a:ext cx="3016036" cy="964364"/>
      </dsp:txXfrm>
    </dsp:sp>
    <dsp:sp modelId="{CC405BA8-EA4B-499A-9F71-A16F2C135EE4}">
      <dsp:nvSpPr>
        <dsp:cNvPr id="0" name=""/>
        <dsp:cNvSpPr/>
      </dsp:nvSpPr>
      <dsp:spPr>
        <a:xfrm rot="10800000">
          <a:off x="390532" y="2137409"/>
          <a:ext cx="4438635" cy="1068704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dirty="0">
              <a:latin typeface="+mn-lt"/>
              <a:cs typeface="Arial" panose="020B0604020202020204" pitchFamily="34" charset="0"/>
            </a:rPr>
            <a:t>Kohtaamispaikkatoimijoiden ryhmä</a:t>
          </a:r>
        </a:p>
      </dsp:txBody>
      <dsp:txXfrm rot="-10800000">
        <a:off x="1219464" y="2189579"/>
        <a:ext cx="2780772" cy="964364"/>
      </dsp:txXfrm>
    </dsp:sp>
    <dsp:sp modelId="{82B8CAA4-84DD-47FC-B539-1E8AFF671B15}">
      <dsp:nvSpPr>
        <dsp:cNvPr id="0" name=""/>
        <dsp:cNvSpPr/>
      </dsp:nvSpPr>
      <dsp:spPr>
        <a:xfrm rot="10800000">
          <a:off x="572736" y="3206114"/>
          <a:ext cx="4074227" cy="1068704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dirty="0">
              <a:latin typeface="+mn-lt"/>
              <a:cs typeface="Arial" panose="020B0604020202020204" pitchFamily="34" charset="0"/>
            </a:rPr>
            <a:t>Kohtaamispaikan koordinaatioryhmä</a:t>
          </a:r>
        </a:p>
      </dsp:txBody>
      <dsp:txXfrm rot="-10800000">
        <a:off x="1337896" y="3258284"/>
        <a:ext cx="2543907" cy="964364"/>
      </dsp:txXfrm>
    </dsp:sp>
    <dsp:sp modelId="{B58879F9-3F12-42F3-941F-6D51890A0F87}">
      <dsp:nvSpPr>
        <dsp:cNvPr id="0" name=""/>
        <dsp:cNvSpPr/>
      </dsp:nvSpPr>
      <dsp:spPr>
        <a:xfrm rot="10800000">
          <a:off x="698469" y="4274819"/>
          <a:ext cx="3822762" cy="1068704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dirty="0">
              <a:latin typeface="+mn-lt"/>
              <a:cs typeface="Arial" panose="020B0604020202020204" pitchFamily="34" charset="0"/>
            </a:rPr>
            <a:t>Kiinnittyminen LUVN-rakenteisiin</a:t>
          </a:r>
        </a:p>
      </dsp:txBody>
      <dsp:txXfrm rot="-10800000">
        <a:off x="698469" y="4274819"/>
        <a:ext cx="3822762" cy="10687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D2F6BC-C3AC-471B-A838-B70FD4272352}" type="datetimeFigureOut">
              <a:rPr lang="fi-FI" smtClean="0"/>
              <a:t>14.12.2022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2AD96A-2756-48D5-983B-63C214F576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0908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- ja lopetu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38302"/>
            <a:ext cx="9144000" cy="1900238"/>
          </a:xfrm>
        </p:spPr>
        <p:txBody>
          <a:bodyPr anchor="b"/>
          <a:lstStyle>
            <a:lvl1pPr algn="ctr">
              <a:lnSpc>
                <a:spcPct val="90000"/>
              </a:lnSpc>
              <a:defRPr sz="6000" spc="-30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86909"/>
            <a:ext cx="9144000" cy="983673"/>
          </a:xfrm>
        </p:spPr>
        <p:txBody>
          <a:bodyPr/>
          <a:lstStyle>
            <a:lvl1pPr marL="0" indent="0" algn="ctr">
              <a:buNone/>
              <a:defRPr sz="3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7B483A27-1C0B-4205-B2CB-D87E5C64F0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4000" y="5176262"/>
            <a:ext cx="9144000" cy="688830"/>
          </a:xfrm>
        </p:spPr>
        <p:txBody>
          <a:bodyPr/>
          <a:lstStyle>
            <a:lvl1pPr algn="ctr">
              <a:buNone/>
              <a:defRPr sz="1950" spc="-60" baseline="0">
                <a:solidFill>
                  <a:schemeClr val="bg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3CF7D9B9-0F78-4514-8D02-FF5BFE07E2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92289" y="351501"/>
            <a:ext cx="951070" cy="486724"/>
          </a:xfrm>
          <a:prstGeom prst="rect">
            <a:avLst/>
          </a:prstGeom>
        </p:spPr>
      </p:pic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CFA6C81-0121-4D4D-A75F-8464BBED24E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3D2D5F4-4871-4469-8343-ED7F6811B37D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9070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">
    <p:bg>
      <p:bgPr>
        <a:solidFill>
          <a:srgbClr val="091C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uvan paikkamerkki 2">
            <a:extLst>
              <a:ext uri="{FF2B5EF4-FFF2-40B4-BE49-F238E27FC236}">
                <a16:creationId xmlns:a16="http://schemas.microsoft.com/office/drawing/2014/main" id="{D23CD958-2103-4625-A068-CD99C6FC7B19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2000" b="1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1">
            <a:extLst>
              <a:ext uri="{FF2B5EF4-FFF2-40B4-BE49-F238E27FC236}">
                <a16:creationId xmlns:a16="http://schemas.microsoft.com/office/drawing/2014/main" id="{21DDCA56-1AE5-4AD1-AB89-F6AE84886E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93600" y="352800"/>
            <a:ext cx="950400" cy="486000"/>
          </a:xfrm>
          <a:blipFill>
            <a:blip r:embed="rId2"/>
            <a:stretch>
              <a:fillRect/>
            </a:stretch>
          </a:blipFill>
        </p:spPr>
        <p:txBody>
          <a:bodyPr anchor="ctr" anchorCtr="0"/>
          <a:lstStyle>
            <a:lvl1pPr algn="ctr">
              <a:buNone/>
              <a:defRPr sz="200"/>
            </a:lvl1pPr>
          </a:lstStyle>
          <a:p>
            <a:pPr lvl="0"/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29247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9D4FB9D-D480-450E-ABEE-85694599A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5797E4D7-4DF3-42F7-A8B1-E81360052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76868-773B-4B8E-BC24-C655EFE1EDBB}" type="datetime1">
              <a:rPr lang="fi-FI" smtClean="0"/>
              <a:t>14.12.2022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115DA5D9-220B-4CA2-AF56-616A41B79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0AACDB7-CE3E-4B32-A3E7-5CF3FA8C9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022201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puol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173" y="1540042"/>
            <a:ext cx="4824477" cy="457526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912EBAE-AC30-4E0F-AAAF-B30B5A410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3EB66-16C4-472A-A647-84CE06C568F2}" type="datetime1">
              <a:rPr lang="fi-FI" smtClean="0"/>
              <a:t>14.12.2022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8236571-27B9-4D2F-97EC-50A2CAD28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4B7A9FE-A16E-475C-84D0-E353A4F6C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7DDA8129-208E-49E9-A740-9C43AEEAF71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881247" y="1540042"/>
            <a:ext cx="4824477" cy="457526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0563E2E7-1BA7-4130-A672-9E267191D58E}"/>
              </a:ext>
            </a:extLst>
          </p:cNvPr>
          <p:cNvCxnSpPr/>
          <p:nvPr userDrawn="1"/>
        </p:nvCxnSpPr>
        <p:spPr>
          <a:xfrm>
            <a:off x="6091245" y="842963"/>
            <a:ext cx="0" cy="5195887"/>
          </a:xfrm>
          <a:prstGeom prst="line">
            <a:avLst/>
          </a:prstGeom>
          <a:ln w="12700">
            <a:solidFill>
              <a:srgbClr val="0047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83129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Kaksi puolta 22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E1A1614D-52CF-45AF-A901-12FA2C051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EC92C-174E-4179-8CE9-188C6F909342}" type="datetime1">
              <a:rPr lang="fi-FI" smtClean="0"/>
              <a:t>14.12.2022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62A2215A-8FD8-4FBF-887A-0CE9E0203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2899E54-642F-4A9A-8599-805DAF440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t>‹#›</a:t>
            </a:fld>
            <a:endParaRPr lang="fi-FI"/>
          </a:p>
        </p:txBody>
      </p:sp>
      <p:cxnSp>
        <p:nvCxnSpPr>
          <p:cNvPr id="8" name="Suora yhdysviiva 7">
            <a:extLst>
              <a:ext uri="{FF2B5EF4-FFF2-40B4-BE49-F238E27FC236}">
                <a16:creationId xmlns:a16="http://schemas.microsoft.com/office/drawing/2014/main" id="{DD64F63E-AF67-4904-BBB8-20132117223D}"/>
              </a:ext>
            </a:extLst>
          </p:cNvPr>
          <p:cNvCxnSpPr/>
          <p:nvPr userDrawn="1"/>
        </p:nvCxnSpPr>
        <p:spPr>
          <a:xfrm>
            <a:off x="6091245" y="842963"/>
            <a:ext cx="0" cy="5195887"/>
          </a:xfrm>
          <a:prstGeom prst="line">
            <a:avLst/>
          </a:prstGeom>
          <a:ln w="12700">
            <a:solidFill>
              <a:srgbClr val="0047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8720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E1A1614D-52CF-45AF-A901-12FA2C051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FA0C6-A111-4253-B206-D2860F52602B}" type="datetime1">
              <a:rPr lang="fi-FI" smtClean="0"/>
              <a:t>14.12.2022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62A2215A-8FD8-4FBF-887A-0CE9E0203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2899E54-642F-4A9A-8599-805DAF440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579646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164FA8FB-C45D-45D2-AE31-CF915268B8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835" y="2180906"/>
            <a:ext cx="4461694" cy="2283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7794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ku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>
            <a:extLst>
              <a:ext uri="{FF2B5EF4-FFF2-40B4-BE49-F238E27FC236}">
                <a16:creationId xmlns:a16="http://schemas.microsoft.com/office/drawing/2014/main" id="{1AE1ED7D-0B42-4C14-BAC8-31EA1BE41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7040" y="5957246"/>
            <a:ext cx="1980734" cy="292062"/>
          </a:xfrm>
          <a:prstGeom prst="rect">
            <a:avLst/>
          </a:prstGeom>
        </p:spPr>
      </p:pic>
      <p:sp>
        <p:nvSpPr>
          <p:cNvPr id="11" name="Suorakulmio 16">
            <a:extLst>
              <a:ext uri="{FF2B5EF4-FFF2-40B4-BE49-F238E27FC236}">
                <a16:creationId xmlns:a16="http://schemas.microsoft.com/office/drawing/2014/main" id="{17C34485-59C6-974A-A2D4-13EFFC5382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49505" y="1"/>
            <a:ext cx="11887199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Suorakulmio 8">
            <a:extLst>
              <a:ext uri="{FF2B5EF4-FFF2-40B4-BE49-F238E27FC236}">
                <a16:creationId xmlns:a16="http://schemas.microsoft.com/office/drawing/2014/main" id="{C49EED9C-ED9D-1E4F-AE3D-5BF75E3CFC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"/>
            <a:ext cx="149505" cy="3429000"/>
          </a:xfrm>
          <a:prstGeom prst="rect">
            <a:avLst/>
          </a:prstGeom>
          <a:solidFill>
            <a:srgbClr val="FFF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Suorakulmio 9">
            <a:extLst>
              <a:ext uri="{FF2B5EF4-FFF2-40B4-BE49-F238E27FC236}">
                <a16:creationId xmlns:a16="http://schemas.microsoft.com/office/drawing/2014/main" id="{C1250628-096E-D74A-BDD2-8CACD424B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036703" y="1"/>
            <a:ext cx="159779" cy="3429000"/>
          </a:xfrm>
          <a:prstGeom prst="rect">
            <a:avLst/>
          </a:prstGeom>
          <a:solidFill>
            <a:srgbClr val="FFF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Kuvan paikkamerkki 2">
            <a:extLst>
              <a:ext uri="{FF2B5EF4-FFF2-40B4-BE49-F238E27FC236}">
                <a16:creationId xmlns:a16="http://schemas.microsoft.com/office/drawing/2014/main" id="{D4256EEF-DEEA-2C4D-A6DA-EDABA7F6F39F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98215" y="152401"/>
            <a:ext cx="11593467" cy="3124200"/>
          </a:xfrm>
          <a:noFill/>
        </p:spPr>
        <p:txBody>
          <a:bodyPr anchor="ctr" anchorCtr="0"/>
          <a:lstStyle>
            <a:lvl1pPr marL="0" indent="0" algn="ctr">
              <a:buNone/>
              <a:defRPr sz="20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9" name="Otsikko 1">
            <a:extLst>
              <a:ext uri="{FF2B5EF4-FFF2-40B4-BE49-F238E27FC236}">
                <a16:creationId xmlns:a16="http://schemas.microsoft.com/office/drawing/2014/main" id="{28673B2F-1B9C-EF41-8609-EDD3CCF379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1896" y="3534791"/>
            <a:ext cx="7876032" cy="1571773"/>
          </a:xfrm>
        </p:spPr>
        <p:txBody>
          <a:bodyPr anchor="b"/>
          <a:lstStyle>
            <a:lvl1pPr algn="l">
              <a:lnSpc>
                <a:spcPct val="90000"/>
              </a:lnSpc>
              <a:defRPr sz="41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20" name="Alaotsikko 2">
            <a:extLst>
              <a:ext uri="{FF2B5EF4-FFF2-40B4-BE49-F238E27FC236}">
                <a16:creationId xmlns:a16="http://schemas.microsoft.com/office/drawing/2014/main" id="{86714B97-DE2D-B944-9E59-AA677418AA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1896" y="5402514"/>
            <a:ext cx="7876032" cy="768117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421CD4E8-9E8C-9941-9FAF-8B4BCB5683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948" y="4834018"/>
            <a:ext cx="1087181" cy="1098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6003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6">
            <a:extLst>
              <a:ext uri="{FF2B5EF4-FFF2-40B4-BE49-F238E27FC236}">
                <a16:creationId xmlns:a16="http://schemas.microsoft.com/office/drawing/2014/main" id="{DEEE1D7F-894E-124B-B077-6FE24999BD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49505" y="1"/>
            <a:ext cx="11887199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Suorakulmio 8">
            <a:extLst>
              <a:ext uri="{FF2B5EF4-FFF2-40B4-BE49-F238E27FC236}">
                <a16:creationId xmlns:a16="http://schemas.microsoft.com/office/drawing/2014/main" id="{4DA83499-9696-9A40-8170-8D25437C8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"/>
            <a:ext cx="149505" cy="3429000"/>
          </a:xfrm>
          <a:prstGeom prst="rect">
            <a:avLst/>
          </a:prstGeom>
          <a:solidFill>
            <a:srgbClr val="FFF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Suorakulmio 9">
            <a:extLst>
              <a:ext uri="{FF2B5EF4-FFF2-40B4-BE49-F238E27FC236}">
                <a16:creationId xmlns:a16="http://schemas.microsoft.com/office/drawing/2014/main" id="{82D80527-0907-8D45-81D6-76ABC1C91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036703" y="1"/>
            <a:ext cx="159779" cy="3429000"/>
          </a:xfrm>
          <a:prstGeom prst="rect">
            <a:avLst/>
          </a:prstGeom>
          <a:solidFill>
            <a:srgbClr val="FFF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Kuvan paikkamerkki 2">
            <a:extLst>
              <a:ext uri="{FF2B5EF4-FFF2-40B4-BE49-F238E27FC236}">
                <a16:creationId xmlns:a16="http://schemas.microsoft.com/office/drawing/2014/main" id="{EBB92383-DCA4-7743-8F7F-65DE95953D37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98215" y="152401"/>
            <a:ext cx="11593467" cy="3124200"/>
          </a:xfrm>
          <a:noFill/>
        </p:spPr>
        <p:txBody>
          <a:bodyPr anchor="ctr" anchorCtr="0"/>
          <a:lstStyle>
            <a:lvl1pPr marL="0" indent="0" algn="ctr">
              <a:buNone/>
              <a:defRPr sz="20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9" name="Otsikko 1">
            <a:extLst>
              <a:ext uri="{FF2B5EF4-FFF2-40B4-BE49-F238E27FC236}">
                <a16:creationId xmlns:a16="http://schemas.microsoft.com/office/drawing/2014/main" id="{63B0F1EA-0BC8-0B4A-B4B3-3780683E0F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1896" y="3534791"/>
            <a:ext cx="7876032" cy="1571773"/>
          </a:xfrm>
        </p:spPr>
        <p:txBody>
          <a:bodyPr anchor="b"/>
          <a:lstStyle>
            <a:lvl1pPr algn="l">
              <a:lnSpc>
                <a:spcPct val="90000"/>
              </a:lnSpc>
              <a:defRPr sz="41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20" name="Alaotsikko 2">
            <a:extLst>
              <a:ext uri="{FF2B5EF4-FFF2-40B4-BE49-F238E27FC236}">
                <a16:creationId xmlns:a16="http://schemas.microsoft.com/office/drawing/2014/main" id="{2BB1F1C3-849D-984E-881A-32A7760F46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1896" y="5402514"/>
            <a:ext cx="7876032" cy="768117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16420950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6">
            <a:extLst>
              <a:ext uri="{FF2B5EF4-FFF2-40B4-BE49-F238E27FC236}">
                <a16:creationId xmlns:a16="http://schemas.microsoft.com/office/drawing/2014/main" id="{EB265CBF-938A-1B49-8912-06DF27F41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49505" y="1"/>
            <a:ext cx="11887199" cy="3429000"/>
          </a:xfrm>
          <a:prstGeom prst="rect">
            <a:avLst/>
          </a:prstGeom>
          <a:solidFill>
            <a:srgbClr val="63B4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Suorakulmio 8">
            <a:extLst>
              <a:ext uri="{FF2B5EF4-FFF2-40B4-BE49-F238E27FC236}">
                <a16:creationId xmlns:a16="http://schemas.microsoft.com/office/drawing/2014/main" id="{040173B9-C27B-9743-9A52-83A232F5F7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"/>
            <a:ext cx="149505" cy="3429000"/>
          </a:xfrm>
          <a:prstGeom prst="rect">
            <a:avLst/>
          </a:prstGeom>
          <a:solidFill>
            <a:srgbClr val="FFF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Suorakulmio 9">
            <a:extLst>
              <a:ext uri="{FF2B5EF4-FFF2-40B4-BE49-F238E27FC236}">
                <a16:creationId xmlns:a16="http://schemas.microsoft.com/office/drawing/2014/main" id="{96DD1A0D-0CD2-7248-8322-1A576B74A5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036703" y="1"/>
            <a:ext cx="159779" cy="3429000"/>
          </a:xfrm>
          <a:prstGeom prst="rect">
            <a:avLst/>
          </a:prstGeom>
          <a:solidFill>
            <a:srgbClr val="FFF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Kuvan paikkamerkki 2">
            <a:extLst>
              <a:ext uri="{FF2B5EF4-FFF2-40B4-BE49-F238E27FC236}">
                <a16:creationId xmlns:a16="http://schemas.microsoft.com/office/drawing/2014/main" id="{496C3EB9-6408-C04C-869C-18960185B71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98215" y="152401"/>
            <a:ext cx="11593467" cy="3124200"/>
          </a:xfrm>
          <a:noFill/>
        </p:spPr>
        <p:txBody>
          <a:bodyPr anchor="ctr" anchorCtr="0"/>
          <a:lstStyle>
            <a:lvl1pPr marL="0" indent="0" algn="ctr">
              <a:buNone/>
              <a:defRPr sz="20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9" name="Otsikko 1">
            <a:extLst>
              <a:ext uri="{FF2B5EF4-FFF2-40B4-BE49-F238E27FC236}">
                <a16:creationId xmlns:a16="http://schemas.microsoft.com/office/drawing/2014/main" id="{D9E41B7A-E8F2-7642-AD91-4FE4E042AD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1896" y="3534791"/>
            <a:ext cx="7876032" cy="1571773"/>
          </a:xfrm>
        </p:spPr>
        <p:txBody>
          <a:bodyPr anchor="b"/>
          <a:lstStyle>
            <a:lvl1pPr algn="l">
              <a:lnSpc>
                <a:spcPct val="90000"/>
              </a:lnSpc>
              <a:defRPr sz="41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20" name="Alaotsikko 2">
            <a:extLst>
              <a:ext uri="{FF2B5EF4-FFF2-40B4-BE49-F238E27FC236}">
                <a16:creationId xmlns:a16="http://schemas.microsoft.com/office/drawing/2014/main" id="{5E74069F-4A50-E341-B3DF-940D43254B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1896" y="5402514"/>
            <a:ext cx="7876032" cy="768117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13743504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uorakulmio 8">
            <a:extLst>
              <a:ext uri="{FF2B5EF4-FFF2-40B4-BE49-F238E27FC236}">
                <a16:creationId xmlns:a16="http://schemas.microsoft.com/office/drawing/2014/main" id="{988BC72E-C26D-2F49-8D60-87C200F78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6553199"/>
            <a:ext cx="605912" cy="304800"/>
          </a:xfrm>
          <a:prstGeom prst="rect">
            <a:avLst/>
          </a:prstGeom>
          <a:solidFill>
            <a:srgbClr val="FFF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6" name="Suorakulmio 9">
            <a:extLst>
              <a:ext uri="{FF2B5EF4-FFF2-40B4-BE49-F238E27FC236}">
                <a16:creationId xmlns:a16="http://schemas.microsoft.com/office/drawing/2014/main" id="{0E45C96E-8563-9B41-B52F-54464BCD5C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581606" y="6553199"/>
            <a:ext cx="614877" cy="304800"/>
          </a:xfrm>
          <a:prstGeom prst="rect">
            <a:avLst/>
          </a:prstGeom>
          <a:solidFill>
            <a:srgbClr val="FFF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object 6">
            <a:extLst>
              <a:ext uri="{FF2B5EF4-FFF2-40B4-BE49-F238E27FC236}">
                <a16:creationId xmlns:a16="http://schemas.microsoft.com/office/drawing/2014/main" id="{1071D780-CEDF-5146-A203-4435696FE3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0394" y="6553200"/>
            <a:ext cx="10972800" cy="304800"/>
          </a:xfrm>
          <a:custGeom>
            <a:avLst/>
            <a:gdLst/>
            <a:ahLst/>
            <a:cxnLst/>
            <a:rect l="l" t="t" r="r" b="b"/>
            <a:pathLst>
              <a:path w="14630400" h="406400">
                <a:moveTo>
                  <a:pt x="14630400" y="0"/>
                </a:moveTo>
                <a:lnTo>
                  <a:pt x="0" y="0"/>
                </a:lnTo>
                <a:lnTo>
                  <a:pt x="0" y="406400"/>
                </a:lnTo>
                <a:lnTo>
                  <a:pt x="14630400" y="406400"/>
                </a:lnTo>
                <a:lnTo>
                  <a:pt x="14630400" y="0"/>
                </a:lnTo>
                <a:close/>
              </a:path>
            </a:pathLst>
          </a:custGeom>
          <a:solidFill>
            <a:srgbClr val="FF611A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89AC9C-6CBF-4D94-9C34-052E14E7A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1.9.2021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E6E134-A7BC-41B3-B23C-FD76C9406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43FE4-FB6C-45D5-BED5-AFA0DAE40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sp>
        <p:nvSpPr>
          <p:cNvPr id="30" name="Otsikko 1">
            <a:extLst>
              <a:ext uri="{FF2B5EF4-FFF2-40B4-BE49-F238E27FC236}">
                <a16:creationId xmlns:a16="http://schemas.microsoft.com/office/drawing/2014/main" id="{F9CBCF9D-C2DA-FD4E-BB60-510016B869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2800" y="1893600"/>
            <a:ext cx="9144000" cy="1232452"/>
          </a:xfrm>
        </p:spPr>
        <p:txBody>
          <a:bodyPr anchor="t" anchorCtr="0"/>
          <a:lstStyle>
            <a:lvl1pPr algn="ctr">
              <a:lnSpc>
                <a:spcPct val="90000"/>
              </a:lnSpc>
              <a:defRPr sz="38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1" name="Alaotsikko 2">
            <a:extLst>
              <a:ext uri="{FF2B5EF4-FFF2-40B4-BE49-F238E27FC236}">
                <a16:creationId xmlns:a16="http://schemas.microsoft.com/office/drawing/2014/main" id="{A08859D9-C039-1B48-B00D-9A2524E7D71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858364"/>
            <a:ext cx="9144000" cy="924339"/>
          </a:xfrm>
        </p:spPr>
        <p:txBody>
          <a:bodyPr anchor="t" anchorCtr="0"/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71891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912EBAE-AC30-4E0F-AAAF-B30B5A410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F176F-CB2E-4E55-AE03-25ABB84AF002}" type="datetime1">
              <a:rPr lang="fi-FI" smtClean="0"/>
              <a:t>14.12.2022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8236571-27B9-4D2F-97EC-50A2CAD28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4B7A9FE-A16E-475C-84D0-E353A4F6C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18952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object 6">
            <a:extLst>
              <a:ext uri="{FF2B5EF4-FFF2-40B4-BE49-F238E27FC236}">
                <a16:creationId xmlns:a16="http://schemas.microsoft.com/office/drawing/2014/main" id="{144B8DB5-7D8D-6E4A-B2D7-28B3EFE4D8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0394" y="6553200"/>
            <a:ext cx="10972800" cy="304800"/>
          </a:xfrm>
          <a:custGeom>
            <a:avLst/>
            <a:gdLst/>
            <a:ahLst/>
            <a:cxnLst/>
            <a:rect l="l" t="t" r="r" b="b"/>
            <a:pathLst>
              <a:path w="14630400" h="406400">
                <a:moveTo>
                  <a:pt x="14630400" y="0"/>
                </a:moveTo>
                <a:lnTo>
                  <a:pt x="0" y="0"/>
                </a:lnTo>
                <a:lnTo>
                  <a:pt x="0" y="406400"/>
                </a:lnTo>
                <a:lnTo>
                  <a:pt x="14630400" y="406400"/>
                </a:lnTo>
                <a:lnTo>
                  <a:pt x="1463040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893600"/>
            <a:ext cx="9144000" cy="1232452"/>
          </a:xfrm>
        </p:spPr>
        <p:txBody>
          <a:bodyPr anchor="t" anchorCtr="0"/>
          <a:lstStyle>
            <a:lvl1pPr algn="ctr">
              <a:lnSpc>
                <a:spcPct val="90000"/>
              </a:lnSpc>
              <a:defRPr sz="38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858364"/>
            <a:ext cx="9144000" cy="924339"/>
          </a:xfrm>
        </p:spPr>
        <p:txBody>
          <a:bodyPr anchor="t" anchorCtr="0"/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89AC9C-6CBF-4D94-9C34-052E14E7A1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1.9.2021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E6E134-A7BC-41B3-B23C-FD76C9406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43FE4-FB6C-45D5-BED5-AFA0DAE40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sp>
        <p:nvSpPr>
          <p:cNvPr id="31" name="Suorakulmio 8">
            <a:extLst>
              <a:ext uri="{FF2B5EF4-FFF2-40B4-BE49-F238E27FC236}">
                <a16:creationId xmlns:a16="http://schemas.microsoft.com/office/drawing/2014/main" id="{067351D0-9DF4-5340-9CC2-0214702D8A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6553199"/>
            <a:ext cx="605912" cy="304800"/>
          </a:xfrm>
          <a:prstGeom prst="rect">
            <a:avLst/>
          </a:prstGeom>
          <a:solidFill>
            <a:srgbClr val="FFF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2" name="Suorakulmio 9">
            <a:extLst>
              <a:ext uri="{FF2B5EF4-FFF2-40B4-BE49-F238E27FC236}">
                <a16:creationId xmlns:a16="http://schemas.microsoft.com/office/drawing/2014/main" id="{4FEC01A3-9F4D-B244-92E9-C8BD65C86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581606" y="6553199"/>
            <a:ext cx="614877" cy="304800"/>
          </a:xfrm>
          <a:prstGeom prst="rect">
            <a:avLst/>
          </a:prstGeom>
          <a:solidFill>
            <a:srgbClr val="FFF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193360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object 6">
            <a:extLst>
              <a:ext uri="{FF2B5EF4-FFF2-40B4-BE49-F238E27FC236}">
                <a16:creationId xmlns:a16="http://schemas.microsoft.com/office/drawing/2014/main" id="{144B8DB5-7D8D-6E4A-B2D7-28B3EFE4D8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0394" y="6553200"/>
            <a:ext cx="10972800" cy="304800"/>
          </a:xfrm>
          <a:custGeom>
            <a:avLst/>
            <a:gdLst/>
            <a:ahLst/>
            <a:cxnLst/>
            <a:rect l="l" t="t" r="r" b="b"/>
            <a:pathLst>
              <a:path w="14630400" h="406400">
                <a:moveTo>
                  <a:pt x="14630400" y="0"/>
                </a:moveTo>
                <a:lnTo>
                  <a:pt x="0" y="0"/>
                </a:lnTo>
                <a:lnTo>
                  <a:pt x="0" y="406400"/>
                </a:lnTo>
                <a:lnTo>
                  <a:pt x="14630400" y="406400"/>
                </a:lnTo>
                <a:lnTo>
                  <a:pt x="14630400" y="0"/>
                </a:lnTo>
                <a:close/>
              </a:path>
            </a:pathLst>
          </a:custGeom>
          <a:solidFill>
            <a:srgbClr val="63B4EC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893600"/>
            <a:ext cx="9144000" cy="1232452"/>
          </a:xfrm>
        </p:spPr>
        <p:txBody>
          <a:bodyPr anchor="t" anchorCtr="0"/>
          <a:lstStyle>
            <a:lvl1pPr algn="ctr">
              <a:lnSpc>
                <a:spcPct val="90000"/>
              </a:lnSpc>
              <a:defRPr sz="38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858364"/>
            <a:ext cx="9144000" cy="924339"/>
          </a:xfrm>
        </p:spPr>
        <p:txBody>
          <a:bodyPr anchor="t" anchorCtr="0"/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89AC9C-6CBF-4D94-9C34-052E14E7A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1.9.2021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E6E134-A7BC-41B3-B23C-FD76C9406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43FE4-FB6C-45D5-BED5-AFA0DAE40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sp>
        <p:nvSpPr>
          <p:cNvPr id="31" name="Suorakulmio 8">
            <a:extLst>
              <a:ext uri="{FF2B5EF4-FFF2-40B4-BE49-F238E27FC236}">
                <a16:creationId xmlns:a16="http://schemas.microsoft.com/office/drawing/2014/main" id="{067351D0-9DF4-5340-9CC2-0214702D8A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6553199"/>
            <a:ext cx="605912" cy="304800"/>
          </a:xfrm>
          <a:prstGeom prst="rect">
            <a:avLst/>
          </a:prstGeom>
          <a:solidFill>
            <a:srgbClr val="FFF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2" name="Suorakulmio 9">
            <a:extLst>
              <a:ext uri="{FF2B5EF4-FFF2-40B4-BE49-F238E27FC236}">
                <a16:creationId xmlns:a16="http://schemas.microsoft.com/office/drawing/2014/main" id="{4FEC01A3-9F4D-B244-92E9-C8BD65C86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581606" y="6553199"/>
            <a:ext cx="614877" cy="304800"/>
          </a:xfrm>
          <a:prstGeom prst="rect">
            <a:avLst/>
          </a:prstGeom>
          <a:solidFill>
            <a:srgbClr val="FFF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317811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99013298-33C6-5948-94C6-1915D13382C9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05594" y="152399"/>
            <a:ext cx="11581200" cy="6552000"/>
          </a:xfrm>
          <a:noFill/>
        </p:spPr>
        <p:txBody>
          <a:bodyPr anchor="ctr" anchorCtr="0"/>
          <a:lstStyle>
            <a:lvl1pPr marL="0" indent="0" algn="ctr">
              <a:buNone/>
              <a:defRPr sz="20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3" name="Suorakulmio 10">
            <a:extLst>
              <a:ext uri="{FF2B5EF4-FFF2-40B4-BE49-F238E27FC236}">
                <a16:creationId xmlns:a16="http://schemas.microsoft.com/office/drawing/2014/main" id="{0E3C1005-DA23-374E-B27A-1C0119A85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" y="0"/>
            <a:ext cx="151200" cy="6858000"/>
          </a:xfrm>
          <a:prstGeom prst="rect">
            <a:avLst/>
          </a:prstGeom>
          <a:solidFill>
            <a:srgbClr val="FFF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Suorakulmio 11">
            <a:extLst>
              <a:ext uri="{FF2B5EF4-FFF2-40B4-BE49-F238E27FC236}">
                <a16:creationId xmlns:a16="http://schemas.microsoft.com/office/drawing/2014/main" id="{711C7308-C3AB-954A-9364-711C13EFD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040800" y="0"/>
            <a:ext cx="151200" cy="6858000"/>
          </a:xfrm>
          <a:prstGeom prst="rect">
            <a:avLst/>
          </a:prstGeom>
          <a:solidFill>
            <a:srgbClr val="FFF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66456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5">
            <a:extLst>
              <a:ext uri="{FF2B5EF4-FFF2-40B4-BE49-F238E27FC236}">
                <a16:creationId xmlns:a16="http://schemas.microsoft.com/office/drawing/2014/main" id="{078109F2-FCC6-CD4C-9AF6-E48090878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0394" y="6553200"/>
            <a:ext cx="10972800" cy="304800"/>
          </a:xfrm>
          <a:custGeom>
            <a:avLst/>
            <a:gdLst/>
            <a:ahLst/>
            <a:cxnLst/>
            <a:rect l="l" t="t" r="r" b="b"/>
            <a:pathLst>
              <a:path w="14630400" h="406400">
                <a:moveTo>
                  <a:pt x="14630400" y="0"/>
                </a:moveTo>
                <a:lnTo>
                  <a:pt x="0" y="0"/>
                </a:lnTo>
                <a:lnTo>
                  <a:pt x="0" y="406400"/>
                </a:lnTo>
                <a:lnTo>
                  <a:pt x="14630400" y="406400"/>
                </a:lnTo>
                <a:lnTo>
                  <a:pt x="14630400" y="0"/>
                </a:lnTo>
                <a:close/>
              </a:path>
            </a:pathLst>
          </a:custGeom>
          <a:solidFill>
            <a:srgbClr val="FF611A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445741"/>
            <a:ext cx="10515600" cy="3780490"/>
          </a:xfrm>
        </p:spPr>
        <p:txBody>
          <a:bodyPr anchor="ctr" anchorCtr="0"/>
          <a:lstStyle>
            <a:lvl1pPr algn="ctr">
              <a:defRPr sz="3800" spc="-10" baseline="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3B523-2C65-4131-AE5D-4F294F964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1.9.2021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6461B-3453-4CE9-B33F-0AD721F36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BC889-FA03-4D4A-9267-2179D978D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Suorakulmio 8">
            <a:extLst>
              <a:ext uri="{FF2B5EF4-FFF2-40B4-BE49-F238E27FC236}">
                <a16:creationId xmlns:a16="http://schemas.microsoft.com/office/drawing/2014/main" id="{730A2077-2EF4-B14F-A95B-F1DAFD7C70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6553199"/>
            <a:ext cx="605912" cy="304800"/>
          </a:xfrm>
          <a:prstGeom prst="rect">
            <a:avLst/>
          </a:prstGeom>
          <a:solidFill>
            <a:srgbClr val="FFF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Suorakulmio 9">
            <a:extLst>
              <a:ext uri="{FF2B5EF4-FFF2-40B4-BE49-F238E27FC236}">
                <a16:creationId xmlns:a16="http://schemas.microsoft.com/office/drawing/2014/main" id="{D092BE3C-53A8-8B4C-8744-D8797E1D09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581606" y="6553199"/>
            <a:ext cx="614877" cy="304800"/>
          </a:xfrm>
          <a:prstGeom prst="rect">
            <a:avLst/>
          </a:prstGeom>
          <a:solidFill>
            <a:srgbClr val="FFF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2BD6E35C-5959-A74B-AB45-65DBF5D361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1339" y="71675"/>
            <a:ext cx="926924" cy="93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2024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5">
            <a:extLst>
              <a:ext uri="{FF2B5EF4-FFF2-40B4-BE49-F238E27FC236}">
                <a16:creationId xmlns:a16="http://schemas.microsoft.com/office/drawing/2014/main" id="{E735E13A-BA25-8346-B7B5-BA187C9A77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0394" y="6553200"/>
            <a:ext cx="10972800" cy="304800"/>
          </a:xfrm>
          <a:custGeom>
            <a:avLst/>
            <a:gdLst/>
            <a:ahLst/>
            <a:cxnLst/>
            <a:rect l="l" t="t" r="r" b="b"/>
            <a:pathLst>
              <a:path w="14630400" h="406400">
                <a:moveTo>
                  <a:pt x="14630400" y="0"/>
                </a:moveTo>
                <a:lnTo>
                  <a:pt x="0" y="0"/>
                </a:lnTo>
                <a:lnTo>
                  <a:pt x="0" y="406400"/>
                </a:lnTo>
                <a:lnTo>
                  <a:pt x="14630400" y="406400"/>
                </a:lnTo>
                <a:lnTo>
                  <a:pt x="1463040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20" name="Suorakulmio 8">
            <a:extLst>
              <a:ext uri="{FF2B5EF4-FFF2-40B4-BE49-F238E27FC236}">
                <a16:creationId xmlns:a16="http://schemas.microsoft.com/office/drawing/2014/main" id="{C47F54F0-A921-0A46-B679-2E8E8A0900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6553199"/>
            <a:ext cx="605912" cy="304800"/>
          </a:xfrm>
          <a:prstGeom prst="rect">
            <a:avLst/>
          </a:prstGeom>
          <a:solidFill>
            <a:srgbClr val="FFF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" name="Suorakulmio 9">
            <a:extLst>
              <a:ext uri="{FF2B5EF4-FFF2-40B4-BE49-F238E27FC236}">
                <a16:creationId xmlns:a16="http://schemas.microsoft.com/office/drawing/2014/main" id="{3E5271E0-14FD-CE48-8358-63A6C10F18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581606" y="6553199"/>
            <a:ext cx="614877" cy="304800"/>
          </a:xfrm>
          <a:prstGeom prst="rect">
            <a:avLst/>
          </a:prstGeom>
          <a:solidFill>
            <a:srgbClr val="FFF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3B523-2C65-4131-AE5D-4F294F964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1.9.2021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6461B-3453-4CE9-B33F-0AD721F36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BC889-FA03-4D4A-9267-2179D978D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sp>
        <p:nvSpPr>
          <p:cNvPr id="22" name="Otsikko 1">
            <a:extLst>
              <a:ext uri="{FF2B5EF4-FFF2-40B4-BE49-F238E27FC236}">
                <a16:creationId xmlns:a16="http://schemas.microsoft.com/office/drawing/2014/main" id="{04C07361-89B3-B047-B713-61D74520F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445741"/>
            <a:ext cx="10515600" cy="3780490"/>
          </a:xfrm>
        </p:spPr>
        <p:txBody>
          <a:bodyPr anchor="ctr" anchorCtr="0"/>
          <a:lstStyle>
            <a:lvl1pPr algn="ctr">
              <a:defRPr sz="3800" spc="-10" baseline="0"/>
            </a:lvl1pPr>
          </a:lstStyle>
          <a:p>
            <a:r>
              <a:rPr lang="fi-FI"/>
              <a:t>Muokkaa ots. perustyyl. napsautt.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842A5CCF-E5AA-7A44-9687-D5C1124E82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1339" y="71675"/>
            <a:ext cx="926924" cy="93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838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5">
            <a:extLst>
              <a:ext uri="{FF2B5EF4-FFF2-40B4-BE49-F238E27FC236}">
                <a16:creationId xmlns:a16="http://schemas.microsoft.com/office/drawing/2014/main" id="{A90CCCB8-64A2-9941-8C7C-45ED0BEBE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0394" y="6553200"/>
            <a:ext cx="10972800" cy="304800"/>
          </a:xfrm>
          <a:custGeom>
            <a:avLst/>
            <a:gdLst/>
            <a:ahLst/>
            <a:cxnLst/>
            <a:rect l="l" t="t" r="r" b="b"/>
            <a:pathLst>
              <a:path w="14630400" h="406400">
                <a:moveTo>
                  <a:pt x="14630400" y="0"/>
                </a:moveTo>
                <a:lnTo>
                  <a:pt x="0" y="0"/>
                </a:lnTo>
                <a:lnTo>
                  <a:pt x="0" y="406400"/>
                </a:lnTo>
                <a:lnTo>
                  <a:pt x="14630400" y="406400"/>
                </a:lnTo>
                <a:lnTo>
                  <a:pt x="14630400" y="0"/>
                </a:lnTo>
                <a:close/>
              </a:path>
            </a:pathLst>
          </a:custGeom>
          <a:solidFill>
            <a:srgbClr val="63B4EC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3B523-2C65-4131-AE5D-4F294F964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1.9.2021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6461B-3453-4CE9-B33F-0AD721F36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BC889-FA03-4D4A-9267-2179D978D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1B999F45-355F-A748-8ED2-9142F95CE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6553199"/>
            <a:ext cx="605912" cy="304800"/>
          </a:xfrm>
          <a:prstGeom prst="rect">
            <a:avLst/>
          </a:prstGeom>
          <a:solidFill>
            <a:srgbClr val="FFF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32740452-E3F2-B94C-8323-9CBEB4227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581606" y="6553199"/>
            <a:ext cx="614877" cy="304800"/>
          </a:xfrm>
          <a:prstGeom prst="rect">
            <a:avLst/>
          </a:prstGeom>
          <a:solidFill>
            <a:srgbClr val="FFF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Otsikko 1">
            <a:extLst>
              <a:ext uri="{FF2B5EF4-FFF2-40B4-BE49-F238E27FC236}">
                <a16:creationId xmlns:a16="http://schemas.microsoft.com/office/drawing/2014/main" id="{73D3915F-8AC1-8147-AB68-52E03391F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445741"/>
            <a:ext cx="10515600" cy="3780490"/>
          </a:xfrm>
        </p:spPr>
        <p:txBody>
          <a:bodyPr anchor="ctr" anchorCtr="0"/>
          <a:lstStyle>
            <a:lvl1pPr algn="ctr">
              <a:defRPr sz="3800" spc="-10" baseline="0"/>
            </a:lvl1pPr>
          </a:lstStyle>
          <a:p>
            <a:r>
              <a:rPr lang="fi-FI"/>
              <a:t>Muokkaa ots. perustyyl. napsautt.</a:t>
            </a: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BE90F659-494C-B94E-94AB-C3A08D172B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1339" y="71675"/>
            <a:ext cx="926924" cy="93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2899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5">
            <a:extLst>
              <a:ext uri="{FF2B5EF4-FFF2-40B4-BE49-F238E27FC236}">
                <a16:creationId xmlns:a16="http://schemas.microsoft.com/office/drawing/2014/main" id="{09409C4D-6212-334E-B51B-163F4EF5F4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0394" y="6553200"/>
            <a:ext cx="10972800" cy="304800"/>
          </a:xfrm>
          <a:custGeom>
            <a:avLst/>
            <a:gdLst/>
            <a:ahLst/>
            <a:cxnLst/>
            <a:rect l="l" t="t" r="r" b="b"/>
            <a:pathLst>
              <a:path w="14630400" h="406400">
                <a:moveTo>
                  <a:pt x="14630400" y="0"/>
                </a:moveTo>
                <a:lnTo>
                  <a:pt x="0" y="0"/>
                </a:lnTo>
                <a:lnTo>
                  <a:pt x="0" y="406400"/>
                </a:lnTo>
                <a:lnTo>
                  <a:pt x="14630400" y="406400"/>
                </a:lnTo>
                <a:lnTo>
                  <a:pt x="14630400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10" name="Suorakulmio 8">
            <a:extLst>
              <a:ext uri="{FF2B5EF4-FFF2-40B4-BE49-F238E27FC236}">
                <a16:creationId xmlns:a16="http://schemas.microsoft.com/office/drawing/2014/main" id="{18B82477-D815-904E-8AB9-6CC952E84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6553199"/>
            <a:ext cx="605912" cy="304800"/>
          </a:xfrm>
          <a:prstGeom prst="rect">
            <a:avLst/>
          </a:prstGeom>
          <a:solidFill>
            <a:srgbClr val="FFF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Suorakulmio 9">
            <a:extLst>
              <a:ext uri="{FF2B5EF4-FFF2-40B4-BE49-F238E27FC236}">
                <a16:creationId xmlns:a16="http://schemas.microsoft.com/office/drawing/2014/main" id="{DE8C1EBD-04E6-6242-9D30-51187542E7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581606" y="6553199"/>
            <a:ext cx="614877" cy="304800"/>
          </a:xfrm>
          <a:prstGeom prst="rect">
            <a:avLst/>
          </a:prstGeom>
          <a:solidFill>
            <a:srgbClr val="FFF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874" y="960796"/>
            <a:ext cx="9955306" cy="1035424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5302" y="2239435"/>
            <a:ext cx="9955306" cy="3756492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1.9.2021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780394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5">
            <a:extLst>
              <a:ext uri="{FF2B5EF4-FFF2-40B4-BE49-F238E27FC236}">
                <a16:creationId xmlns:a16="http://schemas.microsoft.com/office/drawing/2014/main" id="{3F26BAFC-EB5A-1247-A069-843B5F5175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0394" y="6553200"/>
            <a:ext cx="10972800" cy="304800"/>
          </a:xfrm>
          <a:custGeom>
            <a:avLst/>
            <a:gdLst/>
            <a:ahLst/>
            <a:cxnLst/>
            <a:rect l="l" t="t" r="r" b="b"/>
            <a:pathLst>
              <a:path w="14630400" h="406400">
                <a:moveTo>
                  <a:pt x="14630400" y="0"/>
                </a:moveTo>
                <a:lnTo>
                  <a:pt x="0" y="0"/>
                </a:lnTo>
                <a:lnTo>
                  <a:pt x="0" y="406400"/>
                </a:lnTo>
                <a:lnTo>
                  <a:pt x="14630400" y="406400"/>
                </a:lnTo>
                <a:lnTo>
                  <a:pt x="1463040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10" name="Suorakulmio 8">
            <a:extLst>
              <a:ext uri="{FF2B5EF4-FFF2-40B4-BE49-F238E27FC236}">
                <a16:creationId xmlns:a16="http://schemas.microsoft.com/office/drawing/2014/main" id="{64A9E4FB-A7B6-9441-A620-B7D40CC7A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6553199"/>
            <a:ext cx="605912" cy="304800"/>
          </a:xfrm>
          <a:prstGeom prst="rect">
            <a:avLst/>
          </a:prstGeom>
          <a:solidFill>
            <a:srgbClr val="FFF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Suorakulmio 9">
            <a:extLst>
              <a:ext uri="{FF2B5EF4-FFF2-40B4-BE49-F238E27FC236}">
                <a16:creationId xmlns:a16="http://schemas.microsoft.com/office/drawing/2014/main" id="{980A3124-DF1B-2249-A069-45333E46D7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581606" y="6553199"/>
            <a:ext cx="614877" cy="304800"/>
          </a:xfrm>
          <a:prstGeom prst="rect">
            <a:avLst/>
          </a:prstGeom>
          <a:solidFill>
            <a:srgbClr val="FFF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1.9.2021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sp>
        <p:nvSpPr>
          <p:cNvPr id="15" name="Otsikko 1">
            <a:extLst>
              <a:ext uri="{FF2B5EF4-FFF2-40B4-BE49-F238E27FC236}">
                <a16:creationId xmlns:a16="http://schemas.microsoft.com/office/drawing/2014/main" id="{58942009-D74E-F649-8E12-9BCBA30B2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874" y="960796"/>
            <a:ext cx="9955306" cy="1035424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6" name="Sisällön paikkamerkki 2">
            <a:extLst>
              <a:ext uri="{FF2B5EF4-FFF2-40B4-BE49-F238E27FC236}">
                <a16:creationId xmlns:a16="http://schemas.microsoft.com/office/drawing/2014/main" id="{DE439ABF-A3F2-6C4C-AADE-6BC076BA82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5302" y="2239435"/>
            <a:ext cx="9955306" cy="3756492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934129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5">
            <a:extLst>
              <a:ext uri="{FF2B5EF4-FFF2-40B4-BE49-F238E27FC236}">
                <a16:creationId xmlns:a16="http://schemas.microsoft.com/office/drawing/2014/main" id="{3F26BAFC-EB5A-1247-A069-843B5F5175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0394" y="6553200"/>
            <a:ext cx="10972800" cy="304800"/>
          </a:xfrm>
          <a:custGeom>
            <a:avLst/>
            <a:gdLst/>
            <a:ahLst/>
            <a:cxnLst/>
            <a:rect l="l" t="t" r="r" b="b"/>
            <a:pathLst>
              <a:path w="14630400" h="406400">
                <a:moveTo>
                  <a:pt x="14630400" y="0"/>
                </a:moveTo>
                <a:lnTo>
                  <a:pt x="0" y="0"/>
                </a:lnTo>
                <a:lnTo>
                  <a:pt x="0" y="406400"/>
                </a:lnTo>
                <a:lnTo>
                  <a:pt x="14630400" y="406400"/>
                </a:lnTo>
                <a:lnTo>
                  <a:pt x="14630400" y="0"/>
                </a:lnTo>
                <a:close/>
              </a:path>
            </a:pathLst>
          </a:custGeom>
          <a:solidFill>
            <a:srgbClr val="63B4EC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10" name="Suorakulmio 8">
            <a:extLst>
              <a:ext uri="{FF2B5EF4-FFF2-40B4-BE49-F238E27FC236}">
                <a16:creationId xmlns:a16="http://schemas.microsoft.com/office/drawing/2014/main" id="{64A9E4FB-A7B6-9441-A620-B7D40CC7A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6553199"/>
            <a:ext cx="605912" cy="304800"/>
          </a:xfrm>
          <a:prstGeom prst="rect">
            <a:avLst/>
          </a:prstGeom>
          <a:solidFill>
            <a:srgbClr val="FFF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Suorakulmio 9">
            <a:extLst>
              <a:ext uri="{FF2B5EF4-FFF2-40B4-BE49-F238E27FC236}">
                <a16:creationId xmlns:a16="http://schemas.microsoft.com/office/drawing/2014/main" id="{980A3124-DF1B-2249-A069-45333E46D7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581606" y="6553199"/>
            <a:ext cx="614877" cy="304800"/>
          </a:xfrm>
          <a:prstGeom prst="rect">
            <a:avLst/>
          </a:prstGeom>
          <a:solidFill>
            <a:srgbClr val="FFF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1.9.2021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sp>
        <p:nvSpPr>
          <p:cNvPr id="15" name="Otsikko 1">
            <a:extLst>
              <a:ext uri="{FF2B5EF4-FFF2-40B4-BE49-F238E27FC236}">
                <a16:creationId xmlns:a16="http://schemas.microsoft.com/office/drawing/2014/main" id="{6C655467-4F61-614A-8433-57710F3A8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874" y="960796"/>
            <a:ext cx="9955306" cy="1035424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6" name="Sisällön paikkamerkki 2">
            <a:extLst>
              <a:ext uri="{FF2B5EF4-FFF2-40B4-BE49-F238E27FC236}">
                <a16:creationId xmlns:a16="http://schemas.microsoft.com/office/drawing/2014/main" id="{D018BCBE-09E5-C146-AB32-0287A221BF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5302" y="2239435"/>
            <a:ext cx="9955306" cy="3756492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8939245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5">
            <a:extLst>
              <a:ext uri="{FF2B5EF4-FFF2-40B4-BE49-F238E27FC236}">
                <a16:creationId xmlns:a16="http://schemas.microsoft.com/office/drawing/2014/main" id="{C9E9261D-5500-0E47-8CCB-B10AE04B9A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0394" y="6553200"/>
            <a:ext cx="10972800" cy="304800"/>
          </a:xfrm>
          <a:custGeom>
            <a:avLst/>
            <a:gdLst/>
            <a:ahLst/>
            <a:cxnLst/>
            <a:rect l="l" t="t" r="r" b="b"/>
            <a:pathLst>
              <a:path w="14630400" h="406400">
                <a:moveTo>
                  <a:pt x="14630400" y="0"/>
                </a:moveTo>
                <a:lnTo>
                  <a:pt x="0" y="0"/>
                </a:lnTo>
                <a:lnTo>
                  <a:pt x="0" y="406400"/>
                </a:lnTo>
                <a:lnTo>
                  <a:pt x="14630400" y="406400"/>
                </a:lnTo>
                <a:lnTo>
                  <a:pt x="14630400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12" name="Suorakulmio 8">
            <a:extLst>
              <a:ext uri="{FF2B5EF4-FFF2-40B4-BE49-F238E27FC236}">
                <a16:creationId xmlns:a16="http://schemas.microsoft.com/office/drawing/2014/main" id="{0577F5B1-4876-B44F-B171-1BD0A9694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6553199"/>
            <a:ext cx="605912" cy="304800"/>
          </a:xfrm>
          <a:prstGeom prst="rect">
            <a:avLst/>
          </a:prstGeom>
          <a:solidFill>
            <a:srgbClr val="FFF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Suorakulmio 9">
            <a:extLst>
              <a:ext uri="{FF2B5EF4-FFF2-40B4-BE49-F238E27FC236}">
                <a16:creationId xmlns:a16="http://schemas.microsoft.com/office/drawing/2014/main" id="{EE41BAE2-850A-FA40-806A-BE7B065BDC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581606" y="6553199"/>
            <a:ext cx="614877" cy="304800"/>
          </a:xfrm>
          <a:prstGeom prst="rect">
            <a:avLst/>
          </a:prstGeom>
          <a:solidFill>
            <a:srgbClr val="FFF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A291936-39C5-4003-8862-5510EDEF2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1.9.2021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716593F-3851-4098-9C47-5C117FECA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9D1CF5D-3D1A-4FCE-9AAC-FFF0CA0A5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sp>
        <p:nvSpPr>
          <p:cNvPr id="15" name="Otsikko 1">
            <a:extLst>
              <a:ext uri="{FF2B5EF4-FFF2-40B4-BE49-F238E27FC236}">
                <a16:creationId xmlns:a16="http://schemas.microsoft.com/office/drawing/2014/main" id="{E0A4306F-0F98-1C47-90BC-2719C7E8A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874" y="960796"/>
            <a:ext cx="9955306" cy="1035424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182144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173" y="1853625"/>
            <a:ext cx="4824477" cy="426168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912EBAE-AC30-4E0F-AAAF-B30B5A410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A5A82-890C-4180-9378-4C3663991DD9}" type="datetime1">
              <a:rPr lang="fi-FI" smtClean="0"/>
              <a:t>14.12.2022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8236571-27B9-4D2F-97EC-50A2CAD28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4B7A9FE-A16E-475C-84D0-E353A4F6C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7DDA8129-208E-49E9-A740-9C43AEEAF71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43573" y="1853625"/>
            <a:ext cx="4824477" cy="426168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734312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5">
            <a:extLst>
              <a:ext uri="{FF2B5EF4-FFF2-40B4-BE49-F238E27FC236}">
                <a16:creationId xmlns:a16="http://schemas.microsoft.com/office/drawing/2014/main" id="{1C4FDF74-5FDF-8D49-AAAB-825DAE790D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0394" y="6553200"/>
            <a:ext cx="10972800" cy="304800"/>
          </a:xfrm>
          <a:custGeom>
            <a:avLst/>
            <a:gdLst/>
            <a:ahLst/>
            <a:cxnLst/>
            <a:rect l="l" t="t" r="r" b="b"/>
            <a:pathLst>
              <a:path w="14630400" h="406400">
                <a:moveTo>
                  <a:pt x="14630400" y="0"/>
                </a:moveTo>
                <a:lnTo>
                  <a:pt x="0" y="0"/>
                </a:lnTo>
                <a:lnTo>
                  <a:pt x="0" y="406400"/>
                </a:lnTo>
                <a:lnTo>
                  <a:pt x="14630400" y="406400"/>
                </a:lnTo>
                <a:lnTo>
                  <a:pt x="1463040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10" name="Suorakulmio 8">
            <a:extLst>
              <a:ext uri="{FF2B5EF4-FFF2-40B4-BE49-F238E27FC236}">
                <a16:creationId xmlns:a16="http://schemas.microsoft.com/office/drawing/2014/main" id="{354260DE-ED5E-9A4F-B857-E0A2EA385F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6553199"/>
            <a:ext cx="605912" cy="304800"/>
          </a:xfrm>
          <a:prstGeom prst="rect">
            <a:avLst/>
          </a:prstGeom>
          <a:solidFill>
            <a:srgbClr val="FFF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Suorakulmio 9">
            <a:extLst>
              <a:ext uri="{FF2B5EF4-FFF2-40B4-BE49-F238E27FC236}">
                <a16:creationId xmlns:a16="http://schemas.microsoft.com/office/drawing/2014/main" id="{5E9DD932-93A3-1243-8223-5EF7E2DDC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581606" y="6553199"/>
            <a:ext cx="614877" cy="304800"/>
          </a:xfrm>
          <a:prstGeom prst="rect">
            <a:avLst/>
          </a:prstGeom>
          <a:solidFill>
            <a:srgbClr val="FFF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A291936-39C5-4003-8862-5510EDEF2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1.9.2021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716593F-3851-4098-9C47-5C117FECA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9D1CF5D-3D1A-4FCE-9AAC-FFF0CA0A5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Otsikko 1">
            <a:extLst>
              <a:ext uri="{FF2B5EF4-FFF2-40B4-BE49-F238E27FC236}">
                <a16:creationId xmlns:a16="http://schemas.microsoft.com/office/drawing/2014/main" id="{4C2674CF-3D30-9B44-BFE2-3BF52E11E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874" y="960796"/>
            <a:ext cx="9955306" cy="1035424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0592179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5">
            <a:extLst>
              <a:ext uri="{FF2B5EF4-FFF2-40B4-BE49-F238E27FC236}">
                <a16:creationId xmlns:a16="http://schemas.microsoft.com/office/drawing/2014/main" id="{1C4FDF74-5FDF-8D49-AAAB-825DAE790D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0394" y="6553200"/>
            <a:ext cx="10972800" cy="304800"/>
          </a:xfrm>
          <a:custGeom>
            <a:avLst/>
            <a:gdLst/>
            <a:ahLst/>
            <a:cxnLst/>
            <a:rect l="l" t="t" r="r" b="b"/>
            <a:pathLst>
              <a:path w="14630400" h="406400">
                <a:moveTo>
                  <a:pt x="14630400" y="0"/>
                </a:moveTo>
                <a:lnTo>
                  <a:pt x="0" y="0"/>
                </a:lnTo>
                <a:lnTo>
                  <a:pt x="0" y="406400"/>
                </a:lnTo>
                <a:lnTo>
                  <a:pt x="14630400" y="406400"/>
                </a:lnTo>
                <a:lnTo>
                  <a:pt x="14630400" y="0"/>
                </a:lnTo>
                <a:close/>
              </a:path>
            </a:pathLst>
          </a:custGeom>
          <a:solidFill>
            <a:srgbClr val="63B4EC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10" name="Suorakulmio 8">
            <a:extLst>
              <a:ext uri="{FF2B5EF4-FFF2-40B4-BE49-F238E27FC236}">
                <a16:creationId xmlns:a16="http://schemas.microsoft.com/office/drawing/2014/main" id="{354260DE-ED5E-9A4F-B857-E0A2EA385F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6553199"/>
            <a:ext cx="605912" cy="304800"/>
          </a:xfrm>
          <a:prstGeom prst="rect">
            <a:avLst/>
          </a:prstGeom>
          <a:solidFill>
            <a:srgbClr val="FFF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Suorakulmio 9">
            <a:extLst>
              <a:ext uri="{FF2B5EF4-FFF2-40B4-BE49-F238E27FC236}">
                <a16:creationId xmlns:a16="http://schemas.microsoft.com/office/drawing/2014/main" id="{5E9DD932-93A3-1243-8223-5EF7E2DDC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581606" y="6553199"/>
            <a:ext cx="614877" cy="304800"/>
          </a:xfrm>
          <a:prstGeom prst="rect">
            <a:avLst/>
          </a:prstGeom>
          <a:solidFill>
            <a:srgbClr val="FFF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A291936-39C5-4003-8862-5510EDEF2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1.9.2021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716593F-3851-4098-9C47-5C117FECA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9D1CF5D-3D1A-4FCE-9AAC-FFF0CA0A5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Otsikko 1">
            <a:extLst>
              <a:ext uri="{FF2B5EF4-FFF2-40B4-BE49-F238E27FC236}">
                <a16:creationId xmlns:a16="http://schemas.microsoft.com/office/drawing/2014/main" id="{83852FAA-2E75-F447-9C3F-7F8E96F35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874" y="960796"/>
            <a:ext cx="9955306" cy="1035424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5637904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5">
            <a:extLst>
              <a:ext uri="{FF2B5EF4-FFF2-40B4-BE49-F238E27FC236}">
                <a16:creationId xmlns:a16="http://schemas.microsoft.com/office/drawing/2014/main" id="{233C8056-C305-2844-AAE8-E7199A3222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0394" y="6553200"/>
            <a:ext cx="10972800" cy="304800"/>
          </a:xfrm>
          <a:custGeom>
            <a:avLst/>
            <a:gdLst/>
            <a:ahLst/>
            <a:cxnLst/>
            <a:rect l="l" t="t" r="r" b="b"/>
            <a:pathLst>
              <a:path w="14630400" h="406400">
                <a:moveTo>
                  <a:pt x="14630400" y="0"/>
                </a:moveTo>
                <a:lnTo>
                  <a:pt x="0" y="0"/>
                </a:lnTo>
                <a:lnTo>
                  <a:pt x="0" y="406400"/>
                </a:lnTo>
                <a:lnTo>
                  <a:pt x="14630400" y="406400"/>
                </a:lnTo>
                <a:lnTo>
                  <a:pt x="14630400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10" name="Suorakulmio 8">
            <a:extLst>
              <a:ext uri="{FF2B5EF4-FFF2-40B4-BE49-F238E27FC236}">
                <a16:creationId xmlns:a16="http://schemas.microsoft.com/office/drawing/2014/main" id="{68532295-6608-BB46-96CF-E419CAA9D0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6553199"/>
            <a:ext cx="605912" cy="304800"/>
          </a:xfrm>
          <a:prstGeom prst="rect">
            <a:avLst/>
          </a:prstGeom>
          <a:solidFill>
            <a:srgbClr val="FFF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Suorakulmio 9">
            <a:extLst>
              <a:ext uri="{FF2B5EF4-FFF2-40B4-BE49-F238E27FC236}">
                <a16:creationId xmlns:a16="http://schemas.microsoft.com/office/drawing/2014/main" id="{034508D2-63AA-5C4E-BF52-B7259F2D5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581606" y="6553199"/>
            <a:ext cx="614877" cy="304800"/>
          </a:xfrm>
          <a:prstGeom prst="rect">
            <a:avLst/>
          </a:prstGeom>
          <a:solidFill>
            <a:srgbClr val="FFF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1.9.2021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C6A1BBB9-7497-5B45-81E0-6505AD67E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588" y="2231723"/>
            <a:ext cx="4706470" cy="3756492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6" name="Sisällön paikkamerkki 2">
            <a:extLst>
              <a:ext uri="{FF2B5EF4-FFF2-40B4-BE49-F238E27FC236}">
                <a16:creationId xmlns:a16="http://schemas.microsoft.com/office/drawing/2014/main" id="{98765CA8-0036-D249-BAF7-BFEE96CD543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69424" y="2231723"/>
            <a:ext cx="4706470" cy="3756492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7" name="Otsikko 1">
            <a:extLst>
              <a:ext uri="{FF2B5EF4-FFF2-40B4-BE49-F238E27FC236}">
                <a16:creationId xmlns:a16="http://schemas.microsoft.com/office/drawing/2014/main" id="{A7C1BE51-18D9-0F41-898E-A89594AA7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874" y="960796"/>
            <a:ext cx="9955306" cy="1035424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4866614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5">
            <a:extLst>
              <a:ext uri="{FF2B5EF4-FFF2-40B4-BE49-F238E27FC236}">
                <a16:creationId xmlns:a16="http://schemas.microsoft.com/office/drawing/2014/main" id="{233C8056-C305-2844-AAE8-E7199A3222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0394" y="6553200"/>
            <a:ext cx="10972800" cy="304800"/>
          </a:xfrm>
          <a:custGeom>
            <a:avLst/>
            <a:gdLst/>
            <a:ahLst/>
            <a:cxnLst/>
            <a:rect l="l" t="t" r="r" b="b"/>
            <a:pathLst>
              <a:path w="14630400" h="406400">
                <a:moveTo>
                  <a:pt x="14630400" y="0"/>
                </a:moveTo>
                <a:lnTo>
                  <a:pt x="0" y="0"/>
                </a:lnTo>
                <a:lnTo>
                  <a:pt x="0" y="406400"/>
                </a:lnTo>
                <a:lnTo>
                  <a:pt x="14630400" y="406400"/>
                </a:lnTo>
                <a:lnTo>
                  <a:pt x="1463040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10" name="Suorakulmio 8">
            <a:extLst>
              <a:ext uri="{FF2B5EF4-FFF2-40B4-BE49-F238E27FC236}">
                <a16:creationId xmlns:a16="http://schemas.microsoft.com/office/drawing/2014/main" id="{68532295-6608-BB46-96CF-E419CAA9D0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6553199"/>
            <a:ext cx="605912" cy="304800"/>
          </a:xfrm>
          <a:prstGeom prst="rect">
            <a:avLst/>
          </a:prstGeom>
          <a:solidFill>
            <a:srgbClr val="FFF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Suorakulmio 9">
            <a:extLst>
              <a:ext uri="{FF2B5EF4-FFF2-40B4-BE49-F238E27FC236}">
                <a16:creationId xmlns:a16="http://schemas.microsoft.com/office/drawing/2014/main" id="{034508D2-63AA-5C4E-BF52-B7259F2D5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581606" y="6553199"/>
            <a:ext cx="614877" cy="304800"/>
          </a:xfrm>
          <a:prstGeom prst="rect">
            <a:avLst/>
          </a:prstGeom>
          <a:solidFill>
            <a:srgbClr val="FFF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1.9.2021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sp>
        <p:nvSpPr>
          <p:cNvPr id="17" name="Otsikko 1">
            <a:extLst>
              <a:ext uri="{FF2B5EF4-FFF2-40B4-BE49-F238E27FC236}">
                <a16:creationId xmlns:a16="http://schemas.microsoft.com/office/drawing/2014/main" id="{522A9525-8A19-F24C-918A-74ABB64D3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874" y="960796"/>
            <a:ext cx="9955306" cy="1035424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8" name="Sisällön paikkamerkki 2">
            <a:extLst>
              <a:ext uri="{FF2B5EF4-FFF2-40B4-BE49-F238E27FC236}">
                <a16:creationId xmlns:a16="http://schemas.microsoft.com/office/drawing/2014/main" id="{D18159AF-F470-A740-9836-19624726A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588" y="2231723"/>
            <a:ext cx="4706470" cy="3756492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9" name="Sisällön paikkamerkki 2">
            <a:extLst>
              <a:ext uri="{FF2B5EF4-FFF2-40B4-BE49-F238E27FC236}">
                <a16:creationId xmlns:a16="http://schemas.microsoft.com/office/drawing/2014/main" id="{316BF141-BCF1-B74F-8E8D-ECB5EC021E3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69424" y="2231723"/>
            <a:ext cx="4706470" cy="3756492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7885958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5">
            <a:extLst>
              <a:ext uri="{FF2B5EF4-FFF2-40B4-BE49-F238E27FC236}">
                <a16:creationId xmlns:a16="http://schemas.microsoft.com/office/drawing/2014/main" id="{233C8056-C305-2844-AAE8-E7199A3222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0394" y="6553200"/>
            <a:ext cx="10972800" cy="304800"/>
          </a:xfrm>
          <a:custGeom>
            <a:avLst/>
            <a:gdLst/>
            <a:ahLst/>
            <a:cxnLst/>
            <a:rect l="l" t="t" r="r" b="b"/>
            <a:pathLst>
              <a:path w="14630400" h="406400">
                <a:moveTo>
                  <a:pt x="14630400" y="0"/>
                </a:moveTo>
                <a:lnTo>
                  <a:pt x="0" y="0"/>
                </a:lnTo>
                <a:lnTo>
                  <a:pt x="0" y="406400"/>
                </a:lnTo>
                <a:lnTo>
                  <a:pt x="14630400" y="406400"/>
                </a:lnTo>
                <a:lnTo>
                  <a:pt x="14630400" y="0"/>
                </a:lnTo>
                <a:close/>
              </a:path>
            </a:pathLst>
          </a:custGeom>
          <a:solidFill>
            <a:srgbClr val="63B4EC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10" name="Suorakulmio 8">
            <a:extLst>
              <a:ext uri="{FF2B5EF4-FFF2-40B4-BE49-F238E27FC236}">
                <a16:creationId xmlns:a16="http://schemas.microsoft.com/office/drawing/2014/main" id="{68532295-6608-BB46-96CF-E419CAA9D0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6553199"/>
            <a:ext cx="605912" cy="304800"/>
          </a:xfrm>
          <a:prstGeom prst="rect">
            <a:avLst/>
          </a:prstGeom>
          <a:solidFill>
            <a:srgbClr val="FFF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Suorakulmio 9">
            <a:extLst>
              <a:ext uri="{FF2B5EF4-FFF2-40B4-BE49-F238E27FC236}">
                <a16:creationId xmlns:a16="http://schemas.microsoft.com/office/drawing/2014/main" id="{034508D2-63AA-5C4E-BF52-B7259F2D5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581606" y="6553199"/>
            <a:ext cx="614877" cy="304800"/>
          </a:xfrm>
          <a:prstGeom prst="rect">
            <a:avLst/>
          </a:prstGeom>
          <a:solidFill>
            <a:srgbClr val="FFF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1.9.2021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A8CB4593-5AD0-8742-8B23-BA36734D2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874" y="960796"/>
            <a:ext cx="9955306" cy="1035424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09EB5E27-E9E8-EF4F-A456-9462367B63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588" y="2231723"/>
            <a:ext cx="4706470" cy="3756492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6" name="Sisällön paikkamerkki 2">
            <a:extLst>
              <a:ext uri="{FF2B5EF4-FFF2-40B4-BE49-F238E27FC236}">
                <a16:creationId xmlns:a16="http://schemas.microsoft.com/office/drawing/2014/main" id="{76DBBFC3-8234-1E45-AC9E-9625D6A9910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69424" y="2231723"/>
            <a:ext cx="4706470" cy="3756492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6173765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uorakulmio 11">
            <a:extLst>
              <a:ext uri="{FF2B5EF4-FFF2-40B4-BE49-F238E27FC236}">
                <a16:creationId xmlns:a16="http://schemas.microsoft.com/office/drawing/2014/main" id="{B3C96F14-98C4-FA48-8B2F-307FC76F2D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48400" y="0"/>
            <a:ext cx="579199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object 4">
            <a:extLst>
              <a:ext uri="{FF2B5EF4-FFF2-40B4-BE49-F238E27FC236}">
                <a16:creationId xmlns:a16="http://schemas.microsoft.com/office/drawing/2014/main" id="{9919BD07-6FA5-8B4A-ADED-81C7F890A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794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203200" h="9144000">
                <a:moveTo>
                  <a:pt x="203200" y="0"/>
                </a:moveTo>
                <a:lnTo>
                  <a:pt x="0" y="0"/>
                </a:lnTo>
                <a:lnTo>
                  <a:pt x="0" y="9144000"/>
                </a:lnTo>
                <a:lnTo>
                  <a:pt x="203200" y="9144000"/>
                </a:lnTo>
                <a:lnTo>
                  <a:pt x="203200" y="0"/>
                </a:lnTo>
                <a:close/>
              </a:path>
            </a:pathLst>
          </a:custGeom>
          <a:solidFill>
            <a:srgbClr val="FBF77C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18" name="object 6">
            <a:extLst>
              <a:ext uri="{FF2B5EF4-FFF2-40B4-BE49-F238E27FC236}">
                <a16:creationId xmlns:a16="http://schemas.microsoft.com/office/drawing/2014/main" id="{6503800B-7F25-8148-9478-003E8902E8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040394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203200" h="9144000">
                <a:moveTo>
                  <a:pt x="203200" y="0"/>
                </a:moveTo>
                <a:lnTo>
                  <a:pt x="0" y="0"/>
                </a:lnTo>
                <a:lnTo>
                  <a:pt x="0" y="9144000"/>
                </a:lnTo>
                <a:lnTo>
                  <a:pt x="203200" y="9144000"/>
                </a:lnTo>
                <a:lnTo>
                  <a:pt x="203200" y="0"/>
                </a:lnTo>
                <a:close/>
              </a:path>
            </a:pathLst>
          </a:custGeom>
          <a:solidFill>
            <a:srgbClr val="FBF77C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767" y="972671"/>
            <a:ext cx="4975412" cy="1035424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767" y="2232561"/>
            <a:ext cx="4975412" cy="395336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1.9.2021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sp>
        <p:nvSpPr>
          <p:cNvPr id="20" name="Kuvan paikkamerkki 2">
            <a:extLst>
              <a:ext uri="{FF2B5EF4-FFF2-40B4-BE49-F238E27FC236}">
                <a16:creationId xmlns:a16="http://schemas.microsoft.com/office/drawing/2014/main" id="{1574E7BA-A513-284B-B53F-EA5081479A5E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401594" y="152400"/>
            <a:ext cx="5486400" cy="6552000"/>
          </a:xfrm>
          <a:noFill/>
        </p:spPr>
        <p:txBody>
          <a:bodyPr anchor="ctr" anchorCtr="0"/>
          <a:lstStyle>
            <a:lvl1pPr marL="0" indent="0" algn="ctr">
              <a:buNone/>
              <a:defRPr sz="20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9164869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0013" y="972671"/>
            <a:ext cx="4501387" cy="1035424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0013" y="2244080"/>
            <a:ext cx="4975412" cy="3756492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1.9.2021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Suorakulmio 11">
            <a:extLst>
              <a:ext uri="{FF2B5EF4-FFF2-40B4-BE49-F238E27FC236}">
                <a16:creationId xmlns:a16="http://schemas.microsoft.com/office/drawing/2014/main" id="{832FD98A-B7A0-2C41-B3A1-AB4182E8B4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1606" y="0"/>
            <a:ext cx="5791994" cy="6858000"/>
          </a:xfrm>
          <a:prstGeom prst="rect">
            <a:avLst/>
          </a:prstGeom>
          <a:solidFill>
            <a:srgbClr val="63B4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object 4">
            <a:extLst>
              <a:ext uri="{FF2B5EF4-FFF2-40B4-BE49-F238E27FC236}">
                <a16:creationId xmlns:a16="http://schemas.microsoft.com/office/drawing/2014/main" id="{E50AB64A-D866-A345-B622-1EF8F830F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203200" h="9144000">
                <a:moveTo>
                  <a:pt x="203200" y="0"/>
                </a:moveTo>
                <a:lnTo>
                  <a:pt x="0" y="0"/>
                </a:lnTo>
                <a:lnTo>
                  <a:pt x="0" y="9144000"/>
                </a:lnTo>
                <a:lnTo>
                  <a:pt x="203200" y="9144000"/>
                </a:lnTo>
                <a:lnTo>
                  <a:pt x="203200" y="0"/>
                </a:lnTo>
                <a:close/>
              </a:path>
            </a:pathLst>
          </a:custGeom>
          <a:solidFill>
            <a:srgbClr val="FBF77C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14" name="object 6">
            <a:extLst>
              <a:ext uri="{FF2B5EF4-FFF2-40B4-BE49-F238E27FC236}">
                <a16:creationId xmlns:a16="http://schemas.microsoft.com/office/drawing/2014/main" id="{6E1CBA63-99C2-0B42-9465-FD2E364ACF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4360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203200" h="9144000">
                <a:moveTo>
                  <a:pt x="203200" y="0"/>
                </a:moveTo>
                <a:lnTo>
                  <a:pt x="0" y="0"/>
                </a:lnTo>
                <a:lnTo>
                  <a:pt x="0" y="9144000"/>
                </a:lnTo>
                <a:lnTo>
                  <a:pt x="203200" y="9144000"/>
                </a:lnTo>
                <a:lnTo>
                  <a:pt x="203200" y="0"/>
                </a:lnTo>
                <a:close/>
              </a:path>
            </a:pathLst>
          </a:custGeom>
          <a:solidFill>
            <a:srgbClr val="FBF77C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91AC06F1-8EA1-2F48-B6E1-D8886B94B18C}"/>
              </a:ext>
            </a:extLst>
          </p:cNvPr>
          <p:cNvSpPr txBox="1">
            <a:spLocks/>
          </p:cNvSpPr>
          <p:nvPr userDrawn="1"/>
        </p:nvSpPr>
        <p:spPr>
          <a:xfrm>
            <a:off x="4517417" y="6494929"/>
            <a:ext cx="900953" cy="226546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i-FI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6" name="Kuvan paikkamerkki 2">
            <a:extLst>
              <a:ext uri="{FF2B5EF4-FFF2-40B4-BE49-F238E27FC236}">
                <a16:creationId xmlns:a16="http://schemas.microsoft.com/office/drawing/2014/main" id="{95A63CB1-09AA-CD47-B1A7-2E21EC33A7C4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04800" y="152400"/>
            <a:ext cx="5486400" cy="6552000"/>
          </a:xfrm>
          <a:noFill/>
        </p:spPr>
        <p:txBody>
          <a:bodyPr anchor="ctr" anchorCtr="0"/>
          <a:lstStyle>
            <a:lvl1pPr marL="0" indent="0" algn="ctr">
              <a:buNone/>
              <a:defRPr sz="20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9891919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5">
            <a:extLst>
              <a:ext uri="{FF2B5EF4-FFF2-40B4-BE49-F238E27FC236}">
                <a16:creationId xmlns:a16="http://schemas.microsoft.com/office/drawing/2014/main" id="{BD7B8915-BABF-0B46-A787-0EF702C813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0394" y="6553200"/>
            <a:ext cx="10972800" cy="304800"/>
          </a:xfrm>
          <a:custGeom>
            <a:avLst/>
            <a:gdLst/>
            <a:ahLst/>
            <a:cxnLst/>
            <a:rect l="l" t="t" r="r" b="b"/>
            <a:pathLst>
              <a:path w="14630400" h="406400">
                <a:moveTo>
                  <a:pt x="14630400" y="0"/>
                </a:moveTo>
                <a:lnTo>
                  <a:pt x="0" y="0"/>
                </a:lnTo>
                <a:lnTo>
                  <a:pt x="0" y="406400"/>
                </a:lnTo>
                <a:lnTo>
                  <a:pt x="14630400" y="406400"/>
                </a:lnTo>
                <a:lnTo>
                  <a:pt x="14630400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15" name="Suorakulmio 8">
            <a:extLst>
              <a:ext uri="{FF2B5EF4-FFF2-40B4-BE49-F238E27FC236}">
                <a16:creationId xmlns:a16="http://schemas.microsoft.com/office/drawing/2014/main" id="{AED69F81-2EDB-7541-A9D7-4290F3C172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6553199"/>
            <a:ext cx="605912" cy="304800"/>
          </a:xfrm>
          <a:prstGeom prst="rect">
            <a:avLst/>
          </a:prstGeom>
          <a:solidFill>
            <a:srgbClr val="FFF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" name="Suorakulmio 9">
            <a:extLst>
              <a:ext uri="{FF2B5EF4-FFF2-40B4-BE49-F238E27FC236}">
                <a16:creationId xmlns:a16="http://schemas.microsoft.com/office/drawing/2014/main" id="{D3B42F1C-7D07-0A42-8672-3512365813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581606" y="6553199"/>
            <a:ext cx="614877" cy="304800"/>
          </a:xfrm>
          <a:prstGeom prst="rect">
            <a:avLst/>
          </a:prstGeom>
          <a:solidFill>
            <a:srgbClr val="FFF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1.9.2021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sp>
        <p:nvSpPr>
          <p:cNvPr id="19" name="Sisällön paikkamerkki 2">
            <a:extLst>
              <a:ext uri="{FF2B5EF4-FFF2-40B4-BE49-F238E27FC236}">
                <a16:creationId xmlns:a16="http://schemas.microsoft.com/office/drawing/2014/main" id="{BC018C0B-C8B9-1B4B-B3EF-394981D58A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2458" y="2301983"/>
            <a:ext cx="4706470" cy="396706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20" name="Sisällön paikkamerkki 2">
            <a:extLst>
              <a:ext uri="{FF2B5EF4-FFF2-40B4-BE49-F238E27FC236}">
                <a16:creationId xmlns:a16="http://schemas.microsoft.com/office/drawing/2014/main" id="{3DD578C4-B933-214E-BE95-D0A2A714DA5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749432" y="2301983"/>
            <a:ext cx="4706470" cy="396706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21" name="Tekstin paikkamerkki 12">
            <a:extLst>
              <a:ext uri="{FF2B5EF4-FFF2-40B4-BE49-F238E27FC236}">
                <a16:creationId xmlns:a16="http://schemas.microsoft.com/office/drawing/2014/main" id="{C0B2F69F-A4DF-AD43-BC22-CD12A86C3B4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30288" y="1333629"/>
            <a:ext cx="4702826" cy="923459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200" b="1"/>
            </a:lvl1pPr>
            <a:lvl2pPr marL="3587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2" name="Tekstin paikkamerkki 12">
            <a:extLst>
              <a:ext uri="{FF2B5EF4-FFF2-40B4-BE49-F238E27FC236}">
                <a16:creationId xmlns:a16="http://schemas.microsoft.com/office/drawing/2014/main" id="{DE5F8F09-FCCA-BF44-B351-38E41AD0110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48408" y="1333629"/>
            <a:ext cx="4702826" cy="923459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200" b="1"/>
            </a:lvl1pPr>
            <a:lvl2pPr marL="3587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3" name="bg object 16">
            <a:extLst>
              <a:ext uri="{FF2B5EF4-FFF2-40B4-BE49-F238E27FC236}">
                <a16:creationId xmlns:a16="http://schemas.microsoft.com/office/drawing/2014/main" id="{F269BDAA-E4AC-E04B-A3D5-487F5FE6A7F2}"/>
              </a:ext>
            </a:extLst>
          </p:cNvPr>
          <p:cNvSpPr/>
          <p:nvPr userDrawn="1"/>
        </p:nvSpPr>
        <p:spPr>
          <a:xfrm>
            <a:off x="6096794" y="342900"/>
            <a:ext cx="0" cy="5810250"/>
          </a:xfrm>
          <a:custGeom>
            <a:avLst/>
            <a:gdLst/>
            <a:ahLst/>
            <a:cxnLst/>
            <a:rect l="l" t="t" r="r" b="b"/>
            <a:pathLst>
              <a:path h="7747000">
                <a:moveTo>
                  <a:pt x="0" y="0"/>
                </a:moveTo>
                <a:lnTo>
                  <a:pt x="0" y="7747000"/>
                </a:lnTo>
              </a:path>
            </a:pathLst>
          </a:custGeom>
          <a:ln w="254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1013"/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24477DC3-7230-9B40-8A7F-8594D1C314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1339" y="71675"/>
            <a:ext cx="926924" cy="93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552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5">
            <a:extLst>
              <a:ext uri="{FF2B5EF4-FFF2-40B4-BE49-F238E27FC236}">
                <a16:creationId xmlns:a16="http://schemas.microsoft.com/office/drawing/2014/main" id="{BD7B8915-BABF-0B46-A787-0EF702C813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0394" y="6553200"/>
            <a:ext cx="10972800" cy="304800"/>
          </a:xfrm>
          <a:custGeom>
            <a:avLst/>
            <a:gdLst/>
            <a:ahLst/>
            <a:cxnLst/>
            <a:rect l="l" t="t" r="r" b="b"/>
            <a:pathLst>
              <a:path w="14630400" h="406400">
                <a:moveTo>
                  <a:pt x="14630400" y="0"/>
                </a:moveTo>
                <a:lnTo>
                  <a:pt x="0" y="0"/>
                </a:lnTo>
                <a:lnTo>
                  <a:pt x="0" y="406400"/>
                </a:lnTo>
                <a:lnTo>
                  <a:pt x="14630400" y="406400"/>
                </a:lnTo>
                <a:lnTo>
                  <a:pt x="1463040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15" name="Suorakulmio 8">
            <a:extLst>
              <a:ext uri="{FF2B5EF4-FFF2-40B4-BE49-F238E27FC236}">
                <a16:creationId xmlns:a16="http://schemas.microsoft.com/office/drawing/2014/main" id="{AED69F81-2EDB-7541-A9D7-4290F3C172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6553199"/>
            <a:ext cx="605912" cy="304800"/>
          </a:xfrm>
          <a:prstGeom prst="rect">
            <a:avLst/>
          </a:prstGeom>
          <a:solidFill>
            <a:srgbClr val="FFF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" name="Suorakulmio 9">
            <a:extLst>
              <a:ext uri="{FF2B5EF4-FFF2-40B4-BE49-F238E27FC236}">
                <a16:creationId xmlns:a16="http://schemas.microsoft.com/office/drawing/2014/main" id="{D3B42F1C-7D07-0A42-8672-3512365813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581606" y="6553199"/>
            <a:ext cx="614877" cy="304800"/>
          </a:xfrm>
          <a:prstGeom prst="rect">
            <a:avLst/>
          </a:prstGeom>
          <a:solidFill>
            <a:srgbClr val="FFF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1.9.2021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sp>
        <p:nvSpPr>
          <p:cNvPr id="23" name="bg object 16">
            <a:extLst>
              <a:ext uri="{FF2B5EF4-FFF2-40B4-BE49-F238E27FC236}">
                <a16:creationId xmlns:a16="http://schemas.microsoft.com/office/drawing/2014/main" id="{938DCC1E-DF1A-7147-B427-7B5A587B30BB}"/>
              </a:ext>
            </a:extLst>
          </p:cNvPr>
          <p:cNvSpPr/>
          <p:nvPr userDrawn="1"/>
        </p:nvSpPr>
        <p:spPr>
          <a:xfrm>
            <a:off x="6096794" y="342900"/>
            <a:ext cx="0" cy="5810250"/>
          </a:xfrm>
          <a:custGeom>
            <a:avLst/>
            <a:gdLst/>
            <a:ahLst/>
            <a:cxnLst/>
            <a:rect l="l" t="t" r="r" b="b"/>
            <a:pathLst>
              <a:path h="7747000">
                <a:moveTo>
                  <a:pt x="0" y="0"/>
                </a:moveTo>
                <a:lnTo>
                  <a:pt x="0" y="7747000"/>
                </a:lnTo>
              </a:path>
            </a:pathLst>
          </a:custGeom>
          <a:ln w="254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24" name="Sisällön paikkamerkki 2">
            <a:extLst>
              <a:ext uri="{FF2B5EF4-FFF2-40B4-BE49-F238E27FC236}">
                <a16:creationId xmlns:a16="http://schemas.microsoft.com/office/drawing/2014/main" id="{6E4DD20B-BAA0-9C40-AD12-5DBE03ECCA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2458" y="2301983"/>
            <a:ext cx="4706470" cy="396706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25" name="Sisällön paikkamerkki 2">
            <a:extLst>
              <a:ext uri="{FF2B5EF4-FFF2-40B4-BE49-F238E27FC236}">
                <a16:creationId xmlns:a16="http://schemas.microsoft.com/office/drawing/2014/main" id="{5447C2D6-F397-6343-8353-3804A5E3717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749432" y="2301983"/>
            <a:ext cx="4706470" cy="396706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26" name="Tekstin paikkamerkki 12">
            <a:extLst>
              <a:ext uri="{FF2B5EF4-FFF2-40B4-BE49-F238E27FC236}">
                <a16:creationId xmlns:a16="http://schemas.microsoft.com/office/drawing/2014/main" id="{9A58B1BD-811F-F549-B3A2-AEC66B5B4F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30288" y="1333629"/>
            <a:ext cx="4702826" cy="923459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200" b="1"/>
            </a:lvl1pPr>
            <a:lvl2pPr marL="3587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7" name="Tekstin paikkamerkki 12">
            <a:extLst>
              <a:ext uri="{FF2B5EF4-FFF2-40B4-BE49-F238E27FC236}">
                <a16:creationId xmlns:a16="http://schemas.microsoft.com/office/drawing/2014/main" id="{30B6ECF4-4A14-D640-B557-9C58C2630E9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48408" y="1333629"/>
            <a:ext cx="4702826" cy="923459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200" b="1"/>
            </a:lvl1pPr>
            <a:lvl2pPr marL="3587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5FDA2E3D-6B25-6C40-9732-F6C664F182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1339" y="71675"/>
            <a:ext cx="926924" cy="93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0240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5">
            <a:extLst>
              <a:ext uri="{FF2B5EF4-FFF2-40B4-BE49-F238E27FC236}">
                <a16:creationId xmlns:a16="http://schemas.microsoft.com/office/drawing/2014/main" id="{BD7B8915-BABF-0B46-A787-0EF702C813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0394" y="6553200"/>
            <a:ext cx="10972800" cy="304800"/>
          </a:xfrm>
          <a:custGeom>
            <a:avLst/>
            <a:gdLst/>
            <a:ahLst/>
            <a:cxnLst/>
            <a:rect l="l" t="t" r="r" b="b"/>
            <a:pathLst>
              <a:path w="14630400" h="406400">
                <a:moveTo>
                  <a:pt x="14630400" y="0"/>
                </a:moveTo>
                <a:lnTo>
                  <a:pt x="0" y="0"/>
                </a:lnTo>
                <a:lnTo>
                  <a:pt x="0" y="406400"/>
                </a:lnTo>
                <a:lnTo>
                  <a:pt x="14630400" y="406400"/>
                </a:lnTo>
                <a:lnTo>
                  <a:pt x="14630400" y="0"/>
                </a:lnTo>
                <a:close/>
              </a:path>
            </a:pathLst>
          </a:custGeom>
          <a:solidFill>
            <a:srgbClr val="63B4EC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15" name="Suorakulmio 8">
            <a:extLst>
              <a:ext uri="{FF2B5EF4-FFF2-40B4-BE49-F238E27FC236}">
                <a16:creationId xmlns:a16="http://schemas.microsoft.com/office/drawing/2014/main" id="{AED69F81-2EDB-7541-A9D7-4290F3C172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6553199"/>
            <a:ext cx="605912" cy="304800"/>
          </a:xfrm>
          <a:prstGeom prst="rect">
            <a:avLst/>
          </a:prstGeom>
          <a:solidFill>
            <a:srgbClr val="FFF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" name="Suorakulmio 9">
            <a:extLst>
              <a:ext uri="{FF2B5EF4-FFF2-40B4-BE49-F238E27FC236}">
                <a16:creationId xmlns:a16="http://schemas.microsoft.com/office/drawing/2014/main" id="{D3B42F1C-7D07-0A42-8672-3512365813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581606" y="6553199"/>
            <a:ext cx="614877" cy="304800"/>
          </a:xfrm>
          <a:prstGeom prst="rect">
            <a:avLst/>
          </a:prstGeom>
          <a:solidFill>
            <a:srgbClr val="FFF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1.9.2021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sp>
        <p:nvSpPr>
          <p:cNvPr id="21" name="bg object 16">
            <a:extLst>
              <a:ext uri="{FF2B5EF4-FFF2-40B4-BE49-F238E27FC236}">
                <a16:creationId xmlns:a16="http://schemas.microsoft.com/office/drawing/2014/main" id="{9B95820B-1EBC-1B4D-A835-A97C2C6EEE59}"/>
              </a:ext>
            </a:extLst>
          </p:cNvPr>
          <p:cNvSpPr/>
          <p:nvPr userDrawn="1"/>
        </p:nvSpPr>
        <p:spPr>
          <a:xfrm>
            <a:off x="6096794" y="342900"/>
            <a:ext cx="0" cy="5810250"/>
          </a:xfrm>
          <a:custGeom>
            <a:avLst/>
            <a:gdLst/>
            <a:ahLst/>
            <a:cxnLst/>
            <a:rect l="l" t="t" r="r" b="b"/>
            <a:pathLst>
              <a:path h="7747000">
                <a:moveTo>
                  <a:pt x="0" y="0"/>
                </a:moveTo>
                <a:lnTo>
                  <a:pt x="0" y="7747000"/>
                </a:lnTo>
              </a:path>
            </a:pathLst>
          </a:custGeom>
          <a:ln w="254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22" name="Sisällön paikkamerkki 2">
            <a:extLst>
              <a:ext uri="{FF2B5EF4-FFF2-40B4-BE49-F238E27FC236}">
                <a16:creationId xmlns:a16="http://schemas.microsoft.com/office/drawing/2014/main" id="{C8183E1A-911B-2545-AD5C-34620C37C3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2458" y="2301983"/>
            <a:ext cx="4706470" cy="396706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23" name="Sisällön paikkamerkki 2">
            <a:extLst>
              <a:ext uri="{FF2B5EF4-FFF2-40B4-BE49-F238E27FC236}">
                <a16:creationId xmlns:a16="http://schemas.microsoft.com/office/drawing/2014/main" id="{549E12E4-13BD-6642-BCEE-B302E054806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749432" y="2301983"/>
            <a:ext cx="4706470" cy="396706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24" name="Tekstin paikkamerkki 12">
            <a:extLst>
              <a:ext uri="{FF2B5EF4-FFF2-40B4-BE49-F238E27FC236}">
                <a16:creationId xmlns:a16="http://schemas.microsoft.com/office/drawing/2014/main" id="{AB328902-814A-F646-9048-DD83420C10B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30288" y="1333629"/>
            <a:ext cx="4702826" cy="923459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200" b="1"/>
            </a:lvl1pPr>
            <a:lvl2pPr marL="3587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5" name="Tekstin paikkamerkki 12">
            <a:extLst>
              <a:ext uri="{FF2B5EF4-FFF2-40B4-BE49-F238E27FC236}">
                <a16:creationId xmlns:a16="http://schemas.microsoft.com/office/drawing/2014/main" id="{40121E50-354C-334B-B86B-8953BF9B5C6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48408" y="1333629"/>
            <a:ext cx="4702826" cy="923459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200" b="1"/>
            </a:lvl1pPr>
            <a:lvl2pPr marL="3587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61CABA38-7D16-A841-8A06-1CBD0A016D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1339" y="71675"/>
            <a:ext cx="926924" cy="93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560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173" y="616494"/>
            <a:ext cx="9566031" cy="699263"/>
          </a:xfrm>
        </p:spPr>
        <p:txBody>
          <a:bodyPr/>
          <a:lstStyle>
            <a:lvl1pPr>
              <a:defRPr sz="2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173" y="1452282"/>
            <a:ext cx="4824477" cy="287146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912EBAE-AC30-4E0F-AAAF-B30B5A410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A5A82-890C-4180-9378-4C3663991DD9}" type="datetime1">
              <a:rPr lang="fi-FI" smtClean="0"/>
              <a:t>14.12.2022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8236571-27B9-4D2F-97EC-50A2CAD28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4B7A9FE-A16E-475C-84D0-E353A4F6C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7DDA8129-208E-49E9-A740-9C43AEEAF71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43573" y="1452282"/>
            <a:ext cx="4824477" cy="287146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B9B96D50-2B07-424D-9880-DF9CFBF56F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7238" y="4418910"/>
            <a:ext cx="10306050" cy="188672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742812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5">
            <a:extLst>
              <a:ext uri="{FF2B5EF4-FFF2-40B4-BE49-F238E27FC236}">
                <a16:creationId xmlns:a16="http://schemas.microsoft.com/office/drawing/2014/main" id="{BD7B8915-BABF-0B46-A787-0EF702C813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0394" y="6553200"/>
            <a:ext cx="10972800" cy="304800"/>
          </a:xfrm>
          <a:custGeom>
            <a:avLst/>
            <a:gdLst/>
            <a:ahLst/>
            <a:cxnLst/>
            <a:rect l="l" t="t" r="r" b="b"/>
            <a:pathLst>
              <a:path w="14630400" h="406400">
                <a:moveTo>
                  <a:pt x="14630400" y="0"/>
                </a:moveTo>
                <a:lnTo>
                  <a:pt x="0" y="0"/>
                </a:lnTo>
                <a:lnTo>
                  <a:pt x="0" y="406400"/>
                </a:lnTo>
                <a:lnTo>
                  <a:pt x="14630400" y="406400"/>
                </a:lnTo>
                <a:lnTo>
                  <a:pt x="14630400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15" name="Suorakulmio 8">
            <a:extLst>
              <a:ext uri="{FF2B5EF4-FFF2-40B4-BE49-F238E27FC236}">
                <a16:creationId xmlns:a16="http://schemas.microsoft.com/office/drawing/2014/main" id="{AED69F81-2EDB-7541-A9D7-4290F3C172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6553199"/>
            <a:ext cx="605912" cy="304800"/>
          </a:xfrm>
          <a:prstGeom prst="rect">
            <a:avLst/>
          </a:prstGeom>
          <a:solidFill>
            <a:srgbClr val="FFF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" name="Suorakulmio 9">
            <a:extLst>
              <a:ext uri="{FF2B5EF4-FFF2-40B4-BE49-F238E27FC236}">
                <a16:creationId xmlns:a16="http://schemas.microsoft.com/office/drawing/2014/main" id="{D3B42F1C-7D07-0A42-8672-3512365813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581606" y="6553199"/>
            <a:ext cx="614877" cy="304800"/>
          </a:xfrm>
          <a:prstGeom prst="rect">
            <a:avLst/>
          </a:prstGeom>
          <a:solidFill>
            <a:srgbClr val="FFF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588" y="1940262"/>
            <a:ext cx="4706470" cy="222797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1.9.2021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2D354ACF-D7F6-4E2C-8A78-3A981EE96AC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69424" y="1940262"/>
            <a:ext cx="4706470" cy="222797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3" name="Tekstin paikkamerkki 12">
            <a:extLst>
              <a:ext uri="{FF2B5EF4-FFF2-40B4-BE49-F238E27FC236}">
                <a16:creationId xmlns:a16="http://schemas.microsoft.com/office/drawing/2014/main" id="{C0A04983-7A53-46C0-A8DF-CABFC024F6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20775" y="1013479"/>
            <a:ext cx="4702826" cy="71611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/>
            </a:lvl1pPr>
            <a:lvl2pPr marL="3587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4" name="Tekstin paikkamerkki 12">
            <a:extLst>
              <a:ext uri="{FF2B5EF4-FFF2-40B4-BE49-F238E27FC236}">
                <a16:creationId xmlns:a16="http://schemas.microsoft.com/office/drawing/2014/main" id="{7A8AC242-8722-4EC4-B19A-D485B244A75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68400" y="1013479"/>
            <a:ext cx="4554704" cy="71611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/>
            </a:lvl1pPr>
            <a:lvl2pPr marL="3587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9" name="Sisällön paikkamerkki 2">
            <a:extLst>
              <a:ext uri="{FF2B5EF4-FFF2-40B4-BE49-F238E27FC236}">
                <a16:creationId xmlns:a16="http://schemas.microsoft.com/office/drawing/2014/main" id="{4444E960-96F4-3C43-8264-97C702A39D22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1120587" y="4291576"/>
            <a:ext cx="9950635" cy="155294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3387CBC3-79DD-EC48-B37E-B445F279A9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1339" y="71675"/>
            <a:ext cx="926924" cy="93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4844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5">
            <a:extLst>
              <a:ext uri="{FF2B5EF4-FFF2-40B4-BE49-F238E27FC236}">
                <a16:creationId xmlns:a16="http://schemas.microsoft.com/office/drawing/2014/main" id="{BD7B8915-BABF-0B46-A787-0EF702C813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0394" y="6553200"/>
            <a:ext cx="10972800" cy="304800"/>
          </a:xfrm>
          <a:custGeom>
            <a:avLst/>
            <a:gdLst/>
            <a:ahLst/>
            <a:cxnLst/>
            <a:rect l="l" t="t" r="r" b="b"/>
            <a:pathLst>
              <a:path w="14630400" h="406400">
                <a:moveTo>
                  <a:pt x="14630400" y="0"/>
                </a:moveTo>
                <a:lnTo>
                  <a:pt x="0" y="0"/>
                </a:lnTo>
                <a:lnTo>
                  <a:pt x="0" y="406400"/>
                </a:lnTo>
                <a:lnTo>
                  <a:pt x="14630400" y="406400"/>
                </a:lnTo>
                <a:lnTo>
                  <a:pt x="1463040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15" name="Suorakulmio 8">
            <a:extLst>
              <a:ext uri="{FF2B5EF4-FFF2-40B4-BE49-F238E27FC236}">
                <a16:creationId xmlns:a16="http://schemas.microsoft.com/office/drawing/2014/main" id="{AED69F81-2EDB-7541-A9D7-4290F3C172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6553199"/>
            <a:ext cx="605912" cy="304800"/>
          </a:xfrm>
          <a:prstGeom prst="rect">
            <a:avLst/>
          </a:prstGeom>
          <a:solidFill>
            <a:srgbClr val="FFF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" name="Suorakulmio 9">
            <a:extLst>
              <a:ext uri="{FF2B5EF4-FFF2-40B4-BE49-F238E27FC236}">
                <a16:creationId xmlns:a16="http://schemas.microsoft.com/office/drawing/2014/main" id="{D3B42F1C-7D07-0A42-8672-3512365813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581606" y="6553199"/>
            <a:ext cx="614877" cy="304800"/>
          </a:xfrm>
          <a:prstGeom prst="rect">
            <a:avLst/>
          </a:prstGeom>
          <a:solidFill>
            <a:srgbClr val="FFF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588" y="1940262"/>
            <a:ext cx="4706470" cy="222797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1.9.2021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2D354ACF-D7F6-4E2C-8A78-3A981EE96AC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69424" y="1940262"/>
            <a:ext cx="4706470" cy="222797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3" name="Tekstin paikkamerkki 12">
            <a:extLst>
              <a:ext uri="{FF2B5EF4-FFF2-40B4-BE49-F238E27FC236}">
                <a16:creationId xmlns:a16="http://schemas.microsoft.com/office/drawing/2014/main" id="{C0A04983-7A53-46C0-A8DF-CABFC024F6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20775" y="1013479"/>
            <a:ext cx="4702826" cy="71611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/>
            </a:lvl1pPr>
            <a:lvl2pPr marL="3587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4" name="Tekstin paikkamerkki 12">
            <a:extLst>
              <a:ext uri="{FF2B5EF4-FFF2-40B4-BE49-F238E27FC236}">
                <a16:creationId xmlns:a16="http://schemas.microsoft.com/office/drawing/2014/main" id="{7A8AC242-8722-4EC4-B19A-D485B244A75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68400" y="1013479"/>
            <a:ext cx="4544765" cy="71611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/>
            </a:lvl1pPr>
            <a:lvl2pPr marL="3587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9" name="Sisällön paikkamerkki 2">
            <a:extLst>
              <a:ext uri="{FF2B5EF4-FFF2-40B4-BE49-F238E27FC236}">
                <a16:creationId xmlns:a16="http://schemas.microsoft.com/office/drawing/2014/main" id="{4444E960-96F4-3C43-8264-97C702A39D22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1120587" y="4291576"/>
            <a:ext cx="9950635" cy="155294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95F21414-F751-7141-AB42-1A85CF3554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1339" y="71675"/>
            <a:ext cx="926924" cy="93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1383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5">
            <a:extLst>
              <a:ext uri="{FF2B5EF4-FFF2-40B4-BE49-F238E27FC236}">
                <a16:creationId xmlns:a16="http://schemas.microsoft.com/office/drawing/2014/main" id="{BD7B8915-BABF-0B46-A787-0EF702C813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0394" y="6553200"/>
            <a:ext cx="10972800" cy="304800"/>
          </a:xfrm>
          <a:custGeom>
            <a:avLst/>
            <a:gdLst/>
            <a:ahLst/>
            <a:cxnLst/>
            <a:rect l="l" t="t" r="r" b="b"/>
            <a:pathLst>
              <a:path w="14630400" h="406400">
                <a:moveTo>
                  <a:pt x="14630400" y="0"/>
                </a:moveTo>
                <a:lnTo>
                  <a:pt x="0" y="0"/>
                </a:lnTo>
                <a:lnTo>
                  <a:pt x="0" y="406400"/>
                </a:lnTo>
                <a:lnTo>
                  <a:pt x="14630400" y="406400"/>
                </a:lnTo>
                <a:lnTo>
                  <a:pt x="14630400" y="0"/>
                </a:lnTo>
                <a:close/>
              </a:path>
            </a:pathLst>
          </a:custGeom>
          <a:solidFill>
            <a:srgbClr val="63B4EC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15" name="Suorakulmio 8">
            <a:extLst>
              <a:ext uri="{FF2B5EF4-FFF2-40B4-BE49-F238E27FC236}">
                <a16:creationId xmlns:a16="http://schemas.microsoft.com/office/drawing/2014/main" id="{AED69F81-2EDB-7541-A9D7-4290F3C172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6553199"/>
            <a:ext cx="605912" cy="304800"/>
          </a:xfrm>
          <a:prstGeom prst="rect">
            <a:avLst/>
          </a:prstGeom>
          <a:solidFill>
            <a:srgbClr val="FFF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" name="Suorakulmio 9">
            <a:extLst>
              <a:ext uri="{FF2B5EF4-FFF2-40B4-BE49-F238E27FC236}">
                <a16:creationId xmlns:a16="http://schemas.microsoft.com/office/drawing/2014/main" id="{D3B42F1C-7D07-0A42-8672-3512365813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581606" y="6553199"/>
            <a:ext cx="614877" cy="304800"/>
          </a:xfrm>
          <a:prstGeom prst="rect">
            <a:avLst/>
          </a:prstGeom>
          <a:solidFill>
            <a:srgbClr val="FFF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588" y="1940262"/>
            <a:ext cx="4706470" cy="222797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1.9.2021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2D354ACF-D7F6-4E2C-8A78-3A981EE96AC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69424" y="1940262"/>
            <a:ext cx="4706470" cy="222797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3" name="Tekstin paikkamerkki 12">
            <a:extLst>
              <a:ext uri="{FF2B5EF4-FFF2-40B4-BE49-F238E27FC236}">
                <a16:creationId xmlns:a16="http://schemas.microsoft.com/office/drawing/2014/main" id="{C0A04983-7A53-46C0-A8DF-CABFC024F6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20775" y="1013479"/>
            <a:ext cx="4702826" cy="71611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/>
            </a:lvl1pPr>
            <a:lvl2pPr marL="3587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4" name="Tekstin paikkamerkki 12">
            <a:extLst>
              <a:ext uri="{FF2B5EF4-FFF2-40B4-BE49-F238E27FC236}">
                <a16:creationId xmlns:a16="http://schemas.microsoft.com/office/drawing/2014/main" id="{7A8AC242-8722-4EC4-B19A-D485B244A75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68400" y="1013479"/>
            <a:ext cx="4564643" cy="71611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/>
            </a:lvl1pPr>
            <a:lvl2pPr marL="3587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9" name="Sisällön paikkamerkki 2">
            <a:extLst>
              <a:ext uri="{FF2B5EF4-FFF2-40B4-BE49-F238E27FC236}">
                <a16:creationId xmlns:a16="http://schemas.microsoft.com/office/drawing/2014/main" id="{4444E960-96F4-3C43-8264-97C702A39D22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1120587" y="4291576"/>
            <a:ext cx="9950635" cy="155294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54CB1B05-070E-8D43-96D6-F13C00E1C4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1339" y="71675"/>
            <a:ext cx="926924" cy="93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5751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>
            <a:extLst>
              <a:ext uri="{FF2B5EF4-FFF2-40B4-BE49-F238E27FC236}">
                <a16:creationId xmlns:a16="http://schemas.microsoft.com/office/drawing/2014/main" id="{1AE1ED7D-0B42-4C14-BAC8-31EA1BE41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7040" y="5957246"/>
            <a:ext cx="1980734" cy="292062"/>
          </a:xfrm>
          <a:prstGeom prst="rect">
            <a:avLst/>
          </a:prstGeom>
        </p:spPr>
      </p:pic>
      <p:sp>
        <p:nvSpPr>
          <p:cNvPr id="11" name="Suorakulmio 16">
            <a:extLst>
              <a:ext uri="{FF2B5EF4-FFF2-40B4-BE49-F238E27FC236}">
                <a16:creationId xmlns:a16="http://schemas.microsoft.com/office/drawing/2014/main" id="{17C34485-59C6-974A-A2D4-13EFFC5382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49505" y="1"/>
            <a:ext cx="11887199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Suorakulmio 8">
            <a:extLst>
              <a:ext uri="{FF2B5EF4-FFF2-40B4-BE49-F238E27FC236}">
                <a16:creationId xmlns:a16="http://schemas.microsoft.com/office/drawing/2014/main" id="{C49EED9C-ED9D-1E4F-AE3D-5BF75E3CFC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"/>
            <a:ext cx="149505" cy="3429000"/>
          </a:xfrm>
          <a:prstGeom prst="rect">
            <a:avLst/>
          </a:prstGeom>
          <a:solidFill>
            <a:srgbClr val="FFF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Suorakulmio 9">
            <a:extLst>
              <a:ext uri="{FF2B5EF4-FFF2-40B4-BE49-F238E27FC236}">
                <a16:creationId xmlns:a16="http://schemas.microsoft.com/office/drawing/2014/main" id="{C1250628-096E-D74A-BDD2-8CACD424B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036703" y="1"/>
            <a:ext cx="159779" cy="3429000"/>
          </a:xfrm>
          <a:prstGeom prst="rect">
            <a:avLst/>
          </a:prstGeom>
          <a:solidFill>
            <a:srgbClr val="FFF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Kuvan paikkamerkki 2">
            <a:extLst>
              <a:ext uri="{FF2B5EF4-FFF2-40B4-BE49-F238E27FC236}">
                <a16:creationId xmlns:a16="http://schemas.microsoft.com/office/drawing/2014/main" id="{D4256EEF-DEEA-2C4D-A6DA-EDABA7F6F39F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98215" y="152401"/>
            <a:ext cx="11593467" cy="3124200"/>
          </a:xfrm>
          <a:noFill/>
        </p:spPr>
        <p:txBody>
          <a:bodyPr anchor="ctr" anchorCtr="0"/>
          <a:lstStyle>
            <a:lvl1pPr marL="0" indent="0" algn="ctr">
              <a:buNone/>
              <a:defRPr sz="20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421CD4E8-9E8C-9941-9FAF-8B4BCB5683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948" y="4834018"/>
            <a:ext cx="1087181" cy="1098485"/>
          </a:xfrm>
          <a:prstGeom prst="rect">
            <a:avLst/>
          </a:prstGeom>
        </p:spPr>
      </p:pic>
      <p:sp>
        <p:nvSpPr>
          <p:cNvPr id="24" name="Tekstin paikkamerkki 3">
            <a:extLst>
              <a:ext uri="{FF2B5EF4-FFF2-40B4-BE49-F238E27FC236}">
                <a16:creationId xmlns:a16="http://schemas.microsoft.com/office/drawing/2014/main" id="{2E072E2F-45B5-1E4F-B182-926E01C09D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5459" y="4410768"/>
            <a:ext cx="7939143" cy="666842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fi-FI"/>
              <a:t>Etunimi Sukunimi, </a:t>
            </a:r>
            <a:r>
              <a:rPr lang="fi-FI" err="1"/>
              <a:t>etunimi.sukunimi@email.fi</a:t>
            </a:r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0EEC297-A341-0F4E-AC6D-ECE5B242EBD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6974" y="3592513"/>
            <a:ext cx="7928386" cy="710546"/>
          </a:xfrm>
        </p:spPr>
        <p:txBody>
          <a:bodyPr/>
          <a:lstStyle>
            <a:lvl1pPr marL="0" indent="0">
              <a:buNone/>
              <a:defRPr sz="4100" b="1"/>
            </a:lvl1pPr>
          </a:lstStyle>
          <a:p>
            <a:pPr lvl="0"/>
            <a:r>
              <a:rPr lang="fi-FI"/>
              <a:t>Kiitos!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C89D09DC-8D62-3C4B-A31D-488543DD552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5000" y="5195944"/>
            <a:ext cx="7970838" cy="97894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000"/>
            </a:lvl1pPr>
          </a:lstStyle>
          <a:p>
            <a:pPr lvl="0"/>
            <a:r>
              <a:rPr lang="fi-FI"/>
              <a:t>Twitter: @</a:t>
            </a:r>
            <a:r>
              <a:rPr lang="fi-FI" err="1"/>
              <a:t>LU_sote</a:t>
            </a:r>
            <a:br>
              <a:rPr lang="fi-FI"/>
            </a:br>
            <a:r>
              <a:rPr lang="fi-FI"/>
              <a:t>Facebook: @</a:t>
            </a:r>
            <a:r>
              <a:rPr lang="fi-FI" err="1"/>
              <a:t>LansiUudenmaanSote</a:t>
            </a:r>
            <a:br>
              <a:rPr lang="fi-FI"/>
            </a:br>
            <a:r>
              <a:rPr lang="fi-FI" err="1"/>
              <a:t>www.lu-palvelut.fi</a:t>
            </a:r>
            <a:r>
              <a:rPr lang="fi-FI"/>
              <a:t>/</a:t>
            </a:r>
            <a:r>
              <a:rPr lang="fi-FI" err="1"/>
              <a:t>sote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514506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>
            <a:extLst>
              <a:ext uri="{FF2B5EF4-FFF2-40B4-BE49-F238E27FC236}">
                <a16:creationId xmlns:a16="http://schemas.microsoft.com/office/drawing/2014/main" id="{1AE1ED7D-0B42-4C14-BAC8-31EA1BE41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7040" y="5957246"/>
            <a:ext cx="1980734" cy="292062"/>
          </a:xfrm>
          <a:prstGeom prst="rect">
            <a:avLst/>
          </a:prstGeom>
        </p:spPr>
      </p:pic>
      <p:sp>
        <p:nvSpPr>
          <p:cNvPr id="11" name="Suorakulmio 16">
            <a:extLst>
              <a:ext uri="{FF2B5EF4-FFF2-40B4-BE49-F238E27FC236}">
                <a16:creationId xmlns:a16="http://schemas.microsoft.com/office/drawing/2014/main" id="{DEEE1D7F-894E-124B-B077-6FE24999BD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49505" y="1"/>
            <a:ext cx="11887199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Suorakulmio 8">
            <a:extLst>
              <a:ext uri="{FF2B5EF4-FFF2-40B4-BE49-F238E27FC236}">
                <a16:creationId xmlns:a16="http://schemas.microsoft.com/office/drawing/2014/main" id="{4DA83499-9696-9A40-8170-8D25437C8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"/>
            <a:ext cx="149505" cy="3429000"/>
          </a:xfrm>
          <a:prstGeom prst="rect">
            <a:avLst/>
          </a:prstGeom>
          <a:solidFill>
            <a:srgbClr val="FFF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Suorakulmio 9">
            <a:extLst>
              <a:ext uri="{FF2B5EF4-FFF2-40B4-BE49-F238E27FC236}">
                <a16:creationId xmlns:a16="http://schemas.microsoft.com/office/drawing/2014/main" id="{82D80527-0907-8D45-81D6-76ABC1C91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036703" y="1"/>
            <a:ext cx="159779" cy="3429000"/>
          </a:xfrm>
          <a:prstGeom prst="rect">
            <a:avLst/>
          </a:prstGeom>
          <a:solidFill>
            <a:srgbClr val="FFF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Kuvan paikkamerkki 2">
            <a:extLst>
              <a:ext uri="{FF2B5EF4-FFF2-40B4-BE49-F238E27FC236}">
                <a16:creationId xmlns:a16="http://schemas.microsoft.com/office/drawing/2014/main" id="{EBB92383-DCA4-7743-8F7F-65DE95953D37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98215" y="152401"/>
            <a:ext cx="11593467" cy="3124200"/>
          </a:xfrm>
          <a:noFill/>
        </p:spPr>
        <p:txBody>
          <a:bodyPr anchor="ctr" anchorCtr="0"/>
          <a:lstStyle>
            <a:lvl1pPr marL="0" indent="0" algn="ctr">
              <a:buNone/>
              <a:defRPr sz="20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6674F8A5-0C28-7E47-8537-C67E5459679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948" y="4834018"/>
            <a:ext cx="1087181" cy="1098485"/>
          </a:xfrm>
          <a:prstGeom prst="rect">
            <a:avLst/>
          </a:prstGeom>
        </p:spPr>
      </p:pic>
      <p:sp>
        <p:nvSpPr>
          <p:cNvPr id="20" name="Tekstin paikkamerkki 3">
            <a:extLst>
              <a:ext uri="{FF2B5EF4-FFF2-40B4-BE49-F238E27FC236}">
                <a16:creationId xmlns:a16="http://schemas.microsoft.com/office/drawing/2014/main" id="{D63F976B-97C0-F04F-9A7F-D9DA5F5F071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5459" y="4410768"/>
            <a:ext cx="7939143" cy="666842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fi-FI"/>
              <a:t>Etunimi Sukunimi, </a:t>
            </a:r>
            <a:r>
              <a:rPr lang="fi-FI" err="1"/>
              <a:t>etunimi.sukunimi@email.fi</a:t>
            </a:r>
            <a:endParaRPr lang="fi-FI"/>
          </a:p>
        </p:txBody>
      </p:sp>
      <p:sp>
        <p:nvSpPr>
          <p:cNvPr id="21" name="Tekstin paikkamerkki 2">
            <a:extLst>
              <a:ext uri="{FF2B5EF4-FFF2-40B4-BE49-F238E27FC236}">
                <a16:creationId xmlns:a16="http://schemas.microsoft.com/office/drawing/2014/main" id="{8A05A545-1EC5-9449-86EB-1D360C5475D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6974" y="3592513"/>
            <a:ext cx="7928386" cy="710546"/>
          </a:xfrm>
        </p:spPr>
        <p:txBody>
          <a:bodyPr/>
          <a:lstStyle>
            <a:lvl1pPr marL="0" indent="0">
              <a:buNone/>
              <a:defRPr sz="4100" b="1"/>
            </a:lvl1pPr>
          </a:lstStyle>
          <a:p>
            <a:pPr lvl="0"/>
            <a:r>
              <a:rPr lang="fi-FI"/>
              <a:t>Kiitos!</a:t>
            </a:r>
          </a:p>
        </p:txBody>
      </p:sp>
      <p:sp>
        <p:nvSpPr>
          <p:cNvPr id="25" name="Tekstin paikkamerkki 6">
            <a:extLst>
              <a:ext uri="{FF2B5EF4-FFF2-40B4-BE49-F238E27FC236}">
                <a16:creationId xmlns:a16="http://schemas.microsoft.com/office/drawing/2014/main" id="{091FC103-FFC3-1441-9BD5-AF46513A406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5000" y="5195944"/>
            <a:ext cx="7970838" cy="97894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000"/>
            </a:lvl1pPr>
          </a:lstStyle>
          <a:p>
            <a:pPr lvl="0"/>
            <a:r>
              <a:rPr lang="fi-FI"/>
              <a:t>Twitter: @</a:t>
            </a:r>
            <a:r>
              <a:rPr lang="fi-FI" err="1"/>
              <a:t>LU_sote</a:t>
            </a:r>
            <a:br>
              <a:rPr lang="fi-FI"/>
            </a:br>
            <a:r>
              <a:rPr lang="fi-FI"/>
              <a:t>Facebook: @</a:t>
            </a:r>
            <a:r>
              <a:rPr lang="fi-FI" err="1"/>
              <a:t>LansiUudenmaanSote</a:t>
            </a:r>
            <a:br>
              <a:rPr lang="fi-FI"/>
            </a:br>
            <a:r>
              <a:rPr lang="fi-FI" err="1"/>
              <a:t>www.lu-palvelut.fi</a:t>
            </a:r>
            <a:r>
              <a:rPr lang="fi-FI"/>
              <a:t>/</a:t>
            </a:r>
            <a:r>
              <a:rPr lang="fi-FI" err="1"/>
              <a:t>sote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738667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6">
            <a:extLst>
              <a:ext uri="{FF2B5EF4-FFF2-40B4-BE49-F238E27FC236}">
                <a16:creationId xmlns:a16="http://schemas.microsoft.com/office/drawing/2014/main" id="{EB265CBF-938A-1B49-8912-06DF27F41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49505" y="1"/>
            <a:ext cx="11887199" cy="3429000"/>
          </a:xfrm>
          <a:prstGeom prst="rect">
            <a:avLst/>
          </a:prstGeom>
          <a:solidFill>
            <a:srgbClr val="63B4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Suorakulmio 8">
            <a:extLst>
              <a:ext uri="{FF2B5EF4-FFF2-40B4-BE49-F238E27FC236}">
                <a16:creationId xmlns:a16="http://schemas.microsoft.com/office/drawing/2014/main" id="{040173B9-C27B-9743-9A52-83A232F5F7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"/>
            <a:ext cx="149505" cy="3429000"/>
          </a:xfrm>
          <a:prstGeom prst="rect">
            <a:avLst/>
          </a:prstGeom>
          <a:solidFill>
            <a:srgbClr val="FFF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Suorakulmio 9">
            <a:extLst>
              <a:ext uri="{FF2B5EF4-FFF2-40B4-BE49-F238E27FC236}">
                <a16:creationId xmlns:a16="http://schemas.microsoft.com/office/drawing/2014/main" id="{96DD1A0D-0CD2-7248-8322-1A576B74A5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036703" y="1"/>
            <a:ext cx="159779" cy="3429000"/>
          </a:xfrm>
          <a:prstGeom prst="rect">
            <a:avLst/>
          </a:prstGeom>
          <a:solidFill>
            <a:srgbClr val="FFF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Kuvan paikkamerkki 2">
            <a:extLst>
              <a:ext uri="{FF2B5EF4-FFF2-40B4-BE49-F238E27FC236}">
                <a16:creationId xmlns:a16="http://schemas.microsoft.com/office/drawing/2014/main" id="{496C3EB9-6408-C04C-869C-18960185B71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98215" y="152401"/>
            <a:ext cx="11593467" cy="3124200"/>
          </a:xfrm>
          <a:noFill/>
        </p:spPr>
        <p:txBody>
          <a:bodyPr anchor="ctr" anchorCtr="0"/>
          <a:lstStyle>
            <a:lvl1pPr marL="0" indent="0" algn="ctr">
              <a:buNone/>
              <a:defRPr sz="20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3AD4D2B-157A-D241-85C0-FB52EAB778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5819774"/>
            <a:ext cx="1938057" cy="436745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F3D89748-1F52-C442-ADD8-83C5C0A3B6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948" y="4834018"/>
            <a:ext cx="1087181" cy="1098485"/>
          </a:xfrm>
          <a:prstGeom prst="rect">
            <a:avLst/>
          </a:prstGeom>
        </p:spPr>
      </p:pic>
      <p:sp>
        <p:nvSpPr>
          <p:cNvPr id="19" name="Tekstin paikkamerkki 3">
            <a:extLst>
              <a:ext uri="{FF2B5EF4-FFF2-40B4-BE49-F238E27FC236}">
                <a16:creationId xmlns:a16="http://schemas.microsoft.com/office/drawing/2014/main" id="{D84CF814-4FD2-5C44-A460-7B1403DB36D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5459" y="4410768"/>
            <a:ext cx="7939143" cy="666842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fi-FI"/>
              <a:t>Etunimi Sukunimi, </a:t>
            </a:r>
            <a:r>
              <a:rPr lang="fi-FI" err="1"/>
              <a:t>etunimi.sukunimi@email.fi</a:t>
            </a:r>
            <a:endParaRPr lang="fi-FI"/>
          </a:p>
        </p:txBody>
      </p:sp>
      <p:sp>
        <p:nvSpPr>
          <p:cNvPr id="20" name="Tekstin paikkamerkki 2">
            <a:extLst>
              <a:ext uri="{FF2B5EF4-FFF2-40B4-BE49-F238E27FC236}">
                <a16:creationId xmlns:a16="http://schemas.microsoft.com/office/drawing/2014/main" id="{D50049DA-6038-7A4E-8A1D-5FCB0BE60C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6974" y="3592513"/>
            <a:ext cx="7928386" cy="710546"/>
          </a:xfrm>
        </p:spPr>
        <p:txBody>
          <a:bodyPr/>
          <a:lstStyle>
            <a:lvl1pPr marL="0" indent="0">
              <a:buNone/>
              <a:defRPr sz="4100" b="1"/>
            </a:lvl1pPr>
          </a:lstStyle>
          <a:p>
            <a:pPr lvl="0"/>
            <a:r>
              <a:rPr lang="fi-FI" err="1"/>
              <a:t>Tack</a:t>
            </a:r>
            <a:r>
              <a:rPr lang="fi-FI"/>
              <a:t>!</a:t>
            </a:r>
          </a:p>
        </p:txBody>
      </p:sp>
      <p:sp>
        <p:nvSpPr>
          <p:cNvPr id="24" name="Tekstin paikkamerkki 6">
            <a:extLst>
              <a:ext uri="{FF2B5EF4-FFF2-40B4-BE49-F238E27FC236}">
                <a16:creationId xmlns:a16="http://schemas.microsoft.com/office/drawing/2014/main" id="{1CC14C44-A4D3-3A42-9E8B-CCC2F4AFA3A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5000" y="5195944"/>
            <a:ext cx="7970838" cy="97894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000"/>
            </a:lvl1pPr>
          </a:lstStyle>
          <a:p>
            <a:pPr lvl="0"/>
            <a:r>
              <a:rPr lang="fi-FI"/>
              <a:t>Twitter: @</a:t>
            </a:r>
            <a:r>
              <a:rPr lang="fi-FI" err="1"/>
              <a:t>LU_sote</a:t>
            </a:r>
            <a:br>
              <a:rPr lang="fi-FI"/>
            </a:br>
            <a:r>
              <a:rPr lang="fi-FI"/>
              <a:t>Facebook: @</a:t>
            </a:r>
            <a:r>
              <a:rPr lang="fi-FI" err="1"/>
              <a:t>LansiUudenmaanSote</a:t>
            </a:r>
            <a:br>
              <a:rPr lang="fi-FI"/>
            </a:br>
            <a:r>
              <a:rPr lang="fi-FI" err="1"/>
              <a:t>www.lu-palvelut.fi</a:t>
            </a:r>
            <a:r>
              <a:rPr lang="fi-FI"/>
              <a:t>/</a:t>
            </a:r>
            <a:r>
              <a:rPr lang="fi-FI" err="1"/>
              <a:t>sote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890904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aafi-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505200" y="1113183"/>
            <a:ext cx="8332304" cy="5436704"/>
          </a:xfr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44198098"/>
      </p:ext>
    </p:extLst>
  </p:cSld>
  <p:clrMapOvr>
    <a:masterClrMapping/>
  </p:clrMapOvr>
  <p:transition spd="slow">
    <p:wip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ku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6">
            <a:extLst>
              <a:ext uri="{FF2B5EF4-FFF2-40B4-BE49-F238E27FC236}">
                <a16:creationId xmlns:a16="http://schemas.microsoft.com/office/drawing/2014/main" id="{17C34485-59C6-974A-A2D4-13EFFC5382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49505" y="1"/>
            <a:ext cx="11887199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Suorakulmio 8">
            <a:extLst>
              <a:ext uri="{FF2B5EF4-FFF2-40B4-BE49-F238E27FC236}">
                <a16:creationId xmlns:a16="http://schemas.microsoft.com/office/drawing/2014/main" id="{C49EED9C-ED9D-1E4F-AE3D-5BF75E3CFC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"/>
            <a:ext cx="149505" cy="3429000"/>
          </a:xfrm>
          <a:prstGeom prst="rect">
            <a:avLst/>
          </a:prstGeom>
          <a:solidFill>
            <a:srgbClr val="FFF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Suorakulmio 9">
            <a:extLst>
              <a:ext uri="{FF2B5EF4-FFF2-40B4-BE49-F238E27FC236}">
                <a16:creationId xmlns:a16="http://schemas.microsoft.com/office/drawing/2014/main" id="{C1250628-096E-D74A-BDD2-8CACD424B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036703" y="1"/>
            <a:ext cx="159779" cy="3429000"/>
          </a:xfrm>
          <a:prstGeom prst="rect">
            <a:avLst/>
          </a:prstGeom>
          <a:solidFill>
            <a:srgbClr val="FFF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Kuvan paikkamerkki 2">
            <a:extLst>
              <a:ext uri="{FF2B5EF4-FFF2-40B4-BE49-F238E27FC236}">
                <a16:creationId xmlns:a16="http://schemas.microsoft.com/office/drawing/2014/main" id="{D4256EEF-DEEA-2C4D-A6DA-EDABA7F6F39F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98215" y="152401"/>
            <a:ext cx="11593467" cy="3124200"/>
          </a:xfrm>
          <a:noFill/>
        </p:spPr>
        <p:txBody>
          <a:bodyPr anchor="ctr" anchorCtr="0"/>
          <a:lstStyle>
            <a:lvl1pPr marL="0" indent="0" algn="ctr">
              <a:buNone/>
              <a:defRPr sz="20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9" name="Otsikko 1">
            <a:extLst>
              <a:ext uri="{FF2B5EF4-FFF2-40B4-BE49-F238E27FC236}">
                <a16:creationId xmlns:a16="http://schemas.microsoft.com/office/drawing/2014/main" id="{28673B2F-1B9C-EF41-8609-EDD3CCF379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1896" y="3534791"/>
            <a:ext cx="7876032" cy="1571773"/>
          </a:xfrm>
        </p:spPr>
        <p:txBody>
          <a:bodyPr anchor="b"/>
          <a:lstStyle>
            <a:lvl1pPr algn="l">
              <a:lnSpc>
                <a:spcPct val="90000"/>
              </a:lnSpc>
              <a:defRPr sz="41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20" name="Alaotsikko 2">
            <a:extLst>
              <a:ext uri="{FF2B5EF4-FFF2-40B4-BE49-F238E27FC236}">
                <a16:creationId xmlns:a16="http://schemas.microsoft.com/office/drawing/2014/main" id="{86714B97-DE2D-B944-9E59-AA677418AA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1896" y="5402514"/>
            <a:ext cx="7876032" cy="768117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grpSp>
        <p:nvGrpSpPr>
          <p:cNvPr id="10" name="Ryhmä 9">
            <a:extLst>
              <a:ext uri="{FF2B5EF4-FFF2-40B4-BE49-F238E27FC236}">
                <a16:creationId xmlns:a16="http://schemas.microsoft.com/office/drawing/2014/main" id="{9C307F18-20B7-4336-B738-3C8615B7C24B}"/>
              </a:ext>
            </a:extLst>
          </p:cNvPr>
          <p:cNvGrpSpPr/>
          <p:nvPr userDrawn="1"/>
        </p:nvGrpSpPr>
        <p:grpSpPr>
          <a:xfrm>
            <a:off x="9750175" y="4638210"/>
            <a:ext cx="2308261" cy="2081607"/>
            <a:chOff x="9750175" y="4495335"/>
            <a:chExt cx="2308261" cy="2081607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1D9F3DA4-E660-4E8C-8EEB-A918CC78F83D}"/>
                </a:ext>
              </a:extLst>
            </p:cNvPr>
            <p:cNvSpPr/>
            <p:nvPr userDrawn="1"/>
          </p:nvSpPr>
          <p:spPr>
            <a:xfrm>
              <a:off x="9750175" y="5281222"/>
              <a:ext cx="2308261" cy="12957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300"/>
                </a:spcBef>
              </a:pPr>
              <a:r>
                <a:rPr lang="fi-FI" sz="800" b="1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Länsi-Uudenmaan hyvinvointialue</a:t>
              </a:r>
            </a:p>
            <a:p>
              <a:pPr algn="ctr">
                <a:spcBef>
                  <a:spcPts val="300"/>
                </a:spcBef>
              </a:pPr>
              <a:r>
                <a:rPr lang="fi-FI" sz="800" b="1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Västra Nylands välfärdsområde</a:t>
              </a:r>
            </a:p>
          </p:txBody>
        </p:sp>
        <p:pic>
          <p:nvPicPr>
            <p:cNvPr id="15" name="Sisällön paikkamerkki 6" descr="Länsi-Uudenmaan kartta. Kartan över Västra Nyland.">
              <a:extLst>
                <a:ext uri="{FF2B5EF4-FFF2-40B4-BE49-F238E27FC236}">
                  <a16:creationId xmlns:a16="http://schemas.microsoft.com/office/drawing/2014/main" id="{6AC63431-BC88-4513-B006-5DDE1107EF7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14562" y="4495335"/>
              <a:ext cx="1828799" cy="14525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593573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6">
            <a:extLst>
              <a:ext uri="{FF2B5EF4-FFF2-40B4-BE49-F238E27FC236}">
                <a16:creationId xmlns:a16="http://schemas.microsoft.com/office/drawing/2014/main" id="{DEEE1D7F-894E-124B-B077-6FE24999BD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49505" y="1"/>
            <a:ext cx="11887199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Suorakulmio 8">
            <a:extLst>
              <a:ext uri="{FF2B5EF4-FFF2-40B4-BE49-F238E27FC236}">
                <a16:creationId xmlns:a16="http://schemas.microsoft.com/office/drawing/2014/main" id="{4DA83499-9696-9A40-8170-8D25437C8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"/>
            <a:ext cx="149505" cy="3429000"/>
          </a:xfrm>
          <a:prstGeom prst="rect">
            <a:avLst/>
          </a:prstGeom>
          <a:solidFill>
            <a:srgbClr val="FFF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Suorakulmio 9">
            <a:extLst>
              <a:ext uri="{FF2B5EF4-FFF2-40B4-BE49-F238E27FC236}">
                <a16:creationId xmlns:a16="http://schemas.microsoft.com/office/drawing/2014/main" id="{82D80527-0907-8D45-81D6-76ABC1C91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036703" y="1"/>
            <a:ext cx="159779" cy="3429000"/>
          </a:xfrm>
          <a:prstGeom prst="rect">
            <a:avLst/>
          </a:prstGeom>
          <a:solidFill>
            <a:srgbClr val="FFF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Kuvan paikkamerkki 2">
            <a:extLst>
              <a:ext uri="{FF2B5EF4-FFF2-40B4-BE49-F238E27FC236}">
                <a16:creationId xmlns:a16="http://schemas.microsoft.com/office/drawing/2014/main" id="{EBB92383-DCA4-7743-8F7F-65DE95953D37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98215" y="152401"/>
            <a:ext cx="11593467" cy="3124200"/>
          </a:xfrm>
          <a:noFill/>
        </p:spPr>
        <p:txBody>
          <a:bodyPr anchor="ctr" anchorCtr="0"/>
          <a:lstStyle>
            <a:lvl1pPr marL="0" indent="0" algn="ctr">
              <a:buNone/>
              <a:defRPr sz="20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9" name="Otsikko 1">
            <a:extLst>
              <a:ext uri="{FF2B5EF4-FFF2-40B4-BE49-F238E27FC236}">
                <a16:creationId xmlns:a16="http://schemas.microsoft.com/office/drawing/2014/main" id="{63B0F1EA-0BC8-0B4A-B4B3-3780683E0F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1896" y="3534791"/>
            <a:ext cx="7876032" cy="1571773"/>
          </a:xfrm>
        </p:spPr>
        <p:txBody>
          <a:bodyPr anchor="b"/>
          <a:lstStyle>
            <a:lvl1pPr algn="l">
              <a:lnSpc>
                <a:spcPct val="90000"/>
              </a:lnSpc>
              <a:defRPr sz="41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20" name="Alaotsikko 2">
            <a:extLst>
              <a:ext uri="{FF2B5EF4-FFF2-40B4-BE49-F238E27FC236}">
                <a16:creationId xmlns:a16="http://schemas.microsoft.com/office/drawing/2014/main" id="{2BB1F1C3-849D-984E-881A-32A7760F46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1896" y="5402514"/>
            <a:ext cx="7876032" cy="768117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grpSp>
        <p:nvGrpSpPr>
          <p:cNvPr id="10" name="Ryhmä 9">
            <a:extLst>
              <a:ext uri="{FF2B5EF4-FFF2-40B4-BE49-F238E27FC236}">
                <a16:creationId xmlns:a16="http://schemas.microsoft.com/office/drawing/2014/main" id="{D6543B10-14A7-420C-A08F-15D633A99466}"/>
              </a:ext>
            </a:extLst>
          </p:cNvPr>
          <p:cNvGrpSpPr/>
          <p:nvPr userDrawn="1"/>
        </p:nvGrpSpPr>
        <p:grpSpPr>
          <a:xfrm>
            <a:off x="9750175" y="4619160"/>
            <a:ext cx="2308261" cy="2081607"/>
            <a:chOff x="9750175" y="4495335"/>
            <a:chExt cx="2308261" cy="2081607"/>
          </a:xfrm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5F130893-5B56-4C2D-97FC-90BB625963AB}"/>
                </a:ext>
              </a:extLst>
            </p:cNvPr>
            <p:cNvSpPr/>
            <p:nvPr userDrawn="1"/>
          </p:nvSpPr>
          <p:spPr>
            <a:xfrm>
              <a:off x="9750175" y="5281222"/>
              <a:ext cx="2308261" cy="12957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300"/>
                </a:spcBef>
              </a:pPr>
              <a:r>
                <a:rPr lang="fi-FI" sz="800" b="1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Länsi-Uudenmaan hyvinvointialue</a:t>
              </a:r>
            </a:p>
            <a:p>
              <a:pPr algn="ctr">
                <a:spcBef>
                  <a:spcPts val="300"/>
                </a:spcBef>
              </a:pPr>
              <a:r>
                <a:rPr lang="fi-FI" sz="800" b="1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Västra Nylands välfärdsområde</a:t>
              </a:r>
            </a:p>
          </p:txBody>
        </p:sp>
        <p:pic>
          <p:nvPicPr>
            <p:cNvPr id="14" name="Sisällön paikkamerkki 6" descr="Länsi-Uudenmaan kartta. Kartan över Västra Nyland.">
              <a:extLst>
                <a:ext uri="{FF2B5EF4-FFF2-40B4-BE49-F238E27FC236}">
                  <a16:creationId xmlns:a16="http://schemas.microsoft.com/office/drawing/2014/main" id="{2EF6BF18-5B26-41FF-8C5D-0332CAC759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14562" y="4495335"/>
              <a:ext cx="1828799" cy="14525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420729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6">
            <a:extLst>
              <a:ext uri="{FF2B5EF4-FFF2-40B4-BE49-F238E27FC236}">
                <a16:creationId xmlns:a16="http://schemas.microsoft.com/office/drawing/2014/main" id="{EB265CBF-938A-1B49-8912-06DF27F41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49505" y="1"/>
            <a:ext cx="11887199" cy="3429000"/>
          </a:xfrm>
          <a:prstGeom prst="rect">
            <a:avLst/>
          </a:prstGeom>
          <a:solidFill>
            <a:srgbClr val="63B4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Suorakulmio 8">
            <a:extLst>
              <a:ext uri="{FF2B5EF4-FFF2-40B4-BE49-F238E27FC236}">
                <a16:creationId xmlns:a16="http://schemas.microsoft.com/office/drawing/2014/main" id="{040173B9-C27B-9743-9A52-83A232F5F7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"/>
            <a:ext cx="149505" cy="3429000"/>
          </a:xfrm>
          <a:prstGeom prst="rect">
            <a:avLst/>
          </a:prstGeom>
          <a:solidFill>
            <a:srgbClr val="FFF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Suorakulmio 9">
            <a:extLst>
              <a:ext uri="{FF2B5EF4-FFF2-40B4-BE49-F238E27FC236}">
                <a16:creationId xmlns:a16="http://schemas.microsoft.com/office/drawing/2014/main" id="{96DD1A0D-0CD2-7248-8322-1A576B74A5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036703" y="1"/>
            <a:ext cx="159779" cy="3429000"/>
          </a:xfrm>
          <a:prstGeom prst="rect">
            <a:avLst/>
          </a:prstGeom>
          <a:solidFill>
            <a:srgbClr val="FFF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Kuvan paikkamerkki 2">
            <a:extLst>
              <a:ext uri="{FF2B5EF4-FFF2-40B4-BE49-F238E27FC236}">
                <a16:creationId xmlns:a16="http://schemas.microsoft.com/office/drawing/2014/main" id="{496C3EB9-6408-C04C-869C-18960185B71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98215" y="152401"/>
            <a:ext cx="11593467" cy="3124200"/>
          </a:xfrm>
          <a:noFill/>
        </p:spPr>
        <p:txBody>
          <a:bodyPr anchor="ctr" anchorCtr="0"/>
          <a:lstStyle>
            <a:lvl1pPr marL="0" indent="0" algn="ctr">
              <a:buNone/>
              <a:defRPr sz="20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9" name="Otsikko 1">
            <a:extLst>
              <a:ext uri="{FF2B5EF4-FFF2-40B4-BE49-F238E27FC236}">
                <a16:creationId xmlns:a16="http://schemas.microsoft.com/office/drawing/2014/main" id="{D9E41B7A-E8F2-7642-AD91-4FE4E042AD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1896" y="3534791"/>
            <a:ext cx="7876032" cy="1571773"/>
          </a:xfrm>
        </p:spPr>
        <p:txBody>
          <a:bodyPr anchor="b"/>
          <a:lstStyle>
            <a:lvl1pPr algn="l">
              <a:lnSpc>
                <a:spcPct val="90000"/>
              </a:lnSpc>
              <a:defRPr sz="41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20" name="Alaotsikko 2">
            <a:extLst>
              <a:ext uri="{FF2B5EF4-FFF2-40B4-BE49-F238E27FC236}">
                <a16:creationId xmlns:a16="http://schemas.microsoft.com/office/drawing/2014/main" id="{5E74069F-4A50-E341-B3DF-940D43254B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1896" y="5402514"/>
            <a:ext cx="7876032" cy="768117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grpSp>
        <p:nvGrpSpPr>
          <p:cNvPr id="12" name="Ryhmä 11">
            <a:extLst>
              <a:ext uri="{FF2B5EF4-FFF2-40B4-BE49-F238E27FC236}">
                <a16:creationId xmlns:a16="http://schemas.microsoft.com/office/drawing/2014/main" id="{01C0599B-D90F-43A2-B076-A5A0D86D47D3}"/>
              </a:ext>
            </a:extLst>
          </p:cNvPr>
          <p:cNvGrpSpPr/>
          <p:nvPr userDrawn="1"/>
        </p:nvGrpSpPr>
        <p:grpSpPr>
          <a:xfrm>
            <a:off x="9750175" y="4590585"/>
            <a:ext cx="2308261" cy="2081607"/>
            <a:chOff x="9750175" y="4495335"/>
            <a:chExt cx="2308261" cy="2081607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C85A5AA9-4729-41A9-BD07-5DE12C786C56}"/>
                </a:ext>
              </a:extLst>
            </p:cNvPr>
            <p:cNvSpPr/>
            <p:nvPr userDrawn="1"/>
          </p:nvSpPr>
          <p:spPr>
            <a:xfrm>
              <a:off x="9750175" y="5281222"/>
              <a:ext cx="2308261" cy="12957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300"/>
                </a:spcBef>
              </a:pPr>
              <a:r>
                <a:rPr lang="fi-FI" sz="800" b="1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Länsi-Uudenmaan hyvinvointialue</a:t>
              </a:r>
            </a:p>
            <a:p>
              <a:pPr algn="ctr">
                <a:spcBef>
                  <a:spcPts val="300"/>
                </a:spcBef>
              </a:pPr>
              <a:r>
                <a:rPr lang="fi-FI" sz="800" b="1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Västra Nylands välfärdsområde</a:t>
              </a:r>
            </a:p>
          </p:txBody>
        </p:sp>
        <p:pic>
          <p:nvPicPr>
            <p:cNvPr id="15" name="Sisällön paikkamerkki 6" descr="Länsi-Uudenmaan kartta. Kartan över Västra Nyland.">
              <a:extLst>
                <a:ext uri="{FF2B5EF4-FFF2-40B4-BE49-F238E27FC236}">
                  <a16:creationId xmlns:a16="http://schemas.microsoft.com/office/drawing/2014/main" id="{13F878F5-0035-4BA4-9A5D-7DCEF144337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14562" y="4495335"/>
              <a:ext cx="1828799" cy="14525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76784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uvan paikkamerkki 2">
            <a:extLst>
              <a:ext uri="{FF2B5EF4-FFF2-40B4-BE49-F238E27FC236}">
                <a16:creationId xmlns:a16="http://schemas.microsoft.com/office/drawing/2014/main" id="{9C958F10-D1D1-4603-B3B8-2CAA5F0BE177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096000" y="0"/>
            <a:ext cx="6096000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2000" b="1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173" y="616494"/>
            <a:ext cx="4824477" cy="1053504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173" y="1853625"/>
            <a:ext cx="4824477" cy="426168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912EBAE-AC30-4E0F-AAAF-B30B5A410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F7175-5AFB-4390-AD34-84CF86D3ECFA}" type="datetime1">
              <a:rPr lang="fi-FI" smtClean="0"/>
              <a:t>14.12.2022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8236571-27B9-4D2F-97EC-50A2CAD28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4B7A9FE-A16E-475C-84D0-E353A4F6C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B07B3A08-0C30-4A3D-BFDF-DC0C6E1AA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93600" y="352800"/>
            <a:ext cx="950400" cy="486000"/>
          </a:xfrm>
          <a:blipFill>
            <a:blip r:embed="rId2"/>
            <a:stretch>
              <a:fillRect/>
            </a:stretch>
          </a:blipFill>
        </p:spPr>
        <p:txBody>
          <a:bodyPr anchor="ctr" anchorCtr="0"/>
          <a:lstStyle>
            <a:lvl1pPr algn="ctr">
              <a:buNone/>
              <a:defRPr sz="200"/>
            </a:lvl1pPr>
          </a:lstStyle>
          <a:p>
            <a:pPr lvl="0"/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240781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uorakulmio 8">
            <a:extLst>
              <a:ext uri="{FF2B5EF4-FFF2-40B4-BE49-F238E27FC236}">
                <a16:creationId xmlns:a16="http://schemas.microsoft.com/office/drawing/2014/main" id="{988BC72E-C26D-2F49-8D60-87C200F78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6553199"/>
            <a:ext cx="605912" cy="304800"/>
          </a:xfrm>
          <a:prstGeom prst="rect">
            <a:avLst/>
          </a:prstGeom>
          <a:solidFill>
            <a:srgbClr val="FFF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6" name="Suorakulmio 9">
            <a:extLst>
              <a:ext uri="{FF2B5EF4-FFF2-40B4-BE49-F238E27FC236}">
                <a16:creationId xmlns:a16="http://schemas.microsoft.com/office/drawing/2014/main" id="{0E45C96E-8563-9B41-B52F-54464BCD5C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581606" y="6553199"/>
            <a:ext cx="614877" cy="304800"/>
          </a:xfrm>
          <a:prstGeom prst="rect">
            <a:avLst/>
          </a:prstGeom>
          <a:solidFill>
            <a:srgbClr val="FFF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object 6">
            <a:extLst>
              <a:ext uri="{FF2B5EF4-FFF2-40B4-BE49-F238E27FC236}">
                <a16:creationId xmlns:a16="http://schemas.microsoft.com/office/drawing/2014/main" id="{1071D780-CEDF-5146-A203-4435696FE3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0394" y="6553200"/>
            <a:ext cx="10972800" cy="304800"/>
          </a:xfrm>
          <a:custGeom>
            <a:avLst/>
            <a:gdLst/>
            <a:ahLst/>
            <a:cxnLst/>
            <a:rect l="l" t="t" r="r" b="b"/>
            <a:pathLst>
              <a:path w="14630400" h="406400">
                <a:moveTo>
                  <a:pt x="14630400" y="0"/>
                </a:moveTo>
                <a:lnTo>
                  <a:pt x="0" y="0"/>
                </a:lnTo>
                <a:lnTo>
                  <a:pt x="0" y="406400"/>
                </a:lnTo>
                <a:lnTo>
                  <a:pt x="14630400" y="406400"/>
                </a:lnTo>
                <a:lnTo>
                  <a:pt x="14630400" y="0"/>
                </a:lnTo>
                <a:close/>
              </a:path>
            </a:pathLst>
          </a:custGeom>
          <a:solidFill>
            <a:srgbClr val="FF611A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89AC9C-6CBF-4D94-9C34-052E14E7A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17.9.2021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43FE4-FB6C-45D5-BED5-AFA0DAE40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sp>
        <p:nvSpPr>
          <p:cNvPr id="30" name="Otsikko 1">
            <a:extLst>
              <a:ext uri="{FF2B5EF4-FFF2-40B4-BE49-F238E27FC236}">
                <a16:creationId xmlns:a16="http://schemas.microsoft.com/office/drawing/2014/main" id="{F9CBCF9D-C2DA-FD4E-BB60-510016B869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2800" y="1893600"/>
            <a:ext cx="9144000" cy="1232452"/>
          </a:xfrm>
        </p:spPr>
        <p:txBody>
          <a:bodyPr anchor="t" anchorCtr="0"/>
          <a:lstStyle>
            <a:lvl1pPr algn="ctr">
              <a:lnSpc>
                <a:spcPct val="90000"/>
              </a:lnSpc>
              <a:defRPr sz="38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1" name="Alaotsikko 2">
            <a:extLst>
              <a:ext uri="{FF2B5EF4-FFF2-40B4-BE49-F238E27FC236}">
                <a16:creationId xmlns:a16="http://schemas.microsoft.com/office/drawing/2014/main" id="{A08859D9-C039-1B48-B00D-9A2524E7D71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858364"/>
            <a:ext cx="9144000" cy="924339"/>
          </a:xfrm>
        </p:spPr>
        <p:txBody>
          <a:bodyPr anchor="t" anchorCtr="0"/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grpSp>
        <p:nvGrpSpPr>
          <p:cNvPr id="12" name="Ryhmä 11">
            <a:extLst>
              <a:ext uri="{FF2B5EF4-FFF2-40B4-BE49-F238E27FC236}">
                <a16:creationId xmlns:a16="http://schemas.microsoft.com/office/drawing/2014/main" id="{1C448E7A-9E62-47D2-B73D-24BC06FFC4B5}"/>
              </a:ext>
            </a:extLst>
          </p:cNvPr>
          <p:cNvGrpSpPr/>
          <p:nvPr userDrawn="1"/>
        </p:nvGrpSpPr>
        <p:grpSpPr>
          <a:xfrm>
            <a:off x="9750175" y="4466760"/>
            <a:ext cx="2308261" cy="2081607"/>
            <a:chOff x="9750175" y="4495335"/>
            <a:chExt cx="2308261" cy="2081607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B2E435E6-E965-42E4-87AF-8A3A8AB69DD7}"/>
                </a:ext>
              </a:extLst>
            </p:cNvPr>
            <p:cNvSpPr/>
            <p:nvPr userDrawn="1"/>
          </p:nvSpPr>
          <p:spPr>
            <a:xfrm>
              <a:off x="9750175" y="5281222"/>
              <a:ext cx="2308261" cy="12957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300"/>
                </a:spcBef>
              </a:pPr>
              <a:r>
                <a:rPr lang="fi-FI" sz="800" b="1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Länsi-Uudenmaan hyvinvointialue</a:t>
              </a:r>
            </a:p>
            <a:p>
              <a:pPr algn="ctr">
                <a:spcBef>
                  <a:spcPts val="300"/>
                </a:spcBef>
              </a:pPr>
              <a:r>
                <a:rPr lang="fi-FI" sz="800" b="1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Västra Nylands välfärdsområde</a:t>
              </a:r>
            </a:p>
          </p:txBody>
        </p:sp>
        <p:pic>
          <p:nvPicPr>
            <p:cNvPr id="15" name="Sisällön paikkamerkki 6" descr="Länsi-Uudenmaan kartta. Kartan över Västra Nyland.">
              <a:extLst>
                <a:ext uri="{FF2B5EF4-FFF2-40B4-BE49-F238E27FC236}">
                  <a16:creationId xmlns:a16="http://schemas.microsoft.com/office/drawing/2014/main" id="{C45AAD67-7B8F-40E2-A917-ECD0CE8A05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14562" y="4495335"/>
              <a:ext cx="1828799" cy="14525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423201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object 6">
            <a:extLst>
              <a:ext uri="{FF2B5EF4-FFF2-40B4-BE49-F238E27FC236}">
                <a16:creationId xmlns:a16="http://schemas.microsoft.com/office/drawing/2014/main" id="{144B8DB5-7D8D-6E4A-B2D7-28B3EFE4D8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0394" y="6553200"/>
            <a:ext cx="10972800" cy="304800"/>
          </a:xfrm>
          <a:custGeom>
            <a:avLst/>
            <a:gdLst/>
            <a:ahLst/>
            <a:cxnLst/>
            <a:rect l="l" t="t" r="r" b="b"/>
            <a:pathLst>
              <a:path w="14630400" h="406400">
                <a:moveTo>
                  <a:pt x="14630400" y="0"/>
                </a:moveTo>
                <a:lnTo>
                  <a:pt x="0" y="0"/>
                </a:lnTo>
                <a:lnTo>
                  <a:pt x="0" y="406400"/>
                </a:lnTo>
                <a:lnTo>
                  <a:pt x="14630400" y="406400"/>
                </a:lnTo>
                <a:lnTo>
                  <a:pt x="1463040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893600"/>
            <a:ext cx="9144000" cy="1232452"/>
          </a:xfrm>
        </p:spPr>
        <p:txBody>
          <a:bodyPr anchor="t" anchorCtr="0"/>
          <a:lstStyle>
            <a:lvl1pPr algn="ctr">
              <a:lnSpc>
                <a:spcPct val="90000"/>
              </a:lnSpc>
              <a:defRPr sz="38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858364"/>
            <a:ext cx="9144000" cy="924339"/>
          </a:xfrm>
        </p:spPr>
        <p:txBody>
          <a:bodyPr anchor="t" anchorCtr="0"/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89AC9C-6CBF-4D94-9C34-052E14E7A1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17.9.2021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43FE4-FB6C-45D5-BED5-AFA0DAE40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sp>
        <p:nvSpPr>
          <p:cNvPr id="31" name="Suorakulmio 8">
            <a:extLst>
              <a:ext uri="{FF2B5EF4-FFF2-40B4-BE49-F238E27FC236}">
                <a16:creationId xmlns:a16="http://schemas.microsoft.com/office/drawing/2014/main" id="{067351D0-9DF4-5340-9CC2-0214702D8A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6553199"/>
            <a:ext cx="605912" cy="304800"/>
          </a:xfrm>
          <a:prstGeom prst="rect">
            <a:avLst/>
          </a:prstGeom>
          <a:solidFill>
            <a:srgbClr val="FFF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2" name="Suorakulmio 9">
            <a:extLst>
              <a:ext uri="{FF2B5EF4-FFF2-40B4-BE49-F238E27FC236}">
                <a16:creationId xmlns:a16="http://schemas.microsoft.com/office/drawing/2014/main" id="{4FEC01A3-9F4D-B244-92E9-C8BD65C86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581606" y="6553199"/>
            <a:ext cx="614877" cy="304800"/>
          </a:xfrm>
          <a:prstGeom prst="rect">
            <a:avLst/>
          </a:prstGeom>
          <a:solidFill>
            <a:srgbClr val="FFF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19" name="Ryhmä 18">
            <a:extLst>
              <a:ext uri="{FF2B5EF4-FFF2-40B4-BE49-F238E27FC236}">
                <a16:creationId xmlns:a16="http://schemas.microsoft.com/office/drawing/2014/main" id="{D8F3B372-3167-4C9D-AACC-48516F9ECCD8}"/>
              </a:ext>
            </a:extLst>
          </p:cNvPr>
          <p:cNvGrpSpPr/>
          <p:nvPr userDrawn="1"/>
        </p:nvGrpSpPr>
        <p:grpSpPr>
          <a:xfrm>
            <a:off x="9750175" y="4377683"/>
            <a:ext cx="2308261" cy="2081607"/>
            <a:chOff x="9750175" y="4495335"/>
            <a:chExt cx="2308261" cy="2081607"/>
          </a:xfrm>
        </p:grpSpPr>
        <p:sp>
          <p:nvSpPr>
            <p:cNvPr id="20" name="Suorakulmio 19">
              <a:extLst>
                <a:ext uri="{FF2B5EF4-FFF2-40B4-BE49-F238E27FC236}">
                  <a16:creationId xmlns:a16="http://schemas.microsoft.com/office/drawing/2014/main" id="{0AC305D2-DD2E-4E73-8731-72F036F3161B}"/>
                </a:ext>
              </a:extLst>
            </p:cNvPr>
            <p:cNvSpPr/>
            <p:nvPr userDrawn="1"/>
          </p:nvSpPr>
          <p:spPr>
            <a:xfrm>
              <a:off x="9750175" y="5281222"/>
              <a:ext cx="2308261" cy="12957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300"/>
                </a:spcBef>
              </a:pPr>
              <a:r>
                <a:rPr lang="fi-FI" sz="800" b="1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Länsi-Uudenmaan hyvinvointialue</a:t>
              </a:r>
            </a:p>
            <a:p>
              <a:pPr algn="ctr">
                <a:spcBef>
                  <a:spcPts val="300"/>
                </a:spcBef>
              </a:pPr>
              <a:r>
                <a:rPr lang="fi-FI" sz="800" b="1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Västra Nylands välfärdsområde</a:t>
              </a:r>
            </a:p>
          </p:txBody>
        </p:sp>
        <p:pic>
          <p:nvPicPr>
            <p:cNvPr id="21" name="Sisällön paikkamerkki 6" descr="Länsi-Uudenmaan kartta. Kartan över Västra Nyland.">
              <a:extLst>
                <a:ext uri="{FF2B5EF4-FFF2-40B4-BE49-F238E27FC236}">
                  <a16:creationId xmlns:a16="http://schemas.microsoft.com/office/drawing/2014/main" id="{02CB2DD0-3FF2-4081-913F-8C71C5974E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14562" y="4495335"/>
              <a:ext cx="1828799" cy="14525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1931460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object 6">
            <a:extLst>
              <a:ext uri="{FF2B5EF4-FFF2-40B4-BE49-F238E27FC236}">
                <a16:creationId xmlns:a16="http://schemas.microsoft.com/office/drawing/2014/main" id="{144B8DB5-7D8D-6E4A-B2D7-28B3EFE4D8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0394" y="6553200"/>
            <a:ext cx="10972800" cy="304800"/>
          </a:xfrm>
          <a:custGeom>
            <a:avLst/>
            <a:gdLst/>
            <a:ahLst/>
            <a:cxnLst/>
            <a:rect l="l" t="t" r="r" b="b"/>
            <a:pathLst>
              <a:path w="14630400" h="406400">
                <a:moveTo>
                  <a:pt x="14630400" y="0"/>
                </a:moveTo>
                <a:lnTo>
                  <a:pt x="0" y="0"/>
                </a:lnTo>
                <a:lnTo>
                  <a:pt x="0" y="406400"/>
                </a:lnTo>
                <a:lnTo>
                  <a:pt x="14630400" y="406400"/>
                </a:lnTo>
                <a:lnTo>
                  <a:pt x="14630400" y="0"/>
                </a:lnTo>
                <a:close/>
              </a:path>
            </a:pathLst>
          </a:custGeom>
          <a:solidFill>
            <a:srgbClr val="63B4EC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893600"/>
            <a:ext cx="9144000" cy="1232452"/>
          </a:xfrm>
        </p:spPr>
        <p:txBody>
          <a:bodyPr anchor="t" anchorCtr="0"/>
          <a:lstStyle>
            <a:lvl1pPr algn="ctr">
              <a:lnSpc>
                <a:spcPct val="90000"/>
              </a:lnSpc>
              <a:defRPr sz="38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858364"/>
            <a:ext cx="9144000" cy="924339"/>
          </a:xfrm>
        </p:spPr>
        <p:txBody>
          <a:bodyPr anchor="t" anchorCtr="0"/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89AC9C-6CBF-4D94-9C34-052E14E7A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17.9.2021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43FE4-FB6C-45D5-BED5-AFA0DAE40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sp>
        <p:nvSpPr>
          <p:cNvPr id="31" name="Suorakulmio 8">
            <a:extLst>
              <a:ext uri="{FF2B5EF4-FFF2-40B4-BE49-F238E27FC236}">
                <a16:creationId xmlns:a16="http://schemas.microsoft.com/office/drawing/2014/main" id="{067351D0-9DF4-5340-9CC2-0214702D8A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6553199"/>
            <a:ext cx="605912" cy="304800"/>
          </a:xfrm>
          <a:prstGeom prst="rect">
            <a:avLst/>
          </a:prstGeom>
          <a:solidFill>
            <a:srgbClr val="FFF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2" name="Suorakulmio 9">
            <a:extLst>
              <a:ext uri="{FF2B5EF4-FFF2-40B4-BE49-F238E27FC236}">
                <a16:creationId xmlns:a16="http://schemas.microsoft.com/office/drawing/2014/main" id="{4FEC01A3-9F4D-B244-92E9-C8BD65C86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581606" y="6553199"/>
            <a:ext cx="614877" cy="304800"/>
          </a:xfrm>
          <a:prstGeom prst="rect">
            <a:avLst/>
          </a:prstGeom>
          <a:solidFill>
            <a:srgbClr val="FFF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12" name="Ryhmä 11">
            <a:extLst>
              <a:ext uri="{FF2B5EF4-FFF2-40B4-BE49-F238E27FC236}">
                <a16:creationId xmlns:a16="http://schemas.microsoft.com/office/drawing/2014/main" id="{A45CE473-11CA-453E-8AEB-5A7280B797AE}"/>
              </a:ext>
            </a:extLst>
          </p:cNvPr>
          <p:cNvGrpSpPr/>
          <p:nvPr userDrawn="1"/>
        </p:nvGrpSpPr>
        <p:grpSpPr>
          <a:xfrm>
            <a:off x="9750175" y="4466760"/>
            <a:ext cx="2308261" cy="2081607"/>
            <a:chOff x="9750175" y="4495335"/>
            <a:chExt cx="2308261" cy="2081607"/>
          </a:xfrm>
        </p:grpSpPr>
        <p:sp>
          <p:nvSpPr>
            <p:cNvPr id="13" name="Suorakulmio 12">
              <a:extLst>
                <a:ext uri="{FF2B5EF4-FFF2-40B4-BE49-F238E27FC236}">
                  <a16:creationId xmlns:a16="http://schemas.microsoft.com/office/drawing/2014/main" id="{DB45BD59-B6A4-4608-A5AF-2BB234020F6A}"/>
                </a:ext>
              </a:extLst>
            </p:cNvPr>
            <p:cNvSpPr/>
            <p:nvPr userDrawn="1"/>
          </p:nvSpPr>
          <p:spPr>
            <a:xfrm>
              <a:off x="9750175" y="5281222"/>
              <a:ext cx="2308261" cy="12957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300"/>
                </a:spcBef>
              </a:pPr>
              <a:r>
                <a:rPr lang="fi-FI" sz="800" b="1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Länsi-Uudenmaan hyvinvointialue</a:t>
              </a:r>
            </a:p>
            <a:p>
              <a:pPr algn="ctr">
                <a:spcBef>
                  <a:spcPts val="300"/>
                </a:spcBef>
              </a:pPr>
              <a:r>
                <a:rPr lang="fi-FI" sz="800" b="1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Västra Nylands välfärdsområde</a:t>
              </a:r>
            </a:p>
          </p:txBody>
        </p:sp>
        <p:pic>
          <p:nvPicPr>
            <p:cNvPr id="16" name="Sisällön paikkamerkki 6" descr="Länsi-Uudenmaan kartta. Kartan över Västra Nyland.">
              <a:extLst>
                <a:ext uri="{FF2B5EF4-FFF2-40B4-BE49-F238E27FC236}">
                  <a16:creationId xmlns:a16="http://schemas.microsoft.com/office/drawing/2014/main" id="{16F03F34-AD83-4443-BD7D-460CBFA9447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14562" y="4495335"/>
              <a:ext cx="1828799" cy="14525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9083474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99013298-33C6-5948-94C6-1915D13382C9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05594" y="152399"/>
            <a:ext cx="11581200" cy="6552000"/>
          </a:xfrm>
          <a:noFill/>
        </p:spPr>
        <p:txBody>
          <a:bodyPr anchor="ctr" anchorCtr="0"/>
          <a:lstStyle>
            <a:lvl1pPr marL="0" indent="0" algn="ctr">
              <a:buNone/>
              <a:defRPr sz="20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3" name="Suorakulmio 10">
            <a:extLst>
              <a:ext uri="{FF2B5EF4-FFF2-40B4-BE49-F238E27FC236}">
                <a16:creationId xmlns:a16="http://schemas.microsoft.com/office/drawing/2014/main" id="{0E3C1005-DA23-374E-B27A-1C0119A85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" y="0"/>
            <a:ext cx="151200" cy="6858000"/>
          </a:xfrm>
          <a:prstGeom prst="rect">
            <a:avLst/>
          </a:prstGeom>
          <a:solidFill>
            <a:srgbClr val="FFF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Suorakulmio 11">
            <a:extLst>
              <a:ext uri="{FF2B5EF4-FFF2-40B4-BE49-F238E27FC236}">
                <a16:creationId xmlns:a16="http://schemas.microsoft.com/office/drawing/2014/main" id="{711C7308-C3AB-954A-9364-711C13EFD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040800" y="0"/>
            <a:ext cx="151200" cy="6858000"/>
          </a:xfrm>
          <a:prstGeom prst="rect">
            <a:avLst/>
          </a:prstGeom>
          <a:solidFill>
            <a:srgbClr val="FFF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488731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5">
            <a:extLst>
              <a:ext uri="{FF2B5EF4-FFF2-40B4-BE49-F238E27FC236}">
                <a16:creationId xmlns:a16="http://schemas.microsoft.com/office/drawing/2014/main" id="{078109F2-FCC6-CD4C-9AF6-E48090878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0394" y="6553200"/>
            <a:ext cx="10972800" cy="304800"/>
          </a:xfrm>
          <a:custGeom>
            <a:avLst/>
            <a:gdLst/>
            <a:ahLst/>
            <a:cxnLst/>
            <a:rect l="l" t="t" r="r" b="b"/>
            <a:pathLst>
              <a:path w="14630400" h="406400">
                <a:moveTo>
                  <a:pt x="14630400" y="0"/>
                </a:moveTo>
                <a:lnTo>
                  <a:pt x="0" y="0"/>
                </a:lnTo>
                <a:lnTo>
                  <a:pt x="0" y="406400"/>
                </a:lnTo>
                <a:lnTo>
                  <a:pt x="14630400" y="406400"/>
                </a:lnTo>
                <a:lnTo>
                  <a:pt x="14630400" y="0"/>
                </a:lnTo>
                <a:close/>
              </a:path>
            </a:pathLst>
          </a:custGeom>
          <a:solidFill>
            <a:srgbClr val="FF611A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445741"/>
            <a:ext cx="10515600" cy="3780490"/>
          </a:xfrm>
        </p:spPr>
        <p:txBody>
          <a:bodyPr anchor="ctr" anchorCtr="0"/>
          <a:lstStyle>
            <a:lvl1pPr algn="ctr">
              <a:defRPr sz="3800" spc="-10" baseline="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3B523-2C65-4131-AE5D-4F294F964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17.9.2021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6461B-3453-4CE9-B33F-0AD721F36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03292" y="6648450"/>
            <a:ext cx="4392708" cy="156150"/>
          </a:xfr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BC889-FA03-4D4A-9267-2179D978D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Suorakulmio 8">
            <a:extLst>
              <a:ext uri="{FF2B5EF4-FFF2-40B4-BE49-F238E27FC236}">
                <a16:creationId xmlns:a16="http://schemas.microsoft.com/office/drawing/2014/main" id="{730A2077-2EF4-B14F-A95B-F1DAFD7C70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6553199"/>
            <a:ext cx="605912" cy="304800"/>
          </a:xfrm>
          <a:prstGeom prst="rect">
            <a:avLst/>
          </a:prstGeom>
          <a:solidFill>
            <a:srgbClr val="FFF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Suorakulmio 9">
            <a:extLst>
              <a:ext uri="{FF2B5EF4-FFF2-40B4-BE49-F238E27FC236}">
                <a16:creationId xmlns:a16="http://schemas.microsoft.com/office/drawing/2014/main" id="{D092BE3C-53A8-8B4C-8744-D8797E1D09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581606" y="6553199"/>
            <a:ext cx="614877" cy="304800"/>
          </a:xfrm>
          <a:prstGeom prst="rect">
            <a:avLst/>
          </a:prstGeom>
          <a:solidFill>
            <a:srgbClr val="FFF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572691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5">
            <a:extLst>
              <a:ext uri="{FF2B5EF4-FFF2-40B4-BE49-F238E27FC236}">
                <a16:creationId xmlns:a16="http://schemas.microsoft.com/office/drawing/2014/main" id="{E735E13A-BA25-8346-B7B5-BA187C9A77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0394" y="6553200"/>
            <a:ext cx="10972800" cy="304800"/>
          </a:xfrm>
          <a:custGeom>
            <a:avLst/>
            <a:gdLst/>
            <a:ahLst/>
            <a:cxnLst/>
            <a:rect l="l" t="t" r="r" b="b"/>
            <a:pathLst>
              <a:path w="14630400" h="406400">
                <a:moveTo>
                  <a:pt x="14630400" y="0"/>
                </a:moveTo>
                <a:lnTo>
                  <a:pt x="0" y="0"/>
                </a:lnTo>
                <a:lnTo>
                  <a:pt x="0" y="406400"/>
                </a:lnTo>
                <a:lnTo>
                  <a:pt x="14630400" y="406400"/>
                </a:lnTo>
                <a:lnTo>
                  <a:pt x="1463040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20" name="Suorakulmio 8">
            <a:extLst>
              <a:ext uri="{FF2B5EF4-FFF2-40B4-BE49-F238E27FC236}">
                <a16:creationId xmlns:a16="http://schemas.microsoft.com/office/drawing/2014/main" id="{C47F54F0-A921-0A46-B679-2E8E8A0900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6553199"/>
            <a:ext cx="605912" cy="304800"/>
          </a:xfrm>
          <a:prstGeom prst="rect">
            <a:avLst/>
          </a:prstGeom>
          <a:solidFill>
            <a:srgbClr val="FFF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" name="Suorakulmio 9">
            <a:extLst>
              <a:ext uri="{FF2B5EF4-FFF2-40B4-BE49-F238E27FC236}">
                <a16:creationId xmlns:a16="http://schemas.microsoft.com/office/drawing/2014/main" id="{3E5271E0-14FD-CE48-8358-63A6C10F18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581606" y="6553199"/>
            <a:ext cx="614877" cy="304800"/>
          </a:xfrm>
          <a:prstGeom prst="rect">
            <a:avLst/>
          </a:prstGeom>
          <a:solidFill>
            <a:srgbClr val="FFF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3B523-2C65-4131-AE5D-4F294F964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17.9.2021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6461B-3453-4CE9-B33F-0AD721F36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03292" y="6578054"/>
            <a:ext cx="4392708" cy="226546"/>
          </a:xfr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BC889-FA03-4D4A-9267-2179D978D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sp>
        <p:nvSpPr>
          <p:cNvPr id="22" name="Otsikko 1">
            <a:extLst>
              <a:ext uri="{FF2B5EF4-FFF2-40B4-BE49-F238E27FC236}">
                <a16:creationId xmlns:a16="http://schemas.microsoft.com/office/drawing/2014/main" id="{04C07361-89B3-B047-B713-61D74520F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445741"/>
            <a:ext cx="10515600" cy="3780490"/>
          </a:xfrm>
        </p:spPr>
        <p:txBody>
          <a:bodyPr anchor="ctr" anchorCtr="0"/>
          <a:lstStyle>
            <a:lvl1pPr algn="ctr">
              <a:defRPr sz="3800" spc="-10" baseline="0"/>
            </a:lvl1pPr>
          </a:lstStyle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54431711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5">
            <a:extLst>
              <a:ext uri="{FF2B5EF4-FFF2-40B4-BE49-F238E27FC236}">
                <a16:creationId xmlns:a16="http://schemas.microsoft.com/office/drawing/2014/main" id="{A90CCCB8-64A2-9941-8C7C-45ED0BEBE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0394" y="6553200"/>
            <a:ext cx="10972800" cy="304800"/>
          </a:xfrm>
          <a:custGeom>
            <a:avLst/>
            <a:gdLst/>
            <a:ahLst/>
            <a:cxnLst/>
            <a:rect l="l" t="t" r="r" b="b"/>
            <a:pathLst>
              <a:path w="14630400" h="406400">
                <a:moveTo>
                  <a:pt x="14630400" y="0"/>
                </a:moveTo>
                <a:lnTo>
                  <a:pt x="0" y="0"/>
                </a:lnTo>
                <a:lnTo>
                  <a:pt x="0" y="406400"/>
                </a:lnTo>
                <a:lnTo>
                  <a:pt x="14630400" y="406400"/>
                </a:lnTo>
                <a:lnTo>
                  <a:pt x="14630400" y="0"/>
                </a:lnTo>
                <a:close/>
              </a:path>
            </a:pathLst>
          </a:custGeom>
          <a:solidFill>
            <a:srgbClr val="63B4EC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3B523-2C65-4131-AE5D-4F294F964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17.9.2021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6461B-3453-4CE9-B33F-0AD721F36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89846" y="6592326"/>
            <a:ext cx="4406153" cy="212274"/>
          </a:xfr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BC889-FA03-4D4A-9267-2179D978D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1B999F45-355F-A748-8ED2-9142F95CE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6553199"/>
            <a:ext cx="605912" cy="304800"/>
          </a:xfrm>
          <a:prstGeom prst="rect">
            <a:avLst/>
          </a:prstGeom>
          <a:solidFill>
            <a:srgbClr val="FFF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32740452-E3F2-B94C-8323-9CBEB4227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581606" y="6553199"/>
            <a:ext cx="614877" cy="304800"/>
          </a:xfrm>
          <a:prstGeom prst="rect">
            <a:avLst/>
          </a:prstGeom>
          <a:solidFill>
            <a:srgbClr val="FFF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Otsikko 1">
            <a:extLst>
              <a:ext uri="{FF2B5EF4-FFF2-40B4-BE49-F238E27FC236}">
                <a16:creationId xmlns:a16="http://schemas.microsoft.com/office/drawing/2014/main" id="{73D3915F-8AC1-8147-AB68-52E03391F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445741"/>
            <a:ext cx="10515600" cy="3780490"/>
          </a:xfrm>
        </p:spPr>
        <p:txBody>
          <a:bodyPr anchor="ctr" anchorCtr="0"/>
          <a:lstStyle>
            <a:lvl1pPr algn="ctr">
              <a:defRPr sz="3800" spc="-10" baseline="0"/>
            </a:lvl1pPr>
          </a:lstStyle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31933163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5">
            <a:extLst>
              <a:ext uri="{FF2B5EF4-FFF2-40B4-BE49-F238E27FC236}">
                <a16:creationId xmlns:a16="http://schemas.microsoft.com/office/drawing/2014/main" id="{09409C4D-6212-334E-B51B-163F4EF5F4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0394" y="6553200"/>
            <a:ext cx="10972800" cy="304800"/>
          </a:xfrm>
          <a:custGeom>
            <a:avLst/>
            <a:gdLst/>
            <a:ahLst/>
            <a:cxnLst/>
            <a:rect l="l" t="t" r="r" b="b"/>
            <a:pathLst>
              <a:path w="14630400" h="406400">
                <a:moveTo>
                  <a:pt x="14630400" y="0"/>
                </a:moveTo>
                <a:lnTo>
                  <a:pt x="0" y="0"/>
                </a:lnTo>
                <a:lnTo>
                  <a:pt x="0" y="406400"/>
                </a:lnTo>
                <a:lnTo>
                  <a:pt x="14630400" y="406400"/>
                </a:lnTo>
                <a:lnTo>
                  <a:pt x="14630400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10" name="Suorakulmio 8">
            <a:extLst>
              <a:ext uri="{FF2B5EF4-FFF2-40B4-BE49-F238E27FC236}">
                <a16:creationId xmlns:a16="http://schemas.microsoft.com/office/drawing/2014/main" id="{18B82477-D815-904E-8AB9-6CC952E84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6553199"/>
            <a:ext cx="605912" cy="304800"/>
          </a:xfrm>
          <a:prstGeom prst="rect">
            <a:avLst/>
          </a:prstGeom>
          <a:solidFill>
            <a:srgbClr val="FFF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Suorakulmio 9">
            <a:extLst>
              <a:ext uri="{FF2B5EF4-FFF2-40B4-BE49-F238E27FC236}">
                <a16:creationId xmlns:a16="http://schemas.microsoft.com/office/drawing/2014/main" id="{DE8C1EBD-04E6-6242-9D30-51187542E7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581606" y="6553199"/>
            <a:ext cx="614877" cy="304800"/>
          </a:xfrm>
          <a:prstGeom prst="rect">
            <a:avLst/>
          </a:prstGeom>
          <a:solidFill>
            <a:srgbClr val="FFF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874" y="960796"/>
            <a:ext cx="9955306" cy="1035424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5302" y="2239435"/>
            <a:ext cx="9955306" cy="3756492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17.9.2021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03292" y="6578054"/>
            <a:ext cx="4392708" cy="226546"/>
          </a:xfr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1477767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5">
            <a:extLst>
              <a:ext uri="{FF2B5EF4-FFF2-40B4-BE49-F238E27FC236}">
                <a16:creationId xmlns:a16="http://schemas.microsoft.com/office/drawing/2014/main" id="{3F26BAFC-EB5A-1247-A069-843B5F5175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0394" y="6553200"/>
            <a:ext cx="10972800" cy="304800"/>
          </a:xfrm>
          <a:custGeom>
            <a:avLst/>
            <a:gdLst/>
            <a:ahLst/>
            <a:cxnLst/>
            <a:rect l="l" t="t" r="r" b="b"/>
            <a:pathLst>
              <a:path w="14630400" h="406400">
                <a:moveTo>
                  <a:pt x="14630400" y="0"/>
                </a:moveTo>
                <a:lnTo>
                  <a:pt x="0" y="0"/>
                </a:lnTo>
                <a:lnTo>
                  <a:pt x="0" y="406400"/>
                </a:lnTo>
                <a:lnTo>
                  <a:pt x="14630400" y="406400"/>
                </a:lnTo>
                <a:lnTo>
                  <a:pt x="1463040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10" name="Suorakulmio 8">
            <a:extLst>
              <a:ext uri="{FF2B5EF4-FFF2-40B4-BE49-F238E27FC236}">
                <a16:creationId xmlns:a16="http://schemas.microsoft.com/office/drawing/2014/main" id="{64A9E4FB-A7B6-9441-A620-B7D40CC7A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6553199"/>
            <a:ext cx="605912" cy="304800"/>
          </a:xfrm>
          <a:prstGeom prst="rect">
            <a:avLst/>
          </a:prstGeom>
          <a:solidFill>
            <a:srgbClr val="FFF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Suorakulmio 9">
            <a:extLst>
              <a:ext uri="{FF2B5EF4-FFF2-40B4-BE49-F238E27FC236}">
                <a16:creationId xmlns:a16="http://schemas.microsoft.com/office/drawing/2014/main" id="{980A3124-DF1B-2249-A069-45333E46D7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581606" y="6553199"/>
            <a:ext cx="614877" cy="304800"/>
          </a:xfrm>
          <a:prstGeom prst="rect">
            <a:avLst/>
          </a:prstGeom>
          <a:solidFill>
            <a:srgbClr val="FFF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17.9.2021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03292" y="6578054"/>
            <a:ext cx="4392708" cy="226546"/>
          </a:xfr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sp>
        <p:nvSpPr>
          <p:cNvPr id="15" name="Otsikko 1">
            <a:extLst>
              <a:ext uri="{FF2B5EF4-FFF2-40B4-BE49-F238E27FC236}">
                <a16:creationId xmlns:a16="http://schemas.microsoft.com/office/drawing/2014/main" id="{58942009-D74E-F649-8E12-9BCBA30B2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874" y="960796"/>
            <a:ext cx="9955306" cy="1035424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6" name="Sisällön paikkamerkki 2">
            <a:extLst>
              <a:ext uri="{FF2B5EF4-FFF2-40B4-BE49-F238E27FC236}">
                <a16:creationId xmlns:a16="http://schemas.microsoft.com/office/drawing/2014/main" id="{DE439ABF-A3F2-6C4C-AADE-6BC076BA82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5302" y="2239435"/>
            <a:ext cx="9955306" cy="3756492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64119494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5">
            <a:extLst>
              <a:ext uri="{FF2B5EF4-FFF2-40B4-BE49-F238E27FC236}">
                <a16:creationId xmlns:a16="http://schemas.microsoft.com/office/drawing/2014/main" id="{3F26BAFC-EB5A-1247-A069-843B5F5175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0394" y="6553200"/>
            <a:ext cx="10972800" cy="304800"/>
          </a:xfrm>
          <a:custGeom>
            <a:avLst/>
            <a:gdLst/>
            <a:ahLst/>
            <a:cxnLst/>
            <a:rect l="l" t="t" r="r" b="b"/>
            <a:pathLst>
              <a:path w="14630400" h="406400">
                <a:moveTo>
                  <a:pt x="14630400" y="0"/>
                </a:moveTo>
                <a:lnTo>
                  <a:pt x="0" y="0"/>
                </a:lnTo>
                <a:lnTo>
                  <a:pt x="0" y="406400"/>
                </a:lnTo>
                <a:lnTo>
                  <a:pt x="14630400" y="406400"/>
                </a:lnTo>
                <a:lnTo>
                  <a:pt x="14630400" y="0"/>
                </a:lnTo>
                <a:close/>
              </a:path>
            </a:pathLst>
          </a:custGeom>
          <a:solidFill>
            <a:srgbClr val="63B4EC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10" name="Suorakulmio 8">
            <a:extLst>
              <a:ext uri="{FF2B5EF4-FFF2-40B4-BE49-F238E27FC236}">
                <a16:creationId xmlns:a16="http://schemas.microsoft.com/office/drawing/2014/main" id="{64A9E4FB-A7B6-9441-A620-B7D40CC7A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6553199"/>
            <a:ext cx="605912" cy="304800"/>
          </a:xfrm>
          <a:prstGeom prst="rect">
            <a:avLst/>
          </a:prstGeom>
          <a:solidFill>
            <a:srgbClr val="FFF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Suorakulmio 9">
            <a:extLst>
              <a:ext uri="{FF2B5EF4-FFF2-40B4-BE49-F238E27FC236}">
                <a16:creationId xmlns:a16="http://schemas.microsoft.com/office/drawing/2014/main" id="{980A3124-DF1B-2249-A069-45333E46D7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581606" y="6553199"/>
            <a:ext cx="614877" cy="304800"/>
          </a:xfrm>
          <a:prstGeom prst="rect">
            <a:avLst/>
          </a:prstGeom>
          <a:solidFill>
            <a:srgbClr val="FFF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17.9.2021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03292" y="6578054"/>
            <a:ext cx="4392708" cy="226546"/>
          </a:xfr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sp>
        <p:nvSpPr>
          <p:cNvPr id="15" name="Otsikko 1">
            <a:extLst>
              <a:ext uri="{FF2B5EF4-FFF2-40B4-BE49-F238E27FC236}">
                <a16:creationId xmlns:a16="http://schemas.microsoft.com/office/drawing/2014/main" id="{6C655467-4F61-614A-8433-57710F3A8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874" y="960796"/>
            <a:ext cx="9955306" cy="1035424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6" name="Sisällön paikkamerkki 2">
            <a:extLst>
              <a:ext uri="{FF2B5EF4-FFF2-40B4-BE49-F238E27FC236}">
                <a16:creationId xmlns:a16="http://schemas.microsoft.com/office/drawing/2014/main" id="{D018BCBE-09E5-C146-AB32-0287A221BF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5302" y="2239435"/>
            <a:ext cx="9955306" cy="3756492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150235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uvan paikkamerkki 2">
            <a:extLst>
              <a:ext uri="{FF2B5EF4-FFF2-40B4-BE49-F238E27FC236}">
                <a16:creationId xmlns:a16="http://schemas.microsoft.com/office/drawing/2014/main" id="{9C958F10-D1D1-4603-B3B8-2CAA5F0BE177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096000" y="0"/>
            <a:ext cx="6096000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2000" b="1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173" y="616494"/>
            <a:ext cx="4824477" cy="1053504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173" y="1853625"/>
            <a:ext cx="4824477" cy="426168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912EBAE-AC30-4E0F-AAAF-B30B5A410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9A9A6-55ED-4141-BA5B-8C911548385B}" type="datetime1">
              <a:rPr lang="fi-FI" smtClean="0"/>
              <a:t>14.12.2022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8236571-27B9-4D2F-97EC-50A2CAD28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4B7A9FE-A16E-475C-84D0-E353A4F6C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B07B3A08-0C30-4A3D-BFDF-DC0C6E1AA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93600" y="352800"/>
            <a:ext cx="950400" cy="486000"/>
          </a:xfrm>
          <a:blipFill>
            <a:blip r:embed="rId2"/>
            <a:stretch>
              <a:fillRect/>
            </a:stretch>
          </a:blipFill>
        </p:spPr>
        <p:txBody>
          <a:bodyPr anchor="ctr" anchorCtr="0"/>
          <a:lstStyle>
            <a:lvl1pPr algn="ctr">
              <a:buNone/>
              <a:defRPr sz="200"/>
            </a:lvl1pPr>
          </a:lstStyle>
          <a:p>
            <a:pPr lvl="0"/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5897951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5">
            <a:extLst>
              <a:ext uri="{FF2B5EF4-FFF2-40B4-BE49-F238E27FC236}">
                <a16:creationId xmlns:a16="http://schemas.microsoft.com/office/drawing/2014/main" id="{C9E9261D-5500-0E47-8CCB-B10AE04B9A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0394" y="6553200"/>
            <a:ext cx="10972800" cy="304800"/>
          </a:xfrm>
          <a:custGeom>
            <a:avLst/>
            <a:gdLst/>
            <a:ahLst/>
            <a:cxnLst/>
            <a:rect l="l" t="t" r="r" b="b"/>
            <a:pathLst>
              <a:path w="14630400" h="406400">
                <a:moveTo>
                  <a:pt x="14630400" y="0"/>
                </a:moveTo>
                <a:lnTo>
                  <a:pt x="0" y="0"/>
                </a:lnTo>
                <a:lnTo>
                  <a:pt x="0" y="406400"/>
                </a:lnTo>
                <a:lnTo>
                  <a:pt x="14630400" y="406400"/>
                </a:lnTo>
                <a:lnTo>
                  <a:pt x="14630400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12" name="Suorakulmio 8">
            <a:extLst>
              <a:ext uri="{FF2B5EF4-FFF2-40B4-BE49-F238E27FC236}">
                <a16:creationId xmlns:a16="http://schemas.microsoft.com/office/drawing/2014/main" id="{0577F5B1-4876-B44F-B171-1BD0A9694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6553199"/>
            <a:ext cx="605912" cy="304800"/>
          </a:xfrm>
          <a:prstGeom prst="rect">
            <a:avLst/>
          </a:prstGeom>
          <a:solidFill>
            <a:srgbClr val="FFF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Suorakulmio 9">
            <a:extLst>
              <a:ext uri="{FF2B5EF4-FFF2-40B4-BE49-F238E27FC236}">
                <a16:creationId xmlns:a16="http://schemas.microsoft.com/office/drawing/2014/main" id="{EE41BAE2-850A-FA40-806A-BE7B065BDC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581606" y="6553199"/>
            <a:ext cx="614877" cy="304800"/>
          </a:xfrm>
          <a:prstGeom prst="rect">
            <a:avLst/>
          </a:prstGeom>
          <a:solidFill>
            <a:srgbClr val="FFF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A291936-39C5-4003-8862-5510EDEF2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17.9.2021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716593F-3851-4098-9C47-5C117FECA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03291" y="6578053"/>
            <a:ext cx="4459383" cy="279945"/>
          </a:xfrm>
        </p:spPr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9D1CF5D-3D1A-4FCE-9AAC-FFF0CA0A5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sp>
        <p:nvSpPr>
          <p:cNvPr id="15" name="Otsikko 1">
            <a:extLst>
              <a:ext uri="{FF2B5EF4-FFF2-40B4-BE49-F238E27FC236}">
                <a16:creationId xmlns:a16="http://schemas.microsoft.com/office/drawing/2014/main" id="{E0A4306F-0F98-1C47-90BC-2719C7E8A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874" y="960796"/>
            <a:ext cx="9955306" cy="1035424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420725203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5">
            <a:extLst>
              <a:ext uri="{FF2B5EF4-FFF2-40B4-BE49-F238E27FC236}">
                <a16:creationId xmlns:a16="http://schemas.microsoft.com/office/drawing/2014/main" id="{1C4FDF74-5FDF-8D49-AAAB-825DAE790D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0394" y="6553200"/>
            <a:ext cx="10972800" cy="304800"/>
          </a:xfrm>
          <a:custGeom>
            <a:avLst/>
            <a:gdLst/>
            <a:ahLst/>
            <a:cxnLst/>
            <a:rect l="l" t="t" r="r" b="b"/>
            <a:pathLst>
              <a:path w="14630400" h="406400">
                <a:moveTo>
                  <a:pt x="14630400" y="0"/>
                </a:moveTo>
                <a:lnTo>
                  <a:pt x="0" y="0"/>
                </a:lnTo>
                <a:lnTo>
                  <a:pt x="0" y="406400"/>
                </a:lnTo>
                <a:lnTo>
                  <a:pt x="14630400" y="406400"/>
                </a:lnTo>
                <a:lnTo>
                  <a:pt x="1463040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10" name="Suorakulmio 8">
            <a:extLst>
              <a:ext uri="{FF2B5EF4-FFF2-40B4-BE49-F238E27FC236}">
                <a16:creationId xmlns:a16="http://schemas.microsoft.com/office/drawing/2014/main" id="{354260DE-ED5E-9A4F-B857-E0A2EA385F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6553199"/>
            <a:ext cx="605912" cy="304800"/>
          </a:xfrm>
          <a:prstGeom prst="rect">
            <a:avLst/>
          </a:prstGeom>
          <a:solidFill>
            <a:srgbClr val="FFF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Suorakulmio 9">
            <a:extLst>
              <a:ext uri="{FF2B5EF4-FFF2-40B4-BE49-F238E27FC236}">
                <a16:creationId xmlns:a16="http://schemas.microsoft.com/office/drawing/2014/main" id="{5E9DD932-93A3-1243-8223-5EF7E2DDC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581606" y="6553199"/>
            <a:ext cx="614877" cy="304800"/>
          </a:xfrm>
          <a:prstGeom prst="rect">
            <a:avLst/>
          </a:prstGeom>
          <a:solidFill>
            <a:srgbClr val="FFF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A291936-39C5-4003-8862-5510EDEF2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17.9.2021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716593F-3851-4098-9C47-5C117FECA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03292" y="6578054"/>
            <a:ext cx="4392708" cy="226546"/>
          </a:xfrm>
        </p:spPr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9D1CF5D-3D1A-4FCE-9AAC-FFF0CA0A5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Otsikko 1">
            <a:extLst>
              <a:ext uri="{FF2B5EF4-FFF2-40B4-BE49-F238E27FC236}">
                <a16:creationId xmlns:a16="http://schemas.microsoft.com/office/drawing/2014/main" id="{4C2674CF-3D30-9B44-BFE2-3BF52E11E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874" y="960796"/>
            <a:ext cx="9955306" cy="1035424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74093471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5">
            <a:extLst>
              <a:ext uri="{FF2B5EF4-FFF2-40B4-BE49-F238E27FC236}">
                <a16:creationId xmlns:a16="http://schemas.microsoft.com/office/drawing/2014/main" id="{1C4FDF74-5FDF-8D49-AAAB-825DAE790D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0394" y="6553200"/>
            <a:ext cx="10972800" cy="304800"/>
          </a:xfrm>
          <a:custGeom>
            <a:avLst/>
            <a:gdLst/>
            <a:ahLst/>
            <a:cxnLst/>
            <a:rect l="l" t="t" r="r" b="b"/>
            <a:pathLst>
              <a:path w="14630400" h="406400">
                <a:moveTo>
                  <a:pt x="14630400" y="0"/>
                </a:moveTo>
                <a:lnTo>
                  <a:pt x="0" y="0"/>
                </a:lnTo>
                <a:lnTo>
                  <a:pt x="0" y="406400"/>
                </a:lnTo>
                <a:lnTo>
                  <a:pt x="14630400" y="406400"/>
                </a:lnTo>
                <a:lnTo>
                  <a:pt x="14630400" y="0"/>
                </a:lnTo>
                <a:close/>
              </a:path>
            </a:pathLst>
          </a:custGeom>
          <a:solidFill>
            <a:srgbClr val="63B4EC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10" name="Suorakulmio 8">
            <a:extLst>
              <a:ext uri="{FF2B5EF4-FFF2-40B4-BE49-F238E27FC236}">
                <a16:creationId xmlns:a16="http://schemas.microsoft.com/office/drawing/2014/main" id="{354260DE-ED5E-9A4F-B857-E0A2EA385F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6553199"/>
            <a:ext cx="605912" cy="304800"/>
          </a:xfrm>
          <a:prstGeom prst="rect">
            <a:avLst/>
          </a:prstGeom>
          <a:solidFill>
            <a:srgbClr val="FFF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Suorakulmio 9">
            <a:extLst>
              <a:ext uri="{FF2B5EF4-FFF2-40B4-BE49-F238E27FC236}">
                <a16:creationId xmlns:a16="http://schemas.microsoft.com/office/drawing/2014/main" id="{5E9DD932-93A3-1243-8223-5EF7E2DDC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581606" y="6553199"/>
            <a:ext cx="614877" cy="304800"/>
          </a:xfrm>
          <a:prstGeom prst="rect">
            <a:avLst/>
          </a:prstGeom>
          <a:solidFill>
            <a:srgbClr val="FFF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A291936-39C5-4003-8862-5510EDEF2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17.9.2021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716593F-3851-4098-9C47-5C117FECA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03292" y="6578054"/>
            <a:ext cx="4392708" cy="226546"/>
          </a:xfrm>
        </p:spPr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9D1CF5D-3D1A-4FCE-9AAC-FFF0CA0A5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Otsikko 1">
            <a:extLst>
              <a:ext uri="{FF2B5EF4-FFF2-40B4-BE49-F238E27FC236}">
                <a16:creationId xmlns:a16="http://schemas.microsoft.com/office/drawing/2014/main" id="{83852FAA-2E75-F447-9C3F-7F8E96F35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874" y="960796"/>
            <a:ext cx="9955306" cy="1035424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04578880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5">
            <a:extLst>
              <a:ext uri="{FF2B5EF4-FFF2-40B4-BE49-F238E27FC236}">
                <a16:creationId xmlns:a16="http://schemas.microsoft.com/office/drawing/2014/main" id="{233C8056-C305-2844-AAE8-E7199A3222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0394" y="6553200"/>
            <a:ext cx="10972800" cy="304800"/>
          </a:xfrm>
          <a:custGeom>
            <a:avLst/>
            <a:gdLst/>
            <a:ahLst/>
            <a:cxnLst/>
            <a:rect l="l" t="t" r="r" b="b"/>
            <a:pathLst>
              <a:path w="14630400" h="406400">
                <a:moveTo>
                  <a:pt x="14630400" y="0"/>
                </a:moveTo>
                <a:lnTo>
                  <a:pt x="0" y="0"/>
                </a:lnTo>
                <a:lnTo>
                  <a:pt x="0" y="406400"/>
                </a:lnTo>
                <a:lnTo>
                  <a:pt x="14630400" y="406400"/>
                </a:lnTo>
                <a:lnTo>
                  <a:pt x="14630400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10" name="Suorakulmio 8">
            <a:extLst>
              <a:ext uri="{FF2B5EF4-FFF2-40B4-BE49-F238E27FC236}">
                <a16:creationId xmlns:a16="http://schemas.microsoft.com/office/drawing/2014/main" id="{68532295-6608-BB46-96CF-E419CAA9D0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6553199"/>
            <a:ext cx="605912" cy="304800"/>
          </a:xfrm>
          <a:prstGeom prst="rect">
            <a:avLst/>
          </a:prstGeom>
          <a:solidFill>
            <a:srgbClr val="FFF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Suorakulmio 9">
            <a:extLst>
              <a:ext uri="{FF2B5EF4-FFF2-40B4-BE49-F238E27FC236}">
                <a16:creationId xmlns:a16="http://schemas.microsoft.com/office/drawing/2014/main" id="{034508D2-63AA-5C4E-BF52-B7259F2D5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581606" y="6553199"/>
            <a:ext cx="614877" cy="304800"/>
          </a:xfrm>
          <a:prstGeom prst="rect">
            <a:avLst/>
          </a:prstGeom>
          <a:solidFill>
            <a:srgbClr val="FFF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17.9.2021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03292" y="6578054"/>
            <a:ext cx="4392708" cy="226546"/>
          </a:xfr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C6A1BBB9-7497-5B45-81E0-6505AD67E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588" y="2231723"/>
            <a:ext cx="4706470" cy="3756492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6" name="Sisällön paikkamerkki 2">
            <a:extLst>
              <a:ext uri="{FF2B5EF4-FFF2-40B4-BE49-F238E27FC236}">
                <a16:creationId xmlns:a16="http://schemas.microsoft.com/office/drawing/2014/main" id="{98765CA8-0036-D249-BAF7-BFEE96CD543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69424" y="2231723"/>
            <a:ext cx="4706470" cy="3756492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7" name="Otsikko 1">
            <a:extLst>
              <a:ext uri="{FF2B5EF4-FFF2-40B4-BE49-F238E27FC236}">
                <a16:creationId xmlns:a16="http://schemas.microsoft.com/office/drawing/2014/main" id="{A7C1BE51-18D9-0F41-898E-A89594AA7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874" y="960796"/>
            <a:ext cx="9955306" cy="1035424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2669012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5">
            <a:extLst>
              <a:ext uri="{FF2B5EF4-FFF2-40B4-BE49-F238E27FC236}">
                <a16:creationId xmlns:a16="http://schemas.microsoft.com/office/drawing/2014/main" id="{233C8056-C305-2844-AAE8-E7199A3222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0394" y="6553200"/>
            <a:ext cx="10972800" cy="304800"/>
          </a:xfrm>
          <a:custGeom>
            <a:avLst/>
            <a:gdLst/>
            <a:ahLst/>
            <a:cxnLst/>
            <a:rect l="l" t="t" r="r" b="b"/>
            <a:pathLst>
              <a:path w="14630400" h="406400">
                <a:moveTo>
                  <a:pt x="14630400" y="0"/>
                </a:moveTo>
                <a:lnTo>
                  <a:pt x="0" y="0"/>
                </a:lnTo>
                <a:lnTo>
                  <a:pt x="0" y="406400"/>
                </a:lnTo>
                <a:lnTo>
                  <a:pt x="14630400" y="406400"/>
                </a:lnTo>
                <a:lnTo>
                  <a:pt x="1463040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10" name="Suorakulmio 8">
            <a:extLst>
              <a:ext uri="{FF2B5EF4-FFF2-40B4-BE49-F238E27FC236}">
                <a16:creationId xmlns:a16="http://schemas.microsoft.com/office/drawing/2014/main" id="{68532295-6608-BB46-96CF-E419CAA9D0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6553199"/>
            <a:ext cx="605912" cy="304800"/>
          </a:xfrm>
          <a:prstGeom prst="rect">
            <a:avLst/>
          </a:prstGeom>
          <a:solidFill>
            <a:srgbClr val="FFF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Suorakulmio 9">
            <a:extLst>
              <a:ext uri="{FF2B5EF4-FFF2-40B4-BE49-F238E27FC236}">
                <a16:creationId xmlns:a16="http://schemas.microsoft.com/office/drawing/2014/main" id="{034508D2-63AA-5C4E-BF52-B7259F2D5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581606" y="6553199"/>
            <a:ext cx="614877" cy="304800"/>
          </a:xfrm>
          <a:prstGeom prst="rect">
            <a:avLst/>
          </a:prstGeom>
          <a:solidFill>
            <a:srgbClr val="FFF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17.9.2021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03291" y="6578054"/>
            <a:ext cx="4459383" cy="279946"/>
          </a:xfr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sp>
        <p:nvSpPr>
          <p:cNvPr id="17" name="Otsikko 1">
            <a:extLst>
              <a:ext uri="{FF2B5EF4-FFF2-40B4-BE49-F238E27FC236}">
                <a16:creationId xmlns:a16="http://schemas.microsoft.com/office/drawing/2014/main" id="{522A9525-8A19-F24C-918A-74ABB64D3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874" y="960796"/>
            <a:ext cx="9955306" cy="1035424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8" name="Sisällön paikkamerkki 2">
            <a:extLst>
              <a:ext uri="{FF2B5EF4-FFF2-40B4-BE49-F238E27FC236}">
                <a16:creationId xmlns:a16="http://schemas.microsoft.com/office/drawing/2014/main" id="{D18159AF-F470-A740-9836-19624726A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588" y="2231723"/>
            <a:ext cx="4706470" cy="3756492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9" name="Sisällön paikkamerkki 2">
            <a:extLst>
              <a:ext uri="{FF2B5EF4-FFF2-40B4-BE49-F238E27FC236}">
                <a16:creationId xmlns:a16="http://schemas.microsoft.com/office/drawing/2014/main" id="{316BF141-BCF1-B74F-8E8D-ECB5EC021E3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69424" y="2231723"/>
            <a:ext cx="4706470" cy="3756492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32864857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5">
            <a:extLst>
              <a:ext uri="{FF2B5EF4-FFF2-40B4-BE49-F238E27FC236}">
                <a16:creationId xmlns:a16="http://schemas.microsoft.com/office/drawing/2014/main" id="{233C8056-C305-2844-AAE8-E7199A3222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0394" y="6553200"/>
            <a:ext cx="10972800" cy="304800"/>
          </a:xfrm>
          <a:custGeom>
            <a:avLst/>
            <a:gdLst/>
            <a:ahLst/>
            <a:cxnLst/>
            <a:rect l="l" t="t" r="r" b="b"/>
            <a:pathLst>
              <a:path w="14630400" h="406400">
                <a:moveTo>
                  <a:pt x="14630400" y="0"/>
                </a:moveTo>
                <a:lnTo>
                  <a:pt x="0" y="0"/>
                </a:lnTo>
                <a:lnTo>
                  <a:pt x="0" y="406400"/>
                </a:lnTo>
                <a:lnTo>
                  <a:pt x="14630400" y="406400"/>
                </a:lnTo>
                <a:lnTo>
                  <a:pt x="14630400" y="0"/>
                </a:lnTo>
                <a:close/>
              </a:path>
            </a:pathLst>
          </a:custGeom>
          <a:solidFill>
            <a:srgbClr val="63B4EC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10" name="Suorakulmio 8">
            <a:extLst>
              <a:ext uri="{FF2B5EF4-FFF2-40B4-BE49-F238E27FC236}">
                <a16:creationId xmlns:a16="http://schemas.microsoft.com/office/drawing/2014/main" id="{68532295-6608-BB46-96CF-E419CAA9D0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6553199"/>
            <a:ext cx="605912" cy="304800"/>
          </a:xfrm>
          <a:prstGeom prst="rect">
            <a:avLst/>
          </a:prstGeom>
          <a:solidFill>
            <a:srgbClr val="FFF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Suorakulmio 9">
            <a:extLst>
              <a:ext uri="{FF2B5EF4-FFF2-40B4-BE49-F238E27FC236}">
                <a16:creationId xmlns:a16="http://schemas.microsoft.com/office/drawing/2014/main" id="{034508D2-63AA-5C4E-BF52-B7259F2D5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581606" y="6553199"/>
            <a:ext cx="614877" cy="304800"/>
          </a:xfrm>
          <a:prstGeom prst="rect">
            <a:avLst/>
          </a:prstGeom>
          <a:solidFill>
            <a:srgbClr val="FFF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17.9.2021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03292" y="6578054"/>
            <a:ext cx="4392708" cy="226545"/>
          </a:xfr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A8CB4593-5AD0-8742-8B23-BA36734D2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874" y="960796"/>
            <a:ext cx="9955306" cy="1035424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09EB5E27-E9E8-EF4F-A456-9462367B63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588" y="2231723"/>
            <a:ext cx="4706470" cy="3756492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6" name="Sisällön paikkamerkki 2">
            <a:extLst>
              <a:ext uri="{FF2B5EF4-FFF2-40B4-BE49-F238E27FC236}">
                <a16:creationId xmlns:a16="http://schemas.microsoft.com/office/drawing/2014/main" id="{76DBBFC3-8234-1E45-AC9E-9625D6A9910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69424" y="2231723"/>
            <a:ext cx="4706470" cy="3756492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48567304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uorakulmio 11">
            <a:extLst>
              <a:ext uri="{FF2B5EF4-FFF2-40B4-BE49-F238E27FC236}">
                <a16:creationId xmlns:a16="http://schemas.microsoft.com/office/drawing/2014/main" id="{B3C96F14-98C4-FA48-8B2F-307FC76F2D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48400" y="0"/>
            <a:ext cx="579199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object 4">
            <a:extLst>
              <a:ext uri="{FF2B5EF4-FFF2-40B4-BE49-F238E27FC236}">
                <a16:creationId xmlns:a16="http://schemas.microsoft.com/office/drawing/2014/main" id="{9919BD07-6FA5-8B4A-ADED-81C7F890A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794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203200" h="9144000">
                <a:moveTo>
                  <a:pt x="203200" y="0"/>
                </a:moveTo>
                <a:lnTo>
                  <a:pt x="0" y="0"/>
                </a:lnTo>
                <a:lnTo>
                  <a:pt x="0" y="9144000"/>
                </a:lnTo>
                <a:lnTo>
                  <a:pt x="203200" y="9144000"/>
                </a:lnTo>
                <a:lnTo>
                  <a:pt x="203200" y="0"/>
                </a:lnTo>
                <a:close/>
              </a:path>
            </a:pathLst>
          </a:custGeom>
          <a:solidFill>
            <a:srgbClr val="FBF77C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18" name="object 6">
            <a:extLst>
              <a:ext uri="{FF2B5EF4-FFF2-40B4-BE49-F238E27FC236}">
                <a16:creationId xmlns:a16="http://schemas.microsoft.com/office/drawing/2014/main" id="{6503800B-7F25-8148-9478-003E8902E8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040394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203200" h="9144000">
                <a:moveTo>
                  <a:pt x="203200" y="0"/>
                </a:moveTo>
                <a:lnTo>
                  <a:pt x="0" y="0"/>
                </a:lnTo>
                <a:lnTo>
                  <a:pt x="0" y="9144000"/>
                </a:lnTo>
                <a:lnTo>
                  <a:pt x="203200" y="9144000"/>
                </a:lnTo>
                <a:lnTo>
                  <a:pt x="203200" y="0"/>
                </a:lnTo>
                <a:close/>
              </a:path>
            </a:pathLst>
          </a:custGeom>
          <a:solidFill>
            <a:srgbClr val="FBF77C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767" y="972671"/>
            <a:ext cx="4975412" cy="1035424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767" y="2232561"/>
            <a:ext cx="4975412" cy="395336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17.9.2021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03292" y="6578054"/>
            <a:ext cx="4325472" cy="279946"/>
          </a:xfr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sp>
        <p:nvSpPr>
          <p:cNvPr id="20" name="Kuvan paikkamerkki 2">
            <a:extLst>
              <a:ext uri="{FF2B5EF4-FFF2-40B4-BE49-F238E27FC236}">
                <a16:creationId xmlns:a16="http://schemas.microsoft.com/office/drawing/2014/main" id="{1574E7BA-A513-284B-B53F-EA5081479A5E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401594" y="152400"/>
            <a:ext cx="5486400" cy="6552000"/>
          </a:xfrm>
          <a:noFill/>
        </p:spPr>
        <p:txBody>
          <a:bodyPr anchor="ctr" anchorCtr="0"/>
          <a:lstStyle>
            <a:lvl1pPr marL="0" indent="0" algn="ctr">
              <a:buNone/>
              <a:defRPr sz="20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76843516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0013" y="972671"/>
            <a:ext cx="4501387" cy="1035424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0013" y="2244080"/>
            <a:ext cx="4975412" cy="3756492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17.9.2021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Suorakulmio 11">
            <a:extLst>
              <a:ext uri="{FF2B5EF4-FFF2-40B4-BE49-F238E27FC236}">
                <a16:creationId xmlns:a16="http://schemas.microsoft.com/office/drawing/2014/main" id="{832FD98A-B7A0-2C41-B3A1-AB4182E8B4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1606" y="0"/>
            <a:ext cx="5791994" cy="6858000"/>
          </a:xfrm>
          <a:prstGeom prst="rect">
            <a:avLst/>
          </a:prstGeom>
          <a:solidFill>
            <a:srgbClr val="63B4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object 4">
            <a:extLst>
              <a:ext uri="{FF2B5EF4-FFF2-40B4-BE49-F238E27FC236}">
                <a16:creationId xmlns:a16="http://schemas.microsoft.com/office/drawing/2014/main" id="{E50AB64A-D866-A345-B622-1EF8F830F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203200" h="9144000">
                <a:moveTo>
                  <a:pt x="203200" y="0"/>
                </a:moveTo>
                <a:lnTo>
                  <a:pt x="0" y="0"/>
                </a:lnTo>
                <a:lnTo>
                  <a:pt x="0" y="9144000"/>
                </a:lnTo>
                <a:lnTo>
                  <a:pt x="203200" y="9144000"/>
                </a:lnTo>
                <a:lnTo>
                  <a:pt x="203200" y="0"/>
                </a:lnTo>
                <a:close/>
              </a:path>
            </a:pathLst>
          </a:custGeom>
          <a:solidFill>
            <a:srgbClr val="FBF77C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14" name="object 6">
            <a:extLst>
              <a:ext uri="{FF2B5EF4-FFF2-40B4-BE49-F238E27FC236}">
                <a16:creationId xmlns:a16="http://schemas.microsoft.com/office/drawing/2014/main" id="{6E1CBA63-99C2-0B42-9465-FD2E364ACF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4360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203200" h="9144000">
                <a:moveTo>
                  <a:pt x="203200" y="0"/>
                </a:moveTo>
                <a:lnTo>
                  <a:pt x="0" y="0"/>
                </a:lnTo>
                <a:lnTo>
                  <a:pt x="0" y="9144000"/>
                </a:lnTo>
                <a:lnTo>
                  <a:pt x="203200" y="9144000"/>
                </a:lnTo>
                <a:lnTo>
                  <a:pt x="203200" y="0"/>
                </a:lnTo>
                <a:close/>
              </a:path>
            </a:pathLst>
          </a:custGeom>
          <a:solidFill>
            <a:srgbClr val="FBF77C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91AC06F1-8EA1-2F48-B6E1-D8886B94B18C}"/>
              </a:ext>
            </a:extLst>
          </p:cNvPr>
          <p:cNvSpPr txBox="1">
            <a:spLocks/>
          </p:cNvSpPr>
          <p:nvPr userDrawn="1"/>
        </p:nvSpPr>
        <p:spPr>
          <a:xfrm>
            <a:off x="4517417" y="6494929"/>
            <a:ext cx="900953" cy="226546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i-FI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6" name="Kuvan paikkamerkki 2">
            <a:extLst>
              <a:ext uri="{FF2B5EF4-FFF2-40B4-BE49-F238E27FC236}">
                <a16:creationId xmlns:a16="http://schemas.microsoft.com/office/drawing/2014/main" id="{95A63CB1-09AA-CD47-B1A7-2E21EC33A7C4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04800" y="152400"/>
            <a:ext cx="5486400" cy="6552000"/>
          </a:xfrm>
          <a:noFill/>
        </p:spPr>
        <p:txBody>
          <a:bodyPr anchor="ctr" anchorCtr="0"/>
          <a:lstStyle>
            <a:lvl1pPr marL="0" indent="0" algn="ctr">
              <a:buNone/>
              <a:defRPr sz="20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428298304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5">
            <a:extLst>
              <a:ext uri="{FF2B5EF4-FFF2-40B4-BE49-F238E27FC236}">
                <a16:creationId xmlns:a16="http://schemas.microsoft.com/office/drawing/2014/main" id="{BD7B8915-BABF-0B46-A787-0EF702C813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0394" y="6553200"/>
            <a:ext cx="10972800" cy="304800"/>
          </a:xfrm>
          <a:custGeom>
            <a:avLst/>
            <a:gdLst/>
            <a:ahLst/>
            <a:cxnLst/>
            <a:rect l="l" t="t" r="r" b="b"/>
            <a:pathLst>
              <a:path w="14630400" h="406400">
                <a:moveTo>
                  <a:pt x="14630400" y="0"/>
                </a:moveTo>
                <a:lnTo>
                  <a:pt x="0" y="0"/>
                </a:lnTo>
                <a:lnTo>
                  <a:pt x="0" y="406400"/>
                </a:lnTo>
                <a:lnTo>
                  <a:pt x="14630400" y="406400"/>
                </a:lnTo>
                <a:lnTo>
                  <a:pt x="14630400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15" name="Suorakulmio 8">
            <a:extLst>
              <a:ext uri="{FF2B5EF4-FFF2-40B4-BE49-F238E27FC236}">
                <a16:creationId xmlns:a16="http://schemas.microsoft.com/office/drawing/2014/main" id="{AED69F81-2EDB-7541-A9D7-4290F3C172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6553199"/>
            <a:ext cx="605912" cy="304800"/>
          </a:xfrm>
          <a:prstGeom prst="rect">
            <a:avLst/>
          </a:prstGeom>
          <a:solidFill>
            <a:srgbClr val="FFF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" name="Suorakulmio 9">
            <a:extLst>
              <a:ext uri="{FF2B5EF4-FFF2-40B4-BE49-F238E27FC236}">
                <a16:creationId xmlns:a16="http://schemas.microsoft.com/office/drawing/2014/main" id="{D3B42F1C-7D07-0A42-8672-3512365813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581606" y="6553199"/>
            <a:ext cx="614877" cy="304800"/>
          </a:xfrm>
          <a:prstGeom prst="rect">
            <a:avLst/>
          </a:prstGeom>
          <a:solidFill>
            <a:srgbClr val="FFF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17.9.2021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03292" y="6578054"/>
            <a:ext cx="4392708" cy="226546"/>
          </a:xfr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sp>
        <p:nvSpPr>
          <p:cNvPr id="19" name="Sisällön paikkamerkki 2">
            <a:extLst>
              <a:ext uri="{FF2B5EF4-FFF2-40B4-BE49-F238E27FC236}">
                <a16:creationId xmlns:a16="http://schemas.microsoft.com/office/drawing/2014/main" id="{BC018C0B-C8B9-1B4B-B3EF-394981D58A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2458" y="2301983"/>
            <a:ext cx="4706470" cy="396706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20" name="Sisällön paikkamerkki 2">
            <a:extLst>
              <a:ext uri="{FF2B5EF4-FFF2-40B4-BE49-F238E27FC236}">
                <a16:creationId xmlns:a16="http://schemas.microsoft.com/office/drawing/2014/main" id="{3DD578C4-B933-214E-BE95-D0A2A714DA5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749432" y="2301983"/>
            <a:ext cx="4706470" cy="396706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21" name="Tekstin paikkamerkki 12">
            <a:extLst>
              <a:ext uri="{FF2B5EF4-FFF2-40B4-BE49-F238E27FC236}">
                <a16:creationId xmlns:a16="http://schemas.microsoft.com/office/drawing/2014/main" id="{C0B2F69F-A4DF-AD43-BC22-CD12A86C3B4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30288" y="1333629"/>
            <a:ext cx="4702826" cy="923459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200" b="1"/>
            </a:lvl1pPr>
            <a:lvl2pPr marL="3587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2" name="Tekstin paikkamerkki 12">
            <a:extLst>
              <a:ext uri="{FF2B5EF4-FFF2-40B4-BE49-F238E27FC236}">
                <a16:creationId xmlns:a16="http://schemas.microsoft.com/office/drawing/2014/main" id="{DE5F8F09-FCCA-BF44-B351-38E41AD0110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48408" y="1333629"/>
            <a:ext cx="4702826" cy="923459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200" b="1"/>
            </a:lvl1pPr>
            <a:lvl2pPr marL="3587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3" name="bg object 16">
            <a:extLst>
              <a:ext uri="{FF2B5EF4-FFF2-40B4-BE49-F238E27FC236}">
                <a16:creationId xmlns:a16="http://schemas.microsoft.com/office/drawing/2014/main" id="{F269BDAA-E4AC-E04B-A3D5-487F5FE6A7F2}"/>
              </a:ext>
            </a:extLst>
          </p:cNvPr>
          <p:cNvSpPr/>
          <p:nvPr userDrawn="1"/>
        </p:nvSpPr>
        <p:spPr>
          <a:xfrm>
            <a:off x="6096794" y="342900"/>
            <a:ext cx="0" cy="5810250"/>
          </a:xfrm>
          <a:custGeom>
            <a:avLst/>
            <a:gdLst/>
            <a:ahLst/>
            <a:cxnLst/>
            <a:rect l="l" t="t" r="r" b="b"/>
            <a:pathLst>
              <a:path h="7747000">
                <a:moveTo>
                  <a:pt x="0" y="0"/>
                </a:moveTo>
                <a:lnTo>
                  <a:pt x="0" y="7747000"/>
                </a:lnTo>
              </a:path>
            </a:pathLst>
          </a:custGeom>
          <a:ln w="254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1013"/>
          </a:p>
        </p:txBody>
      </p:sp>
    </p:spTree>
    <p:extLst>
      <p:ext uri="{BB962C8B-B14F-4D97-AF65-F5344CB8AC3E}">
        <p14:creationId xmlns:p14="http://schemas.microsoft.com/office/powerpoint/2010/main" val="71294918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5">
            <a:extLst>
              <a:ext uri="{FF2B5EF4-FFF2-40B4-BE49-F238E27FC236}">
                <a16:creationId xmlns:a16="http://schemas.microsoft.com/office/drawing/2014/main" id="{BD7B8915-BABF-0B46-A787-0EF702C813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0394" y="6553200"/>
            <a:ext cx="10972800" cy="304800"/>
          </a:xfrm>
          <a:custGeom>
            <a:avLst/>
            <a:gdLst/>
            <a:ahLst/>
            <a:cxnLst/>
            <a:rect l="l" t="t" r="r" b="b"/>
            <a:pathLst>
              <a:path w="14630400" h="406400">
                <a:moveTo>
                  <a:pt x="14630400" y="0"/>
                </a:moveTo>
                <a:lnTo>
                  <a:pt x="0" y="0"/>
                </a:lnTo>
                <a:lnTo>
                  <a:pt x="0" y="406400"/>
                </a:lnTo>
                <a:lnTo>
                  <a:pt x="14630400" y="406400"/>
                </a:lnTo>
                <a:lnTo>
                  <a:pt x="1463040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15" name="Suorakulmio 8">
            <a:extLst>
              <a:ext uri="{FF2B5EF4-FFF2-40B4-BE49-F238E27FC236}">
                <a16:creationId xmlns:a16="http://schemas.microsoft.com/office/drawing/2014/main" id="{AED69F81-2EDB-7541-A9D7-4290F3C172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6553199"/>
            <a:ext cx="605912" cy="304800"/>
          </a:xfrm>
          <a:prstGeom prst="rect">
            <a:avLst/>
          </a:prstGeom>
          <a:solidFill>
            <a:srgbClr val="FFF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" name="Suorakulmio 9">
            <a:extLst>
              <a:ext uri="{FF2B5EF4-FFF2-40B4-BE49-F238E27FC236}">
                <a16:creationId xmlns:a16="http://schemas.microsoft.com/office/drawing/2014/main" id="{D3B42F1C-7D07-0A42-8672-3512365813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581606" y="6553199"/>
            <a:ext cx="614877" cy="304800"/>
          </a:xfrm>
          <a:prstGeom prst="rect">
            <a:avLst/>
          </a:prstGeom>
          <a:solidFill>
            <a:srgbClr val="FFF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17.9.2021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03291" y="6578054"/>
            <a:ext cx="4459383" cy="226546"/>
          </a:xfr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sp>
        <p:nvSpPr>
          <p:cNvPr id="23" name="bg object 16">
            <a:extLst>
              <a:ext uri="{FF2B5EF4-FFF2-40B4-BE49-F238E27FC236}">
                <a16:creationId xmlns:a16="http://schemas.microsoft.com/office/drawing/2014/main" id="{938DCC1E-DF1A-7147-B427-7B5A587B30BB}"/>
              </a:ext>
            </a:extLst>
          </p:cNvPr>
          <p:cNvSpPr/>
          <p:nvPr userDrawn="1"/>
        </p:nvSpPr>
        <p:spPr>
          <a:xfrm>
            <a:off x="6096794" y="342900"/>
            <a:ext cx="0" cy="5810250"/>
          </a:xfrm>
          <a:custGeom>
            <a:avLst/>
            <a:gdLst/>
            <a:ahLst/>
            <a:cxnLst/>
            <a:rect l="l" t="t" r="r" b="b"/>
            <a:pathLst>
              <a:path h="7747000">
                <a:moveTo>
                  <a:pt x="0" y="0"/>
                </a:moveTo>
                <a:lnTo>
                  <a:pt x="0" y="7747000"/>
                </a:lnTo>
              </a:path>
            </a:pathLst>
          </a:custGeom>
          <a:ln w="254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24" name="Sisällön paikkamerkki 2">
            <a:extLst>
              <a:ext uri="{FF2B5EF4-FFF2-40B4-BE49-F238E27FC236}">
                <a16:creationId xmlns:a16="http://schemas.microsoft.com/office/drawing/2014/main" id="{6E4DD20B-BAA0-9C40-AD12-5DBE03ECCA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2458" y="2301983"/>
            <a:ext cx="4706470" cy="396706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25" name="Sisällön paikkamerkki 2">
            <a:extLst>
              <a:ext uri="{FF2B5EF4-FFF2-40B4-BE49-F238E27FC236}">
                <a16:creationId xmlns:a16="http://schemas.microsoft.com/office/drawing/2014/main" id="{5447C2D6-F397-6343-8353-3804A5E3717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749432" y="2301983"/>
            <a:ext cx="4706470" cy="396706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26" name="Tekstin paikkamerkki 12">
            <a:extLst>
              <a:ext uri="{FF2B5EF4-FFF2-40B4-BE49-F238E27FC236}">
                <a16:creationId xmlns:a16="http://schemas.microsoft.com/office/drawing/2014/main" id="{9A58B1BD-811F-F549-B3A2-AEC66B5B4F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30288" y="1333629"/>
            <a:ext cx="4702826" cy="923459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200" b="1"/>
            </a:lvl1pPr>
            <a:lvl2pPr marL="3587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7" name="Tekstin paikkamerkki 12">
            <a:extLst>
              <a:ext uri="{FF2B5EF4-FFF2-40B4-BE49-F238E27FC236}">
                <a16:creationId xmlns:a16="http://schemas.microsoft.com/office/drawing/2014/main" id="{30B6ECF4-4A14-D640-B557-9C58C2630E9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48408" y="1333629"/>
            <a:ext cx="4702826" cy="923459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200" b="1"/>
            </a:lvl1pPr>
            <a:lvl2pPr marL="3587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56273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uvan paikkamerkki 2">
            <a:extLst>
              <a:ext uri="{FF2B5EF4-FFF2-40B4-BE49-F238E27FC236}">
                <a16:creationId xmlns:a16="http://schemas.microsoft.com/office/drawing/2014/main" id="{9C958F10-D1D1-4603-B3B8-2CAA5F0BE177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0"/>
            <a:ext cx="6096000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2000" b="1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1748" y="1126080"/>
            <a:ext cx="4824477" cy="1053504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1748" y="2363211"/>
            <a:ext cx="4824477" cy="361372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912EBAE-AC30-4E0F-AAAF-B30B5A410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99A1-5FD2-4440-93D5-5119EEDACFEA}" type="datetime1">
              <a:rPr lang="fi-FI" smtClean="0"/>
              <a:t>14.12.2022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8236571-27B9-4D2F-97EC-50A2CAD28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4B7A9FE-A16E-475C-84D0-E353A4F6C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8475142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5">
            <a:extLst>
              <a:ext uri="{FF2B5EF4-FFF2-40B4-BE49-F238E27FC236}">
                <a16:creationId xmlns:a16="http://schemas.microsoft.com/office/drawing/2014/main" id="{BD7B8915-BABF-0B46-A787-0EF702C813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0394" y="6553200"/>
            <a:ext cx="10972800" cy="304800"/>
          </a:xfrm>
          <a:custGeom>
            <a:avLst/>
            <a:gdLst/>
            <a:ahLst/>
            <a:cxnLst/>
            <a:rect l="l" t="t" r="r" b="b"/>
            <a:pathLst>
              <a:path w="14630400" h="406400">
                <a:moveTo>
                  <a:pt x="14630400" y="0"/>
                </a:moveTo>
                <a:lnTo>
                  <a:pt x="0" y="0"/>
                </a:lnTo>
                <a:lnTo>
                  <a:pt x="0" y="406400"/>
                </a:lnTo>
                <a:lnTo>
                  <a:pt x="14630400" y="406400"/>
                </a:lnTo>
                <a:lnTo>
                  <a:pt x="14630400" y="0"/>
                </a:lnTo>
                <a:close/>
              </a:path>
            </a:pathLst>
          </a:custGeom>
          <a:solidFill>
            <a:srgbClr val="63B4EC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15" name="Suorakulmio 8">
            <a:extLst>
              <a:ext uri="{FF2B5EF4-FFF2-40B4-BE49-F238E27FC236}">
                <a16:creationId xmlns:a16="http://schemas.microsoft.com/office/drawing/2014/main" id="{AED69F81-2EDB-7541-A9D7-4290F3C172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6553199"/>
            <a:ext cx="605912" cy="304800"/>
          </a:xfrm>
          <a:prstGeom prst="rect">
            <a:avLst/>
          </a:prstGeom>
          <a:solidFill>
            <a:srgbClr val="FFF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" name="Suorakulmio 9">
            <a:extLst>
              <a:ext uri="{FF2B5EF4-FFF2-40B4-BE49-F238E27FC236}">
                <a16:creationId xmlns:a16="http://schemas.microsoft.com/office/drawing/2014/main" id="{D3B42F1C-7D07-0A42-8672-3512365813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581606" y="6553199"/>
            <a:ext cx="614877" cy="304800"/>
          </a:xfrm>
          <a:prstGeom prst="rect">
            <a:avLst/>
          </a:prstGeom>
          <a:solidFill>
            <a:srgbClr val="FFF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17.9.2021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03292" y="6578054"/>
            <a:ext cx="4468908" cy="279946"/>
          </a:xfr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sp>
        <p:nvSpPr>
          <p:cNvPr id="21" name="bg object 16">
            <a:extLst>
              <a:ext uri="{FF2B5EF4-FFF2-40B4-BE49-F238E27FC236}">
                <a16:creationId xmlns:a16="http://schemas.microsoft.com/office/drawing/2014/main" id="{9B95820B-1EBC-1B4D-A835-A97C2C6EEE59}"/>
              </a:ext>
            </a:extLst>
          </p:cNvPr>
          <p:cNvSpPr/>
          <p:nvPr userDrawn="1"/>
        </p:nvSpPr>
        <p:spPr>
          <a:xfrm>
            <a:off x="6096794" y="342900"/>
            <a:ext cx="0" cy="5810250"/>
          </a:xfrm>
          <a:custGeom>
            <a:avLst/>
            <a:gdLst/>
            <a:ahLst/>
            <a:cxnLst/>
            <a:rect l="l" t="t" r="r" b="b"/>
            <a:pathLst>
              <a:path h="7747000">
                <a:moveTo>
                  <a:pt x="0" y="0"/>
                </a:moveTo>
                <a:lnTo>
                  <a:pt x="0" y="7747000"/>
                </a:lnTo>
              </a:path>
            </a:pathLst>
          </a:custGeom>
          <a:ln w="254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22" name="Sisällön paikkamerkki 2">
            <a:extLst>
              <a:ext uri="{FF2B5EF4-FFF2-40B4-BE49-F238E27FC236}">
                <a16:creationId xmlns:a16="http://schemas.microsoft.com/office/drawing/2014/main" id="{C8183E1A-911B-2545-AD5C-34620C37C3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2458" y="2301983"/>
            <a:ext cx="4706470" cy="396706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23" name="Sisällön paikkamerkki 2">
            <a:extLst>
              <a:ext uri="{FF2B5EF4-FFF2-40B4-BE49-F238E27FC236}">
                <a16:creationId xmlns:a16="http://schemas.microsoft.com/office/drawing/2014/main" id="{549E12E4-13BD-6642-BCEE-B302E054806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749432" y="2301983"/>
            <a:ext cx="4706470" cy="396706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24" name="Tekstin paikkamerkki 12">
            <a:extLst>
              <a:ext uri="{FF2B5EF4-FFF2-40B4-BE49-F238E27FC236}">
                <a16:creationId xmlns:a16="http://schemas.microsoft.com/office/drawing/2014/main" id="{AB328902-814A-F646-9048-DD83420C10B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30288" y="1333629"/>
            <a:ext cx="4702826" cy="923459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200" b="1"/>
            </a:lvl1pPr>
            <a:lvl2pPr marL="3587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5" name="Tekstin paikkamerkki 12">
            <a:extLst>
              <a:ext uri="{FF2B5EF4-FFF2-40B4-BE49-F238E27FC236}">
                <a16:creationId xmlns:a16="http://schemas.microsoft.com/office/drawing/2014/main" id="{40121E50-354C-334B-B86B-8953BF9B5C6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48408" y="1333629"/>
            <a:ext cx="4702826" cy="923459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200" b="1"/>
            </a:lvl1pPr>
            <a:lvl2pPr marL="3587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63932507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5">
            <a:extLst>
              <a:ext uri="{FF2B5EF4-FFF2-40B4-BE49-F238E27FC236}">
                <a16:creationId xmlns:a16="http://schemas.microsoft.com/office/drawing/2014/main" id="{BD7B8915-BABF-0B46-A787-0EF702C813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0394" y="6553200"/>
            <a:ext cx="10972800" cy="304800"/>
          </a:xfrm>
          <a:custGeom>
            <a:avLst/>
            <a:gdLst/>
            <a:ahLst/>
            <a:cxnLst/>
            <a:rect l="l" t="t" r="r" b="b"/>
            <a:pathLst>
              <a:path w="14630400" h="406400">
                <a:moveTo>
                  <a:pt x="14630400" y="0"/>
                </a:moveTo>
                <a:lnTo>
                  <a:pt x="0" y="0"/>
                </a:lnTo>
                <a:lnTo>
                  <a:pt x="0" y="406400"/>
                </a:lnTo>
                <a:lnTo>
                  <a:pt x="14630400" y="406400"/>
                </a:lnTo>
                <a:lnTo>
                  <a:pt x="14630400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15" name="Suorakulmio 8">
            <a:extLst>
              <a:ext uri="{FF2B5EF4-FFF2-40B4-BE49-F238E27FC236}">
                <a16:creationId xmlns:a16="http://schemas.microsoft.com/office/drawing/2014/main" id="{AED69F81-2EDB-7541-A9D7-4290F3C172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6553199"/>
            <a:ext cx="605912" cy="304800"/>
          </a:xfrm>
          <a:prstGeom prst="rect">
            <a:avLst/>
          </a:prstGeom>
          <a:solidFill>
            <a:srgbClr val="FFF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" name="Suorakulmio 9">
            <a:extLst>
              <a:ext uri="{FF2B5EF4-FFF2-40B4-BE49-F238E27FC236}">
                <a16:creationId xmlns:a16="http://schemas.microsoft.com/office/drawing/2014/main" id="{D3B42F1C-7D07-0A42-8672-3512365813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581606" y="6553199"/>
            <a:ext cx="614877" cy="304800"/>
          </a:xfrm>
          <a:prstGeom prst="rect">
            <a:avLst/>
          </a:prstGeom>
          <a:solidFill>
            <a:srgbClr val="FFF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588" y="1940262"/>
            <a:ext cx="4706470" cy="222797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17.9.2021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03292" y="6578054"/>
            <a:ext cx="4392708" cy="279946"/>
          </a:xfr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2D354ACF-D7F6-4E2C-8A78-3A981EE96AC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69424" y="1940262"/>
            <a:ext cx="4706470" cy="222797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3" name="Tekstin paikkamerkki 12">
            <a:extLst>
              <a:ext uri="{FF2B5EF4-FFF2-40B4-BE49-F238E27FC236}">
                <a16:creationId xmlns:a16="http://schemas.microsoft.com/office/drawing/2014/main" id="{C0A04983-7A53-46C0-A8DF-CABFC024F6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20775" y="1013479"/>
            <a:ext cx="4702826" cy="71611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/>
            </a:lvl1pPr>
            <a:lvl2pPr marL="3587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4" name="Tekstin paikkamerkki 12">
            <a:extLst>
              <a:ext uri="{FF2B5EF4-FFF2-40B4-BE49-F238E27FC236}">
                <a16:creationId xmlns:a16="http://schemas.microsoft.com/office/drawing/2014/main" id="{7A8AC242-8722-4EC4-B19A-D485B244A75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68400" y="1013479"/>
            <a:ext cx="4554704" cy="71611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/>
            </a:lvl1pPr>
            <a:lvl2pPr marL="3587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9" name="Sisällön paikkamerkki 2">
            <a:extLst>
              <a:ext uri="{FF2B5EF4-FFF2-40B4-BE49-F238E27FC236}">
                <a16:creationId xmlns:a16="http://schemas.microsoft.com/office/drawing/2014/main" id="{4444E960-96F4-3C43-8264-97C702A39D22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1120587" y="4291576"/>
            <a:ext cx="9950635" cy="155294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03761836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5">
            <a:extLst>
              <a:ext uri="{FF2B5EF4-FFF2-40B4-BE49-F238E27FC236}">
                <a16:creationId xmlns:a16="http://schemas.microsoft.com/office/drawing/2014/main" id="{BD7B8915-BABF-0B46-A787-0EF702C813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0394" y="6553200"/>
            <a:ext cx="10972800" cy="304800"/>
          </a:xfrm>
          <a:custGeom>
            <a:avLst/>
            <a:gdLst/>
            <a:ahLst/>
            <a:cxnLst/>
            <a:rect l="l" t="t" r="r" b="b"/>
            <a:pathLst>
              <a:path w="14630400" h="406400">
                <a:moveTo>
                  <a:pt x="14630400" y="0"/>
                </a:moveTo>
                <a:lnTo>
                  <a:pt x="0" y="0"/>
                </a:lnTo>
                <a:lnTo>
                  <a:pt x="0" y="406400"/>
                </a:lnTo>
                <a:lnTo>
                  <a:pt x="14630400" y="406400"/>
                </a:lnTo>
                <a:lnTo>
                  <a:pt x="1463040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15" name="Suorakulmio 8">
            <a:extLst>
              <a:ext uri="{FF2B5EF4-FFF2-40B4-BE49-F238E27FC236}">
                <a16:creationId xmlns:a16="http://schemas.microsoft.com/office/drawing/2014/main" id="{AED69F81-2EDB-7541-A9D7-4290F3C172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6553199"/>
            <a:ext cx="605912" cy="304800"/>
          </a:xfrm>
          <a:prstGeom prst="rect">
            <a:avLst/>
          </a:prstGeom>
          <a:solidFill>
            <a:srgbClr val="FFF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" name="Suorakulmio 9">
            <a:extLst>
              <a:ext uri="{FF2B5EF4-FFF2-40B4-BE49-F238E27FC236}">
                <a16:creationId xmlns:a16="http://schemas.microsoft.com/office/drawing/2014/main" id="{D3B42F1C-7D07-0A42-8672-3512365813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581606" y="6553199"/>
            <a:ext cx="614877" cy="304800"/>
          </a:xfrm>
          <a:prstGeom prst="rect">
            <a:avLst/>
          </a:prstGeom>
          <a:solidFill>
            <a:srgbClr val="FFF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588" y="1940262"/>
            <a:ext cx="4706470" cy="222797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17.9.2021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03292" y="6578054"/>
            <a:ext cx="4392708" cy="304800"/>
          </a:xfr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2D354ACF-D7F6-4E2C-8A78-3A981EE96AC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69424" y="1940262"/>
            <a:ext cx="4706470" cy="222797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3" name="Tekstin paikkamerkki 12">
            <a:extLst>
              <a:ext uri="{FF2B5EF4-FFF2-40B4-BE49-F238E27FC236}">
                <a16:creationId xmlns:a16="http://schemas.microsoft.com/office/drawing/2014/main" id="{C0A04983-7A53-46C0-A8DF-CABFC024F6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20775" y="1013479"/>
            <a:ext cx="4702826" cy="71611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/>
            </a:lvl1pPr>
            <a:lvl2pPr marL="3587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4" name="Tekstin paikkamerkki 12">
            <a:extLst>
              <a:ext uri="{FF2B5EF4-FFF2-40B4-BE49-F238E27FC236}">
                <a16:creationId xmlns:a16="http://schemas.microsoft.com/office/drawing/2014/main" id="{7A8AC242-8722-4EC4-B19A-D485B244A75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68400" y="1013479"/>
            <a:ext cx="4544765" cy="71611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/>
            </a:lvl1pPr>
            <a:lvl2pPr marL="3587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9" name="Sisällön paikkamerkki 2">
            <a:extLst>
              <a:ext uri="{FF2B5EF4-FFF2-40B4-BE49-F238E27FC236}">
                <a16:creationId xmlns:a16="http://schemas.microsoft.com/office/drawing/2014/main" id="{4444E960-96F4-3C43-8264-97C702A39D22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1120587" y="4291576"/>
            <a:ext cx="9950635" cy="155294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60969751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5">
            <a:extLst>
              <a:ext uri="{FF2B5EF4-FFF2-40B4-BE49-F238E27FC236}">
                <a16:creationId xmlns:a16="http://schemas.microsoft.com/office/drawing/2014/main" id="{BD7B8915-BABF-0B46-A787-0EF702C813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0394" y="6553200"/>
            <a:ext cx="10972800" cy="304800"/>
          </a:xfrm>
          <a:custGeom>
            <a:avLst/>
            <a:gdLst/>
            <a:ahLst/>
            <a:cxnLst/>
            <a:rect l="l" t="t" r="r" b="b"/>
            <a:pathLst>
              <a:path w="14630400" h="406400">
                <a:moveTo>
                  <a:pt x="14630400" y="0"/>
                </a:moveTo>
                <a:lnTo>
                  <a:pt x="0" y="0"/>
                </a:lnTo>
                <a:lnTo>
                  <a:pt x="0" y="406400"/>
                </a:lnTo>
                <a:lnTo>
                  <a:pt x="14630400" y="406400"/>
                </a:lnTo>
                <a:lnTo>
                  <a:pt x="14630400" y="0"/>
                </a:lnTo>
                <a:close/>
              </a:path>
            </a:pathLst>
          </a:custGeom>
          <a:solidFill>
            <a:srgbClr val="63B4EC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15" name="Suorakulmio 8">
            <a:extLst>
              <a:ext uri="{FF2B5EF4-FFF2-40B4-BE49-F238E27FC236}">
                <a16:creationId xmlns:a16="http://schemas.microsoft.com/office/drawing/2014/main" id="{AED69F81-2EDB-7541-A9D7-4290F3C172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6553199"/>
            <a:ext cx="605912" cy="304800"/>
          </a:xfrm>
          <a:prstGeom prst="rect">
            <a:avLst/>
          </a:prstGeom>
          <a:solidFill>
            <a:srgbClr val="FFF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" name="Suorakulmio 9">
            <a:extLst>
              <a:ext uri="{FF2B5EF4-FFF2-40B4-BE49-F238E27FC236}">
                <a16:creationId xmlns:a16="http://schemas.microsoft.com/office/drawing/2014/main" id="{D3B42F1C-7D07-0A42-8672-3512365813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581606" y="6553199"/>
            <a:ext cx="614877" cy="304800"/>
          </a:xfrm>
          <a:prstGeom prst="rect">
            <a:avLst/>
          </a:prstGeom>
          <a:solidFill>
            <a:srgbClr val="FFF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588" y="1940262"/>
            <a:ext cx="4706470" cy="222797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17.9.2021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03292" y="6578054"/>
            <a:ext cx="4392708" cy="226546"/>
          </a:xfr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2D354ACF-D7F6-4E2C-8A78-3A981EE96AC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69424" y="1940262"/>
            <a:ext cx="4706470" cy="222797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3" name="Tekstin paikkamerkki 12">
            <a:extLst>
              <a:ext uri="{FF2B5EF4-FFF2-40B4-BE49-F238E27FC236}">
                <a16:creationId xmlns:a16="http://schemas.microsoft.com/office/drawing/2014/main" id="{C0A04983-7A53-46C0-A8DF-CABFC024F6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20775" y="1013479"/>
            <a:ext cx="4702826" cy="71611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/>
            </a:lvl1pPr>
            <a:lvl2pPr marL="3587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4" name="Tekstin paikkamerkki 12">
            <a:extLst>
              <a:ext uri="{FF2B5EF4-FFF2-40B4-BE49-F238E27FC236}">
                <a16:creationId xmlns:a16="http://schemas.microsoft.com/office/drawing/2014/main" id="{7A8AC242-8722-4EC4-B19A-D485B244A75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68400" y="1013479"/>
            <a:ext cx="4564643" cy="71611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/>
            </a:lvl1pPr>
            <a:lvl2pPr marL="3587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9" name="Sisällön paikkamerkki 2">
            <a:extLst>
              <a:ext uri="{FF2B5EF4-FFF2-40B4-BE49-F238E27FC236}">
                <a16:creationId xmlns:a16="http://schemas.microsoft.com/office/drawing/2014/main" id="{4444E960-96F4-3C43-8264-97C702A39D22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1120587" y="4291576"/>
            <a:ext cx="9950635" cy="155294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22626949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6">
            <a:extLst>
              <a:ext uri="{FF2B5EF4-FFF2-40B4-BE49-F238E27FC236}">
                <a16:creationId xmlns:a16="http://schemas.microsoft.com/office/drawing/2014/main" id="{17C34485-59C6-974A-A2D4-13EFFC5382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49505" y="1"/>
            <a:ext cx="11887199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Suorakulmio 8">
            <a:extLst>
              <a:ext uri="{FF2B5EF4-FFF2-40B4-BE49-F238E27FC236}">
                <a16:creationId xmlns:a16="http://schemas.microsoft.com/office/drawing/2014/main" id="{C49EED9C-ED9D-1E4F-AE3D-5BF75E3CFC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"/>
            <a:ext cx="149505" cy="3429000"/>
          </a:xfrm>
          <a:prstGeom prst="rect">
            <a:avLst/>
          </a:prstGeom>
          <a:solidFill>
            <a:srgbClr val="FFF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Suorakulmio 9">
            <a:extLst>
              <a:ext uri="{FF2B5EF4-FFF2-40B4-BE49-F238E27FC236}">
                <a16:creationId xmlns:a16="http://schemas.microsoft.com/office/drawing/2014/main" id="{C1250628-096E-D74A-BDD2-8CACD424B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036703" y="1"/>
            <a:ext cx="159779" cy="3429000"/>
          </a:xfrm>
          <a:prstGeom prst="rect">
            <a:avLst/>
          </a:prstGeom>
          <a:solidFill>
            <a:srgbClr val="FFF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Kuvan paikkamerkki 2">
            <a:extLst>
              <a:ext uri="{FF2B5EF4-FFF2-40B4-BE49-F238E27FC236}">
                <a16:creationId xmlns:a16="http://schemas.microsoft.com/office/drawing/2014/main" id="{D4256EEF-DEEA-2C4D-A6DA-EDABA7F6F39F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98215" y="152401"/>
            <a:ext cx="11593467" cy="3124200"/>
          </a:xfrm>
          <a:noFill/>
        </p:spPr>
        <p:txBody>
          <a:bodyPr anchor="ctr" anchorCtr="0"/>
          <a:lstStyle>
            <a:lvl1pPr marL="0" indent="0" algn="ctr">
              <a:buNone/>
              <a:defRPr sz="20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4" name="Tekstin paikkamerkki 3">
            <a:extLst>
              <a:ext uri="{FF2B5EF4-FFF2-40B4-BE49-F238E27FC236}">
                <a16:creationId xmlns:a16="http://schemas.microsoft.com/office/drawing/2014/main" id="{2E072E2F-45B5-1E4F-B182-926E01C09D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5459" y="4410768"/>
            <a:ext cx="7939143" cy="666842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fi-FI"/>
              <a:t>Etunimi Sukunimi, </a:t>
            </a:r>
            <a:r>
              <a:rPr lang="fi-FI" err="1"/>
              <a:t>etunimi.sukunimi@email.fi</a:t>
            </a:r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0EEC297-A341-0F4E-AC6D-ECE5B242EBD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66974" y="3592513"/>
            <a:ext cx="7928386" cy="710546"/>
          </a:xfrm>
        </p:spPr>
        <p:txBody>
          <a:bodyPr/>
          <a:lstStyle>
            <a:lvl1pPr marL="0" indent="0">
              <a:buNone/>
              <a:defRPr sz="4100" b="1"/>
            </a:lvl1pPr>
          </a:lstStyle>
          <a:p>
            <a:pPr lvl="0"/>
            <a:endParaRPr lang="fi-FI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C89D09DC-8D62-3C4B-A31D-488543DD552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5000" y="5195944"/>
            <a:ext cx="7970838" cy="97894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000"/>
            </a:lvl1pPr>
          </a:lstStyle>
          <a:p>
            <a:pPr lvl="0"/>
            <a:endParaRPr lang="fi-FI"/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70AAD18B-0A93-4FCD-82BF-280C1706030E}"/>
              </a:ext>
            </a:extLst>
          </p:cNvPr>
          <p:cNvGrpSpPr/>
          <p:nvPr userDrawn="1"/>
        </p:nvGrpSpPr>
        <p:grpSpPr>
          <a:xfrm>
            <a:off x="9750175" y="4600110"/>
            <a:ext cx="2308261" cy="2081607"/>
            <a:chOff x="9750175" y="4495335"/>
            <a:chExt cx="2308261" cy="2081607"/>
          </a:xfrm>
        </p:grpSpPr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E815B355-C0AB-48AC-A319-70E6EFD26A16}"/>
                </a:ext>
              </a:extLst>
            </p:cNvPr>
            <p:cNvSpPr/>
            <p:nvPr userDrawn="1"/>
          </p:nvSpPr>
          <p:spPr>
            <a:xfrm>
              <a:off x="9750175" y="5281222"/>
              <a:ext cx="2308261" cy="12957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300"/>
                </a:spcBef>
              </a:pPr>
              <a:r>
                <a:rPr lang="fi-FI" sz="800" b="1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Länsi-Uudenmaan hyvinvointialue</a:t>
              </a:r>
            </a:p>
            <a:p>
              <a:pPr algn="ctr">
                <a:spcBef>
                  <a:spcPts val="300"/>
                </a:spcBef>
              </a:pPr>
              <a:r>
                <a:rPr lang="fi-FI" sz="800" b="1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Västra Nylands välfärdsområde</a:t>
              </a:r>
            </a:p>
          </p:txBody>
        </p:sp>
        <p:pic>
          <p:nvPicPr>
            <p:cNvPr id="19" name="Sisällön paikkamerkki 6" descr="Länsi-Uudenmaan kartta. Kartan över Västra Nyland.">
              <a:extLst>
                <a:ext uri="{FF2B5EF4-FFF2-40B4-BE49-F238E27FC236}">
                  <a16:creationId xmlns:a16="http://schemas.microsoft.com/office/drawing/2014/main" id="{3AC7FE1F-F5E5-4173-9CE0-223DB037AC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14562" y="4495335"/>
              <a:ext cx="1828799" cy="14525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0138263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6">
            <a:extLst>
              <a:ext uri="{FF2B5EF4-FFF2-40B4-BE49-F238E27FC236}">
                <a16:creationId xmlns:a16="http://schemas.microsoft.com/office/drawing/2014/main" id="{DEEE1D7F-894E-124B-B077-6FE24999BD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49505" y="1"/>
            <a:ext cx="11887199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Suorakulmio 8">
            <a:extLst>
              <a:ext uri="{FF2B5EF4-FFF2-40B4-BE49-F238E27FC236}">
                <a16:creationId xmlns:a16="http://schemas.microsoft.com/office/drawing/2014/main" id="{4DA83499-9696-9A40-8170-8D25437C8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"/>
            <a:ext cx="149505" cy="3429000"/>
          </a:xfrm>
          <a:prstGeom prst="rect">
            <a:avLst/>
          </a:prstGeom>
          <a:solidFill>
            <a:srgbClr val="FFF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Suorakulmio 9">
            <a:extLst>
              <a:ext uri="{FF2B5EF4-FFF2-40B4-BE49-F238E27FC236}">
                <a16:creationId xmlns:a16="http://schemas.microsoft.com/office/drawing/2014/main" id="{82D80527-0907-8D45-81D6-76ABC1C91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036703" y="1"/>
            <a:ext cx="159779" cy="3429000"/>
          </a:xfrm>
          <a:prstGeom prst="rect">
            <a:avLst/>
          </a:prstGeom>
          <a:solidFill>
            <a:srgbClr val="FFF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Kuvan paikkamerkki 2">
            <a:extLst>
              <a:ext uri="{FF2B5EF4-FFF2-40B4-BE49-F238E27FC236}">
                <a16:creationId xmlns:a16="http://schemas.microsoft.com/office/drawing/2014/main" id="{EBB92383-DCA4-7743-8F7F-65DE95953D37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98215" y="152401"/>
            <a:ext cx="11593467" cy="3124200"/>
          </a:xfrm>
          <a:noFill/>
        </p:spPr>
        <p:txBody>
          <a:bodyPr anchor="ctr" anchorCtr="0"/>
          <a:lstStyle>
            <a:lvl1pPr marL="0" indent="0" algn="ctr">
              <a:buNone/>
              <a:defRPr sz="20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0" name="Tekstin paikkamerkki 3">
            <a:extLst>
              <a:ext uri="{FF2B5EF4-FFF2-40B4-BE49-F238E27FC236}">
                <a16:creationId xmlns:a16="http://schemas.microsoft.com/office/drawing/2014/main" id="{D63F976B-97C0-F04F-9A7F-D9DA5F5F071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5459" y="4410768"/>
            <a:ext cx="7939143" cy="666842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fi-FI"/>
              <a:t>Etunimi Sukunimi, </a:t>
            </a:r>
            <a:r>
              <a:rPr lang="fi-FI" err="1"/>
              <a:t>etunimi.sukunimi@email.fi</a:t>
            </a:r>
            <a:endParaRPr lang="fi-FI"/>
          </a:p>
        </p:txBody>
      </p:sp>
      <p:sp>
        <p:nvSpPr>
          <p:cNvPr id="21" name="Tekstin paikkamerkki 2">
            <a:extLst>
              <a:ext uri="{FF2B5EF4-FFF2-40B4-BE49-F238E27FC236}">
                <a16:creationId xmlns:a16="http://schemas.microsoft.com/office/drawing/2014/main" id="{8A05A545-1EC5-9449-86EB-1D360C5475D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66974" y="3592513"/>
            <a:ext cx="7928386" cy="710546"/>
          </a:xfrm>
        </p:spPr>
        <p:txBody>
          <a:bodyPr/>
          <a:lstStyle>
            <a:lvl1pPr marL="0" indent="0">
              <a:buNone/>
              <a:defRPr sz="4100" b="1"/>
            </a:lvl1pPr>
          </a:lstStyle>
          <a:p>
            <a:pPr lvl="0"/>
            <a:endParaRPr lang="fi-FI"/>
          </a:p>
        </p:txBody>
      </p:sp>
      <p:sp>
        <p:nvSpPr>
          <p:cNvPr id="25" name="Tekstin paikkamerkki 6">
            <a:extLst>
              <a:ext uri="{FF2B5EF4-FFF2-40B4-BE49-F238E27FC236}">
                <a16:creationId xmlns:a16="http://schemas.microsoft.com/office/drawing/2014/main" id="{091FC103-FFC3-1441-9BD5-AF46513A406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5000" y="5195944"/>
            <a:ext cx="7970838" cy="97894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000"/>
            </a:lvl1pPr>
          </a:lstStyle>
          <a:p>
            <a:pPr lvl="0"/>
            <a:endParaRPr lang="fi-FI"/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A89A0DCE-6C3D-4D91-A1F6-80191397409F}"/>
              </a:ext>
            </a:extLst>
          </p:cNvPr>
          <p:cNvGrpSpPr/>
          <p:nvPr userDrawn="1"/>
        </p:nvGrpSpPr>
        <p:grpSpPr>
          <a:xfrm>
            <a:off x="9750175" y="4628685"/>
            <a:ext cx="2308261" cy="2081607"/>
            <a:chOff x="9750175" y="4495335"/>
            <a:chExt cx="2308261" cy="2081607"/>
          </a:xfrm>
        </p:grpSpPr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26159C50-6455-4AF0-9BC8-7AEA4AA0198B}"/>
                </a:ext>
              </a:extLst>
            </p:cNvPr>
            <p:cNvSpPr/>
            <p:nvPr userDrawn="1"/>
          </p:nvSpPr>
          <p:spPr>
            <a:xfrm>
              <a:off x="9750175" y="5281222"/>
              <a:ext cx="2308261" cy="12957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300"/>
                </a:spcBef>
              </a:pPr>
              <a:r>
                <a:rPr lang="fi-FI" sz="800" b="1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Länsi-Uudenmaan hyvinvointialue</a:t>
              </a:r>
            </a:p>
            <a:p>
              <a:pPr algn="ctr">
                <a:spcBef>
                  <a:spcPts val="300"/>
                </a:spcBef>
              </a:pPr>
              <a:r>
                <a:rPr lang="fi-FI" sz="800" b="1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Västra Nylands välfärdsområde</a:t>
              </a:r>
            </a:p>
          </p:txBody>
        </p:sp>
        <p:pic>
          <p:nvPicPr>
            <p:cNvPr id="12" name="Sisällön paikkamerkki 6" descr="Länsi-Uudenmaan kartta. Kartan över Västra Nyland.">
              <a:extLst>
                <a:ext uri="{FF2B5EF4-FFF2-40B4-BE49-F238E27FC236}">
                  <a16:creationId xmlns:a16="http://schemas.microsoft.com/office/drawing/2014/main" id="{C2D46E6D-A36F-4270-BD8B-90CD3F19A5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14562" y="4495335"/>
              <a:ext cx="1828799" cy="14525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703082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6">
            <a:extLst>
              <a:ext uri="{FF2B5EF4-FFF2-40B4-BE49-F238E27FC236}">
                <a16:creationId xmlns:a16="http://schemas.microsoft.com/office/drawing/2014/main" id="{EB265CBF-938A-1B49-8912-06DF27F41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49505" y="1"/>
            <a:ext cx="11887199" cy="3429000"/>
          </a:xfrm>
          <a:prstGeom prst="rect">
            <a:avLst/>
          </a:prstGeom>
          <a:solidFill>
            <a:srgbClr val="63B4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Suorakulmio 8">
            <a:extLst>
              <a:ext uri="{FF2B5EF4-FFF2-40B4-BE49-F238E27FC236}">
                <a16:creationId xmlns:a16="http://schemas.microsoft.com/office/drawing/2014/main" id="{040173B9-C27B-9743-9A52-83A232F5F7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"/>
            <a:ext cx="149505" cy="3429000"/>
          </a:xfrm>
          <a:prstGeom prst="rect">
            <a:avLst/>
          </a:prstGeom>
          <a:solidFill>
            <a:srgbClr val="FFF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Suorakulmio 9">
            <a:extLst>
              <a:ext uri="{FF2B5EF4-FFF2-40B4-BE49-F238E27FC236}">
                <a16:creationId xmlns:a16="http://schemas.microsoft.com/office/drawing/2014/main" id="{96DD1A0D-0CD2-7248-8322-1A576B74A5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036703" y="1"/>
            <a:ext cx="159779" cy="3429000"/>
          </a:xfrm>
          <a:prstGeom prst="rect">
            <a:avLst/>
          </a:prstGeom>
          <a:solidFill>
            <a:srgbClr val="FFF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Kuvan paikkamerkki 2">
            <a:extLst>
              <a:ext uri="{FF2B5EF4-FFF2-40B4-BE49-F238E27FC236}">
                <a16:creationId xmlns:a16="http://schemas.microsoft.com/office/drawing/2014/main" id="{496C3EB9-6408-C04C-869C-18960185B71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98215" y="152401"/>
            <a:ext cx="11593467" cy="3124200"/>
          </a:xfrm>
          <a:noFill/>
        </p:spPr>
        <p:txBody>
          <a:bodyPr anchor="ctr" anchorCtr="0"/>
          <a:lstStyle>
            <a:lvl1pPr marL="0" indent="0" algn="ctr">
              <a:buNone/>
              <a:defRPr sz="20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9" name="Tekstin paikkamerkki 3">
            <a:extLst>
              <a:ext uri="{FF2B5EF4-FFF2-40B4-BE49-F238E27FC236}">
                <a16:creationId xmlns:a16="http://schemas.microsoft.com/office/drawing/2014/main" id="{D84CF814-4FD2-5C44-A460-7B1403DB36D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5459" y="4410768"/>
            <a:ext cx="7939143" cy="666842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fi-FI"/>
              <a:t>Etunimi Sukunimi, </a:t>
            </a:r>
            <a:r>
              <a:rPr lang="fi-FI" err="1"/>
              <a:t>etunimi.sukunimi@email.fi</a:t>
            </a:r>
            <a:endParaRPr lang="fi-FI"/>
          </a:p>
        </p:txBody>
      </p:sp>
      <p:sp>
        <p:nvSpPr>
          <p:cNvPr id="20" name="Tekstin paikkamerkki 2">
            <a:extLst>
              <a:ext uri="{FF2B5EF4-FFF2-40B4-BE49-F238E27FC236}">
                <a16:creationId xmlns:a16="http://schemas.microsoft.com/office/drawing/2014/main" id="{D50049DA-6038-7A4E-8A1D-5FCB0BE60C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6974" y="3592513"/>
            <a:ext cx="7928386" cy="710546"/>
          </a:xfrm>
        </p:spPr>
        <p:txBody>
          <a:bodyPr/>
          <a:lstStyle>
            <a:lvl1pPr marL="0" indent="0">
              <a:buNone/>
              <a:defRPr sz="4100" b="1"/>
            </a:lvl1pPr>
          </a:lstStyle>
          <a:p>
            <a:pPr lvl="0"/>
            <a:r>
              <a:rPr lang="fi-FI" err="1"/>
              <a:t>Tack</a:t>
            </a:r>
            <a:r>
              <a:rPr lang="fi-FI"/>
              <a:t>!</a:t>
            </a:r>
          </a:p>
        </p:txBody>
      </p:sp>
      <p:sp>
        <p:nvSpPr>
          <p:cNvPr id="24" name="Tekstin paikkamerkki 6">
            <a:extLst>
              <a:ext uri="{FF2B5EF4-FFF2-40B4-BE49-F238E27FC236}">
                <a16:creationId xmlns:a16="http://schemas.microsoft.com/office/drawing/2014/main" id="{1CC14C44-A4D3-3A42-9E8B-CCC2F4AFA3A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5000" y="5195944"/>
            <a:ext cx="7970838" cy="97894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000"/>
            </a:lvl1pPr>
          </a:lstStyle>
          <a:p>
            <a:pPr lvl="0"/>
            <a:r>
              <a:rPr lang="fi-FI"/>
              <a:t>Twitter: @LUhyvinvointi</a:t>
            </a:r>
            <a:br>
              <a:rPr lang="fi-FI"/>
            </a:br>
            <a:r>
              <a:rPr lang="fi-FI"/>
              <a:t>Facebook: @LansiUudenmaanHyvinvointialue</a:t>
            </a:r>
            <a:br>
              <a:rPr lang="fi-FI"/>
            </a:br>
            <a:r>
              <a:rPr lang="fi-FI"/>
              <a:t>www.lu-palvelut.fi/valfardsomrade</a:t>
            </a:r>
          </a:p>
        </p:txBody>
      </p:sp>
      <p:grpSp>
        <p:nvGrpSpPr>
          <p:cNvPr id="2" name="Ryhmä 1">
            <a:extLst>
              <a:ext uri="{FF2B5EF4-FFF2-40B4-BE49-F238E27FC236}">
                <a16:creationId xmlns:a16="http://schemas.microsoft.com/office/drawing/2014/main" id="{E2B9E735-6FC1-40EF-8F9E-8A453E97BDEA}"/>
              </a:ext>
            </a:extLst>
          </p:cNvPr>
          <p:cNvGrpSpPr/>
          <p:nvPr userDrawn="1"/>
        </p:nvGrpSpPr>
        <p:grpSpPr>
          <a:xfrm>
            <a:off x="9750175" y="4600110"/>
            <a:ext cx="2308261" cy="2081607"/>
            <a:chOff x="9750175" y="4495335"/>
            <a:chExt cx="2308261" cy="2081607"/>
          </a:xfrm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300E84AA-E840-4417-8D2D-C995A4F6511C}"/>
                </a:ext>
              </a:extLst>
            </p:cNvPr>
            <p:cNvSpPr/>
            <p:nvPr userDrawn="1"/>
          </p:nvSpPr>
          <p:spPr>
            <a:xfrm>
              <a:off x="9750175" y="5281222"/>
              <a:ext cx="2308261" cy="12957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300"/>
                </a:spcBef>
              </a:pPr>
              <a:r>
                <a:rPr lang="fi-FI" sz="800" b="1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Länsi-Uudenmaan hyvinvointialue</a:t>
              </a:r>
            </a:p>
            <a:p>
              <a:pPr algn="ctr">
                <a:spcBef>
                  <a:spcPts val="300"/>
                </a:spcBef>
              </a:pPr>
              <a:r>
                <a:rPr lang="fi-FI" sz="800" b="1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Västra Nylands välfärdsområde</a:t>
              </a:r>
            </a:p>
          </p:txBody>
        </p:sp>
        <p:pic>
          <p:nvPicPr>
            <p:cNvPr id="14" name="Sisällön paikkamerkki 6" descr="Länsi-Uudenmaan kartta. Kartan över Västra Nyland.">
              <a:extLst>
                <a:ext uri="{FF2B5EF4-FFF2-40B4-BE49-F238E27FC236}">
                  <a16:creationId xmlns:a16="http://schemas.microsoft.com/office/drawing/2014/main" id="{3F67D638-4180-49DC-9BDA-0EE2CBEC687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14562" y="4495335"/>
              <a:ext cx="1828799" cy="14525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8101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nfografiikkapohja_tyhjä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F4256BB3-4E4C-47AC-9705-6B2F822D51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1438"/>
            <a:ext cx="926924" cy="93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51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atti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376" y="2147888"/>
            <a:ext cx="10515600" cy="2767012"/>
          </a:xfrm>
        </p:spPr>
        <p:txBody>
          <a:bodyPr anchor="ctr" anchorCtr="0"/>
          <a:lstStyle>
            <a:lvl1pPr algn="ctr">
              <a:defRPr sz="4000" b="0">
                <a:latin typeface="+mj-lt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03768A7-9A04-4EB7-9E54-8051DEC91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97192-3AFC-4136-8CA4-848E2DA45B55}" type="datetime1">
              <a:rPr lang="fi-FI" smtClean="0"/>
              <a:t>14.12.2022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3F97BE50-8944-42F2-B49B-3AD0261BD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4348B22E-548B-4378-B941-3D0108A3C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7246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">
    <p:bg>
      <p:bgPr>
        <a:solidFill>
          <a:srgbClr val="091C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376" y="2038348"/>
            <a:ext cx="10515600" cy="2767012"/>
          </a:xfrm>
        </p:spPr>
        <p:txBody>
          <a:bodyPr anchor="ctr" anchorCtr="0"/>
          <a:lstStyle>
            <a:lvl1pPr algn="ctr"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03768A7-9A04-4EB7-9E54-8051DEC91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2CC5C45-E91C-4B4F-BB0B-9196716D918D}" type="datetime1">
              <a:rPr lang="fi-FI" smtClean="0"/>
              <a:t>14.12.2022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3F97BE50-8944-42F2-B49B-3AD0261BD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>
              <a:solidFill>
                <a:schemeClr val="bg1"/>
              </a:solidFill>
            </a:endParaRP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4348B22E-548B-4378-B941-3D0108A3C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3D2D5F4-4871-4469-8343-ED7F6811B37D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C0D43BC4-6382-46B8-93A2-F0FF691C0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92289" y="351501"/>
            <a:ext cx="951070" cy="48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256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26" Type="http://schemas.openxmlformats.org/officeDocument/2006/relationships/slideLayout" Target="../slideLayouts/slideLayout41.xml"/><Relationship Id="rId3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36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5" Type="http://schemas.openxmlformats.org/officeDocument/2006/relationships/slideLayout" Target="../slideLayouts/slideLayout40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slideLayout" Target="../slideLayouts/slideLayout35.xml"/><Relationship Id="rId29" Type="http://schemas.openxmlformats.org/officeDocument/2006/relationships/slideLayout" Target="../slideLayouts/slideLayout44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24" Type="http://schemas.openxmlformats.org/officeDocument/2006/relationships/slideLayout" Target="../slideLayouts/slideLayout39.xml"/><Relationship Id="rId32" Type="http://schemas.openxmlformats.org/officeDocument/2006/relationships/theme" Target="../theme/theme2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23" Type="http://schemas.openxmlformats.org/officeDocument/2006/relationships/slideLayout" Target="../slideLayouts/slideLayout38.xml"/><Relationship Id="rId28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4.xml"/><Relationship Id="rId31" Type="http://schemas.openxmlformats.org/officeDocument/2006/relationships/slideLayout" Target="../slideLayouts/slideLayout46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Relationship Id="rId22" Type="http://schemas.openxmlformats.org/officeDocument/2006/relationships/slideLayout" Target="../slideLayouts/slideLayout37.xml"/><Relationship Id="rId27" Type="http://schemas.openxmlformats.org/officeDocument/2006/relationships/slideLayout" Target="../slideLayouts/slideLayout42.xml"/><Relationship Id="rId30" Type="http://schemas.openxmlformats.org/officeDocument/2006/relationships/slideLayout" Target="../slideLayouts/slideLayout4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18" Type="http://schemas.openxmlformats.org/officeDocument/2006/relationships/slideLayout" Target="../slideLayouts/slideLayout64.xml"/><Relationship Id="rId26" Type="http://schemas.openxmlformats.org/officeDocument/2006/relationships/slideLayout" Target="../slideLayouts/slideLayout72.xml"/><Relationship Id="rId3" Type="http://schemas.openxmlformats.org/officeDocument/2006/relationships/slideLayout" Target="../slideLayouts/slideLayout49.xml"/><Relationship Id="rId21" Type="http://schemas.openxmlformats.org/officeDocument/2006/relationships/slideLayout" Target="../slideLayouts/slideLayout67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63.xml"/><Relationship Id="rId25" Type="http://schemas.openxmlformats.org/officeDocument/2006/relationships/slideLayout" Target="../slideLayouts/slideLayout71.xml"/><Relationship Id="rId2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62.xml"/><Relationship Id="rId20" Type="http://schemas.openxmlformats.org/officeDocument/2006/relationships/slideLayout" Target="../slideLayouts/slideLayout66.xml"/><Relationship Id="rId29" Type="http://schemas.openxmlformats.org/officeDocument/2006/relationships/slideLayout" Target="../slideLayouts/slideLayout75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24" Type="http://schemas.openxmlformats.org/officeDocument/2006/relationships/slideLayout" Target="../slideLayouts/slideLayout70.xml"/><Relationship Id="rId32" Type="http://schemas.openxmlformats.org/officeDocument/2006/relationships/theme" Target="../theme/theme3.xml"/><Relationship Id="rId5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61.xml"/><Relationship Id="rId23" Type="http://schemas.openxmlformats.org/officeDocument/2006/relationships/slideLayout" Target="../slideLayouts/slideLayout69.xml"/><Relationship Id="rId28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56.xml"/><Relationship Id="rId19" Type="http://schemas.openxmlformats.org/officeDocument/2006/relationships/slideLayout" Target="../slideLayouts/slideLayout65.xml"/><Relationship Id="rId31" Type="http://schemas.openxmlformats.org/officeDocument/2006/relationships/slideLayout" Target="../slideLayouts/slideLayout77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Relationship Id="rId22" Type="http://schemas.openxmlformats.org/officeDocument/2006/relationships/slideLayout" Target="../slideLayouts/slideLayout68.xml"/><Relationship Id="rId27" Type="http://schemas.openxmlformats.org/officeDocument/2006/relationships/slideLayout" Target="../slideLayouts/slideLayout73.xml"/><Relationship Id="rId30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E243A338-5EC7-4196-A0E8-05B1FE386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173" y="616494"/>
            <a:ext cx="8428391" cy="105350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61561A0-4845-4E30-A051-2FD9AFC9AE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7173" y="1853625"/>
            <a:ext cx="10670758" cy="426168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B01483E-483F-47D3-AD16-1A9A682B89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7174" y="6432605"/>
            <a:ext cx="1209740" cy="28887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4E92DE8-7986-4919-BE09-14B0AE0A9401}" type="datetime1">
              <a:rPr lang="fi-FI" smtClean="0"/>
              <a:t>14.12.2022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FDCAB2B-23AF-4B8F-8F67-2952F48480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66913" y="6432605"/>
            <a:ext cx="4114800" cy="28887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B7EE758-1955-4ECF-A6DD-011EFA3D63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93488" y="6432605"/>
            <a:ext cx="868886" cy="28887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3D2D5F4-4871-4469-8343-ED7F6811B37D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E34623DF-BFEA-4FB4-84D4-AE62F06720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2263" y="351488"/>
            <a:ext cx="951123" cy="48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649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9" r:id="rId4"/>
    <p:sldLayoutId id="2147483662" r:id="rId5"/>
    <p:sldLayoutId id="2147483663" r:id="rId6"/>
    <p:sldLayoutId id="2147483664" r:id="rId7"/>
    <p:sldLayoutId id="2147483651" r:id="rId8"/>
    <p:sldLayoutId id="2147483666" r:id="rId9"/>
    <p:sldLayoutId id="2147483667" r:id="rId10"/>
    <p:sldLayoutId id="2147483654" r:id="rId11"/>
    <p:sldLayoutId id="2147483668" r:id="rId12"/>
    <p:sldLayoutId id="2147483665" r:id="rId13"/>
    <p:sldLayoutId id="2147483655" r:id="rId14"/>
    <p:sldLayoutId id="2147483660" r:id="rId15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8288" indent="-268288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68288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85838" indent="-268288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344613" indent="-268288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703388" indent="-268288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E243A338-5EC7-4196-A0E8-05B1FE386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0588" y="972671"/>
            <a:ext cx="9955306" cy="10354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61561A0-4845-4E30-A051-2FD9AFC9AE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0588" y="2429435"/>
            <a:ext cx="9955306" cy="37564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8C5D75-E007-4B16-BDEC-50D708BCD6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0282" y="6578054"/>
            <a:ext cx="999565" cy="2265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fi-FI"/>
              <a:t>1.9.2021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91CA4E-B711-401A-9708-31ACDAD2A6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03292" y="6578054"/>
            <a:ext cx="3783108" cy="2265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32C66C-0429-4408-858E-55D6FCC689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14211" y="6578054"/>
            <a:ext cx="900953" cy="2265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31476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  <p:sldLayoutId id="2147483688" r:id="rId18"/>
    <p:sldLayoutId id="2147483689" r:id="rId19"/>
    <p:sldLayoutId id="2147483690" r:id="rId20"/>
    <p:sldLayoutId id="2147483691" r:id="rId21"/>
    <p:sldLayoutId id="2147483692" r:id="rId22"/>
    <p:sldLayoutId id="2147483693" r:id="rId23"/>
    <p:sldLayoutId id="2147483694" r:id="rId24"/>
    <p:sldLayoutId id="2147483695" r:id="rId25"/>
    <p:sldLayoutId id="2147483696" r:id="rId26"/>
    <p:sldLayoutId id="2147483697" r:id="rId27"/>
    <p:sldLayoutId id="2147483698" r:id="rId28"/>
    <p:sldLayoutId id="2147483699" r:id="rId29"/>
    <p:sldLayoutId id="2147483700" r:id="rId30"/>
    <p:sldLayoutId id="2147483701" r:id="rId31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8288" indent="-268288" algn="l" defTabSz="914400" rtl="0" eaLnBrk="1" latinLnBrk="0" hangingPunct="1">
        <a:lnSpc>
          <a:spcPct val="103000"/>
        </a:lnSpc>
        <a:spcBef>
          <a:spcPts val="1200"/>
        </a:spcBef>
        <a:buFont typeface="Arial" panose="020B0604020202020204" pitchFamily="34" charset="0"/>
        <a:buChar char="•"/>
        <a:defRPr sz="2200" kern="1200" spc="-20" baseline="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68288" algn="l" defTabSz="914400" rtl="0" eaLnBrk="1" latinLnBrk="0" hangingPunct="1">
        <a:lnSpc>
          <a:spcPct val="103000"/>
        </a:lnSpc>
        <a:spcBef>
          <a:spcPts val="600"/>
        </a:spcBef>
        <a:buFont typeface="Arial" panose="020B0604020202020204" pitchFamily="34" charset="0"/>
        <a:buChar char="•"/>
        <a:defRPr sz="2200" kern="1200" spc="-20" baseline="0">
          <a:solidFill>
            <a:schemeClr val="tx1"/>
          </a:solidFill>
          <a:latin typeface="+mn-lt"/>
          <a:ea typeface="+mn-ea"/>
          <a:cs typeface="+mn-cs"/>
        </a:defRPr>
      </a:lvl2pPr>
      <a:lvl3pPr marL="985838" indent="-268288" algn="l" defTabSz="914400" rtl="0" eaLnBrk="1" latinLnBrk="0" hangingPunct="1">
        <a:lnSpc>
          <a:spcPct val="103000"/>
        </a:lnSpc>
        <a:spcBef>
          <a:spcPts val="600"/>
        </a:spcBef>
        <a:buFont typeface="Arial" panose="020B0604020202020204" pitchFamily="34" charset="0"/>
        <a:buChar char="•"/>
        <a:defRPr sz="2200" kern="1200" spc="-20" baseline="0">
          <a:solidFill>
            <a:schemeClr val="tx1"/>
          </a:solidFill>
          <a:latin typeface="+mn-lt"/>
          <a:ea typeface="+mn-ea"/>
          <a:cs typeface="+mn-cs"/>
        </a:defRPr>
      </a:lvl3pPr>
      <a:lvl4pPr marL="1344613" indent="-268288" algn="l" defTabSz="914400" rtl="0" eaLnBrk="1" latinLnBrk="0" hangingPunct="1">
        <a:lnSpc>
          <a:spcPct val="103000"/>
        </a:lnSpc>
        <a:spcBef>
          <a:spcPts val="600"/>
        </a:spcBef>
        <a:buFont typeface="Arial" panose="020B0604020202020204" pitchFamily="34" charset="0"/>
        <a:buChar char="•"/>
        <a:defRPr sz="2200" kern="1200" spc="-20" baseline="0">
          <a:solidFill>
            <a:schemeClr val="tx1"/>
          </a:solidFill>
          <a:latin typeface="+mn-lt"/>
          <a:ea typeface="+mn-ea"/>
          <a:cs typeface="+mn-cs"/>
        </a:defRPr>
      </a:lvl4pPr>
      <a:lvl5pPr marL="1703388" indent="-268288" algn="l" defTabSz="914400" rtl="0" eaLnBrk="1" latinLnBrk="0" hangingPunct="1">
        <a:lnSpc>
          <a:spcPct val="103000"/>
        </a:lnSpc>
        <a:spcBef>
          <a:spcPts val="600"/>
        </a:spcBef>
        <a:buFont typeface="Arial" panose="020B0604020202020204" pitchFamily="34" charset="0"/>
        <a:buChar char="•"/>
        <a:defRPr sz="2200" kern="1200" spc="-2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E243A338-5EC7-4196-A0E8-05B1FE386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0588" y="972671"/>
            <a:ext cx="9955306" cy="10354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61561A0-4845-4E30-A051-2FD9AFC9AE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0588" y="2429435"/>
            <a:ext cx="9955306" cy="37564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8C5D75-E007-4B16-BDEC-50D708BCD6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0282" y="6578054"/>
            <a:ext cx="999565" cy="2265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fi-FI"/>
              <a:t>17.9.2021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91CA4E-B711-401A-9708-31ACDAD2A6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03292" y="6578054"/>
            <a:ext cx="3783108" cy="2265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32C66C-0429-4408-858E-55D6FCC689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14211" y="6578054"/>
            <a:ext cx="900953" cy="2265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69230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  <p:sldLayoutId id="2147483720" r:id="rId18"/>
    <p:sldLayoutId id="2147483721" r:id="rId19"/>
    <p:sldLayoutId id="2147483722" r:id="rId20"/>
    <p:sldLayoutId id="2147483723" r:id="rId21"/>
    <p:sldLayoutId id="2147483724" r:id="rId22"/>
    <p:sldLayoutId id="2147483725" r:id="rId23"/>
    <p:sldLayoutId id="2147483726" r:id="rId24"/>
    <p:sldLayoutId id="2147483727" r:id="rId25"/>
    <p:sldLayoutId id="2147483728" r:id="rId26"/>
    <p:sldLayoutId id="2147483729" r:id="rId27"/>
    <p:sldLayoutId id="2147483730" r:id="rId28"/>
    <p:sldLayoutId id="2147483731" r:id="rId29"/>
    <p:sldLayoutId id="2147483732" r:id="rId30"/>
    <p:sldLayoutId id="2147483733" r:id="rId31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8288" indent="-268288" algn="l" defTabSz="914400" rtl="0" eaLnBrk="1" latinLnBrk="0" hangingPunct="1">
        <a:lnSpc>
          <a:spcPct val="103000"/>
        </a:lnSpc>
        <a:spcBef>
          <a:spcPts val="1200"/>
        </a:spcBef>
        <a:buFont typeface="Arial" panose="020B0604020202020204" pitchFamily="34" charset="0"/>
        <a:buChar char="•"/>
        <a:defRPr sz="2200" kern="1200" spc="-20" baseline="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68288" algn="l" defTabSz="914400" rtl="0" eaLnBrk="1" latinLnBrk="0" hangingPunct="1">
        <a:lnSpc>
          <a:spcPct val="103000"/>
        </a:lnSpc>
        <a:spcBef>
          <a:spcPts val="600"/>
        </a:spcBef>
        <a:buFont typeface="Arial" panose="020B0604020202020204" pitchFamily="34" charset="0"/>
        <a:buChar char="•"/>
        <a:defRPr sz="2200" kern="1200" spc="-20" baseline="0">
          <a:solidFill>
            <a:schemeClr val="tx1"/>
          </a:solidFill>
          <a:latin typeface="+mn-lt"/>
          <a:ea typeface="+mn-ea"/>
          <a:cs typeface="+mn-cs"/>
        </a:defRPr>
      </a:lvl2pPr>
      <a:lvl3pPr marL="985838" indent="-268288" algn="l" defTabSz="914400" rtl="0" eaLnBrk="1" latinLnBrk="0" hangingPunct="1">
        <a:lnSpc>
          <a:spcPct val="103000"/>
        </a:lnSpc>
        <a:spcBef>
          <a:spcPts val="600"/>
        </a:spcBef>
        <a:buFont typeface="Arial" panose="020B0604020202020204" pitchFamily="34" charset="0"/>
        <a:buChar char="•"/>
        <a:defRPr sz="2200" kern="1200" spc="-20" baseline="0">
          <a:solidFill>
            <a:schemeClr val="tx1"/>
          </a:solidFill>
          <a:latin typeface="+mn-lt"/>
          <a:ea typeface="+mn-ea"/>
          <a:cs typeface="+mn-cs"/>
        </a:defRPr>
      </a:lvl3pPr>
      <a:lvl4pPr marL="1344613" indent="-268288" algn="l" defTabSz="914400" rtl="0" eaLnBrk="1" latinLnBrk="0" hangingPunct="1">
        <a:lnSpc>
          <a:spcPct val="103000"/>
        </a:lnSpc>
        <a:spcBef>
          <a:spcPts val="600"/>
        </a:spcBef>
        <a:buFont typeface="Arial" panose="020B0604020202020204" pitchFamily="34" charset="0"/>
        <a:buChar char="•"/>
        <a:defRPr sz="2200" kern="1200" spc="-20" baseline="0">
          <a:solidFill>
            <a:schemeClr val="tx1"/>
          </a:solidFill>
          <a:latin typeface="+mn-lt"/>
          <a:ea typeface="+mn-ea"/>
          <a:cs typeface="+mn-cs"/>
        </a:defRPr>
      </a:lvl4pPr>
      <a:lvl5pPr marL="1703388" indent="-268288" algn="l" defTabSz="914400" rtl="0" eaLnBrk="1" latinLnBrk="0" hangingPunct="1">
        <a:lnSpc>
          <a:spcPct val="103000"/>
        </a:lnSpc>
        <a:spcBef>
          <a:spcPts val="600"/>
        </a:spcBef>
        <a:buFont typeface="Arial" panose="020B0604020202020204" pitchFamily="34" charset="0"/>
        <a:buChar char="•"/>
        <a:defRPr sz="2200" kern="1200" spc="-2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0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0.xml"/><Relationship Id="rId6" Type="http://schemas.microsoft.com/office/2007/relationships/diagramDrawing" Target="../diagrams/drawing2.xml"/><Relationship Id="rId11" Type="http://schemas.openxmlformats.org/officeDocument/2006/relationships/image" Target="../media/image14.svg"/><Relationship Id="rId5" Type="http://schemas.openxmlformats.org/officeDocument/2006/relationships/diagramColors" Target="../diagrams/colors2.xml"/><Relationship Id="rId10" Type="http://schemas.openxmlformats.org/officeDocument/2006/relationships/image" Target="../media/image13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2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svg"/><Relationship Id="rId3" Type="http://schemas.openxmlformats.org/officeDocument/2006/relationships/diagramLayout" Target="../diagrams/layout3.xml"/><Relationship Id="rId7" Type="http://schemas.openxmlformats.org/officeDocument/2006/relationships/image" Target="../media/image10.png"/><Relationship Id="rId12" Type="http://schemas.openxmlformats.org/officeDocument/2006/relationships/image" Target="../media/image19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1.xml"/><Relationship Id="rId6" Type="http://schemas.microsoft.com/office/2007/relationships/diagramDrawing" Target="../diagrams/drawing3.xml"/><Relationship Id="rId11" Type="http://schemas.openxmlformats.org/officeDocument/2006/relationships/image" Target="../media/image18.svg"/><Relationship Id="rId5" Type="http://schemas.openxmlformats.org/officeDocument/2006/relationships/diagramColors" Target="../diagrams/colors3.xml"/><Relationship Id="rId15" Type="http://schemas.openxmlformats.org/officeDocument/2006/relationships/image" Target="../media/image22.svg"/><Relationship Id="rId10" Type="http://schemas.openxmlformats.org/officeDocument/2006/relationships/image" Target="../media/image17.pn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6.svg"/><Relationship Id="rId1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svg"/><Relationship Id="rId3" Type="http://schemas.openxmlformats.org/officeDocument/2006/relationships/diagramLayout" Target="../diagrams/layout4.xml"/><Relationship Id="rId7" Type="http://schemas.openxmlformats.org/officeDocument/2006/relationships/image" Target="../media/image10.png"/><Relationship Id="rId12" Type="http://schemas.openxmlformats.org/officeDocument/2006/relationships/image" Target="../media/image27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4.xml"/><Relationship Id="rId11" Type="http://schemas.openxmlformats.org/officeDocument/2006/relationships/image" Target="../media/image26.svg"/><Relationship Id="rId5" Type="http://schemas.openxmlformats.org/officeDocument/2006/relationships/diagramColors" Target="../diagrams/colors4.xml"/><Relationship Id="rId15" Type="http://schemas.openxmlformats.org/officeDocument/2006/relationships/image" Target="../media/image30.svg"/><Relationship Id="rId10" Type="http://schemas.openxmlformats.org/officeDocument/2006/relationships/image" Target="../media/image25.pn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24.svg"/><Relationship Id="rId1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uvan paikkamerkki 14" descr="Kuva, joka sisältää kohteen ruoho, ulko, puu, henkilö&#10;&#10;Kuvaus luotu automaattisesti">
            <a:extLst>
              <a:ext uri="{FF2B5EF4-FFF2-40B4-BE49-F238E27FC236}">
                <a16:creationId xmlns:a16="http://schemas.microsoft.com/office/drawing/2014/main" id="{9A67B054-1CA3-0BF2-3D29-3DA5C9284058}"/>
              </a:ext>
            </a:extLst>
          </p:cNvPr>
          <p:cNvPicPr>
            <a:picLocks noGrp="1" noChangeAspect="1"/>
          </p:cNvPicPr>
          <p:nvPr>
            <p:ph type="pic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" t="28324" r="9" b="24066"/>
          <a:stretch/>
        </p:blipFill>
        <p:spPr>
          <a:xfrm>
            <a:off x="298215" y="152401"/>
            <a:ext cx="11593467" cy="3124200"/>
          </a:xfrm>
        </p:spPr>
      </p:pic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CF19BAD0-B11E-6DC1-4340-04CB2EA7CA2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66974" y="3892550"/>
            <a:ext cx="7970838" cy="1168399"/>
          </a:xfrm>
        </p:spPr>
        <p:txBody>
          <a:bodyPr/>
          <a:lstStyle/>
          <a:p>
            <a:r>
              <a:rPr lang="fi-FI" sz="2800" dirty="0"/>
              <a:t>Länsi-Uudenmaan perhekeskuksen kohtaamispaikkatoiminnan  toimintamallikuvaukset</a:t>
            </a:r>
          </a:p>
        </p:txBody>
      </p:sp>
      <p:sp>
        <p:nvSpPr>
          <p:cNvPr id="13" name="Tekstin paikkamerkki 12">
            <a:extLst>
              <a:ext uri="{FF2B5EF4-FFF2-40B4-BE49-F238E27FC236}">
                <a16:creationId xmlns:a16="http://schemas.microsoft.com/office/drawing/2014/main" id="{C5813923-F105-DDB2-41FF-A308D276026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66974" y="5381625"/>
            <a:ext cx="7970838" cy="793264"/>
          </a:xfrm>
        </p:spPr>
        <p:txBody>
          <a:bodyPr/>
          <a:lstStyle/>
          <a:p>
            <a:r>
              <a:rPr lang="fi-FI" dirty="0"/>
              <a:t>Pia Metsähuone 14.12.2022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6E295CD7-4CB4-101D-1F93-3D0229C1915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638" y="6432550"/>
            <a:ext cx="868362" cy="288925"/>
          </a:xfrm>
        </p:spPr>
        <p:txBody>
          <a:bodyPr/>
          <a:lstStyle/>
          <a:p>
            <a:fld id="{03D2D5F4-4871-4469-8343-ED7F6811B37D}" type="slidenum">
              <a:rPr lang="fi-FI" smtClean="0"/>
              <a:pPr/>
              <a:t>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25713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D94026E-4E4D-44F8-967C-4F933445B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074" y="306455"/>
            <a:ext cx="10570731" cy="760345"/>
          </a:xfrm>
        </p:spPr>
        <p:txBody>
          <a:bodyPr/>
          <a:lstStyle/>
          <a:p>
            <a:r>
              <a:rPr lang="fi-FI" sz="2800" dirty="0">
                <a:latin typeface="Arial" panose="020B0604020202020204" pitchFamily="34" charset="0"/>
                <a:cs typeface="Arial" panose="020B0604020202020204" pitchFamily="34" charset="0"/>
              </a:rPr>
              <a:t>Kohtaamispaikkatoiminnan koordinaation malli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CA70175-A156-4A69-A6A3-BBD65FB4BE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074" y="1066800"/>
            <a:ext cx="6753225" cy="117157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Kohtaamispaikka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1400" dirty="0">
                <a:solidFill>
                  <a:prstClr val="black"/>
                </a:solidFill>
                <a:cs typeface="Arial" panose="020B0604020202020204" pitchFamily="34" charset="0"/>
              </a:rPr>
              <a:t>Toiminnan toteuttajina kunnat, järjestöt ja seurakunnat</a:t>
            </a:r>
            <a:endParaRPr kumimoji="0" lang="fi-FI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Perheet mukana suunnittelemassa, toteuttamassa ja arvioimassa toimintaa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1400" dirty="0">
                <a:solidFill>
                  <a:prstClr val="black"/>
                </a:solidFill>
                <a:cs typeface="Arial" panose="020B0604020202020204" pitchFamily="34" charset="0"/>
              </a:rPr>
              <a:t>Toiminta lähtee perheiden tarpeista ja toiveista</a:t>
            </a:r>
            <a:endParaRPr kumimoji="0" lang="fi-FI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i-FI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Kaaviokuva 4">
            <a:extLst>
              <a:ext uri="{FF2B5EF4-FFF2-40B4-BE49-F238E27FC236}">
                <a16:creationId xmlns:a16="http://schemas.microsoft.com/office/drawing/2014/main" id="{1E3FC2B4-747C-460D-BB20-7654B0DE2E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1019695"/>
              </p:ext>
            </p:extLst>
          </p:nvPr>
        </p:nvGraphicFramePr>
        <p:xfrm>
          <a:off x="6972299" y="969330"/>
          <a:ext cx="5219701" cy="5343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kstiruutu 7">
            <a:extLst>
              <a:ext uri="{FF2B5EF4-FFF2-40B4-BE49-F238E27FC236}">
                <a16:creationId xmlns:a16="http://schemas.microsoft.com/office/drawing/2014/main" id="{BC564A0D-2FE8-4815-97EE-0CBE7A0F97A0}"/>
              </a:ext>
            </a:extLst>
          </p:cNvPr>
          <p:cNvSpPr txBox="1"/>
          <p:nvPr/>
        </p:nvSpPr>
        <p:spPr>
          <a:xfrm>
            <a:off x="219072" y="2238374"/>
            <a:ext cx="6753227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Kohtaamispaikkatoi</a:t>
            </a:r>
            <a:r>
              <a:rPr lang="fi-FI" sz="1600" b="1" dirty="0" err="1">
                <a:solidFill>
                  <a:prstClr val="black"/>
                </a:solidFill>
                <a:cs typeface="Arial" panose="020B0604020202020204" pitchFamily="34" charset="0"/>
              </a:rPr>
              <a:t>mijoiden</a:t>
            </a:r>
            <a:r>
              <a:rPr lang="fi-FI" sz="1600" b="1" dirty="0">
                <a:solidFill>
                  <a:prstClr val="black"/>
                </a:solidFill>
                <a:cs typeface="Arial" panose="020B0604020202020204" pitchFamily="34" charset="0"/>
              </a:rPr>
              <a:t> työryhmä </a:t>
            </a:r>
            <a:r>
              <a:rPr lang="fi-FI" sz="1600" dirty="0">
                <a:solidFill>
                  <a:prstClr val="black"/>
                </a:solidFill>
                <a:cs typeface="Arial" panose="020B0604020202020204" pitchFamily="34" charset="0"/>
              </a:rPr>
              <a:t>(4 krt/v)</a:t>
            </a:r>
            <a:endParaRPr kumimoji="0" lang="fi-FI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1400" dirty="0">
                <a:solidFill>
                  <a:prstClr val="black"/>
                </a:solidFill>
                <a:cs typeface="Arial" panose="020B0604020202020204" pitchFamily="34" charset="0"/>
              </a:rPr>
              <a:t>Alueella kohtaamispaikkatoimintaa järjestävät toimijat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Tehtävänä yhteensovittava suunnittelu, yhteinen ulkoinen viestintä, </a:t>
            </a:r>
            <a:r>
              <a:rPr kumimoji="0" lang="fi-FI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osallisuude</a:t>
            </a:r>
            <a:r>
              <a:rPr lang="fi-FI" sz="1400" dirty="0">
                <a:solidFill>
                  <a:prstClr val="black"/>
                </a:solidFill>
                <a:cs typeface="Arial" panose="020B0604020202020204" pitchFamily="34" charset="0"/>
              </a:rPr>
              <a:t>n kehittäminen, seuranta ja arviointi </a:t>
            </a: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38F959AD-093C-426A-ADFD-857549DCA50F}"/>
              </a:ext>
            </a:extLst>
          </p:cNvPr>
          <p:cNvSpPr txBox="1"/>
          <p:nvPr/>
        </p:nvSpPr>
        <p:spPr>
          <a:xfrm flipH="1">
            <a:off x="304798" y="3219212"/>
            <a:ext cx="6905624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Kohtaamispaikkaverkosto </a:t>
            </a:r>
            <a:r>
              <a:rPr kumimoji="0" lang="fi-FI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(2-4 krt/v)</a:t>
            </a:r>
            <a:endParaRPr kumimoji="0" lang="fi-FI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Alueen kohtaamispaikkojen edustajat sekä yhteistyökumppanit, jotka osallistuvat toimintaan jalkautumalla kohtaamispaikkoihin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Tehtävänä jalkautumisen koordinointi, verkoston sisäinen viestintä, asiakasohjauksen kehittäminen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9AD39E4F-DA86-4E30-A7AA-199929B94DC1}"/>
              </a:ext>
            </a:extLst>
          </p:cNvPr>
          <p:cNvSpPr txBox="1"/>
          <p:nvPr/>
        </p:nvSpPr>
        <p:spPr>
          <a:xfrm flipH="1">
            <a:off x="219072" y="4457700"/>
            <a:ext cx="7143750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Länsi-Uudenmaan tasoinen kohtaamispaikkatyöryhmä </a:t>
            </a:r>
            <a:r>
              <a:rPr kumimoji="0" lang="fi-FI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(2 krt/v)</a:t>
            </a:r>
            <a:endParaRPr kumimoji="0" lang="fi-FI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Edustajat jokaisesta alueellisesta kohtaamispaikkaverkostosta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LU-tasoinen kohtaamispaikkakehittäminen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8C61144F-A4AF-4E6A-AFCE-263133717D8C}"/>
              </a:ext>
            </a:extLst>
          </p:cNvPr>
          <p:cNvSpPr txBox="1"/>
          <p:nvPr/>
        </p:nvSpPr>
        <p:spPr>
          <a:xfrm flipH="1">
            <a:off x="219072" y="5308045"/>
            <a:ext cx="7143750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400" b="1" dirty="0">
                <a:solidFill>
                  <a:prstClr val="black"/>
                </a:solidFill>
                <a:ea typeface="Verdana" panose="020B0604030504040204" pitchFamily="34" charset="0"/>
                <a:cs typeface="Arial" panose="020B0604020202020204" pitchFamily="34" charset="0"/>
              </a:rPr>
              <a:t>Laajennettu perhekeskus johtoryhmä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Verdana" panose="020B0604030504040204" pitchFamily="34" charset="0"/>
                <a:cs typeface="Arial" panose="020B0604020202020204" pitchFamily="34" charset="0"/>
              </a:rPr>
              <a:t>Kohta</a:t>
            </a:r>
            <a:r>
              <a:rPr lang="fi-FI" sz="1400" dirty="0">
                <a:solidFill>
                  <a:prstClr val="black"/>
                </a:solidFill>
                <a:ea typeface="Verdana" panose="020B0604030504040204" pitchFamily="34" charset="0"/>
                <a:cs typeface="Arial" panose="020B0604020202020204" pitchFamily="34" charset="0"/>
              </a:rPr>
              <a:t>amispaikkatoiminta asialistalla 1-2 krt/vuosi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1400" dirty="0">
                <a:solidFill>
                  <a:prstClr val="black"/>
                </a:solidFill>
                <a:ea typeface="Verdana" panose="020B0604030504040204" pitchFamily="34" charset="0"/>
                <a:cs typeface="Arial" panose="020B0604020202020204" pitchFamily="34" charset="0"/>
              </a:rPr>
              <a:t>Varmistaa toiminnan edellytykset sote-palvelujen osalta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Verdana" panose="020B0604030504040204" pitchFamily="34" charset="0"/>
                <a:cs typeface="Arial" panose="020B0604020202020204" pitchFamily="34" charset="0"/>
              </a:rPr>
              <a:t>Kohtaamispaikkatoiminta</a:t>
            </a:r>
            <a:r>
              <a:rPr lang="fi-FI" sz="1400" dirty="0">
                <a:solidFill>
                  <a:prstClr val="black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kytkeytyy alueen hyvinvointisuunnitelmaan</a:t>
            </a:r>
            <a:endParaRPr kumimoji="0" lang="fi-FI" sz="1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074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29F4061D-C506-4292-85A8-0857A3CA6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953" y="524573"/>
            <a:ext cx="10491797" cy="855957"/>
          </a:xfrm>
        </p:spPr>
        <p:txBody>
          <a:bodyPr/>
          <a:lstStyle/>
          <a:p>
            <a:r>
              <a:rPr lang="fi-FI" sz="2800" dirty="0">
                <a:ea typeface="Lato" panose="020F0502020204030203" pitchFamily="34" charset="0"/>
                <a:cs typeface="Lato" panose="020F0502020204030203" pitchFamily="34" charset="0"/>
              </a:rPr>
              <a:t>Kohtaamispaikkatoiminnan paikallinen koordinaatio</a:t>
            </a:r>
            <a:endParaRPr lang="fi-FI" dirty="0">
              <a:solidFill>
                <a:schemeClr val="accent2"/>
              </a:solidFill>
            </a:endParaRPr>
          </a:p>
        </p:txBody>
      </p:sp>
      <p:sp>
        <p:nvSpPr>
          <p:cNvPr id="24" name="TextBox 5">
            <a:extLst>
              <a:ext uri="{FF2B5EF4-FFF2-40B4-BE49-F238E27FC236}">
                <a16:creationId xmlns:a16="http://schemas.microsoft.com/office/drawing/2014/main" id="{6F85ED7F-008F-4249-9ACD-CFB7B9269F9A}"/>
              </a:ext>
            </a:extLst>
          </p:cNvPr>
          <p:cNvSpPr txBox="1"/>
          <p:nvPr/>
        </p:nvSpPr>
        <p:spPr>
          <a:xfrm>
            <a:off x="4772201" y="4656054"/>
            <a:ext cx="27948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Work Sans"/>
                <a:ea typeface="+mn-ea"/>
                <a:cs typeface="+mn-cs"/>
              </a:rPr>
              <a:t>Kohtaamis-paikkatoiminta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D5C983EA-B6CE-EECE-26C7-7D52C817F3CC}"/>
              </a:ext>
            </a:extLst>
          </p:cNvPr>
          <p:cNvSpPr/>
          <p:nvPr/>
        </p:nvSpPr>
        <p:spPr>
          <a:xfrm>
            <a:off x="734049" y="1842446"/>
            <a:ext cx="3891046" cy="4514027"/>
          </a:xfrm>
          <a:prstGeom prst="roundRect">
            <a:avLst>
              <a:gd name="adj" fmla="val 11174"/>
            </a:avLst>
          </a:prstGeom>
          <a:solidFill>
            <a:schemeClr val="accent5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b="1" dirty="0">
                <a:solidFill>
                  <a:schemeClr val="tx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Kohtaamispaikkatoimijoiden </a:t>
            </a:r>
          </a:p>
          <a:p>
            <a:r>
              <a:rPr lang="fi-FI" sz="1600" b="1" dirty="0">
                <a:solidFill>
                  <a:schemeClr val="tx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työryhmä</a:t>
            </a:r>
          </a:p>
          <a:p>
            <a:endParaRPr lang="en-FI" sz="1400" b="1" dirty="0">
              <a:solidFill>
                <a:schemeClr val="tx1"/>
              </a:solidFill>
              <a:latin typeface="+mj-lt"/>
            </a:endParaRPr>
          </a:p>
          <a:p>
            <a:pPr marL="228600">
              <a:spcAft>
                <a:spcPts val="1100"/>
              </a:spcAft>
            </a:pPr>
            <a:r>
              <a:rPr lang="fi-FI" sz="1100" b="1" dirty="0">
                <a:solidFill>
                  <a:schemeClr val="tx1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Osallistujat</a:t>
            </a:r>
            <a:r>
              <a:rPr lang="fi-FI" sz="1100" b="1" dirty="0">
                <a:solidFill>
                  <a:schemeClr val="tx1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i-FI" sz="1100" dirty="0">
                <a:solidFill>
                  <a:schemeClr val="tx1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Tietyn kunnan tai alueen kohtaamispaikkoja ylläpitävät toimijat, esim. kunnan avoin päiväkoti, MLL:n perhekahvilat, seurakunnan perhekerhot.</a:t>
            </a:r>
          </a:p>
          <a:p>
            <a:pPr marL="228600">
              <a:spcAft>
                <a:spcPts val="1100"/>
              </a:spcAft>
            </a:pPr>
            <a:r>
              <a:rPr lang="fi-FI" sz="1100" b="1" dirty="0">
                <a:solidFill>
                  <a:schemeClr val="tx1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Tavoitteet</a:t>
            </a:r>
            <a:r>
              <a:rPr lang="fi-FI" sz="1100" b="1" dirty="0">
                <a:solidFill>
                  <a:schemeClr val="tx1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i-FI" sz="1100" dirty="0">
                <a:solidFill>
                  <a:schemeClr val="tx1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Eri kohtaamispaikkatoimijoiden yhteistyön tiivistäminen, päällekkäisyyksien välttäminen, yhteisen tiedotuksen lisääminen, yhtenäinen seuranta ja arviointi, perheiden osallistamisen vahvistaminen</a:t>
            </a:r>
          </a:p>
          <a:p>
            <a:pPr marL="228600">
              <a:spcAft>
                <a:spcPts val="1100"/>
              </a:spcAft>
            </a:pPr>
            <a:r>
              <a:rPr lang="fi-FI" sz="1100" b="1" dirty="0">
                <a:solidFill>
                  <a:schemeClr val="tx1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Tehtävät</a:t>
            </a:r>
            <a:r>
              <a:rPr lang="fi-FI" sz="1100" b="1" dirty="0">
                <a:solidFill>
                  <a:schemeClr val="tx1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i-FI" sz="1100" dirty="0">
                <a:solidFill>
                  <a:schemeClr val="tx1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Yhteensovittava suunnittelu, yhteisestä tiedotuksesta sopiminen, kohtaamispaikkojen kävijöiden osallisuuden kehittäminen, seuranta ja arviointi</a:t>
            </a:r>
          </a:p>
          <a:p>
            <a:pPr marL="228600">
              <a:spcAft>
                <a:spcPts val="1100"/>
              </a:spcAft>
            </a:pPr>
            <a:r>
              <a:rPr lang="fi-FI" sz="1100" b="1" dirty="0">
                <a:solidFill>
                  <a:schemeClr val="tx1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Kokoukset</a:t>
            </a:r>
            <a:r>
              <a:rPr lang="fi-FI" sz="1100" dirty="0">
                <a:solidFill>
                  <a:schemeClr val="tx1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 4 kertaa vuodessa</a:t>
            </a:r>
            <a:endParaRPr lang="fi-FI" sz="1100" dirty="0">
              <a:solidFill>
                <a:schemeClr val="tx1"/>
              </a:solidFill>
              <a:effectLst/>
              <a:latin typeface="+mj-lt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DFD0F9F-D4B1-5AC8-16AB-D0885BEA8276}"/>
              </a:ext>
            </a:extLst>
          </p:cNvPr>
          <p:cNvSpPr/>
          <p:nvPr/>
        </p:nvSpPr>
        <p:spPr>
          <a:xfrm>
            <a:off x="7691906" y="1842446"/>
            <a:ext cx="3891046" cy="4514027"/>
          </a:xfrm>
          <a:prstGeom prst="roundRect">
            <a:avLst>
              <a:gd name="adj" fmla="val 10690"/>
            </a:avLst>
          </a:prstGeom>
          <a:solidFill>
            <a:schemeClr val="accent5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>
              <a:spcAft>
                <a:spcPts val="1100"/>
              </a:spcAft>
            </a:pPr>
            <a:r>
              <a:rPr lang="fi-FI" sz="1600" b="1" dirty="0">
                <a:solidFill>
                  <a:schemeClr val="tx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Kohtaamispaikkaverkosto</a:t>
            </a:r>
            <a:endParaRPr lang="fi-FI" sz="1600" b="1" dirty="0">
              <a:solidFill>
                <a:schemeClr val="tx1"/>
              </a:solidFill>
              <a:effectLst/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>
              <a:spcAft>
                <a:spcPts val="1100"/>
              </a:spcAft>
            </a:pPr>
            <a:r>
              <a:rPr lang="fi-FI" sz="1100" b="1" dirty="0">
                <a:solidFill>
                  <a:schemeClr val="tx1"/>
                </a:solidFill>
                <a:effectLst/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Osallistujat. </a:t>
            </a:r>
            <a:r>
              <a:rPr lang="fi-FI" sz="1100" dirty="0">
                <a:solidFill>
                  <a:schemeClr val="tx1"/>
                </a:solidFill>
                <a:effectLst/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Tietyn kunnan tai alueen kohtaamispaikkojen edustajat sekä toimijat, jotka osallistuvat kohtaamispaikkatoimintaan jalkautumalla sinne.</a:t>
            </a:r>
          </a:p>
          <a:p>
            <a:pPr marL="228600">
              <a:spcAft>
                <a:spcPts val="1100"/>
              </a:spcAft>
            </a:pPr>
            <a:r>
              <a:rPr lang="fi-FI" sz="1100" b="1" dirty="0">
                <a:solidFill>
                  <a:schemeClr val="tx1"/>
                </a:solidFill>
                <a:effectLst/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Tavoitteet</a:t>
            </a:r>
            <a:r>
              <a:rPr lang="fi-FI" sz="1100" b="1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fi-FI" sz="11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Kaksipuolisen a</a:t>
            </a:r>
            <a:r>
              <a:rPr lang="fi-FI" sz="1100" dirty="0">
                <a:solidFill>
                  <a:schemeClr val="tx1"/>
                </a:solidFill>
                <a:effectLst/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siakasohjauksen parantaminen, neuvonnan ja ohjauksen tuominen kohtaamispaikkoihin, eri toimijoiden yhteistyön tiivistäminen, toiminnan katvealueiden tunnistaminen</a:t>
            </a:r>
          </a:p>
          <a:p>
            <a:pPr marL="228600">
              <a:spcAft>
                <a:spcPts val="1100"/>
              </a:spcAft>
            </a:pPr>
            <a:r>
              <a:rPr lang="fi-FI" sz="1100" b="1" dirty="0">
                <a:solidFill>
                  <a:schemeClr val="tx1"/>
                </a:solidFill>
                <a:effectLst/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Tehtävät</a:t>
            </a:r>
            <a:r>
              <a:rPr lang="fi-FI" sz="1100" b="1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fi-FI" sz="1100" dirty="0">
                <a:solidFill>
                  <a:schemeClr val="tx1"/>
                </a:solidFill>
                <a:effectLst/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Kohtaamispaikkoihin jalkautumisen koordinointi, sisäinen viestintä eri toimijoiden välillä, asiakasohjauksen kehittäminen, viestinviejä kohtaamispaikkatoiminnan ja hyvinvointialueen välillä</a:t>
            </a:r>
          </a:p>
          <a:p>
            <a:pPr marL="228600">
              <a:spcAft>
                <a:spcPts val="1100"/>
              </a:spcAft>
            </a:pPr>
            <a:r>
              <a:rPr lang="fi-FI" sz="1100" b="1" dirty="0">
                <a:solidFill>
                  <a:schemeClr val="tx1"/>
                </a:solidFill>
                <a:effectLst/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Kokoukset</a:t>
            </a:r>
            <a:r>
              <a:rPr lang="fi-FI" sz="1100" dirty="0">
                <a:solidFill>
                  <a:schemeClr val="tx1"/>
                </a:solidFill>
                <a:effectLst/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2-4 kertaa vuodessa</a:t>
            </a:r>
          </a:p>
        </p:txBody>
      </p:sp>
      <p:sp>
        <p:nvSpPr>
          <p:cNvPr id="9" name="Circular Arrow 8">
            <a:extLst>
              <a:ext uri="{FF2B5EF4-FFF2-40B4-BE49-F238E27FC236}">
                <a16:creationId xmlns:a16="http://schemas.microsoft.com/office/drawing/2014/main" id="{89FA1F58-C0C2-710F-D7AA-8FB43CFEB23D}"/>
              </a:ext>
            </a:extLst>
          </p:cNvPr>
          <p:cNvSpPr/>
          <p:nvPr/>
        </p:nvSpPr>
        <p:spPr>
          <a:xfrm>
            <a:off x="4197054" y="1589259"/>
            <a:ext cx="2313773" cy="2274384"/>
          </a:xfrm>
          <a:prstGeom prst="circularArrow">
            <a:avLst/>
          </a:prstGeom>
          <a:solidFill>
            <a:schemeClr val="accent5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600" dirty="0">
              <a:solidFill>
                <a:schemeClr val="tx1"/>
              </a:solidFill>
            </a:endParaRPr>
          </a:p>
        </p:txBody>
      </p:sp>
      <p:sp>
        <p:nvSpPr>
          <p:cNvPr id="10" name="Circular Arrow 9">
            <a:extLst>
              <a:ext uri="{FF2B5EF4-FFF2-40B4-BE49-F238E27FC236}">
                <a16:creationId xmlns:a16="http://schemas.microsoft.com/office/drawing/2014/main" id="{60D0F093-FB3F-E5E4-DF2A-F770BEAAF26A}"/>
              </a:ext>
            </a:extLst>
          </p:cNvPr>
          <p:cNvSpPr/>
          <p:nvPr/>
        </p:nvSpPr>
        <p:spPr>
          <a:xfrm flipH="1" flipV="1">
            <a:off x="5909246" y="4218921"/>
            <a:ext cx="2237717" cy="2295510"/>
          </a:xfrm>
          <a:prstGeom prst="circularArrow">
            <a:avLst/>
          </a:prstGeom>
          <a:solidFill>
            <a:schemeClr val="accent5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60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B071A7-9F42-D260-42EA-F6E8B5915C39}"/>
              </a:ext>
            </a:extLst>
          </p:cNvPr>
          <p:cNvSpPr txBox="1"/>
          <p:nvPr/>
        </p:nvSpPr>
        <p:spPr>
          <a:xfrm>
            <a:off x="4897084" y="2197777"/>
            <a:ext cx="91371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FI" sz="1200" i="1" dirty="0">
                <a:latin typeface="Work Sans" pitchFamily="2" charset="77"/>
              </a:rPr>
              <a:t>vuoropuhelu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642D1C5-DDC1-E2CE-008E-1FAB05A346ED}"/>
              </a:ext>
            </a:extLst>
          </p:cNvPr>
          <p:cNvSpPr txBox="1"/>
          <p:nvPr/>
        </p:nvSpPr>
        <p:spPr>
          <a:xfrm>
            <a:off x="6571248" y="5657728"/>
            <a:ext cx="91371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FI" sz="1200" i="1" dirty="0">
                <a:latin typeface="Work Sans" pitchFamily="2" charset="77"/>
              </a:rPr>
              <a:t>vuoropuhelu</a:t>
            </a:r>
          </a:p>
        </p:txBody>
      </p:sp>
      <p:pic>
        <p:nvPicPr>
          <p:cNvPr id="3" name="Kuva 2" descr="Kuva, joka sisältää kohteen teksti, vektorigrafiikka, clipart-kuva&#10;&#10;Kuvaus luotu automaattisesti">
            <a:extLst>
              <a:ext uri="{FF2B5EF4-FFF2-40B4-BE49-F238E27FC236}">
                <a16:creationId xmlns:a16="http://schemas.microsoft.com/office/drawing/2014/main" id="{3692CA80-EF03-E3DE-556D-73BCC688B2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084" y="2873000"/>
            <a:ext cx="2589513" cy="168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936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Kaaviokuva 14">
            <a:extLst>
              <a:ext uri="{FF2B5EF4-FFF2-40B4-BE49-F238E27FC236}">
                <a16:creationId xmlns:a16="http://schemas.microsoft.com/office/drawing/2014/main" id="{4A9AB460-D464-CB5A-6CEB-7BBE3AF3F6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8386674"/>
              </p:ext>
            </p:extLst>
          </p:nvPr>
        </p:nvGraphicFramePr>
        <p:xfrm>
          <a:off x="2482137" y="1037131"/>
          <a:ext cx="7152673" cy="47684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Kuva 22" descr="Kaksi hymyilevää ihmistä, piirros.">
            <a:extLst>
              <a:ext uri="{FF2B5EF4-FFF2-40B4-BE49-F238E27FC236}">
                <a16:creationId xmlns:a16="http://schemas.microsoft.com/office/drawing/2014/main" id="{49AF7619-7451-4D9C-C6C2-278715148AC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89"/>
          <a:stretch/>
        </p:blipFill>
        <p:spPr>
          <a:xfrm>
            <a:off x="4972214" y="1906714"/>
            <a:ext cx="2172521" cy="2402711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14F4323-59B2-28AA-FCD4-96AACA09F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7196" y="4057976"/>
            <a:ext cx="3442553" cy="578875"/>
          </a:xfrm>
        </p:spPr>
        <p:txBody>
          <a:bodyPr/>
          <a:lstStyle/>
          <a:p>
            <a:pPr algn="ctr"/>
            <a:r>
              <a:rPr lang="fi-FI" sz="1800" dirty="0">
                <a:latin typeface="Work Sans" pitchFamily="2" charset="77"/>
                <a:ea typeface="Lato" panose="020F0502020204030203" pitchFamily="34" charset="0"/>
                <a:cs typeface="Lato" panose="020F0502020204030203" pitchFamily="34" charset="0"/>
              </a:rPr>
              <a:t>Kohtaamispaikkatoiminnan</a:t>
            </a:r>
            <a:br>
              <a:rPr lang="fi-FI" sz="1800" dirty="0">
                <a:latin typeface="Work Sans" pitchFamily="2" charset="77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fi-FI" sz="1800" dirty="0">
                <a:latin typeface="Work Sans" pitchFamily="2" charset="77"/>
                <a:ea typeface="Lato" panose="020F0502020204030203" pitchFamily="34" charset="0"/>
                <a:cs typeface="Lato" panose="020F0502020204030203" pitchFamily="34" charset="0"/>
              </a:rPr>
              <a:t> vuosikello</a:t>
            </a:r>
            <a:endParaRPr lang="en-FI" sz="1800" dirty="0">
              <a:latin typeface="Work Sans" pitchFamily="2" charset="77"/>
            </a:endParaRPr>
          </a:p>
        </p:txBody>
      </p:sp>
      <p:grpSp>
        <p:nvGrpSpPr>
          <p:cNvPr id="46" name="Ryhmä 45">
            <a:extLst>
              <a:ext uri="{FF2B5EF4-FFF2-40B4-BE49-F238E27FC236}">
                <a16:creationId xmlns:a16="http://schemas.microsoft.com/office/drawing/2014/main" id="{F3F6A22E-E301-07A4-14F3-C0B53CC8D7E0}"/>
              </a:ext>
            </a:extLst>
          </p:cNvPr>
          <p:cNvGrpSpPr/>
          <p:nvPr/>
        </p:nvGrpSpPr>
        <p:grpSpPr>
          <a:xfrm>
            <a:off x="7515563" y="4823590"/>
            <a:ext cx="2866010" cy="1340161"/>
            <a:chOff x="7645336" y="4644021"/>
            <a:chExt cx="2557719" cy="1429011"/>
          </a:xfrm>
        </p:grpSpPr>
        <p:sp>
          <p:nvSpPr>
            <p:cNvPr id="45" name="Suorakulmio: Pyöristetyt kulmat 31">
              <a:extLst>
                <a:ext uri="{FF2B5EF4-FFF2-40B4-BE49-F238E27FC236}">
                  <a16:creationId xmlns:a16="http://schemas.microsoft.com/office/drawing/2014/main" id="{C3F89829-92A6-599E-B8F3-069D893ED6BC}"/>
                </a:ext>
              </a:extLst>
            </p:cNvPr>
            <p:cNvSpPr/>
            <p:nvPr/>
          </p:nvSpPr>
          <p:spPr>
            <a:xfrm flipH="1">
              <a:off x="7645336" y="4644021"/>
              <a:ext cx="2474690" cy="1429011"/>
            </a:xfrm>
            <a:custGeom>
              <a:avLst/>
              <a:gdLst>
                <a:gd name="connsiteX0" fmla="*/ 0 w 2474539"/>
                <a:gd name="connsiteY0" fmla="*/ 672121 h 1429011"/>
                <a:gd name="connsiteX1" fmla="*/ 672121 w 2474539"/>
                <a:gd name="connsiteY1" fmla="*/ 0 h 1429011"/>
                <a:gd name="connsiteX2" fmla="*/ 1802418 w 2474539"/>
                <a:gd name="connsiteY2" fmla="*/ 0 h 1429011"/>
                <a:gd name="connsiteX3" fmla="*/ 2474539 w 2474539"/>
                <a:gd name="connsiteY3" fmla="*/ 672121 h 1429011"/>
                <a:gd name="connsiteX4" fmla="*/ 2474539 w 2474539"/>
                <a:gd name="connsiteY4" fmla="*/ 756890 h 1429011"/>
                <a:gd name="connsiteX5" fmla="*/ 1802418 w 2474539"/>
                <a:gd name="connsiteY5" fmla="*/ 1429011 h 1429011"/>
                <a:gd name="connsiteX6" fmla="*/ 672121 w 2474539"/>
                <a:gd name="connsiteY6" fmla="*/ 1429011 h 1429011"/>
                <a:gd name="connsiteX7" fmla="*/ 0 w 2474539"/>
                <a:gd name="connsiteY7" fmla="*/ 756890 h 1429011"/>
                <a:gd name="connsiteX8" fmla="*/ 0 w 2474539"/>
                <a:gd name="connsiteY8" fmla="*/ 672121 h 1429011"/>
                <a:gd name="connsiteX0" fmla="*/ 0 w 2645916"/>
                <a:gd name="connsiteY0" fmla="*/ 672121 h 1429011"/>
                <a:gd name="connsiteX1" fmla="*/ 672121 w 2645916"/>
                <a:gd name="connsiteY1" fmla="*/ 0 h 1429011"/>
                <a:gd name="connsiteX2" fmla="*/ 2483138 w 2645916"/>
                <a:gd name="connsiteY2" fmla="*/ 5080 h 1429011"/>
                <a:gd name="connsiteX3" fmla="*/ 2474539 w 2645916"/>
                <a:gd name="connsiteY3" fmla="*/ 672121 h 1429011"/>
                <a:gd name="connsiteX4" fmla="*/ 2474539 w 2645916"/>
                <a:gd name="connsiteY4" fmla="*/ 756890 h 1429011"/>
                <a:gd name="connsiteX5" fmla="*/ 1802418 w 2645916"/>
                <a:gd name="connsiteY5" fmla="*/ 1429011 h 1429011"/>
                <a:gd name="connsiteX6" fmla="*/ 672121 w 2645916"/>
                <a:gd name="connsiteY6" fmla="*/ 1429011 h 1429011"/>
                <a:gd name="connsiteX7" fmla="*/ 0 w 2645916"/>
                <a:gd name="connsiteY7" fmla="*/ 756890 h 1429011"/>
                <a:gd name="connsiteX8" fmla="*/ 0 w 2645916"/>
                <a:gd name="connsiteY8" fmla="*/ 672121 h 1429011"/>
                <a:gd name="connsiteX0" fmla="*/ 0 w 2638832"/>
                <a:gd name="connsiteY0" fmla="*/ 672121 h 1429011"/>
                <a:gd name="connsiteX1" fmla="*/ 672121 w 2638832"/>
                <a:gd name="connsiteY1" fmla="*/ 0 h 1429011"/>
                <a:gd name="connsiteX2" fmla="*/ 2473613 w 2638832"/>
                <a:gd name="connsiteY2" fmla="*/ 3175 h 1429011"/>
                <a:gd name="connsiteX3" fmla="*/ 2474539 w 2638832"/>
                <a:gd name="connsiteY3" fmla="*/ 672121 h 1429011"/>
                <a:gd name="connsiteX4" fmla="*/ 2474539 w 2638832"/>
                <a:gd name="connsiteY4" fmla="*/ 756890 h 1429011"/>
                <a:gd name="connsiteX5" fmla="*/ 1802418 w 2638832"/>
                <a:gd name="connsiteY5" fmla="*/ 1429011 h 1429011"/>
                <a:gd name="connsiteX6" fmla="*/ 672121 w 2638832"/>
                <a:gd name="connsiteY6" fmla="*/ 1429011 h 1429011"/>
                <a:gd name="connsiteX7" fmla="*/ 0 w 2638832"/>
                <a:gd name="connsiteY7" fmla="*/ 756890 h 1429011"/>
                <a:gd name="connsiteX8" fmla="*/ 0 w 2638832"/>
                <a:gd name="connsiteY8" fmla="*/ 672121 h 1429011"/>
                <a:gd name="connsiteX0" fmla="*/ 0 w 2474690"/>
                <a:gd name="connsiteY0" fmla="*/ 672121 h 1429011"/>
                <a:gd name="connsiteX1" fmla="*/ 672121 w 2474690"/>
                <a:gd name="connsiteY1" fmla="*/ 0 h 1429011"/>
                <a:gd name="connsiteX2" fmla="*/ 2473613 w 2474690"/>
                <a:gd name="connsiteY2" fmla="*/ 3175 h 1429011"/>
                <a:gd name="connsiteX3" fmla="*/ 2474539 w 2474690"/>
                <a:gd name="connsiteY3" fmla="*/ 672121 h 1429011"/>
                <a:gd name="connsiteX4" fmla="*/ 2474539 w 2474690"/>
                <a:gd name="connsiteY4" fmla="*/ 756890 h 1429011"/>
                <a:gd name="connsiteX5" fmla="*/ 1802418 w 2474690"/>
                <a:gd name="connsiteY5" fmla="*/ 1429011 h 1429011"/>
                <a:gd name="connsiteX6" fmla="*/ 672121 w 2474690"/>
                <a:gd name="connsiteY6" fmla="*/ 1429011 h 1429011"/>
                <a:gd name="connsiteX7" fmla="*/ 0 w 2474690"/>
                <a:gd name="connsiteY7" fmla="*/ 756890 h 1429011"/>
                <a:gd name="connsiteX8" fmla="*/ 0 w 2474690"/>
                <a:gd name="connsiteY8" fmla="*/ 672121 h 1429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74690" h="1429011">
                  <a:moveTo>
                    <a:pt x="0" y="672121"/>
                  </a:moveTo>
                  <a:cubicBezTo>
                    <a:pt x="0" y="300919"/>
                    <a:pt x="300919" y="0"/>
                    <a:pt x="672121" y="0"/>
                  </a:cubicBezTo>
                  <a:lnTo>
                    <a:pt x="2473613" y="3175"/>
                  </a:lnTo>
                  <a:cubicBezTo>
                    <a:pt x="2475245" y="1270"/>
                    <a:pt x="2474539" y="300919"/>
                    <a:pt x="2474539" y="672121"/>
                  </a:cubicBezTo>
                  <a:lnTo>
                    <a:pt x="2474539" y="756890"/>
                  </a:lnTo>
                  <a:cubicBezTo>
                    <a:pt x="2474539" y="1128092"/>
                    <a:pt x="2173620" y="1429011"/>
                    <a:pt x="1802418" y="1429011"/>
                  </a:cubicBezTo>
                  <a:lnTo>
                    <a:pt x="672121" y="1429011"/>
                  </a:lnTo>
                  <a:cubicBezTo>
                    <a:pt x="300919" y="1429011"/>
                    <a:pt x="0" y="1128092"/>
                    <a:pt x="0" y="756890"/>
                  </a:cubicBezTo>
                  <a:lnTo>
                    <a:pt x="0" y="67212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B0883089-A441-3D29-C062-EA4C86432D5C}"/>
                </a:ext>
              </a:extLst>
            </p:cNvPr>
            <p:cNvSpPr/>
            <p:nvPr/>
          </p:nvSpPr>
          <p:spPr>
            <a:xfrm>
              <a:off x="7829849" y="4698923"/>
              <a:ext cx="2373206" cy="131920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r>
                <a:rPr lang="fi-FI" sz="1200" b="1" dirty="0">
                  <a:solidFill>
                    <a:schemeClr val="tx1"/>
                  </a:solidFill>
                </a:rPr>
                <a:t>Toukokuu</a:t>
              </a:r>
            </a:p>
            <a:p>
              <a:pPr lvl="1"/>
              <a:r>
                <a:rPr lang="fi-FI" sz="1200" dirty="0">
                  <a:solidFill>
                    <a:schemeClr val="tx1"/>
                  </a:solidFill>
                </a:rPr>
                <a:t>Kohtaamispaikka-toimijoiden kokous, aiheena syksyn suunnittelu.</a:t>
              </a:r>
            </a:p>
          </p:txBody>
        </p:sp>
      </p:grpSp>
      <p:grpSp>
        <p:nvGrpSpPr>
          <p:cNvPr id="33" name="Ryhmä 32">
            <a:extLst>
              <a:ext uri="{FF2B5EF4-FFF2-40B4-BE49-F238E27FC236}">
                <a16:creationId xmlns:a16="http://schemas.microsoft.com/office/drawing/2014/main" id="{3FAF214F-D96C-D6A5-A200-CB9F615928D1}"/>
              </a:ext>
            </a:extLst>
          </p:cNvPr>
          <p:cNvGrpSpPr/>
          <p:nvPr/>
        </p:nvGrpSpPr>
        <p:grpSpPr>
          <a:xfrm>
            <a:off x="1902943" y="4823590"/>
            <a:ext cx="2866011" cy="1340161"/>
            <a:chOff x="2211233" y="4882752"/>
            <a:chExt cx="2557720" cy="1429011"/>
          </a:xfrm>
        </p:grpSpPr>
        <p:sp>
          <p:nvSpPr>
            <p:cNvPr id="32" name="Suorakulmio: Pyöristetyt kulmat 31">
              <a:extLst>
                <a:ext uri="{FF2B5EF4-FFF2-40B4-BE49-F238E27FC236}">
                  <a16:creationId xmlns:a16="http://schemas.microsoft.com/office/drawing/2014/main" id="{1D8584EE-CD8E-53C4-31DF-45109DFB1F37}"/>
                </a:ext>
              </a:extLst>
            </p:cNvPr>
            <p:cNvSpPr/>
            <p:nvPr/>
          </p:nvSpPr>
          <p:spPr>
            <a:xfrm>
              <a:off x="2211233" y="4882752"/>
              <a:ext cx="2474690" cy="1429011"/>
            </a:xfrm>
            <a:custGeom>
              <a:avLst/>
              <a:gdLst>
                <a:gd name="connsiteX0" fmla="*/ 0 w 2474539"/>
                <a:gd name="connsiteY0" fmla="*/ 672121 h 1429011"/>
                <a:gd name="connsiteX1" fmla="*/ 672121 w 2474539"/>
                <a:gd name="connsiteY1" fmla="*/ 0 h 1429011"/>
                <a:gd name="connsiteX2" fmla="*/ 1802418 w 2474539"/>
                <a:gd name="connsiteY2" fmla="*/ 0 h 1429011"/>
                <a:gd name="connsiteX3" fmla="*/ 2474539 w 2474539"/>
                <a:gd name="connsiteY3" fmla="*/ 672121 h 1429011"/>
                <a:gd name="connsiteX4" fmla="*/ 2474539 w 2474539"/>
                <a:gd name="connsiteY4" fmla="*/ 756890 h 1429011"/>
                <a:gd name="connsiteX5" fmla="*/ 1802418 w 2474539"/>
                <a:gd name="connsiteY5" fmla="*/ 1429011 h 1429011"/>
                <a:gd name="connsiteX6" fmla="*/ 672121 w 2474539"/>
                <a:gd name="connsiteY6" fmla="*/ 1429011 h 1429011"/>
                <a:gd name="connsiteX7" fmla="*/ 0 w 2474539"/>
                <a:gd name="connsiteY7" fmla="*/ 756890 h 1429011"/>
                <a:gd name="connsiteX8" fmla="*/ 0 w 2474539"/>
                <a:gd name="connsiteY8" fmla="*/ 672121 h 1429011"/>
                <a:gd name="connsiteX0" fmla="*/ 0 w 2645916"/>
                <a:gd name="connsiteY0" fmla="*/ 672121 h 1429011"/>
                <a:gd name="connsiteX1" fmla="*/ 672121 w 2645916"/>
                <a:gd name="connsiteY1" fmla="*/ 0 h 1429011"/>
                <a:gd name="connsiteX2" fmla="*/ 2483138 w 2645916"/>
                <a:gd name="connsiteY2" fmla="*/ 5080 h 1429011"/>
                <a:gd name="connsiteX3" fmla="*/ 2474539 w 2645916"/>
                <a:gd name="connsiteY3" fmla="*/ 672121 h 1429011"/>
                <a:gd name="connsiteX4" fmla="*/ 2474539 w 2645916"/>
                <a:gd name="connsiteY4" fmla="*/ 756890 h 1429011"/>
                <a:gd name="connsiteX5" fmla="*/ 1802418 w 2645916"/>
                <a:gd name="connsiteY5" fmla="*/ 1429011 h 1429011"/>
                <a:gd name="connsiteX6" fmla="*/ 672121 w 2645916"/>
                <a:gd name="connsiteY6" fmla="*/ 1429011 h 1429011"/>
                <a:gd name="connsiteX7" fmla="*/ 0 w 2645916"/>
                <a:gd name="connsiteY7" fmla="*/ 756890 h 1429011"/>
                <a:gd name="connsiteX8" fmla="*/ 0 w 2645916"/>
                <a:gd name="connsiteY8" fmla="*/ 672121 h 1429011"/>
                <a:gd name="connsiteX0" fmla="*/ 0 w 2638832"/>
                <a:gd name="connsiteY0" fmla="*/ 672121 h 1429011"/>
                <a:gd name="connsiteX1" fmla="*/ 672121 w 2638832"/>
                <a:gd name="connsiteY1" fmla="*/ 0 h 1429011"/>
                <a:gd name="connsiteX2" fmla="*/ 2473613 w 2638832"/>
                <a:gd name="connsiteY2" fmla="*/ 3175 h 1429011"/>
                <a:gd name="connsiteX3" fmla="*/ 2474539 w 2638832"/>
                <a:gd name="connsiteY3" fmla="*/ 672121 h 1429011"/>
                <a:gd name="connsiteX4" fmla="*/ 2474539 w 2638832"/>
                <a:gd name="connsiteY4" fmla="*/ 756890 h 1429011"/>
                <a:gd name="connsiteX5" fmla="*/ 1802418 w 2638832"/>
                <a:gd name="connsiteY5" fmla="*/ 1429011 h 1429011"/>
                <a:gd name="connsiteX6" fmla="*/ 672121 w 2638832"/>
                <a:gd name="connsiteY6" fmla="*/ 1429011 h 1429011"/>
                <a:gd name="connsiteX7" fmla="*/ 0 w 2638832"/>
                <a:gd name="connsiteY7" fmla="*/ 756890 h 1429011"/>
                <a:gd name="connsiteX8" fmla="*/ 0 w 2638832"/>
                <a:gd name="connsiteY8" fmla="*/ 672121 h 1429011"/>
                <a:gd name="connsiteX0" fmla="*/ 0 w 2474690"/>
                <a:gd name="connsiteY0" fmla="*/ 672121 h 1429011"/>
                <a:gd name="connsiteX1" fmla="*/ 672121 w 2474690"/>
                <a:gd name="connsiteY1" fmla="*/ 0 h 1429011"/>
                <a:gd name="connsiteX2" fmla="*/ 2473613 w 2474690"/>
                <a:gd name="connsiteY2" fmla="*/ 3175 h 1429011"/>
                <a:gd name="connsiteX3" fmla="*/ 2474539 w 2474690"/>
                <a:gd name="connsiteY3" fmla="*/ 672121 h 1429011"/>
                <a:gd name="connsiteX4" fmla="*/ 2474539 w 2474690"/>
                <a:gd name="connsiteY4" fmla="*/ 756890 h 1429011"/>
                <a:gd name="connsiteX5" fmla="*/ 1802418 w 2474690"/>
                <a:gd name="connsiteY5" fmla="*/ 1429011 h 1429011"/>
                <a:gd name="connsiteX6" fmla="*/ 672121 w 2474690"/>
                <a:gd name="connsiteY6" fmla="*/ 1429011 h 1429011"/>
                <a:gd name="connsiteX7" fmla="*/ 0 w 2474690"/>
                <a:gd name="connsiteY7" fmla="*/ 756890 h 1429011"/>
                <a:gd name="connsiteX8" fmla="*/ 0 w 2474690"/>
                <a:gd name="connsiteY8" fmla="*/ 672121 h 1429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74690" h="1429011">
                  <a:moveTo>
                    <a:pt x="0" y="672121"/>
                  </a:moveTo>
                  <a:cubicBezTo>
                    <a:pt x="0" y="300919"/>
                    <a:pt x="300919" y="0"/>
                    <a:pt x="672121" y="0"/>
                  </a:cubicBezTo>
                  <a:lnTo>
                    <a:pt x="2473613" y="3175"/>
                  </a:lnTo>
                  <a:cubicBezTo>
                    <a:pt x="2475245" y="1270"/>
                    <a:pt x="2474539" y="300919"/>
                    <a:pt x="2474539" y="672121"/>
                  </a:cubicBezTo>
                  <a:lnTo>
                    <a:pt x="2474539" y="756890"/>
                  </a:lnTo>
                  <a:cubicBezTo>
                    <a:pt x="2474539" y="1128092"/>
                    <a:pt x="2173620" y="1429011"/>
                    <a:pt x="1802418" y="1429011"/>
                  </a:cubicBezTo>
                  <a:lnTo>
                    <a:pt x="672121" y="1429011"/>
                  </a:lnTo>
                  <a:cubicBezTo>
                    <a:pt x="300919" y="1429011"/>
                    <a:pt x="0" y="1128092"/>
                    <a:pt x="0" y="756890"/>
                  </a:cubicBezTo>
                  <a:lnTo>
                    <a:pt x="0" y="67212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2B95C439-7603-5B53-98C1-5F61E74ADDC3}"/>
                </a:ext>
              </a:extLst>
            </p:cNvPr>
            <p:cNvSpPr/>
            <p:nvPr/>
          </p:nvSpPr>
          <p:spPr>
            <a:xfrm>
              <a:off x="2422980" y="4937654"/>
              <a:ext cx="2345973" cy="131920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r>
                <a:rPr lang="fi-FI" sz="1200" b="1" dirty="0">
                  <a:solidFill>
                    <a:schemeClr val="tx1"/>
                  </a:solidFill>
                </a:rPr>
                <a:t>Elokuu</a:t>
              </a:r>
            </a:p>
            <a:p>
              <a:pPr lvl="1"/>
              <a:r>
                <a:rPr lang="fi-FI" sz="1200" dirty="0">
                  <a:solidFill>
                    <a:schemeClr val="tx1"/>
                  </a:solidFill>
                </a:rPr>
                <a:t>Kohtaamispaikka-toimijoiden kokous, aiheena yhteinen viestintä.</a:t>
              </a:r>
            </a:p>
          </p:txBody>
        </p:sp>
      </p:grpSp>
      <p:grpSp>
        <p:nvGrpSpPr>
          <p:cNvPr id="40" name="Ryhmä 39">
            <a:extLst>
              <a:ext uri="{FF2B5EF4-FFF2-40B4-BE49-F238E27FC236}">
                <a16:creationId xmlns:a16="http://schemas.microsoft.com/office/drawing/2014/main" id="{BF23A3BA-DCCA-B184-85C3-38029F1B6125}"/>
              </a:ext>
            </a:extLst>
          </p:cNvPr>
          <p:cNvGrpSpPr/>
          <p:nvPr/>
        </p:nvGrpSpPr>
        <p:grpSpPr>
          <a:xfrm>
            <a:off x="1859304" y="594402"/>
            <a:ext cx="2866010" cy="1340161"/>
            <a:chOff x="2092998" y="558277"/>
            <a:chExt cx="2557719" cy="1429011"/>
          </a:xfrm>
        </p:grpSpPr>
        <p:sp>
          <p:nvSpPr>
            <p:cNvPr id="39" name="Suorakulmio: Pyöristetyt kulmat 31">
              <a:extLst>
                <a:ext uri="{FF2B5EF4-FFF2-40B4-BE49-F238E27FC236}">
                  <a16:creationId xmlns:a16="http://schemas.microsoft.com/office/drawing/2014/main" id="{AD64E1E7-7C9F-13F3-6F70-1B33F857B13E}"/>
                </a:ext>
              </a:extLst>
            </p:cNvPr>
            <p:cNvSpPr/>
            <p:nvPr/>
          </p:nvSpPr>
          <p:spPr>
            <a:xfrm flipV="1">
              <a:off x="2092998" y="558277"/>
              <a:ext cx="2474690" cy="1429011"/>
            </a:xfrm>
            <a:custGeom>
              <a:avLst/>
              <a:gdLst>
                <a:gd name="connsiteX0" fmla="*/ 0 w 2474539"/>
                <a:gd name="connsiteY0" fmla="*/ 672121 h 1429011"/>
                <a:gd name="connsiteX1" fmla="*/ 672121 w 2474539"/>
                <a:gd name="connsiteY1" fmla="*/ 0 h 1429011"/>
                <a:gd name="connsiteX2" fmla="*/ 1802418 w 2474539"/>
                <a:gd name="connsiteY2" fmla="*/ 0 h 1429011"/>
                <a:gd name="connsiteX3" fmla="*/ 2474539 w 2474539"/>
                <a:gd name="connsiteY3" fmla="*/ 672121 h 1429011"/>
                <a:gd name="connsiteX4" fmla="*/ 2474539 w 2474539"/>
                <a:gd name="connsiteY4" fmla="*/ 756890 h 1429011"/>
                <a:gd name="connsiteX5" fmla="*/ 1802418 w 2474539"/>
                <a:gd name="connsiteY5" fmla="*/ 1429011 h 1429011"/>
                <a:gd name="connsiteX6" fmla="*/ 672121 w 2474539"/>
                <a:gd name="connsiteY6" fmla="*/ 1429011 h 1429011"/>
                <a:gd name="connsiteX7" fmla="*/ 0 w 2474539"/>
                <a:gd name="connsiteY7" fmla="*/ 756890 h 1429011"/>
                <a:gd name="connsiteX8" fmla="*/ 0 w 2474539"/>
                <a:gd name="connsiteY8" fmla="*/ 672121 h 1429011"/>
                <a:gd name="connsiteX0" fmla="*/ 0 w 2645916"/>
                <a:gd name="connsiteY0" fmla="*/ 672121 h 1429011"/>
                <a:gd name="connsiteX1" fmla="*/ 672121 w 2645916"/>
                <a:gd name="connsiteY1" fmla="*/ 0 h 1429011"/>
                <a:gd name="connsiteX2" fmla="*/ 2483138 w 2645916"/>
                <a:gd name="connsiteY2" fmla="*/ 5080 h 1429011"/>
                <a:gd name="connsiteX3" fmla="*/ 2474539 w 2645916"/>
                <a:gd name="connsiteY3" fmla="*/ 672121 h 1429011"/>
                <a:gd name="connsiteX4" fmla="*/ 2474539 w 2645916"/>
                <a:gd name="connsiteY4" fmla="*/ 756890 h 1429011"/>
                <a:gd name="connsiteX5" fmla="*/ 1802418 w 2645916"/>
                <a:gd name="connsiteY5" fmla="*/ 1429011 h 1429011"/>
                <a:gd name="connsiteX6" fmla="*/ 672121 w 2645916"/>
                <a:gd name="connsiteY6" fmla="*/ 1429011 h 1429011"/>
                <a:gd name="connsiteX7" fmla="*/ 0 w 2645916"/>
                <a:gd name="connsiteY7" fmla="*/ 756890 h 1429011"/>
                <a:gd name="connsiteX8" fmla="*/ 0 w 2645916"/>
                <a:gd name="connsiteY8" fmla="*/ 672121 h 1429011"/>
                <a:gd name="connsiteX0" fmla="*/ 0 w 2638832"/>
                <a:gd name="connsiteY0" fmla="*/ 672121 h 1429011"/>
                <a:gd name="connsiteX1" fmla="*/ 672121 w 2638832"/>
                <a:gd name="connsiteY1" fmla="*/ 0 h 1429011"/>
                <a:gd name="connsiteX2" fmla="*/ 2473613 w 2638832"/>
                <a:gd name="connsiteY2" fmla="*/ 3175 h 1429011"/>
                <a:gd name="connsiteX3" fmla="*/ 2474539 w 2638832"/>
                <a:gd name="connsiteY3" fmla="*/ 672121 h 1429011"/>
                <a:gd name="connsiteX4" fmla="*/ 2474539 w 2638832"/>
                <a:gd name="connsiteY4" fmla="*/ 756890 h 1429011"/>
                <a:gd name="connsiteX5" fmla="*/ 1802418 w 2638832"/>
                <a:gd name="connsiteY5" fmla="*/ 1429011 h 1429011"/>
                <a:gd name="connsiteX6" fmla="*/ 672121 w 2638832"/>
                <a:gd name="connsiteY6" fmla="*/ 1429011 h 1429011"/>
                <a:gd name="connsiteX7" fmla="*/ 0 w 2638832"/>
                <a:gd name="connsiteY7" fmla="*/ 756890 h 1429011"/>
                <a:gd name="connsiteX8" fmla="*/ 0 w 2638832"/>
                <a:gd name="connsiteY8" fmla="*/ 672121 h 1429011"/>
                <a:gd name="connsiteX0" fmla="*/ 0 w 2474690"/>
                <a:gd name="connsiteY0" fmla="*/ 672121 h 1429011"/>
                <a:gd name="connsiteX1" fmla="*/ 672121 w 2474690"/>
                <a:gd name="connsiteY1" fmla="*/ 0 h 1429011"/>
                <a:gd name="connsiteX2" fmla="*/ 2473613 w 2474690"/>
                <a:gd name="connsiteY2" fmla="*/ 3175 h 1429011"/>
                <a:gd name="connsiteX3" fmla="*/ 2474539 w 2474690"/>
                <a:gd name="connsiteY3" fmla="*/ 672121 h 1429011"/>
                <a:gd name="connsiteX4" fmla="*/ 2474539 w 2474690"/>
                <a:gd name="connsiteY4" fmla="*/ 756890 h 1429011"/>
                <a:gd name="connsiteX5" fmla="*/ 1802418 w 2474690"/>
                <a:gd name="connsiteY5" fmla="*/ 1429011 h 1429011"/>
                <a:gd name="connsiteX6" fmla="*/ 672121 w 2474690"/>
                <a:gd name="connsiteY6" fmla="*/ 1429011 h 1429011"/>
                <a:gd name="connsiteX7" fmla="*/ 0 w 2474690"/>
                <a:gd name="connsiteY7" fmla="*/ 756890 h 1429011"/>
                <a:gd name="connsiteX8" fmla="*/ 0 w 2474690"/>
                <a:gd name="connsiteY8" fmla="*/ 672121 h 1429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74690" h="1429011">
                  <a:moveTo>
                    <a:pt x="0" y="672121"/>
                  </a:moveTo>
                  <a:cubicBezTo>
                    <a:pt x="0" y="300919"/>
                    <a:pt x="300919" y="0"/>
                    <a:pt x="672121" y="0"/>
                  </a:cubicBezTo>
                  <a:lnTo>
                    <a:pt x="2473613" y="3175"/>
                  </a:lnTo>
                  <a:cubicBezTo>
                    <a:pt x="2475245" y="1270"/>
                    <a:pt x="2474539" y="300919"/>
                    <a:pt x="2474539" y="672121"/>
                  </a:cubicBezTo>
                  <a:lnTo>
                    <a:pt x="2474539" y="756890"/>
                  </a:lnTo>
                  <a:cubicBezTo>
                    <a:pt x="2474539" y="1128092"/>
                    <a:pt x="2173620" y="1429011"/>
                    <a:pt x="1802418" y="1429011"/>
                  </a:cubicBezTo>
                  <a:lnTo>
                    <a:pt x="672121" y="1429011"/>
                  </a:lnTo>
                  <a:cubicBezTo>
                    <a:pt x="300919" y="1429011"/>
                    <a:pt x="0" y="1128092"/>
                    <a:pt x="0" y="756890"/>
                  </a:cubicBezTo>
                  <a:lnTo>
                    <a:pt x="0" y="67212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0ED29A5F-02C6-B60E-D4A5-A40F07BC321E}"/>
                </a:ext>
              </a:extLst>
            </p:cNvPr>
            <p:cNvSpPr/>
            <p:nvPr/>
          </p:nvSpPr>
          <p:spPr>
            <a:xfrm>
              <a:off x="2269785" y="613179"/>
              <a:ext cx="2380932" cy="131920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r>
                <a:rPr lang="fi-FI" sz="1200" b="1" dirty="0">
                  <a:solidFill>
                    <a:schemeClr val="tx1"/>
                  </a:solidFill>
                </a:rPr>
                <a:t>Marraskuu</a:t>
              </a:r>
            </a:p>
            <a:p>
              <a:pPr lvl="1"/>
              <a:r>
                <a:rPr lang="fi-FI" sz="1200" dirty="0">
                  <a:solidFill>
                    <a:schemeClr val="tx1"/>
                  </a:solidFill>
                </a:rPr>
                <a:t>Kohtaamispaikka-toimijoiden kokous, aiheina kevään suunnittelu.</a:t>
              </a:r>
            </a:p>
          </p:txBody>
        </p:sp>
      </p:grpSp>
      <p:grpSp>
        <p:nvGrpSpPr>
          <p:cNvPr id="38" name="Ryhmä 37">
            <a:extLst>
              <a:ext uri="{FF2B5EF4-FFF2-40B4-BE49-F238E27FC236}">
                <a16:creationId xmlns:a16="http://schemas.microsoft.com/office/drawing/2014/main" id="{01B48D46-0538-8560-5E40-11BED8F73E43}"/>
              </a:ext>
            </a:extLst>
          </p:cNvPr>
          <p:cNvGrpSpPr/>
          <p:nvPr/>
        </p:nvGrpSpPr>
        <p:grpSpPr>
          <a:xfrm>
            <a:off x="1359375" y="2894787"/>
            <a:ext cx="2879253" cy="1340161"/>
            <a:chOff x="1587197" y="2853083"/>
            <a:chExt cx="2569538" cy="1429011"/>
          </a:xfrm>
        </p:grpSpPr>
        <p:sp>
          <p:nvSpPr>
            <p:cNvPr id="37" name="Suorakulmio: Pyöristetyt kulmat 31">
              <a:extLst>
                <a:ext uri="{FF2B5EF4-FFF2-40B4-BE49-F238E27FC236}">
                  <a16:creationId xmlns:a16="http://schemas.microsoft.com/office/drawing/2014/main" id="{D62EC354-0624-377E-D5FE-3E8DF3D45C93}"/>
                </a:ext>
              </a:extLst>
            </p:cNvPr>
            <p:cNvSpPr/>
            <p:nvPr/>
          </p:nvSpPr>
          <p:spPr>
            <a:xfrm flipV="1">
              <a:off x="1587197" y="2853083"/>
              <a:ext cx="2474690" cy="1429011"/>
            </a:xfrm>
            <a:custGeom>
              <a:avLst/>
              <a:gdLst>
                <a:gd name="connsiteX0" fmla="*/ 0 w 2474539"/>
                <a:gd name="connsiteY0" fmla="*/ 672121 h 1429011"/>
                <a:gd name="connsiteX1" fmla="*/ 672121 w 2474539"/>
                <a:gd name="connsiteY1" fmla="*/ 0 h 1429011"/>
                <a:gd name="connsiteX2" fmla="*/ 1802418 w 2474539"/>
                <a:gd name="connsiteY2" fmla="*/ 0 h 1429011"/>
                <a:gd name="connsiteX3" fmla="*/ 2474539 w 2474539"/>
                <a:gd name="connsiteY3" fmla="*/ 672121 h 1429011"/>
                <a:gd name="connsiteX4" fmla="*/ 2474539 w 2474539"/>
                <a:gd name="connsiteY4" fmla="*/ 756890 h 1429011"/>
                <a:gd name="connsiteX5" fmla="*/ 1802418 w 2474539"/>
                <a:gd name="connsiteY5" fmla="*/ 1429011 h 1429011"/>
                <a:gd name="connsiteX6" fmla="*/ 672121 w 2474539"/>
                <a:gd name="connsiteY6" fmla="*/ 1429011 h 1429011"/>
                <a:gd name="connsiteX7" fmla="*/ 0 w 2474539"/>
                <a:gd name="connsiteY7" fmla="*/ 756890 h 1429011"/>
                <a:gd name="connsiteX8" fmla="*/ 0 w 2474539"/>
                <a:gd name="connsiteY8" fmla="*/ 672121 h 1429011"/>
                <a:gd name="connsiteX0" fmla="*/ 0 w 2645916"/>
                <a:gd name="connsiteY0" fmla="*/ 672121 h 1429011"/>
                <a:gd name="connsiteX1" fmla="*/ 672121 w 2645916"/>
                <a:gd name="connsiteY1" fmla="*/ 0 h 1429011"/>
                <a:gd name="connsiteX2" fmla="*/ 2483138 w 2645916"/>
                <a:gd name="connsiteY2" fmla="*/ 5080 h 1429011"/>
                <a:gd name="connsiteX3" fmla="*/ 2474539 w 2645916"/>
                <a:gd name="connsiteY3" fmla="*/ 672121 h 1429011"/>
                <a:gd name="connsiteX4" fmla="*/ 2474539 w 2645916"/>
                <a:gd name="connsiteY4" fmla="*/ 756890 h 1429011"/>
                <a:gd name="connsiteX5" fmla="*/ 1802418 w 2645916"/>
                <a:gd name="connsiteY5" fmla="*/ 1429011 h 1429011"/>
                <a:gd name="connsiteX6" fmla="*/ 672121 w 2645916"/>
                <a:gd name="connsiteY6" fmla="*/ 1429011 h 1429011"/>
                <a:gd name="connsiteX7" fmla="*/ 0 w 2645916"/>
                <a:gd name="connsiteY7" fmla="*/ 756890 h 1429011"/>
                <a:gd name="connsiteX8" fmla="*/ 0 w 2645916"/>
                <a:gd name="connsiteY8" fmla="*/ 672121 h 1429011"/>
                <a:gd name="connsiteX0" fmla="*/ 0 w 2638832"/>
                <a:gd name="connsiteY0" fmla="*/ 672121 h 1429011"/>
                <a:gd name="connsiteX1" fmla="*/ 672121 w 2638832"/>
                <a:gd name="connsiteY1" fmla="*/ 0 h 1429011"/>
                <a:gd name="connsiteX2" fmla="*/ 2473613 w 2638832"/>
                <a:gd name="connsiteY2" fmla="*/ 3175 h 1429011"/>
                <a:gd name="connsiteX3" fmla="*/ 2474539 w 2638832"/>
                <a:gd name="connsiteY3" fmla="*/ 672121 h 1429011"/>
                <a:gd name="connsiteX4" fmla="*/ 2474539 w 2638832"/>
                <a:gd name="connsiteY4" fmla="*/ 756890 h 1429011"/>
                <a:gd name="connsiteX5" fmla="*/ 1802418 w 2638832"/>
                <a:gd name="connsiteY5" fmla="*/ 1429011 h 1429011"/>
                <a:gd name="connsiteX6" fmla="*/ 672121 w 2638832"/>
                <a:gd name="connsiteY6" fmla="*/ 1429011 h 1429011"/>
                <a:gd name="connsiteX7" fmla="*/ 0 w 2638832"/>
                <a:gd name="connsiteY7" fmla="*/ 756890 h 1429011"/>
                <a:gd name="connsiteX8" fmla="*/ 0 w 2638832"/>
                <a:gd name="connsiteY8" fmla="*/ 672121 h 1429011"/>
                <a:gd name="connsiteX0" fmla="*/ 0 w 2474690"/>
                <a:gd name="connsiteY0" fmla="*/ 672121 h 1429011"/>
                <a:gd name="connsiteX1" fmla="*/ 672121 w 2474690"/>
                <a:gd name="connsiteY1" fmla="*/ 0 h 1429011"/>
                <a:gd name="connsiteX2" fmla="*/ 2473613 w 2474690"/>
                <a:gd name="connsiteY2" fmla="*/ 3175 h 1429011"/>
                <a:gd name="connsiteX3" fmla="*/ 2474539 w 2474690"/>
                <a:gd name="connsiteY3" fmla="*/ 672121 h 1429011"/>
                <a:gd name="connsiteX4" fmla="*/ 2474539 w 2474690"/>
                <a:gd name="connsiteY4" fmla="*/ 756890 h 1429011"/>
                <a:gd name="connsiteX5" fmla="*/ 1802418 w 2474690"/>
                <a:gd name="connsiteY5" fmla="*/ 1429011 h 1429011"/>
                <a:gd name="connsiteX6" fmla="*/ 672121 w 2474690"/>
                <a:gd name="connsiteY6" fmla="*/ 1429011 h 1429011"/>
                <a:gd name="connsiteX7" fmla="*/ 0 w 2474690"/>
                <a:gd name="connsiteY7" fmla="*/ 756890 h 1429011"/>
                <a:gd name="connsiteX8" fmla="*/ 0 w 2474690"/>
                <a:gd name="connsiteY8" fmla="*/ 672121 h 1429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74690" h="1429011">
                  <a:moveTo>
                    <a:pt x="0" y="672121"/>
                  </a:moveTo>
                  <a:cubicBezTo>
                    <a:pt x="0" y="300919"/>
                    <a:pt x="300919" y="0"/>
                    <a:pt x="672121" y="0"/>
                  </a:cubicBezTo>
                  <a:lnTo>
                    <a:pt x="2473613" y="3175"/>
                  </a:lnTo>
                  <a:cubicBezTo>
                    <a:pt x="2475245" y="1270"/>
                    <a:pt x="2474539" y="300919"/>
                    <a:pt x="2474539" y="672121"/>
                  </a:cubicBezTo>
                  <a:lnTo>
                    <a:pt x="2474539" y="756890"/>
                  </a:lnTo>
                  <a:cubicBezTo>
                    <a:pt x="2474539" y="1128092"/>
                    <a:pt x="2173620" y="1429011"/>
                    <a:pt x="1802418" y="1429011"/>
                  </a:cubicBezTo>
                  <a:lnTo>
                    <a:pt x="672121" y="1429011"/>
                  </a:lnTo>
                  <a:cubicBezTo>
                    <a:pt x="300919" y="1429011"/>
                    <a:pt x="0" y="1128092"/>
                    <a:pt x="0" y="756890"/>
                  </a:cubicBezTo>
                  <a:lnTo>
                    <a:pt x="0" y="67212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66F3F3B4-268D-457B-9FFA-0375D460EA76}"/>
                </a:ext>
              </a:extLst>
            </p:cNvPr>
            <p:cNvSpPr/>
            <p:nvPr/>
          </p:nvSpPr>
          <p:spPr>
            <a:xfrm>
              <a:off x="1743249" y="2907986"/>
              <a:ext cx="2413486" cy="131920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r>
                <a:rPr lang="fi-FI" sz="1200" b="1" dirty="0">
                  <a:solidFill>
                    <a:schemeClr val="tx1"/>
                  </a:solidFill>
                </a:rPr>
                <a:t>Syyskuu</a:t>
              </a:r>
            </a:p>
            <a:p>
              <a:pPr lvl="1"/>
              <a:r>
                <a:rPr lang="fi-FI" sz="1200" dirty="0">
                  <a:solidFill>
                    <a:schemeClr val="tx1"/>
                  </a:solidFill>
                </a:rPr>
                <a:t>Kohtaamispaikka-verkoston kokous, aiheina asiakasohjaus, jalkautuminen, viestintä.</a:t>
              </a:r>
            </a:p>
          </p:txBody>
        </p:sp>
      </p:grpSp>
      <p:grpSp>
        <p:nvGrpSpPr>
          <p:cNvPr id="44" name="Ryhmä 43">
            <a:extLst>
              <a:ext uri="{FF2B5EF4-FFF2-40B4-BE49-F238E27FC236}">
                <a16:creationId xmlns:a16="http://schemas.microsoft.com/office/drawing/2014/main" id="{CD3ABE61-9D03-EA69-AD7E-4FFF8E7FE322}"/>
              </a:ext>
            </a:extLst>
          </p:cNvPr>
          <p:cNvGrpSpPr/>
          <p:nvPr/>
        </p:nvGrpSpPr>
        <p:grpSpPr>
          <a:xfrm>
            <a:off x="8108665" y="2142981"/>
            <a:ext cx="3092735" cy="1340161"/>
            <a:chOff x="8131206" y="2054131"/>
            <a:chExt cx="2557720" cy="1429011"/>
          </a:xfrm>
        </p:grpSpPr>
        <p:sp>
          <p:nvSpPr>
            <p:cNvPr id="43" name="Suorakulmio: Pyöristetyt kulmat 31">
              <a:extLst>
                <a:ext uri="{FF2B5EF4-FFF2-40B4-BE49-F238E27FC236}">
                  <a16:creationId xmlns:a16="http://schemas.microsoft.com/office/drawing/2014/main" id="{7B741BD7-E04E-4AB7-A896-86795A25A7BF}"/>
                </a:ext>
              </a:extLst>
            </p:cNvPr>
            <p:cNvSpPr/>
            <p:nvPr/>
          </p:nvSpPr>
          <p:spPr>
            <a:xfrm flipH="1" flipV="1">
              <a:off x="8131206" y="2054131"/>
              <a:ext cx="2474690" cy="1429011"/>
            </a:xfrm>
            <a:custGeom>
              <a:avLst/>
              <a:gdLst>
                <a:gd name="connsiteX0" fmla="*/ 0 w 2474539"/>
                <a:gd name="connsiteY0" fmla="*/ 672121 h 1429011"/>
                <a:gd name="connsiteX1" fmla="*/ 672121 w 2474539"/>
                <a:gd name="connsiteY1" fmla="*/ 0 h 1429011"/>
                <a:gd name="connsiteX2" fmla="*/ 1802418 w 2474539"/>
                <a:gd name="connsiteY2" fmla="*/ 0 h 1429011"/>
                <a:gd name="connsiteX3" fmla="*/ 2474539 w 2474539"/>
                <a:gd name="connsiteY3" fmla="*/ 672121 h 1429011"/>
                <a:gd name="connsiteX4" fmla="*/ 2474539 w 2474539"/>
                <a:gd name="connsiteY4" fmla="*/ 756890 h 1429011"/>
                <a:gd name="connsiteX5" fmla="*/ 1802418 w 2474539"/>
                <a:gd name="connsiteY5" fmla="*/ 1429011 h 1429011"/>
                <a:gd name="connsiteX6" fmla="*/ 672121 w 2474539"/>
                <a:gd name="connsiteY6" fmla="*/ 1429011 h 1429011"/>
                <a:gd name="connsiteX7" fmla="*/ 0 w 2474539"/>
                <a:gd name="connsiteY7" fmla="*/ 756890 h 1429011"/>
                <a:gd name="connsiteX8" fmla="*/ 0 w 2474539"/>
                <a:gd name="connsiteY8" fmla="*/ 672121 h 1429011"/>
                <a:gd name="connsiteX0" fmla="*/ 0 w 2645916"/>
                <a:gd name="connsiteY0" fmla="*/ 672121 h 1429011"/>
                <a:gd name="connsiteX1" fmla="*/ 672121 w 2645916"/>
                <a:gd name="connsiteY1" fmla="*/ 0 h 1429011"/>
                <a:gd name="connsiteX2" fmla="*/ 2483138 w 2645916"/>
                <a:gd name="connsiteY2" fmla="*/ 5080 h 1429011"/>
                <a:gd name="connsiteX3" fmla="*/ 2474539 w 2645916"/>
                <a:gd name="connsiteY3" fmla="*/ 672121 h 1429011"/>
                <a:gd name="connsiteX4" fmla="*/ 2474539 w 2645916"/>
                <a:gd name="connsiteY4" fmla="*/ 756890 h 1429011"/>
                <a:gd name="connsiteX5" fmla="*/ 1802418 w 2645916"/>
                <a:gd name="connsiteY5" fmla="*/ 1429011 h 1429011"/>
                <a:gd name="connsiteX6" fmla="*/ 672121 w 2645916"/>
                <a:gd name="connsiteY6" fmla="*/ 1429011 h 1429011"/>
                <a:gd name="connsiteX7" fmla="*/ 0 w 2645916"/>
                <a:gd name="connsiteY7" fmla="*/ 756890 h 1429011"/>
                <a:gd name="connsiteX8" fmla="*/ 0 w 2645916"/>
                <a:gd name="connsiteY8" fmla="*/ 672121 h 1429011"/>
                <a:gd name="connsiteX0" fmla="*/ 0 w 2638832"/>
                <a:gd name="connsiteY0" fmla="*/ 672121 h 1429011"/>
                <a:gd name="connsiteX1" fmla="*/ 672121 w 2638832"/>
                <a:gd name="connsiteY1" fmla="*/ 0 h 1429011"/>
                <a:gd name="connsiteX2" fmla="*/ 2473613 w 2638832"/>
                <a:gd name="connsiteY2" fmla="*/ 3175 h 1429011"/>
                <a:gd name="connsiteX3" fmla="*/ 2474539 w 2638832"/>
                <a:gd name="connsiteY3" fmla="*/ 672121 h 1429011"/>
                <a:gd name="connsiteX4" fmla="*/ 2474539 w 2638832"/>
                <a:gd name="connsiteY4" fmla="*/ 756890 h 1429011"/>
                <a:gd name="connsiteX5" fmla="*/ 1802418 w 2638832"/>
                <a:gd name="connsiteY5" fmla="*/ 1429011 h 1429011"/>
                <a:gd name="connsiteX6" fmla="*/ 672121 w 2638832"/>
                <a:gd name="connsiteY6" fmla="*/ 1429011 h 1429011"/>
                <a:gd name="connsiteX7" fmla="*/ 0 w 2638832"/>
                <a:gd name="connsiteY7" fmla="*/ 756890 h 1429011"/>
                <a:gd name="connsiteX8" fmla="*/ 0 w 2638832"/>
                <a:gd name="connsiteY8" fmla="*/ 672121 h 1429011"/>
                <a:gd name="connsiteX0" fmla="*/ 0 w 2474690"/>
                <a:gd name="connsiteY0" fmla="*/ 672121 h 1429011"/>
                <a:gd name="connsiteX1" fmla="*/ 672121 w 2474690"/>
                <a:gd name="connsiteY1" fmla="*/ 0 h 1429011"/>
                <a:gd name="connsiteX2" fmla="*/ 2473613 w 2474690"/>
                <a:gd name="connsiteY2" fmla="*/ 3175 h 1429011"/>
                <a:gd name="connsiteX3" fmla="*/ 2474539 w 2474690"/>
                <a:gd name="connsiteY3" fmla="*/ 672121 h 1429011"/>
                <a:gd name="connsiteX4" fmla="*/ 2474539 w 2474690"/>
                <a:gd name="connsiteY4" fmla="*/ 756890 h 1429011"/>
                <a:gd name="connsiteX5" fmla="*/ 1802418 w 2474690"/>
                <a:gd name="connsiteY5" fmla="*/ 1429011 h 1429011"/>
                <a:gd name="connsiteX6" fmla="*/ 672121 w 2474690"/>
                <a:gd name="connsiteY6" fmla="*/ 1429011 h 1429011"/>
                <a:gd name="connsiteX7" fmla="*/ 0 w 2474690"/>
                <a:gd name="connsiteY7" fmla="*/ 756890 h 1429011"/>
                <a:gd name="connsiteX8" fmla="*/ 0 w 2474690"/>
                <a:gd name="connsiteY8" fmla="*/ 672121 h 1429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74690" h="1429011">
                  <a:moveTo>
                    <a:pt x="0" y="672121"/>
                  </a:moveTo>
                  <a:cubicBezTo>
                    <a:pt x="0" y="300919"/>
                    <a:pt x="300919" y="0"/>
                    <a:pt x="672121" y="0"/>
                  </a:cubicBezTo>
                  <a:lnTo>
                    <a:pt x="2473613" y="3175"/>
                  </a:lnTo>
                  <a:cubicBezTo>
                    <a:pt x="2475245" y="1270"/>
                    <a:pt x="2474539" y="300919"/>
                    <a:pt x="2474539" y="672121"/>
                  </a:cubicBezTo>
                  <a:lnTo>
                    <a:pt x="2474539" y="756890"/>
                  </a:lnTo>
                  <a:cubicBezTo>
                    <a:pt x="2474539" y="1128092"/>
                    <a:pt x="2173620" y="1429011"/>
                    <a:pt x="1802418" y="1429011"/>
                  </a:cubicBezTo>
                  <a:lnTo>
                    <a:pt x="672121" y="1429011"/>
                  </a:lnTo>
                  <a:cubicBezTo>
                    <a:pt x="300919" y="1429011"/>
                    <a:pt x="0" y="1128092"/>
                    <a:pt x="0" y="756890"/>
                  </a:cubicBezTo>
                  <a:lnTo>
                    <a:pt x="0" y="67212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05F8EA70-1747-F3A8-DED6-7FC014306475}"/>
                </a:ext>
              </a:extLst>
            </p:cNvPr>
            <p:cNvSpPr/>
            <p:nvPr/>
          </p:nvSpPr>
          <p:spPr>
            <a:xfrm>
              <a:off x="8307136" y="2109033"/>
              <a:ext cx="2381790" cy="131920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r>
                <a:rPr lang="fi-FI" sz="1200" b="1" dirty="0">
                  <a:solidFill>
                    <a:schemeClr val="tx1"/>
                  </a:solidFill>
                </a:rPr>
                <a:t>Helmikuu</a:t>
              </a:r>
            </a:p>
            <a:p>
              <a:pPr lvl="1"/>
              <a:r>
                <a:rPr lang="fi-FI" sz="1200" dirty="0">
                  <a:solidFill>
                    <a:schemeClr val="tx1"/>
                  </a:solidFill>
                </a:rPr>
                <a:t>Kohtaamispaikka-toimijoiden kokous, aiheina edellisen vuoden arvioinnin yhteenveto ja tarvittavat toimenpiteet.</a:t>
              </a:r>
            </a:p>
          </p:txBody>
        </p:sp>
      </p:grpSp>
      <p:grpSp>
        <p:nvGrpSpPr>
          <p:cNvPr id="42" name="Ryhmä 41">
            <a:extLst>
              <a:ext uri="{FF2B5EF4-FFF2-40B4-BE49-F238E27FC236}">
                <a16:creationId xmlns:a16="http://schemas.microsoft.com/office/drawing/2014/main" id="{D70C8725-C4EE-861E-FB84-538EA0D2EDFE}"/>
              </a:ext>
            </a:extLst>
          </p:cNvPr>
          <p:cNvGrpSpPr/>
          <p:nvPr/>
        </p:nvGrpSpPr>
        <p:grpSpPr>
          <a:xfrm>
            <a:off x="7515562" y="621604"/>
            <a:ext cx="3101604" cy="1340161"/>
            <a:chOff x="7431023" y="532754"/>
            <a:chExt cx="2575389" cy="1429011"/>
          </a:xfrm>
        </p:grpSpPr>
        <p:sp>
          <p:nvSpPr>
            <p:cNvPr id="41" name="Suorakulmio: Pyöristetyt kulmat 31">
              <a:extLst>
                <a:ext uri="{FF2B5EF4-FFF2-40B4-BE49-F238E27FC236}">
                  <a16:creationId xmlns:a16="http://schemas.microsoft.com/office/drawing/2014/main" id="{E6B7D144-0601-2FAD-7D07-E8E02FBA1F6F}"/>
                </a:ext>
              </a:extLst>
            </p:cNvPr>
            <p:cNvSpPr/>
            <p:nvPr/>
          </p:nvSpPr>
          <p:spPr>
            <a:xfrm flipH="1" flipV="1">
              <a:off x="7431023" y="532754"/>
              <a:ext cx="2474690" cy="1429011"/>
            </a:xfrm>
            <a:custGeom>
              <a:avLst/>
              <a:gdLst>
                <a:gd name="connsiteX0" fmla="*/ 0 w 2474539"/>
                <a:gd name="connsiteY0" fmla="*/ 672121 h 1429011"/>
                <a:gd name="connsiteX1" fmla="*/ 672121 w 2474539"/>
                <a:gd name="connsiteY1" fmla="*/ 0 h 1429011"/>
                <a:gd name="connsiteX2" fmla="*/ 1802418 w 2474539"/>
                <a:gd name="connsiteY2" fmla="*/ 0 h 1429011"/>
                <a:gd name="connsiteX3" fmla="*/ 2474539 w 2474539"/>
                <a:gd name="connsiteY3" fmla="*/ 672121 h 1429011"/>
                <a:gd name="connsiteX4" fmla="*/ 2474539 w 2474539"/>
                <a:gd name="connsiteY4" fmla="*/ 756890 h 1429011"/>
                <a:gd name="connsiteX5" fmla="*/ 1802418 w 2474539"/>
                <a:gd name="connsiteY5" fmla="*/ 1429011 h 1429011"/>
                <a:gd name="connsiteX6" fmla="*/ 672121 w 2474539"/>
                <a:gd name="connsiteY6" fmla="*/ 1429011 h 1429011"/>
                <a:gd name="connsiteX7" fmla="*/ 0 w 2474539"/>
                <a:gd name="connsiteY7" fmla="*/ 756890 h 1429011"/>
                <a:gd name="connsiteX8" fmla="*/ 0 w 2474539"/>
                <a:gd name="connsiteY8" fmla="*/ 672121 h 1429011"/>
                <a:gd name="connsiteX0" fmla="*/ 0 w 2645916"/>
                <a:gd name="connsiteY0" fmla="*/ 672121 h 1429011"/>
                <a:gd name="connsiteX1" fmla="*/ 672121 w 2645916"/>
                <a:gd name="connsiteY1" fmla="*/ 0 h 1429011"/>
                <a:gd name="connsiteX2" fmla="*/ 2483138 w 2645916"/>
                <a:gd name="connsiteY2" fmla="*/ 5080 h 1429011"/>
                <a:gd name="connsiteX3" fmla="*/ 2474539 w 2645916"/>
                <a:gd name="connsiteY3" fmla="*/ 672121 h 1429011"/>
                <a:gd name="connsiteX4" fmla="*/ 2474539 w 2645916"/>
                <a:gd name="connsiteY4" fmla="*/ 756890 h 1429011"/>
                <a:gd name="connsiteX5" fmla="*/ 1802418 w 2645916"/>
                <a:gd name="connsiteY5" fmla="*/ 1429011 h 1429011"/>
                <a:gd name="connsiteX6" fmla="*/ 672121 w 2645916"/>
                <a:gd name="connsiteY6" fmla="*/ 1429011 h 1429011"/>
                <a:gd name="connsiteX7" fmla="*/ 0 w 2645916"/>
                <a:gd name="connsiteY7" fmla="*/ 756890 h 1429011"/>
                <a:gd name="connsiteX8" fmla="*/ 0 w 2645916"/>
                <a:gd name="connsiteY8" fmla="*/ 672121 h 1429011"/>
                <a:gd name="connsiteX0" fmla="*/ 0 w 2638832"/>
                <a:gd name="connsiteY0" fmla="*/ 672121 h 1429011"/>
                <a:gd name="connsiteX1" fmla="*/ 672121 w 2638832"/>
                <a:gd name="connsiteY1" fmla="*/ 0 h 1429011"/>
                <a:gd name="connsiteX2" fmla="*/ 2473613 w 2638832"/>
                <a:gd name="connsiteY2" fmla="*/ 3175 h 1429011"/>
                <a:gd name="connsiteX3" fmla="*/ 2474539 w 2638832"/>
                <a:gd name="connsiteY3" fmla="*/ 672121 h 1429011"/>
                <a:gd name="connsiteX4" fmla="*/ 2474539 w 2638832"/>
                <a:gd name="connsiteY4" fmla="*/ 756890 h 1429011"/>
                <a:gd name="connsiteX5" fmla="*/ 1802418 w 2638832"/>
                <a:gd name="connsiteY5" fmla="*/ 1429011 h 1429011"/>
                <a:gd name="connsiteX6" fmla="*/ 672121 w 2638832"/>
                <a:gd name="connsiteY6" fmla="*/ 1429011 h 1429011"/>
                <a:gd name="connsiteX7" fmla="*/ 0 w 2638832"/>
                <a:gd name="connsiteY7" fmla="*/ 756890 h 1429011"/>
                <a:gd name="connsiteX8" fmla="*/ 0 w 2638832"/>
                <a:gd name="connsiteY8" fmla="*/ 672121 h 1429011"/>
                <a:gd name="connsiteX0" fmla="*/ 0 w 2474690"/>
                <a:gd name="connsiteY0" fmla="*/ 672121 h 1429011"/>
                <a:gd name="connsiteX1" fmla="*/ 672121 w 2474690"/>
                <a:gd name="connsiteY1" fmla="*/ 0 h 1429011"/>
                <a:gd name="connsiteX2" fmla="*/ 2473613 w 2474690"/>
                <a:gd name="connsiteY2" fmla="*/ 3175 h 1429011"/>
                <a:gd name="connsiteX3" fmla="*/ 2474539 w 2474690"/>
                <a:gd name="connsiteY3" fmla="*/ 672121 h 1429011"/>
                <a:gd name="connsiteX4" fmla="*/ 2474539 w 2474690"/>
                <a:gd name="connsiteY4" fmla="*/ 756890 h 1429011"/>
                <a:gd name="connsiteX5" fmla="*/ 1802418 w 2474690"/>
                <a:gd name="connsiteY5" fmla="*/ 1429011 h 1429011"/>
                <a:gd name="connsiteX6" fmla="*/ 672121 w 2474690"/>
                <a:gd name="connsiteY6" fmla="*/ 1429011 h 1429011"/>
                <a:gd name="connsiteX7" fmla="*/ 0 w 2474690"/>
                <a:gd name="connsiteY7" fmla="*/ 756890 h 1429011"/>
                <a:gd name="connsiteX8" fmla="*/ 0 w 2474690"/>
                <a:gd name="connsiteY8" fmla="*/ 672121 h 1429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74690" h="1429011">
                  <a:moveTo>
                    <a:pt x="0" y="672121"/>
                  </a:moveTo>
                  <a:cubicBezTo>
                    <a:pt x="0" y="300919"/>
                    <a:pt x="300919" y="0"/>
                    <a:pt x="672121" y="0"/>
                  </a:cubicBezTo>
                  <a:lnTo>
                    <a:pt x="2473613" y="3175"/>
                  </a:lnTo>
                  <a:cubicBezTo>
                    <a:pt x="2475245" y="1270"/>
                    <a:pt x="2474539" y="300919"/>
                    <a:pt x="2474539" y="672121"/>
                  </a:cubicBezTo>
                  <a:lnTo>
                    <a:pt x="2474539" y="756890"/>
                  </a:lnTo>
                  <a:cubicBezTo>
                    <a:pt x="2474539" y="1128092"/>
                    <a:pt x="2173620" y="1429011"/>
                    <a:pt x="1802418" y="1429011"/>
                  </a:cubicBezTo>
                  <a:lnTo>
                    <a:pt x="672121" y="1429011"/>
                  </a:lnTo>
                  <a:cubicBezTo>
                    <a:pt x="300919" y="1429011"/>
                    <a:pt x="0" y="1128092"/>
                    <a:pt x="0" y="756890"/>
                  </a:cubicBezTo>
                  <a:lnTo>
                    <a:pt x="0" y="67212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9E5310C7-167F-35AD-CF31-26CF3B5726F6}"/>
                </a:ext>
              </a:extLst>
            </p:cNvPr>
            <p:cNvSpPr/>
            <p:nvPr/>
          </p:nvSpPr>
          <p:spPr>
            <a:xfrm>
              <a:off x="7531723" y="587656"/>
              <a:ext cx="2474689" cy="131920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r>
                <a:rPr lang="fi-FI" sz="1200" b="1" dirty="0">
                  <a:solidFill>
                    <a:schemeClr val="tx1"/>
                  </a:solidFill>
                </a:rPr>
                <a:t>Tammikuu</a:t>
              </a:r>
            </a:p>
            <a:p>
              <a:pPr lvl="1"/>
              <a:r>
                <a:rPr lang="fi-FI" sz="1200" dirty="0">
                  <a:solidFill>
                    <a:schemeClr val="tx1"/>
                  </a:solidFill>
                </a:rPr>
                <a:t>Kohtaamispaikkaverkoston kokous, aiheina yhteistyökumppanikyselyn tulokset ja toimenpiteet sen johdosta, asiakasohjaus, jalkautuminen, viestintä.</a:t>
              </a:r>
              <a:endParaRPr lang="en-FI" sz="12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8" name="Kuva 7" descr="Kokous tasaisella täytöllä">
            <a:extLst>
              <a:ext uri="{FF2B5EF4-FFF2-40B4-BE49-F238E27FC236}">
                <a16:creationId xmlns:a16="http://schemas.microsoft.com/office/drawing/2014/main" id="{2C50FD9A-A623-833D-E287-C99599903F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928151" y="998594"/>
            <a:ext cx="586180" cy="586180"/>
          </a:xfrm>
          <a:prstGeom prst="rect">
            <a:avLst/>
          </a:prstGeom>
        </p:spPr>
      </p:pic>
      <p:pic>
        <p:nvPicPr>
          <p:cNvPr id="16" name="Kuva 15" descr="Kokous tasaisella täytöllä">
            <a:extLst>
              <a:ext uri="{FF2B5EF4-FFF2-40B4-BE49-F238E27FC236}">
                <a16:creationId xmlns:a16="http://schemas.microsoft.com/office/drawing/2014/main" id="{A49F1205-83EA-5C53-4DD3-D9F1BECDF9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057400" y="5165299"/>
            <a:ext cx="586180" cy="586180"/>
          </a:xfrm>
          <a:prstGeom prst="rect">
            <a:avLst/>
          </a:prstGeom>
        </p:spPr>
      </p:pic>
      <p:pic>
        <p:nvPicPr>
          <p:cNvPr id="18" name="Kuva 17" descr="Kokous tasaisella täytöllä">
            <a:extLst>
              <a:ext uri="{FF2B5EF4-FFF2-40B4-BE49-F238E27FC236}">
                <a16:creationId xmlns:a16="http://schemas.microsoft.com/office/drawing/2014/main" id="{2C0353B0-C74C-CC6C-91C8-C88FE0857BB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242300" y="2566461"/>
            <a:ext cx="586180" cy="586180"/>
          </a:xfrm>
          <a:prstGeom prst="rect">
            <a:avLst/>
          </a:prstGeom>
        </p:spPr>
      </p:pic>
      <p:pic>
        <p:nvPicPr>
          <p:cNvPr id="19" name="Kuva 18" descr="Kokous tasaisella täytöllä">
            <a:extLst>
              <a:ext uri="{FF2B5EF4-FFF2-40B4-BE49-F238E27FC236}">
                <a16:creationId xmlns:a16="http://schemas.microsoft.com/office/drawing/2014/main" id="{A64B9C0D-5DE8-2579-8CB8-B2BDA9C321F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612387" y="5168218"/>
            <a:ext cx="586180" cy="586180"/>
          </a:xfrm>
          <a:prstGeom prst="rect">
            <a:avLst/>
          </a:prstGeom>
        </p:spPr>
      </p:pic>
      <p:pic>
        <p:nvPicPr>
          <p:cNvPr id="20" name="Kuva 19" descr="Pyörä ja ihmisiä tasaisella täytöllä">
            <a:extLst>
              <a:ext uri="{FF2B5EF4-FFF2-40B4-BE49-F238E27FC236}">
                <a16:creationId xmlns:a16="http://schemas.microsoft.com/office/drawing/2014/main" id="{D2963CA5-34CE-C3A2-83A6-1774C0B857E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624531" y="1086307"/>
            <a:ext cx="574036" cy="574036"/>
          </a:xfrm>
          <a:prstGeom prst="rect">
            <a:avLst/>
          </a:prstGeom>
        </p:spPr>
      </p:pic>
      <p:pic>
        <p:nvPicPr>
          <p:cNvPr id="22" name="Kuva 21" descr="Pyörä ja ihmisiä tasaisella täytöllä">
            <a:extLst>
              <a:ext uri="{FF2B5EF4-FFF2-40B4-BE49-F238E27FC236}">
                <a16:creationId xmlns:a16="http://schemas.microsoft.com/office/drawing/2014/main" id="{E1360271-D855-DC35-3A72-49D24567E48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541308" y="3277849"/>
            <a:ext cx="574036" cy="57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522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9" name="Suora yhdysviiva 88">
            <a:extLst>
              <a:ext uri="{FF2B5EF4-FFF2-40B4-BE49-F238E27FC236}">
                <a16:creationId xmlns:a16="http://schemas.microsoft.com/office/drawing/2014/main" id="{7B6C2D08-AC7A-06CD-6998-DEA573C2980B}"/>
              </a:ext>
            </a:extLst>
          </p:cNvPr>
          <p:cNvCxnSpPr>
            <a:cxnSpLocks/>
          </p:cNvCxnSpPr>
          <p:nvPr/>
        </p:nvCxnSpPr>
        <p:spPr>
          <a:xfrm flipV="1">
            <a:off x="5836546" y="4464050"/>
            <a:ext cx="0" cy="103700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Suora yhdysviiva 95">
            <a:extLst>
              <a:ext uri="{FF2B5EF4-FFF2-40B4-BE49-F238E27FC236}">
                <a16:creationId xmlns:a16="http://schemas.microsoft.com/office/drawing/2014/main" id="{D51EA29E-8B23-579C-08D5-D95435F2D5B8}"/>
              </a:ext>
            </a:extLst>
          </p:cNvPr>
          <p:cNvCxnSpPr>
            <a:cxnSpLocks/>
          </p:cNvCxnSpPr>
          <p:nvPr/>
        </p:nvCxnSpPr>
        <p:spPr>
          <a:xfrm flipV="1">
            <a:off x="9945483" y="2235200"/>
            <a:ext cx="0" cy="326585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Suora yhdysviiva 90">
            <a:extLst>
              <a:ext uri="{FF2B5EF4-FFF2-40B4-BE49-F238E27FC236}">
                <a16:creationId xmlns:a16="http://schemas.microsoft.com/office/drawing/2014/main" id="{1D9DF634-03DF-8FDA-DD25-3E054203F76F}"/>
              </a:ext>
            </a:extLst>
          </p:cNvPr>
          <p:cNvCxnSpPr>
            <a:cxnSpLocks/>
            <a:stCxn id="63" idx="0"/>
          </p:cNvCxnSpPr>
          <p:nvPr/>
        </p:nvCxnSpPr>
        <p:spPr>
          <a:xfrm flipV="1">
            <a:off x="8546041" y="2889250"/>
            <a:ext cx="0" cy="261180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Suora yhdysviiva 87">
            <a:extLst>
              <a:ext uri="{FF2B5EF4-FFF2-40B4-BE49-F238E27FC236}">
                <a16:creationId xmlns:a16="http://schemas.microsoft.com/office/drawing/2014/main" id="{C07971AA-B3C0-2928-6D1E-0C9DBC89AAD3}"/>
              </a:ext>
            </a:extLst>
          </p:cNvPr>
          <p:cNvCxnSpPr>
            <a:cxnSpLocks/>
          </p:cNvCxnSpPr>
          <p:nvPr/>
        </p:nvCxnSpPr>
        <p:spPr>
          <a:xfrm flipH="1" flipV="1">
            <a:off x="4427957" y="4806724"/>
            <a:ext cx="5772" cy="68747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Suora yhdysviiva 83">
            <a:extLst>
              <a:ext uri="{FF2B5EF4-FFF2-40B4-BE49-F238E27FC236}">
                <a16:creationId xmlns:a16="http://schemas.microsoft.com/office/drawing/2014/main" id="{348B4000-3B51-FC66-E52E-204BB63CE6A2}"/>
              </a:ext>
            </a:extLst>
          </p:cNvPr>
          <p:cNvCxnSpPr>
            <a:cxnSpLocks/>
          </p:cNvCxnSpPr>
          <p:nvPr/>
        </p:nvCxnSpPr>
        <p:spPr>
          <a:xfrm flipV="1">
            <a:off x="1469605" y="5226050"/>
            <a:ext cx="0" cy="26814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Suorakulmio 13">
            <a:extLst>
              <a:ext uri="{FF2B5EF4-FFF2-40B4-BE49-F238E27FC236}">
                <a16:creationId xmlns:a16="http://schemas.microsoft.com/office/drawing/2014/main" id="{E9567028-A7BC-A028-EA4B-B25A7221F661}"/>
              </a:ext>
            </a:extLst>
          </p:cNvPr>
          <p:cNvSpPr/>
          <p:nvPr/>
        </p:nvSpPr>
        <p:spPr>
          <a:xfrm>
            <a:off x="470170" y="5121849"/>
            <a:ext cx="3076831" cy="2954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0A77B8A4-2925-07A6-D85E-9A440E81713C}"/>
              </a:ext>
            </a:extLst>
          </p:cNvPr>
          <p:cNvSpPr/>
          <p:nvPr/>
        </p:nvSpPr>
        <p:spPr>
          <a:xfrm>
            <a:off x="2658362" y="4653189"/>
            <a:ext cx="2869365" cy="48032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F1B4A657-A36C-EE37-1E6C-835B9CCB38D4}"/>
              </a:ext>
            </a:extLst>
          </p:cNvPr>
          <p:cNvSpPr/>
          <p:nvPr/>
        </p:nvSpPr>
        <p:spPr>
          <a:xfrm>
            <a:off x="6989650" y="2705163"/>
            <a:ext cx="2657058" cy="64708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E4F972EC-5FDF-F2B9-9065-776B3BF54E9D}"/>
              </a:ext>
            </a:extLst>
          </p:cNvPr>
          <p:cNvSpPr txBox="1">
            <a:spLocks/>
          </p:cNvSpPr>
          <p:nvPr/>
        </p:nvSpPr>
        <p:spPr>
          <a:xfrm>
            <a:off x="582486" y="5161888"/>
            <a:ext cx="3240214" cy="28960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1200" b="1" dirty="0">
                <a:solidFill>
                  <a:schemeClr val="tx1"/>
                </a:solidFill>
              </a:rPr>
              <a:t>Toimijaverkoston kartoittaminen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B65BEBAD-68EC-2DBF-EEAC-DC9AF85B8EE5}"/>
              </a:ext>
            </a:extLst>
          </p:cNvPr>
          <p:cNvSpPr txBox="1">
            <a:spLocks/>
          </p:cNvSpPr>
          <p:nvPr/>
        </p:nvSpPr>
        <p:spPr>
          <a:xfrm>
            <a:off x="2784880" y="4704138"/>
            <a:ext cx="2869365" cy="48032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1200" b="1" dirty="0">
                <a:solidFill>
                  <a:schemeClr val="tx1"/>
                </a:solidFill>
              </a:rPr>
              <a:t>Yhteistyön aloituksesta sopiminen toimijoiden kanssa</a:t>
            </a:r>
          </a:p>
        </p:txBody>
      </p:sp>
      <p:grpSp>
        <p:nvGrpSpPr>
          <p:cNvPr id="113" name="Ryhmä 112">
            <a:extLst>
              <a:ext uri="{FF2B5EF4-FFF2-40B4-BE49-F238E27FC236}">
                <a16:creationId xmlns:a16="http://schemas.microsoft.com/office/drawing/2014/main" id="{9DC27C60-8D0E-892A-B70B-956A102C5675}"/>
              </a:ext>
            </a:extLst>
          </p:cNvPr>
          <p:cNvGrpSpPr/>
          <p:nvPr/>
        </p:nvGrpSpPr>
        <p:grpSpPr>
          <a:xfrm>
            <a:off x="3648682" y="3344984"/>
            <a:ext cx="4563910" cy="1353237"/>
            <a:chOff x="4688544" y="2536530"/>
            <a:chExt cx="2702484" cy="2251342"/>
          </a:xfrm>
        </p:grpSpPr>
        <p:sp>
          <p:nvSpPr>
            <p:cNvPr id="50" name="Suorakulmio 49">
              <a:extLst>
                <a:ext uri="{FF2B5EF4-FFF2-40B4-BE49-F238E27FC236}">
                  <a16:creationId xmlns:a16="http://schemas.microsoft.com/office/drawing/2014/main" id="{0099E114-AB44-DEFA-FCAD-DE42B3DA40DC}"/>
                </a:ext>
              </a:extLst>
            </p:cNvPr>
            <p:cNvSpPr/>
            <p:nvPr/>
          </p:nvSpPr>
          <p:spPr>
            <a:xfrm>
              <a:off x="4688546" y="3172419"/>
              <a:ext cx="2611543" cy="154053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0" name="Content Placeholder 3">
              <a:extLst>
                <a:ext uri="{FF2B5EF4-FFF2-40B4-BE49-F238E27FC236}">
                  <a16:creationId xmlns:a16="http://schemas.microsoft.com/office/drawing/2014/main" id="{E532357D-267E-41B9-4738-04FF1C62C494}"/>
                </a:ext>
              </a:extLst>
            </p:cNvPr>
            <p:cNvSpPr txBox="1">
              <a:spLocks/>
            </p:cNvSpPr>
            <p:nvPr/>
          </p:nvSpPr>
          <p:spPr>
            <a:xfrm>
              <a:off x="4688544" y="3374612"/>
              <a:ext cx="2702484" cy="1413260"/>
            </a:xfrm>
            <a:prstGeom prst="rect">
              <a:avLst/>
            </a:prstGeom>
          </p:spPr>
          <p:txBody>
            <a:bodyPr/>
            <a:lstStyle>
              <a:lvl1pPr marL="268288" indent="-268288" algn="l" defTabSz="914400" rtl="0" eaLnBrk="1" latinLnBrk="0" hangingPunct="1">
                <a:lnSpc>
                  <a:spcPct val="103000"/>
                </a:lnSpc>
                <a:spcBef>
                  <a:spcPts val="1200"/>
                </a:spcBef>
                <a:buFont typeface="Arial" panose="020B0604020202020204" pitchFamily="34" charset="0"/>
                <a:buChar char="•"/>
                <a:defRPr sz="2200" kern="1200" spc="-2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27063" indent="-268288" algn="l" defTabSz="914400" rtl="0" eaLnBrk="1" latinLnBrk="0" hangingPunct="1">
                <a:lnSpc>
                  <a:spcPct val="103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200" kern="1200" spc="-2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85838" indent="-268288" algn="l" defTabSz="914400" rtl="0" eaLnBrk="1" latinLnBrk="0" hangingPunct="1">
                <a:lnSpc>
                  <a:spcPct val="103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200" kern="1200" spc="-2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44613" indent="-268288" algn="l" defTabSz="914400" rtl="0" eaLnBrk="1" latinLnBrk="0" hangingPunct="1">
                <a:lnSpc>
                  <a:spcPct val="103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200" kern="1200" spc="-2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703388" indent="-268288" algn="l" defTabSz="914400" rtl="0" eaLnBrk="1" latinLnBrk="0" hangingPunct="1">
                <a:lnSpc>
                  <a:spcPct val="103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200" kern="1200" spc="-2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i-FI" sz="1050" dirty="0">
                  <a:solidFill>
                    <a:schemeClr val="tx1"/>
                  </a:solidFill>
                </a:rPr>
                <a:t>Kohtaamispaikkatoimijoiden tutustuminen toistensa toimintaan</a:t>
              </a:r>
            </a:p>
            <a:p>
              <a:pPr marL="171450" indent="-171450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fi-FI" sz="1050" dirty="0">
                  <a:solidFill>
                    <a:schemeClr val="tx1"/>
                  </a:solidFill>
                </a:rPr>
                <a:t>Kohtaamispaikkatoimijoiden suunnitelma yhteistyön etenemisestä: ensimmäiset yhteiset kehittämiskohteet ja aikataulutus</a:t>
              </a:r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295C5664-CF25-581E-78B3-63508E99190F}"/>
                </a:ext>
              </a:extLst>
            </p:cNvPr>
            <p:cNvSpPr/>
            <p:nvPr/>
          </p:nvSpPr>
          <p:spPr>
            <a:xfrm>
              <a:off x="4688545" y="2536530"/>
              <a:ext cx="2611544" cy="76585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31" name="Title 1">
              <a:extLst>
                <a:ext uri="{FF2B5EF4-FFF2-40B4-BE49-F238E27FC236}">
                  <a16:creationId xmlns:a16="http://schemas.microsoft.com/office/drawing/2014/main" id="{94C67636-BC14-B824-24FA-8C15EC959A38}"/>
                </a:ext>
              </a:extLst>
            </p:cNvPr>
            <p:cNvSpPr txBox="1">
              <a:spLocks/>
            </p:cNvSpPr>
            <p:nvPr/>
          </p:nvSpPr>
          <p:spPr>
            <a:xfrm>
              <a:off x="4801917" y="2624264"/>
              <a:ext cx="2456306" cy="533160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30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fi-FI" sz="1200" b="1" dirty="0">
                  <a:solidFill>
                    <a:schemeClr val="tx1"/>
                  </a:solidFill>
                </a:rPr>
                <a:t>Kohtaamispaikkatoimijoiden ensimmäinen kokous</a:t>
              </a:r>
            </a:p>
          </p:txBody>
        </p: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A2BFF764-052C-5C94-BA7C-8F5DE5B4DBD3}"/>
              </a:ext>
            </a:extLst>
          </p:cNvPr>
          <p:cNvSpPr txBox="1">
            <a:spLocks/>
          </p:cNvSpPr>
          <p:nvPr/>
        </p:nvSpPr>
        <p:spPr>
          <a:xfrm>
            <a:off x="7114230" y="2750015"/>
            <a:ext cx="2532478" cy="60223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>
              <a:buNone/>
            </a:pPr>
            <a:r>
              <a:rPr lang="fi-FI" sz="1200" b="1" dirty="0">
                <a:solidFill>
                  <a:schemeClr val="tx1"/>
                </a:solidFill>
              </a:rPr>
              <a:t>Kohtaamispaikkaverkoston perustaminen/valmiiden verkostojen kartoittaminen</a:t>
            </a:r>
          </a:p>
        </p:txBody>
      </p:sp>
      <p:grpSp>
        <p:nvGrpSpPr>
          <p:cNvPr id="115" name="Ryhmä 114">
            <a:extLst>
              <a:ext uri="{FF2B5EF4-FFF2-40B4-BE49-F238E27FC236}">
                <a16:creationId xmlns:a16="http://schemas.microsoft.com/office/drawing/2014/main" id="{AC3B62CF-F75D-29BC-10F8-CF509FD0A82F}"/>
              </a:ext>
            </a:extLst>
          </p:cNvPr>
          <p:cNvGrpSpPr/>
          <p:nvPr/>
        </p:nvGrpSpPr>
        <p:grpSpPr>
          <a:xfrm>
            <a:off x="8875665" y="1610958"/>
            <a:ext cx="2657058" cy="1093973"/>
            <a:chOff x="8101259" y="1479569"/>
            <a:chExt cx="2888768" cy="1164484"/>
          </a:xfrm>
        </p:grpSpPr>
        <p:sp>
          <p:nvSpPr>
            <p:cNvPr id="55" name="Suorakulmio 54">
              <a:extLst>
                <a:ext uri="{FF2B5EF4-FFF2-40B4-BE49-F238E27FC236}">
                  <a16:creationId xmlns:a16="http://schemas.microsoft.com/office/drawing/2014/main" id="{055ECA2E-7414-93DF-E9A4-08F549270A96}"/>
                </a:ext>
              </a:extLst>
            </p:cNvPr>
            <p:cNvSpPr/>
            <p:nvPr/>
          </p:nvSpPr>
          <p:spPr>
            <a:xfrm>
              <a:off x="8101259" y="1839965"/>
              <a:ext cx="2884095" cy="80176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51" name="Suorakulmio 50">
              <a:extLst>
                <a:ext uri="{FF2B5EF4-FFF2-40B4-BE49-F238E27FC236}">
                  <a16:creationId xmlns:a16="http://schemas.microsoft.com/office/drawing/2014/main" id="{E294316A-3AEA-5B88-94FA-6DA3E31A1400}"/>
                </a:ext>
              </a:extLst>
            </p:cNvPr>
            <p:cNvSpPr/>
            <p:nvPr/>
          </p:nvSpPr>
          <p:spPr>
            <a:xfrm>
              <a:off x="8105932" y="1479569"/>
              <a:ext cx="2884095" cy="45807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52" name="Title 1">
              <a:extLst>
                <a:ext uri="{FF2B5EF4-FFF2-40B4-BE49-F238E27FC236}">
                  <a16:creationId xmlns:a16="http://schemas.microsoft.com/office/drawing/2014/main" id="{E2AB4BAE-4AD2-E73B-9436-AD9991EBB957}"/>
                </a:ext>
              </a:extLst>
            </p:cNvPr>
            <p:cNvSpPr txBox="1">
              <a:spLocks/>
            </p:cNvSpPr>
            <p:nvPr/>
          </p:nvSpPr>
          <p:spPr>
            <a:xfrm>
              <a:off x="8208728" y="1514539"/>
              <a:ext cx="2776627" cy="527098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30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fi-FI" sz="1200" b="1" dirty="0">
                  <a:solidFill>
                    <a:schemeClr val="tx1"/>
                  </a:solidFill>
                </a:rPr>
                <a:t>Kohtaamispaikkaverkoston ensimmäinen kokous</a:t>
              </a:r>
            </a:p>
          </p:txBody>
        </p:sp>
        <p:sp>
          <p:nvSpPr>
            <p:cNvPr id="54" name="Tekstiruutu 53">
              <a:extLst>
                <a:ext uri="{FF2B5EF4-FFF2-40B4-BE49-F238E27FC236}">
                  <a16:creationId xmlns:a16="http://schemas.microsoft.com/office/drawing/2014/main" id="{12EFF771-9509-2442-8FA4-84A94BF1D20F}"/>
                </a:ext>
              </a:extLst>
            </p:cNvPr>
            <p:cNvSpPr txBox="1"/>
            <p:nvPr/>
          </p:nvSpPr>
          <p:spPr>
            <a:xfrm>
              <a:off x="8105932" y="1923303"/>
              <a:ext cx="2879421" cy="7207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100" dirty="0">
                  <a:solidFill>
                    <a:schemeClr val="tx1"/>
                  </a:solidFill>
                </a:rPr>
                <a:t>Kohtaamispaikkojen esittely</a:t>
              </a:r>
            </a:p>
            <a:p>
              <a:pPr marL="285750" indent="-285750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fi-FI" sz="1100" dirty="0">
                  <a:solidFill>
                    <a:schemeClr val="tx1"/>
                  </a:solidFill>
                </a:rPr>
                <a:t>Ensimmäisten yhteisten kehittämiskohteiden valinta</a:t>
              </a:r>
            </a:p>
          </p:txBody>
        </p:sp>
      </p:grpSp>
      <p:grpSp>
        <p:nvGrpSpPr>
          <p:cNvPr id="65" name="Ryhmä 64">
            <a:extLst>
              <a:ext uri="{FF2B5EF4-FFF2-40B4-BE49-F238E27FC236}">
                <a16:creationId xmlns:a16="http://schemas.microsoft.com/office/drawing/2014/main" id="{138B3F27-49B7-CCE3-B4A7-7DA38C6F64E8}"/>
              </a:ext>
            </a:extLst>
          </p:cNvPr>
          <p:cNvGrpSpPr/>
          <p:nvPr/>
        </p:nvGrpSpPr>
        <p:grpSpPr>
          <a:xfrm>
            <a:off x="840198" y="5563442"/>
            <a:ext cx="10613204" cy="483345"/>
            <a:chOff x="832207" y="5860071"/>
            <a:chExt cx="10613204" cy="483345"/>
          </a:xfrm>
        </p:grpSpPr>
        <p:cxnSp>
          <p:nvCxnSpPr>
            <p:cNvPr id="66" name="Suora yhdysviiva 65">
              <a:extLst>
                <a:ext uri="{FF2B5EF4-FFF2-40B4-BE49-F238E27FC236}">
                  <a16:creationId xmlns:a16="http://schemas.microsoft.com/office/drawing/2014/main" id="{9031FEB7-B31F-22A6-455B-6AC6188667DC}"/>
                </a:ext>
              </a:extLst>
            </p:cNvPr>
            <p:cNvCxnSpPr>
              <a:cxnSpLocks/>
            </p:cNvCxnSpPr>
            <p:nvPr/>
          </p:nvCxnSpPr>
          <p:spPr>
            <a:xfrm>
              <a:off x="832207" y="6096836"/>
              <a:ext cx="1061320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uora yhdysviiva 66">
              <a:extLst>
                <a:ext uri="{FF2B5EF4-FFF2-40B4-BE49-F238E27FC236}">
                  <a16:creationId xmlns:a16="http://schemas.microsoft.com/office/drawing/2014/main" id="{85998C95-1BD2-4F3C-AC5B-0D8B9D56A33A}"/>
                </a:ext>
              </a:extLst>
            </p:cNvPr>
            <p:cNvCxnSpPr>
              <a:cxnSpLocks/>
            </p:cNvCxnSpPr>
            <p:nvPr/>
          </p:nvCxnSpPr>
          <p:spPr>
            <a:xfrm>
              <a:off x="11203509" y="5860071"/>
              <a:ext cx="237231" cy="23723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uora yhdysviiva 67">
              <a:extLst>
                <a:ext uri="{FF2B5EF4-FFF2-40B4-BE49-F238E27FC236}">
                  <a16:creationId xmlns:a16="http://schemas.microsoft.com/office/drawing/2014/main" id="{1ADD10C7-C8EB-6290-C37C-FB11B5D58F0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203723" y="6097302"/>
              <a:ext cx="237018" cy="24611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9" name="Ryhmä 68">
            <a:extLst>
              <a:ext uri="{FF2B5EF4-FFF2-40B4-BE49-F238E27FC236}">
                <a16:creationId xmlns:a16="http://schemas.microsoft.com/office/drawing/2014/main" id="{55D7F9BC-BFB5-8E64-607D-847789E5A350}"/>
              </a:ext>
            </a:extLst>
          </p:cNvPr>
          <p:cNvGrpSpPr/>
          <p:nvPr/>
        </p:nvGrpSpPr>
        <p:grpSpPr>
          <a:xfrm>
            <a:off x="1202585" y="5503090"/>
            <a:ext cx="543697" cy="543697"/>
            <a:chOff x="1631092" y="1371600"/>
            <a:chExt cx="1383957" cy="1383957"/>
          </a:xfrm>
        </p:grpSpPr>
        <p:sp>
          <p:nvSpPr>
            <p:cNvPr id="70" name="Ellipsi 69">
              <a:extLst>
                <a:ext uri="{FF2B5EF4-FFF2-40B4-BE49-F238E27FC236}">
                  <a16:creationId xmlns:a16="http://schemas.microsoft.com/office/drawing/2014/main" id="{FA58F765-9462-E8C2-708D-5772BE1C7F05}"/>
                </a:ext>
              </a:extLst>
            </p:cNvPr>
            <p:cNvSpPr/>
            <p:nvPr/>
          </p:nvSpPr>
          <p:spPr>
            <a:xfrm>
              <a:off x="1631092" y="1371600"/>
              <a:ext cx="1383957" cy="1383957"/>
            </a:xfrm>
            <a:prstGeom prst="ellipse">
              <a:avLst/>
            </a:prstGeom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1" name="Ellipsi 70">
              <a:extLst>
                <a:ext uri="{FF2B5EF4-FFF2-40B4-BE49-F238E27FC236}">
                  <a16:creationId xmlns:a16="http://schemas.microsoft.com/office/drawing/2014/main" id="{342BE80B-0822-D9AB-BEE3-3BDCF0BFB095}"/>
                </a:ext>
              </a:extLst>
            </p:cNvPr>
            <p:cNvSpPr/>
            <p:nvPr/>
          </p:nvSpPr>
          <p:spPr>
            <a:xfrm>
              <a:off x="1867929" y="1608437"/>
              <a:ext cx="910281" cy="910281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72" name="Ryhmä 71">
            <a:extLst>
              <a:ext uri="{FF2B5EF4-FFF2-40B4-BE49-F238E27FC236}">
                <a16:creationId xmlns:a16="http://schemas.microsoft.com/office/drawing/2014/main" id="{4A1E251C-D7F3-F75A-29FC-AE4B9E22471D}"/>
              </a:ext>
            </a:extLst>
          </p:cNvPr>
          <p:cNvGrpSpPr/>
          <p:nvPr/>
        </p:nvGrpSpPr>
        <p:grpSpPr>
          <a:xfrm>
            <a:off x="4146987" y="5503089"/>
            <a:ext cx="543697" cy="543697"/>
            <a:chOff x="1631092" y="1371600"/>
            <a:chExt cx="1383957" cy="1383957"/>
          </a:xfrm>
        </p:grpSpPr>
        <p:sp>
          <p:nvSpPr>
            <p:cNvPr id="73" name="Ellipsi 72">
              <a:extLst>
                <a:ext uri="{FF2B5EF4-FFF2-40B4-BE49-F238E27FC236}">
                  <a16:creationId xmlns:a16="http://schemas.microsoft.com/office/drawing/2014/main" id="{FC53F018-6843-AC80-482D-CE448D795F3B}"/>
                </a:ext>
              </a:extLst>
            </p:cNvPr>
            <p:cNvSpPr/>
            <p:nvPr/>
          </p:nvSpPr>
          <p:spPr>
            <a:xfrm>
              <a:off x="1631092" y="1371600"/>
              <a:ext cx="1383957" cy="1383957"/>
            </a:xfrm>
            <a:prstGeom prst="ellipse">
              <a:avLst/>
            </a:prstGeom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4" name="Ellipsi 73">
              <a:extLst>
                <a:ext uri="{FF2B5EF4-FFF2-40B4-BE49-F238E27FC236}">
                  <a16:creationId xmlns:a16="http://schemas.microsoft.com/office/drawing/2014/main" id="{6F6CB352-49D7-F648-FF0B-BACC84060CED}"/>
                </a:ext>
              </a:extLst>
            </p:cNvPr>
            <p:cNvSpPr/>
            <p:nvPr/>
          </p:nvSpPr>
          <p:spPr>
            <a:xfrm>
              <a:off x="1867929" y="1608437"/>
              <a:ext cx="910281" cy="910281"/>
            </a:xfrm>
            <a:prstGeom prst="ellipse">
              <a:avLst/>
            </a:prstGeom>
            <a:solidFill>
              <a:schemeClr val="tx2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62" name="Ryhmä 61">
            <a:extLst>
              <a:ext uri="{FF2B5EF4-FFF2-40B4-BE49-F238E27FC236}">
                <a16:creationId xmlns:a16="http://schemas.microsoft.com/office/drawing/2014/main" id="{96CC2FB0-2B39-1BA5-9448-69D6A7977B43}"/>
              </a:ext>
            </a:extLst>
          </p:cNvPr>
          <p:cNvGrpSpPr/>
          <p:nvPr/>
        </p:nvGrpSpPr>
        <p:grpSpPr>
          <a:xfrm>
            <a:off x="8274192" y="5501053"/>
            <a:ext cx="543697" cy="543697"/>
            <a:chOff x="1631092" y="1371600"/>
            <a:chExt cx="1383957" cy="1383957"/>
          </a:xfrm>
        </p:grpSpPr>
        <p:sp>
          <p:nvSpPr>
            <p:cNvPr id="63" name="Ellipsi 62">
              <a:extLst>
                <a:ext uri="{FF2B5EF4-FFF2-40B4-BE49-F238E27FC236}">
                  <a16:creationId xmlns:a16="http://schemas.microsoft.com/office/drawing/2014/main" id="{6E93AE9F-D1AC-B314-70A4-3FE3168F52EC}"/>
                </a:ext>
              </a:extLst>
            </p:cNvPr>
            <p:cNvSpPr/>
            <p:nvPr/>
          </p:nvSpPr>
          <p:spPr>
            <a:xfrm>
              <a:off x="1631092" y="1371600"/>
              <a:ext cx="1383957" cy="1383957"/>
            </a:xfrm>
            <a:prstGeom prst="ellipse">
              <a:avLst/>
            </a:prstGeom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4" name="Ellipsi 63">
              <a:extLst>
                <a:ext uri="{FF2B5EF4-FFF2-40B4-BE49-F238E27FC236}">
                  <a16:creationId xmlns:a16="http://schemas.microsoft.com/office/drawing/2014/main" id="{1B7516A3-E4FF-2D8E-A196-2220D4699325}"/>
                </a:ext>
              </a:extLst>
            </p:cNvPr>
            <p:cNvSpPr/>
            <p:nvPr/>
          </p:nvSpPr>
          <p:spPr>
            <a:xfrm>
              <a:off x="1867929" y="1608437"/>
              <a:ext cx="910281" cy="910281"/>
            </a:xfrm>
            <a:prstGeom prst="ellipse">
              <a:avLst/>
            </a:prstGeom>
            <a:solidFill>
              <a:schemeClr val="tx2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103" name="Title 1">
            <a:extLst>
              <a:ext uri="{FF2B5EF4-FFF2-40B4-BE49-F238E27FC236}">
                <a16:creationId xmlns:a16="http://schemas.microsoft.com/office/drawing/2014/main" id="{5B359643-C747-1E18-13A2-41F5D9AE3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874" y="960796"/>
            <a:ext cx="6769744" cy="1035424"/>
          </a:xfrm>
        </p:spPr>
        <p:txBody>
          <a:bodyPr/>
          <a:lstStyle/>
          <a:p>
            <a:r>
              <a:rPr lang="en-FI" dirty="0"/>
              <a:t>K</a:t>
            </a:r>
            <a:r>
              <a:rPr lang="fi-FI" dirty="0" err="1"/>
              <a:t>ohtaamispaikkatoiminnan</a:t>
            </a:r>
            <a:r>
              <a:rPr lang="fi-FI" dirty="0"/>
              <a:t> k</a:t>
            </a:r>
            <a:r>
              <a:rPr lang="en-FI" dirty="0"/>
              <a:t>oordinaation käynnistäminen</a:t>
            </a:r>
          </a:p>
        </p:txBody>
      </p:sp>
      <p:grpSp>
        <p:nvGrpSpPr>
          <p:cNvPr id="75" name="Ryhmä 74">
            <a:extLst>
              <a:ext uri="{FF2B5EF4-FFF2-40B4-BE49-F238E27FC236}">
                <a16:creationId xmlns:a16="http://schemas.microsoft.com/office/drawing/2014/main" id="{BF08B498-78FF-4151-D72B-118061845558}"/>
              </a:ext>
            </a:extLst>
          </p:cNvPr>
          <p:cNvGrpSpPr/>
          <p:nvPr/>
        </p:nvGrpSpPr>
        <p:grpSpPr>
          <a:xfrm>
            <a:off x="5566974" y="5494195"/>
            <a:ext cx="543697" cy="543697"/>
            <a:chOff x="1631092" y="1371600"/>
            <a:chExt cx="1383957" cy="1383957"/>
          </a:xfrm>
        </p:grpSpPr>
        <p:sp>
          <p:nvSpPr>
            <p:cNvPr id="76" name="Ellipsi 75">
              <a:extLst>
                <a:ext uri="{FF2B5EF4-FFF2-40B4-BE49-F238E27FC236}">
                  <a16:creationId xmlns:a16="http://schemas.microsoft.com/office/drawing/2014/main" id="{305DAC4A-A93B-B2F2-CBB6-5F9A626CFBBF}"/>
                </a:ext>
              </a:extLst>
            </p:cNvPr>
            <p:cNvSpPr/>
            <p:nvPr/>
          </p:nvSpPr>
          <p:spPr>
            <a:xfrm>
              <a:off x="1631092" y="1371600"/>
              <a:ext cx="1383957" cy="1383957"/>
            </a:xfrm>
            <a:prstGeom prst="ellipse">
              <a:avLst/>
            </a:prstGeom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7" name="Ellipsi 76">
              <a:extLst>
                <a:ext uri="{FF2B5EF4-FFF2-40B4-BE49-F238E27FC236}">
                  <a16:creationId xmlns:a16="http://schemas.microsoft.com/office/drawing/2014/main" id="{839A196F-5D88-8346-E309-5D143CEC24E8}"/>
                </a:ext>
              </a:extLst>
            </p:cNvPr>
            <p:cNvSpPr/>
            <p:nvPr/>
          </p:nvSpPr>
          <p:spPr>
            <a:xfrm>
              <a:off x="1867929" y="1608437"/>
              <a:ext cx="910281" cy="910281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121" name="Ryhmä 120">
            <a:extLst>
              <a:ext uri="{FF2B5EF4-FFF2-40B4-BE49-F238E27FC236}">
                <a16:creationId xmlns:a16="http://schemas.microsoft.com/office/drawing/2014/main" id="{D942147F-3FC6-6923-1E97-4F63B83683D8}"/>
              </a:ext>
            </a:extLst>
          </p:cNvPr>
          <p:cNvGrpSpPr/>
          <p:nvPr/>
        </p:nvGrpSpPr>
        <p:grpSpPr>
          <a:xfrm>
            <a:off x="9673634" y="5494194"/>
            <a:ext cx="543697" cy="543697"/>
            <a:chOff x="1631092" y="1371600"/>
            <a:chExt cx="1383957" cy="1383957"/>
          </a:xfrm>
        </p:grpSpPr>
        <p:sp>
          <p:nvSpPr>
            <p:cNvPr id="122" name="Ellipsi 121">
              <a:extLst>
                <a:ext uri="{FF2B5EF4-FFF2-40B4-BE49-F238E27FC236}">
                  <a16:creationId xmlns:a16="http://schemas.microsoft.com/office/drawing/2014/main" id="{099AD360-943A-611A-B2AB-7A8D54E6703E}"/>
                </a:ext>
              </a:extLst>
            </p:cNvPr>
            <p:cNvSpPr/>
            <p:nvPr/>
          </p:nvSpPr>
          <p:spPr>
            <a:xfrm>
              <a:off x="1631092" y="1371600"/>
              <a:ext cx="1383957" cy="1383957"/>
            </a:xfrm>
            <a:prstGeom prst="ellipse">
              <a:avLst/>
            </a:prstGeom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3" name="Ellipsi 122">
              <a:extLst>
                <a:ext uri="{FF2B5EF4-FFF2-40B4-BE49-F238E27FC236}">
                  <a16:creationId xmlns:a16="http://schemas.microsoft.com/office/drawing/2014/main" id="{B24FA8DA-D8DA-EC49-5A4D-6FF233A350C9}"/>
                </a:ext>
              </a:extLst>
            </p:cNvPr>
            <p:cNvSpPr/>
            <p:nvPr/>
          </p:nvSpPr>
          <p:spPr>
            <a:xfrm>
              <a:off x="1867929" y="1608437"/>
              <a:ext cx="910281" cy="910281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4235009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llipsi 20">
            <a:extLst>
              <a:ext uri="{FF2B5EF4-FFF2-40B4-BE49-F238E27FC236}">
                <a16:creationId xmlns:a16="http://schemas.microsoft.com/office/drawing/2014/main" id="{DE5B489C-2ECA-EB6F-CD4D-CC069DFA3110}"/>
              </a:ext>
            </a:extLst>
          </p:cNvPr>
          <p:cNvSpPr/>
          <p:nvPr/>
        </p:nvSpPr>
        <p:spPr>
          <a:xfrm>
            <a:off x="3563300" y="908713"/>
            <a:ext cx="4990347" cy="4990347"/>
          </a:xfrm>
          <a:prstGeom prst="ellipse">
            <a:avLst/>
          </a:prstGeom>
          <a:noFill/>
          <a:ln w="19050">
            <a:solidFill>
              <a:schemeClr val="bg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aphicFrame>
        <p:nvGraphicFramePr>
          <p:cNvPr id="15" name="Kaaviokuva 14">
            <a:extLst>
              <a:ext uri="{FF2B5EF4-FFF2-40B4-BE49-F238E27FC236}">
                <a16:creationId xmlns:a16="http://schemas.microsoft.com/office/drawing/2014/main" id="{4A9AB460-D464-CB5A-6CEB-7BBE3AF3F6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7909921"/>
              </p:ext>
            </p:extLst>
          </p:nvPr>
        </p:nvGraphicFramePr>
        <p:xfrm>
          <a:off x="2482137" y="1019662"/>
          <a:ext cx="7152673" cy="47684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Kuva 22" descr="Kaksi hymyilevää ihmistä, piirros.">
            <a:extLst>
              <a:ext uri="{FF2B5EF4-FFF2-40B4-BE49-F238E27FC236}">
                <a16:creationId xmlns:a16="http://schemas.microsoft.com/office/drawing/2014/main" id="{49AF7619-7451-4D9C-C6C2-278715148AC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89"/>
          <a:stretch/>
        </p:blipFill>
        <p:spPr>
          <a:xfrm>
            <a:off x="4979618" y="1854037"/>
            <a:ext cx="2172521" cy="2402711"/>
          </a:xfrm>
          <a:prstGeom prst="rect">
            <a:avLst/>
          </a:prstGeom>
        </p:spPr>
      </p:pic>
      <p:grpSp>
        <p:nvGrpSpPr>
          <p:cNvPr id="33" name="Ryhmä 32">
            <a:extLst>
              <a:ext uri="{FF2B5EF4-FFF2-40B4-BE49-F238E27FC236}">
                <a16:creationId xmlns:a16="http://schemas.microsoft.com/office/drawing/2014/main" id="{3FAF214F-D96C-D6A5-A200-CB9F615928D1}"/>
              </a:ext>
            </a:extLst>
          </p:cNvPr>
          <p:cNvGrpSpPr/>
          <p:nvPr/>
        </p:nvGrpSpPr>
        <p:grpSpPr>
          <a:xfrm>
            <a:off x="1503074" y="3200362"/>
            <a:ext cx="2732376" cy="1109063"/>
            <a:chOff x="2128204" y="4882752"/>
            <a:chExt cx="2732376" cy="1429011"/>
          </a:xfrm>
        </p:grpSpPr>
        <p:sp>
          <p:nvSpPr>
            <p:cNvPr id="32" name="Suorakulmio: Pyöristetyt kulmat 31">
              <a:extLst>
                <a:ext uri="{FF2B5EF4-FFF2-40B4-BE49-F238E27FC236}">
                  <a16:creationId xmlns:a16="http://schemas.microsoft.com/office/drawing/2014/main" id="{1D8584EE-CD8E-53C4-31DF-45109DFB1F37}"/>
                </a:ext>
              </a:extLst>
            </p:cNvPr>
            <p:cNvSpPr/>
            <p:nvPr/>
          </p:nvSpPr>
          <p:spPr>
            <a:xfrm>
              <a:off x="2211233" y="4882752"/>
              <a:ext cx="2474690" cy="1429011"/>
            </a:xfrm>
            <a:custGeom>
              <a:avLst/>
              <a:gdLst>
                <a:gd name="connsiteX0" fmla="*/ 0 w 2474539"/>
                <a:gd name="connsiteY0" fmla="*/ 672121 h 1429011"/>
                <a:gd name="connsiteX1" fmla="*/ 672121 w 2474539"/>
                <a:gd name="connsiteY1" fmla="*/ 0 h 1429011"/>
                <a:gd name="connsiteX2" fmla="*/ 1802418 w 2474539"/>
                <a:gd name="connsiteY2" fmla="*/ 0 h 1429011"/>
                <a:gd name="connsiteX3" fmla="*/ 2474539 w 2474539"/>
                <a:gd name="connsiteY3" fmla="*/ 672121 h 1429011"/>
                <a:gd name="connsiteX4" fmla="*/ 2474539 w 2474539"/>
                <a:gd name="connsiteY4" fmla="*/ 756890 h 1429011"/>
                <a:gd name="connsiteX5" fmla="*/ 1802418 w 2474539"/>
                <a:gd name="connsiteY5" fmla="*/ 1429011 h 1429011"/>
                <a:gd name="connsiteX6" fmla="*/ 672121 w 2474539"/>
                <a:gd name="connsiteY6" fmla="*/ 1429011 h 1429011"/>
                <a:gd name="connsiteX7" fmla="*/ 0 w 2474539"/>
                <a:gd name="connsiteY7" fmla="*/ 756890 h 1429011"/>
                <a:gd name="connsiteX8" fmla="*/ 0 w 2474539"/>
                <a:gd name="connsiteY8" fmla="*/ 672121 h 1429011"/>
                <a:gd name="connsiteX0" fmla="*/ 0 w 2645916"/>
                <a:gd name="connsiteY0" fmla="*/ 672121 h 1429011"/>
                <a:gd name="connsiteX1" fmla="*/ 672121 w 2645916"/>
                <a:gd name="connsiteY1" fmla="*/ 0 h 1429011"/>
                <a:gd name="connsiteX2" fmla="*/ 2483138 w 2645916"/>
                <a:gd name="connsiteY2" fmla="*/ 5080 h 1429011"/>
                <a:gd name="connsiteX3" fmla="*/ 2474539 w 2645916"/>
                <a:gd name="connsiteY3" fmla="*/ 672121 h 1429011"/>
                <a:gd name="connsiteX4" fmla="*/ 2474539 w 2645916"/>
                <a:gd name="connsiteY4" fmla="*/ 756890 h 1429011"/>
                <a:gd name="connsiteX5" fmla="*/ 1802418 w 2645916"/>
                <a:gd name="connsiteY5" fmla="*/ 1429011 h 1429011"/>
                <a:gd name="connsiteX6" fmla="*/ 672121 w 2645916"/>
                <a:gd name="connsiteY6" fmla="*/ 1429011 h 1429011"/>
                <a:gd name="connsiteX7" fmla="*/ 0 w 2645916"/>
                <a:gd name="connsiteY7" fmla="*/ 756890 h 1429011"/>
                <a:gd name="connsiteX8" fmla="*/ 0 w 2645916"/>
                <a:gd name="connsiteY8" fmla="*/ 672121 h 1429011"/>
                <a:gd name="connsiteX0" fmla="*/ 0 w 2638832"/>
                <a:gd name="connsiteY0" fmla="*/ 672121 h 1429011"/>
                <a:gd name="connsiteX1" fmla="*/ 672121 w 2638832"/>
                <a:gd name="connsiteY1" fmla="*/ 0 h 1429011"/>
                <a:gd name="connsiteX2" fmla="*/ 2473613 w 2638832"/>
                <a:gd name="connsiteY2" fmla="*/ 3175 h 1429011"/>
                <a:gd name="connsiteX3" fmla="*/ 2474539 w 2638832"/>
                <a:gd name="connsiteY3" fmla="*/ 672121 h 1429011"/>
                <a:gd name="connsiteX4" fmla="*/ 2474539 w 2638832"/>
                <a:gd name="connsiteY4" fmla="*/ 756890 h 1429011"/>
                <a:gd name="connsiteX5" fmla="*/ 1802418 w 2638832"/>
                <a:gd name="connsiteY5" fmla="*/ 1429011 h 1429011"/>
                <a:gd name="connsiteX6" fmla="*/ 672121 w 2638832"/>
                <a:gd name="connsiteY6" fmla="*/ 1429011 h 1429011"/>
                <a:gd name="connsiteX7" fmla="*/ 0 w 2638832"/>
                <a:gd name="connsiteY7" fmla="*/ 756890 h 1429011"/>
                <a:gd name="connsiteX8" fmla="*/ 0 w 2638832"/>
                <a:gd name="connsiteY8" fmla="*/ 672121 h 1429011"/>
                <a:gd name="connsiteX0" fmla="*/ 0 w 2474690"/>
                <a:gd name="connsiteY0" fmla="*/ 672121 h 1429011"/>
                <a:gd name="connsiteX1" fmla="*/ 672121 w 2474690"/>
                <a:gd name="connsiteY1" fmla="*/ 0 h 1429011"/>
                <a:gd name="connsiteX2" fmla="*/ 2473613 w 2474690"/>
                <a:gd name="connsiteY2" fmla="*/ 3175 h 1429011"/>
                <a:gd name="connsiteX3" fmla="*/ 2474539 w 2474690"/>
                <a:gd name="connsiteY3" fmla="*/ 672121 h 1429011"/>
                <a:gd name="connsiteX4" fmla="*/ 2474539 w 2474690"/>
                <a:gd name="connsiteY4" fmla="*/ 756890 h 1429011"/>
                <a:gd name="connsiteX5" fmla="*/ 1802418 w 2474690"/>
                <a:gd name="connsiteY5" fmla="*/ 1429011 h 1429011"/>
                <a:gd name="connsiteX6" fmla="*/ 672121 w 2474690"/>
                <a:gd name="connsiteY6" fmla="*/ 1429011 h 1429011"/>
                <a:gd name="connsiteX7" fmla="*/ 0 w 2474690"/>
                <a:gd name="connsiteY7" fmla="*/ 756890 h 1429011"/>
                <a:gd name="connsiteX8" fmla="*/ 0 w 2474690"/>
                <a:gd name="connsiteY8" fmla="*/ 672121 h 1429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74690" h="1429011">
                  <a:moveTo>
                    <a:pt x="0" y="672121"/>
                  </a:moveTo>
                  <a:cubicBezTo>
                    <a:pt x="0" y="300919"/>
                    <a:pt x="300919" y="0"/>
                    <a:pt x="672121" y="0"/>
                  </a:cubicBezTo>
                  <a:lnTo>
                    <a:pt x="2473613" y="3175"/>
                  </a:lnTo>
                  <a:cubicBezTo>
                    <a:pt x="2475245" y="1270"/>
                    <a:pt x="2474539" y="300919"/>
                    <a:pt x="2474539" y="672121"/>
                  </a:cubicBezTo>
                  <a:lnTo>
                    <a:pt x="2474539" y="756890"/>
                  </a:lnTo>
                  <a:cubicBezTo>
                    <a:pt x="2474539" y="1128092"/>
                    <a:pt x="2173620" y="1429011"/>
                    <a:pt x="1802418" y="1429011"/>
                  </a:cubicBezTo>
                  <a:lnTo>
                    <a:pt x="672121" y="1429011"/>
                  </a:lnTo>
                  <a:cubicBezTo>
                    <a:pt x="300919" y="1429011"/>
                    <a:pt x="0" y="1128092"/>
                    <a:pt x="0" y="756890"/>
                  </a:cubicBezTo>
                  <a:lnTo>
                    <a:pt x="0" y="67212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2B95C439-7603-5B53-98C1-5F61E74ADDC3}"/>
                </a:ext>
              </a:extLst>
            </p:cNvPr>
            <p:cNvSpPr/>
            <p:nvPr/>
          </p:nvSpPr>
          <p:spPr>
            <a:xfrm>
              <a:off x="2128204" y="4937654"/>
              <a:ext cx="2732376" cy="131920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2"/>
              <a:r>
                <a:rPr lang="fi-FI" sz="1200" b="1" dirty="0">
                  <a:solidFill>
                    <a:schemeClr val="tx1"/>
                  </a:solidFill>
                </a:rPr>
                <a:t>Lokakuu</a:t>
              </a:r>
            </a:p>
            <a:p>
              <a:pPr lvl="2"/>
              <a:r>
                <a:rPr lang="fi-FI" sz="1200" dirty="0">
                  <a:solidFill>
                    <a:schemeClr val="tx1"/>
                  </a:solidFill>
                </a:rPr>
                <a:t>Yhteiskehittämisen päivä</a:t>
              </a:r>
            </a:p>
          </p:txBody>
        </p:sp>
      </p:grpSp>
      <p:grpSp>
        <p:nvGrpSpPr>
          <p:cNvPr id="40" name="Ryhmä 39">
            <a:extLst>
              <a:ext uri="{FF2B5EF4-FFF2-40B4-BE49-F238E27FC236}">
                <a16:creationId xmlns:a16="http://schemas.microsoft.com/office/drawing/2014/main" id="{BF23A3BA-DCCA-B184-85C3-38029F1B6125}"/>
              </a:ext>
            </a:extLst>
          </p:cNvPr>
          <p:cNvGrpSpPr/>
          <p:nvPr/>
        </p:nvGrpSpPr>
        <p:grpSpPr>
          <a:xfrm>
            <a:off x="2909801" y="354182"/>
            <a:ext cx="2640749" cy="1109063"/>
            <a:chOff x="2009969" y="558277"/>
            <a:chExt cx="2640749" cy="1429011"/>
          </a:xfrm>
        </p:grpSpPr>
        <p:sp>
          <p:nvSpPr>
            <p:cNvPr id="39" name="Suorakulmio: Pyöristetyt kulmat 31">
              <a:extLst>
                <a:ext uri="{FF2B5EF4-FFF2-40B4-BE49-F238E27FC236}">
                  <a16:creationId xmlns:a16="http://schemas.microsoft.com/office/drawing/2014/main" id="{AD64E1E7-7C9F-13F3-6F70-1B33F857B13E}"/>
                </a:ext>
              </a:extLst>
            </p:cNvPr>
            <p:cNvSpPr/>
            <p:nvPr/>
          </p:nvSpPr>
          <p:spPr>
            <a:xfrm flipV="1">
              <a:off x="2092998" y="558277"/>
              <a:ext cx="2474690" cy="1429011"/>
            </a:xfrm>
            <a:custGeom>
              <a:avLst/>
              <a:gdLst>
                <a:gd name="connsiteX0" fmla="*/ 0 w 2474539"/>
                <a:gd name="connsiteY0" fmla="*/ 672121 h 1429011"/>
                <a:gd name="connsiteX1" fmla="*/ 672121 w 2474539"/>
                <a:gd name="connsiteY1" fmla="*/ 0 h 1429011"/>
                <a:gd name="connsiteX2" fmla="*/ 1802418 w 2474539"/>
                <a:gd name="connsiteY2" fmla="*/ 0 h 1429011"/>
                <a:gd name="connsiteX3" fmla="*/ 2474539 w 2474539"/>
                <a:gd name="connsiteY3" fmla="*/ 672121 h 1429011"/>
                <a:gd name="connsiteX4" fmla="*/ 2474539 w 2474539"/>
                <a:gd name="connsiteY4" fmla="*/ 756890 h 1429011"/>
                <a:gd name="connsiteX5" fmla="*/ 1802418 w 2474539"/>
                <a:gd name="connsiteY5" fmla="*/ 1429011 h 1429011"/>
                <a:gd name="connsiteX6" fmla="*/ 672121 w 2474539"/>
                <a:gd name="connsiteY6" fmla="*/ 1429011 h 1429011"/>
                <a:gd name="connsiteX7" fmla="*/ 0 w 2474539"/>
                <a:gd name="connsiteY7" fmla="*/ 756890 h 1429011"/>
                <a:gd name="connsiteX8" fmla="*/ 0 w 2474539"/>
                <a:gd name="connsiteY8" fmla="*/ 672121 h 1429011"/>
                <a:gd name="connsiteX0" fmla="*/ 0 w 2645916"/>
                <a:gd name="connsiteY0" fmla="*/ 672121 h 1429011"/>
                <a:gd name="connsiteX1" fmla="*/ 672121 w 2645916"/>
                <a:gd name="connsiteY1" fmla="*/ 0 h 1429011"/>
                <a:gd name="connsiteX2" fmla="*/ 2483138 w 2645916"/>
                <a:gd name="connsiteY2" fmla="*/ 5080 h 1429011"/>
                <a:gd name="connsiteX3" fmla="*/ 2474539 w 2645916"/>
                <a:gd name="connsiteY3" fmla="*/ 672121 h 1429011"/>
                <a:gd name="connsiteX4" fmla="*/ 2474539 w 2645916"/>
                <a:gd name="connsiteY4" fmla="*/ 756890 h 1429011"/>
                <a:gd name="connsiteX5" fmla="*/ 1802418 w 2645916"/>
                <a:gd name="connsiteY5" fmla="*/ 1429011 h 1429011"/>
                <a:gd name="connsiteX6" fmla="*/ 672121 w 2645916"/>
                <a:gd name="connsiteY6" fmla="*/ 1429011 h 1429011"/>
                <a:gd name="connsiteX7" fmla="*/ 0 w 2645916"/>
                <a:gd name="connsiteY7" fmla="*/ 756890 h 1429011"/>
                <a:gd name="connsiteX8" fmla="*/ 0 w 2645916"/>
                <a:gd name="connsiteY8" fmla="*/ 672121 h 1429011"/>
                <a:gd name="connsiteX0" fmla="*/ 0 w 2638832"/>
                <a:gd name="connsiteY0" fmla="*/ 672121 h 1429011"/>
                <a:gd name="connsiteX1" fmla="*/ 672121 w 2638832"/>
                <a:gd name="connsiteY1" fmla="*/ 0 h 1429011"/>
                <a:gd name="connsiteX2" fmla="*/ 2473613 w 2638832"/>
                <a:gd name="connsiteY2" fmla="*/ 3175 h 1429011"/>
                <a:gd name="connsiteX3" fmla="*/ 2474539 w 2638832"/>
                <a:gd name="connsiteY3" fmla="*/ 672121 h 1429011"/>
                <a:gd name="connsiteX4" fmla="*/ 2474539 w 2638832"/>
                <a:gd name="connsiteY4" fmla="*/ 756890 h 1429011"/>
                <a:gd name="connsiteX5" fmla="*/ 1802418 w 2638832"/>
                <a:gd name="connsiteY5" fmla="*/ 1429011 h 1429011"/>
                <a:gd name="connsiteX6" fmla="*/ 672121 w 2638832"/>
                <a:gd name="connsiteY6" fmla="*/ 1429011 h 1429011"/>
                <a:gd name="connsiteX7" fmla="*/ 0 w 2638832"/>
                <a:gd name="connsiteY7" fmla="*/ 756890 h 1429011"/>
                <a:gd name="connsiteX8" fmla="*/ 0 w 2638832"/>
                <a:gd name="connsiteY8" fmla="*/ 672121 h 1429011"/>
                <a:gd name="connsiteX0" fmla="*/ 0 w 2474690"/>
                <a:gd name="connsiteY0" fmla="*/ 672121 h 1429011"/>
                <a:gd name="connsiteX1" fmla="*/ 672121 w 2474690"/>
                <a:gd name="connsiteY1" fmla="*/ 0 h 1429011"/>
                <a:gd name="connsiteX2" fmla="*/ 2473613 w 2474690"/>
                <a:gd name="connsiteY2" fmla="*/ 3175 h 1429011"/>
                <a:gd name="connsiteX3" fmla="*/ 2474539 w 2474690"/>
                <a:gd name="connsiteY3" fmla="*/ 672121 h 1429011"/>
                <a:gd name="connsiteX4" fmla="*/ 2474539 w 2474690"/>
                <a:gd name="connsiteY4" fmla="*/ 756890 h 1429011"/>
                <a:gd name="connsiteX5" fmla="*/ 1802418 w 2474690"/>
                <a:gd name="connsiteY5" fmla="*/ 1429011 h 1429011"/>
                <a:gd name="connsiteX6" fmla="*/ 672121 w 2474690"/>
                <a:gd name="connsiteY6" fmla="*/ 1429011 h 1429011"/>
                <a:gd name="connsiteX7" fmla="*/ 0 w 2474690"/>
                <a:gd name="connsiteY7" fmla="*/ 756890 h 1429011"/>
                <a:gd name="connsiteX8" fmla="*/ 0 w 2474690"/>
                <a:gd name="connsiteY8" fmla="*/ 672121 h 1429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74690" h="1429011">
                  <a:moveTo>
                    <a:pt x="0" y="672121"/>
                  </a:moveTo>
                  <a:cubicBezTo>
                    <a:pt x="0" y="300919"/>
                    <a:pt x="300919" y="0"/>
                    <a:pt x="672121" y="0"/>
                  </a:cubicBezTo>
                  <a:lnTo>
                    <a:pt x="2473613" y="3175"/>
                  </a:lnTo>
                  <a:cubicBezTo>
                    <a:pt x="2475245" y="1270"/>
                    <a:pt x="2474539" y="300919"/>
                    <a:pt x="2474539" y="672121"/>
                  </a:cubicBezTo>
                  <a:lnTo>
                    <a:pt x="2474539" y="756890"/>
                  </a:lnTo>
                  <a:cubicBezTo>
                    <a:pt x="2474539" y="1128092"/>
                    <a:pt x="2173620" y="1429011"/>
                    <a:pt x="1802418" y="1429011"/>
                  </a:cubicBezTo>
                  <a:lnTo>
                    <a:pt x="672121" y="1429011"/>
                  </a:lnTo>
                  <a:cubicBezTo>
                    <a:pt x="300919" y="1429011"/>
                    <a:pt x="0" y="1128092"/>
                    <a:pt x="0" y="756890"/>
                  </a:cubicBezTo>
                  <a:lnTo>
                    <a:pt x="0" y="67212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0ED29A5F-02C6-B60E-D4A5-A40F07BC321E}"/>
                </a:ext>
              </a:extLst>
            </p:cNvPr>
            <p:cNvSpPr/>
            <p:nvPr/>
          </p:nvSpPr>
          <p:spPr>
            <a:xfrm>
              <a:off x="2009969" y="613179"/>
              <a:ext cx="2640749" cy="131920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2"/>
              <a:r>
                <a:rPr lang="fi-FI" sz="1200" b="1" dirty="0">
                  <a:solidFill>
                    <a:schemeClr val="tx1"/>
                  </a:solidFill>
                </a:rPr>
                <a:t>Joulukuu</a:t>
              </a:r>
            </a:p>
            <a:p>
              <a:pPr lvl="2"/>
              <a:r>
                <a:rPr lang="fi-FI" sz="1200" dirty="0">
                  <a:solidFill>
                    <a:schemeClr val="tx1"/>
                  </a:solidFill>
                </a:rPr>
                <a:t>Tulevan kauden suunnittelu yhdessä kävijöiden kanssa</a:t>
              </a:r>
            </a:p>
          </p:txBody>
        </p:sp>
      </p:grpSp>
      <p:grpSp>
        <p:nvGrpSpPr>
          <p:cNvPr id="38" name="Ryhmä 37">
            <a:extLst>
              <a:ext uri="{FF2B5EF4-FFF2-40B4-BE49-F238E27FC236}">
                <a16:creationId xmlns:a16="http://schemas.microsoft.com/office/drawing/2014/main" id="{01B48D46-0538-8560-5E40-11BED8F73E43}"/>
              </a:ext>
            </a:extLst>
          </p:cNvPr>
          <p:cNvGrpSpPr/>
          <p:nvPr/>
        </p:nvGrpSpPr>
        <p:grpSpPr>
          <a:xfrm>
            <a:off x="1503072" y="1589816"/>
            <a:ext cx="2640749" cy="1109063"/>
            <a:chOff x="1504168" y="2853083"/>
            <a:chExt cx="2640749" cy="1429011"/>
          </a:xfrm>
        </p:grpSpPr>
        <p:sp>
          <p:nvSpPr>
            <p:cNvPr id="37" name="Suorakulmio: Pyöristetyt kulmat 31">
              <a:extLst>
                <a:ext uri="{FF2B5EF4-FFF2-40B4-BE49-F238E27FC236}">
                  <a16:creationId xmlns:a16="http://schemas.microsoft.com/office/drawing/2014/main" id="{D62EC354-0624-377E-D5FE-3E8DF3D45C93}"/>
                </a:ext>
              </a:extLst>
            </p:cNvPr>
            <p:cNvSpPr/>
            <p:nvPr/>
          </p:nvSpPr>
          <p:spPr>
            <a:xfrm flipV="1">
              <a:off x="1587197" y="2853083"/>
              <a:ext cx="2474690" cy="1429011"/>
            </a:xfrm>
            <a:custGeom>
              <a:avLst/>
              <a:gdLst>
                <a:gd name="connsiteX0" fmla="*/ 0 w 2474539"/>
                <a:gd name="connsiteY0" fmla="*/ 672121 h 1429011"/>
                <a:gd name="connsiteX1" fmla="*/ 672121 w 2474539"/>
                <a:gd name="connsiteY1" fmla="*/ 0 h 1429011"/>
                <a:gd name="connsiteX2" fmla="*/ 1802418 w 2474539"/>
                <a:gd name="connsiteY2" fmla="*/ 0 h 1429011"/>
                <a:gd name="connsiteX3" fmla="*/ 2474539 w 2474539"/>
                <a:gd name="connsiteY3" fmla="*/ 672121 h 1429011"/>
                <a:gd name="connsiteX4" fmla="*/ 2474539 w 2474539"/>
                <a:gd name="connsiteY4" fmla="*/ 756890 h 1429011"/>
                <a:gd name="connsiteX5" fmla="*/ 1802418 w 2474539"/>
                <a:gd name="connsiteY5" fmla="*/ 1429011 h 1429011"/>
                <a:gd name="connsiteX6" fmla="*/ 672121 w 2474539"/>
                <a:gd name="connsiteY6" fmla="*/ 1429011 h 1429011"/>
                <a:gd name="connsiteX7" fmla="*/ 0 w 2474539"/>
                <a:gd name="connsiteY7" fmla="*/ 756890 h 1429011"/>
                <a:gd name="connsiteX8" fmla="*/ 0 w 2474539"/>
                <a:gd name="connsiteY8" fmla="*/ 672121 h 1429011"/>
                <a:gd name="connsiteX0" fmla="*/ 0 w 2645916"/>
                <a:gd name="connsiteY0" fmla="*/ 672121 h 1429011"/>
                <a:gd name="connsiteX1" fmla="*/ 672121 w 2645916"/>
                <a:gd name="connsiteY1" fmla="*/ 0 h 1429011"/>
                <a:gd name="connsiteX2" fmla="*/ 2483138 w 2645916"/>
                <a:gd name="connsiteY2" fmla="*/ 5080 h 1429011"/>
                <a:gd name="connsiteX3" fmla="*/ 2474539 w 2645916"/>
                <a:gd name="connsiteY3" fmla="*/ 672121 h 1429011"/>
                <a:gd name="connsiteX4" fmla="*/ 2474539 w 2645916"/>
                <a:gd name="connsiteY4" fmla="*/ 756890 h 1429011"/>
                <a:gd name="connsiteX5" fmla="*/ 1802418 w 2645916"/>
                <a:gd name="connsiteY5" fmla="*/ 1429011 h 1429011"/>
                <a:gd name="connsiteX6" fmla="*/ 672121 w 2645916"/>
                <a:gd name="connsiteY6" fmla="*/ 1429011 h 1429011"/>
                <a:gd name="connsiteX7" fmla="*/ 0 w 2645916"/>
                <a:gd name="connsiteY7" fmla="*/ 756890 h 1429011"/>
                <a:gd name="connsiteX8" fmla="*/ 0 w 2645916"/>
                <a:gd name="connsiteY8" fmla="*/ 672121 h 1429011"/>
                <a:gd name="connsiteX0" fmla="*/ 0 w 2638832"/>
                <a:gd name="connsiteY0" fmla="*/ 672121 h 1429011"/>
                <a:gd name="connsiteX1" fmla="*/ 672121 w 2638832"/>
                <a:gd name="connsiteY1" fmla="*/ 0 h 1429011"/>
                <a:gd name="connsiteX2" fmla="*/ 2473613 w 2638832"/>
                <a:gd name="connsiteY2" fmla="*/ 3175 h 1429011"/>
                <a:gd name="connsiteX3" fmla="*/ 2474539 w 2638832"/>
                <a:gd name="connsiteY3" fmla="*/ 672121 h 1429011"/>
                <a:gd name="connsiteX4" fmla="*/ 2474539 w 2638832"/>
                <a:gd name="connsiteY4" fmla="*/ 756890 h 1429011"/>
                <a:gd name="connsiteX5" fmla="*/ 1802418 w 2638832"/>
                <a:gd name="connsiteY5" fmla="*/ 1429011 h 1429011"/>
                <a:gd name="connsiteX6" fmla="*/ 672121 w 2638832"/>
                <a:gd name="connsiteY6" fmla="*/ 1429011 h 1429011"/>
                <a:gd name="connsiteX7" fmla="*/ 0 w 2638832"/>
                <a:gd name="connsiteY7" fmla="*/ 756890 h 1429011"/>
                <a:gd name="connsiteX8" fmla="*/ 0 w 2638832"/>
                <a:gd name="connsiteY8" fmla="*/ 672121 h 1429011"/>
                <a:gd name="connsiteX0" fmla="*/ 0 w 2474690"/>
                <a:gd name="connsiteY0" fmla="*/ 672121 h 1429011"/>
                <a:gd name="connsiteX1" fmla="*/ 672121 w 2474690"/>
                <a:gd name="connsiteY1" fmla="*/ 0 h 1429011"/>
                <a:gd name="connsiteX2" fmla="*/ 2473613 w 2474690"/>
                <a:gd name="connsiteY2" fmla="*/ 3175 h 1429011"/>
                <a:gd name="connsiteX3" fmla="*/ 2474539 w 2474690"/>
                <a:gd name="connsiteY3" fmla="*/ 672121 h 1429011"/>
                <a:gd name="connsiteX4" fmla="*/ 2474539 w 2474690"/>
                <a:gd name="connsiteY4" fmla="*/ 756890 h 1429011"/>
                <a:gd name="connsiteX5" fmla="*/ 1802418 w 2474690"/>
                <a:gd name="connsiteY5" fmla="*/ 1429011 h 1429011"/>
                <a:gd name="connsiteX6" fmla="*/ 672121 w 2474690"/>
                <a:gd name="connsiteY6" fmla="*/ 1429011 h 1429011"/>
                <a:gd name="connsiteX7" fmla="*/ 0 w 2474690"/>
                <a:gd name="connsiteY7" fmla="*/ 756890 h 1429011"/>
                <a:gd name="connsiteX8" fmla="*/ 0 w 2474690"/>
                <a:gd name="connsiteY8" fmla="*/ 672121 h 1429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74690" h="1429011">
                  <a:moveTo>
                    <a:pt x="0" y="672121"/>
                  </a:moveTo>
                  <a:cubicBezTo>
                    <a:pt x="0" y="300919"/>
                    <a:pt x="300919" y="0"/>
                    <a:pt x="672121" y="0"/>
                  </a:cubicBezTo>
                  <a:lnTo>
                    <a:pt x="2473613" y="3175"/>
                  </a:lnTo>
                  <a:cubicBezTo>
                    <a:pt x="2475245" y="1270"/>
                    <a:pt x="2474539" y="300919"/>
                    <a:pt x="2474539" y="672121"/>
                  </a:cubicBezTo>
                  <a:lnTo>
                    <a:pt x="2474539" y="756890"/>
                  </a:lnTo>
                  <a:cubicBezTo>
                    <a:pt x="2474539" y="1128092"/>
                    <a:pt x="2173620" y="1429011"/>
                    <a:pt x="1802418" y="1429011"/>
                  </a:cubicBezTo>
                  <a:lnTo>
                    <a:pt x="672121" y="1429011"/>
                  </a:lnTo>
                  <a:cubicBezTo>
                    <a:pt x="300919" y="1429011"/>
                    <a:pt x="0" y="1128092"/>
                    <a:pt x="0" y="756890"/>
                  </a:cubicBezTo>
                  <a:lnTo>
                    <a:pt x="0" y="67212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66F3F3B4-268D-457B-9FFA-0375D460EA76}"/>
                </a:ext>
              </a:extLst>
            </p:cNvPr>
            <p:cNvSpPr/>
            <p:nvPr/>
          </p:nvSpPr>
          <p:spPr>
            <a:xfrm>
              <a:off x="1504168" y="2907986"/>
              <a:ext cx="2640749" cy="131920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2"/>
              <a:r>
                <a:rPr lang="fi-FI" sz="1200" b="1" dirty="0">
                  <a:solidFill>
                    <a:schemeClr val="tx1"/>
                  </a:solidFill>
                </a:rPr>
                <a:t>Marraskuu</a:t>
              </a:r>
            </a:p>
            <a:p>
              <a:pPr lvl="2"/>
              <a:r>
                <a:rPr lang="fi-FI" sz="1200" dirty="0">
                  <a:solidFill>
                    <a:schemeClr val="tx1"/>
                  </a:solidFill>
                </a:rPr>
                <a:t>Huomaa minut –työkalu lapsen oikeuksien viikolla</a:t>
              </a:r>
            </a:p>
          </p:txBody>
        </p:sp>
      </p:grpSp>
      <p:grpSp>
        <p:nvGrpSpPr>
          <p:cNvPr id="44" name="Ryhmä 43">
            <a:extLst>
              <a:ext uri="{FF2B5EF4-FFF2-40B4-BE49-F238E27FC236}">
                <a16:creationId xmlns:a16="http://schemas.microsoft.com/office/drawing/2014/main" id="{CD3ABE61-9D03-EA69-AD7E-4FFF8E7FE322}"/>
              </a:ext>
            </a:extLst>
          </p:cNvPr>
          <p:cNvGrpSpPr/>
          <p:nvPr/>
        </p:nvGrpSpPr>
        <p:grpSpPr>
          <a:xfrm>
            <a:off x="8048175" y="1905841"/>
            <a:ext cx="2640749" cy="1109063"/>
            <a:chOff x="8048177" y="2054131"/>
            <a:chExt cx="2640749" cy="1429011"/>
          </a:xfrm>
        </p:grpSpPr>
        <p:sp>
          <p:nvSpPr>
            <p:cNvPr id="43" name="Suorakulmio: Pyöristetyt kulmat 31">
              <a:extLst>
                <a:ext uri="{FF2B5EF4-FFF2-40B4-BE49-F238E27FC236}">
                  <a16:creationId xmlns:a16="http://schemas.microsoft.com/office/drawing/2014/main" id="{7B741BD7-E04E-4AB7-A896-86795A25A7BF}"/>
                </a:ext>
              </a:extLst>
            </p:cNvPr>
            <p:cNvSpPr/>
            <p:nvPr/>
          </p:nvSpPr>
          <p:spPr>
            <a:xfrm flipH="1" flipV="1">
              <a:off x="8131206" y="2054131"/>
              <a:ext cx="2474690" cy="1429011"/>
            </a:xfrm>
            <a:custGeom>
              <a:avLst/>
              <a:gdLst>
                <a:gd name="connsiteX0" fmla="*/ 0 w 2474539"/>
                <a:gd name="connsiteY0" fmla="*/ 672121 h 1429011"/>
                <a:gd name="connsiteX1" fmla="*/ 672121 w 2474539"/>
                <a:gd name="connsiteY1" fmla="*/ 0 h 1429011"/>
                <a:gd name="connsiteX2" fmla="*/ 1802418 w 2474539"/>
                <a:gd name="connsiteY2" fmla="*/ 0 h 1429011"/>
                <a:gd name="connsiteX3" fmla="*/ 2474539 w 2474539"/>
                <a:gd name="connsiteY3" fmla="*/ 672121 h 1429011"/>
                <a:gd name="connsiteX4" fmla="*/ 2474539 w 2474539"/>
                <a:gd name="connsiteY4" fmla="*/ 756890 h 1429011"/>
                <a:gd name="connsiteX5" fmla="*/ 1802418 w 2474539"/>
                <a:gd name="connsiteY5" fmla="*/ 1429011 h 1429011"/>
                <a:gd name="connsiteX6" fmla="*/ 672121 w 2474539"/>
                <a:gd name="connsiteY6" fmla="*/ 1429011 h 1429011"/>
                <a:gd name="connsiteX7" fmla="*/ 0 w 2474539"/>
                <a:gd name="connsiteY7" fmla="*/ 756890 h 1429011"/>
                <a:gd name="connsiteX8" fmla="*/ 0 w 2474539"/>
                <a:gd name="connsiteY8" fmla="*/ 672121 h 1429011"/>
                <a:gd name="connsiteX0" fmla="*/ 0 w 2645916"/>
                <a:gd name="connsiteY0" fmla="*/ 672121 h 1429011"/>
                <a:gd name="connsiteX1" fmla="*/ 672121 w 2645916"/>
                <a:gd name="connsiteY1" fmla="*/ 0 h 1429011"/>
                <a:gd name="connsiteX2" fmla="*/ 2483138 w 2645916"/>
                <a:gd name="connsiteY2" fmla="*/ 5080 h 1429011"/>
                <a:gd name="connsiteX3" fmla="*/ 2474539 w 2645916"/>
                <a:gd name="connsiteY3" fmla="*/ 672121 h 1429011"/>
                <a:gd name="connsiteX4" fmla="*/ 2474539 w 2645916"/>
                <a:gd name="connsiteY4" fmla="*/ 756890 h 1429011"/>
                <a:gd name="connsiteX5" fmla="*/ 1802418 w 2645916"/>
                <a:gd name="connsiteY5" fmla="*/ 1429011 h 1429011"/>
                <a:gd name="connsiteX6" fmla="*/ 672121 w 2645916"/>
                <a:gd name="connsiteY6" fmla="*/ 1429011 h 1429011"/>
                <a:gd name="connsiteX7" fmla="*/ 0 w 2645916"/>
                <a:gd name="connsiteY7" fmla="*/ 756890 h 1429011"/>
                <a:gd name="connsiteX8" fmla="*/ 0 w 2645916"/>
                <a:gd name="connsiteY8" fmla="*/ 672121 h 1429011"/>
                <a:gd name="connsiteX0" fmla="*/ 0 w 2638832"/>
                <a:gd name="connsiteY0" fmla="*/ 672121 h 1429011"/>
                <a:gd name="connsiteX1" fmla="*/ 672121 w 2638832"/>
                <a:gd name="connsiteY1" fmla="*/ 0 h 1429011"/>
                <a:gd name="connsiteX2" fmla="*/ 2473613 w 2638832"/>
                <a:gd name="connsiteY2" fmla="*/ 3175 h 1429011"/>
                <a:gd name="connsiteX3" fmla="*/ 2474539 w 2638832"/>
                <a:gd name="connsiteY3" fmla="*/ 672121 h 1429011"/>
                <a:gd name="connsiteX4" fmla="*/ 2474539 w 2638832"/>
                <a:gd name="connsiteY4" fmla="*/ 756890 h 1429011"/>
                <a:gd name="connsiteX5" fmla="*/ 1802418 w 2638832"/>
                <a:gd name="connsiteY5" fmla="*/ 1429011 h 1429011"/>
                <a:gd name="connsiteX6" fmla="*/ 672121 w 2638832"/>
                <a:gd name="connsiteY6" fmla="*/ 1429011 h 1429011"/>
                <a:gd name="connsiteX7" fmla="*/ 0 w 2638832"/>
                <a:gd name="connsiteY7" fmla="*/ 756890 h 1429011"/>
                <a:gd name="connsiteX8" fmla="*/ 0 w 2638832"/>
                <a:gd name="connsiteY8" fmla="*/ 672121 h 1429011"/>
                <a:gd name="connsiteX0" fmla="*/ 0 w 2474690"/>
                <a:gd name="connsiteY0" fmla="*/ 672121 h 1429011"/>
                <a:gd name="connsiteX1" fmla="*/ 672121 w 2474690"/>
                <a:gd name="connsiteY1" fmla="*/ 0 h 1429011"/>
                <a:gd name="connsiteX2" fmla="*/ 2473613 w 2474690"/>
                <a:gd name="connsiteY2" fmla="*/ 3175 h 1429011"/>
                <a:gd name="connsiteX3" fmla="*/ 2474539 w 2474690"/>
                <a:gd name="connsiteY3" fmla="*/ 672121 h 1429011"/>
                <a:gd name="connsiteX4" fmla="*/ 2474539 w 2474690"/>
                <a:gd name="connsiteY4" fmla="*/ 756890 h 1429011"/>
                <a:gd name="connsiteX5" fmla="*/ 1802418 w 2474690"/>
                <a:gd name="connsiteY5" fmla="*/ 1429011 h 1429011"/>
                <a:gd name="connsiteX6" fmla="*/ 672121 w 2474690"/>
                <a:gd name="connsiteY6" fmla="*/ 1429011 h 1429011"/>
                <a:gd name="connsiteX7" fmla="*/ 0 w 2474690"/>
                <a:gd name="connsiteY7" fmla="*/ 756890 h 1429011"/>
                <a:gd name="connsiteX8" fmla="*/ 0 w 2474690"/>
                <a:gd name="connsiteY8" fmla="*/ 672121 h 1429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74690" h="1429011">
                  <a:moveTo>
                    <a:pt x="0" y="672121"/>
                  </a:moveTo>
                  <a:cubicBezTo>
                    <a:pt x="0" y="300919"/>
                    <a:pt x="300919" y="0"/>
                    <a:pt x="672121" y="0"/>
                  </a:cubicBezTo>
                  <a:lnTo>
                    <a:pt x="2473613" y="3175"/>
                  </a:lnTo>
                  <a:cubicBezTo>
                    <a:pt x="2475245" y="1270"/>
                    <a:pt x="2474539" y="300919"/>
                    <a:pt x="2474539" y="672121"/>
                  </a:cubicBezTo>
                  <a:lnTo>
                    <a:pt x="2474539" y="756890"/>
                  </a:lnTo>
                  <a:cubicBezTo>
                    <a:pt x="2474539" y="1128092"/>
                    <a:pt x="2173620" y="1429011"/>
                    <a:pt x="1802418" y="1429011"/>
                  </a:cubicBezTo>
                  <a:lnTo>
                    <a:pt x="672121" y="1429011"/>
                  </a:lnTo>
                  <a:cubicBezTo>
                    <a:pt x="300919" y="1429011"/>
                    <a:pt x="0" y="1128092"/>
                    <a:pt x="0" y="756890"/>
                  </a:cubicBezTo>
                  <a:lnTo>
                    <a:pt x="0" y="67212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05F8EA70-1747-F3A8-DED6-7FC014306475}"/>
                </a:ext>
              </a:extLst>
            </p:cNvPr>
            <p:cNvSpPr/>
            <p:nvPr/>
          </p:nvSpPr>
          <p:spPr>
            <a:xfrm>
              <a:off x="8048177" y="2109033"/>
              <a:ext cx="2640749" cy="131920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2"/>
              <a:r>
                <a:rPr lang="fi-FI" sz="1200" b="1" dirty="0">
                  <a:solidFill>
                    <a:schemeClr val="tx1"/>
                  </a:solidFill>
                </a:rPr>
                <a:t>Huhtikuu</a:t>
              </a:r>
            </a:p>
            <a:p>
              <a:pPr lvl="2"/>
              <a:r>
                <a:rPr lang="fi-FI" sz="1200" dirty="0">
                  <a:solidFill>
                    <a:schemeClr val="tx1"/>
                  </a:solidFill>
                </a:rPr>
                <a:t>Huomaa minut –työkalu leikkiviikolla</a:t>
              </a:r>
            </a:p>
          </p:txBody>
        </p:sp>
      </p:grpSp>
      <p:grpSp>
        <p:nvGrpSpPr>
          <p:cNvPr id="8" name="Ryhmä 7">
            <a:extLst>
              <a:ext uri="{FF2B5EF4-FFF2-40B4-BE49-F238E27FC236}">
                <a16:creationId xmlns:a16="http://schemas.microsoft.com/office/drawing/2014/main" id="{85A60C2B-0830-F051-F10E-B71EAD9C64F2}"/>
              </a:ext>
            </a:extLst>
          </p:cNvPr>
          <p:cNvGrpSpPr/>
          <p:nvPr/>
        </p:nvGrpSpPr>
        <p:grpSpPr>
          <a:xfrm>
            <a:off x="2082801" y="4955721"/>
            <a:ext cx="2789734" cy="1109063"/>
            <a:chOff x="1979220" y="4882752"/>
            <a:chExt cx="2789734" cy="1429011"/>
          </a:xfrm>
        </p:grpSpPr>
        <p:sp>
          <p:nvSpPr>
            <p:cNvPr id="14" name="Suorakulmio: Pyöristetyt kulmat 31">
              <a:extLst>
                <a:ext uri="{FF2B5EF4-FFF2-40B4-BE49-F238E27FC236}">
                  <a16:creationId xmlns:a16="http://schemas.microsoft.com/office/drawing/2014/main" id="{5DE7EB93-C76B-03C2-E105-11C431817E60}"/>
                </a:ext>
              </a:extLst>
            </p:cNvPr>
            <p:cNvSpPr/>
            <p:nvPr/>
          </p:nvSpPr>
          <p:spPr>
            <a:xfrm>
              <a:off x="2211233" y="4882752"/>
              <a:ext cx="2474690" cy="1429011"/>
            </a:xfrm>
            <a:custGeom>
              <a:avLst/>
              <a:gdLst>
                <a:gd name="connsiteX0" fmla="*/ 0 w 2474539"/>
                <a:gd name="connsiteY0" fmla="*/ 672121 h 1429011"/>
                <a:gd name="connsiteX1" fmla="*/ 672121 w 2474539"/>
                <a:gd name="connsiteY1" fmla="*/ 0 h 1429011"/>
                <a:gd name="connsiteX2" fmla="*/ 1802418 w 2474539"/>
                <a:gd name="connsiteY2" fmla="*/ 0 h 1429011"/>
                <a:gd name="connsiteX3" fmla="*/ 2474539 w 2474539"/>
                <a:gd name="connsiteY3" fmla="*/ 672121 h 1429011"/>
                <a:gd name="connsiteX4" fmla="*/ 2474539 w 2474539"/>
                <a:gd name="connsiteY4" fmla="*/ 756890 h 1429011"/>
                <a:gd name="connsiteX5" fmla="*/ 1802418 w 2474539"/>
                <a:gd name="connsiteY5" fmla="*/ 1429011 h 1429011"/>
                <a:gd name="connsiteX6" fmla="*/ 672121 w 2474539"/>
                <a:gd name="connsiteY6" fmla="*/ 1429011 h 1429011"/>
                <a:gd name="connsiteX7" fmla="*/ 0 w 2474539"/>
                <a:gd name="connsiteY7" fmla="*/ 756890 h 1429011"/>
                <a:gd name="connsiteX8" fmla="*/ 0 w 2474539"/>
                <a:gd name="connsiteY8" fmla="*/ 672121 h 1429011"/>
                <a:gd name="connsiteX0" fmla="*/ 0 w 2645916"/>
                <a:gd name="connsiteY0" fmla="*/ 672121 h 1429011"/>
                <a:gd name="connsiteX1" fmla="*/ 672121 w 2645916"/>
                <a:gd name="connsiteY1" fmla="*/ 0 h 1429011"/>
                <a:gd name="connsiteX2" fmla="*/ 2483138 w 2645916"/>
                <a:gd name="connsiteY2" fmla="*/ 5080 h 1429011"/>
                <a:gd name="connsiteX3" fmla="*/ 2474539 w 2645916"/>
                <a:gd name="connsiteY3" fmla="*/ 672121 h 1429011"/>
                <a:gd name="connsiteX4" fmla="*/ 2474539 w 2645916"/>
                <a:gd name="connsiteY4" fmla="*/ 756890 h 1429011"/>
                <a:gd name="connsiteX5" fmla="*/ 1802418 w 2645916"/>
                <a:gd name="connsiteY5" fmla="*/ 1429011 h 1429011"/>
                <a:gd name="connsiteX6" fmla="*/ 672121 w 2645916"/>
                <a:gd name="connsiteY6" fmla="*/ 1429011 h 1429011"/>
                <a:gd name="connsiteX7" fmla="*/ 0 w 2645916"/>
                <a:gd name="connsiteY7" fmla="*/ 756890 h 1429011"/>
                <a:gd name="connsiteX8" fmla="*/ 0 w 2645916"/>
                <a:gd name="connsiteY8" fmla="*/ 672121 h 1429011"/>
                <a:gd name="connsiteX0" fmla="*/ 0 w 2638832"/>
                <a:gd name="connsiteY0" fmla="*/ 672121 h 1429011"/>
                <a:gd name="connsiteX1" fmla="*/ 672121 w 2638832"/>
                <a:gd name="connsiteY1" fmla="*/ 0 h 1429011"/>
                <a:gd name="connsiteX2" fmla="*/ 2473613 w 2638832"/>
                <a:gd name="connsiteY2" fmla="*/ 3175 h 1429011"/>
                <a:gd name="connsiteX3" fmla="*/ 2474539 w 2638832"/>
                <a:gd name="connsiteY3" fmla="*/ 672121 h 1429011"/>
                <a:gd name="connsiteX4" fmla="*/ 2474539 w 2638832"/>
                <a:gd name="connsiteY4" fmla="*/ 756890 h 1429011"/>
                <a:gd name="connsiteX5" fmla="*/ 1802418 w 2638832"/>
                <a:gd name="connsiteY5" fmla="*/ 1429011 h 1429011"/>
                <a:gd name="connsiteX6" fmla="*/ 672121 w 2638832"/>
                <a:gd name="connsiteY6" fmla="*/ 1429011 h 1429011"/>
                <a:gd name="connsiteX7" fmla="*/ 0 w 2638832"/>
                <a:gd name="connsiteY7" fmla="*/ 756890 h 1429011"/>
                <a:gd name="connsiteX8" fmla="*/ 0 w 2638832"/>
                <a:gd name="connsiteY8" fmla="*/ 672121 h 1429011"/>
                <a:gd name="connsiteX0" fmla="*/ 0 w 2474690"/>
                <a:gd name="connsiteY0" fmla="*/ 672121 h 1429011"/>
                <a:gd name="connsiteX1" fmla="*/ 672121 w 2474690"/>
                <a:gd name="connsiteY1" fmla="*/ 0 h 1429011"/>
                <a:gd name="connsiteX2" fmla="*/ 2473613 w 2474690"/>
                <a:gd name="connsiteY2" fmla="*/ 3175 h 1429011"/>
                <a:gd name="connsiteX3" fmla="*/ 2474539 w 2474690"/>
                <a:gd name="connsiteY3" fmla="*/ 672121 h 1429011"/>
                <a:gd name="connsiteX4" fmla="*/ 2474539 w 2474690"/>
                <a:gd name="connsiteY4" fmla="*/ 756890 h 1429011"/>
                <a:gd name="connsiteX5" fmla="*/ 1802418 w 2474690"/>
                <a:gd name="connsiteY5" fmla="*/ 1429011 h 1429011"/>
                <a:gd name="connsiteX6" fmla="*/ 672121 w 2474690"/>
                <a:gd name="connsiteY6" fmla="*/ 1429011 h 1429011"/>
                <a:gd name="connsiteX7" fmla="*/ 0 w 2474690"/>
                <a:gd name="connsiteY7" fmla="*/ 756890 h 1429011"/>
                <a:gd name="connsiteX8" fmla="*/ 0 w 2474690"/>
                <a:gd name="connsiteY8" fmla="*/ 672121 h 1429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74690" h="1429011">
                  <a:moveTo>
                    <a:pt x="0" y="672121"/>
                  </a:moveTo>
                  <a:cubicBezTo>
                    <a:pt x="0" y="300919"/>
                    <a:pt x="300919" y="0"/>
                    <a:pt x="672121" y="0"/>
                  </a:cubicBezTo>
                  <a:lnTo>
                    <a:pt x="2473613" y="3175"/>
                  </a:lnTo>
                  <a:cubicBezTo>
                    <a:pt x="2475245" y="1270"/>
                    <a:pt x="2474539" y="300919"/>
                    <a:pt x="2474539" y="672121"/>
                  </a:cubicBezTo>
                  <a:lnTo>
                    <a:pt x="2474539" y="756890"/>
                  </a:lnTo>
                  <a:cubicBezTo>
                    <a:pt x="2474539" y="1128092"/>
                    <a:pt x="2173620" y="1429011"/>
                    <a:pt x="1802418" y="1429011"/>
                  </a:cubicBezTo>
                  <a:lnTo>
                    <a:pt x="672121" y="1429011"/>
                  </a:lnTo>
                  <a:cubicBezTo>
                    <a:pt x="300919" y="1429011"/>
                    <a:pt x="0" y="1128092"/>
                    <a:pt x="0" y="756890"/>
                  </a:cubicBezTo>
                  <a:lnTo>
                    <a:pt x="0" y="67212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Rounded Rectangle 10">
              <a:extLst>
                <a:ext uri="{FF2B5EF4-FFF2-40B4-BE49-F238E27FC236}">
                  <a16:creationId xmlns:a16="http://schemas.microsoft.com/office/drawing/2014/main" id="{45574192-C5A0-6900-820C-81C6A7348A8A}"/>
                </a:ext>
              </a:extLst>
            </p:cNvPr>
            <p:cNvSpPr/>
            <p:nvPr/>
          </p:nvSpPr>
          <p:spPr>
            <a:xfrm>
              <a:off x="1979220" y="4937654"/>
              <a:ext cx="2789734" cy="131920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2"/>
              <a:r>
                <a:rPr lang="fi-FI" sz="1200" b="1" dirty="0">
                  <a:solidFill>
                    <a:schemeClr val="tx1"/>
                  </a:solidFill>
                </a:rPr>
                <a:t>Elokuu</a:t>
              </a:r>
            </a:p>
            <a:p>
              <a:pPr lvl="2"/>
              <a:r>
                <a:rPr lang="fi-FI" sz="1200" dirty="0">
                  <a:solidFill>
                    <a:schemeClr val="tx1"/>
                  </a:solidFill>
                </a:rPr>
                <a:t>Tulevan kauden suunnittelu yhdessä kävijöiden kanssa</a:t>
              </a:r>
            </a:p>
          </p:txBody>
        </p:sp>
      </p:grpSp>
      <p:grpSp>
        <p:nvGrpSpPr>
          <p:cNvPr id="17" name="Ryhmä 16">
            <a:extLst>
              <a:ext uri="{FF2B5EF4-FFF2-40B4-BE49-F238E27FC236}">
                <a16:creationId xmlns:a16="http://schemas.microsoft.com/office/drawing/2014/main" id="{EA2CFB25-11B0-A7E4-E803-ACCD56D34C8C}"/>
              </a:ext>
            </a:extLst>
          </p:cNvPr>
          <p:cNvGrpSpPr/>
          <p:nvPr/>
        </p:nvGrpSpPr>
        <p:grpSpPr>
          <a:xfrm>
            <a:off x="8056156" y="3242972"/>
            <a:ext cx="2640749" cy="1109063"/>
            <a:chOff x="8048177" y="2054131"/>
            <a:chExt cx="2640749" cy="1429011"/>
          </a:xfrm>
        </p:grpSpPr>
        <p:sp>
          <p:nvSpPr>
            <p:cNvPr id="18" name="Suorakulmio: Pyöristetyt kulmat 31">
              <a:extLst>
                <a:ext uri="{FF2B5EF4-FFF2-40B4-BE49-F238E27FC236}">
                  <a16:creationId xmlns:a16="http://schemas.microsoft.com/office/drawing/2014/main" id="{987DA683-75D6-6377-BE38-274470BDC083}"/>
                </a:ext>
              </a:extLst>
            </p:cNvPr>
            <p:cNvSpPr/>
            <p:nvPr/>
          </p:nvSpPr>
          <p:spPr>
            <a:xfrm flipH="1">
              <a:off x="8131206" y="2054131"/>
              <a:ext cx="2474690" cy="1429011"/>
            </a:xfrm>
            <a:custGeom>
              <a:avLst/>
              <a:gdLst>
                <a:gd name="connsiteX0" fmla="*/ 0 w 2474539"/>
                <a:gd name="connsiteY0" fmla="*/ 672121 h 1429011"/>
                <a:gd name="connsiteX1" fmla="*/ 672121 w 2474539"/>
                <a:gd name="connsiteY1" fmla="*/ 0 h 1429011"/>
                <a:gd name="connsiteX2" fmla="*/ 1802418 w 2474539"/>
                <a:gd name="connsiteY2" fmla="*/ 0 h 1429011"/>
                <a:gd name="connsiteX3" fmla="*/ 2474539 w 2474539"/>
                <a:gd name="connsiteY3" fmla="*/ 672121 h 1429011"/>
                <a:gd name="connsiteX4" fmla="*/ 2474539 w 2474539"/>
                <a:gd name="connsiteY4" fmla="*/ 756890 h 1429011"/>
                <a:gd name="connsiteX5" fmla="*/ 1802418 w 2474539"/>
                <a:gd name="connsiteY5" fmla="*/ 1429011 h 1429011"/>
                <a:gd name="connsiteX6" fmla="*/ 672121 w 2474539"/>
                <a:gd name="connsiteY6" fmla="*/ 1429011 h 1429011"/>
                <a:gd name="connsiteX7" fmla="*/ 0 w 2474539"/>
                <a:gd name="connsiteY7" fmla="*/ 756890 h 1429011"/>
                <a:gd name="connsiteX8" fmla="*/ 0 w 2474539"/>
                <a:gd name="connsiteY8" fmla="*/ 672121 h 1429011"/>
                <a:gd name="connsiteX0" fmla="*/ 0 w 2645916"/>
                <a:gd name="connsiteY0" fmla="*/ 672121 h 1429011"/>
                <a:gd name="connsiteX1" fmla="*/ 672121 w 2645916"/>
                <a:gd name="connsiteY1" fmla="*/ 0 h 1429011"/>
                <a:gd name="connsiteX2" fmla="*/ 2483138 w 2645916"/>
                <a:gd name="connsiteY2" fmla="*/ 5080 h 1429011"/>
                <a:gd name="connsiteX3" fmla="*/ 2474539 w 2645916"/>
                <a:gd name="connsiteY3" fmla="*/ 672121 h 1429011"/>
                <a:gd name="connsiteX4" fmla="*/ 2474539 w 2645916"/>
                <a:gd name="connsiteY4" fmla="*/ 756890 h 1429011"/>
                <a:gd name="connsiteX5" fmla="*/ 1802418 w 2645916"/>
                <a:gd name="connsiteY5" fmla="*/ 1429011 h 1429011"/>
                <a:gd name="connsiteX6" fmla="*/ 672121 w 2645916"/>
                <a:gd name="connsiteY6" fmla="*/ 1429011 h 1429011"/>
                <a:gd name="connsiteX7" fmla="*/ 0 w 2645916"/>
                <a:gd name="connsiteY7" fmla="*/ 756890 h 1429011"/>
                <a:gd name="connsiteX8" fmla="*/ 0 w 2645916"/>
                <a:gd name="connsiteY8" fmla="*/ 672121 h 1429011"/>
                <a:gd name="connsiteX0" fmla="*/ 0 w 2638832"/>
                <a:gd name="connsiteY0" fmla="*/ 672121 h 1429011"/>
                <a:gd name="connsiteX1" fmla="*/ 672121 w 2638832"/>
                <a:gd name="connsiteY1" fmla="*/ 0 h 1429011"/>
                <a:gd name="connsiteX2" fmla="*/ 2473613 w 2638832"/>
                <a:gd name="connsiteY2" fmla="*/ 3175 h 1429011"/>
                <a:gd name="connsiteX3" fmla="*/ 2474539 w 2638832"/>
                <a:gd name="connsiteY3" fmla="*/ 672121 h 1429011"/>
                <a:gd name="connsiteX4" fmla="*/ 2474539 w 2638832"/>
                <a:gd name="connsiteY4" fmla="*/ 756890 h 1429011"/>
                <a:gd name="connsiteX5" fmla="*/ 1802418 w 2638832"/>
                <a:gd name="connsiteY5" fmla="*/ 1429011 h 1429011"/>
                <a:gd name="connsiteX6" fmla="*/ 672121 w 2638832"/>
                <a:gd name="connsiteY6" fmla="*/ 1429011 h 1429011"/>
                <a:gd name="connsiteX7" fmla="*/ 0 w 2638832"/>
                <a:gd name="connsiteY7" fmla="*/ 756890 h 1429011"/>
                <a:gd name="connsiteX8" fmla="*/ 0 w 2638832"/>
                <a:gd name="connsiteY8" fmla="*/ 672121 h 1429011"/>
                <a:gd name="connsiteX0" fmla="*/ 0 w 2474690"/>
                <a:gd name="connsiteY0" fmla="*/ 672121 h 1429011"/>
                <a:gd name="connsiteX1" fmla="*/ 672121 w 2474690"/>
                <a:gd name="connsiteY1" fmla="*/ 0 h 1429011"/>
                <a:gd name="connsiteX2" fmla="*/ 2473613 w 2474690"/>
                <a:gd name="connsiteY2" fmla="*/ 3175 h 1429011"/>
                <a:gd name="connsiteX3" fmla="*/ 2474539 w 2474690"/>
                <a:gd name="connsiteY3" fmla="*/ 672121 h 1429011"/>
                <a:gd name="connsiteX4" fmla="*/ 2474539 w 2474690"/>
                <a:gd name="connsiteY4" fmla="*/ 756890 h 1429011"/>
                <a:gd name="connsiteX5" fmla="*/ 1802418 w 2474690"/>
                <a:gd name="connsiteY5" fmla="*/ 1429011 h 1429011"/>
                <a:gd name="connsiteX6" fmla="*/ 672121 w 2474690"/>
                <a:gd name="connsiteY6" fmla="*/ 1429011 h 1429011"/>
                <a:gd name="connsiteX7" fmla="*/ 0 w 2474690"/>
                <a:gd name="connsiteY7" fmla="*/ 756890 h 1429011"/>
                <a:gd name="connsiteX8" fmla="*/ 0 w 2474690"/>
                <a:gd name="connsiteY8" fmla="*/ 672121 h 1429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74690" h="1429011">
                  <a:moveTo>
                    <a:pt x="0" y="672121"/>
                  </a:moveTo>
                  <a:cubicBezTo>
                    <a:pt x="0" y="300919"/>
                    <a:pt x="300919" y="0"/>
                    <a:pt x="672121" y="0"/>
                  </a:cubicBezTo>
                  <a:lnTo>
                    <a:pt x="2473613" y="3175"/>
                  </a:lnTo>
                  <a:cubicBezTo>
                    <a:pt x="2475245" y="1270"/>
                    <a:pt x="2474539" y="300919"/>
                    <a:pt x="2474539" y="672121"/>
                  </a:cubicBezTo>
                  <a:lnTo>
                    <a:pt x="2474539" y="756890"/>
                  </a:lnTo>
                  <a:cubicBezTo>
                    <a:pt x="2474539" y="1128092"/>
                    <a:pt x="2173620" y="1429011"/>
                    <a:pt x="1802418" y="1429011"/>
                  </a:cubicBezTo>
                  <a:lnTo>
                    <a:pt x="672121" y="1429011"/>
                  </a:lnTo>
                  <a:cubicBezTo>
                    <a:pt x="300919" y="1429011"/>
                    <a:pt x="0" y="1128092"/>
                    <a:pt x="0" y="756890"/>
                  </a:cubicBezTo>
                  <a:lnTo>
                    <a:pt x="0" y="67212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Rounded Rectangle 8">
              <a:extLst>
                <a:ext uri="{FF2B5EF4-FFF2-40B4-BE49-F238E27FC236}">
                  <a16:creationId xmlns:a16="http://schemas.microsoft.com/office/drawing/2014/main" id="{7FD5D7AA-AF9F-D075-1064-4BE3F849BDF0}"/>
                </a:ext>
              </a:extLst>
            </p:cNvPr>
            <p:cNvSpPr/>
            <p:nvPr/>
          </p:nvSpPr>
          <p:spPr>
            <a:xfrm>
              <a:off x="8048177" y="2109033"/>
              <a:ext cx="2640749" cy="131920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2"/>
              <a:r>
                <a:rPr lang="fi-FI" sz="1200" b="1" dirty="0">
                  <a:solidFill>
                    <a:schemeClr val="tx1"/>
                  </a:solidFill>
                </a:rPr>
                <a:t>Huhtikuu</a:t>
              </a:r>
            </a:p>
            <a:p>
              <a:pPr lvl="2"/>
              <a:r>
                <a:rPr lang="fi-FI" sz="1200" dirty="0">
                  <a:solidFill>
                    <a:schemeClr val="tx1"/>
                  </a:solidFill>
                </a:rPr>
                <a:t>Kävijäkysely</a:t>
              </a:r>
            </a:p>
          </p:txBody>
        </p:sp>
      </p:grpSp>
      <p:sp>
        <p:nvSpPr>
          <p:cNvPr id="20" name="TextBox 16">
            <a:extLst>
              <a:ext uri="{FF2B5EF4-FFF2-40B4-BE49-F238E27FC236}">
                <a16:creationId xmlns:a16="http://schemas.microsoft.com/office/drawing/2014/main" id="{9B42C22B-40F3-3BEA-6E27-AF0D86029DA0}"/>
              </a:ext>
            </a:extLst>
          </p:cNvPr>
          <p:cNvSpPr txBox="1"/>
          <p:nvPr/>
        </p:nvSpPr>
        <p:spPr>
          <a:xfrm>
            <a:off x="7973126" y="828944"/>
            <a:ext cx="2640749" cy="4797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i-FI" sz="1200" b="1" i="1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Jatkuvan palautteen keräämisen malli läpi vuoden</a:t>
            </a:r>
          </a:p>
        </p:txBody>
      </p:sp>
      <p:cxnSp>
        <p:nvCxnSpPr>
          <p:cNvPr id="23" name="Suora yhdysviiva 22">
            <a:extLst>
              <a:ext uri="{FF2B5EF4-FFF2-40B4-BE49-F238E27FC236}">
                <a16:creationId xmlns:a16="http://schemas.microsoft.com/office/drawing/2014/main" id="{83A0E029-5E47-6467-7080-6069C0DD267D}"/>
              </a:ext>
            </a:extLst>
          </p:cNvPr>
          <p:cNvCxnSpPr>
            <a:cxnSpLocks/>
          </p:cNvCxnSpPr>
          <p:nvPr/>
        </p:nvCxnSpPr>
        <p:spPr>
          <a:xfrm flipV="1">
            <a:off x="7747079" y="1338726"/>
            <a:ext cx="301096" cy="240653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uora yhdysviiva 26">
            <a:extLst>
              <a:ext uri="{FF2B5EF4-FFF2-40B4-BE49-F238E27FC236}">
                <a16:creationId xmlns:a16="http://schemas.microsoft.com/office/drawing/2014/main" id="{90E86AA4-F1FE-1DB0-DEE4-0ABFAD0003B6}"/>
              </a:ext>
            </a:extLst>
          </p:cNvPr>
          <p:cNvCxnSpPr>
            <a:cxnSpLocks/>
          </p:cNvCxnSpPr>
          <p:nvPr/>
        </p:nvCxnSpPr>
        <p:spPr>
          <a:xfrm>
            <a:off x="8048175" y="1338726"/>
            <a:ext cx="2482669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Kuva 57" descr="Kippis tasaisella täytöllä">
            <a:extLst>
              <a:ext uri="{FF2B5EF4-FFF2-40B4-BE49-F238E27FC236}">
                <a16:creationId xmlns:a16="http://schemas.microsoft.com/office/drawing/2014/main" id="{60485315-8FC6-C04C-3EB2-2C2FD6176A0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850002" y="3517538"/>
            <a:ext cx="542128" cy="542128"/>
          </a:xfrm>
          <a:prstGeom prst="rect">
            <a:avLst/>
          </a:prstGeom>
        </p:spPr>
      </p:pic>
      <p:pic>
        <p:nvPicPr>
          <p:cNvPr id="64" name="Kuva 63" descr="Käyttäjät tasaisella täytöllä">
            <a:extLst>
              <a:ext uri="{FF2B5EF4-FFF2-40B4-BE49-F238E27FC236}">
                <a16:creationId xmlns:a16="http://schemas.microsoft.com/office/drawing/2014/main" id="{A210F7F9-9A98-4F47-3138-EB019E51024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187772" y="624769"/>
            <a:ext cx="579792" cy="579792"/>
          </a:xfrm>
          <a:prstGeom prst="rect">
            <a:avLst/>
          </a:prstGeom>
        </p:spPr>
      </p:pic>
      <p:pic>
        <p:nvPicPr>
          <p:cNvPr id="65" name="Kuva 64" descr="Käyttäjät tasaisella täytöllä">
            <a:extLst>
              <a:ext uri="{FF2B5EF4-FFF2-40B4-BE49-F238E27FC236}">
                <a16:creationId xmlns:a16="http://schemas.microsoft.com/office/drawing/2014/main" id="{3FBC13D5-D1AA-1922-F6C2-DF72F741EDF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442927" y="5225573"/>
            <a:ext cx="579792" cy="579792"/>
          </a:xfrm>
          <a:prstGeom prst="rect">
            <a:avLst/>
          </a:prstGeom>
        </p:spPr>
      </p:pic>
      <p:pic>
        <p:nvPicPr>
          <p:cNvPr id="67" name="Kuva 66" descr="Kirjoituslevy tasaisella täytöllä">
            <a:extLst>
              <a:ext uri="{FF2B5EF4-FFF2-40B4-BE49-F238E27FC236}">
                <a16:creationId xmlns:a16="http://schemas.microsoft.com/office/drawing/2014/main" id="{0D2A9A6F-CDB9-4E44-D1C9-E67DAB73AFE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391637" y="3514190"/>
            <a:ext cx="537538" cy="537538"/>
          </a:xfrm>
          <a:prstGeom prst="rect">
            <a:avLst/>
          </a:prstGeom>
        </p:spPr>
      </p:pic>
      <p:pic>
        <p:nvPicPr>
          <p:cNvPr id="77" name="Kuva 76" descr="Mies ja lapsi tasaisella täytöllä">
            <a:extLst>
              <a:ext uri="{FF2B5EF4-FFF2-40B4-BE49-F238E27FC236}">
                <a16:creationId xmlns:a16="http://schemas.microsoft.com/office/drawing/2014/main" id="{89C06E76-6150-A065-4B7F-09C048E21B9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799147" y="1854037"/>
            <a:ext cx="614923" cy="614923"/>
          </a:xfrm>
          <a:prstGeom prst="rect">
            <a:avLst/>
          </a:prstGeom>
        </p:spPr>
      </p:pic>
      <p:pic>
        <p:nvPicPr>
          <p:cNvPr id="78" name="Kuva 77" descr="Mies ja lapsi tasaisella täytöllä">
            <a:extLst>
              <a:ext uri="{FF2B5EF4-FFF2-40B4-BE49-F238E27FC236}">
                <a16:creationId xmlns:a16="http://schemas.microsoft.com/office/drawing/2014/main" id="{DDAA222C-343C-47E1-AADB-43D99A208E1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352944" y="2184711"/>
            <a:ext cx="614923" cy="61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557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2" descr="Kaksi hymyilevää ihmistä, piirros.">
            <a:extLst>
              <a:ext uri="{FF2B5EF4-FFF2-40B4-BE49-F238E27FC236}">
                <a16:creationId xmlns:a16="http://schemas.microsoft.com/office/drawing/2014/main" id="{2BC218D2-513C-4F7C-8981-7EE2913D8B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89"/>
          <a:stretch/>
        </p:blipFill>
        <p:spPr>
          <a:xfrm>
            <a:off x="4928509" y="2818783"/>
            <a:ext cx="2237533" cy="2474611"/>
          </a:xfrm>
          <a:prstGeom prst="rect">
            <a:avLst/>
          </a:prstGeom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BF1331E3-8929-9283-5773-BC7DC7EB9850}"/>
              </a:ext>
            </a:extLst>
          </p:cNvPr>
          <p:cNvSpPr/>
          <p:nvPr/>
        </p:nvSpPr>
        <p:spPr>
          <a:xfrm>
            <a:off x="520043" y="2214853"/>
            <a:ext cx="4079486" cy="1704834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spcAft>
                <a:spcPts val="1100"/>
              </a:spcAft>
              <a:buNone/>
            </a:pPr>
            <a:r>
              <a:rPr lang="fi-FI" sz="1200" b="1" dirty="0">
                <a:solidFill>
                  <a:schemeClr val="tx1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Kävijätilastointi </a:t>
            </a:r>
          </a:p>
          <a:p>
            <a:pPr marL="0" indent="0">
              <a:spcAft>
                <a:spcPts val="1100"/>
              </a:spcAft>
              <a:buNone/>
            </a:pPr>
            <a:r>
              <a:rPr lang="fi-FI" sz="1200" dirty="0">
                <a:solidFill>
                  <a:schemeClr val="tx1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Tilastoidaan päivittäin </a:t>
            </a:r>
            <a:r>
              <a:rPr lang="fi-FI" sz="1200" dirty="0">
                <a:solidFill>
                  <a:schemeClr val="tx1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lasten ja aikuisten määrät erikseen, arvio vieraskielisten määrästä sekä kohtaamispaikkaan jalkautuneiden palveluiden/toimintojen määrä.</a:t>
            </a:r>
            <a:endParaRPr lang="fi-FI" sz="1200" dirty="0">
              <a:solidFill>
                <a:schemeClr val="tx1"/>
              </a:solidFill>
              <a:effectLst/>
              <a:latin typeface="+mj-lt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F31B22F8-43FE-0940-762F-65E5DCE02524}"/>
              </a:ext>
            </a:extLst>
          </p:cNvPr>
          <p:cNvSpPr/>
          <p:nvPr/>
        </p:nvSpPr>
        <p:spPr>
          <a:xfrm>
            <a:off x="520043" y="4056089"/>
            <a:ext cx="4079486" cy="1704834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spcAft>
                <a:spcPts val="1100"/>
              </a:spcAft>
              <a:buNone/>
            </a:pPr>
            <a:r>
              <a:rPr lang="fi-FI" sz="1200" b="1" dirty="0">
                <a:solidFill>
                  <a:schemeClr val="tx1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Vertais-/itsearviointi</a:t>
            </a:r>
            <a:r>
              <a:rPr lang="fi-FI" sz="1200" b="1" dirty="0">
                <a:solidFill>
                  <a:schemeClr val="tx1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spcAft>
                <a:spcPts val="1100"/>
              </a:spcAft>
              <a:buNone/>
            </a:pPr>
            <a:r>
              <a:rPr lang="fi-FI" sz="1200" dirty="0">
                <a:solidFill>
                  <a:schemeClr val="tx1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Kohtaamispaikan </a:t>
            </a:r>
            <a:r>
              <a:rPr lang="fi-FI" sz="1200" dirty="0">
                <a:solidFill>
                  <a:schemeClr val="tx1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ohjaajat</a:t>
            </a:r>
            <a:r>
              <a:rPr lang="fi-FI" sz="1200" dirty="0">
                <a:solidFill>
                  <a:schemeClr val="tx1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 tekevät joka toinen vuosi </a:t>
            </a:r>
            <a:r>
              <a:rPr lang="fi-FI" sz="1200" dirty="0" err="1">
                <a:solidFill>
                  <a:schemeClr val="tx1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LSKL:n</a:t>
            </a:r>
            <a:r>
              <a:rPr lang="fi-FI" sz="1200" dirty="0">
                <a:solidFill>
                  <a:schemeClr val="tx1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 kohtaamispaikan laadunarvioinnin itsearviointina ja joka toinen vuosi kohtaamispaikassa tehdään vertaisarviointi</a:t>
            </a:r>
            <a:r>
              <a:rPr lang="fi-FI" sz="1200" dirty="0">
                <a:solidFill>
                  <a:schemeClr val="tx1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 eli jonkin toisen kohtaamispaikan ohjaajat toteuttavat arvioinnin.</a:t>
            </a:r>
            <a:endParaRPr lang="fi-FI" sz="1200" dirty="0">
              <a:solidFill>
                <a:schemeClr val="tx1"/>
              </a:solidFill>
              <a:effectLst/>
              <a:latin typeface="+mj-lt"/>
              <a:ea typeface="Arial" panose="020B0604020202020204" pitchFamily="34" charset="0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E919ADDC-83B2-ED90-1B9B-16B7A92FDCD7}"/>
              </a:ext>
            </a:extLst>
          </p:cNvPr>
          <p:cNvSpPr/>
          <p:nvPr/>
        </p:nvSpPr>
        <p:spPr>
          <a:xfrm>
            <a:off x="7546376" y="2214853"/>
            <a:ext cx="4079486" cy="1704834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spcAft>
                <a:spcPts val="1100"/>
              </a:spcAft>
              <a:buNone/>
            </a:pPr>
            <a:r>
              <a:rPr lang="fi-FI" sz="1200" b="1" dirty="0">
                <a:solidFill>
                  <a:schemeClr val="tx1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Kävijäkysely</a:t>
            </a:r>
          </a:p>
          <a:p>
            <a:pPr marL="0" indent="0">
              <a:spcAft>
                <a:spcPts val="1100"/>
              </a:spcAft>
              <a:buNone/>
            </a:pPr>
            <a:r>
              <a:rPr lang="fi-FI" sz="1200" dirty="0">
                <a:solidFill>
                  <a:schemeClr val="tx1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Kävijäkysel</a:t>
            </a:r>
            <a:r>
              <a:rPr lang="fi-FI" sz="1200" dirty="0">
                <a:solidFill>
                  <a:schemeClr val="tx1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y tehdään jokaisessa kohtaamispaikassa vuosittain.</a:t>
            </a:r>
            <a:endParaRPr lang="fi-FI" sz="1200" dirty="0">
              <a:solidFill>
                <a:schemeClr val="tx1"/>
              </a:solidFill>
              <a:effectLst/>
              <a:latin typeface="+mj-lt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5AF97CAB-EE2E-B8C2-D4C7-B85ED60A0822}"/>
              </a:ext>
            </a:extLst>
          </p:cNvPr>
          <p:cNvSpPr/>
          <p:nvPr/>
        </p:nvSpPr>
        <p:spPr>
          <a:xfrm>
            <a:off x="7546376" y="4056089"/>
            <a:ext cx="4079486" cy="1704834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spcAft>
                <a:spcPts val="1100"/>
              </a:spcAft>
              <a:buNone/>
            </a:pPr>
            <a:r>
              <a:rPr lang="fi-FI" sz="1200" b="1" dirty="0">
                <a:solidFill>
                  <a:schemeClr val="tx1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Yhteistyökumppanikysely</a:t>
            </a:r>
          </a:p>
          <a:p>
            <a:pPr marL="0" indent="0">
              <a:spcAft>
                <a:spcPts val="1100"/>
              </a:spcAft>
              <a:buNone/>
            </a:pPr>
            <a:r>
              <a:rPr lang="fi-FI" sz="1200" dirty="0">
                <a:solidFill>
                  <a:schemeClr val="tx1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Yhteistyökumppanikysely tehdään kohtaamispaikkaverkostoittain joka vuosi. </a:t>
            </a:r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29F4061D-C506-4292-85A8-0857A3CA6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874" y="742950"/>
            <a:ext cx="9955306" cy="1253270"/>
          </a:xfrm>
        </p:spPr>
        <p:txBody>
          <a:bodyPr/>
          <a:lstStyle/>
          <a:p>
            <a:r>
              <a:rPr lang="fi-FI" dirty="0"/>
              <a:t>Kohtaamispaikan seurannan ja arvioinnin malli</a:t>
            </a:r>
            <a:endParaRPr lang="fi-FI" dirty="0">
              <a:solidFill>
                <a:schemeClr val="accent2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4ABC14B-894E-4403-A753-EFD3EA3A8E06}"/>
              </a:ext>
            </a:extLst>
          </p:cNvPr>
          <p:cNvSpPr/>
          <p:nvPr/>
        </p:nvSpPr>
        <p:spPr>
          <a:xfrm>
            <a:off x="4512610" y="2380158"/>
            <a:ext cx="3120684" cy="3120684"/>
          </a:xfrm>
          <a:prstGeom prst="ellipse">
            <a:avLst/>
          </a:prstGeom>
          <a:noFill/>
          <a:ln w="1270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5748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llipsi 20">
            <a:extLst>
              <a:ext uri="{FF2B5EF4-FFF2-40B4-BE49-F238E27FC236}">
                <a16:creationId xmlns:a16="http://schemas.microsoft.com/office/drawing/2014/main" id="{DE5B489C-2ECA-EB6F-CD4D-CC069DFA3110}"/>
              </a:ext>
            </a:extLst>
          </p:cNvPr>
          <p:cNvSpPr/>
          <p:nvPr/>
        </p:nvSpPr>
        <p:spPr>
          <a:xfrm>
            <a:off x="3563300" y="908713"/>
            <a:ext cx="4990347" cy="4990347"/>
          </a:xfrm>
          <a:prstGeom prst="ellipse">
            <a:avLst/>
          </a:prstGeom>
          <a:noFill/>
          <a:ln w="19050">
            <a:solidFill>
              <a:schemeClr val="bg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aphicFrame>
        <p:nvGraphicFramePr>
          <p:cNvPr id="15" name="Kaaviokuva 14">
            <a:extLst>
              <a:ext uri="{FF2B5EF4-FFF2-40B4-BE49-F238E27FC236}">
                <a16:creationId xmlns:a16="http://schemas.microsoft.com/office/drawing/2014/main" id="{4A9AB460-D464-CB5A-6CEB-7BBE3AF3F6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564584"/>
              </p:ext>
            </p:extLst>
          </p:nvPr>
        </p:nvGraphicFramePr>
        <p:xfrm>
          <a:off x="2482137" y="1019662"/>
          <a:ext cx="7152673" cy="47684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Kuva 22" descr="Kaksi hymyilevää ihmistä, piirros.">
            <a:extLst>
              <a:ext uri="{FF2B5EF4-FFF2-40B4-BE49-F238E27FC236}">
                <a16:creationId xmlns:a16="http://schemas.microsoft.com/office/drawing/2014/main" id="{49AF7619-7451-4D9C-C6C2-278715148AC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89"/>
          <a:stretch/>
        </p:blipFill>
        <p:spPr>
          <a:xfrm>
            <a:off x="4979618" y="1854037"/>
            <a:ext cx="2172521" cy="2402711"/>
          </a:xfrm>
          <a:prstGeom prst="rect">
            <a:avLst/>
          </a:prstGeom>
        </p:spPr>
      </p:pic>
      <p:sp>
        <p:nvSpPr>
          <p:cNvPr id="20" name="TextBox 16">
            <a:extLst>
              <a:ext uri="{FF2B5EF4-FFF2-40B4-BE49-F238E27FC236}">
                <a16:creationId xmlns:a16="http://schemas.microsoft.com/office/drawing/2014/main" id="{9B42C22B-40F3-3BEA-6E27-AF0D86029DA0}"/>
              </a:ext>
            </a:extLst>
          </p:cNvPr>
          <p:cNvSpPr txBox="1"/>
          <p:nvPr/>
        </p:nvSpPr>
        <p:spPr>
          <a:xfrm>
            <a:off x="1613427" y="659712"/>
            <a:ext cx="2640749" cy="4797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i-FI" sz="1200" b="1" i="1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Kävijätilastointi päivittäin läpi vuoden</a:t>
            </a:r>
          </a:p>
        </p:txBody>
      </p:sp>
      <p:cxnSp>
        <p:nvCxnSpPr>
          <p:cNvPr id="23" name="Suora yhdysviiva 22">
            <a:extLst>
              <a:ext uri="{FF2B5EF4-FFF2-40B4-BE49-F238E27FC236}">
                <a16:creationId xmlns:a16="http://schemas.microsoft.com/office/drawing/2014/main" id="{83A0E029-5E47-6467-7080-6069C0DD267D}"/>
              </a:ext>
            </a:extLst>
          </p:cNvPr>
          <p:cNvCxnSpPr>
            <a:cxnSpLocks/>
          </p:cNvCxnSpPr>
          <p:nvPr/>
        </p:nvCxnSpPr>
        <p:spPr>
          <a:xfrm flipH="1" flipV="1">
            <a:off x="4159576" y="1169494"/>
            <a:ext cx="397325" cy="234831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uora yhdysviiva 26">
            <a:extLst>
              <a:ext uri="{FF2B5EF4-FFF2-40B4-BE49-F238E27FC236}">
                <a16:creationId xmlns:a16="http://schemas.microsoft.com/office/drawing/2014/main" id="{90E86AA4-F1FE-1DB0-DEE4-0ABFAD0003B6}"/>
              </a:ext>
            </a:extLst>
          </p:cNvPr>
          <p:cNvCxnSpPr>
            <a:cxnSpLocks/>
          </p:cNvCxnSpPr>
          <p:nvPr/>
        </p:nvCxnSpPr>
        <p:spPr>
          <a:xfrm>
            <a:off x="1688476" y="1169494"/>
            <a:ext cx="2482669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kstiruutu 2">
            <a:extLst>
              <a:ext uri="{FF2B5EF4-FFF2-40B4-BE49-F238E27FC236}">
                <a16:creationId xmlns:a16="http://schemas.microsoft.com/office/drawing/2014/main" id="{0A70B3E0-598D-198B-A02F-4BBA8E15B883}"/>
              </a:ext>
            </a:extLst>
          </p:cNvPr>
          <p:cNvSpPr txBox="1"/>
          <p:nvPr/>
        </p:nvSpPr>
        <p:spPr>
          <a:xfrm>
            <a:off x="4692622" y="4006766"/>
            <a:ext cx="268453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fi-FI" sz="2000" b="1" dirty="0"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Kohtaamispaikan s</a:t>
            </a:r>
            <a:r>
              <a:rPr lang="fi-FI" sz="2000" b="1" dirty="0">
                <a:solidFill>
                  <a:schemeClr val="tx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eurannan ja arvioinnin</a:t>
            </a:r>
            <a:br>
              <a:rPr lang="fi-FI" sz="2000" b="1" dirty="0">
                <a:solidFill>
                  <a:schemeClr val="tx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fi-FI" sz="2000" b="1" dirty="0">
                <a:solidFill>
                  <a:schemeClr val="tx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vuosikello</a:t>
            </a:r>
            <a:endParaRPr lang="fi-FI" sz="2000" b="1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5" name="Ryhmä 4">
            <a:extLst>
              <a:ext uri="{FF2B5EF4-FFF2-40B4-BE49-F238E27FC236}">
                <a16:creationId xmlns:a16="http://schemas.microsoft.com/office/drawing/2014/main" id="{9BA3737E-2612-BF9E-CAD3-E01C8B2ED332}"/>
              </a:ext>
            </a:extLst>
          </p:cNvPr>
          <p:cNvGrpSpPr/>
          <p:nvPr/>
        </p:nvGrpSpPr>
        <p:grpSpPr>
          <a:xfrm>
            <a:off x="1269999" y="3429000"/>
            <a:ext cx="2813585" cy="1308100"/>
            <a:chOff x="1955368" y="4882752"/>
            <a:chExt cx="2813585" cy="1429011"/>
          </a:xfrm>
        </p:grpSpPr>
        <p:sp>
          <p:nvSpPr>
            <p:cNvPr id="7" name="Suorakulmio: Pyöristetyt kulmat 31">
              <a:extLst>
                <a:ext uri="{FF2B5EF4-FFF2-40B4-BE49-F238E27FC236}">
                  <a16:creationId xmlns:a16="http://schemas.microsoft.com/office/drawing/2014/main" id="{09244657-B83E-D685-9D3B-BEB05CD52417}"/>
                </a:ext>
              </a:extLst>
            </p:cNvPr>
            <p:cNvSpPr/>
            <p:nvPr/>
          </p:nvSpPr>
          <p:spPr>
            <a:xfrm>
              <a:off x="2211233" y="4882752"/>
              <a:ext cx="2474690" cy="1429011"/>
            </a:xfrm>
            <a:custGeom>
              <a:avLst/>
              <a:gdLst>
                <a:gd name="connsiteX0" fmla="*/ 0 w 2474539"/>
                <a:gd name="connsiteY0" fmla="*/ 672121 h 1429011"/>
                <a:gd name="connsiteX1" fmla="*/ 672121 w 2474539"/>
                <a:gd name="connsiteY1" fmla="*/ 0 h 1429011"/>
                <a:gd name="connsiteX2" fmla="*/ 1802418 w 2474539"/>
                <a:gd name="connsiteY2" fmla="*/ 0 h 1429011"/>
                <a:gd name="connsiteX3" fmla="*/ 2474539 w 2474539"/>
                <a:gd name="connsiteY3" fmla="*/ 672121 h 1429011"/>
                <a:gd name="connsiteX4" fmla="*/ 2474539 w 2474539"/>
                <a:gd name="connsiteY4" fmla="*/ 756890 h 1429011"/>
                <a:gd name="connsiteX5" fmla="*/ 1802418 w 2474539"/>
                <a:gd name="connsiteY5" fmla="*/ 1429011 h 1429011"/>
                <a:gd name="connsiteX6" fmla="*/ 672121 w 2474539"/>
                <a:gd name="connsiteY6" fmla="*/ 1429011 h 1429011"/>
                <a:gd name="connsiteX7" fmla="*/ 0 w 2474539"/>
                <a:gd name="connsiteY7" fmla="*/ 756890 h 1429011"/>
                <a:gd name="connsiteX8" fmla="*/ 0 w 2474539"/>
                <a:gd name="connsiteY8" fmla="*/ 672121 h 1429011"/>
                <a:gd name="connsiteX0" fmla="*/ 0 w 2645916"/>
                <a:gd name="connsiteY0" fmla="*/ 672121 h 1429011"/>
                <a:gd name="connsiteX1" fmla="*/ 672121 w 2645916"/>
                <a:gd name="connsiteY1" fmla="*/ 0 h 1429011"/>
                <a:gd name="connsiteX2" fmla="*/ 2483138 w 2645916"/>
                <a:gd name="connsiteY2" fmla="*/ 5080 h 1429011"/>
                <a:gd name="connsiteX3" fmla="*/ 2474539 w 2645916"/>
                <a:gd name="connsiteY3" fmla="*/ 672121 h 1429011"/>
                <a:gd name="connsiteX4" fmla="*/ 2474539 w 2645916"/>
                <a:gd name="connsiteY4" fmla="*/ 756890 h 1429011"/>
                <a:gd name="connsiteX5" fmla="*/ 1802418 w 2645916"/>
                <a:gd name="connsiteY5" fmla="*/ 1429011 h 1429011"/>
                <a:gd name="connsiteX6" fmla="*/ 672121 w 2645916"/>
                <a:gd name="connsiteY6" fmla="*/ 1429011 h 1429011"/>
                <a:gd name="connsiteX7" fmla="*/ 0 w 2645916"/>
                <a:gd name="connsiteY7" fmla="*/ 756890 h 1429011"/>
                <a:gd name="connsiteX8" fmla="*/ 0 w 2645916"/>
                <a:gd name="connsiteY8" fmla="*/ 672121 h 1429011"/>
                <a:gd name="connsiteX0" fmla="*/ 0 w 2638832"/>
                <a:gd name="connsiteY0" fmla="*/ 672121 h 1429011"/>
                <a:gd name="connsiteX1" fmla="*/ 672121 w 2638832"/>
                <a:gd name="connsiteY1" fmla="*/ 0 h 1429011"/>
                <a:gd name="connsiteX2" fmla="*/ 2473613 w 2638832"/>
                <a:gd name="connsiteY2" fmla="*/ 3175 h 1429011"/>
                <a:gd name="connsiteX3" fmla="*/ 2474539 w 2638832"/>
                <a:gd name="connsiteY3" fmla="*/ 672121 h 1429011"/>
                <a:gd name="connsiteX4" fmla="*/ 2474539 w 2638832"/>
                <a:gd name="connsiteY4" fmla="*/ 756890 h 1429011"/>
                <a:gd name="connsiteX5" fmla="*/ 1802418 w 2638832"/>
                <a:gd name="connsiteY5" fmla="*/ 1429011 h 1429011"/>
                <a:gd name="connsiteX6" fmla="*/ 672121 w 2638832"/>
                <a:gd name="connsiteY6" fmla="*/ 1429011 h 1429011"/>
                <a:gd name="connsiteX7" fmla="*/ 0 w 2638832"/>
                <a:gd name="connsiteY7" fmla="*/ 756890 h 1429011"/>
                <a:gd name="connsiteX8" fmla="*/ 0 w 2638832"/>
                <a:gd name="connsiteY8" fmla="*/ 672121 h 1429011"/>
                <a:gd name="connsiteX0" fmla="*/ 0 w 2474690"/>
                <a:gd name="connsiteY0" fmla="*/ 672121 h 1429011"/>
                <a:gd name="connsiteX1" fmla="*/ 672121 w 2474690"/>
                <a:gd name="connsiteY1" fmla="*/ 0 h 1429011"/>
                <a:gd name="connsiteX2" fmla="*/ 2473613 w 2474690"/>
                <a:gd name="connsiteY2" fmla="*/ 3175 h 1429011"/>
                <a:gd name="connsiteX3" fmla="*/ 2474539 w 2474690"/>
                <a:gd name="connsiteY3" fmla="*/ 672121 h 1429011"/>
                <a:gd name="connsiteX4" fmla="*/ 2474539 w 2474690"/>
                <a:gd name="connsiteY4" fmla="*/ 756890 h 1429011"/>
                <a:gd name="connsiteX5" fmla="*/ 1802418 w 2474690"/>
                <a:gd name="connsiteY5" fmla="*/ 1429011 h 1429011"/>
                <a:gd name="connsiteX6" fmla="*/ 672121 w 2474690"/>
                <a:gd name="connsiteY6" fmla="*/ 1429011 h 1429011"/>
                <a:gd name="connsiteX7" fmla="*/ 0 w 2474690"/>
                <a:gd name="connsiteY7" fmla="*/ 756890 h 1429011"/>
                <a:gd name="connsiteX8" fmla="*/ 0 w 2474690"/>
                <a:gd name="connsiteY8" fmla="*/ 672121 h 1429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74690" h="1429011">
                  <a:moveTo>
                    <a:pt x="0" y="672121"/>
                  </a:moveTo>
                  <a:cubicBezTo>
                    <a:pt x="0" y="300919"/>
                    <a:pt x="300919" y="0"/>
                    <a:pt x="672121" y="0"/>
                  </a:cubicBezTo>
                  <a:lnTo>
                    <a:pt x="2473613" y="3175"/>
                  </a:lnTo>
                  <a:cubicBezTo>
                    <a:pt x="2475245" y="1270"/>
                    <a:pt x="2474539" y="300919"/>
                    <a:pt x="2474539" y="672121"/>
                  </a:cubicBezTo>
                  <a:lnTo>
                    <a:pt x="2474539" y="756890"/>
                  </a:lnTo>
                  <a:cubicBezTo>
                    <a:pt x="2474539" y="1128092"/>
                    <a:pt x="2173620" y="1429011"/>
                    <a:pt x="1802418" y="1429011"/>
                  </a:cubicBezTo>
                  <a:lnTo>
                    <a:pt x="672121" y="1429011"/>
                  </a:lnTo>
                  <a:cubicBezTo>
                    <a:pt x="300919" y="1429011"/>
                    <a:pt x="0" y="1128092"/>
                    <a:pt x="0" y="756890"/>
                  </a:cubicBezTo>
                  <a:lnTo>
                    <a:pt x="0" y="67212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Rounded Rectangle 10">
              <a:extLst>
                <a:ext uri="{FF2B5EF4-FFF2-40B4-BE49-F238E27FC236}">
                  <a16:creationId xmlns:a16="http://schemas.microsoft.com/office/drawing/2014/main" id="{6C4A50CA-BE3C-1F9B-BA9C-5321708EF72A}"/>
                </a:ext>
              </a:extLst>
            </p:cNvPr>
            <p:cNvSpPr/>
            <p:nvPr/>
          </p:nvSpPr>
          <p:spPr>
            <a:xfrm>
              <a:off x="1955368" y="4937654"/>
              <a:ext cx="2813585" cy="131920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2"/>
              <a:r>
                <a:rPr lang="fi-FI" sz="1200" b="1" dirty="0">
                  <a:solidFill>
                    <a:schemeClr val="tx1"/>
                  </a:solidFill>
                </a:rPr>
                <a:t>Lokakuu</a:t>
              </a:r>
            </a:p>
            <a:p>
              <a:pPr lvl="2"/>
              <a:r>
                <a:rPr lang="fi-FI" sz="1200" dirty="0">
                  <a:solidFill>
                    <a:schemeClr val="tx1"/>
                  </a:solidFill>
                </a:rPr>
                <a:t>Itse/vertaisarviointi</a:t>
              </a:r>
            </a:p>
          </p:txBody>
        </p:sp>
      </p:grpSp>
      <p:grpSp>
        <p:nvGrpSpPr>
          <p:cNvPr id="22" name="Ryhmä 21">
            <a:extLst>
              <a:ext uri="{FF2B5EF4-FFF2-40B4-BE49-F238E27FC236}">
                <a16:creationId xmlns:a16="http://schemas.microsoft.com/office/drawing/2014/main" id="{74C99C89-75AD-7067-E292-8DA9CA89FC4A}"/>
              </a:ext>
            </a:extLst>
          </p:cNvPr>
          <p:cNvGrpSpPr/>
          <p:nvPr/>
        </p:nvGrpSpPr>
        <p:grpSpPr>
          <a:xfrm>
            <a:off x="1323739" y="1624050"/>
            <a:ext cx="2759846" cy="1308100"/>
            <a:chOff x="1890873" y="558277"/>
            <a:chExt cx="2759846" cy="1429011"/>
          </a:xfrm>
        </p:grpSpPr>
        <p:sp>
          <p:nvSpPr>
            <p:cNvPr id="24" name="Suorakulmio: Pyöristetyt kulmat 31">
              <a:extLst>
                <a:ext uri="{FF2B5EF4-FFF2-40B4-BE49-F238E27FC236}">
                  <a16:creationId xmlns:a16="http://schemas.microsoft.com/office/drawing/2014/main" id="{3389F252-4D61-6C51-A810-B467EF40454B}"/>
                </a:ext>
              </a:extLst>
            </p:cNvPr>
            <p:cNvSpPr/>
            <p:nvPr/>
          </p:nvSpPr>
          <p:spPr>
            <a:xfrm flipV="1">
              <a:off x="2092998" y="558277"/>
              <a:ext cx="2474690" cy="1429011"/>
            </a:xfrm>
            <a:custGeom>
              <a:avLst/>
              <a:gdLst>
                <a:gd name="connsiteX0" fmla="*/ 0 w 2474539"/>
                <a:gd name="connsiteY0" fmla="*/ 672121 h 1429011"/>
                <a:gd name="connsiteX1" fmla="*/ 672121 w 2474539"/>
                <a:gd name="connsiteY1" fmla="*/ 0 h 1429011"/>
                <a:gd name="connsiteX2" fmla="*/ 1802418 w 2474539"/>
                <a:gd name="connsiteY2" fmla="*/ 0 h 1429011"/>
                <a:gd name="connsiteX3" fmla="*/ 2474539 w 2474539"/>
                <a:gd name="connsiteY3" fmla="*/ 672121 h 1429011"/>
                <a:gd name="connsiteX4" fmla="*/ 2474539 w 2474539"/>
                <a:gd name="connsiteY4" fmla="*/ 756890 h 1429011"/>
                <a:gd name="connsiteX5" fmla="*/ 1802418 w 2474539"/>
                <a:gd name="connsiteY5" fmla="*/ 1429011 h 1429011"/>
                <a:gd name="connsiteX6" fmla="*/ 672121 w 2474539"/>
                <a:gd name="connsiteY6" fmla="*/ 1429011 h 1429011"/>
                <a:gd name="connsiteX7" fmla="*/ 0 w 2474539"/>
                <a:gd name="connsiteY7" fmla="*/ 756890 h 1429011"/>
                <a:gd name="connsiteX8" fmla="*/ 0 w 2474539"/>
                <a:gd name="connsiteY8" fmla="*/ 672121 h 1429011"/>
                <a:gd name="connsiteX0" fmla="*/ 0 w 2645916"/>
                <a:gd name="connsiteY0" fmla="*/ 672121 h 1429011"/>
                <a:gd name="connsiteX1" fmla="*/ 672121 w 2645916"/>
                <a:gd name="connsiteY1" fmla="*/ 0 h 1429011"/>
                <a:gd name="connsiteX2" fmla="*/ 2483138 w 2645916"/>
                <a:gd name="connsiteY2" fmla="*/ 5080 h 1429011"/>
                <a:gd name="connsiteX3" fmla="*/ 2474539 w 2645916"/>
                <a:gd name="connsiteY3" fmla="*/ 672121 h 1429011"/>
                <a:gd name="connsiteX4" fmla="*/ 2474539 w 2645916"/>
                <a:gd name="connsiteY4" fmla="*/ 756890 h 1429011"/>
                <a:gd name="connsiteX5" fmla="*/ 1802418 w 2645916"/>
                <a:gd name="connsiteY5" fmla="*/ 1429011 h 1429011"/>
                <a:gd name="connsiteX6" fmla="*/ 672121 w 2645916"/>
                <a:gd name="connsiteY6" fmla="*/ 1429011 h 1429011"/>
                <a:gd name="connsiteX7" fmla="*/ 0 w 2645916"/>
                <a:gd name="connsiteY7" fmla="*/ 756890 h 1429011"/>
                <a:gd name="connsiteX8" fmla="*/ 0 w 2645916"/>
                <a:gd name="connsiteY8" fmla="*/ 672121 h 1429011"/>
                <a:gd name="connsiteX0" fmla="*/ 0 w 2638832"/>
                <a:gd name="connsiteY0" fmla="*/ 672121 h 1429011"/>
                <a:gd name="connsiteX1" fmla="*/ 672121 w 2638832"/>
                <a:gd name="connsiteY1" fmla="*/ 0 h 1429011"/>
                <a:gd name="connsiteX2" fmla="*/ 2473613 w 2638832"/>
                <a:gd name="connsiteY2" fmla="*/ 3175 h 1429011"/>
                <a:gd name="connsiteX3" fmla="*/ 2474539 w 2638832"/>
                <a:gd name="connsiteY3" fmla="*/ 672121 h 1429011"/>
                <a:gd name="connsiteX4" fmla="*/ 2474539 w 2638832"/>
                <a:gd name="connsiteY4" fmla="*/ 756890 h 1429011"/>
                <a:gd name="connsiteX5" fmla="*/ 1802418 w 2638832"/>
                <a:gd name="connsiteY5" fmla="*/ 1429011 h 1429011"/>
                <a:gd name="connsiteX6" fmla="*/ 672121 w 2638832"/>
                <a:gd name="connsiteY6" fmla="*/ 1429011 h 1429011"/>
                <a:gd name="connsiteX7" fmla="*/ 0 w 2638832"/>
                <a:gd name="connsiteY7" fmla="*/ 756890 h 1429011"/>
                <a:gd name="connsiteX8" fmla="*/ 0 w 2638832"/>
                <a:gd name="connsiteY8" fmla="*/ 672121 h 1429011"/>
                <a:gd name="connsiteX0" fmla="*/ 0 w 2474690"/>
                <a:gd name="connsiteY0" fmla="*/ 672121 h 1429011"/>
                <a:gd name="connsiteX1" fmla="*/ 672121 w 2474690"/>
                <a:gd name="connsiteY1" fmla="*/ 0 h 1429011"/>
                <a:gd name="connsiteX2" fmla="*/ 2473613 w 2474690"/>
                <a:gd name="connsiteY2" fmla="*/ 3175 h 1429011"/>
                <a:gd name="connsiteX3" fmla="*/ 2474539 w 2474690"/>
                <a:gd name="connsiteY3" fmla="*/ 672121 h 1429011"/>
                <a:gd name="connsiteX4" fmla="*/ 2474539 w 2474690"/>
                <a:gd name="connsiteY4" fmla="*/ 756890 h 1429011"/>
                <a:gd name="connsiteX5" fmla="*/ 1802418 w 2474690"/>
                <a:gd name="connsiteY5" fmla="*/ 1429011 h 1429011"/>
                <a:gd name="connsiteX6" fmla="*/ 672121 w 2474690"/>
                <a:gd name="connsiteY6" fmla="*/ 1429011 h 1429011"/>
                <a:gd name="connsiteX7" fmla="*/ 0 w 2474690"/>
                <a:gd name="connsiteY7" fmla="*/ 756890 h 1429011"/>
                <a:gd name="connsiteX8" fmla="*/ 0 w 2474690"/>
                <a:gd name="connsiteY8" fmla="*/ 672121 h 1429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74690" h="1429011">
                  <a:moveTo>
                    <a:pt x="0" y="672121"/>
                  </a:moveTo>
                  <a:cubicBezTo>
                    <a:pt x="0" y="300919"/>
                    <a:pt x="300919" y="0"/>
                    <a:pt x="672121" y="0"/>
                  </a:cubicBezTo>
                  <a:lnTo>
                    <a:pt x="2473613" y="3175"/>
                  </a:lnTo>
                  <a:cubicBezTo>
                    <a:pt x="2475245" y="1270"/>
                    <a:pt x="2474539" y="300919"/>
                    <a:pt x="2474539" y="672121"/>
                  </a:cubicBezTo>
                  <a:lnTo>
                    <a:pt x="2474539" y="756890"/>
                  </a:lnTo>
                  <a:cubicBezTo>
                    <a:pt x="2474539" y="1128092"/>
                    <a:pt x="2173620" y="1429011"/>
                    <a:pt x="1802418" y="1429011"/>
                  </a:cubicBezTo>
                  <a:lnTo>
                    <a:pt x="672121" y="1429011"/>
                  </a:lnTo>
                  <a:cubicBezTo>
                    <a:pt x="300919" y="1429011"/>
                    <a:pt x="0" y="1128092"/>
                    <a:pt x="0" y="756890"/>
                  </a:cubicBezTo>
                  <a:lnTo>
                    <a:pt x="0" y="67212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5" name="Rounded Rectangle 11">
              <a:extLst>
                <a:ext uri="{FF2B5EF4-FFF2-40B4-BE49-F238E27FC236}">
                  <a16:creationId xmlns:a16="http://schemas.microsoft.com/office/drawing/2014/main" id="{3A3CBE79-A87C-686F-16BF-8B5D5B816080}"/>
                </a:ext>
              </a:extLst>
            </p:cNvPr>
            <p:cNvSpPr/>
            <p:nvPr/>
          </p:nvSpPr>
          <p:spPr>
            <a:xfrm>
              <a:off x="1890873" y="613179"/>
              <a:ext cx="2759846" cy="131920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2"/>
              <a:r>
                <a:rPr lang="fi-FI" sz="1200" b="1" dirty="0">
                  <a:solidFill>
                    <a:schemeClr val="tx1"/>
                  </a:solidFill>
                </a:rPr>
                <a:t>Marraskuu</a:t>
              </a:r>
            </a:p>
            <a:p>
              <a:pPr lvl="2"/>
              <a:r>
                <a:rPr lang="fi-FI" sz="1200" dirty="0">
                  <a:solidFill>
                    <a:schemeClr val="tx1"/>
                  </a:solidFill>
                </a:rPr>
                <a:t>Yhteistyö-kumppanikysely</a:t>
              </a:r>
            </a:p>
          </p:txBody>
        </p:sp>
      </p:grpSp>
      <p:grpSp>
        <p:nvGrpSpPr>
          <p:cNvPr id="26" name="Ryhmä 25">
            <a:extLst>
              <a:ext uri="{FF2B5EF4-FFF2-40B4-BE49-F238E27FC236}">
                <a16:creationId xmlns:a16="http://schemas.microsoft.com/office/drawing/2014/main" id="{5CD7025D-350E-C338-5765-40B66B183573}"/>
              </a:ext>
            </a:extLst>
          </p:cNvPr>
          <p:cNvGrpSpPr/>
          <p:nvPr/>
        </p:nvGrpSpPr>
        <p:grpSpPr>
          <a:xfrm flipH="1">
            <a:off x="8158254" y="3441018"/>
            <a:ext cx="2557718" cy="1308100"/>
            <a:chOff x="2128205" y="4882752"/>
            <a:chExt cx="2557718" cy="1429011"/>
          </a:xfrm>
        </p:grpSpPr>
        <p:sp>
          <p:nvSpPr>
            <p:cNvPr id="28" name="Suorakulmio: Pyöristetyt kulmat 31">
              <a:extLst>
                <a:ext uri="{FF2B5EF4-FFF2-40B4-BE49-F238E27FC236}">
                  <a16:creationId xmlns:a16="http://schemas.microsoft.com/office/drawing/2014/main" id="{D5C11F07-D402-D645-C48A-6A7A30F8D504}"/>
                </a:ext>
              </a:extLst>
            </p:cNvPr>
            <p:cNvSpPr/>
            <p:nvPr/>
          </p:nvSpPr>
          <p:spPr>
            <a:xfrm>
              <a:off x="2211233" y="4882752"/>
              <a:ext cx="2474690" cy="1429011"/>
            </a:xfrm>
            <a:custGeom>
              <a:avLst/>
              <a:gdLst>
                <a:gd name="connsiteX0" fmla="*/ 0 w 2474539"/>
                <a:gd name="connsiteY0" fmla="*/ 672121 h 1429011"/>
                <a:gd name="connsiteX1" fmla="*/ 672121 w 2474539"/>
                <a:gd name="connsiteY1" fmla="*/ 0 h 1429011"/>
                <a:gd name="connsiteX2" fmla="*/ 1802418 w 2474539"/>
                <a:gd name="connsiteY2" fmla="*/ 0 h 1429011"/>
                <a:gd name="connsiteX3" fmla="*/ 2474539 w 2474539"/>
                <a:gd name="connsiteY3" fmla="*/ 672121 h 1429011"/>
                <a:gd name="connsiteX4" fmla="*/ 2474539 w 2474539"/>
                <a:gd name="connsiteY4" fmla="*/ 756890 h 1429011"/>
                <a:gd name="connsiteX5" fmla="*/ 1802418 w 2474539"/>
                <a:gd name="connsiteY5" fmla="*/ 1429011 h 1429011"/>
                <a:gd name="connsiteX6" fmla="*/ 672121 w 2474539"/>
                <a:gd name="connsiteY6" fmla="*/ 1429011 h 1429011"/>
                <a:gd name="connsiteX7" fmla="*/ 0 w 2474539"/>
                <a:gd name="connsiteY7" fmla="*/ 756890 h 1429011"/>
                <a:gd name="connsiteX8" fmla="*/ 0 w 2474539"/>
                <a:gd name="connsiteY8" fmla="*/ 672121 h 1429011"/>
                <a:gd name="connsiteX0" fmla="*/ 0 w 2645916"/>
                <a:gd name="connsiteY0" fmla="*/ 672121 h 1429011"/>
                <a:gd name="connsiteX1" fmla="*/ 672121 w 2645916"/>
                <a:gd name="connsiteY1" fmla="*/ 0 h 1429011"/>
                <a:gd name="connsiteX2" fmla="*/ 2483138 w 2645916"/>
                <a:gd name="connsiteY2" fmla="*/ 5080 h 1429011"/>
                <a:gd name="connsiteX3" fmla="*/ 2474539 w 2645916"/>
                <a:gd name="connsiteY3" fmla="*/ 672121 h 1429011"/>
                <a:gd name="connsiteX4" fmla="*/ 2474539 w 2645916"/>
                <a:gd name="connsiteY4" fmla="*/ 756890 h 1429011"/>
                <a:gd name="connsiteX5" fmla="*/ 1802418 w 2645916"/>
                <a:gd name="connsiteY5" fmla="*/ 1429011 h 1429011"/>
                <a:gd name="connsiteX6" fmla="*/ 672121 w 2645916"/>
                <a:gd name="connsiteY6" fmla="*/ 1429011 h 1429011"/>
                <a:gd name="connsiteX7" fmla="*/ 0 w 2645916"/>
                <a:gd name="connsiteY7" fmla="*/ 756890 h 1429011"/>
                <a:gd name="connsiteX8" fmla="*/ 0 w 2645916"/>
                <a:gd name="connsiteY8" fmla="*/ 672121 h 1429011"/>
                <a:gd name="connsiteX0" fmla="*/ 0 w 2638832"/>
                <a:gd name="connsiteY0" fmla="*/ 672121 h 1429011"/>
                <a:gd name="connsiteX1" fmla="*/ 672121 w 2638832"/>
                <a:gd name="connsiteY1" fmla="*/ 0 h 1429011"/>
                <a:gd name="connsiteX2" fmla="*/ 2473613 w 2638832"/>
                <a:gd name="connsiteY2" fmla="*/ 3175 h 1429011"/>
                <a:gd name="connsiteX3" fmla="*/ 2474539 w 2638832"/>
                <a:gd name="connsiteY3" fmla="*/ 672121 h 1429011"/>
                <a:gd name="connsiteX4" fmla="*/ 2474539 w 2638832"/>
                <a:gd name="connsiteY4" fmla="*/ 756890 h 1429011"/>
                <a:gd name="connsiteX5" fmla="*/ 1802418 w 2638832"/>
                <a:gd name="connsiteY5" fmla="*/ 1429011 h 1429011"/>
                <a:gd name="connsiteX6" fmla="*/ 672121 w 2638832"/>
                <a:gd name="connsiteY6" fmla="*/ 1429011 h 1429011"/>
                <a:gd name="connsiteX7" fmla="*/ 0 w 2638832"/>
                <a:gd name="connsiteY7" fmla="*/ 756890 h 1429011"/>
                <a:gd name="connsiteX8" fmla="*/ 0 w 2638832"/>
                <a:gd name="connsiteY8" fmla="*/ 672121 h 1429011"/>
                <a:gd name="connsiteX0" fmla="*/ 0 w 2474690"/>
                <a:gd name="connsiteY0" fmla="*/ 672121 h 1429011"/>
                <a:gd name="connsiteX1" fmla="*/ 672121 w 2474690"/>
                <a:gd name="connsiteY1" fmla="*/ 0 h 1429011"/>
                <a:gd name="connsiteX2" fmla="*/ 2473613 w 2474690"/>
                <a:gd name="connsiteY2" fmla="*/ 3175 h 1429011"/>
                <a:gd name="connsiteX3" fmla="*/ 2474539 w 2474690"/>
                <a:gd name="connsiteY3" fmla="*/ 672121 h 1429011"/>
                <a:gd name="connsiteX4" fmla="*/ 2474539 w 2474690"/>
                <a:gd name="connsiteY4" fmla="*/ 756890 h 1429011"/>
                <a:gd name="connsiteX5" fmla="*/ 1802418 w 2474690"/>
                <a:gd name="connsiteY5" fmla="*/ 1429011 h 1429011"/>
                <a:gd name="connsiteX6" fmla="*/ 672121 w 2474690"/>
                <a:gd name="connsiteY6" fmla="*/ 1429011 h 1429011"/>
                <a:gd name="connsiteX7" fmla="*/ 0 w 2474690"/>
                <a:gd name="connsiteY7" fmla="*/ 756890 h 1429011"/>
                <a:gd name="connsiteX8" fmla="*/ 0 w 2474690"/>
                <a:gd name="connsiteY8" fmla="*/ 672121 h 1429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74690" h="1429011">
                  <a:moveTo>
                    <a:pt x="0" y="672121"/>
                  </a:moveTo>
                  <a:cubicBezTo>
                    <a:pt x="0" y="300919"/>
                    <a:pt x="300919" y="0"/>
                    <a:pt x="672121" y="0"/>
                  </a:cubicBezTo>
                  <a:lnTo>
                    <a:pt x="2473613" y="3175"/>
                  </a:lnTo>
                  <a:cubicBezTo>
                    <a:pt x="2475245" y="1270"/>
                    <a:pt x="2474539" y="300919"/>
                    <a:pt x="2474539" y="672121"/>
                  </a:cubicBezTo>
                  <a:lnTo>
                    <a:pt x="2474539" y="756890"/>
                  </a:lnTo>
                  <a:cubicBezTo>
                    <a:pt x="2474539" y="1128092"/>
                    <a:pt x="2173620" y="1429011"/>
                    <a:pt x="1802418" y="1429011"/>
                  </a:cubicBezTo>
                  <a:lnTo>
                    <a:pt x="672121" y="1429011"/>
                  </a:lnTo>
                  <a:cubicBezTo>
                    <a:pt x="300919" y="1429011"/>
                    <a:pt x="0" y="1128092"/>
                    <a:pt x="0" y="756890"/>
                  </a:cubicBezTo>
                  <a:lnTo>
                    <a:pt x="0" y="67212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9" name="Rounded Rectangle 10">
              <a:extLst>
                <a:ext uri="{FF2B5EF4-FFF2-40B4-BE49-F238E27FC236}">
                  <a16:creationId xmlns:a16="http://schemas.microsoft.com/office/drawing/2014/main" id="{DCEAE9D9-A904-5D79-05AC-A244382FF22B}"/>
                </a:ext>
              </a:extLst>
            </p:cNvPr>
            <p:cNvSpPr/>
            <p:nvPr/>
          </p:nvSpPr>
          <p:spPr>
            <a:xfrm>
              <a:off x="2128205" y="4937654"/>
              <a:ext cx="2397473" cy="131920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r>
                <a:rPr lang="fi-FI" sz="1200" b="1" dirty="0">
                  <a:solidFill>
                    <a:schemeClr val="tx1"/>
                  </a:solidFill>
                </a:rPr>
                <a:t>Huhtikuu</a:t>
              </a:r>
            </a:p>
            <a:p>
              <a:pPr lvl="1"/>
              <a:r>
                <a:rPr lang="fi-FI" sz="1200" dirty="0">
                  <a:solidFill>
                    <a:schemeClr val="tx1"/>
                  </a:solidFill>
                </a:rPr>
                <a:t>Kävijäkysely</a:t>
              </a:r>
            </a:p>
          </p:txBody>
        </p:sp>
      </p:grpSp>
      <p:grpSp>
        <p:nvGrpSpPr>
          <p:cNvPr id="30" name="Ryhmä 29">
            <a:extLst>
              <a:ext uri="{FF2B5EF4-FFF2-40B4-BE49-F238E27FC236}">
                <a16:creationId xmlns:a16="http://schemas.microsoft.com/office/drawing/2014/main" id="{AFE1A229-F0D5-9F97-A19E-6F2C9B848649}"/>
              </a:ext>
            </a:extLst>
          </p:cNvPr>
          <p:cNvGrpSpPr/>
          <p:nvPr/>
        </p:nvGrpSpPr>
        <p:grpSpPr>
          <a:xfrm flipH="1">
            <a:off x="6952201" y="222769"/>
            <a:ext cx="2557718" cy="1308100"/>
            <a:chOff x="2009970" y="558277"/>
            <a:chExt cx="2557718" cy="1429011"/>
          </a:xfrm>
        </p:grpSpPr>
        <p:sp>
          <p:nvSpPr>
            <p:cNvPr id="31" name="Suorakulmio: Pyöristetyt kulmat 31">
              <a:extLst>
                <a:ext uri="{FF2B5EF4-FFF2-40B4-BE49-F238E27FC236}">
                  <a16:creationId xmlns:a16="http://schemas.microsoft.com/office/drawing/2014/main" id="{6CEECCBD-6008-003F-CA63-FB38E8F6A9FA}"/>
                </a:ext>
              </a:extLst>
            </p:cNvPr>
            <p:cNvSpPr/>
            <p:nvPr/>
          </p:nvSpPr>
          <p:spPr>
            <a:xfrm flipV="1">
              <a:off x="2092998" y="558277"/>
              <a:ext cx="2474690" cy="1429011"/>
            </a:xfrm>
            <a:custGeom>
              <a:avLst/>
              <a:gdLst>
                <a:gd name="connsiteX0" fmla="*/ 0 w 2474539"/>
                <a:gd name="connsiteY0" fmla="*/ 672121 h 1429011"/>
                <a:gd name="connsiteX1" fmla="*/ 672121 w 2474539"/>
                <a:gd name="connsiteY1" fmla="*/ 0 h 1429011"/>
                <a:gd name="connsiteX2" fmla="*/ 1802418 w 2474539"/>
                <a:gd name="connsiteY2" fmla="*/ 0 h 1429011"/>
                <a:gd name="connsiteX3" fmla="*/ 2474539 w 2474539"/>
                <a:gd name="connsiteY3" fmla="*/ 672121 h 1429011"/>
                <a:gd name="connsiteX4" fmla="*/ 2474539 w 2474539"/>
                <a:gd name="connsiteY4" fmla="*/ 756890 h 1429011"/>
                <a:gd name="connsiteX5" fmla="*/ 1802418 w 2474539"/>
                <a:gd name="connsiteY5" fmla="*/ 1429011 h 1429011"/>
                <a:gd name="connsiteX6" fmla="*/ 672121 w 2474539"/>
                <a:gd name="connsiteY6" fmla="*/ 1429011 h 1429011"/>
                <a:gd name="connsiteX7" fmla="*/ 0 w 2474539"/>
                <a:gd name="connsiteY7" fmla="*/ 756890 h 1429011"/>
                <a:gd name="connsiteX8" fmla="*/ 0 w 2474539"/>
                <a:gd name="connsiteY8" fmla="*/ 672121 h 1429011"/>
                <a:gd name="connsiteX0" fmla="*/ 0 w 2645916"/>
                <a:gd name="connsiteY0" fmla="*/ 672121 h 1429011"/>
                <a:gd name="connsiteX1" fmla="*/ 672121 w 2645916"/>
                <a:gd name="connsiteY1" fmla="*/ 0 h 1429011"/>
                <a:gd name="connsiteX2" fmla="*/ 2483138 w 2645916"/>
                <a:gd name="connsiteY2" fmla="*/ 5080 h 1429011"/>
                <a:gd name="connsiteX3" fmla="*/ 2474539 w 2645916"/>
                <a:gd name="connsiteY3" fmla="*/ 672121 h 1429011"/>
                <a:gd name="connsiteX4" fmla="*/ 2474539 w 2645916"/>
                <a:gd name="connsiteY4" fmla="*/ 756890 h 1429011"/>
                <a:gd name="connsiteX5" fmla="*/ 1802418 w 2645916"/>
                <a:gd name="connsiteY5" fmla="*/ 1429011 h 1429011"/>
                <a:gd name="connsiteX6" fmla="*/ 672121 w 2645916"/>
                <a:gd name="connsiteY6" fmla="*/ 1429011 h 1429011"/>
                <a:gd name="connsiteX7" fmla="*/ 0 w 2645916"/>
                <a:gd name="connsiteY7" fmla="*/ 756890 h 1429011"/>
                <a:gd name="connsiteX8" fmla="*/ 0 w 2645916"/>
                <a:gd name="connsiteY8" fmla="*/ 672121 h 1429011"/>
                <a:gd name="connsiteX0" fmla="*/ 0 w 2638832"/>
                <a:gd name="connsiteY0" fmla="*/ 672121 h 1429011"/>
                <a:gd name="connsiteX1" fmla="*/ 672121 w 2638832"/>
                <a:gd name="connsiteY1" fmla="*/ 0 h 1429011"/>
                <a:gd name="connsiteX2" fmla="*/ 2473613 w 2638832"/>
                <a:gd name="connsiteY2" fmla="*/ 3175 h 1429011"/>
                <a:gd name="connsiteX3" fmla="*/ 2474539 w 2638832"/>
                <a:gd name="connsiteY3" fmla="*/ 672121 h 1429011"/>
                <a:gd name="connsiteX4" fmla="*/ 2474539 w 2638832"/>
                <a:gd name="connsiteY4" fmla="*/ 756890 h 1429011"/>
                <a:gd name="connsiteX5" fmla="*/ 1802418 w 2638832"/>
                <a:gd name="connsiteY5" fmla="*/ 1429011 h 1429011"/>
                <a:gd name="connsiteX6" fmla="*/ 672121 w 2638832"/>
                <a:gd name="connsiteY6" fmla="*/ 1429011 h 1429011"/>
                <a:gd name="connsiteX7" fmla="*/ 0 w 2638832"/>
                <a:gd name="connsiteY7" fmla="*/ 756890 h 1429011"/>
                <a:gd name="connsiteX8" fmla="*/ 0 w 2638832"/>
                <a:gd name="connsiteY8" fmla="*/ 672121 h 1429011"/>
                <a:gd name="connsiteX0" fmla="*/ 0 w 2474690"/>
                <a:gd name="connsiteY0" fmla="*/ 672121 h 1429011"/>
                <a:gd name="connsiteX1" fmla="*/ 672121 w 2474690"/>
                <a:gd name="connsiteY1" fmla="*/ 0 h 1429011"/>
                <a:gd name="connsiteX2" fmla="*/ 2473613 w 2474690"/>
                <a:gd name="connsiteY2" fmla="*/ 3175 h 1429011"/>
                <a:gd name="connsiteX3" fmla="*/ 2474539 w 2474690"/>
                <a:gd name="connsiteY3" fmla="*/ 672121 h 1429011"/>
                <a:gd name="connsiteX4" fmla="*/ 2474539 w 2474690"/>
                <a:gd name="connsiteY4" fmla="*/ 756890 h 1429011"/>
                <a:gd name="connsiteX5" fmla="*/ 1802418 w 2474690"/>
                <a:gd name="connsiteY5" fmla="*/ 1429011 h 1429011"/>
                <a:gd name="connsiteX6" fmla="*/ 672121 w 2474690"/>
                <a:gd name="connsiteY6" fmla="*/ 1429011 h 1429011"/>
                <a:gd name="connsiteX7" fmla="*/ 0 w 2474690"/>
                <a:gd name="connsiteY7" fmla="*/ 756890 h 1429011"/>
                <a:gd name="connsiteX8" fmla="*/ 0 w 2474690"/>
                <a:gd name="connsiteY8" fmla="*/ 672121 h 1429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74690" h="1429011">
                  <a:moveTo>
                    <a:pt x="0" y="672121"/>
                  </a:moveTo>
                  <a:cubicBezTo>
                    <a:pt x="0" y="300919"/>
                    <a:pt x="300919" y="0"/>
                    <a:pt x="672121" y="0"/>
                  </a:cubicBezTo>
                  <a:lnTo>
                    <a:pt x="2473613" y="3175"/>
                  </a:lnTo>
                  <a:cubicBezTo>
                    <a:pt x="2475245" y="1270"/>
                    <a:pt x="2474539" y="300919"/>
                    <a:pt x="2474539" y="672121"/>
                  </a:cubicBezTo>
                  <a:lnTo>
                    <a:pt x="2474539" y="756890"/>
                  </a:lnTo>
                  <a:cubicBezTo>
                    <a:pt x="2474539" y="1128092"/>
                    <a:pt x="2173620" y="1429011"/>
                    <a:pt x="1802418" y="1429011"/>
                  </a:cubicBezTo>
                  <a:lnTo>
                    <a:pt x="672121" y="1429011"/>
                  </a:lnTo>
                  <a:cubicBezTo>
                    <a:pt x="300919" y="1429011"/>
                    <a:pt x="0" y="1128092"/>
                    <a:pt x="0" y="756890"/>
                  </a:cubicBezTo>
                  <a:lnTo>
                    <a:pt x="0" y="67212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4" name="Rounded Rectangle 11">
              <a:extLst>
                <a:ext uri="{FF2B5EF4-FFF2-40B4-BE49-F238E27FC236}">
                  <a16:creationId xmlns:a16="http://schemas.microsoft.com/office/drawing/2014/main" id="{2CD70EEB-7F81-31A5-FD4D-5608394EB359}"/>
                </a:ext>
              </a:extLst>
            </p:cNvPr>
            <p:cNvSpPr/>
            <p:nvPr/>
          </p:nvSpPr>
          <p:spPr>
            <a:xfrm>
              <a:off x="2009970" y="613179"/>
              <a:ext cx="2444917" cy="131920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r>
                <a:rPr lang="fi-FI" sz="1200" b="1" dirty="0">
                  <a:solidFill>
                    <a:schemeClr val="tx1"/>
                  </a:solidFill>
                </a:rPr>
                <a:t>Tammikuu</a:t>
              </a:r>
            </a:p>
            <a:p>
              <a:pPr lvl="1"/>
              <a:r>
                <a:rPr lang="fi-FI" sz="1200" dirty="0">
                  <a:solidFill>
                    <a:schemeClr val="tx1"/>
                  </a:solidFill>
                </a:rPr>
                <a:t>Edellisen vuoden yhteistyökumppani-kyselyn käsittely kohtaamispaikka-verkostossa</a:t>
              </a:r>
            </a:p>
          </p:txBody>
        </p:sp>
      </p:grpSp>
      <p:grpSp>
        <p:nvGrpSpPr>
          <p:cNvPr id="35" name="Ryhmä 34">
            <a:extLst>
              <a:ext uri="{FF2B5EF4-FFF2-40B4-BE49-F238E27FC236}">
                <a16:creationId xmlns:a16="http://schemas.microsoft.com/office/drawing/2014/main" id="{047BF88C-1429-8F0A-D1D3-EB6F69EABACD}"/>
              </a:ext>
            </a:extLst>
          </p:cNvPr>
          <p:cNvGrpSpPr/>
          <p:nvPr/>
        </p:nvGrpSpPr>
        <p:grpSpPr>
          <a:xfrm flipH="1">
            <a:off x="8143441" y="1671968"/>
            <a:ext cx="2759845" cy="1570306"/>
            <a:chOff x="1916131" y="558277"/>
            <a:chExt cx="2651557" cy="1429011"/>
          </a:xfrm>
        </p:grpSpPr>
        <p:sp>
          <p:nvSpPr>
            <p:cNvPr id="36" name="Suorakulmio: Pyöristetyt kulmat 31">
              <a:extLst>
                <a:ext uri="{FF2B5EF4-FFF2-40B4-BE49-F238E27FC236}">
                  <a16:creationId xmlns:a16="http://schemas.microsoft.com/office/drawing/2014/main" id="{D4D92C3B-C554-E4C1-7028-6FD247235632}"/>
                </a:ext>
              </a:extLst>
            </p:cNvPr>
            <p:cNvSpPr/>
            <p:nvPr/>
          </p:nvSpPr>
          <p:spPr>
            <a:xfrm flipV="1">
              <a:off x="2044994" y="558277"/>
              <a:ext cx="2522694" cy="1429011"/>
            </a:xfrm>
            <a:custGeom>
              <a:avLst/>
              <a:gdLst>
                <a:gd name="connsiteX0" fmla="*/ 0 w 2474539"/>
                <a:gd name="connsiteY0" fmla="*/ 672121 h 1429011"/>
                <a:gd name="connsiteX1" fmla="*/ 672121 w 2474539"/>
                <a:gd name="connsiteY1" fmla="*/ 0 h 1429011"/>
                <a:gd name="connsiteX2" fmla="*/ 1802418 w 2474539"/>
                <a:gd name="connsiteY2" fmla="*/ 0 h 1429011"/>
                <a:gd name="connsiteX3" fmla="*/ 2474539 w 2474539"/>
                <a:gd name="connsiteY3" fmla="*/ 672121 h 1429011"/>
                <a:gd name="connsiteX4" fmla="*/ 2474539 w 2474539"/>
                <a:gd name="connsiteY4" fmla="*/ 756890 h 1429011"/>
                <a:gd name="connsiteX5" fmla="*/ 1802418 w 2474539"/>
                <a:gd name="connsiteY5" fmla="*/ 1429011 h 1429011"/>
                <a:gd name="connsiteX6" fmla="*/ 672121 w 2474539"/>
                <a:gd name="connsiteY6" fmla="*/ 1429011 h 1429011"/>
                <a:gd name="connsiteX7" fmla="*/ 0 w 2474539"/>
                <a:gd name="connsiteY7" fmla="*/ 756890 h 1429011"/>
                <a:gd name="connsiteX8" fmla="*/ 0 w 2474539"/>
                <a:gd name="connsiteY8" fmla="*/ 672121 h 1429011"/>
                <a:gd name="connsiteX0" fmla="*/ 0 w 2645916"/>
                <a:gd name="connsiteY0" fmla="*/ 672121 h 1429011"/>
                <a:gd name="connsiteX1" fmla="*/ 672121 w 2645916"/>
                <a:gd name="connsiteY1" fmla="*/ 0 h 1429011"/>
                <a:gd name="connsiteX2" fmla="*/ 2483138 w 2645916"/>
                <a:gd name="connsiteY2" fmla="*/ 5080 h 1429011"/>
                <a:gd name="connsiteX3" fmla="*/ 2474539 w 2645916"/>
                <a:gd name="connsiteY3" fmla="*/ 672121 h 1429011"/>
                <a:gd name="connsiteX4" fmla="*/ 2474539 w 2645916"/>
                <a:gd name="connsiteY4" fmla="*/ 756890 h 1429011"/>
                <a:gd name="connsiteX5" fmla="*/ 1802418 w 2645916"/>
                <a:gd name="connsiteY5" fmla="*/ 1429011 h 1429011"/>
                <a:gd name="connsiteX6" fmla="*/ 672121 w 2645916"/>
                <a:gd name="connsiteY6" fmla="*/ 1429011 h 1429011"/>
                <a:gd name="connsiteX7" fmla="*/ 0 w 2645916"/>
                <a:gd name="connsiteY7" fmla="*/ 756890 h 1429011"/>
                <a:gd name="connsiteX8" fmla="*/ 0 w 2645916"/>
                <a:gd name="connsiteY8" fmla="*/ 672121 h 1429011"/>
                <a:gd name="connsiteX0" fmla="*/ 0 w 2638832"/>
                <a:gd name="connsiteY0" fmla="*/ 672121 h 1429011"/>
                <a:gd name="connsiteX1" fmla="*/ 672121 w 2638832"/>
                <a:gd name="connsiteY1" fmla="*/ 0 h 1429011"/>
                <a:gd name="connsiteX2" fmla="*/ 2473613 w 2638832"/>
                <a:gd name="connsiteY2" fmla="*/ 3175 h 1429011"/>
                <a:gd name="connsiteX3" fmla="*/ 2474539 w 2638832"/>
                <a:gd name="connsiteY3" fmla="*/ 672121 h 1429011"/>
                <a:gd name="connsiteX4" fmla="*/ 2474539 w 2638832"/>
                <a:gd name="connsiteY4" fmla="*/ 756890 h 1429011"/>
                <a:gd name="connsiteX5" fmla="*/ 1802418 w 2638832"/>
                <a:gd name="connsiteY5" fmla="*/ 1429011 h 1429011"/>
                <a:gd name="connsiteX6" fmla="*/ 672121 w 2638832"/>
                <a:gd name="connsiteY6" fmla="*/ 1429011 h 1429011"/>
                <a:gd name="connsiteX7" fmla="*/ 0 w 2638832"/>
                <a:gd name="connsiteY7" fmla="*/ 756890 h 1429011"/>
                <a:gd name="connsiteX8" fmla="*/ 0 w 2638832"/>
                <a:gd name="connsiteY8" fmla="*/ 672121 h 1429011"/>
                <a:gd name="connsiteX0" fmla="*/ 0 w 2474690"/>
                <a:gd name="connsiteY0" fmla="*/ 672121 h 1429011"/>
                <a:gd name="connsiteX1" fmla="*/ 672121 w 2474690"/>
                <a:gd name="connsiteY1" fmla="*/ 0 h 1429011"/>
                <a:gd name="connsiteX2" fmla="*/ 2473613 w 2474690"/>
                <a:gd name="connsiteY2" fmla="*/ 3175 h 1429011"/>
                <a:gd name="connsiteX3" fmla="*/ 2474539 w 2474690"/>
                <a:gd name="connsiteY3" fmla="*/ 672121 h 1429011"/>
                <a:gd name="connsiteX4" fmla="*/ 2474539 w 2474690"/>
                <a:gd name="connsiteY4" fmla="*/ 756890 h 1429011"/>
                <a:gd name="connsiteX5" fmla="*/ 1802418 w 2474690"/>
                <a:gd name="connsiteY5" fmla="*/ 1429011 h 1429011"/>
                <a:gd name="connsiteX6" fmla="*/ 672121 w 2474690"/>
                <a:gd name="connsiteY6" fmla="*/ 1429011 h 1429011"/>
                <a:gd name="connsiteX7" fmla="*/ 0 w 2474690"/>
                <a:gd name="connsiteY7" fmla="*/ 756890 h 1429011"/>
                <a:gd name="connsiteX8" fmla="*/ 0 w 2474690"/>
                <a:gd name="connsiteY8" fmla="*/ 672121 h 1429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74690" h="1429011">
                  <a:moveTo>
                    <a:pt x="0" y="672121"/>
                  </a:moveTo>
                  <a:cubicBezTo>
                    <a:pt x="0" y="300919"/>
                    <a:pt x="300919" y="0"/>
                    <a:pt x="672121" y="0"/>
                  </a:cubicBezTo>
                  <a:lnTo>
                    <a:pt x="2473613" y="3175"/>
                  </a:lnTo>
                  <a:cubicBezTo>
                    <a:pt x="2475245" y="1270"/>
                    <a:pt x="2474539" y="300919"/>
                    <a:pt x="2474539" y="672121"/>
                  </a:cubicBezTo>
                  <a:lnTo>
                    <a:pt x="2474539" y="756890"/>
                  </a:lnTo>
                  <a:cubicBezTo>
                    <a:pt x="2474539" y="1128092"/>
                    <a:pt x="2173620" y="1429011"/>
                    <a:pt x="1802418" y="1429011"/>
                  </a:cubicBezTo>
                  <a:lnTo>
                    <a:pt x="672121" y="1429011"/>
                  </a:lnTo>
                  <a:cubicBezTo>
                    <a:pt x="300919" y="1429011"/>
                    <a:pt x="0" y="1128092"/>
                    <a:pt x="0" y="756890"/>
                  </a:cubicBezTo>
                  <a:lnTo>
                    <a:pt x="0" y="67212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1" name="Rounded Rectangle 11">
              <a:extLst>
                <a:ext uri="{FF2B5EF4-FFF2-40B4-BE49-F238E27FC236}">
                  <a16:creationId xmlns:a16="http://schemas.microsoft.com/office/drawing/2014/main" id="{229AC581-E319-3BF6-35EE-4678425DFD7A}"/>
                </a:ext>
              </a:extLst>
            </p:cNvPr>
            <p:cNvSpPr/>
            <p:nvPr/>
          </p:nvSpPr>
          <p:spPr>
            <a:xfrm>
              <a:off x="1916131" y="613179"/>
              <a:ext cx="2568531" cy="131920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r>
                <a:rPr lang="fi-FI" sz="1200" b="1" dirty="0">
                  <a:solidFill>
                    <a:schemeClr val="tx1"/>
                  </a:solidFill>
                </a:rPr>
                <a:t>Helmikuu</a:t>
              </a:r>
            </a:p>
            <a:p>
              <a:pPr lvl="1"/>
              <a:r>
                <a:rPr lang="fi-FI" sz="1200" dirty="0">
                  <a:solidFill>
                    <a:schemeClr val="tx1"/>
                  </a:solidFill>
                </a:rPr>
                <a:t>Edellisen vuoden arvioinnin yhteenvedon ja tarvittavien toimenpiteiden käsittely kohtaamis-paikkatoimijoiden ryhmässä</a:t>
              </a:r>
            </a:p>
          </p:txBody>
        </p:sp>
      </p:grpSp>
      <p:grpSp>
        <p:nvGrpSpPr>
          <p:cNvPr id="42" name="Ryhmä 41">
            <a:extLst>
              <a:ext uri="{FF2B5EF4-FFF2-40B4-BE49-F238E27FC236}">
                <a16:creationId xmlns:a16="http://schemas.microsoft.com/office/drawing/2014/main" id="{CC95C6B1-F97B-2068-40A7-4847CE20AF80}"/>
              </a:ext>
            </a:extLst>
          </p:cNvPr>
          <p:cNvGrpSpPr/>
          <p:nvPr/>
        </p:nvGrpSpPr>
        <p:grpSpPr>
          <a:xfrm flipH="1">
            <a:off x="7499379" y="4890217"/>
            <a:ext cx="2557718" cy="1308100"/>
            <a:chOff x="2128205" y="4882752"/>
            <a:chExt cx="2557718" cy="1429011"/>
          </a:xfrm>
        </p:grpSpPr>
        <p:sp>
          <p:nvSpPr>
            <p:cNvPr id="45" name="Suorakulmio: Pyöristetyt kulmat 31">
              <a:extLst>
                <a:ext uri="{FF2B5EF4-FFF2-40B4-BE49-F238E27FC236}">
                  <a16:creationId xmlns:a16="http://schemas.microsoft.com/office/drawing/2014/main" id="{AC189ADA-FA80-9B25-C4DE-AA9041782829}"/>
                </a:ext>
              </a:extLst>
            </p:cNvPr>
            <p:cNvSpPr/>
            <p:nvPr/>
          </p:nvSpPr>
          <p:spPr>
            <a:xfrm>
              <a:off x="2211233" y="4882752"/>
              <a:ext cx="2474690" cy="1429011"/>
            </a:xfrm>
            <a:custGeom>
              <a:avLst/>
              <a:gdLst>
                <a:gd name="connsiteX0" fmla="*/ 0 w 2474539"/>
                <a:gd name="connsiteY0" fmla="*/ 672121 h 1429011"/>
                <a:gd name="connsiteX1" fmla="*/ 672121 w 2474539"/>
                <a:gd name="connsiteY1" fmla="*/ 0 h 1429011"/>
                <a:gd name="connsiteX2" fmla="*/ 1802418 w 2474539"/>
                <a:gd name="connsiteY2" fmla="*/ 0 h 1429011"/>
                <a:gd name="connsiteX3" fmla="*/ 2474539 w 2474539"/>
                <a:gd name="connsiteY3" fmla="*/ 672121 h 1429011"/>
                <a:gd name="connsiteX4" fmla="*/ 2474539 w 2474539"/>
                <a:gd name="connsiteY4" fmla="*/ 756890 h 1429011"/>
                <a:gd name="connsiteX5" fmla="*/ 1802418 w 2474539"/>
                <a:gd name="connsiteY5" fmla="*/ 1429011 h 1429011"/>
                <a:gd name="connsiteX6" fmla="*/ 672121 w 2474539"/>
                <a:gd name="connsiteY6" fmla="*/ 1429011 h 1429011"/>
                <a:gd name="connsiteX7" fmla="*/ 0 w 2474539"/>
                <a:gd name="connsiteY7" fmla="*/ 756890 h 1429011"/>
                <a:gd name="connsiteX8" fmla="*/ 0 w 2474539"/>
                <a:gd name="connsiteY8" fmla="*/ 672121 h 1429011"/>
                <a:gd name="connsiteX0" fmla="*/ 0 w 2645916"/>
                <a:gd name="connsiteY0" fmla="*/ 672121 h 1429011"/>
                <a:gd name="connsiteX1" fmla="*/ 672121 w 2645916"/>
                <a:gd name="connsiteY1" fmla="*/ 0 h 1429011"/>
                <a:gd name="connsiteX2" fmla="*/ 2483138 w 2645916"/>
                <a:gd name="connsiteY2" fmla="*/ 5080 h 1429011"/>
                <a:gd name="connsiteX3" fmla="*/ 2474539 w 2645916"/>
                <a:gd name="connsiteY3" fmla="*/ 672121 h 1429011"/>
                <a:gd name="connsiteX4" fmla="*/ 2474539 w 2645916"/>
                <a:gd name="connsiteY4" fmla="*/ 756890 h 1429011"/>
                <a:gd name="connsiteX5" fmla="*/ 1802418 w 2645916"/>
                <a:gd name="connsiteY5" fmla="*/ 1429011 h 1429011"/>
                <a:gd name="connsiteX6" fmla="*/ 672121 w 2645916"/>
                <a:gd name="connsiteY6" fmla="*/ 1429011 h 1429011"/>
                <a:gd name="connsiteX7" fmla="*/ 0 w 2645916"/>
                <a:gd name="connsiteY7" fmla="*/ 756890 h 1429011"/>
                <a:gd name="connsiteX8" fmla="*/ 0 w 2645916"/>
                <a:gd name="connsiteY8" fmla="*/ 672121 h 1429011"/>
                <a:gd name="connsiteX0" fmla="*/ 0 w 2638832"/>
                <a:gd name="connsiteY0" fmla="*/ 672121 h 1429011"/>
                <a:gd name="connsiteX1" fmla="*/ 672121 w 2638832"/>
                <a:gd name="connsiteY1" fmla="*/ 0 h 1429011"/>
                <a:gd name="connsiteX2" fmla="*/ 2473613 w 2638832"/>
                <a:gd name="connsiteY2" fmla="*/ 3175 h 1429011"/>
                <a:gd name="connsiteX3" fmla="*/ 2474539 w 2638832"/>
                <a:gd name="connsiteY3" fmla="*/ 672121 h 1429011"/>
                <a:gd name="connsiteX4" fmla="*/ 2474539 w 2638832"/>
                <a:gd name="connsiteY4" fmla="*/ 756890 h 1429011"/>
                <a:gd name="connsiteX5" fmla="*/ 1802418 w 2638832"/>
                <a:gd name="connsiteY5" fmla="*/ 1429011 h 1429011"/>
                <a:gd name="connsiteX6" fmla="*/ 672121 w 2638832"/>
                <a:gd name="connsiteY6" fmla="*/ 1429011 h 1429011"/>
                <a:gd name="connsiteX7" fmla="*/ 0 w 2638832"/>
                <a:gd name="connsiteY7" fmla="*/ 756890 h 1429011"/>
                <a:gd name="connsiteX8" fmla="*/ 0 w 2638832"/>
                <a:gd name="connsiteY8" fmla="*/ 672121 h 1429011"/>
                <a:gd name="connsiteX0" fmla="*/ 0 w 2474690"/>
                <a:gd name="connsiteY0" fmla="*/ 672121 h 1429011"/>
                <a:gd name="connsiteX1" fmla="*/ 672121 w 2474690"/>
                <a:gd name="connsiteY1" fmla="*/ 0 h 1429011"/>
                <a:gd name="connsiteX2" fmla="*/ 2473613 w 2474690"/>
                <a:gd name="connsiteY2" fmla="*/ 3175 h 1429011"/>
                <a:gd name="connsiteX3" fmla="*/ 2474539 w 2474690"/>
                <a:gd name="connsiteY3" fmla="*/ 672121 h 1429011"/>
                <a:gd name="connsiteX4" fmla="*/ 2474539 w 2474690"/>
                <a:gd name="connsiteY4" fmla="*/ 756890 h 1429011"/>
                <a:gd name="connsiteX5" fmla="*/ 1802418 w 2474690"/>
                <a:gd name="connsiteY5" fmla="*/ 1429011 h 1429011"/>
                <a:gd name="connsiteX6" fmla="*/ 672121 w 2474690"/>
                <a:gd name="connsiteY6" fmla="*/ 1429011 h 1429011"/>
                <a:gd name="connsiteX7" fmla="*/ 0 w 2474690"/>
                <a:gd name="connsiteY7" fmla="*/ 756890 h 1429011"/>
                <a:gd name="connsiteX8" fmla="*/ 0 w 2474690"/>
                <a:gd name="connsiteY8" fmla="*/ 672121 h 1429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74690" h="1429011">
                  <a:moveTo>
                    <a:pt x="0" y="672121"/>
                  </a:moveTo>
                  <a:cubicBezTo>
                    <a:pt x="0" y="300919"/>
                    <a:pt x="300919" y="0"/>
                    <a:pt x="672121" y="0"/>
                  </a:cubicBezTo>
                  <a:lnTo>
                    <a:pt x="2473613" y="3175"/>
                  </a:lnTo>
                  <a:cubicBezTo>
                    <a:pt x="2475245" y="1270"/>
                    <a:pt x="2474539" y="300919"/>
                    <a:pt x="2474539" y="672121"/>
                  </a:cubicBezTo>
                  <a:lnTo>
                    <a:pt x="2474539" y="756890"/>
                  </a:lnTo>
                  <a:cubicBezTo>
                    <a:pt x="2474539" y="1128092"/>
                    <a:pt x="2173620" y="1429011"/>
                    <a:pt x="1802418" y="1429011"/>
                  </a:cubicBezTo>
                  <a:lnTo>
                    <a:pt x="672121" y="1429011"/>
                  </a:lnTo>
                  <a:cubicBezTo>
                    <a:pt x="300919" y="1429011"/>
                    <a:pt x="0" y="1128092"/>
                    <a:pt x="0" y="756890"/>
                  </a:cubicBezTo>
                  <a:lnTo>
                    <a:pt x="0" y="67212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6" name="Rounded Rectangle 10">
              <a:extLst>
                <a:ext uri="{FF2B5EF4-FFF2-40B4-BE49-F238E27FC236}">
                  <a16:creationId xmlns:a16="http://schemas.microsoft.com/office/drawing/2014/main" id="{F72AB787-824D-32A7-5130-F710D0C6F1FC}"/>
                </a:ext>
              </a:extLst>
            </p:cNvPr>
            <p:cNvSpPr/>
            <p:nvPr/>
          </p:nvSpPr>
          <p:spPr>
            <a:xfrm>
              <a:off x="2128205" y="4937654"/>
              <a:ext cx="2329148" cy="131920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r>
                <a:rPr lang="fi-FI" sz="1200" b="1" dirty="0">
                  <a:solidFill>
                    <a:schemeClr val="tx1"/>
                  </a:solidFill>
                </a:rPr>
                <a:t>Toukokuu</a:t>
              </a:r>
            </a:p>
            <a:p>
              <a:pPr lvl="1"/>
              <a:r>
                <a:rPr lang="fi-FI" sz="1200" dirty="0">
                  <a:solidFill>
                    <a:schemeClr val="tx1"/>
                  </a:solidFill>
                </a:rPr>
                <a:t>Kävijäkyselyn tulosten käsittely yhdessä perheiden kanssa</a:t>
              </a:r>
            </a:p>
          </p:txBody>
        </p:sp>
      </p:grpSp>
      <p:pic>
        <p:nvPicPr>
          <p:cNvPr id="48" name="Kuva 47" descr="Kirjoituslevy tasaisella täytöllä">
            <a:extLst>
              <a:ext uri="{FF2B5EF4-FFF2-40B4-BE49-F238E27FC236}">
                <a16:creationId xmlns:a16="http://schemas.microsoft.com/office/drawing/2014/main" id="{04EF1173-4A77-2987-9FD7-A8F120525CD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725080" y="2009331"/>
            <a:ext cx="537538" cy="537538"/>
          </a:xfrm>
          <a:prstGeom prst="rect">
            <a:avLst/>
          </a:prstGeom>
        </p:spPr>
      </p:pic>
      <p:pic>
        <p:nvPicPr>
          <p:cNvPr id="49" name="Kuva 48" descr="Asiakaspalaute tasaisella täytöllä">
            <a:extLst>
              <a:ext uri="{FF2B5EF4-FFF2-40B4-BE49-F238E27FC236}">
                <a16:creationId xmlns:a16="http://schemas.microsoft.com/office/drawing/2014/main" id="{85B5EEE1-4205-789F-802B-C000D145476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598198" y="5187130"/>
            <a:ext cx="628270" cy="628270"/>
          </a:xfrm>
          <a:prstGeom prst="rect">
            <a:avLst/>
          </a:prstGeom>
        </p:spPr>
      </p:pic>
      <p:pic>
        <p:nvPicPr>
          <p:cNvPr id="53" name="Kuva 52" descr="Pyörä ja ihmisiä tasaisella täytöllä">
            <a:extLst>
              <a:ext uri="{FF2B5EF4-FFF2-40B4-BE49-F238E27FC236}">
                <a16:creationId xmlns:a16="http://schemas.microsoft.com/office/drawing/2014/main" id="{2AFE4CE3-00C3-8BDE-DB9A-1657A69CF8E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050939" y="656995"/>
            <a:ext cx="574036" cy="574036"/>
          </a:xfrm>
          <a:prstGeom prst="rect">
            <a:avLst/>
          </a:prstGeom>
        </p:spPr>
      </p:pic>
      <p:pic>
        <p:nvPicPr>
          <p:cNvPr id="54" name="Kuva 53" descr="Kirjoituslevy tasaisella täytöllä">
            <a:extLst>
              <a:ext uri="{FF2B5EF4-FFF2-40B4-BE49-F238E27FC236}">
                <a16:creationId xmlns:a16="http://schemas.microsoft.com/office/drawing/2014/main" id="{2CC84671-1A06-59A5-40C2-977EFCE1FF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250397" y="3791195"/>
            <a:ext cx="537538" cy="537538"/>
          </a:xfrm>
          <a:prstGeom prst="rect">
            <a:avLst/>
          </a:prstGeom>
        </p:spPr>
      </p:pic>
      <p:pic>
        <p:nvPicPr>
          <p:cNvPr id="55" name="Kuva 54" descr="Kokous tasaisella täytöllä">
            <a:extLst>
              <a:ext uri="{FF2B5EF4-FFF2-40B4-BE49-F238E27FC236}">
                <a16:creationId xmlns:a16="http://schemas.microsoft.com/office/drawing/2014/main" id="{B9B20B12-5F67-9EFB-2A0E-790AFFE4B98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186986" y="2104574"/>
            <a:ext cx="586180" cy="586180"/>
          </a:xfrm>
          <a:prstGeom prst="rect">
            <a:avLst/>
          </a:prstGeom>
        </p:spPr>
      </p:pic>
      <p:pic>
        <p:nvPicPr>
          <p:cNvPr id="56" name="Kuva 55" descr="Kirjoituslevy tasaisella täytöllä">
            <a:extLst>
              <a:ext uri="{FF2B5EF4-FFF2-40B4-BE49-F238E27FC236}">
                <a16:creationId xmlns:a16="http://schemas.microsoft.com/office/drawing/2014/main" id="{30951F5D-DAC9-9A4C-D63E-386EC6824E3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688476" y="3826299"/>
            <a:ext cx="537538" cy="53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225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992F472-190A-4AEB-8ADE-F8921476B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" y="53005"/>
            <a:ext cx="11104880" cy="859844"/>
          </a:xfrm>
        </p:spPr>
        <p:txBody>
          <a:bodyPr>
            <a:normAutofit/>
          </a:bodyPr>
          <a:lstStyle/>
          <a:p>
            <a:r>
              <a:rPr lang="fi-FI" sz="2400" dirty="0">
                <a:latin typeface="+mn-lt"/>
                <a:cs typeface="Arial" panose="020B0604020202020204" pitchFamily="34" charset="0"/>
              </a:rPr>
              <a:t>Fyysisen perhekeskuksen yhteydessä toimivan kohtaamispaikan</a:t>
            </a:r>
            <a:r>
              <a:rPr lang="fi-FI" sz="2400" b="1" dirty="0">
                <a:latin typeface="+mn-lt"/>
                <a:cs typeface="Arial" panose="020B0604020202020204" pitchFamily="34" charset="0"/>
              </a:rPr>
              <a:t> koordinaatiomalli </a:t>
            </a:r>
            <a:endParaRPr lang="fi-FI" sz="18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775E089E-051F-4C49-AB39-CBDB42052ECD}"/>
              </a:ext>
            </a:extLst>
          </p:cNvPr>
          <p:cNvSpPr/>
          <p:nvPr/>
        </p:nvSpPr>
        <p:spPr>
          <a:xfrm>
            <a:off x="34959" y="5551749"/>
            <a:ext cx="7635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400" b="1" dirty="0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Kiinnittyminen Länsi-Uudenmaan kohtaamispaikkarakenteisiin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1400" dirty="0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Koordinaattorit alueen kohtaamispaikkatoimijoiden työryhmässä ja kohtaamispaikkaverkostossa sekä </a:t>
            </a:r>
            <a:r>
              <a:rPr lang="fi-FI" sz="1400" dirty="0" err="1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LUVN:n</a:t>
            </a:r>
            <a:r>
              <a:rPr lang="fi-FI" sz="1400" dirty="0">
                <a:solidFill>
                  <a:prstClr val="black"/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 kohtaamispaikkatoiminnan kehittäjäryhmäss</a:t>
            </a:r>
            <a:r>
              <a:rPr lang="fi-FI" sz="1400" dirty="0">
                <a:solidFill>
                  <a:prstClr val="black"/>
                </a:solidFill>
                <a:ea typeface="Verdana" panose="020B0604030504040204" pitchFamily="34" charset="0"/>
                <a:cs typeface="Arial" panose="020B0604020202020204" pitchFamily="34" charset="0"/>
              </a:rPr>
              <a:t>ä</a:t>
            </a:r>
            <a:endParaRPr kumimoji="0" lang="fi-FI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i-FI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92D7D24B-C43B-4BA2-8877-97C7FE095BC3}"/>
              </a:ext>
            </a:extLst>
          </p:cNvPr>
          <p:cNvSpPr txBox="1"/>
          <p:nvPr/>
        </p:nvSpPr>
        <p:spPr>
          <a:xfrm>
            <a:off x="0" y="4610099"/>
            <a:ext cx="7458075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Kohtaamispaikan koordinaatioryhmä </a:t>
            </a:r>
            <a:r>
              <a:rPr kumimoji="0" lang="fi-FI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(perhekeskuksen esihenkilöitä ja koordinaattorit)</a:t>
            </a:r>
            <a:endParaRPr kumimoji="0" lang="fi-FI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1400" dirty="0">
                <a:solidFill>
                  <a:prstClr val="black"/>
                </a:solidFill>
                <a:cs typeface="Arial" panose="020B0604020202020204" pitchFamily="34" charset="0"/>
              </a:rPr>
              <a:t>Linjaa ja raamittaa toimintaa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S</a:t>
            </a:r>
            <a:r>
              <a:rPr lang="fi-FI" sz="1400" dirty="0" err="1">
                <a:solidFill>
                  <a:prstClr val="black"/>
                </a:solidFill>
                <a:cs typeface="Arial" panose="020B0604020202020204" pitchFamily="34" charset="0"/>
              </a:rPr>
              <a:t>euraa</a:t>
            </a:r>
            <a:r>
              <a:rPr lang="fi-FI" sz="1400" dirty="0">
                <a:solidFill>
                  <a:prstClr val="black"/>
                </a:solidFill>
                <a:cs typeface="Arial" panose="020B0604020202020204" pitchFamily="34" charset="0"/>
              </a:rPr>
              <a:t> toiminnan toteutusta ja kehittämistä</a:t>
            </a:r>
            <a:endParaRPr kumimoji="0" lang="fi-FI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1B41C695-80A7-4C7A-86A7-BFEFEF2E864A}"/>
              </a:ext>
            </a:extLst>
          </p:cNvPr>
          <p:cNvSpPr txBox="1"/>
          <p:nvPr/>
        </p:nvSpPr>
        <p:spPr>
          <a:xfrm>
            <a:off x="34959" y="912849"/>
            <a:ext cx="742311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Kohtaamispaikka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1400" dirty="0">
                <a:solidFill>
                  <a:prstClr val="black"/>
                </a:solidFill>
                <a:cs typeface="Arial" panose="020B0604020202020204" pitchFamily="34" charset="0"/>
              </a:rPr>
              <a:t>Toiminnan toteuttajina järjestöt ja seurakunnat</a:t>
            </a:r>
            <a:endParaRPr kumimoji="0" lang="fi-FI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1400" dirty="0">
                <a:solidFill>
                  <a:prstClr val="black"/>
                </a:solidFill>
                <a:cs typeface="Arial" panose="020B0604020202020204" pitchFamily="34" charset="0"/>
              </a:rPr>
              <a:t>Yhteistyökumppanit jalkautuvat kohtaamispaikkaan kohtaamaan perheitä,</a:t>
            </a:r>
            <a:br>
              <a:rPr lang="fi-FI" sz="1400" dirty="0">
                <a:solidFill>
                  <a:prstClr val="black"/>
                </a:solidFill>
                <a:cs typeface="Arial" panose="020B0604020202020204" pitchFamily="34" charset="0"/>
              </a:rPr>
            </a:br>
            <a:r>
              <a:rPr lang="fi-FI" sz="1400" dirty="0">
                <a:solidFill>
                  <a:prstClr val="black"/>
                </a:solidFill>
                <a:cs typeface="Arial" panose="020B0604020202020204" pitchFamily="34" charset="0"/>
              </a:rPr>
              <a:t>tuomaan asiantuntijuuttaan ja järjestämään toiminnallista ohjelmaa</a:t>
            </a:r>
            <a:endParaRPr kumimoji="0" lang="fi-FI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98F9B856-04B9-4FDC-AA32-9683B4DE0D1D}"/>
              </a:ext>
            </a:extLst>
          </p:cNvPr>
          <p:cNvSpPr txBox="1"/>
          <p:nvPr/>
        </p:nvSpPr>
        <p:spPr>
          <a:xfrm>
            <a:off x="1" y="2016580"/>
            <a:ext cx="75450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Kohtaamispaikan koordinaattorit</a:t>
            </a:r>
            <a:endParaRPr kumimoji="0" lang="fi-FI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Koordinoivat yhteistyötä järjestöjen ja seurakuntien kanssa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1400" dirty="0">
                <a:solidFill>
                  <a:prstClr val="black"/>
                </a:solidFill>
                <a:cs typeface="Arial" panose="020B0604020202020204" pitchFamily="34" charset="0"/>
              </a:rPr>
              <a:t>Toimivat linkkinä järjestöjen ja perhekeskuksen välillä</a:t>
            </a:r>
            <a:endParaRPr kumimoji="0" lang="fi-FI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Sisäinen ja ulkoinen viestintä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1400" dirty="0">
                <a:solidFill>
                  <a:prstClr val="black"/>
                </a:solidFill>
                <a:cs typeface="Arial" panose="020B0604020202020204" pitchFamily="34" charset="0"/>
              </a:rPr>
              <a:t>Seuranta ja arviointi yhdessä eri toimijoiden kanssa</a:t>
            </a:r>
            <a:endParaRPr kumimoji="0" lang="fi-FI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DD1502F5-6641-4432-80A0-37CB5958AB9B}"/>
              </a:ext>
            </a:extLst>
          </p:cNvPr>
          <p:cNvSpPr txBox="1"/>
          <p:nvPr/>
        </p:nvSpPr>
        <p:spPr>
          <a:xfrm>
            <a:off x="7545036" y="1130834"/>
            <a:ext cx="4525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62D31512-7390-488C-B5F4-545B410EDC60}"/>
              </a:ext>
            </a:extLst>
          </p:cNvPr>
          <p:cNvSpPr txBox="1"/>
          <p:nvPr/>
        </p:nvSpPr>
        <p:spPr>
          <a:xfrm>
            <a:off x="8991600" y="1647825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949B64D0-C097-4734-92CD-42559A9E1A83}"/>
              </a:ext>
            </a:extLst>
          </p:cNvPr>
          <p:cNvSpPr txBox="1"/>
          <p:nvPr/>
        </p:nvSpPr>
        <p:spPr>
          <a:xfrm>
            <a:off x="1" y="3278464"/>
            <a:ext cx="69722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Kohtaamispaikkatoimijoiden ryhmä </a:t>
            </a:r>
            <a:r>
              <a:rPr kumimoji="0" lang="fi-FI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(säännöllistä toimintaa järjestävät tahot)</a:t>
            </a:r>
            <a:endParaRPr kumimoji="0" lang="fi-FI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Käytännön asioiden sopiminen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1400" dirty="0">
                <a:solidFill>
                  <a:prstClr val="black"/>
                </a:solidFill>
                <a:cs typeface="Arial" panose="020B0604020202020204" pitchFamily="34" charset="0"/>
              </a:rPr>
              <a:t>Yhteensovittava suunnittelu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1400" dirty="0">
                <a:solidFill>
                  <a:prstClr val="black"/>
                </a:solidFill>
                <a:cs typeface="Arial" panose="020B0604020202020204" pitchFamily="34" charset="0"/>
              </a:rPr>
              <a:t>Toiminnan kehittäminen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Koollekutsujina koordinaattorit</a:t>
            </a:r>
          </a:p>
        </p:txBody>
      </p:sp>
      <p:graphicFrame>
        <p:nvGraphicFramePr>
          <p:cNvPr id="16" name="Kaaviokuva 15">
            <a:extLst>
              <a:ext uri="{FF2B5EF4-FFF2-40B4-BE49-F238E27FC236}">
                <a16:creationId xmlns:a16="http://schemas.microsoft.com/office/drawing/2014/main" id="{BDAB26F4-B284-450D-8907-48F16E73A7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76553282"/>
              </p:ext>
            </p:extLst>
          </p:nvPr>
        </p:nvGraphicFramePr>
        <p:xfrm>
          <a:off x="6972299" y="1009651"/>
          <a:ext cx="5219701" cy="5343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97118100"/>
      </p:ext>
    </p:extLst>
  </p:cSld>
  <p:clrMapOvr>
    <a:masterClrMapping/>
  </p:clrMapOvr>
</p:sld>
</file>

<file path=ppt/theme/theme1.xml><?xml version="1.0" encoding="utf-8"?>
<a:theme xmlns:a="http://schemas.openxmlformats.org/drawingml/2006/main" name="Espoo">
  <a:themeElements>
    <a:clrScheme name="Espoon kaupunki">
      <a:dk1>
        <a:sysClr val="windowText" lastClr="000000"/>
      </a:dk1>
      <a:lt1>
        <a:sysClr val="window" lastClr="FFFFFF"/>
      </a:lt1>
      <a:dk2>
        <a:srgbClr val="091C38"/>
      </a:dk2>
      <a:lt2>
        <a:srgbClr val="C9D4DD"/>
      </a:lt2>
      <a:accent1>
        <a:srgbClr val="0047B6"/>
      </a:accent1>
      <a:accent2>
        <a:srgbClr val="FFC386"/>
      </a:accent2>
      <a:accent3>
        <a:srgbClr val="014B30"/>
      </a:accent3>
      <a:accent4>
        <a:srgbClr val="FF4F57"/>
      </a:accent4>
      <a:accent5>
        <a:srgbClr val="FCA5C7"/>
      </a:accent5>
      <a:accent6>
        <a:srgbClr val="FDE6DB"/>
      </a:accent6>
      <a:hlink>
        <a:srgbClr val="0047B6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rgbClr val="0047B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01 Espoon PowerPoint-malli.potx" id="{394720CF-70F8-4820-B853-02F48B92462B}" vid="{8CA3B158-F224-42C4-910A-4984F556E2D9}"/>
    </a:ext>
  </a:extLst>
</a:theme>
</file>

<file path=ppt/theme/theme2.xml><?xml version="1.0" encoding="utf-8"?>
<a:theme xmlns:a="http://schemas.openxmlformats.org/drawingml/2006/main" name="3_Office-teema">
  <a:themeElements>
    <a:clrScheme name="Lusote">
      <a:dk1>
        <a:sysClr val="windowText" lastClr="000000"/>
      </a:dk1>
      <a:lt1>
        <a:sysClr val="window" lastClr="FFFFFF"/>
      </a:lt1>
      <a:dk2>
        <a:srgbClr val="63B4EC"/>
      </a:dk2>
      <a:lt2>
        <a:srgbClr val="E7E6E6"/>
      </a:lt2>
      <a:accent1>
        <a:srgbClr val="5FAE60"/>
      </a:accent1>
      <a:accent2>
        <a:srgbClr val="FF621A"/>
      </a:accent2>
      <a:accent3>
        <a:srgbClr val="FFF26E"/>
      </a:accent3>
      <a:accent4>
        <a:srgbClr val="DFEFDF"/>
      </a:accent4>
      <a:accent5>
        <a:srgbClr val="FFE0D1"/>
      </a:accent5>
      <a:accent6>
        <a:srgbClr val="E0F0FB"/>
      </a:accent6>
      <a:hlink>
        <a:srgbClr val="0563C1"/>
      </a:hlink>
      <a:folHlink>
        <a:srgbClr val="954F72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sitys1" id="{81F8E216-C106-414D-BF3D-3F0E3A0C237A}" vid="{1B1D1D06-D30F-7A4C-8A6B-DCBEBDE25EDB}"/>
    </a:ext>
  </a:extLst>
</a:theme>
</file>

<file path=ppt/theme/theme3.xml><?xml version="1.0" encoding="utf-8"?>
<a:theme xmlns:a="http://schemas.openxmlformats.org/drawingml/2006/main" name="1_Office-teema">
  <a:themeElements>
    <a:clrScheme name="Lusote">
      <a:dk1>
        <a:sysClr val="windowText" lastClr="000000"/>
      </a:dk1>
      <a:lt1>
        <a:sysClr val="window" lastClr="FFFFFF"/>
      </a:lt1>
      <a:dk2>
        <a:srgbClr val="63B4EC"/>
      </a:dk2>
      <a:lt2>
        <a:srgbClr val="E7E6E6"/>
      </a:lt2>
      <a:accent1>
        <a:srgbClr val="5FAE60"/>
      </a:accent1>
      <a:accent2>
        <a:srgbClr val="FF621A"/>
      </a:accent2>
      <a:accent3>
        <a:srgbClr val="FFF26E"/>
      </a:accent3>
      <a:accent4>
        <a:srgbClr val="DFEFDF"/>
      </a:accent4>
      <a:accent5>
        <a:srgbClr val="FFE0D1"/>
      </a:accent5>
      <a:accent6>
        <a:srgbClr val="E0F0FB"/>
      </a:accent6>
      <a:hlink>
        <a:srgbClr val="0563C1"/>
      </a:hlink>
      <a:folHlink>
        <a:srgbClr val="954F72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sitys1" id="{81F8E216-C106-414D-BF3D-3F0E3A0C237A}" vid="{1B1D1D06-D30F-7A4C-8A6B-DCBEBDE25EDB}"/>
    </a:ext>
  </a:extLst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Espoo_esitysmallipohja</Template>
  <TotalTime>1096</TotalTime>
  <Words>651</Words>
  <Application>Microsoft Office PowerPoint</Application>
  <PresentationFormat>Laajakuva</PresentationFormat>
  <Paragraphs>127</Paragraphs>
  <Slides>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3</vt:i4>
      </vt:variant>
      <vt:variant>
        <vt:lpstr>Dian otsikot</vt:lpstr>
      </vt:variant>
      <vt:variant>
        <vt:i4>9</vt:i4>
      </vt:variant>
    </vt:vector>
  </HeadingPairs>
  <TitlesOfParts>
    <vt:vector size="16" baseType="lpstr">
      <vt:lpstr>Arial</vt:lpstr>
      <vt:lpstr>Calibri</vt:lpstr>
      <vt:lpstr>Verdana</vt:lpstr>
      <vt:lpstr>Work Sans</vt:lpstr>
      <vt:lpstr>Espoo</vt:lpstr>
      <vt:lpstr>3_Office-teema</vt:lpstr>
      <vt:lpstr>1_Office-teema</vt:lpstr>
      <vt:lpstr>PowerPoint-esitys</vt:lpstr>
      <vt:lpstr>Kohtaamispaikkatoiminnan koordinaation malli</vt:lpstr>
      <vt:lpstr>Kohtaamispaikkatoiminnan paikallinen koordinaatio</vt:lpstr>
      <vt:lpstr>Kohtaamispaikkatoiminnan  vuosikello</vt:lpstr>
      <vt:lpstr>Kohtaamispaikkatoiminnan koordinaation käynnistäminen</vt:lpstr>
      <vt:lpstr>PowerPoint-esitys</vt:lpstr>
      <vt:lpstr>Kohtaamispaikan seurannan ja arvioinnin malli</vt:lpstr>
      <vt:lpstr>PowerPoint-esitys</vt:lpstr>
      <vt:lpstr>Fyysisen perhekeskuksen yhteydessä toimivan kohtaamispaikan koordinaatiomalli </vt:lpstr>
    </vt:vector>
  </TitlesOfParts>
  <Company>Espoo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Kohtaamispaikkatoimijoiden työryhmän tavoitteet ja tehtävät</dc:title>
  <dc:creator>Metsähuone Pia</dc:creator>
  <cp:lastModifiedBy>Metsähuone Pia</cp:lastModifiedBy>
  <cp:revision>35</cp:revision>
  <dcterms:created xsi:type="dcterms:W3CDTF">2022-10-07T07:23:18Z</dcterms:created>
  <dcterms:modified xsi:type="dcterms:W3CDTF">2022-12-14T13:08:34Z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2022-10-17T07:37:46Z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af159990-de6b-414c-bf46-292737142613</vt:lpwstr>
  </property>
  <property fmtid="{D5CDD505-2E9C-101B-9397-08002B2CF9AE}" pid="7" name="MSIP_Label_defa4170-0d19-0005-0004-bc88714345d2_ActionId">
    <vt:lpwstr>32057e66-af3d-43f2-8be1-507d02c97bca</vt:lpwstr>
  </property>
  <property fmtid="{D5CDD505-2E9C-101B-9397-08002B2CF9AE}" pid="8" name="MSIP_Label_defa4170-0d19-0005-0004-bc88714345d2_ContentBits">
    <vt:lpwstr>0</vt:lpwstr>
  </property>
</Properties>
</file>