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1" r:id="rId2"/>
    <p:sldId id="423" r:id="rId3"/>
    <p:sldId id="434" r:id="rId4"/>
    <p:sldId id="431" r:id="rId5"/>
    <p:sldId id="424" r:id="rId6"/>
    <p:sldId id="432" r:id="rId7"/>
    <p:sldId id="433" r:id="rId8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8" autoAdjust="0"/>
    <p:restoredTop sz="93960" autoAdjust="0"/>
  </p:normalViewPr>
  <p:slideViewPr>
    <p:cSldViewPr showGuides="1">
      <p:cViewPr varScale="1">
        <p:scale>
          <a:sx n="83" d="100"/>
          <a:sy n="83" d="100"/>
        </p:scale>
        <p:origin x="912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8.12.2022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8.12.2022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318"/>
            <a:ext cx="5832648" cy="209552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TYÖKYVYN TUKI OSANA SOTE-KESKUSTA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KOULUTUSRUNKO SOTE-HENKILÖSTÖLLE VUONNA 2022</a:t>
            </a: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46209" y="195486"/>
            <a:ext cx="7326191" cy="1584176"/>
          </a:xfrm>
        </p:spPr>
        <p:txBody>
          <a:bodyPr/>
          <a:lstStyle/>
          <a:p>
            <a:r>
              <a:rPr lang="fi-FI" sz="2400" dirty="0">
                <a:solidFill>
                  <a:srgbClr val="3F3F3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KOULUTUKSEN </a:t>
            </a: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KOHDERYHMÄ: KAIKKI SOTE-KESKUKSEN AVOSAIRAANHOIDON TIIMEISSÄ TYÖSKENTELEVÄT</a:t>
            </a:r>
            <a:br>
              <a:rPr lang="fi-FI" sz="24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fi-FI" sz="24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32785" y="1851670"/>
            <a:ext cx="7739615" cy="302433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Tunnistettu tarve: yhteisen ymmärryksen puute työkykyyn liittyvistä asioista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Ratkaisu: moniammatillinen koulutus ja yhteiskeskustelu </a:t>
            </a:r>
          </a:p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Työkykyhanke tarjoaa seuraavilla dioilla esiteltyä työ- ja toimintakykyyn liittyvää koulutuskokonaisuutta vuodelle 2022</a:t>
            </a:r>
          </a:p>
          <a:p>
            <a:r>
              <a:rPr lang="fi-FI" dirty="0">
                <a:solidFill>
                  <a:srgbClr val="3F3F3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Koulutukset</a:t>
            </a: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käydään </a:t>
            </a:r>
            <a:r>
              <a:rPr lang="fi-FI" dirty="0" err="1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teams</a:t>
            </a: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-yhteydellä. Luennot tallennetaan ja materiaali kootaan Pätevään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8AECEF7-F3AD-4D93-9F05-66A23EA3C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Koulutusten ajankohdat ovat: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13.4. klo 12.30-14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11.5. klo 14-16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8.6. klo 14.30-16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10.6. klo 8-9 </a:t>
            </a:r>
            <a:r>
              <a:rPr lang="fi-FI" sz="2400" b="1" dirty="0">
                <a:solidFill>
                  <a:srgbClr val="3F3F3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LÄÄKÄRIT</a:t>
            </a:r>
            <a:endParaRPr lang="fi-FI" sz="2400" b="1" dirty="0">
              <a:solidFill>
                <a:srgbClr val="3F3F3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17.8. klo 14-16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C26A551-DEC6-4A28-84E4-2BF6782AE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KOULUTUSTEN AJANKOHDAT 2022</a:t>
            </a:r>
          </a:p>
        </p:txBody>
      </p:sp>
    </p:spTree>
    <p:extLst>
      <p:ext uri="{BB962C8B-B14F-4D97-AF65-F5344CB8AC3E}">
        <p14:creationId xmlns:p14="http://schemas.microsoft.com/office/powerpoint/2010/main" val="216646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KOULUTUSOSIO 1: TYÖKYVYN TUEN TARPEEN TUNNISTAMINEN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i-FI" b="1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Keskiviikko 13.4. klo 12.30-14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fi-FI" dirty="0">
                <a:solidFill>
                  <a:srgbClr val="3F3F3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Herätteet 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Indikaattorit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Konsultaatiot erikoissairaanhoitoon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endParaRPr lang="fi-FI" dirty="0">
              <a:solidFill>
                <a:srgbClr val="3F3F3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endParaRPr lang="fi-FI" dirty="0">
              <a:solidFill>
                <a:srgbClr val="3F3F3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429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KOULUTUSOSIO 2: TYÖ- JA TOIMINTAKYVYN ARVIOINTI 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Keskiviikko 11.5. klo 14-16</a:t>
            </a:r>
          </a:p>
          <a:p>
            <a:pPr>
              <a:lnSpc>
                <a:spcPct val="115000"/>
              </a:lnSpc>
              <a:spcBef>
                <a:spcPts val="400"/>
              </a:spcBef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menetelmät, mittarit, toimijat </a:t>
            </a:r>
          </a:p>
          <a:p>
            <a:pPr>
              <a:lnSpc>
                <a:spcPct val="115000"/>
              </a:lnSpc>
            </a:pPr>
            <a:r>
              <a:rPr lang="fi-FI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fyysinen, psyykkinen, sosiaalinen ja kognitiivinen toimintakyky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4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027D2BD-FC88-486E-AE79-6F2BD683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Keskiviikkona 8.6. klo 14.30-16</a:t>
            </a:r>
          </a:p>
          <a:p>
            <a:r>
              <a:rPr lang="fi-FI" dirty="0"/>
              <a:t>Kuntoutus</a:t>
            </a:r>
          </a:p>
          <a:p>
            <a:r>
              <a:rPr lang="fi-FI" dirty="0"/>
              <a:t>Etuudet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b="1" dirty="0"/>
              <a:t>LÄÄKÄREILLE B-lausunto- osuus perjantaina 10.6 klo 8-9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2E6892B-E6F5-4351-B0D2-6435ADC7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KOULUTUSOSIO 3: KELAN ROOLI</a:t>
            </a:r>
          </a:p>
        </p:txBody>
      </p:sp>
    </p:spTree>
    <p:extLst>
      <p:ext uri="{BB962C8B-B14F-4D97-AF65-F5344CB8AC3E}">
        <p14:creationId xmlns:p14="http://schemas.microsoft.com/office/powerpoint/2010/main" val="29016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02FCB7B-15FA-4A47-8640-88245CCB1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Keskiviikko 17.8. klo 14-16</a:t>
            </a:r>
          </a:p>
          <a:p>
            <a:r>
              <a:rPr lang="fi-FI" dirty="0"/>
              <a:t>Moniammatillisuus, roolit ja vastuut</a:t>
            </a:r>
          </a:p>
          <a:p>
            <a:r>
              <a:rPr lang="fi-FI" dirty="0"/>
              <a:t>Terveydenhuolto</a:t>
            </a:r>
          </a:p>
          <a:p>
            <a:r>
              <a:rPr lang="fi-FI" dirty="0"/>
              <a:t>Sosiaalipalvelut</a:t>
            </a:r>
          </a:p>
          <a:p>
            <a:r>
              <a:rPr lang="fi-FI" dirty="0" err="1"/>
              <a:t>Miepä</a:t>
            </a:r>
            <a:r>
              <a:rPr lang="fi-FI" dirty="0"/>
              <a:t>-palvelut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3BD2A72-B2B6-40C8-B838-2929B404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KOULUTUSOSIO 4: MONIAMMATILLINEN TYÖKYVYN TUKI</a:t>
            </a:r>
          </a:p>
        </p:txBody>
      </p:sp>
    </p:spTree>
    <p:extLst>
      <p:ext uri="{BB962C8B-B14F-4D97-AF65-F5344CB8AC3E}">
        <p14:creationId xmlns:p14="http://schemas.microsoft.com/office/powerpoint/2010/main" val="973235249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167</Words>
  <Application>Microsoft Office PowerPoint</Application>
  <PresentationFormat>Näytössä katseltava esitys (16:9)</PresentationFormat>
  <Paragraphs>37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Wingdings</vt:lpstr>
      <vt:lpstr>VN-uudistukset-ppt_01/2020</vt:lpstr>
      <vt:lpstr>TYÖKYVYN TUKI OSANA SOTE-KESKUSTA</vt:lpstr>
      <vt:lpstr>KOULUTUKSEN KOHDERYHMÄ: KAIKKI SOTE-KESKUKSEN AVOSAIRAANHOIDON TIIMEISSÄ TYÖSKENTELEVÄT </vt:lpstr>
      <vt:lpstr>KOULUTUSTEN AJANKOHDAT 2022</vt:lpstr>
      <vt:lpstr>KOULUTUSOSIO 1: TYÖKYVYN TUEN TARPEEN TUNNISTAMINEN</vt:lpstr>
      <vt:lpstr>KOULUTUSOSIO 2: TYÖ- JA TOIMINTAKYVYN ARVIOINTI </vt:lpstr>
      <vt:lpstr>KOULUTUSOSIO 3: KELAN ROOLI</vt:lpstr>
      <vt:lpstr>KOULUTUSOSIO 4: MONIAMMATILLINEN TYÖKYVYN TUKI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2022-12-08T09:42:06Z</dcterms:modified>
</cp:coreProperties>
</file>