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7" r:id="rId5"/>
    <p:sldId id="275" r:id="rId6"/>
    <p:sldId id="276" r:id="rId7"/>
    <p:sldId id="315" r:id="rId8"/>
    <p:sldId id="320" r:id="rId9"/>
    <p:sldId id="309" r:id="rId10"/>
    <p:sldId id="310" r:id="rId11"/>
    <p:sldId id="307" r:id="rId12"/>
    <p:sldId id="304" r:id="rId13"/>
    <p:sldId id="306" r:id="rId14"/>
    <p:sldId id="317" r:id="rId15"/>
    <p:sldId id="277" r:id="rId16"/>
    <p:sldId id="278" r:id="rId17"/>
    <p:sldId id="279" r:id="rId18"/>
    <p:sldId id="281" r:id="rId19"/>
    <p:sldId id="282" r:id="rId2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vanen Mari" userId="31a8b36e-38d6-4c63-a357-40f502a67137" providerId="ADAL" clId="{62982DD5-76A5-4663-A04F-3792F923CA2D}"/>
    <pc:docChg chg="delSld delMainMaster">
      <pc:chgData name="Kovanen Mari" userId="31a8b36e-38d6-4c63-a357-40f502a67137" providerId="ADAL" clId="{62982DD5-76A5-4663-A04F-3792F923CA2D}" dt="2022-12-30T12:20:41.909" v="12" actId="2696"/>
      <pc:docMkLst>
        <pc:docMk/>
      </pc:docMkLst>
      <pc:sldChg chg="del">
        <pc:chgData name="Kovanen Mari" userId="31a8b36e-38d6-4c63-a357-40f502a67137" providerId="ADAL" clId="{62982DD5-76A5-4663-A04F-3792F923CA2D}" dt="2022-12-30T12:20:41.902" v="0" actId="2696"/>
        <pc:sldMkLst>
          <pc:docMk/>
          <pc:sldMk cId="1606692133" sldId="256"/>
        </pc:sldMkLst>
      </pc:sldChg>
      <pc:sldMasterChg chg="del delSldLayout">
        <pc:chgData name="Kovanen Mari" userId="31a8b36e-38d6-4c63-a357-40f502a67137" providerId="ADAL" clId="{62982DD5-76A5-4663-A04F-3792F923CA2D}" dt="2022-12-30T12:20:41.909" v="12" actId="2696"/>
        <pc:sldMasterMkLst>
          <pc:docMk/>
          <pc:sldMasterMk cId="2943274388" sldId="2147483648"/>
        </pc:sldMasterMkLst>
        <pc:sldLayoutChg chg="del">
          <pc:chgData name="Kovanen Mari" userId="31a8b36e-38d6-4c63-a357-40f502a67137" providerId="ADAL" clId="{62982DD5-76A5-4663-A04F-3792F923CA2D}" dt="2022-12-30T12:20:41.902" v="1" actId="2696"/>
          <pc:sldLayoutMkLst>
            <pc:docMk/>
            <pc:sldMasterMk cId="2943274388" sldId="2147483648"/>
            <pc:sldLayoutMk cId="3029583712" sldId="2147483649"/>
          </pc:sldLayoutMkLst>
        </pc:sldLayoutChg>
        <pc:sldLayoutChg chg="del">
          <pc:chgData name="Kovanen Mari" userId="31a8b36e-38d6-4c63-a357-40f502a67137" providerId="ADAL" clId="{62982DD5-76A5-4663-A04F-3792F923CA2D}" dt="2022-12-30T12:20:41.903" v="2" actId="2696"/>
          <pc:sldLayoutMkLst>
            <pc:docMk/>
            <pc:sldMasterMk cId="2943274388" sldId="2147483648"/>
            <pc:sldLayoutMk cId="503223378" sldId="2147483650"/>
          </pc:sldLayoutMkLst>
        </pc:sldLayoutChg>
        <pc:sldLayoutChg chg="del">
          <pc:chgData name="Kovanen Mari" userId="31a8b36e-38d6-4c63-a357-40f502a67137" providerId="ADAL" clId="{62982DD5-76A5-4663-A04F-3792F923CA2D}" dt="2022-12-30T12:20:41.905" v="3" actId="2696"/>
          <pc:sldLayoutMkLst>
            <pc:docMk/>
            <pc:sldMasterMk cId="2943274388" sldId="2147483648"/>
            <pc:sldLayoutMk cId="3847054279" sldId="2147483651"/>
          </pc:sldLayoutMkLst>
        </pc:sldLayoutChg>
        <pc:sldLayoutChg chg="del">
          <pc:chgData name="Kovanen Mari" userId="31a8b36e-38d6-4c63-a357-40f502a67137" providerId="ADAL" clId="{62982DD5-76A5-4663-A04F-3792F923CA2D}" dt="2022-12-30T12:20:41.906" v="4" actId="2696"/>
          <pc:sldLayoutMkLst>
            <pc:docMk/>
            <pc:sldMasterMk cId="2943274388" sldId="2147483648"/>
            <pc:sldLayoutMk cId="944828720" sldId="2147483652"/>
          </pc:sldLayoutMkLst>
        </pc:sldLayoutChg>
        <pc:sldLayoutChg chg="del">
          <pc:chgData name="Kovanen Mari" userId="31a8b36e-38d6-4c63-a357-40f502a67137" providerId="ADAL" clId="{62982DD5-76A5-4663-A04F-3792F923CA2D}" dt="2022-12-30T12:20:41.906" v="5" actId="2696"/>
          <pc:sldLayoutMkLst>
            <pc:docMk/>
            <pc:sldMasterMk cId="2943274388" sldId="2147483648"/>
            <pc:sldLayoutMk cId="3734702205" sldId="2147483653"/>
          </pc:sldLayoutMkLst>
        </pc:sldLayoutChg>
        <pc:sldLayoutChg chg="del">
          <pc:chgData name="Kovanen Mari" userId="31a8b36e-38d6-4c63-a357-40f502a67137" providerId="ADAL" clId="{62982DD5-76A5-4663-A04F-3792F923CA2D}" dt="2022-12-30T12:20:41.906" v="6" actId="2696"/>
          <pc:sldLayoutMkLst>
            <pc:docMk/>
            <pc:sldMasterMk cId="2943274388" sldId="2147483648"/>
            <pc:sldLayoutMk cId="13523860" sldId="2147483654"/>
          </pc:sldLayoutMkLst>
        </pc:sldLayoutChg>
        <pc:sldLayoutChg chg="del">
          <pc:chgData name="Kovanen Mari" userId="31a8b36e-38d6-4c63-a357-40f502a67137" providerId="ADAL" clId="{62982DD5-76A5-4663-A04F-3792F923CA2D}" dt="2022-12-30T12:20:41.907" v="7" actId="2696"/>
          <pc:sldLayoutMkLst>
            <pc:docMk/>
            <pc:sldMasterMk cId="2943274388" sldId="2147483648"/>
            <pc:sldLayoutMk cId="1383915291" sldId="2147483655"/>
          </pc:sldLayoutMkLst>
        </pc:sldLayoutChg>
        <pc:sldLayoutChg chg="del">
          <pc:chgData name="Kovanen Mari" userId="31a8b36e-38d6-4c63-a357-40f502a67137" providerId="ADAL" clId="{62982DD5-76A5-4663-A04F-3792F923CA2D}" dt="2022-12-30T12:20:41.907" v="8" actId="2696"/>
          <pc:sldLayoutMkLst>
            <pc:docMk/>
            <pc:sldMasterMk cId="2943274388" sldId="2147483648"/>
            <pc:sldLayoutMk cId="2630780013" sldId="2147483656"/>
          </pc:sldLayoutMkLst>
        </pc:sldLayoutChg>
        <pc:sldLayoutChg chg="del">
          <pc:chgData name="Kovanen Mari" userId="31a8b36e-38d6-4c63-a357-40f502a67137" providerId="ADAL" clId="{62982DD5-76A5-4663-A04F-3792F923CA2D}" dt="2022-12-30T12:20:41.908" v="9" actId="2696"/>
          <pc:sldLayoutMkLst>
            <pc:docMk/>
            <pc:sldMasterMk cId="2943274388" sldId="2147483648"/>
            <pc:sldLayoutMk cId="3717315309" sldId="2147483657"/>
          </pc:sldLayoutMkLst>
        </pc:sldLayoutChg>
        <pc:sldLayoutChg chg="del">
          <pc:chgData name="Kovanen Mari" userId="31a8b36e-38d6-4c63-a357-40f502a67137" providerId="ADAL" clId="{62982DD5-76A5-4663-A04F-3792F923CA2D}" dt="2022-12-30T12:20:41.908" v="10" actId="2696"/>
          <pc:sldLayoutMkLst>
            <pc:docMk/>
            <pc:sldMasterMk cId="2943274388" sldId="2147483648"/>
            <pc:sldLayoutMk cId="1606539080" sldId="2147483658"/>
          </pc:sldLayoutMkLst>
        </pc:sldLayoutChg>
        <pc:sldLayoutChg chg="del">
          <pc:chgData name="Kovanen Mari" userId="31a8b36e-38d6-4c63-a357-40f502a67137" providerId="ADAL" clId="{62982DD5-76A5-4663-A04F-3792F923CA2D}" dt="2022-12-30T12:20:41.908" v="11" actId="2696"/>
          <pc:sldLayoutMkLst>
            <pc:docMk/>
            <pc:sldMasterMk cId="2943274388" sldId="2147483648"/>
            <pc:sldLayoutMk cId="423376985" sldId="2147483659"/>
          </pc:sldLayoutMkLst>
        </pc:sldLayoutChg>
      </pc:sldMasterChg>
    </pc:docChg>
  </pc:docChgLst>
</pc:chgInfo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5" Type="http://schemas.openxmlformats.org/officeDocument/2006/relationships/image" Target="../media/image53.png"/><Relationship Id="rId10" Type="http://schemas.openxmlformats.org/officeDocument/2006/relationships/image" Target="../media/image58.svg"/><Relationship Id="rId4" Type="http://schemas.openxmlformats.org/officeDocument/2006/relationships/image" Target="../media/image52.svg"/><Relationship Id="rId9" Type="http://schemas.openxmlformats.org/officeDocument/2006/relationships/image" Target="../media/image57.pn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5" Type="http://schemas.openxmlformats.org/officeDocument/2006/relationships/image" Target="../media/image53.png"/><Relationship Id="rId10" Type="http://schemas.openxmlformats.org/officeDocument/2006/relationships/image" Target="../media/image58.svg"/><Relationship Id="rId4" Type="http://schemas.openxmlformats.org/officeDocument/2006/relationships/image" Target="../media/image52.svg"/><Relationship Id="rId9" Type="http://schemas.openxmlformats.org/officeDocument/2006/relationships/image" Target="../media/image5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EC6301-9380-43B6-9BB1-C87021F5F47C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D8E89A38-E9F8-4989-B190-A438EBAD5759}">
      <dgm:prSet/>
      <dgm:spPr/>
      <dgm:t>
        <a:bodyPr/>
        <a:lstStyle/>
        <a:p>
          <a:r>
            <a:rPr lang="fi-FI" dirty="0"/>
            <a:t>Asiakas ja läheinen </a:t>
          </a:r>
        </a:p>
      </dgm:t>
    </dgm:pt>
    <dgm:pt modelId="{9BD12C86-8304-4557-8BC8-BC72202C7F1D}" type="parTrans" cxnId="{35096AD1-A53C-4A3B-B5E0-4A912CB6D88B}">
      <dgm:prSet/>
      <dgm:spPr/>
      <dgm:t>
        <a:bodyPr/>
        <a:lstStyle/>
        <a:p>
          <a:endParaRPr lang="fi-FI"/>
        </a:p>
      </dgm:t>
    </dgm:pt>
    <dgm:pt modelId="{CC23A030-7594-4CC9-A975-322BC0AE3A15}" type="sibTrans" cxnId="{35096AD1-A53C-4A3B-B5E0-4A912CB6D88B}">
      <dgm:prSet/>
      <dgm:spPr/>
      <dgm:t>
        <a:bodyPr/>
        <a:lstStyle/>
        <a:p>
          <a:endParaRPr lang="fi-FI"/>
        </a:p>
      </dgm:t>
    </dgm:pt>
    <dgm:pt modelId="{44DDC152-684E-4C3C-A7A8-797AA0141037}">
      <dgm:prSet/>
      <dgm:spPr/>
      <dgm:t>
        <a:bodyPr/>
        <a:lstStyle/>
        <a:p>
          <a:r>
            <a:rPr lang="fi-FI" dirty="0"/>
            <a:t> Kotihoidon asiakas</a:t>
          </a:r>
        </a:p>
      </dgm:t>
    </dgm:pt>
    <dgm:pt modelId="{E47F07E4-56C2-4A38-A4D5-179224ED272E}" type="parTrans" cxnId="{158CE5AD-0DAC-4493-9016-93BFE1444A6E}">
      <dgm:prSet/>
      <dgm:spPr/>
      <dgm:t>
        <a:bodyPr/>
        <a:lstStyle/>
        <a:p>
          <a:endParaRPr lang="fi-FI"/>
        </a:p>
      </dgm:t>
    </dgm:pt>
    <dgm:pt modelId="{79A5EF22-6777-467D-83DC-F514FC5921B6}" type="sibTrans" cxnId="{158CE5AD-0DAC-4493-9016-93BFE1444A6E}">
      <dgm:prSet/>
      <dgm:spPr/>
      <dgm:t>
        <a:bodyPr/>
        <a:lstStyle/>
        <a:p>
          <a:endParaRPr lang="fi-FI"/>
        </a:p>
      </dgm:t>
    </dgm:pt>
    <dgm:pt modelId="{6C077BDF-AF80-437D-B6B7-A03861BA4B64}">
      <dgm:prSet/>
      <dgm:spPr/>
      <dgm:t>
        <a:bodyPr/>
        <a:lstStyle/>
        <a:p>
          <a:r>
            <a:rPr lang="fi-FI" dirty="0"/>
            <a:t>Asiakkaan läheinen</a:t>
          </a:r>
        </a:p>
      </dgm:t>
    </dgm:pt>
    <dgm:pt modelId="{AE8ECA73-3CF3-406A-B082-2355D960B798}" type="parTrans" cxnId="{8BCA21AB-EF8B-470F-9B10-9C65C9F8D02C}">
      <dgm:prSet/>
      <dgm:spPr/>
      <dgm:t>
        <a:bodyPr/>
        <a:lstStyle/>
        <a:p>
          <a:endParaRPr lang="fi-FI"/>
        </a:p>
      </dgm:t>
    </dgm:pt>
    <dgm:pt modelId="{C588A23A-9AF6-4FBA-A9A1-ED9DD2DFED4A}" type="sibTrans" cxnId="{8BCA21AB-EF8B-470F-9B10-9C65C9F8D02C}">
      <dgm:prSet/>
      <dgm:spPr/>
      <dgm:t>
        <a:bodyPr/>
        <a:lstStyle/>
        <a:p>
          <a:endParaRPr lang="fi-FI"/>
        </a:p>
      </dgm:t>
    </dgm:pt>
    <dgm:pt modelId="{01F36917-E52D-4767-9F75-8F0685360A77}">
      <dgm:prSet/>
      <dgm:spPr/>
      <dgm:t>
        <a:bodyPr/>
        <a:lstStyle/>
        <a:p>
          <a:r>
            <a:rPr lang="fi-FI" dirty="0"/>
            <a:t>Kotihoidon asiakasohjaus</a:t>
          </a:r>
        </a:p>
      </dgm:t>
    </dgm:pt>
    <dgm:pt modelId="{11212EF2-04AD-4789-B3E4-FAE9AD22472A}" type="parTrans" cxnId="{79A05994-2A28-431A-879F-D4C33F7D3BF2}">
      <dgm:prSet/>
      <dgm:spPr/>
      <dgm:t>
        <a:bodyPr/>
        <a:lstStyle/>
        <a:p>
          <a:endParaRPr lang="fi-FI"/>
        </a:p>
      </dgm:t>
    </dgm:pt>
    <dgm:pt modelId="{6DE7A2EB-D8D3-4120-9CE6-CEA1A7EDC4D9}" type="sibTrans" cxnId="{79A05994-2A28-431A-879F-D4C33F7D3BF2}">
      <dgm:prSet/>
      <dgm:spPr/>
      <dgm:t>
        <a:bodyPr/>
        <a:lstStyle/>
        <a:p>
          <a:endParaRPr lang="fi-FI"/>
        </a:p>
      </dgm:t>
    </dgm:pt>
    <dgm:pt modelId="{EC488F46-16FE-42A6-B0D8-CFF945883BDD}">
      <dgm:prSet/>
      <dgm:spPr/>
      <dgm:t>
        <a:bodyPr/>
        <a:lstStyle/>
        <a:p>
          <a:r>
            <a:rPr lang="fi-FI"/>
            <a:t>Asiakasohjaaja</a:t>
          </a:r>
        </a:p>
      </dgm:t>
    </dgm:pt>
    <dgm:pt modelId="{012AD6B4-F1BD-4819-9720-45795E0DAB33}" type="parTrans" cxnId="{19730CC8-4071-4F41-A636-75F163CE3D9C}">
      <dgm:prSet/>
      <dgm:spPr/>
      <dgm:t>
        <a:bodyPr/>
        <a:lstStyle/>
        <a:p>
          <a:endParaRPr lang="fi-FI"/>
        </a:p>
      </dgm:t>
    </dgm:pt>
    <dgm:pt modelId="{EF83F797-F0CE-4D68-B35C-FDF886E40B1B}" type="sibTrans" cxnId="{19730CC8-4071-4F41-A636-75F163CE3D9C}">
      <dgm:prSet/>
      <dgm:spPr/>
      <dgm:t>
        <a:bodyPr/>
        <a:lstStyle/>
        <a:p>
          <a:endParaRPr lang="fi-FI"/>
        </a:p>
      </dgm:t>
    </dgm:pt>
    <dgm:pt modelId="{BF042B57-096B-4CA2-8AFC-81A98C1E03FF}">
      <dgm:prSet/>
      <dgm:spPr/>
      <dgm:t>
        <a:bodyPr/>
        <a:lstStyle/>
        <a:p>
          <a:r>
            <a:rPr lang="fi-FI" dirty="0"/>
            <a:t>Kotihoidon palvelutarpeenarviointi ja palveluohjaus</a:t>
          </a:r>
        </a:p>
      </dgm:t>
    </dgm:pt>
    <dgm:pt modelId="{2D9FF611-EB95-4723-8615-CD7FDBB1DC42}" type="parTrans" cxnId="{70C328AB-9E75-4553-BE01-40B4D25E0965}">
      <dgm:prSet/>
      <dgm:spPr/>
      <dgm:t>
        <a:bodyPr/>
        <a:lstStyle/>
        <a:p>
          <a:endParaRPr lang="fi-FI"/>
        </a:p>
      </dgm:t>
    </dgm:pt>
    <dgm:pt modelId="{C856E188-4110-4EF7-8D9D-FACB60BA7010}" type="sibTrans" cxnId="{70C328AB-9E75-4553-BE01-40B4D25E0965}">
      <dgm:prSet/>
      <dgm:spPr/>
      <dgm:t>
        <a:bodyPr/>
        <a:lstStyle/>
        <a:p>
          <a:endParaRPr lang="fi-FI"/>
        </a:p>
      </dgm:t>
    </dgm:pt>
    <dgm:pt modelId="{D2626DA0-0BEB-4573-9166-E258EFAF2E29}">
      <dgm:prSet/>
      <dgm:spPr/>
      <dgm:t>
        <a:bodyPr/>
        <a:lstStyle/>
        <a:p>
          <a:r>
            <a:rPr lang="fi-FI" dirty="0"/>
            <a:t>Kotihoito</a:t>
          </a:r>
        </a:p>
      </dgm:t>
    </dgm:pt>
    <dgm:pt modelId="{9495CCED-7516-4DDA-A6EA-5797118BF8F2}" type="parTrans" cxnId="{4FD9DBF5-ABFE-4458-82C4-162F6E6D04D5}">
      <dgm:prSet/>
      <dgm:spPr/>
      <dgm:t>
        <a:bodyPr/>
        <a:lstStyle/>
        <a:p>
          <a:endParaRPr lang="fi-FI"/>
        </a:p>
      </dgm:t>
    </dgm:pt>
    <dgm:pt modelId="{CACF8903-441E-4843-BF02-267C0DE328C6}" type="sibTrans" cxnId="{4FD9DBF5-ABFE-4458-82C4-162F6E6D04D5}">
      <dgm:prSet/>
      <dgm:spPr/>
      <dgm:t>
        <a:bodyPr/>
        <a:lstStyle/>
        <a:p>
          <a:endParaRPr lang="fi-FI"/>
        </a:p>
      </dgm:t>
    </dgm:pt>
    <dgm:pt modelId="{60EBD4CF-1F19-4E5D-B074-4872918DA5C5}">
      <dgm:prSet/>
      <dgm:spPr/>
      <dgm:t>
        <a:bodyPr/>
        <a:lstStyle/>
        <a:p>
          <a:r>
            <a:rPr lang="fi-FI" dirty="0"/>
            <a:t>Lääkeautomaattipalvelun vastuuhoitaja</a:t>
          </a:r>
        </a:p>
      </dgm:t>
    </dgm:pt>
    <dgm:pt modelId="{FC82FECC-6E9A-4BEA-9605-DEC20E5DD371}" type="parTrans" cxnId="{EBF68E0C-02E0-4ABF-B3DD-15AC1266E4F6}">
      <dgm:prSet/>
      <dgm:spPr/>
      <dgm:t>
        <a:bodyPr/>
        <a:lstStyle/>
        <a:p>
          <a:endParaRPr lang="fi-FI"/>
        </a:p>
      </dgm:t>
    </dgm:pt>
    <dgm:pt modelId="{C1825F51-FB13-4F8D-BBA0-8F696034C512}" type="sibTrans" cxnId="{EBF68E0C-02E0-4ABF-B3DD-15AC1266E4F6}">
      <dgm:prSet/>
      <dgm:spPr/>
      <dgm:t>
        <a:bodyPr/>
        <a:lstStyle/>
        <a:p>
          <a:endParaRPr lang="fi-FI"/>
        </a:p>
      </dgm:t>
    </dgm:pt>
    <dgm:pt modelId="{4DB48FA5-896E-460F-AFDA-990F2AD63E94}">
      <dgm:prSet/>
      <dgm:spPr/>
      <dgm:t>
        <a:bodyPr/>
        <a:lstStyle/>
        <a:p>
          <a:r>
            <a:rPr lang="fi-FI" dirty="0"/>
            <a:t>Kotihoidon sairaanhoitaja tai terveydenhoitaja</a:t>
          </a:r>
        </a:p>
      </dgm:t>
    </dgm:pt>
    <dgm:pt modelId="{1D9A23C7-AB88-4472-982D-FB700C54525F}" type="parTrans" cxnId="{C65CBD2C-53D4-461A-9D74-D2B339CF0F05}">
      <dgm:prSet/>
      <dgm:spPr/>
      <dgm:t>
        <a:bodyPr/>
        <a:lstStyle/>
        <a:p>
          <a:endParaRPr lang="fi-FI"/>
        </a:p>
      </dgm:t>
    </dgm:pt>
    <dgm:pt modelId="{20E28E20-ADF8-4381-805D-63EEC11E5882}" type="sibTrans" cxnId="{C65CBD2C-53D4-461A-9D74-D2B339CF0F05}">
      <dgm:prSet/>
      <dgm:spPr/>
      <dgm:t>
        <a:bodyPr/>
        <a:lstStyle/>
        <a:p>
          <a:endParaRPr lang="fi-FI"/>
        </a:p>
      </dgm:t>
    </dgm:pt>
    <dgm:pt modelId="{EEA59213-EF08-44B8-A051-954C230596A7}">
      <dgm:prSet/>
      <dgm:spPr/>
      <dgm:t>
        <a:bodyPr/>
        <a:lstStyle/>
        <a:p>
          <a:r>
            <a:rPr lang="fi-FI" dirty="0" err="1"/>
            <a:t>Istekki</a:t>
          </a:r>
          <a:endParaRPr lang="fi-FI" dirty="0"/>
        </a:p>
      </dgm:t>
    </dgm:pt>
    <dgm:pt modelId="{7713485B-2243-424E-ACFC-79BC7FF4965B}" type="parTrans" cxnId="{9922995F-D29A-4087-96DB-8EA50C88F5CE}">
      <dgm:prSet/>
      <dgm:spPr/>
      <dgm:t>
        <a:bodyPr/>
        <a:lstStyle/>
        <a:p>
          <a:endParaRPr lang="fi-FI"/>
        </a:p>
      </dgm:t>
    </dgm:pt>
    <dgm:pt modelId="{DD0872E3-BD50-4175-93E5-2CA3514CED1E}" type="sibTrans" cxnId="{9922995F-D29A-4087-96DB-8EA50C88F5CE}">
      <dgm:prSet/>
      <dgm:spPr/>
      <dgm:t>
        <a:bodyPr/>
        <a:lstStyle/>
        <a:p>
          <a:endParaRPr lang="fi-FI"/>
        </a:p>
      </dgm:t>
    </dgm:pt>
    <dgm:pt modelId="{B1A68A7F-E5AF-47B4-960A-3456CF6E6F6F}">
      <dgm:prSet/>
      <dgm:spPr/>
      <dgm:t>
        <a:bodyPr/>
        <a:lstStyle/>
        <a:p>
          <a:r>
            <a:rPr lang="fi-FI" dirty="0" err="1"/>
            <a:t>Evondos</a:t>
          </a:r>
          <a:r>
            <a:rPr lang="fi-FI" dirty="0"/>
            <a:t> – teknologia palveluratkaisun tarjoaja</a:t>
          </a:r>
        </a:p>
      </dgm:t>
    </dgm:pt>
    <dgm:pt modelId="{6205191F-1211-4FDB-9005-79435148E704}" type="parTrans" cxnId="{D2110790-5E83-4356-8EFA-599BCBEB8943}">
      <dgm:prSet/>
      <dgm:spPr/>
      <dgm:t>
        <a:bodyPr/>
        <a:lstStyle/>
        <a:p>
          <a:endParaRPr lang="fi-FI"/>
        </a:p>
      </dgm:t>
    </dgm:pt>
    <dgm:pt modelId="{D5119900-D7C4-484E-A265-F634B628CB06}" type="sibTrans" cxnId="{D2110790-5E83-4356-8EFA-599BCBEB8943}">
      <dgm:prSet/>
      <dgm:spPr/>
      <dgm:t>
        <a:bodyPr/>
        <a:lstStyle/>
        <a:p>
          <a:endParaRPr lang="fi-FI"/>
        </a:p>
      </dgm:t>
    </dgm:pt>
    <dgm:pt modelId="{54AE4227-AA9D-4610-A320-10A76C7AB700}">
      <dgm:prSet/>
      <dgm:spPr/>
      <dgm:t>
        <a:bodyPr/>
        <a:lstStyle/>
        <a:p>
          <a:r>
            <a:rPr lang="fi-FI" dirty="0"/>
            <a:t>Käyttötuki</a:t>
          </a:r>
        </a:p>
      </dgm:t>
    </dgm:pt>
    <dgm:pt modelId="{813C0011-C838-44E5-830A-B56DB8A4AAF8}" type="parTrans" cxnId="{4382BC4A-EDF9-4E65-A129-11D10AC3753D}">
      <dgm:prSet/>
      <dgm:spPr/>
      <dgm:t>
        <a:bodyPr/>
        <a:lstStyle/>
        <a:p>
          <a:endParaRPr lang="fi-FI"/>
        </a:p>
      </dgm:t>
    </dgm:pt>
    <dgm:pt modelId="{5351D759-6EA9-4961-966B-DF12D547D76C}" type="sibTrans" cxnId="{4382BC4A-EDF9-4E65-A129-11D10AC3753D}">
      <dgm:prSet/>
      <dgm:spPr/>
      <dgm:t>
        <a:bodyPr/>
        <a:lstStyle/>
        <a:p>
          <a:endParaRPr lang="fi-FI"/>
        </a:p>
      </dgm:t>
    </dgm:pt>
    <dgm:pt modelId="{7A78ED47-BEB7-4DFF-B1D2-6C4FF9B955EF}">
      <dgm:prSet/>
      <dgm:spPr/>
      <dgm:t>
        <a:bodyPr/>
        <a:lstStyle/>
        <a:p>
          <a:r>
            <a:rPr lang="fi-FI" dirty="0"/>
            <a:t>Asiakkaan laillinen edustaja</a:t>
          </a:r>
        </a:p>
      </dgm:t>
    </dgm:pt>
    <dgm:pt modelId="{D041ECAF-B012-461D-AAC7-E0703EBE7BA8}" type="parTrans" cxnId="{0340C07E-6CD3-4F67-B5FF-54E2A00885AD}">
      <dgm:prSet/>
      <dgm:spPr/>
      <dgm:t>
        <a:bodyPr/>
        <a:lstStyle/>
        <a:p>
          <a:endParaRPr lang="fi-FI"/>
        </a:p>
      </dgm:t>
    </dgm:pt>
    <dgm:pt modelId="{B6B31458-B4F4-4436-B09E-DF3526456971}" type="sibTrans" cxnId="{0340C07E-6CD3-4F67-B5FF-54E2A00885AD}">
      <dgm:prSet/>
      <dgm:spPr/>
      <dgm:t>
        <a:bodyPr/>
        <a:lstStyle/>
        <a:p>
          <a:endParaRPr lang="fi-FI"/>
        </a:p>
      </dgm:t>
    </dgm:pt>
    <dgm:pt modelId="{3C9DB7D1-BAB0-4B58-B088-E1DC9E1E5C4C}">
      <dgm:prSet/>
      <dgm:spPr/>
      <dgm:t>
        <a:bodyPr/>
        <a:lstStyle/>
        <a:p>
          <a:r>
            <a:rPr lang="fi-FI" dirty="0"/>
            <a:t>Edunvalvoja tai edunvalvontavaltuutettu</a:t>
          </a:r>
        </a:p>
      </dgm:t>
    </dgm:pt>
    <dgm:pt modelId="{D15D3034-CED0-4717-90F1-393C6136306B}" type="parTrans" cxnId="{F0D0F51B-D975-4F57-8D63-E1B9ABBE82CF}">
      <dgm:prSet/>
      <dgm:spPr/>
      <dgm:t>
        <a:bodyPr/>
        <a:lstStyle/>
        <a:p>
          <a:endParaRPr lang="fi-FI"/>
        </a:p>
      </dgm:t>
    </dgm:pt>
    <dgm:pt modelId="{DC084F96-5E6A-43A9-9118-350B94574B43}" type="sibTrans" cxnId="{F0D0F51B-D975-4F57-8D63-E1B9ABBE82CF}">
      <dgm:prSet/>
      <dgm:spPr/>
      <dgm:t>
        <a:bodyPr/>
        <a:lstStyle/>
        <a:p>
          <a:endParaRPr lang="fi-FI"/>
        </a:p>
      </dgm:t>
    </dgm:pt>
    <dgm:pt modelId="{D1B7F478-32E1-4211-9F2D-8122E08AA851}">
      <dgm:prSet/>
      <dgm:spPr/>
      <dgm:t>
        <a:bodyPr/>
        <a:lstStyle/>
        <a:p>
          <a:r>
            <a:rPr lang="fi-FI" dirty="0"/>
            <a:t>Kotihoidon lääkäri</a:t>
          </a:r>
        </a:p>
      </dgm:t>
    </dgm:pt>
    <dgm:pt modelId="{1FEB539C-1CBD-4A28-8D96-1945B4A58EFA}" type="parTrans" cxnId="{37BAB063-B5B4-4161-A8FE-51B8C6691C6B}">
      <dgm:prSet/>
      <dgm:spPr/>
      <dgm:t>
        <a:bodyPr/>
        <a:lstStyle/>
        <a:p>
          <a:endParaRPr lang="fi-FI"/>
        </a:p>
      </dgm:t>
    </dgm:pt>
    <dgm:pt modelId="{FF532CF8-5D47-4D51-B6D8-B670B4645FC5}" type="sibTrans" cxnId="{37BAB063-B5B4-4161-A8FE-51B8C6691C6B}">
      <dgm:prSet/>
      <dgm:spPr/>
      <dgm:t>
        <a:bodyPr/>
        <a:lstStyle/>
        <a:p>
          <a:endParaRPr lang="fi-FI"/>
        </a:p>
      </dgm:t>
    </dgm:pt>
    <dgm:pt modelId="{B3643640-DE87-4759-A786-513023884841}">
      <dgm:prSet/>
      <dgm:spPr/>
      <dgm:t>
        <a:bodyPr/>
        <a:lstStyle/>
        <a:p>
          <a:r>
            <a:rPr lang="fi-FI" dirty="0"/>
            <a:t>Kotihoidon vastuuhoitaja + hoitajatiimi</a:t>
          </a:r>
        </a:p>
      </dgm:t>
    </dgm:pt>
    <dgm:pt modelId="{8F7EEE45-8DF9-4361-AD15-B122C094CF62}" type="parTrans" cxnId="{2F97109D-B358-4AB2-B336-0CD3362C0BE3}">
      <dgm:prSet/>
      <dgm:spPr/>
      <dgm:t>
        <a:bodyPr/>
        <a:lstStyle/>
        <a:p>
          <a:endParaRPr lang="fi-FI"/>
        </a:p>
      </dgm:t>
    </dgm:pt>
    <dgm:pt modelId="{5FE0A82F-D11E-4037-BFFA-20ADAB516C61}" type="sibTrans" cxnId="{2F97109D-B358-4AB2-B336-0CD3362C0BE3}">
      <dgm:prSet/>
      <dgm:spPr/>
      <dgm:t>
        <a:bodyPr/>
        <a:lstStyle/>
        <a:p>
          <a:endParaRPr lang="fi-FI"/>
        </a:p>
      </dgm:t>
    </dgm:pt>
    <dgm:pt modelId="{5605A506-0C95-43D3-8445-70D0560F9B4C}">
      <dgm:prSet/>
      <dgm:spPr/>
      <dgm:t>
        <a:bodyPr/>
        <a:lstStyle/>
        <a:p>
          <a:r>
            <a:rPr lang="fi-FI" dirty="0"/>
            <a:t>Kotihoidon palvelualueen kuvapuhelintiimi (alueelliset erot)</a:t>
          </a:r>
        </a:p>
      </dgm:t>
    </dgm:pt>
    <dgm:pt modelId="{763921AF-E3FD-4815-86B4-C169CFD8A7FC}" type="parTrans" cxnId="{DB6CA9D4-4D81-4785-A70C-4154EFD48791}">
      <dgm:prSet/>
      <dgm:spPr/>
      <dgm:t>
        <a:bodyPr/>
        <a:lstStyle/>
        <a:p>
          <a:endParaRPr lang="fi-FI"/>
        </a:p>
      </dgm:t>
    </dgm:pt>
    <dgm:pt modelId="{F2286C9F-469F-49B0-B967-67385B70D1AF}" type="sibTrans" cxnId="{DB6CA9D4-4D81-4785-A70C-4154EFD48791}">
      <dgm:prSet/>
      <dgm:spPr/>
      <dgm:t>
        <a:bodyPr/>
        <a:lstStyle/>
        <a:p>
          <a:endParaRPr lang="fi-FI"/>
        </a:p>
      </dgm:t>
    </dgm:pt>
    <dgm:pt modelId="{F5176CB6-9010-43F6-B680-86E5C54128F1}">
      <dgm:prSet/>
      <dgm:spPr/>
      <dgm:t>
        <a:bodyPr/>
        <a:lstStyle/>
        <a:p>
          <a:r>
            <a:rPr lang="fi-FI" dirty="0"/>
            <a:t>Tekninen tuki</a:t>
          </a:r>
        </a:p>
      </dgm:t>
    </dgm:pt>
    <dgm:pt modelId="{54AEF9A5-966C-482B-B312-154F0B0949E8}" type="parTrans" cxnId="{17E03046-C957-4AEE-979F-0C685C022F1B}">
      <dgm:prSet/>
      <dgm:spPr/>
      <dgm:t>
        <a:bodyPr/>
        <a:lstStyle/>
        <a:p>
          <a:endParaRPr lang="fi-FI"/>
        </a:p>
      </dgm:t>
    </dgm:pt>
    <dgm:pt modelId="{96F960D8-667A-4272-82BA-DC3BF5215BD2}" type="sibTrans" cxnId="{17E03046-C957-4AEE-979F-0C685C022F1B}">
      <dgm:prSet/>
      <dgm:spPr/>
      <dgm:t>
        <a:bodyPr/>
        <a:lstStyle/>
        <a:p>
          <a:endParaRPr lang="fi-FI"/>
        </a:p>
      </dgm:t>
    </dgm:pt>
    <dgm:pt modelId="{237134AC-833A-4880-848C-112CB0453F1C}">
      <dgm:prSet/>
      <dgm:spPr/>
      <dgm:t>
        <a:bodyPr/>
        <a:lstStyle/>
        <a:p>
          <a:r>
            <a:rPr lang="fi-FI" dirty="0">
              <a:solidFill>
                <a:schemeClr val="bg1"/>
              </a:solidFill>
            </a:rPr>
            <a:t>Tarkemmin prosessi luodaan marraskuun aikana Pirkanmaan hyvinvointialueen valmistelussa</a:t>
          </a:r>
        </a:p>
      </dgm:t>
    </dgm:pt>
    <dgm:pt modelId="{146A0E9D-1E0D-4479-8E2D-DC525D321156}" type="sibTrans" cxnId="{EA323187-AF4F-4B7E-B9ED-22685B8B9B7C}">
      <dgm:prSet/>
      <dgm:spPr/>
      <dgm:t>
        <a:bodyPr/>
        <a:lstStyle/>
        <a:p>
          <a:endParaRPr lang="fi-FI"/>
        </a:p>
      </dgm:t>
    </dgm:pt>
    <dgm:pt modelId="{147C1BEE-9C9E-4857-8CDD-F4798A3BBF07}" type="parTrans" cxnId="{EA323187-AF4F-4B7E-B9ED-22685B8B9B7C}">
      <dgm:prSet/>
      <dgm:spPr/>
      <dgm:t>
        <a:bodyPr/>
        <a:lstStyle/>
        <a:p>
          <a:endParaRPr lang="fi-FI"/>
        </a:p>
      </dgm:t>
    </dgm:pt>
    <dgm:pt modelId="{19C9E52A-7C81-47B0-88C3-D966AB585E09}" type="pres">
      <dgm:prSet presAssocID="{83EC6301-9380-43B6-9BB1-C87021F5F47C}" presName="diagram" presStyleCnt="0">
        <dgm:presLayoutVars>
          <dgm:dir/>
          <dgm:resizeHandles val="exact"/>
        </dgm:presLayoutVars>
      </dgm:prSet>
      <dgm:spPr/>
    </dgm:pt>
    <dgm:pt modelId="{62A3E32E-7F55-429C-A281-71C425A32414}" type="pres">
      <dgm:prSet presAssocID="{D8E89A38-E9F8-4989-B190-A438EBAD5759}" presName="node" presStyleLbl="node1" presStyleIdx="0" presStyleCnt="5" custScaleX="75876" custScaleY="80660">
        <dgm:presLayoutVars>
          <dgm:bulletEnabled val="1"/>
        </dgm:presLayoutVars>
      </dgm:prSet>
      <dgm:spPr/>
    </dgm:pt>
    <dgm:pt modelId="{90655984-96F3-47B0-A256-AFC6EBE0BD89}" type="pres">
      <dgm:prSet presAssocID="{CC23A030-7594-4CC9-A975-322BC0AE3A15}" presName="sibTrans" presStyleCnt="0"/>
      <dgm:spPr/>
    </dgm:pt>
    <dgm:pt modelId="{59BDD85C-1165-432D-AFBB-718BBA72AAA3}" type="pres">
      <dgm:prSet presAssocID="{01F36917-E52D-4767-9F75-8F0685360A77}" presName="node" presStyleLbl="node1" presStyleIdx="1" presStyleCnt="5" custScaleX="76142" custScaleY="64910" custLinFactNeighborX="-84052" custLinFactNeighborY="98971">
        <dgm:presLayoutVars>
          <dgm:bulletEnabled val="1"/>
        </dgm:presLayoutVars>
      </dgm:prSet>
      <dgm:spPr/>
    </dgm:pt>
    <dgm:pt modelId="{47556CAB-38D4-40CD-A10F-CA73BAB72E23}" type="pres">
      <dgm:prSet presAssocID="{6DE7A2EB-D8D3-4120-9CE6-CEA1A7EDC4D9}" presName="sibTrans" presStyleCnt="0"/>
      <dgm:spPr/>
    </dgm:pt>
    <dgm:pt modelId="{74D7EF1C-0B2F-4F9C-8115-C0B96F7E0043}" type="pres">
      <dgm:prSet presAssocID="{D2626DA0-0BEB-4573-9166-E258EFAF2E29}" presName="node" presStyleLbl="node1" presStyleIdx="2" presStyleCnt="5" custScaleX="109490" custLinFactNeighborX="-78021" custLinFactNeighborY="5589">
        <dgm:presLayoutVars>
          <dgm:bulletEnabled val="1"/>
        </dgm:presLayoutVars>
      </dgm:prSet>
      <dgm:spPr/>
    </dgm:pt>
    <dgm:pt modelId="{7702D3F1-A1F9-4714-A420-18DF6977913D}" type="pres">
      <dgm:prSet presAssocID="{CACF8903-441E-4843-BF02-267C0DE328C6}" presName="sibTrans" presStyleCnt="0"/>
      <dgm:spPr/>
    </dgm:pt>
    <dgm:pt modelId="{617DE10C-002A-474D-A219-69A098CB4930}" type="pres">
      <dgm:prSet presAssocID="{EEA59213-EF08-44B8-A051-954C230596A7}" presName="node" presStyleLbl="node1" presStyleIdx="3" presStyleCnt="5" custScaleX="71865" custScaleY="71207" custLinFactNeighborX="22286" custLinFactNeighborY="2065">
        <dgm:presLayoutVars>
          <dgm:bulletEnabled val="1"/>
        </dgm:presLayoutVars>
      </dgm:prSet>
      <dgm:spPr/>
    </dgm:pt>
    <dgm:pt modelId="{26664281-F606-47AC-9A47-F56AD8B2353C}" type="pres">
      <dgm:prSet presAssocID="{DD0872E3-BD50-4175-93E5-2CA3514CED1E}" presName="sibTrans" presStyleCnt="0"/>
      <dgm:spPr/>
    </dgm:pt>
    <dgm:pt modelId="{70A80343-3BE0-4FBC-9448-9115BD215608}" type="pres">
      <dgm:prSet presAssocID="{B1A68A7F-E5AF-47B4-960A-3456CF6E6F6F}" presName="node" presStyleLbl="node1" presStyleIdx="4" presStyleCnt="5" custScaleX="51395" custScaleY="73050" custLinFactNeighborX="22630" custLinFactNeighborY="-421">
        <dgm:presLayoutVars>
          <dgm:bulletEnabled val="1"/>
        </dgm:presLayoutVars>
      </dgm:prSet>
      <dgm:spPr/>
    </dgm:pt>
  </dgm:ptLst>
  <dgm:cxnLst>
    <dgm:cxn modelId="{EBF68E0C-02E0-4ABF-B3DD-15AC1266E4F6}" srcId="{D2626DA0-0BEB-4573-9166-E258EFAF2E29}" destId="{60EBD4CF-1F19-4E5D-B074-4872918DA5C5}" srcOrd="0" destOrd="0" parTransId="{FC82FECC-6E9A-4BEA-9605-DEC20E5DD371}" sibTransId="{C1825F51-FB13-4F8D-BBA0-8F696034C512}"/>
    <dgm:cxn modelId="{05E11513-7B98-48BD-84C8-8EC591B4E224}" type="presOf" srcId="{7A78ED47-BEB7-4DFF-B1D2-6C4FF9B955EF}" destId="{62A3E32E-7F55-429C-A281-71C425A32414}" srcOrd="0" destOrd="3" presId="urn:microsoft.com/office/officeart/2005/8/layout/default"/>
    <dgm:cxn modelId="{3B4BAE13-2851-42DB-B500-5614881BBAFB}" type="presOf" srcId="{D2626DA0-0BEB-4573-9166-E258EFAF2E29}" destId="{74D7EF1C-0B2F-4F9C-8115-C0B96F7E0043}" srcOrd="0" destOrd="0" presId="urn:microsoft.com/office/officeart/2005/8/layout/default"/>
    <dgm:cxn modelId="{F0D0F51B-D975-4F57-8D63-E1B9ABBE82CF}" srcId="{7A78ED47-BEB7-4DFF-B1D2-6C4FF9B955EF}" destId="{3C9DB7D1-BAB0-4B58-B088-E1DC9E1E5C4C}" srcOrd="0" destOrd="0" parTransId="{D15D3034-CED0-4717-90F1-393C6136306B}" sibTransId="{DC084F96-5E6A-43A9-9118-350B94574B43}"/>
    <dgm:cxn modelId="{752C9E20-881E-4891-9587-620D4CECC522}" type="presOf" srcId="{237134AC-833A-4880-848C-112CB0453F1C}" destId="{617DE10C-002A-474D-A219-69A098CB4930}" srcOrd="0" destOrd="1" presId="urn:microsoft.com/office/officeart/2005/8/layout/default"/>
    <dgm:cxn modelId="{C65CBD2C-53D4-461A-9D74-D2B339CF0F05}" srcId="{D2626DA0-0BEB-4573-9166-E258EFAF2E29}" destId="{4DB48FA5-896E-460F-AFDA-990F2AD63E94}" srcOrd="2" destOrd="0" parTransId="{1D9A23C7-AB88-4472-982D-FB700C54525F}" sibTransId="{20E28E20-ADF8-4381-805D-63EEC11E5882}"/>
    <dgm:cxn modelId="{C9691F2F-3DD4-4FB0-9E92-E161823D5B40}" type="presOf" srcId="{5605A506-0C95-43D3-8445-70D0560F9B4C}" destId="{74D7EF1C-0B2F-4F9C-8115-C0B96F7E0043}" srcOrd="0" destOrd="5" presId="urn:microsoft.com/office/officeart/2005/8/layout/default"/>
    <dgm:cxn modelId="{5F71F736-A8D7-4243-9D8E-1B49089A889C}" type="presOf" srcId="{6C077BDF-AF80-437D-B6B7-A03861BA4B64}" destId="{62A3E32E-7F55-429C-A281-71C425A32414}" srcOrd="0" destOrd="2" presId="urn:microsoft.com/office/officeart/2005/8/layout/default"/>
    <dgm:cxn modelId="{992C5337-6CBC-4C15-BC4F-483A32C69822}" type="presOf" srcId="{EEA59213-EF08-44B8-A051-954C230596A7}" destId="{617DE10C-002A-474D-A219-69A098CB4930}" srcOrd="0" destOrd="0" presId="urn:microsoft.com/office/officeart/2005/8/layout/default"/>
    <dgm:cxn modelId="{D569EB37-E74A-4217-89F2-D699EE11096A}" type="presOf" srcId="{D1B7F478-32E1-4211-9F2D-8122E08AA851}" destId="{74D7EF1C-0B2F-4F9C-8115-C0B96F7E0043}" srcOrd="0" destOrd="4" presId="urn:microsoft.com/office/officeart/2005/8/layout/default"/>
    <dgm:cxn modelId="{69607C3B-BA45-426F-91A3-813EF2F0257D}" type="presOf" srcId="{3C9DB7D1-BAB0-4B58-B088-E1DC9E1E5C4C}" destId="{62A3E32E-7F55-429C-A281-71C425A32414}" srcOrd="0" destOrd="4" presId="urn:microsoft.com/office/officeart/2005/8/layout/default"/>
    <dgm:cxn modelId="{9922995F-D29A-4087-96DB-8EA50C88F5CE}" srcId="{83EC6301-9380-43B6-9BB1-C87021F5F47C}" destId="{EEA59213-EF08-44B8-A051-954C230596A7}" srcOrd="3" destOrd="0" parTransId="{7713485B-2243-424E-ACFC-79BC7FF4965B}" sibTransId="{DD0872E3-BD50-4175-93E5-2CA3514CED1E}"/>
    <dgm:cxn modelId="{37BAB063-B5B4-4161-A8FE-51B8C6691C6B}" srcId="{D2626DA0-0BEB-4573-9166-E258EFAF2E29}" destId="{D1B7F478-32E1-4211-9F2D-8122E08AA851}" srcOrd="3" destOrd="0" parTransId="{1FEB539C-1CBD-4A28-8D96-1945B4A58EFA}" sibTransId="{FF532CF8-5D47-4D51-B6D8-B670B4645FC5}"/>
    <dgm:cxn modelId="{17E03046-C957-4AEE-979F-0C685C022F1B}" srcId="{B1A68A7F-E5AF-47B4-960A-3456CF6E6F6F}" destId="{F5176CB6-9010-43F6-B680-86E5C54128F1}" srcOrd="1" destOrd="0" parTransId="{54AEF9A5-966C-482B-B312-154F0B0949E8}" sibTransId="{96F960D8-667A-4272-82BA-DC3BF5215BD2}"/>
    <dgm:cxn modelId="{4382BC4A-EDF9-4E65-A129-11D10AC3753D}" srcId="{B1A68A7F-E5AF-47B4-960A-3456CF6E6F6F}" destId="{54AE4227-AA9D-4610-A320-10A76C7AB700}" srcOrd="0" destOrd="0" parTransId="{813C0011-C838-44E5-830A-B56DB8A4AAF8}" sibTransId="{5351D759-6EA9-4961-966B-DF12D547D76C}"/>
    <dgm:cxn modelId="{753B884D-06DE-4106-9917-DA4880C4A67C}" type="presOf" srcId="{54AE4227-AA9D-4610-A320-10A76C7AB700}" destId="{70A80343-3BE0-4FBC-9448-9115BD215608}" srcOrd="0" destOrd="1" presId="urn:microsoft.com/office/officeart/2005/8/layout/default"/>
    <dgm:cxn modelId="{0340C07E-6CD3-4F67-B5FF-54E2A00885AD}" srcId="{D8E89A38-E9F8-4989-B190-A438EBAD5759}" destId="{7A78ED47-BEB7-4DFF-B1D2-6C4FF9B955EF}" srcOrd="2" destOrd="0" parTransId="{D041ECAF-B012-461D-AAC7-E0703EBE7BA8}" sibTransId="{B6B31458-B4F4-4436-B09E-DF3526456971}"/>
    <dgm:cxn modelId="{8E466F83-E2DE-4E38-8A46-E013F17748EC}" type="presOf" srcId="{83EC6301-9380-43B6-9BB1-C87021F5F47C}" destId="{19C9E52A-7C81-47B0-88C3-D966AB585E09}" srcOrd="0" destOrd="0" presId="urn:microsoft.com/office/officeart/2005/8/layout/default"/>
    <dgm:cxn modelId="{EA323187-AF4F-4B7E-B9ED-22685B8B9B7C}" srcId="{EEA59213-EF08-44B8-A051-954C230596A7}" destId="{237134AC-833A-4880-848C-112CB0453F1C}" srcOrd="0" destOrd="0" parTransId="{147C1BEE-9C9E-4857-8CDD-F4798A3BBF07}" sibTransId="{146A0E9D-1E0D-4479-8E2D-DC525D321156}"/>
    <dgm:cxn modelId="{D2110790-5E83-4356-8EFA-599BCBEB8943}" srcId="{83EC6301-9380-43B6-9BB1-C87021F5F47C}" destId="{B1A68A7F-E5AF-47B4-960A-3456CF6E6F6F}" srcOrd="4" destOrd="0" parTransId="{6205191F-1211-4FDB-9005-79435148E704}" sibTransId="{D5119900-D7C4-484E-A265-F634B628CB06}"/>
    <dgm:cxn modelId="{79A05994-2A28-431A-879F-D4C33F7D3BF2}" srcId="{83EC6301-9380-43B6-9BB1-C87021F5F47C}" destId="{01F36917-E52D-4767-9F75-8F0685360A77}" srcOrd="1" destOrd="0" parTransId="{11212EF2-04AD-4789-B3E4-FAE9AD22472A}" sibTransId="{6DE7A2EB-D8D3-4120-9CE6-CEA1A7EDC4D9}"/>
    <dgm:cxn modelId="{90CB9696-8633-456C-9E98-E30C97186FF8}" type="presOf" srcId="{44DDC152-684E-4C3C-A7A8-797AA0141037}" destId="{62A3E32E-7F55-429C-A281-71C425A32414}" srcOrd="0" destOrd="1" presId="urn:microsoft.com/office/officeart/2005/8/layout/default"/>
    <dgm:cxn modelId="{2F97109D-B358-4AB2-B336-0CD3362C0BE3}" srcId="{D2626DA0-0BEB-4573-9166-E258EFAF2E29}" destId="{B3643640-DE87-4759-A786-513023884841}" srcOrd="1" destOrd="0" parTransId="{8F7EEE45-8DF9-4361-AD15-B122C094CF62}" sibTransId="{5FE0A82F-D11E-4037-BFFA-20ADAB516C61}"/>
    <dgm:cxn modelId="{8255D99D-69B6-4529-A01F-11522EF6A0F5}" type="presOf" srcId="{60EBD4CF-1F19-4E5D-B074-4872918DA5C5}" destId="{74D7EF1C-0B2F-4F9C-8115-C0B96F7E0043}" srcOrd="0" destOrd="1" presId="urn:microsoft.com/office/officeart/2005/8/layout/default"/>
    <dgm:cxn modelId="{8BCA21AB-EF8B-470F-9B10-9C65C9F8D02C}" srcId="{D8E89A38-E9F8-4989-B190-A438EBAD5759}" destId="{6C077BDF-AF80-437D-B6B7-A03861BA4B64}" srcOrd="1" destOrd="0" parTransId="{AE8ECA73-3CF3-406A-B082-2355D960B798}" sibTransId="{C588A23A-9AF6-4FBA-A9A1-ED9DD2DFED4A}"/>
    <dgm:cxn modelId="{70C328AB-9E75-4553-BE01-40B4D25E0965}" srcId="{EC488F46-16FE-42A6-B0D8-CFF945883BDD}" destId="{BF042B57-096B-4CA2-8AFC-81A98C1E03FF}" srcOrd="0" destOrd="0" parTransId="{2D9FF611-EB95-4723-8615-CD7FDBB1DC42}" sibTransId="{C856E188-4110-4EF7-8D9D-FACB60BA7010}"/>
    <dgm:cxn modelId="{158CE5AD-0DAC-4493-9016-93BFE1444A6E}" srcId="{D8E89A38-E9F8-4989-B190-A438EBAD5759}" destId="{44DDC152-684E-4C3C-A7A8-797AA0141037}" srcOrd="0" destOrd="0" parTransId="{E47F07E4-56C2-4A38-A4D5-179224ED272E}" sibTransId="{79A5EF22-6777-467D-83DC-F514FC5921B6}"/>
    <dgm:cxn modelId="{46B81EBA-0BE3-4647-88FB-44FF98938579}" type="presOf" srcId="{EC488F46-16FE-42A6-B0D8-CFF945883BDD}" destId="{59BDD85C-1165-432D-AFBB-718BBA72AAA3}" srcOrd="0" destOrd="1" presId="urn:microsoft.com/office/officeart/2005/8/layout/default"/>
    <dgm:cxn modelId="{5D4485C0-71F3-4057-ABBC-A6957C16DBCF}" type="presOf" srcId="{B1A68A7F-E5AF-47B4-960A-3456CF6E6F6F}" destId="{70A80343-3BE0-4FBC-9448-9115BD215608}" srcOrd="0" destOrd="0" presId="urn:microsoft.com/office/officeart/2005/8/layout/default"/>
    <dgm:cxn modelId="{CAEFC6C0-4145-4462-8491-2755A0E86646}" type="presOf" srcId="{BF042B57-096B-4CA2-8AFC-81A98C1E03FF}" destId="{59BDD85C-1165-432D-AFBB-718BBA72AAA3}" srcOrd="0" destOrd="2" presId="urn:microsoft.com/office/officeart/2005/8/layout/default"/>
    <dgm:cxn modelId="{DD904AC7-3551-4758-B9AC-E44151175542}" type="presOf" srcId="{B3643640-DE87-4759-A786-513023884841}" destId="{74D7EF1C-0B2F-4F9C-8115-C0B96F7E0043}" srcOrd="0" destOrd="2" presId="urn:microsoft.com/office/officeart/2005/8/layout/default"/>
    <dgm:cxn modelId="{19730CC8-4071-4F41-A636-75F163CE3D9C}" srcId="{01F36917-E52D-4767-9F75-8F0685360A77}" destId="{EC488F46-16FE-42A6-B0D8-CFF945883BDD}" srcOrd="0" destOrd="0" parTransId="{012AD6B4-F1BD-4819-9720-45795E0DAB33}" sibTransId="{EF83F797-F0CE-4D68-B35C-FDF886E40B1B}"/>
    <dgm:cxn modelId="{78B988C8-A6B5-4390-981D-1198B04730D6}" type="presOf" srcId="{F5176CB6-9010-43F6-B680-86E5C54128F1}" destId="{70A80343-3BE0-4FBC-9448-9115BD215608}" srcOrd="0" destOrd="2" presId="urn:microsoft.com/office/officeart/2005/8/layout/default"/>
    <dgm:cxn modelId="{35096AD1-A53C-4A3B-B5E0-4A912CB6D88B}" srcId="{83EC6301-9380-43B6-9BB1-C87021F5F47C}" destId="{D8E89A38-E9F8-4989-B190-A438EBAD5759}" srcOrd="0" destOrd="0" parTransId="{9BD12C86-8304-4557-8BC8-BC72202C7F1D}" sibTransId="{CC23A030-7594-4CC9-A975-322BC0AE3A15}"/>
    <dgm:cxn modelId="{DB6CA9D4-4D81-4785-A70C-4154EFD48791}" srcId="{D2626DA0-0BEB-4573-9166-E258EFAF2E29}" destId="{5605A506-0C95-43D3-8445-70D0560F9B4C}" srcOrd="4" destOrd="0" parTransId="{763921AF-E3FD-4815-86B4-C169CFD8A7FC}" sibTransId="{F2286C9F-469F-49B0-B967-67385B70D1AF}"/>
    <dgm:cxn modelId="{DD71B8E0-C5F4-486E-A765-9D8FCEC022C2}" type="presOf" srcId="{4DB48FA5-896E-460F-AFDA-990F2AD63E94}" destId="{74D7EF1C-0B2F-4F9C-8115-C0B96F7E0043}" srcOrd="0" destOrd="3" presId="urn:microsoft.com/office/officeart/2005/8/layout/default"/>
    <dgm:cxn modelId="{61B45BE6-E0AB-41C3-B45E-B535A7E9C4BA}" type="presOf" srcId="{01F36917-E52D-4767-9F75-8F0685360A77}" destId="{59BDD85C-1165-432D-AFBB-718BBA72AAA3}" srcOrd="0" destOrd="0" presId="urn:microsoft.com/office/officeart/2005/8/layout/default"/>
    <dgm:cxn modelId="{93611EE8-0FDB-4CBD-A017-E85975A39FA5}" type="presOf" srcId="{D8E89A38-E9F8-4989-B190-A438EBAD5759}" destId="{62A3E32E-7F55-429C-A281-71C425A32414}" srcOrd="0" destOrd="0" presId="urn:microsoft.com/office/officeart/2005/8/layout/default"/>
    <dgm:cxn modelId="{4FD9DBF5-ABFE-4458-82C4-162F6E6D04D5}" srcId="{83EC6301-9380-43B6-9BB1-C87021F5F47C}" destId="{D2626DA0-0BEB-4573-9166-E258EFAF2E29}" srcOrd="2" destOrd="0" parTransId="{9495CCED-7516-4DDA-A6EA-5797118BF8F2}" sibTransId="{CACF8903-441E-4843-BF02-267C0DE328C6}"/>
    <dgm:cxn modelId="{EEBE0436-EC76-4FC9-9950-854B8CB20609}" type="presParOf" srcId="{19C9E52A-7C81-47B0-88C3-D966AB585E09}" destId="{62A3E32E-7F55-429C-A281-71C425A32414}" srcOrd="0" destOrd="0" presId="urn:microsoft.com/office/officeart/2005/8/layout/default"/>
    <dgm:cxn modelId="{83330BD6-4163-4446-B433-67A5AC5BA34C}" type="presParOf" srcId="{19C9E52A-7C81-47B0-88C3-D966AB585E09}" destId="{90655984-96F3-47B0-A256-AFC6EBE0BD89}" srcOrd="1" destOrd="0" presId="urn:microsoft.com/office/officeart/2005/8/layout/default"/>
    <dgm:cxn modelId="{25C66102-1539-4F87-8146-371FC5E37544}" type="presParOf" srcId="{19C9E52A-7C81-47B0-88C3-D966AB585E09}" destId="{59BDD85C-1165-432D-AFBB-718BBA72AAA3}" srcOrd="2" destOrd="0" presId="urn:microsoft.com/office/officeart/2005/8/layout/default"/>
    <dgm:cxn modelId="{2526A5AF-C405-4CB1-9916-A384DA84A76A}" type="presParOf" srcId="{19C9E52A-7C81-47B0-88C3-D966AB585E09}" destId="{47556CAB-38D4-40CD-A10F-CA73BAB72E23}" srcOrd="3" destOrd="0" presId="urn:microsoft.com/office/officeart/2005/8/layout/default"/>
    <dgm:cxn modelId="{2BF54F14-FF81-41B8-8E86-1784E61293DF}" type="presParOf" srcId="{19C9E52A-7C81-47B0-88C3-D966AB585E09}" destId="{74D7EF1C-0B2F-4F9C-8115-C0B96F7E0043}" srcOrd="4" destOrd="0" presId="urn:microsoft.com/office/officeart/2005/8/layout/default"/>
    <dgm:cxn modelId="{E10A0934-8C7E-408A-A034-2D0902C0F1FF}" type="presParOf" srcId="{19C9E52A-7C81-47B0-88C3-D966AB585E09}" destId="{7702D3F1-A1F9-4714-A420-18DF6977913D}" srcOrd="5" destOrd="0" presId="urn:microsoft.com/office/officeart/2005/8/layout/default"/>
    <dgm:cxn modelId="{CCA148FA-6C66-4D12-BE13-DAE13F62D4B9}" type="presParOf" srcId="{19C9E52A-7C81-47B0-88C3-D966AB585E09}" destId="{617DE10C-002A-474D-A219-69A098CB4930}" srcOrd="6" destOrd="0" presId="urn:microsoft.com/office/officeart/2005/8/layout/default"/>
    <dgm:cxn modelId="{7002086F-272F-4C02-BD43-F1DC26DF21A8}" type="presParOf" srcId="{19C9E52A-7C81-47B0-88C3-D966AB585E09}" destId="{26664281-F606-47AC-9A47-F56AD8B2353C}" srcOrd="7" destOrd="0" presId="urn:microsoft.com/office/officeart/2005/8/layout/default"/>
    <dgm:cxn modelId="{5F36045D-54F9-43A3-98E6-E6E62ED1FB12}" type="presParOf" srcId="{19C9E52A-7C81-47B0-88C3-D966AB585E09}" destId="{70A80343-3BE0-4FBC-9448-9115BD21560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3EC6301-9380-43B6-9BB1-C87021F5F47C}" type="doc">
      <dgm:prSet loTypeId="urn:microsoft.com/office/officeart/2005/8/layout/p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i-FI"/>
        </a:p>
      </dgm:t>
    </dgm:pt>
    <dgm:pt modelId="{D8E89A38-E9F8-4989-B190-A438EBAD5759}">
      <dgm:prSet/>
      <dgm:spPr/>
      <dgm:t>
        <a:bodyPr/>
        <a:lstStyle/>
        <a:p>
          <a:r>
            <a:rPr lang="fi-FI" dirty="0"/>
            <a:t>Asiakas ja omainen </a:t>
          </a:r>
        </a:p>
      </dgm:t>
    </dgm:pt>
    <dgm:pt modelId="{9BD12C86-8304-4557-8BC8-BC72202C7F1D}" type="parTrans" cxnId="{35096AD1-A53C-4A3B-B5E0-4A912CB6D88B}">
      <dgm:prSet/>
      <dgm:spPr/>
      <dgm:t>
        <a:bodyPr/>
        <a:lstStyle/>
        <a:p>
          <a:endParaRPr lang="fi-FI"/>
        </a:p>
      </dgm:t>
    </dgm:pt>
    <dgm:pt modelId="{CC23A030-7594-4CC9-A975-322BC0AE3A15}" type="sibTrans" cxnId="{35096AD1-A53C-4A3B-B5E0-4A912CB6D88B}">
      <dgm:prSet/>
      <dgm:spPr/>
      <dgm:t>
        <a:bodyPr/>
        <a:lstStyle/>
        <a:p>
          <a:endParaRPr lang="fi-FI"/>
        </a:p>
      </dgm:t>
    </dgm:pt>
    <dgm:pt modelId="{01F36917-E52D-4767-9F75-8F0685360A77}">
      <dgm:prSet/>
      <dgm:spPr/>
      <dgm:t>
        <a:bodyPr/>
        <a:lstStyle/>
        <a:p>
          <a:r>
            <a:rPr lang="fi-FI" dirty="0"/>
            <a:t>Kotihoidon asiakasohjaus</a:t>
          </a:r>
        </a:p>
      </dgm:t>
    </dgm:pt>
    <dgm:pt modelId="{11212EF2-04AD-4789-B3E4-FAE9AD22472A}" type="parTrans" cxnId="{79A05994-2A28-431A-879F-D4C33F7D3BF2}">
      <dgm:prSet/>
      <dgm:spPr/>
      <dgm:t>
        <a:bodyPr/>
        <a:lstStyle/>
        <a:p>
          <a:endParaRPr lang="fi-FI"/>
        </a:p>
      </dgm:t>
    </dgm:pt>
    <dgm:pt modelId="{6DE7A2EB-D8D3-4120-9CE6-CEA1A7EDC4D9}" type="sibTrans" cxnId="{79A05994-2A28-431A-879F-D4C33F7D3BF2}">
      <dgm:prSet/>
      <dgm:spPr/>
      <dgm:t>
        <a:bodyPr/>
        <a:lstStyle/>
        <a:p>
          <a:endParaRPr lang="fi-FI"/>
        </a:p>
      </dgm:t>
    </dgm:pt>
    <dgm:pt modelId="{EC488F46-16FE-42A6-B0D8-CFF945883BDD}">
      <dgm:prSet/>
      <dgm:spPr/>
      <dgm:t>
        <a:bodyPr/>
        <a:lstStyle/>
        <a:p>
          <a:endParaRPr lang="fi-FI" dirty="0"/>
        </a:p>
      </dgm:t>
    </dgm:pt>
    <dgm:pt modelId="{012AD6B4-F1BD-4819-9720-45795E0DAB33}" type="parTrans" cxnId="{19730CC8-4071-4F41-A636-75F163CE3D9C}">
      <dgm:prSet/>
      <dgm:spPr/>
      <dgm:t>
        <a:bodyPr/>
        <a:lstStyle/>
        <a:p>
          <a:endParaRPr lang="fi-FI"/>
        </a:p>
      </dgm:t>
    </dgm:pt>
    <dgm:pt modelId="{EF83F797-F0CE-4D68-B35C-FDF886E40B1B}" type="sibTrans" cxnId="{19730CC8-4071-4F41-A636-75F163CE3D9C}">
      <dgm:prSet/>
      <dgm:spPr/>
      <dgm:t>
        <a:bodyPr/>
        <a:lstStyle/>
        <a:p>
          <a:endParaRPr lang="fi-FI"/>
        </a:p>
      </dgm:t>
    </dgm:pt>
    <dgm:pt modelId="{BF042B57-096B-4CA2-8AFC-81A98C1E03FF}">
      <dgm:prSet/>
      <dgm:spPr/>
      <dgm:t>
        <a:bodyPr/>
        <a:lstStyle/>
        <a:p>
          <a:endParaRPr lang="fi-FI" dirty="0"/>
        </a:p>
      </dgm:t>
    </dgm:pt>
    <dgm:pt modelId="{2D9FF611-EB95-4723-8615-CD7FDBB1DC42}" type="parTrans" cxnId="{70C328AB-9E75-4553-BE01-40B4D25E0965}">
      <dgm:prSet/>
      <dgm:spPr/>
      <dgm:t>
        <a:bodyPr/>
        <a:lstStyle/>
        <a:p>
          <a:endParaRPr lang="fi-FI"/>
        </a:p>
      </dgm:t>
    </dgm:pt>
    <dgm:pt modelId="{C856E188-4110-4EF7-8D9D-FACB60BA7010}" type="sibTrans" cxnId="{70C328AB-9E75-4553-BE01-40B4D25E0965}">
      <dgm:prSet/>
      <dgm:spPr/>
      <dgm:t>
        <a:bodyPr/>
        <a:lstStyle/>
        <a:p>
          <a:endParaRPr lang="fi-FI"/>
        </a:p>
      </dgm:t>
    </dgm:pt>
    <dgm:pt modelId="{D2626DA0-0BEB-4573-9166-E258EFAF2E29}">
      <dgm:prSet/>
      <dgm:spPr/>
      <dgm:t>
        <a:bodyPr/>
        <a:lstStyle/>
        <a:p>
          <a:r>
            <a:rPr lang="fi-FI" dirty="0"/>
            <a:t>Kotihoito – palvelun tuottaja</a:t>
          </a:r>
        </a:p>
      </dgm:t>
    </dgm:pt>
    <dgm:pt modelId="{9495CCED-7516-4DDA-A6EA-5797118BF8F2}" type="parTrans" cxnId="{4FD9DBF5-ABFE-4458-82C4-162F6E6D04D5}">
      <dgm:prSet/>
      <dgm:spPr/>
      <dgm:t>
        <a:bodyPr/>
        <a:lstStyle/>
        <a:p>
          <a:endParaRPr lang="fi-FI"/>
        </a:p>
      </dgm:t>
    </dgm:pt>
    <dgm:pt modelId="{CACF8903-441E-4843-BF02-267C0DE328C6}" type="sibTrans" cxnId="{4FD9DBF5-ABFE-4458-82C4-162F6E6D04D5}">
      <dgm:prSet/>
      <dgm:spPr/>
      <dgm:t>
        <a:bodyPr/>
        <a:lstStyle/>
        <a:p>
          <a:endParaRPr lang="fi-FI"/>
        </a:p>
      </dgm:t>
    </dgm:pt>
    <dgm:pt modelId="{EEA59213-EF08-44B8-A051-954C230596A7}">
      <dgm:prSet/>
      <dgm:spPr/>
      <dgm:t>
        <a:bodyPr/>
        <a:lstStyle/>
        <a:p>
          <a:r>
            <a:rPr lang="fi-FI" dirty="0"/>
            <a:t>Organisaatio</a:t>
          </a:r>
        </a:p>
      </dgm:t>
    </dgm:pt>
    <dgm:pt modelId="{7713485B-2243-424E-ACFC-79BC7FF4965B}" type="parTrans" cxnId="{9922995F-D29A-4087-96DB-8EA50C88F5CE}">
      <dgm:prSet/>
      <dgm:spPr/>
      <dgm:t>
        <a:bodyPr/>
        <a:lstStyle/>
        <a:p>
          <a:endParaRPr lang="fi-FI"/>
        </a:p>
      </dgm:t>
    </dgm:pt>
    <dgm:pt modelId="{DD0872E3-BD50-4175-93E5-2CA3514CED1E}" type="sibTrans" cxnId="{9922995F-D29A-4087-96DB-8EA50C88F5CE}">
      <dgm:prSet/>
      <dgm:spPr/>
      <dgm:t>
        <a:bodyPr/>
        <a:lstStyle/>
        <a:p>
          <a:endParaRPr lang="fi-FI"/>
        </a:p>
      </dgm:t>
    </dgm:pt>
    <dgm:pt modelId="{B1A68A7F-E5AF-47B4-960A-3456CF6E6F6F}">
      <dgm:prSet/>
      <dgm:spPr/>
      <dgm:t>
        <a:bodyPr/>
        <a:lstStyle/>
        <a:p>
          <a:r>
            <a:rPr lang="fi-FI" dirty="0" err="1"/>
            <a:t>Evondos</a:t>
          </a:r>
          <a:r>
            <a:rPr lang="fi-FI" dirty="0"/>
            <a:t> – teknologia yritys</a:t>
          </a:r>
        </a:p>
      </dgm:t>
    </dgm:pt>
    <dgm:pt modelId="{6205191F-1211-4FDB-9005-79435148E704}" type="parTrans" cxnId="{D2110790-5E83-4356-8EFA-599BCBEB8943}">
      <dgm:prSet/>
      <dgm:spPr/>
      <dgm:t>
        <a:bodyPr/>
        <a:lstStyle/>
        <a:p>
          <a:endParaRPr lang="fi-FI"/>
        </a:p>
      </dgm:t>
    </dgm:pt>
    <dgm:pt modelId="{D5119900-D7C4-484E-A265-F634B628CB06}" type="sibTrans" cxnId="{D2110790-5E83-4356-8EFA-599BCBEB8943}">
      <dgm:prSet/>
      <dgm:spPr/>
      <dgm:t>
        <a:bodyPr/>
        <a:lstStyle/>
        <a:p>
          <a:endParaRPr lang="fi-FI"/>
        </a:p>
      </dgm:t>
    </dgm:pt>
    <dgm:pt modelId="{BB909387-DE55-483D-8559-E4A93A351B82}" type="pres">
      <dgm:prSet presAssocID="{83EC6301-9380-43B6-9BB1-C87021F5F47C}" presName="Name0" presStyleCnt="0">
        <dgm:presLayoutVars>
          <dgm:dir/>
          <dgm:resizeHandles val="exact"/>
        </dgm:presLayoutVars>
      </dgm:prSet>
      <dgm:spPr/>
    </dgm:pt>
    <dgm:pt modelId="{982CF07A-0AAE-45CD-8CFE-FF9483EEBF7F}" type="pres">
      <dgm:prSet presAssocID="{83EC6301-9380-43B6-9BB1-C87021F5F47C}" presName="bkgdShp" presStyleLbl="alignAccFollowNode1" presStyleIdx="0" presStyleCnt="1" custLinFactNeighborX="-501" custLinFactNeighborY="6764"/>
      <dgm:spPr/>
    </dgm:pt>
    <dgm:pt modelId="{F9FC895D-8D45-4D03-9775-A0C57BBEBDAD}" type="pres">
      <dgm:prSet presAssocID="{83EC6301-9380-43B6-9BB1-C87021F5F47C}" presName="linComp" presStyleCnt="0"/>
      <dgm:spPr/>
    </dgm:pt>
    <dgm:pt modelId="{E6291C9D-5132-4E3F-A0E6-CFDC13C397BD}" type="pres">
      <dgm:prSet presAssocID="{D8E89A38-E9F8-4989-B190-A438EBAD5759}" presName="compNode" presStyleCnt="0"/>
      <dgm:spPr/>
    </dgm:pt>
    <dgm:pt modelId="{A7347AAD-0416-4B7C-964F-A708150F36D8}" type="pres">
      <dgm:prSet presAssocID="{D8E89A38-E9F8-4989-B190-A438EBAD5759}" presName="node" presStyleLbl="node1" presStyleIdx="0" presStyleCnt="5">
        <dgm:presLayoutVars>
          <dgm:bulletEnabled val="1"/>
        </dgm:presLayoutVars>
      </dgm:prSet>
      <dgm:spPr/>
    </dgm:pt>
    <dgm:pt modelId="{BC4CA75B-EC5C-450E-A5B1-71415DB836F9}" type="pres">
      <dgm:prSet presAssocID="{D8E89A38-E9F8-4989-B190-A438EBAD5759}" presName="invisiNode" presStyleLbl="node1" presStyleIdx="0" presStyleCnt="5"/>
      <dgm:spPr/>
    </dgm:pt>
    <dgm:pt modelId="{503A2A51-2357-4DF5-AD7B-D33A88012FC1}" type="pres">
      <dgm:prSet presAssocID="{D8E89A38-E9F8-4989-B190-A438EBAD5759}" presName="imagNode" presStyleLbl="fgImgPlace1" presStyleIdx="0" presStyleCnt="5"/>
      <dgm:spPr>
        <a:noFill/>
      </dgm:spPr>
      <dgm:extLst>
        <a:ext uri="{E40237B7-FDA0-4F09-8148-C483321AD2D9}">
          <dgm14:cNvPr xmlns:dgm14="http://schemas.microsoft.com/office/drawing/2010/diagram" id="0" name="" descr="Aloitus1 ääriviiva"/>
        </a:ext>
      </dgm:extLst>
    </dgm:pt>
    <dgm:pt modelId="{D0E3845C-7C1A-4DCE-AF83-A0B96578CFD0}" type="pres">
      <dgm:prSet presAssocID="{CC23A030-7594-4CC9-A975-322BC0AE3A15}" presName="sibTrans" presStyleLbl="sibTrans2D1" presStyleIdx="0" presStyleCnt="0"/>
      <dgm:spPr/>
    </dgm:pt>
    <dgm:pt modelId="{1017AE87-D8AC-45BA-9D30-56ABCB774145}" type="pres">
      <dgm:prSet presAssocID="{01F36917-E52D-4767-9F75-8F0685360A77}" presName="compNode" presStyleCnt="0"/>
      <dgm:spPr/>
    </dgm:pt>
    <dgm:pt modelId="{46294D5A-2A48-4993-8F79-521D95F194F6}" type="pres">
      <dgm:prSet presAssocID="{01F36917-E52D-4767-9F75-8F0685360A77}" presName="node" presStyleLbl="node1" presStyleIdx="1" presStyleCnt="5" custLinFactNeighborX="629" custLinFactNeighborY="0">
        <dgm:presLayoutVars>
          <dgm:bulletEnabled val="1"/>
        </dgm:presLayoutVars>
      </dgm:prSet>
      <dgm:spPr/>
    </dgm:pt>
    <dgm:pt modelId="{C0DC51D4-65AF-497A-AAB6-29787B0610AE}" type="pres">
      <dgm:prSet presAssocID="{01F36917-E52D-4767-9F75-8F0685360A77}" presName="invisiNode" presStyleLbl="node1" presStyleIdx="1" presStyleCnt="5"/>
      <dgm:spPr/>
    </dgm:pt>
    <dgm:pt modelId="{AE3793FA-02E3-40E3-9524-475121AA827D}" type="pres">
      <dgm:prSet presAssocID="{01F36917-E52D-4767-9F75-8F0685360A77}" presName="imagNode" presStyleLbl="fgImgPlace1" presStyleIdx="1" presStyleCnt="5" custLinFactNeighborX="1687"/>
      <dgm:spPr>
        <a:prstGeom prst="ellipse">
          <a:avLst/>
        </a:prstGeom>
        <a:noFill/>
      </dgm:spPr>
    </dgm:pt>
    <dgm:pt modelId="{4CBAC239-0E10-4FE3-B125-F6B30E072AFF}" type="pres">
      <dgm:prSet presAssocID="{6DE7A2EB-D8D3-4120-9CE6-CEA1A7EDC4D9}" presName="sibTrans" presStyleLbl="sibTrans2D1" presStyleIdx="0" presStyleCnt="0"/>
      <dgm:spPr/>
    </dgm:pt>
    <dgm:pt modelId="{BC47C1A5-81D7-41DF-A916-90065F0DF6C8}" type="pres">
      <dgm:prSet presAssocID="{D2626DA0-0BEB-4573-9166-E258EFAF2E29}" presName="compNode" presStyleCnt="0"/>
      <dgm:spPr/>
    </dgm:pt>
    <dgm:pt modelId="{FB0F348C-E32A-42E1-8FEF-7EABD516CE3F}" type="pres">
      <dgm:prSet presAssocID="{D2626DA0-0BEB-4573-9166-E258EFAF2E29}" presName="node" presStyleLbl="node1" presStyleIdx="2" presStyleCnt="5">
        <dgm:presLayoutVars>
          <dgm:bulletEnabled val="1"/>
        </dgm:presLayoutVars>
      </dgm:prSet>
      <dgm:spPr/>
    </dgm:pt>
    <dgm:pt modelId="{D5EF17E8-C91B-4693-9325-C1DB290241BA}" type="pres">
      <dgm:prSet presAssocID="{D2626DA0-0BEB-4573-9166-E258EFAF2E29}" presName="invisiNode" presStyleLbl="node1" presStyleIdx="2" presStyleCnt="5"/>
      <dgm:spPr/>
    </dgm:pt>
    <dgm:pt modelId="{000DCC79-5673-4FF5-8798-6A91022CECC1}" type="pres">
      <dgm:prSet presAssocID="{D2626DA0-0BEB-4573-9166-E258EFAF2E29}" presName="imagNode" presStyleLbl="fgImgPlace1" presStyleIdx="2" presStyleCnt="5"/>
      <dgm:spPr>
        <a:noFill/>
      </dgm:spPr>
    </dgm:pt>
    <dgm:pt modelId="{798BF047-DF7B-48D2-B045-33E2714B8A12}" type="pres">
      <dgm:prSet presAssocID="{CACF8903-441E-4843-BF02-267C0DE328C6}" presName="sibTrans" presStyleLbl="sibTrans2D1" presStyleIdx="0" presStyleCnt="0"/>
      <dgm:spPr/>
    </dgm:pt>
    <dgm:pt modelId="{33F4674D-331A-4FFD-8B76-FC74232DF8CF}" type="pres">
      <dgm:prSet presAssocID="{EEA59213-EF08-44B8-A051-954C230596A7}" presName="compNode" presStyleCnt="0"/>
      <dgm:spPr/>
    </dgm:pt>
    <dgm:pt modelId="{1020593D-0BB2-48F2-B278-DDB3B7604DFC}" type="pres">
      <dgm:prSet presAssocID="{EEA59213-EF08-44B8-A051-954C230596A7}" presName="node" presStyleLbl="node1" presStyleIdx="3" presStyleCnt="5" custLinFactNeighborX="1658" custLinFactNeighborY="0">
        <dgm:presLayoutVars>
          <dgm:bulletEnabled val="1"/>
        </dgm:presLayoutVars>
      </dgm:prSet>
      <dgm:spPr/>
    </dgm:pt>
    <dgm:pt modelId="{54B2F240-9FD6-4604-B030-1E6AC39E5F79}" type="pres">
      <dgm:prSet presAssocID="{EEA59213-EF08-44B8-A051-954C230596A7}" presName="invisiNode" presStyleLbl="node1" presStyleIdx="3" presStyleCnt="5"/>
      <dgm:spPr/>
    </dgm:pt>
    <dgm:pt modelId="{9716A38D-36D0-44D5-8FC2-EEB26786D34F}" type="pres">
      <dgm:prSet presAssocID="{EEA59213-EF08-44B8-A051-954C230596A7}" presName="imagNode" presStyleLbl="fgImgPlace1" presStyleIdx="3" presStyleCnt="5" custLinFactNeighborX="2249" custLinFactNeighborY="1870"/>
      <dgm:spPr>
        <a:noFill/>
      </dgm:spPr>
    </dgm:pt>
    <dgm:pt modelId="{0056AF0D-429C-4956-AE75-AF056450DA47}" type="pres">
      <dgm:prSet presAssocID="{DD0872E3-BD50-4175-93E5-2CA3514CED1E}" presName="sibTrans" presStyleLbl="sibTrans2D1" presStyleIdx="0" presStyleCnt="0"/>
      <dgm:spPr/>
    </dgm:pt>
    <dgm:pt modelId="{B4387497-831D-43E2-9CC2-C5AD939379C7}" type="pres">
      <dgm:prSet presAssocID="{B1A68A7F-E5AF-47B4-960A-3456CF6E6F6F}" presName="compNode" presStyleCnt="0"/>
      <dgm:spPr/>
    </dgm:pt>
    <dgm:pt modelId="{8D882BC2-1D03-42C8-8BC5-DD4A5A2192EE}" type="pres">
      <dgm:prSet presAssocID="{B1A68A7F-E5AF-47B4-960A-3456CF6E6F6F}" presName="node" presStyleLbl="node1" presStyleIdx="4" presStyleCnt="5">
        <dgm:presLayoutVars>
          <dgm:bulletEnabled val="1"/>
        </dgm:presLayoutVars>
      </dgm:prSet>
      <dgm:spPr/>
    </dgm:pt>
    <dgm:pt modelId="{76398270-8B0A-492E-83D7-69B44ADBC8C2}" type="pres">
      <dgm:prSet presAssocID="{B1A68A7F-E5AF-47B4-960A-3456CF6E6F6F}" presName="invisiNode" presStyleLbl="node1" presStyleIdx="4" presStyleCnt="5"/>
      <dgm:spPr/>
    </dgm:pt>
    <dgm:pt modelId="{790F54D0-F247-49AE-B86E-2ADF9AA9600D}" type="pres">
      <dgm:prSet presAssocID="{B1A68A7F-E5AF-47B4-960A-3456CF6E6F6F}" presName="imagNode" presStyleLbl="fgImgPlace1" presStyleIdx="4" presStyleCnt="5" custLinFactNeighborX="3690"/>
      <dgm:spPr>
        <a:noFill/>
      </dgm:spPr>
    </dgm:pt>
  </dgm:ptLst>
  <dgm:cxnLst>
    <dgm:cxn modelId="{53A17508-5455-4EE5-9F2C-EC28CDB6A5EA}" type="presOf" srcId="{CC23A030-7594-4CC9-A975-322BC0AE3A15}" destId="{D0E3845C-7C1A-4DCE-AF83-A0B96578CFD0}" srcOrd="0" destOrd="0" presId="urn:microsoft.com/office/officeart/2005/8/layout/pList2"/>
    <dgm:cxn modelId="{27489708-5024-4E80-BC47-2A8AA7C6FC8C}" type="presOf" srcId="{BF042B57-096B-4CA2-8AFC-81A98C1E03FF}" destId="{46294D5A-2A48-4993-8F79-521D95F194F6}" srcOrd="0" destOrd="2" presId="urn:microsoft.com/office/officeart/2005/8/layout/pList2"/>
    <dgm:cxn modelId="{3CE1E90C-B7A5-430D-B96C-B52FEB2CF7A2}" type="presOf" srcId="{D8E89A38-E9F8-4989-B190-A438EBAD5759}" destId="{A7347AAD-0416-4B7C-964F-A708150F36D8}" srcOrd="0" destOrd="0" presId="urn:microsoft.com/office/officeart/2005/8/layout/pList2"/>
    <dgm:cxn modelId="{2AA3450E-1CEB-4E9B-A239-842FD6C0CCB8}" type="presOf" srcId="{D2626DA0-0BEB-4573-9166-E258EFAF2E29}" destId="{FB0F348C-E32A-42E1-8FEF-7EABD516CE3F}" srcOrd="0" destOrd="0" presId="urn:microsoft.com/office/officeart/2005/8/layout/pList2"/>
    <dgm:cxn modelId="{34D7951C-D6B3-4070-915B-EB1207B2A92E}" type="presOf" srcId="{EEA59213-EF08-44B8-A051-954C230596A7}" destId="{1020593D-0BB2-48F2-B278-DDB3B7604DFC}" srcOrd="0" destOrd="0" presId="urn:microsoft.com/office/officeart/2005/8/layout/pList2"/>
    <dgm:cxn modelId="{E6BC822E-5294-40A5-9273-5E8E5CF68FFC}" type="presOf" srcId="{DD0872E3-BD50-4175-93E5-2CA3514CED1E}" destId="{0056AF0D-429C-4956-AE75-AF056450DA47}" srcOrd="0" destOrd="0" presId="urn:microsoft.com/office/officeart/2005/8/layout/pList2"/>
    <dgm:cxn modelId="{69817F3B-F169-4A22-AC8E-12EE54FC528E}" type="presOf" srcId="{B1A68A7F-E5AF-47B4-960A-3456CF6E6F6F}" destId="{8D882BC2-1D03-42C8-8BC5-DD4A5A2192EE}" srcOrd="0" destOrd="0" presId="urn:microsoft.com/office/officeart/2005/8/layout/pList2"/>
    <dgm:cxn modelId="{533C2A5D-872B-4C02-A282-AB30EC568F4A}" type="presOf" srcId="{01F36917-E52D-4767-9F75-8F0685360A77}" destId="{46294D5A-2A48-4993-8F79-521D95F194F6}" srcOrd="0" destOrd="0" presId="urn:microsoft.com/office/officeart/2005/8/layout/pList2"/>
    <dgm:cxn modelId="{9922995F-D29A-4087-96DB-8EA50C88F5CE}" srcId="{83EC6301-9380-43B6-9BB1-C87021F5F47C}" destId="{EEA59213-EF08-44B8-A051-954C230596A7}" srcOrd="3" destOrd="0" parTransId="{7713485B-2243-424E-ACFC-79BC7FF4965B}" sibTransId="{DD0872E3-BD50-4175-93E5-2CA3514CED1E}"/>
    <dgm:cxn modelId="{91297366-C1A0-4CAE-9363-1AE9203E8F9A}" type="presOf" srcId="{EC488F46-16FE-42A6-B0D8-CFF945883BDD}" destId="{46294D5A-2A48-4993-8F79-521D95F194F6}" srcOrd="0" destOrd="1" presId="urn:microsoft.com/office/officeart/2005/8/layout/pList2"/>
    <dgm:cxn modelId="{D2110790-5E83-4356-8EFA-599BCBEB8943}" srcId="{83EC6301-9380-43B6-9BB1-C87021F5F47C}" destId="{B1A68A7F-E5AF-47B4-960A-3456CF6E6F6F}" srcOrd="4" destOrd="0" parTransId="{6205191F-1211-4FDB-9005-79435148E704}" sibTransId="{D5119900-D7C4-484E-A265-F634B628CB06}"/>
    <dgm:cxn modelId="{79A05994-2A28-431A-879F-D4C33F7D3BF2}" srcId="{83EC6301-9380-43B6-9BB1-C87021F5F47C}" destId="{01F36917-E52D-4767-9F75-8F0685360A77}" srcOrd="1" destOrd="0" parTransId="{11212EF2-04AD-4789-B3E4-FAE9AD22472A}" sibTransId="{6DE7A2EB-D8D3-4120-9CE6-CEA1A7EDC4D9}"/>
    <dgm:cxn modelId="{70C328AB-9E75-4553-BE01-40B4D25E0965}" srcId="{01F36917-E52D-4767-9F75-8F0685360A77}" destId="{BF042B57-096B-4CA2-8AFC-81A98C1E03FF}" srcOrd="1" destOrd="0" parTransId="{2D9FF611-EB95-4723-8615-CD7FDBB1DC42}" sibTransId="{C856E188-4110-4EF7-8D9D-FACB60BA7010}"/>
    <dgm:cxn modelId="{31CD3CB5-11BD-4DB1-B850-F77E3897F7BF}" type="presOf" srcId="{6DE7A2EB-D8D3-4120-9CE6-CEA1A7EDC4D9}" destId="{4CBAC239-0E10-4FE3-B125-F6B30E072AFF}" srcOrd="0" destOrd="0" presId="urn:microsoft.com/office/officeart/2005/8/layout/pList2"/>
    <dgm:cxn modelId="{15381DBD-4409-491E-AAB2-61C0D1E77422}" type="presOf" srcId="{CACF8903-441E-4843-BF02-267C0DE328C6}" destId="{798BF047-DF7B-48D2-B045-33E2714B8A12}" srcOrd="0" destOrd="0" presId="urn:microsoft.com/office/officeart/2005/8/layout/pList2"/>
    <dgm:cxn modelId="{BA2CCBC7-D67E-41C9-86CB-3BF94C3F52CC}" type="presOf" srcId="{83EC6301-9380-43B6-9BB1-C87021F5F47C}" destId="{BB909387-DE55-483D-8559-E4A93A351B82}" srcOrd="0" destOrd="0" presId="urn:microsoft.com/office/officeart/2005/8/layout/pList2"/>
    <dgm:cxn modelId="{19730CC8-4071-4F41-A636-75F163CE3D9C}" srcId="{01F36917-E52D-4767-9F75-8F0685360A77}" destId="{EC488F46-16FE-42A6-B0D8-CFF945883BDD}" srcOrd="0" destOrd="0" parTransId="{012AD6B4-F1BD-4819-9720-45795E0DAB33}" sibTransId="{EF83F797-F0CE-4D68-B35C-FDF886E40B1B}"/>
    <dgm:cxn modelId="{35096AD1-A53C-4A3B-B5E0-4A912CB6D88B}" srcId="{83EC6301-9380-43B6-9BB1-C87021F5F47C}" destId="{D8E89A38-E9F8-4989-B190-A438EBAD5759}" srcOrd="0" destOrd="0" parTransId="{9BD12C86-8304-4557-8BC8-BC72202C7F1D}" sibTransId="{CC23A030-7594-4CC9-A975-322BC0AE3A15}"/>
    <dgm:cxn modelId="{4FD9DBF5-ABFE-4458-82C4-162F6E6D04D5}" srcId="{83EC6301-9380-43B6-9BB1-C87021F5F47C}" destId="{D2626DA0-0BEB-4573-9166-E258EFAF2E29}" srcOrd="2" destOrd="0" parTransId="{9495CCED-7516-4DDA-A6EA-5797118BF8F2}" sibTransId="{CACF8903-441E-4843-BF02-267C0DE328C6}"/>
    <dgm:cxn modelId="{E697BC30-65B7-46E7-A8BF-AAAB0A4681CE}" type="presParOf" srcId="{BB909387-DE55-483D-8559-E4A93A351B82}" destId="{982CF07A-0AAE-45CD-8CFE-FF9483EEBF7F}" srcOrd="0" destOrd="0" presId="urn:microsoft.com/office/officeart/2005/8/layout/pList2"/>
    <dgm:cxn modelId="{62784E52-318A-4050-8137-02FACC564980}" type="presParOf" srcId="{BB909387-DE55-483D-8559-E4A93A351B82}" destId="{F9FC895D-8D45-4D03-9775-A0C57BBEBDAD}" srcOrd="1" destOrd="0" presId="urn:microsoft.com/office/officeart/2005/8/layout/pList2"/>
    <dgm:cxn modelId="{292324CB-C6B3-4786-BD9D-AF29C31D200B}" type="presParOf" srcId="{F9FC895D-8D45-4D03-9775-A0C57BBEBDAD}" destId="{E6291C9D-5132-4E3F-A0E6-CFDC13C397BD}" srcOrd="0" destOrd="0" presId="urn:microsoft.com/office/officeart/2005/8/layout/pList2"/>
    <dgm:cxn modelId="{43C4C0D9-754B-4B91-AE82-B9F9BADE3A0A}" type="presParOf" srcId="{E6291C9D-5132-4E3F-A0E6-CFDC13C397BD}" destId="{A7347AAD-0416-4B7C-964F-A708150F36D8}" srcOrd="0" destOrd="0" presId="urn:microsoft.com/office/officeart/2005/8/layout/pList2"/>
    <dgm:cxn modelId="{29CF622C-9537-4E58-9F00-0EDB14BD7905}" type="presParOf" srcId="{E6291C9D-5132-4E3F-A0E6-CFDC13C397BD}" destId="{BC4CA75B-EC5C-450E-A5B1-71415DB836F9}" srcOrd="1" destOrd="0" presId="urn:microsoft.com/office/officeart/2005/8/layout/pList2"/>
    <dgm:cxn modelId="{EC3CFE10-FAF8-4AD2-A5D6-0C4C4AEB7378}" type="presParOf" srcId="{E6291C9D-5132-4E3F-A0E6-CFDC13C397BD}" destId="{503A2A51-2357-4DF5-AD7B-D33A88012FC1}" srcOrd="2" destOrd="0" presId="urn:microsoft.com/office/officeart/2005/8/layout/pList2"/>
    <dgm:cxn modelId="{52027608-13CD-48EF-AEF8-0F3433D995F0}" type="presParOf" srcId="{F9FC895D-8D45-4D03-9775-A0C57BBEBDAD}" destId="{D0E3845C-7C1A-4DCE-AF83-A0B96578CFD0}" srcOrd="1" destOrd="0" presId="urn:microsoft.com/office/officeart/2005/8/layout/pList2"/>
    <dgm:cxn modelId="{547F42B9-23EC-40EA-B528-04F47ED6AF70}" type="presParOf" srcId="{F9FC895D-8D45-4D03-9775-A0C57BBEBDAD}" destId="{1017AE87-D8AC-45BA-9D30-56ABCB774145}" srcOrd="2" destOrd="0" presId="urn:microsoft.com/office/officeart/2005/8/layout/pList2"/>
    <dgm:cxn modelId="{F71AF851-0B5D-45E5-9A4A-A56D44C04C40}" type="presParOf" srcId="{1017AE87-D8AC-45BA-9D30-56ABCB774145}" destId="{46294D5A-2A48-4993-8F79-521D95F194F6}" srcOrd="0" destOrd="0" presId="urn:microsoft.com/office/officeart/2005/8/layout/pList2"/>
    <dgm:cxn modelId="{0B4D453B-5A38-4245-B4B7-78C5863C0B8D}" type="presParOf" srcId="{1017AE87-D8AC-45BA-9D30-56ABCB774145}" destId="{C0DC51D4-65AF-497A-AAB6-29787B0610AE}" srcOrd="1" destOrd="0" presId="urn:microsoft.com/office/officeart/2005/8/layout/pList2"/>
    <dgm:cxn modelId="{2F5ED199-C802-4C4A-AF82-671F603E1591}" type="presParOf" srcId="{1017AE87-D8AC-45BA-9D30-56ABCB774145}" destId="{AE3793FA-02E3-40E3-9524-475121AA827D}" srcOrd="2" destOrd="0" presId="urn:microsoft.com/office/officeart/2005/8/layout/pList2"/>
    <dgm:cxn modelId="{4EC0AB63-CDE2-4A1F-ABE1-80524CCD6908}" type="presParOf" srcId="{F9FC895D-8D45-4D03-9775-A0C57BBEBDAD}" destId="{4CBAC239-0E10-4FE3-B125-F6B30E072AFF}" srcOrd="3" destOrd="0" presId="urn:microsoft.com/office/officeart/2005/8/layout/pList2"/>
    <dgm:cxn modelId="{9135B288-F754-4C82-ABED-0D4AE32192F2}" type="presParOf" srcId="{F9FC895D-8D45-4D03-9775-A0C57BBEBDAD}" destId="{BC47C1A5-81D7-41DF-A916-90065F0DF6C8}" srcOrd="4" destOrd="0" presId="urn:microsoft.com/office/officeart/2005/8/layout/pList2"/>
    <dgm:cxn modelId="{E04C083D-6105-4A9A-B12D-7BE6CFC9CADD}" type="presParOf" srcId="{BC47C1A5-81D7-41DF-A916-90065F0DF6C8}" destId="{FB0F348C-E32A-42E1-8FEF-7EABD516CE3F}" srcOrd="0" destOrd="0" presId="urn:microsoft.com/office/officeart/2005/8/layout/pList2"/>
    <dgm:cxn modelId="{FAC398B1-58C8-4F39-9842-ED9A5D82B624}" type="presParOf" srcId="{BC47C1A5-81D7-41DF-A916-90065F0DF6C8}" destId="{D5EF17E8-C91B-4693-9325-C1DB290241BA}" srcOrd="1" destOrd="0" presId="urn:microsoft.com/office/officeart/2005/8/layout/pList2"/>
    <dgm:cxn modelId="{A97B9350-186F-4471-B90E-74D8ECFB1E2C}" type="presParOf" srcId="{BC47C1A5-81D7-41DF-A916-90065F0DF6C8}" destId="{000DCC79-5673-4FF5-8798-6A91022CECC1}" srcOrd="2" destOrd="0" presId="urn:microsoft.com/office/officeart/2005/8/layout/pList2"/>
    <dgm:cxn modelId="{DAC025A0-3136-420C-BF6E-2A976ED456AC}" type="presParOf" srcId="{F9FC895D-8D45-4D03-9775-A0C57BBEBDAD}" destId="{798BF047-DF7B-48D2-B045-33E2714B8A12}" srcOrd="5" destOrd="0" presId="urn:microsoft.com/office/officeart/2005/8/layout/pList2"/>
    <dgm:cxn modelId="{77D65C85-DC0E-4849-8AE3-94E6E7AA3118}" type="presParOf" srcId="{F9FC895D-8D45-4D03-9775-A0C57BBEBDAD}" destId="{33F4674D-331A-4FFD-8B76-FC74232DF8CF}" srcOrd="6" destOrd="0" presId="urn:microsoft.com/office/officeart/2005/8/layout/pList2"/>
    <dgm:cxn modelId="{F653B7FD-F738-4974-BC8B-B351721FEBAE}" type="presParOf" srcId="{33F4674D-331A-4FFD-8B76-FC74232DF8CF}" destId="{1020593D-0BB2-48F2-B278-DDB3B7604DFC}" srcOrd="0" destOrd="0" presId="urn:microsoft.com/office/officeart/2005/8/layout/pList2"/>
    <dgm:cxn modelId="{B61FEE95-81B0-4DF4-9330-10D6BCF0C93A}" type="presParOf" srcId="{33F4674D-331A-4FFD-8B76-FC74232DF8CF}" destId="{54B2F240-9FD6-4604-B030-1E6AC39E5F79}" srcOrd="1" destOrd="0" presId="urn:microsoft.com/office/officeart/2005/8/layout/pList2"/>
    <dgm:cxn modelId="{EE99F9FB-98BC-4227-AAB7-E1CAB21DF081}" type="presParOf" srcId="{33F4674D-331A-4FFD-8B76-FC74232DF8CF}" destId="{9716A38D-36D0-44D5-8FC2-EEB26786D34F}" srcOrd="2" destOrd="0" presId="urn:microsoft.com/office/officeart/2005/8/layout/pList2"/>
    <dgm:cxn modelId="{74B6BBB2-B729-48A6-AB92-AFE85DD3E5A2}" type="presParOf" srcId="{F9FC895D-8D45-4D03-9775-A0C57BBEBDAD}" destId="{0056AF0D-429C-4956-AE75-AF056450DA47}" srcOrd="7" destOrd="0" presId="urn:microsoft.com/office/officeart/2005/8/layout/pList2"/>
    <dgm:cxn modelId="{C5E98F5C-A853-4444-9B93-2D88F7133A59}" type="presParOf" srcId="{F9FC895D-8D45-4D03-9775-A0C57BBEBDAD}" destId="{B4387497-831D-43E2-9CC2-C5AD939379C7}" srcOrd="8" destOrd="0" presId="urn:microsoft.com/office/officeart/2005/8/layout/pList2"/>
    <dgm:cxn modelId="{F56A22E6-0AD1-4020-9CF2-F4A29C23AC3E}" type="presParOf" srcId="{B4387497-831D-43E2-9CC2-C5AD939379C7}" destId="{8D882BC2-1D03-42C8-8BC5-DD4A5A2192EE}" srcOrd="0" destOrd="0" presId="urn:microsoft.com/office/officeart/2005/8/layout/pList2"/>
    <dgm:cxn modelId="{5EFA4D2E-136A-4F30-ACF5-353730E6E35F}" type="presParOf" srcId="{B4387497-831D-43E2-9CC2-C5AD939379C7}" destId="{76398270-8B0A-492E-83D7-69B44ADBC8C2}" srcOrd="1" destOrd="0" presId="urn:microsoft.com/office/officeart/2005/8/layout/pList2"/>
    <dgm:cxn modelId="{05DA2678-4B4C-4D0C-A0CF-D5F2BB266544}" type="presParOf" srcId="{B4387497-831D-43E2-9CC2-C5AD939379C7}" destId="{790F54D0-F247-49AE-B86E-2ADF9AA9600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448F21-C388-4221-AAB1-92FC662F71D7}" type="doc">
      <dgm:prSet loTypeId="urn:microsoft.com/office/officeart/2005/8/layout/hProcess6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C5E1A9D-C7A9-4E60-B01E-1D7DC9ACFFBD}">
      <dgm:prSet/>
      <dgm:spPr/>
      <dgm:t>
        <a:bodyPr/>
        <a:lstStyle/>
        <a:p>
          <a:r>
            <a:rPr lang="fi-FI" dirty="0"/>
            <a:t>Kotihoidon arviointijaksolla arvioidaan asiakkaan palvelutarvetta (28 päivää).</a:t>
          </a:r>
          <a:endParaRPr lang="en-US" dirty="0"/>
        </a:p>
      </dgm:t>
    </dgm:pt>
    <dgm:pt modelId="{430A0E45-2C17-4F4A-9A51-0276F4BF31B6}" type="parTrans" cxnId="{1084B821-8254-4199-862E-6EA5DC5CD86C}">
      <dgm:prSet/>
      <dgm:spPr/>
      <dgm:t>
        <a:bodyPr/>
        <a:lstStyle/>
        <a:p>
          <a:endParaRPr lang="en-US"/>
        </a:p>
      </dgm:t>
    </dgm:pt>
    <dgm:pt modelId="{F7975AE2-AEFA-4E92-9586-A70179405AE1}" type="sibTrans" cxnId="{1084B821-8254-4199-862E-6EA5DC5CD86C}">
      <dgm:prSet/>
      <dgm:spPr/>
      <dgm:t>
        <a:bodyPr/>
        <a:lstStyle/>
        <a:p>
          <a:endParaRPr lang="en-US"/>
        </a:p>
      </dgm:t>
    </dgm:pt>
    <dgm:pt modelId="{AA62D3E2-FBF7-4CC0-A410-1A1AF4A245D6}">
      <dgm:prSet/>
      <dgm:spPr/>
      <dgm:t>
        <a:bodyPr/>
        <a:lstStyle/>
        <a:p>
          <a:r>
            <a:rPr lang="fi-FI" dirty="0"/>
            <a:t>Ikäihmisen lääkehoito toteutetaan arviointijaksolla kotihoidon käynnein yksilöllisen tarpeen mukaan.</a:t>
          </a:r>
        </a:p>
        <a:p>
          <a:r>
            <a:rPr lang="fi-FI" dirty="0"/>
            <a:t>Kotihoidon fyysisten käyntien lisäksi asiakkaalla voi olla kuvapuhelin etähoiva tukemassa lääkehoidossa.</a:t>
          </a:r>
          <a:endParaRPr lang="en-US" dirty="0"/>
        </a:p>
      </dgm:t>
    </dgm:pt>
    <dgm:pt modelId="{26E51C9A-582A-40EB-B638-76E09AA46B26}" type="parTrans" cxnId="{D67A07FC-E9D8-4BCE-9F84-9BA8A60FFF9A}">
      <dgm:prSet/>
      <dgm:spPr/>
      <dgm:t>
        <a:bodyPr/>
        <a:lstStyle/>
        <a:p>
          <a:endParaRPr lang="en-US"/>
        </a:p>
      </dgm:t>
    </dgm:pt>
    <dgm:pt modelId="{2886BD1F-534C-4D2B-A3DE-1830725527F2}" type="sibTrans" cxnId="{D67A07FC-E9D8-4BCE-9F84-9BA8A60FFF9A}">
      <dgm:prSet/>
      <dgm:spPr/>
      <dgm:t>
        <a:bodyPr/>
        <a:lstStyle/>
        <a:p>
          <a:endParaRPr lang="en-US"/>
        </a:p>
      </dgm:t>
    </dgm:pt>
    <dgm:pt modelId="{DF72289A-8A75-436C-84BF-0F4AC5B4FE3E}">
      <dgm:prSet/>
      <dgm:spPr/>
      <dgm:t>
        <a:bodyPr/>
        <a:lstStyle/>
        <a:p>
          <a:r>
            <a:rPr lang="fi-FI" dirty="0" err="1"/>
            <a:t>Evondos</a:t>
          </a:r>
          <a:r>
            <a:rPr lang="fi-FI" dirty="0"/>
            <a:t> lääkeautomaatti aloitetaan tarvittaessa vasta, kun asiakkaan kotihoidon arviointijakso on päättynyt ja kotihoidon myöntämisen edellytysten täyttyminen on selvinnyt.</a:t>
          </a:r>
          <a:endParaRPr lang="en-US" dirty="0"/>
        </a:p>
      </dgm:t>
    </dgm:pt>
    <dgm:pt modelId="{BD5EB702-E6C7-40EB-AA3A-82A95D5B02EC}" type="parTrans" cxnId="{D825BC77-B2FE-44BF-A535-99DF04DE0265}">
      <dgm:prSet/>
      <dgm:spPr/>
      <dgm:t>
        <a:bodyPr/>
        <a:lstStyle/>
        <a:p>
          <a:endParaRPr lang="en-US"/>
        </a:p>
      </dgm:t>
    </dgm:pt>
    <dgm:pt modelId="{40A0AFEB-128F-46CF-A792-C893E73B45BA}" type="sibTrans" cxnId="{D825BC77-B2FE-44BF-A535-99DF04DE0265}">
      <dgm:prSet/>
      <dgm:spPr/>
      <dgm:t>
        <a:bodyPr/>
        <a:lstStyle/>
        <a:p>
          <a:endParaRPr lang="en-US"/>
        </a:p>
      </dgm:t>
    </dgm:pt>
    <dgm:pt modelId="{468FBA8E-64EA-4D78-BA0B-42E4ED956D87}">
      <dgm:prSet/>
      <dgm:spPr/>
      <dgm:t>
        <a:bodyPr/>
        <a:lstStyle/>
        <a:p>
          <a:r>
            <a:rPr lang="fi-FI"/>
            <a:t>Lääkeautomaatin käyttöönotto osana kotihoitoa vaatii lääkehoidon palvelutarpeenarviointia sekä lääkärin ja sairaanhoitaja työpanosta annosjakelun aloittamiseen. </a:t>
          </a:r>
          <a:endParaRPr lang="en-US"/>
        </a:p>
      </dgm:t>
    </dgm:pt>
    <dgm:pt modelId="{FFB6A454-9B02-40C8-B6C5-0D968F49A542}" type="parTrans" cxnId="{1BB8FA0E-5A96-4A7A-8506-78F4E962F8C5}">
      <dgm:prSet/>
      <dgm:spPr/>
      <dgm:t>
        <a:bodyPr/>
        <a:lstStyle/>
        <a:p>
          <a:endParaRPr lang="en-US"/>
        </a:p>
      </dgm:t>
    </dgm:pt>
    <dgm:pt modelId="{FEA2DAC3-1E12-4D61-BE39-42A120D5D2F2}" type="sibTrans" cxnId="{1BB8FA0E-5A96-4A7A-8506-78F4E962F8C5}">
      <dgm:prSet/>
      <dgm:spPr/>
      <dgm:t>
        <a:bodyPr/>
        <a:lstStyle/>
        <a:p>
          <a:endParaRPr lang="en-US"/>
        </a:p>
      </dgm:t>
    </dgm:pt>
    <dgm:pt modelId="{AE153D5A-6AB3-4EAD-B3FC-21950193AC18}">
      <dgm:prSet/>
      <dgm:spPr/>
      <dgm:t>
        <a:bodyPr/>
        <a:lstStyle/>
        <a:p>
          <a:r>
            <a:rPr lang="fi-FI"/>
            <a:t>Kotihoidon asiakkaan palvelutarvetta arvioitaessa on selvinnyt:</a:t>
          </a:r>
          <a:endParaRPr lang="en-US"/>
        </a:p>
      </dgm:t>
    </dgm:pt>
    <dgm:pt modelId="{8C9333F7-BCF6-4259-93BE-536D86909344}" type="parTrans" cxnId="{A92669A4-D2B7-43C3-A520-03A2DD9D8882}">
      <dgm:prSet/>
      <dgm:spPr/>
      <dgm:t>
        <a:bodyPr/>
        <a:lstStyle/>
        <a:p>
          <a:endParaRPr lang="en-US"/>
        </a:p>
      </dgm:t>
    </dgm:pt>
    <dgm:pt modelId="{F742D46F-F1F8-4131-B2F2-901B79D5C02F}" type="sibTrans" cxnId="{A92669A4-D2B7-43C3-A520-03A2DD9D8882}">
      <dgm:prSet/>
      <dgm:spPr/>
      <dgm:t>
        <a:bodyPr/>
        <a:lstStyle/>
        <a:p>
          <a:endParaRPr lang="en-US"/>
        </a:p>
      </dgm:t>
    </dgm:pt>
    <dgm:pt modelId="{984317AE-4C9E-4BF4-99FD-C6B270CFCB80}">
      <dgm:prSet/>
      <dgm:spPr/>
      <dgm:t>
        <a:bodyPr/>
        <a:lstStyle/>
        <a:p>
          <a:r>
            <a:rPr lang="fi-FI"/>
            <a:t>Etähoiva osana kotihoitoa kuvapuhelimen avulla ole riittävä tuki lääkehoidon toteutumiseen, mutta lääkeautomaatti voisi olla soveltuva tuki.</a:t>
          </a:r>
          <a:endParaRPr lang="en-US"/>
        </a:p>
      </dgm:t>
    </dgm:pt>
    <dgm:pt modelId="{9FB05FFA-D10D-4FA1-A6D0-8D9A068720B6}" type="parTrans" cxnId="{D8B3E4FD-C77A-406F-BB9C-8BC817C30FA0}">
      <dgm:prSet/>
      <dgm:spPr/>
      <dgm:t>
        <a:bodyPr/>
        <a:lstStyle/>
        <a:p>
          <a:endParaRPr lang="en-US"/>
        </a:p>
      </dgm:t>
    </dgm:pt>
    <dgm:pt modelId="{1065D7E3-C5A8-484E-97A9-14E138DF44F2}" type="sibTrans" cxnId="{D8B3E4FD-C77A-406F-BB9C-8BC817C30FA0}">
      <dgm:prSet/>
      <dgm:spPr/>
      <dgm:t>
        <a:bodyPr/>
        <a:lstStyle/>
        <a:p>
          <a:endParaRPr lang="en-US"/>
        </a:p>
      </dgm:t>
    </dgm:pt>
    <dgm:pt modelId="{960D99CB-758E-4FA4-A516-C62BF7989372}">
      <dgm:prSet/>
      <dgm:spPr/>
      <dgm:t>
        <a:bodyPr/>
        <a:lstStyle/>
        <a:p>
          <a:r>
            <a:rPr lang="fi-FI" dirty="0"/>
            <a:t>Kotihoitoa tarvitaan varmistamaan turvallinen lääkehoito lääkkeiden liikakulutuksen vuoksi tai kotihoidon asiakas tarvitsee sanallista ohjausta lääkkeenoton muistamiseen.</a:t>
          </a:r>
          <a:endParaRPr lang="en-US" dirty="0"/>
        </a:p>
      </dgm:t>
    </dgm:pt>
    <dgm:pt modelId="{78362A29-529C-45E3-8295-2BCDDF3F2934}" type="parTrans" cxnId="{D8A7BB98-9CFA-41C1-984D-19F1D48C8C93}">
      <dgm:prSet/>
      <dgm:spPr/>
      <dgm:t>
        <a:bodyPr/>
        <a:lstStyle/>
        <a:p>
          <a:endParaRPr lang="en-US"/>
        </a:p>
      </dgm:t>
    </dgm:pt>
    <dgm:pt modelId="{8852080B-FD3C-4507-82FA-035B09C84257}" type="sibTrans" cxnId="{D8A7BB98-9CFA-41C1-984D-19F1D48C8C93}">
      <dgm:prSet/>
      <dgm:spPr/>
      <dgm:t>
        <a:bodyPr/>
        <a:lstStyle/>
        <a:p>
          <a:endParaRPr lang="en-US"/>
        </a:p>
      </dgm:t>
    </dgm:pt>
    <dgm:pt modelId="{B37EE57D-9CC3-4E7C-BC63-1D0C6DC98AEE}" type="pres">
      <dgm:prSet presAssocID="{E6448F21-C388-4221-AAB1-92FC662F71D7}" presName="theList" presStyleCnt="0">
        <dgm:presLayoutVars>
          <dgm:dir/>
          <dgm:animLvl val="lvl"/>
          <dgm:resizeHandles val="exact"/>
        </dgm:presLayoutVars>
      </dgm:prSet>
      <dgm:spPr/>
    </dgm:pt>
    <dgm:pt modelId="{18F46760-6831-4F82-8D1C-675DA6B52647}" type="pres">
      <dgm:prSet presAssocID="{0C5E1A9D-C7A9-4E60-B01E-1D7DC9ACFFBD}" presName="compNode" presStyleCnt="0"/>
      <dgm:spPr/>
    </dgm:pt>
    <dgm:pt modelId="{CFBD0262-E475-4AB3-B549-FF30094E219F}" type="pres">
      <dgm:prSet presAssocID="{0C5E1A9D-C7A9-4E60-B01E-1D7DC9ACFFBD}" presName="noGeometry" presStyleCnt="0"/>
      <dgm:spPr/>
    </dgm:pt>
    <dgm:pt modelId="{8E820BF2-E672-448C-956B-CDBB51558A54}" type="pres">
      <dgm:prSet presAssocID="{0C5E1A9D-C7A9-4E60-B01E-1D7DC9ACFFBD}" presName="childTextVisible" presStyleLbl="bgAccFollowNode1" presStyleIdx="0" presStyleCnt="2">
        <dgm:presLayoutVars>
          <dgm:bulletEnabled val="1"/>
        </dgm:presLayoutVars>
      </dgm:prSet>
      <dgm:spPr/>
    </dgm:pt>
    <dgm:pt modelId="{2892DBD1-7BDE-44EF-8170-49CB6339BF1D}" type="pres">
      <dgm:prSet presAssocID="{0C5E1A9D-C7A9-4E60-B01E-1D7DC9ACFFBD}" presName="childTextHidden" presStyleLbl="bgAccFollowNode1" presStyleIdx="0" presStyleCnt="2"/>
      <dgm:spPr/>
    </dgm:pt>
    <dgm:pt modelId="{052C447C-681B-4261-B194-795F20367E63}" type="pres">
      <dgm:prSet presAssocID="{0C5E1A9D-C7A9-4E60-B01E-1D7DC9ACFFBD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3F085F6E-1E49-4AEA-AADF-ADD17E87E6DD}" type="pres">
      <dgm:prSet presAssocID="{0C5E1A9D-C7A9-4E60-B01E-1D7DC9ACFFBD}" presName="aSpace" presStyleCnt="0"/>
      <dgm:spPr/>
    </dgm:pt>
    <dgm:pt modelId="{3955655E-2E20-4F0D-B11E-1987520634A2}" type="pres">
      <dgm:prSet presAssocID="{DF72289A-8A75-436C-84BF-0F4AC5B4FE3E}" presName="compNode" presStyleCnt="0"/>
      <dgm:spPr/>
    </dgm:pt>
    <dgm:pt modelId="{3F44CC3C-23FF-4147-9CF1-26BF662E5964}" type="pres">
      <dgm:prSet presAssocID="{DF72289A-8A75-436C-84BF-0F4AC5B4FE3E}" presName="noGeometry" presStyleCnt="0"/>
      <dgm:spPr/>
    </dgm:pt>
    <dgm:pt modelId="{52E19A29-3C54-4E44-A442-DEC3832F82E5}" type="pres">
      <dgm:prSet presAssocID="{DF72289A-8A75-436C-84BF-0F4AC5B4FE3E}" presName="childTextVisible" presStyleLbl="bgAccFollowNode1" presStyleIdx="1" presStyleCnt="2">
        <dgm:presLayoutVars>
          <dgm:bulletEnabled val="1"/>
        </dgm:presLayoutVars>
      </dgm:prSet>
      <dgm:spPr/>
    </dgm:pt>
    <dgm:pt modelId="{36875FA4-83E2-44E6-8948-20A295D7FA09}" type="pres">
      <dgm:prSet presAssocID="{DF72289A-8A75-436C-84BF-0F4AC5B4FE3E}" presName="childTextHidden" presStyleLbl="bgAccFollowNode1" presStyleIdx="1" presStyleCnt="2"/>
      <dgm:spPr/>
    </dgm:pt>
    <dgm:pt modelId="{810E5EA9-6736-4DF3-BD3C-D30CBF6F3581}" type="pres">
      <dgm:prSet presAssocID="{DF72289A-8A75-436C-84BF-0F4AC5B4FE3E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1BB8FA0E-5A96-4A7A-8506-78F4E962F8C5}" srcId="{DF72289A-8A75-436C-84BF-0F4AC5B4FE3E}" destId="{468FBA8E-64EA-4D78-BA0B-42E4ED956D87}" srcOrd="0" destOrd="0" parTransId="{FFB6A454-9B02-40C8-B6C5-0D968F49A542}" sibTransId="{FEA2DAC3-1E12-4D61-BE39-42A120D5D2F2}"/>
    <dgm:cxn modelId="{AD23EC17-8948-4B7D-85FE-0F3A8E99A53D}" type="presOf" srcId="{468FBA8E-64EA-4D78-BA0B-42E4ED956D87}" destId="{36875FA4-83E2-44E6-8948-20A295D7FA09}" srcOrd="1" destOrd="0" presId="urn:microsoft.com/office/officeart/2005/8/layout/hProcess6"/>
    <dgm:cxn modelId="{1084B821-8254-4199-862E-6EA5DC5CD86C}" srcId="{E6448F21-C388-4221-AAB1-92FC662F71D7}" destId="{0C5E1A9D-C7A9-4E60-B01E-1D7DC9ACFFBD}" srcOrd="0" destOrd="0" parTransId="{430A0E45-2C17-4F4A-9A51-0276F4BF31B6}" sibTransId="{F7975AE2-AEFA-4E92-9586-A70179405AE1}"/>
    <dgm:cxn modelId="{DD6D9940-93DD-4BBF-AC74-D11DE58A4C59}" type="presOf" srcId="{984317AE-4C9E-4BF4-99FD-C6B270CFCB80}" destId="{36875FA4-83E2-44E6-8948-20A295D7FA09}" srcOrd="1" destOrd="2" presId="urn:microsoft.com/office/officeart/2005/8/layout/hProcess6"/>
    <dgm:cxn modelId="{4F28CA62-45B3-4E72-86B1-8D779781228E}" type="presOf" srcId="{960D99CB-758E-4FA4-A516-C62BF7989372}" destId="{36875FA4-83E2-44E6-8948-20A295D7FA09}" srcOrd="1" destOrd="3" presId="urn:microsoft.com/office/officeart/2005/8/layout/hProcess6"/>
    <dgm:cxn modelId="{65F93D76-E1AF-4FA4-B9A2-251C9B670BD6}" type="presOf" srcId="{960D99CB-758E-4FA4-A516-C62BF7989372}" destId="{52E19A29-3C54-4E44-A442-DEC3832F82E5}" srcOrd="0" destOrd="3" presId="urn:microsoft.com/office/officeart/2005/8/layout/hProcess6"/>
    <dgm:cxn modelId="{2BF04C56-2919-4114-BC2C-0E9B7A17A194}" type="presOf" srcId="{AE153D5A-6AB3-4EAD-B3FC-21950193AC18}" destId="{52E19A29-3C54-4E44-A442-DEC3832F82E5}" srcOrd="0" destOrd="1" presId="urn:microsoft.com/office/officeart/2005/8/layout/hProcess6"/>
    <dgm:cxn modelId="{D825BC77-B2FE-44BF-A535-99DF04DE0265}" srcId="{E6448F21-C388-4221-AAB1-92FC662F71D7}" destId="{DF72289A-8A75-436C-84BF-0F4AC5B4FE3E}" srcOrd="1" destOrd="0" parTransId="{BD5EB702-E6C7-40EB-AA3A-82A95D5B02EC}" sibTransId="{40A0AFEB-128F-46CF-A792-C893E73B45BA}"/>
    <dgm:cxn modelId="{5ADD4894-31FE-4EDF-8BC1-9B381D0F369D}" type="presOf" srcId="{AA62D3E2-FBF7-4CC0-A410-1A1AF4A245D6}" destId="{2892DBD1-7BDE-44EF-8170-49CB6339BF1D}" srcOrd="1" destOrd="0" presId="urn:microsoft.com/office/officeart/2005/8/layout/hProcess6"/>
    <dgm:cxn modelId="{D8A7BB98-9CFA-41C1-984D-19F1D48C8C93}" srcId="{AE153D5A-6AB3-4EAD-B3FC-21950193AC18}" destId="{960D99CB-758E-4FA4-A516-C62BF7989372}" srcOrd="1" destOrd="0" parTransId="{78362A29-529C-45E3-8295-2BCDDF3F2934}" sibTransId="{8852080B-FD3C-4507-82FA-035B09C84257}"/>
    <dgm:cxn modelId="{8458B89D-FC3A-446D-BB92-F9EA50447768}" type="presOf" srcId="{AA62D3E2-FBF7-4CC0-A410-1A1AF4A245D6}" destId="{8E820BF2-E672-448C-956B-CDBB51558A54}" srcOrd="0" destOrd="0" presId="urn:microsoft.com/office/officeart/2005/8/layout/hProcess6"/>
    <dgm:cxn modelId="{A92669A4-D2B7-43C3-A520-03A2DD9D8882}" srcId="{468FBA8E-64EA-4D78-BA0B-42E4ED956D87}" destId="{AE153D5A-6AB3-4EAD-B3FC-21950193AC18}" srcOrd="0" destOrd="0" parTransId="{8C9333F7-BCF6-4259-93BE-536D86909344}" sibTransId="{F742D46F-F1F8-4131-B2F2-901B79D5C02F}"/>
    <dgm:cxn modelId="{489B09AC-4A21-46B6-8068-D215604686A0}" type="presOf" srcId="{DF72289A-8A75-436C-84BF-0F4AC5B4FE3E}" destId="{810E5EA9-6736-4DF3-BD3C-D30CBF6F3581}" srcOrd="0" destOrd="0" presId="urn:microsoft.com/office/officeart/2005/8/layout/hProcess6"/>
    <dgm:cxn modelId="{2AA1A0BB-B357-49C7-B810-64C8C57ED494}" type="presOf" srcId="{468FBA8E-64EA-4D78-BA0B-42E4ED956D87}" destId="{52E19A29-3C54-4E44-A442-DEC3832F82E5}" srcOrd="0" destOrd="0" presId="urn:microsoft.com/office/officeart/2005/8/layout/hProcess6"/>
    <dgm:cxn modelId="{7FC669C6-60D1-40B3-A52B-24EDDA13CB70}" type="presOf" srcId="{AE153D5A-6AB3-4EAD-B3FC-21950193AC18}" destId="{36875FA4-83E2-44E6-8948-20A295D7FA09}" srcOrd="1" destOrd="1" presId="urn:microsoft.com/office/officeart/2005/8/layout/hProcess6"/>
    <dgm:cxn modelId="{17D738DA-253B-4783-87F0-FAE89A6056A3}" type="presOf" srcId="{984317AE-4C9E-4BF4-99FD-C6B270CFCB80}" destId="{52E19A29-3C54-4E44-A442-DEC3832F82E5}" srcOrd="0" destOrd="2" presId="urn:microsoft.com/office/officeart/2005/8/layout/hProcess6"/>
    <dgm:cxn modelId="{6545CCE5-764B-4BF5-94E9-DB9C12FFC76D}" type="presOf" srcId="{0C5E1A9D-C7A9-4E60-B01E-1D7DC9ACFFBD}" destId="{052C447C-681B-4261-B194-795F20367E63}" srcOrd="0" destOrd="0" presId="urn:microsoft.com/office/officeart/2005/8/layout/hProcess6"/>
    <dgm:cxn modelId="{F328ECEB-C6E2-4240-A8E9-EF8CE3876DC9}" type="presOf" srcId="{E6448F21-C388-4221-AAB1-92FC662F71D7}" destId="{B37EE57D-9CC3-4E7C-BC63-1D0C6DC98AEE}" srcOrd="0" destOrd="0" presId="urn:microsoft.com/office/officeart/2005/8/layout/hProcess6"/>
    <dgm:cxn modelId="{D67A07FC-E9D8-4BCE-9F84-9BA8A60FFF9A}" srcId="{0C5E1A9D-C7A9-4E60-B01E-1D7DC9ACFFBD}" destId="{AA62D3E2-FBF7-4CC0-A410-1A1AF4A245D6}" srcOrd="0" destOrd="0" parTransId="{26E51C9A-582A-40EB-B638-76E09AA46B26}" sibTransId="{2886BD1F-534C-4D2B-A3DE-1830725527F2}"/>
    <dgm:cxn modelId="{D8B3E4FD-C77A-406F-BB9C-8BC817C30FA0}" srcId="{AE153D5A-6AB3-4EAD-B3FC-21950193AC18}" destId="{984317AE-4C9E-4BF4-99FD-C6B270CFCB80}" srcOrd="0" destOrd="0" parTransId="{9FB05FFA-D10D-4FA1-A6D0-8D9A068720B6}" sibTransId="{1065D7E3-C5A8-484E-97A9-14E138DF44F2}"/>
    <dgm:cxn modelId="{74D1E339-495C-455F-9503-C6C53100A9F4}" type="presParOf" srcId="{B37EE57D-9CC3-4E7C-BC63-1D0C6DC98AEE}" destId="{18F46760-6831-4F82-8D1C-675DA6B52647}" srcOrd="0" destOrd="0" presId="urn:microsoft.com/office/officeart/2005/8/layout/hProcess6"/>
    <dgm:cxn modelId="{7333959F-61A0-4555-B422-15D354376E13}" type="presParOf" srcId="{18F46760-6831-4F82-8D1C-675DA6B52647}" destId="{CFBD0262-E475-4AB3-B549-FF30094E219F}" srcOrd="0" destOrd="0" presId="urn:microsoft.com/office/officeart/2005/8/layout/hProcess6"/>
    <dgm:cxn modelId="{5AA8029D-B1C1-43D1-BE13-A39DA4796636}" type="presParOf" srcId="{18F46760-6831-4F82-8D1C-675DA6B52647}" destId="{8E820BF2-E672-448C-956B-CDBB51558A54}" srcOrd="1" destOrd="0" presId="urn:microsoft.com/office/officeart/2005/8/layout/hProcess6"/>
    <dgm:cxn modelId="{4C35D473-3EC8-42C7-A514-2CB9DBF97841}" type="presParOf" srcId="{18F46760-6831-4F82-8D1C-675DA6B52647}" destId="{2892DBD1-7BDE-44EF-8170-49CB6339BF1D}" srcOrd="2" destOrd="0" presId="urn:microsoft.com/office/officeart/2005/8/layout/hProcess6"/>
    <dgm:cxn modelId="{B91909C7-A562-41E5-A68F-7784EDF0C15A}" type="presParOf" srcId="{18F46760-6831-4F82-8D1C-675DA6B52647}" destId="{052C447C-681B-4261-B194-795F20367E63}" srcOrd="3" destOrd="0" presId="urn:microsoft.com/office/officeart/2005/8/layout/hProcess6"/>
    <dgm:cxn modelId="{1F703AEB-2A2F-4065-BFB7-FC8230FBD27F}" type="presParOf" srcId="{B37EE57D-9CC3-4E7C-BC63-1D0C6DC98AEE}" destId="{3F085F6E-1E49-4AEA-AADF-ADD17E87E6DD}" srcOrd="1" destOrd="0" presId="urn:microsoft.com/office/officeart/2005/8/layout/hProcess6"/>
    <dgm:cxn modelId="{42FD108D-FBF8-4F2F-AC2A-E6F192AE9FED}" type="presParOf" srcId="{B37EE57D-9CC3-4E7C-BC63-1D0C6DC98AEE}" destId="{3955655E-2E20-4F0D-B11E-1987520634A2}" srcOrd="2" destOrd="0" presId="urn:microsoft.com/office/officeart/2005/8/layout/hProcess6"/>
    <dgm:cxn modelId="{1B9B91DD-4F91-406A-B135-DBF9F9C52CBC}" type="presParOf" srcId="{3955655E-2E20-4F0D-B11E-1987520634A2}" destId="{3F44CC3C-23FF-4147-9CF1-26BF662E5964}" srcOrd="0" destOrd="0" presId="urn:microsoft.com/office/officeart/2005/8/layout/hProcess6"/>
    <dgm:cxn modelId="{77CEF714-E328-46D9-B2A6-15BEE66AF035}" type="presParOf" srcId="{3955655E-2E20-4F0D-B11E-1987520634A2}" destId="{52E19A29-3C54-4E44-A442-DEC3832F82E5}" srcOrd="1" destOrd="0" presId="urn:microsoft.com/office/officeart/2005/8/layout/hProcess6"/>
    <dgm:cxn modelId="{E551C0EB-A62C-4C17-899C-512CA4D3F62E}" type="presParOf" srcId="{3955655E-2E20-4F0D-B11E-1987520634A2}" destId="{36875FA4-83E2-44E6-8948-20A295D7FA09}" srcOrd="2" destOrd="0" presId="urn:microsoft.com/office/officeart/2005/8/layout/hProcess6"/>
    <dgm:cxn modelId="{69501C46-3EAC-48FF-A24D-DC5808E93504}" type="presParOf" srcId="{3955655E-2E20-4F0D-B11E-1987520634A2}" destId="{810E5EA9-6736-4DF3-BD3C-D30CBF6F358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816813-2E97-435B-B208-429AE6DF22B3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F12D79E4-8C06-4B00-8C9E-A0CFFA220B97}">
      <dgm:prSet/>
      <dgm:spPr/>
      <dgm:t>
        <a:bodyPr/>
        <a:lstStyle/>
        <a:p>
          <a:pPr>
            <a:buNone/>
          </a:pPr>
          <a:r>
            <a:rPr lang="fi-FI" b="0" i="0" baseline="0" dirty="0"/>
            <a:t>1. Asiakkaan lääkehoidon toteutus osana kotihoitoa: </a:t>
          </a:r>
          <a:endParaRPr lang="fi-FI" dirty="0"/>
        </a:p>
      </dgm:t>
    </dgm:pt>
    <dgm:pt modelId="{30E04D41-1CF4-41A8-A1C6-D737F6EC9B34}" type="parTrans" cxnId="{3DBE5E39-E241-4CB3-B6DD-C97A7CCA8DAF}">
      <dgm:prSet/>
      <dgm:spPr/>
      <dgm:t>
        <a:bodyPr/>
        <a:lstStyle/>
        <a:p>
          <a:endParaRPr lang="fi-FI"/>
        </a:p>
      </dgm:t>
    </dgm:pt>
    <dgm:pt modelId="{A4106271-5D53-4C0E-A64E-AFACC755DD64}" type="sibTrans" cxnId="{3DBE5E39-E241-4CB3-B6DD-C97A7CCA8DAF}">
      <dgm:prSet/>
      <dgm:spPr/>
      <dgm:t>
        <a:bodyPr/>
        <a:lstStyle/>
        <a:p>
          <a:endParaRPr lang="fi-FI"/>
        </a:p>
      </dgm:t>
    </dgm:pt>
    <dgm:pt modelId="{D9283675-7AB5-4A8A-B292-0B46AEC20AED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jakaa lääkkeet lääkeannostelijaan. (arviointijaksolla)</a:t>
          </a:r>
          <a:endParaRPr lang="fi-FI" dirty="0"/>
        </a:p>
      </dgm:t>
    </dgm:pt>
    <dgm:pt modelId="{00CA47A0-DC1D-47D6-9105-14440941D1AE}" type="parTrans" cxnId="{CC624619-35FB-4435-BFED-3F7AB9C3D26B}">
      <dgm:prSet/>
      <dgm:spPr/>
      <dgm:t>
        <a:bodyPr/>
        <a:lstStyle/>
        <a:p>
          <a:endParaRPr lang="fi-FI"/>
        </a:p>
      </dgm:t>
    </dgm:pt>
    <dgm:pt modelId="{3F577750-473E-4FBA-B4B4-049C44AF82F1}" type="sibTrans" cxnId="{CC624619-35FB-4435-BFED-3F7AB9C3D26B}">
      <dgm:prSet/>
      <dgm:spPr/>
      <dgm:t>
        <a:bodyPr/>
        <a:lstStyle/>
        <a:p>
          <a:endParaRPr lang="fi-FI"/>
        </a:p>
      </dgm:t>
    </dgm:pt>
    <dgm:pt modelId="{13750650-FC88-490F-A0A0-6BC188820193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seuraa, toteutuuko asiakkaan lääkkeen otto.</a:t>
          </a:r>
          <a:endParaRPr lang="fi-FI" dirty="0"/>
        </a:p>
      </dgm:t>
    </dgm:pt>
    <dgm:pt modelId="{D0B49405-FDBA-4CC5-9195-F3886014347C}" type="parTrans" cxnId="{2D3DE76D-0848-42EC-B44F-C8C6F91EC0D9}">
      <dgm:prSet/>
      <dgm:spPr/>
      <dgm:t>
        <a:bodyPr/>
        <a:lstStyle/>
        <a:p>
          <a:endParaRPr lang="fi-FI"/>
        </a:p>
      </dgm:t>
    </dgm:pt>
    <dgm:pt modelId="{E4854D66-EFEE-43EA-9C2F-C7A218BEEA70}" type="sibTrans" cxnId="{2D3DE76D-0848-42EC-B44F-C8C6F91EC0D9}">
      <dgm:prSet/>
      <dgm:spPr/>
      <dgm:t>
        <a:bodyPr/>
        <a:lstStyle/>
        <a:p>
          <a:endParaRPr lang="fi-FI"/>
        </a:p>
      </dgm:t>
    </dgm:pt>
    <dgm:pt modelId="{0D2E8D0F-62CB-4A57-A7C5-D7C3002A5248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seuraa lääkkeiden vaikutusta ikäihmisen vointiin. Tarvittaessa lääkityksen muuttaminen lääkärin ohjeen mukaan.</a:t>
          </a:r>
          <a:endParaRPr lang="fi-FI" dirty="0"/>
        </a:p>
      </dgm:t>
    </dgm:pt>
    <dgm:pt modelId="{8F38F6DF-E6E4-4E5C-8731-F5430A115B18}" type="parTrans" cxnId="{EA0166FE-DF6D-4C63-A6DB-96EFAA774B53}">
      <dgm:prSet/>
      <dgm:spPr/>
      <dgm:t>
        <a:bodyPr/>
        <a:lstStyle/>
        <a:p>
          <a:endParaRPr lang="fi-FI"/>
        </a:p>
      </dgm:t>
    </dgm:pt>
    <dgm:pt modelId="{E54FBB36-1DEC-4796-927F-48FC72BF703A}" type="sibTrans" cxnId="{EA0166FE-DF6D-4C63-A6DB-96EFAA774B53}">
      <dgm:prSet/>
      <dgm:spPr/>
      <dgm:t>
        <a:bodyPr/>
        <a:lstStyle/>
        <a:p>
          <a:endParaRPr lang="fi-FI"/>
        </a:p>
      </dgm:t>
    </dgm:pt>
    <dgm:pt modelId="{9A019A81-CAA1-489F-AA3B-88B21A847366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tilaa lääkkeet apteekista, mikäli asiakas itse tai läheinen ei ole kykenevä hakemaan lääkkeitä apteekista. Lääkkeiden tilaus </a:t>
          </a:r>
          <a:r>
            <a:rPr lang="fi-FI" dirty="0"/>
            <a:t>edellyttää sopimusta asiakkaan ja apteekin välille. Kotihoito toimittaa sopimuksen asiakkaalle kirjallisesti hyväksyttäväksi.</a:t>
          </a:r>
        </a:p>
      </dgm:t>
    </dgm:pt>
    <dgm:pt modelId="{154725FC-EA4F-4ACF-9201-505EFCFED9F2}" type="parTrans" cxnId="{2318E002-1C89-48F0-A239-1BDFA52B376B}">
      <dgm:prSet/>
      <dgm:spPr/>
      <dgm:t>
        <a:bodyPr/>
        <a:lstStyle/>
        <a:p>
          <a:endParaRPr lang="fi-FI"/>
        </a:p>
      </dgm:t>
    </dgm:pt>
    <dgm:pt modelId="{4F207320-B6F0-45A0-87B2-03D758843661}" type="sibTrans" cxnId="{2318E002-1C89-48F0-A239-1BDFA52B376B}">
      <dgm:prSet/>
      <dgm:spPr/>
      <dgm:t>
        <a:bodyPr/>
        <a:lstStyle/>
        <a:p>
          <a:endParaRPr lang="fi-FI"/>
        </a:p>
      </dgm:t>
    </dgm:pt>
    <dgm:pt modelId="{B6A01ECA-F10B-4C81-AD71-3D5F9594FF34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toimittaa apteekista tilatut lääkkeet asiakkaalle kotiin.</a:t>
          </a:r>
          <a:endParaRPr lang="fi-FI" dirty="0"/>
        </a:p>
      </dgm:t>
    </dgm:pt>
    <dgm:pt modelId="{365DFFC2-04B6-405D-A9FF-72A1415AF693}" type="parTrans" cxnId="{1D2792B9-DF31-4CB0-8191-CB8F23512ED7}">
      <dgm:prSet/>
      <dgm:spPr/>
      <dgm:t>
        <a:bodyPr/>
        <a:lstStyle/>
        <a:p>
          <a:endParaRPr lang="fi-FI"/>
        </a:p>
      </dgm:t>
    </dgm:pt>
    <dgm:pt modelId="{244D3F70-6477-4BAB-8AC2-FC60E539D2A1}" type="sibTrans" cxnId="{1D2792B9-DF31-4CB0-8191-CB8F23512ED7}">
      <dgm:prSet/>
      <dgm:spPr/>
      <dgm:t>
        <a:bodyPr/>
        <a:lstStyle/>
        <a:p>
          <a:endParaRPr lang="fi-FI"/>
        </a:p>
      </dgm:t>
    </dgm:pt>
    <dgm:pt modelId="{84922D8A-DE1E-4BA0-B6A7-F280EFF5D349}">
      <dgm:prSet/>
      <dgm:spPr/>
      <dgm:t>
        <a:bodyPr/>
        <a:lstStyle/>
        <a:p>
          <a:pPr>
            <a:buNone/>
          </a:pPr>
          <a:r>
            <a:rPr lang="fi-FI" i="0" baseline="0" dirty="0"/>
            <a:t>2. Lääkkeiden annosjakelu osana asiakkaan lääkehoidon toteutusta kotihoidossa:</a:t>
          </a:r>
          <a:endParaRPr lang="fi-FI" dirty="0"/>
        </a:p>
      </dgm:t>
    </dgm:pt>
    <dgm:pt modelId="{BF8CD72C-74FB-4973-897F-E1B5CB027350}" type="parTrans" cxnId="{D8AA7514-00FE-4992-93E4-D24B5A55AC43}">
      <dgm:prSet/>
      <dgm:spPr/>
      <dgm:t>
        <a:bodyPr/>
        <a:lstStyle/>
        <a:p>
          <a:endParaRPr lang="fi-FI"/>
        </a:p>
      </dgm:t>
    </dgm:pt>
    <dgm:pt modelId="{1E2F94F0-3BE8-493A-AB1B-F4F5DA8C4959}" type="sibTrans" cxnId="{D8AA7514-00FE-4992-93E4-D24B5A55AC43}">
      <dgm:prSet/>
      <dgm:spPr/>
      <dgm:t>
        <a:bodyPr/>
        <a:lstStyle/>
        <a:p>
          <a:endParaRPr lang="fi-FI"/>
        </a:p>
      </dgm:t>
    </dgm:pt>
    <dgm:pt modelId="{B64B0B55-5968-4BAC-984B-1484433D2917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tilaa annosjakelun lääkerullat apteekista.</a:t>
          </a:r>
          <a:endParaRPr lang="fi-FI" dirty="0"/>
        </a:p>
      </dgm:t>
    </dgm:pt>
    <dgm:pt modelId="{0935031A-ADDA-4950-879C-4D2FCCA92681}" type="parTrans" cxnId="{35F75BE3-3110-44B4-B6B4-013EC9B7F71F}">
      <dgm:prSet/>
      <dgm:spPr/>
      <dgm:t>
        <a:bodyPr/>
        <a:lstStyle/>
        <a:p>
          <a:endParaRPr lang="fi-FI"/>
        </a:p>
      </dgm:t>
    </dgm:pt>
    <dgm:pt modelId="{B8227AFE-1E59-4904-908A-CB1D07F0885A}" type="sibTrans" cxnId="{35F75BE3-3110-44B4-B6B4-013EC9B7F71F}">
      <dgm:prSet/>
      <dgm:spPr/>
      <dgm:t>
        <a:bodyPr/>
        <a:lstStyle/>
        <a:p>
          <a:endParaRPr lang="fi-FI"/>
        </a:p>
      </dgm:t>
    </dgm:pt>
    <dgm:pt modelId="{B49197A7-ABE6-4E5D-96E1-C14FD5478061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toimittaa lääkerullat asiakkaalle kotiin.</a:t>
          </a:r>
          <a:endParaRPr lang="fi-FI" dirty="0"/>
        </a:p>
      </dgm:t>
    </dgm:pt>
    <dgm:pt modelId="{572A92F6-3B5F-4C6D-8636-9EFFFC93CEA4}" type="parTrans" cxnId="{697F8E36-22E3-4661-8760-645F45B514F5}">
      <dgm:prSet/>
      <dgm:spPr/>
      <dgm:t>
        <a:bodyPr/>
        <a:lstStyle/>
        <a:p>
          <a:endParaRPr lang="fi-FI"/>
        </a:p>
      </dgm:t>
    </dgm:pt>
    <dgm:pt modelId="{0E5A5566-80FE-4092-92E0-174D393C3FC4}" type="sibTrans" cxnId="{697F8E36-22E3-4661-8760-645F45B514F5}">
      <dgm:prSet/>
      <dgm:spPr/>
      <dgm:t>
        <a:bodyPr/>
        <a:lstStyle/>
        <a:p>
          <a:endParaRPr lang="fi-FI"/>
        </a:p>
      </dgm:t>
    </dgm:pt>
    <dgm:pt modelId="{84D1A474-48CF-44C4-9AE7-E89694810D37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seuraa lääkkeiden ottamisen.</a:t>
          </a:r>
          <a:endParaRPr lang="fi-FI" dirty="0"/>
        </a:p>
      </dgm:t>
    </dgm:pt>
    <dgm:pt modelId="{F2992A00-EAAB-4BC3-9192-C8E6514D9355}" type="parTrans" cxnId="{49DB28D1-A51B-43DC-A7EC-896D687D079D}">
      <dgm:prSet/>
      <dgm:spPr/>
      <dgm:t>
        <a:bodyPr/>
        <a:lstStyle/>
        <a:p>
          <a:endParaRPr lang="fi-FI"/>
        </a:p>
      </dgm:t>
    </dgm:pt>
    <dgm:pt modelId="{7894987E-9A7D-4DAD-AFF7-B452DF523FCE}" type="sibTrans" cxnId="{49DB28D1-A51B-43DC-A7EC-896D687D079D}">
      <dgm:prSet/>
      <dgm:spPr/>
      <dgm:t>
        <a:bodyPr/>
        <a:lstStyle/>
        <a:p>
          <a:endParaRPr lang="fi-FI"/>
        </a:p>
      </dgm:t>
    </dgm:pt>
    <dgm:pt modelId="{3576F2A8-BCAC-4688-81A1-FEB68C69B949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b="0" i="0" baseline="0" dirty="0"/>
            <a:t>Kotihoito seuraa lääkkeiden vaikutuksen asiakkaan vointiin. Tarvittaessa kotihoito muuttaa lääkityksen lääkärin ohjeen mukaan.</a:t>
          </a:r>
          <a:endParaRPr lang="fi-FI" dirty="0"/>
        </a:p>
      </dgm:t>
    </dgm:pt>
    <dgm:pt modelId="{9B4030A2-5EAF-496F-9CDA-7BCBD2D7C158}" type="parTrans" cxnId="{94F0A1BF-582B-485B-A3AD-95BF354DE0E0}">
      <dgm:prSet/>
      <dgm:spPr/>
      <dgm:t>
        <a:bodyPr/>
        <a:lstStyle/>
        <a:p>
          <a:endParaRPr lang="fi-FI"/>
        </a:p>
      </dgm:t>
    </dgm:pt>
    <dgm:pt modelId="{01307489-99DF-4BEE-8CC0-843A69308961}" type="sibTrans" cxnId="{94F0A1BF-582B-485B-A3AD-95BF354DE0E0}">
      <dgm:prSet/>
      <dgm:spPr/>
      <dgm:t>
        <a:bodyPr/>
        <a:lstStyle/>
        <a:p>
          <a:endParaRPr lang="fi-FI"/>
        </a:p>
      </dgm:t>
    </dgm:pt>
    <dgm:pt modelId="{3F29594D-91C7-4911-9F65-4A6EEFA21D49}">
      <dgm:prSet/>
      <dgm:spPr/>
      <dgm:t>
        <a:bodyPr/>
        <a:lstStyle/>
        <a:p>
          <a:pPr>
            <a:buNone/>
          </a:pPr>
          <a:r>
            <a:rPr lang="fi-FI" dirty="0"/>
            <a:t>3. Lääkeautomaatti osana asiakkaan lääkehoidon toteutusta kotihoidossa:</a:t>
          </a:r>
        </a:p>
      </dgm:t>
    </dgm:pt>
    <dgm:pt modelId="{E984692C-CA82-4B40-A6A9-C0377736307D}" type="parTrans" cxnId="{FBEF21B4-3CB1-4B65-970C-E562B641864E}">
      <dgm:prSet/>
      <dgm:spPr/>
      <dgm:t>
        <a:bodyPr/>
        <a:lstStyle/>
        <a:p>
          <a:endParaRPr lang="fi-FI"/>
        </a:p>
      </dgm:t>
    </dgm:pt>
    <dgm:pt modelId="{55D5EE2D-EA06-40C6-90A2-7CC052EA31A7}" type="sibTrans" cxnId="{FBEF21B4-3CB1-4B65-970C-E562B641864E}">
      <dgm:prSet/>
      <dgm:spPr/>
      <dgm:t>
        <a:bodyPr/>
        <a:lstStyle/>
        <a:p>
          <a:endParaRPr lang="fi-FI"/>
        </a:p>
      </dgm:t>
    </dgm:pt>
    <dgm:pt modelId="{3990C625-6348-4B07-A2EB-0820AEDEEF2C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Lääkeautomaatin käyttöönotto edellyttää lääkkeiden annosjakelua.</a:t>
          </a:r>
        </a:p>
      </dgm:t>
    </dgm:pt>
    <dgm:pt modelId="{79E7681B-EBAF-4770-A2E1-68D7AB5CC8EA}" type="parTrans" cxnId="{2E883C52-9D8E-414F-8A8C-0096904D3972}">
      <dgm:prSet/>
      <dgm:spPr/>
      <dgm:t>
        <a:bodyPr/>
        <a:lstStyle/>
        <a:p>
          <a:endParaRPr lang="fi-FI"/>
        </a:p>
      </dgm:t>
    </dgm:pt>
    <dgm:pt modelId="{18482D18-3C95-46AE-AF02-54FA55ACDDF9}" type="sibTrans" cxnId="{2E883C52-9D8E-414F-8A8C-0096904D3972}">
      <dgm:prSet/>
      <dgm:spPr/>
      <dgm:t>
        <a:bodyPr/>
        <a:lstStyle/>
        <a:p>
          <a:endParaRPr lang="fi-FI"/>
        </a:p>
      </dgm:t>
    </dgm:pt>
    <dgm:pt modelId="{4298A0C1-92DB-4986-9109-350218273752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Kotihoito täyttää lääkeautomaatin annosjakelun pussirullilla kahden viikon välein.</a:t>
          </a:r>
        </a:p>
      </dgm:t>
    </dgm:pt>
    <dgm:pt modelId="{B8594963-7624-4101-8532-54D2AB19C59A}" type="parTrans" cxnId="{8F33F1B6-DCBA-434D-AE5A-04B62281CA39}">
      <dgm:prSet/>
      <dgm:spPr/>
      <dgm:t>
        <a:bodyPr/>
        <a:lstStyle/>
        <a:p>
          <a:endParaRPr lang="fi-FI"/>
        </a:p>
      </dgm:t>
    </dgm:pt>
    <dgm:pt modelId="{29A1AEB9-B1A3-4313-8DD6-2A49B1922EEA}" type="sibTrans" cxnId="{8F33F1B6-DCBA-434D-AE5A-04B62281CA39}">
      <dgm:prSet/>
      <dgm:spPr/>
      <dgm:t>
        <a:bodyPr/>
        <a:lstStyle/>
        <a:p>
          <a:endParaRPr lang="fi-FI"/>
        </a:p>
      </dgm:t>
    </dgm:pt>
    <dgm:pt modelId="{460C4711-DA73-4886-9A42-E8571E2A4106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Kotihoito seuraa lääkkeiden vaikutusta asiakkaan vointiin.</a:t>
          </a:r>
        </a:p>
      </dgm:t>
    </dgm:pt>
    <dgm:pt modelId="{93AB4890-84D0-41AA-B993-C8C1D1176662}" type="parTrans" cxnId="{59D558CF-DF06-47EE-9A12-1EEC0F1722B6}">
      <dgm:prSet/>
      <dgm:spPr/>
      <dgm:t>
        <a:bodyPr/>
        <a:lstStyle/>
        <a:p>
          <a:endParaRPr lang="fi-FI"/>
        </a:p>
      </dgm:t>
    </dgm:pt>
    <dgm:pt modelId="{7215B8F2-AC9D-423F-BAF5-E1B05878E0C1}" type="sibTrans" cxnId="{59D558CF-DF06-47EE-9A12-1EEC0F1722B6}">
      <dgm:prSet/>
      <dgm:spPr/>
      <dgm:t>
        <a:bodyPr/>
        <a:lstStyle/>
        <a:p>
          <a:endParaRPr lang="fi-FI"/>
        </a:p>
      </dgm:t>
    </dgm:pt>
    <dgm:pt modelId="{35166BF3-7802-4AE3-ACDE-5C9D605AC721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Lääkeautomaatti muistuttaa asiakasta lääkkeen otosta.</a:t>
          </a:r>
        </a:p>
      </dgm:t>
    </dgm:pt>
    <dgm:pt modelId="{AC68853C-A277-4AF1-B657-D1E88B78C9D6}" type="parTrans" cxnId="{8372C5C0-B13C-4EB1-B6DF-F2F55AF2D666}">
      <dgm:prSet/>
      <dgm:spPr/>
      <dgm:t>
        <a:bodyPr/>
        <a:lstStyle/>
        <a:p>
          <a:endParaRPr lang="fi-FI"/>
        </a:p>
      </dgm:t>
    </dgm:pt>
    <dgm:pt modelId="{A2F4870B-85D0-476D-B4DF-C19F383ACE5A}" type="sibTrans" cxnId="{8372C5C0-B13C-4EB1-B6DF-F2F55AF2D666}">
      <dgm:prSet/>
      <dgm:spPr/>
      <dgm:t>
        <a:bodyPr/>
        <a:lstStyle/>
        <a:p>
          <a:endParaRPr lang="fi-FI"/>
        </a:p>
      </dgm:t>
    </dgm:pt>
    <dgm:pt modelId="{58BA7D15-4CAF-473F-BA64-6EBBF36A16F9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Lääkeautomaatti antaa lääkepussin asiakkaalle lääkkeen ottoaikaan.</a:t>
          </a:r>
        </a:p>
      </dgm:t>
    </dgm:pt>
    <dgm:pt modelId="{265F254B-0F35-4C52-BD0D-2CB1746A2833}" type="parTrans" cxnId="{979CF9B3-0CB3-423B-9875-A55BFC245F9D}">
      <dgm:prSet/>
      <dgm:spPr/>
      <dgm:t>
        <a:bodyPr/>
        <a:lstStyle/>
        <a:p>
          <a:endParaRPr lang="fi-FI"/>
        </a:p>
      </dgm:t>
    </dgm:pt>
    <dgm:pt modelId="{2F260922-138C-4D2C-B58F-310D61AD9052}" type="sibTrans" cxnId="{979CF9B3-0CB3-423B-9875-A55BFC245F9D}">
      <dgm:prSet/>
      <dgm:spPr/>
      <dgm:t>
        <a:bodyPr/>
        <a:lstStyle/>
        <a:p>
          <a:endParaRPr lang="fi-FI"/>
        </a:p>
      </dgm:t>
    </dgm:pt>
    <dgm:pt modelId="{AA7E707F-46CB-4893-8BC4-34FAA762EA48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Lääkkeiden annosjakelu edellyttää sopimusta asiakkaan ja apteekin välille. Kotihoito toimittaa sopimuksen asiakkaalle kirjallisesti hyväksyttäväksi.</a:t>
          </a:r>
        </a:p>
      </dgm:t>
    </dgm:pt>
    <dgm:pt modelId="{372818BB-1C7A-46BE-B9BE-8BE7CC1AD74A}" type="parTrans" cxnId="{18C3A74B-EA32-47FC-9AFB-5A96AB3A2E32}">
      <dgm:prSet/>
      <dgm:spPr/>
      <dgm:t>
        <a:bodyPr/>
        <a:lstStyle/>
        <a:p>
          <a:endParaRPr lang="fi-FI"/>
        </a:p>
      </dgm:t>
    </dgm:pt>
    <dgm:pt modelId="{70126ED6-E322-45B5-B56D-ADD512707FB5}" type="sibTrans" cxnId="{18C3A74B-EA32-47FC-9AFB-5A96AB3A2E32}">
      <dgm:prSet/>
      <dgm:spPr/>
      <dgm:t>
        <a:bodyPr/>
        <a:lstStyle/>
        <a:p>
          <a:endParaRPr lang="fi-FI"/>
        </a:p>
      </dgm:t>
    </dgm:pt>
    <dgm:pt modelId="{44EA67DC-4377-4C88-A391-EE5BD4522663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Kotihoito tilaa annosjakelun lääkerullat apteekista.</a:t>
          </a:r>
        </a:p>
      </dgm:t>
    </dgm:pt>
    <dgm:pt modelId="{1B3B0F98-02DE-41AA-938A-B8E30465BD31}" type="parTrans" cxnId="{8159C30A-C2A4-4968-BE1A-A1852DBEF66F}">
      <dgm:prSet/>
      <dgm:spPr/>
      <dgm:t>
        <a:bodyPr/>
        <a:lstStyle/>
        <a:p>
          <a:endParaRPr lang="fi-FI"/>
        </a:p>
      </dgm:t>
    </dgm:pt>
    <dgm:pt modelId="{4DAD1826-C8BC-4754-A42E-CE88B9A85690}" type="sibTrans" cxnId="{8159C30A-C2A4-4968-BE1A-A1852DBEF66F}">
      <dgm:prSet/>
      <dgm:spPr/>
      <dgm:t>
        <a:bodyPr/>
        <a:lstStyle/>
        <a:p>
          <a:endParaRPr lang="fi-FI"/>
        </a:p>
      </dgm:t>
    </dgm:pt>
    <dgm:pt modelId="{58B08E0A-DE9F-49FF-8C8A-C033C77AD784}">
      <dgm:prSet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fi-FI" dirty="0"/>
            <a:t>Lääkkeiden annosjakelun käyttöön otto edellyttää, että asiakkaan lääkitys sopii annosjakeluun. Lääkäri ja kotihoidon sairaanhoitaja arvioivat soveltuvuuden annosjakeluun.</a:t>
          </a:r>
        </a:p>
      </dgm:t>
    </dgm:pt>
    <dgm:pt modelId="{4CC31492-2942-4917-AC30-A3EB68F2D6DF}" type="parTrans" cxnId="{2FEE1B71-33DE-47E0-A39B-C5F41D175A3A}">
      <dgm:prSet/>
      <dgm:spPr/>
      <dgm:t>
        <a:bodyPr/>
        <a:lstStyle/>
        <a:p>
          <a:endParaRPr lang="fi-FI"/>
        </a:p>
      </dgm:t>
    </dgm:pt>
    <dgm:pt modelId="{56F7971E-2B05-4FF6-9C83-1397323F977F}" type="sibTrans" cxnId="{2FEE1B71-33DE-47E0-A39B-C5F41D175A3A}">
      <dgm:prSet/>
      <dgm:spPr/>
      <dgm:t>
        <a:bodyPr/>
        <a:lstStyle/>
        <a:p>
          <a:endParaRPr lang="fi-FI"/>
        </a:p>
      </dgm:t>
    </dgm:pt>
    <dgm:pt modelId="{32F0A27E-0284-44BB-91F8-757673DD53B7}" type="pres">
      <dgm:prSet presAssocID="{C0816813-2E97-435B-B208-429AE6DF22B3}" presName="CompostProcess" presStyleCnt="0">
        <dgm:presLayoutVars>
          <dgm:dir/>
          <dgm:resizeHandles val="exact"/>
        </dgm:presLayoutVars>
      </dgm:prSet>
      <dgm:spPr/>
    </dgm:pt>
    <dgm:pt modelId="{72A6F002-543A-4122-9CCF-D2BA6EFCD312}" type="pres">
      <dgm:prSet presAssocID="{C0816813-2E97-435B-B208-429AE6DF22B3}" presName="arrow" presStyleLbl="bgShp" presStyleIdx="0" presStyleCnt="1"/>
      <dgm:spPr/>
    </dgm:pt>
    <dgm:pt modelId="{A7F9C1E4-6DB7-447B-9C25-358D99690F95}" type="pres">
      <dgm:prSet presAssocID="{C0816813-2E97-435B-B208-429AE6DF22B3}" presName="linearProcess" presStyleCnt="0"/>
      <dgm:spPr/>
    </dgm:pt>
    <dgm:pt modelId="{0819FD2B-7184-486E-A4F9-13C210FD2ADC}" type="pres">
      <dgm:prSet presAssocID="{F12D79E4-8C06-4B00-8C9E-A0CFFA220B97}" presName="textNode" presStyleLbl="node1" presStyleIdx="0" presStyleCnt="3" custLinFactNeighborX="-6667" custLinFactNeighborY="-1843">
        <dgm:presLayoutVars>
          <dgm:bulletEnabled val="1"/>
        </dgm:presLayoutVars>
      </dgm:prSet>
      <dgm:spPr/>
    </dgm:pt>
    <dgm:pt modelId="{F8FBC336-CA23-4EF7-98AB-0BD0107261A5}" type="pres">
      <dgm:prSet presAssocID="{A4106271-5D53-4C0E-A64E-AFACC755DD64}" presName="sibTrans" presStyleCnt="0"/>
      <dgm:spPr/>
    </dgm:pt>
    <dgm:pt modelId="{7C429DA0-9CE8-492A-A62B-D48C7D63A5B1}" type="pres">
      <dgm:prSet presAssocID="{84922D8A-DE1E-4BA0-B6A7-F280EFF5D349}" presName="textNode" presStyleLbl="node1" presStyleIdx="1" presStyleCnt="3">
        <dgm:presLayoutVars>
          <dgm:bulletEnabled val="1"/>
        </dgm:presLayoutVars>
      </dgm:prSet>
      <dgm:spPr/>
    </dgm:pt>
    <dgm:pt modelId="{B681203B-B5B0-47CD-836B-2CA2691D5B9F}" type="pres">
      <dgm:prSet presAssocID="{1E2F94F0-3BE8-493A-AB1B-F4F5DA8C4959}" presName="sibTrans" presStyleCnt="0"/>
      <dgm:spPr/>
    </dgm:pt>
    <dgm:pt modelId="{9FDEC6D1-C156-4B6D-A211-B952A18EEF51}" type="pres">
      <dgm:prSet presAssocID="{3F29594D-91C7-4911-9F65-4A6EEFA21D49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318E002-1C89-48F0-A239-1BDFA52B376B}" srcId="{F12D79E4-8C06-4B00-8C9E-A0CFFA220B97}" destId="{9A019A81-CAA1-489F-AA3B-88B21A847366}" srcOrd="3" destOrd="0" parTransId="{154725FC-EA4F-4ACF-9201-505EFCFED9F2}" sibTransId="{4F207320-B6F0-45A0-87B2-03D758843661}"/>
    <dgm:cxn modelId="{8159C30A-C2A4-4968-BE1A-A1852DBEF66F}" srcId="{3F29594D-91C7-4911-9F65-4A6EEFA21D49}" destId="{44EA67DC-4377-4C88-A391-EE5BD4522663}" srcOrd="1" destOrd="0" parTransId="{1B3B0F98-02DE-41AA-938A-B8E30465BD31}" sibTransId="{4DAD1826-C8BC-4754-A42E-CE88B9A85690}"/>
    <dgm:cxn modelId="{D8AA7514-00FE-4992-93E4-D24B5A55AC43}" srcId="{C0816813-2E97-435B-B208-429AE6DF22B3}" destId="{84922D8A-DE1E-4BA0-B6A7-F280EFF5D349}" srcOrd="1" destOrd="0" parTransId="{BF8CD72C-74FB-4973-897F-E1B5CB027350}" sibTransId="{1E2F94F0-3BE8-493A-AB1B-F4F5DA8C4959}"/>
    <dgm:cxn modelId="{6382AA18-02FE-4906-9248-31EEC307F0DC}" type="presOf" srcId="{13750650-FC88-490F-A0A0-6BC188820193}" destId="{0819FD2B-7184-486E-A4F9-13C210FD2ADC}" srcOrd="0" destOrd="2" presId="urn:microsoft.com/office/officeart/2005/8/layout/hProcess9"/>
    <dgm:cxn modelId="{CC624619-35FB-4435-BFED-3F7AB9C3D26B}" srcId="{F12D79E4-8C06-4B00-8C9E-A0CFFA220B97}" destId="{D9283675-7AB5-4A8A-B292-0B46AEC20AED}" srcOrd="0" destOrd="0" parTransId="{00CA47A0-DC1D-47D6-9105-14440941D1AE}" sibTransId="{3F577750-473E-4FBA-B4B4-049C44AF82F1}"/>
    <dgm:cxn modelId="{1BC1651D-5808-4E7C-8885-8351EBCFC784}" type="presOf" srcId="{AA7E707F-46CB-4893-8BC4-34FAA762EA48}" destId="{7C429DA0-9CE8-492A-A62B-D48C7D63A5B1}" srcOrd="0" destOrd="2" presId="urn:microsoft.com/office/officeart/2005/8/layout/hProcess9"/>
    <dgm:cxn modelId="{6D0C4C1E-6C96-49EB-8474-127C9660E25A}" type="presOf" srcId="{9A019A81-CAA1-489F-AA3B-88B21A847366}" destId="{0819FD2B-7184-486E-A4F9-13C210FD2ADC}" srcOrd="0" destOrd="4" presId="urn:microsoft.com/office/officeart/2005/8/layout/hProcess9"/>
    <dgm:cxn modelId="{708B1C27-4FD3-4073-A6F5-4ED9F97B3000}" type="presOf" srcId="{F12D79E4-8C06-4B00-8C9E-A0CFFA220B97}" destId="{0819FD2B-7184-486E-A4F9-13C210FD2ADC}" srcOrd="0" destOrd="0" presId="urn:microsoft.com/office/officeart/2005/8/layout/hProcess9"/>
    <dgm:cxn modelId="{697F8E36-22E3-4661-8760-645F45B514F5}" srcId="{84922D8A-DE1E-4BA0-B6A7-F280EFF5D349}" destId="{B49197A7-ABE6-4E5D-96E1-C14FD5478061}" srcOrd="3" destOrd="0" parTransId="{572A92F6-3B5F-4C6D-8636-9EFFFC93CEA4}" sibTransId="{0E5A5566-80FE-4092-92E0-174D393C3FC4}"/>
    <dgm:cxn modelId="{3DBE5E39-E241-4CB3-B6DD-C97A7CCA8DAF}" srcId="{C0816813-2E97-435B-B208-429AE6DF22B3}" destId="{F12D79E4-8C06-4B00-8C9E-A0CFFA220B97}" srcOrd="0" destOrd="0" parTransId="{30E04D41-1CF4-41A8-A1C6-D737F6EC9B34}" sibTransId="{A4106271-5D53-4C0E-A64E-AFACC755DD64}"/>
    <dgm:cxn modelId="{409F2B5D-7535-4059-ACFF-237BC98E3D4F}" type="presOf" srcId="{3576F2A8-BCAC-4688-81A1-FEB68C69B949}" destId="{7C429DA0-9CE8-492A-A62B-D48C7D63A5B1}" srcOrd="0" destOrd="6" presId="urn:microsoft.com/office/officeart/2005/8/layout/hProcess9"/>
    <dgm:cxn modelId="{18C3A74B-EA32-47FC-9AFB-5A96AB3A2E32}" srcId="{84922D8A-DE1E-4BA0-B6A7-F280EFF5D349}" destId="{AA7E707F-46CB-4893-8BC4-34FAA762EA48}" srcOrd="1" destOrd="0" parTransId="{372818BB-1C7A-46BE-B9BE-8BE7CC1AD74A}" sibTransId="{70126ED6-E322-45B5-B56D-ADD512707FB5}"/>
    <dgm:cxn modelId="{1918EB6C-60B3-4712-99CE-4DA56B008B95}" type="presOf" srcId="{B49197A7-ABE6-4E5D-96E1-C14FD5478061}" destId="{7C429DA0-9CE8-492A-A62B-D48C7D63A5B1}" srcOrd="0" destOrd="4" presId="urn:microsoft.com/office/officeart/2005/8/layout/hProcess9"/>
    <dgm:cxn modelId="{2D3DE76D-0848-42EC-B44F-C8C6F91EC0D9}" srcId="{F12D79E4-8C06-4B00-8C9E-A0CFFA220B97}" destId="{13750650-FC88-490F-A0A0-6BC188820193}" srcOrd="1" destOrd="0" parTransId="{D0B49405-FDBA-4CC5-9195-F3886014347C}" sibTransId="{E4854D66-EFEE-43EA-9C2F-C7A218BEEA70}"/>
    <dgm:cxn modelId="{78B84470-0059-4CDC-A3F8-5A08711DB27E}" type="presOf" srcId="{58BA7D15-4CAF-473F-BA64-6EBBF36A16F9}" destId="{9FDEC6D1-C156-4B6D-A211-B952A18EEF51}" srcOrd="0" destOrd="6" presId="urn:microsoft.com/office/officeart/2005/8/layout/hProcess9"/>
    <dgm:cxn modelId="{2FEE1B71-33DE-47E0-A39B-C5F41D175A3A}" srcId="{84922D8A-DE1E-4BA0-B6A7-F280EFF5D349}" destId="{58B08E0A-DE9F-49FF-8C8A-C033C77AD784}" srcOrd="0" destOrd="0" parTransId="{4CC31492-2942-4917-AC30-A3EB68F2D6DF}" sibTransId="{56F7971E-2B05-4FF6-9C83-1397323F977F}"/>
    <dgm:cxn modelId="{2E883C52-9D8E-414F-8A8C-0096904D3972}" srcId="{3F29594D-91C7-4911-9F65-4A6EEFA21D49}" destId="{3990C625-6348-4B07-A2EB-0820AEDEEF2C}" srcOrd="0" destOrd="0" parTransId="{79E7681B-EBAF-4770-A2E1-68D7AB5CC8EA}" sibTransId="{18482D18-3C95-46AE-AF02-54FA55ACDDF9}"/>
    <dgm:cxn modelId="{AE905872-FD31-43C7-8E80-3397CA43EB0C}" type="presOf" srcId="{84922D8A-DE1E-4BA0-B6A7-F280EFF5D349}" destId="{7C429DA0-9CE8-492A-A62B-D48C7D63A5B1}" srcOrd="0" destOrd="0" presId="urn:microsoft.com/office/officeart/2005/8/layout/hProcess9"/>
    <dgm:cxn modelId="{81616B85-9162-46FC-9D2F-2025FFC68A2B}" type="presOf" srcId="{44EA67DC-4377-4C88-A391-EE5BD4522663}" destId="{9FDEC6D1-C156-4B6D-A211-B952A18EEF51}" srcOrd="0" destOrd="2" presId="urn:microsoft.com/office/officeart/2005/8/layout/hProcess9"/>
    <dgm:cxn modelId="{3BF5CB89-CBCA-4C52-9089-E5DFE0A65622}" type="presOf" srcId="{4298A0C1-92DB-4986-9109-350218273752}" destId="{9FDEC6D1-C156-4B6D-A211-B952A18EEF51}" srcOrd="0" destOrd="3" presId="urn:microsoft.com/office/officeart/2005/8/layout/hProcess9"/>
    <dgm:cxn modelId="{01F60F91-6D6F-4D85-A5FB-8E74EA461CAA}" type="presOf" srcId="{D9283675-7AB5-4A8A-B292-0B46AEC20AED}" destId="{0819FD2B-7184-486E-A4F9-13C210FD2ADC}" srcOrd="0" destOrd="1" presId="urn:microsoft.com/office/officeart/2005/8/layout/hProcess9"/>
    <dgm:cxn modelId="{EF420BAB-27DB-4EBB-B353-69B41DBF9459}" type="presOf" srcId="{35166BF3-7802-4AE3-ACDE-5C9D605AC721}" destId="{9FDEC6D1-C156-4B6D-A211-B952A18EEF51}" srcOrd="0" destOrd="5" presId="urn:microsoft.com/office/officeart/2005/8/layout/hProcess9"/>
    <dgm:cxn modelId="{979CF9B3-0CB3-423B-9875-A55BFC245F9D}" srcId="{3F29594D-91C7-4911-9F65-4A6EEFA21D49}" destId="{58BA7D15-4CAF-473F-BA64-6EBBF36A16F9}" srcOrd="5" destOrd="0" parTransId="{265F254B-0F35-4C52-BD0D-2CB1746A2833}" sibTransId="{2F260922-138C-4D2C-B58F-310D61AD9052}"/>
    <dgm:cxn modelId="{FBEF21B4-3CB1-4B65-970C-E562B641864E}" srcId="{C0816813-2E97-435B-B208-429AE6DF22B3}" destId="{3F29594D-91C7-4911-9F65-4A6EEFA21D49}" srcOrd="2" destOrd="0" parTransId="{E984692C-CA82-4B40-A6A9-C0377736307D}" sibTransId="{55D5EE2D-EA06-40C6-90A2-7CC052EA31A7}"/>
    <dgm:cxn modelId="{8F33F1B6-DCBA-434D-AE5A-04B62281CA39}" srcId="{3F29594D-91C7-4911-9F65-4A6EEFA21D49}" destId="{4298A0C1-92DB-4986-9109-350218273752}" srcOrd="2" destOrd="0" parTransId="{B8594963-7624-4101-8532-54D2AB19C59A}" sibTransId="{29A1AEB9-B1A3-4313-8DD6-2A49B1922EEA}"/>
    <dgm:cxn modelId="{33F3B0B7-8B2E-4C27-9661-7EC340FA1322}" type="presOf" srcId="{B64B0B55-5968-4BAC-984B-1484433D2917}" destId="{7C429DA0-9CE8-492A-A62B-D48C7D63A5B1}" srcOrd="0" destOrd="3" presId="urn:microsoft.com/office/officeart/2005/8/layout/hProcess9"/>
    <dgm:cxn modelId="{1D2792B9-DF31-4CB0-8191-CB8F23512ED7}" srcId="{F12D79E4-8C06-4B00-8C9E-A0CFFA220B97}" destId="{B6A01ECA-F10B-4C81-AD71-3D5F9594FF34}" srcOrd="4" destOrd="0" parTransId="{365DFFC2-04B6-405D-A9FF-72A1415AF693}" sibTransId="{244D3F70-6477-4BAB-8AC2-FC60E539D2A1}"/>
    <dgm:cxn modelId="{D1B1FBB9-1B5A-4A2A-A0E8-6AA0EFBCF0E7}" type="presOf" srcId="{C0816813-2E97-435B-B208-429AE6DF22B3}" destId="{32F0A27E-0284-44BB-91F8-757673DD53B7}" srcOrd="0" destOrd="0" presId="urn:microsoft.com/office/officeart/2005/8/layout/hProcess9"/>
    <dgm:cxn modelId="{94F0A1BF-582B-485B-A3AD-95BF354DE0E0}" srcId="{84922D8A-DE1E-4BA0-B6A7-F280EFF5D349}" destId="{3576F2A8-BCAC-4688-81A1-FEB68C69B949}" srcOrd="5" destOrd="0" parTransId="{9B4030A2-5EAF-496F-9CDA-7BCBD2D7C158}" sibTransId="{01307489-99DF-4BEE-8CC0-843A69308961}"/>
    <dgm:cxn modelId="{8372C5C0-B13C-4EB1-B6DF-F2F55AF2D666}" srcId="{3F29594D-91C7-4911-9F65-4A6EEFA21D49}" destId="{35166BF3-7802-4AE3-ACDE-5C9D605AC721}" srcOrd="4" destOrd="0" parTransId="{AC68853C-A277-4AF1-B657-D1E88B78C9D6}" sibTransId="{A2F4870B-85D0-476D-B4DF-C19F383ACE5A}"/>
    <dgm:cxn modelId="{36EFCBC0-7D5F-4ED4-A5F3-F85B58FB1C53}" type="presOf" srcId="{84D1A474-48CF-44C4-9AE7-E89694810D37}" destId="{7C429DA0-9CE8-492A-A62B-D48C7D63A5B1}" srcOrd="0" destOrd="5" presId="urn:microsoft.com/office/officeart/2005/8/layout/hProcess9"/>
    <dgm:cxn modelId="{59D558CF-DF06-47EE-9A12-1EEC0F1722B6}" srcId="{3F29594D-91C7-4911-9F65-4A6EEFA21D49}" destId="{460C4711-DA73-4886-9A42-E8571E2A4106}" srcOrd="3" destOrd="0" parTransId="{93AB4890-84D0-41AA-B993-C8C1D1176662}" sibTransId="{7215B8F2-AC9D-423F-BAF5-E1B05878E0C1}"/>
    <dgm:cxn modelId="{49DB28D1-A51B-43DC-A7EC-896D687D079D}" srcId="{84922D8A-DE1E-4BA0-B6A7-F280EFF5D349}" destId="{84D1A474-48CF-44C4-9AE7-E89694810D37}" srcOrd="4" destOrd="0" parTransId="{F2992A00-EAAB-4BC3-9192-C8E6514D9355}" sibTransId="{7894987E-9A7D-4DAD-AFF7-B452DF523FCE}"/>
    <dgm:cxn modelId="{7703D4D1-92F7-4585-A14F-EE46EC714C73}" type="presOf" srcId="{3F29594D-91C7-4911-9F65-4A6EEFA21D49}" destId="{9FDEC6D1-C156-4B6D-A211-B952A18EEF51}" srcOrd="0" destOrd="0" presId="urn:microsoft.com/office/officeart/2005/8/layout/hProcess9"/>
    <dgm:cxn modelId="{479A6AD4-B4A7-4CF0-8CD7-8BF349BBCB32}" type="presOf" srcId="{3990C625-6348-4B07-A2EB-0820AEDEEF2C}" destId="{9FDEC6D1-C156-4B6D-A211-B952A18EEF51}" srcOrd="0" destOrd="1" presId="urn:microsoft.com/office/officeart/2005/8/layout/hProcess9"/>
    <dgm:cxn modelId="{58F8EDDE-DCD4-4172-ACC5-184ED57FB46D}" type="presOf" srcId="{0D2E8D0F-62CB-4A57-A7C5-D7C3002A5248}" destId="{0819FD2B-7184-486E-A4F9-13C210FD2ADC}" srcOrd="0" destOrd="3" presId="urn:microsoft.com/office/officeart/2005/8/layout/hProcess9"/>
    <dgm:cxn modelId="{3E9D23E1-10AA-47D7-A96D-627B459C4753}" type="presOf" srcId="{B6A01ECA-F10B-4C81-AD71-3D5F9594FF34}" destId="{0819FD2B-7184-486E-A4F9-13C210FD2ADC}" srcOrd="0" destOrd="5" presId="urn:microsoft.com/office/officeart/2005/8/layout/hProcess9"/>
    <dgm:cxn modelId="{35F75BE3-3110-44B4-B6B4-013EC9B7F71F}" srcId="{84922D8A-DE1E-4BA0-B6A7-F280EFF5D349}" destId="{B64B0B55-5968-4BAC-984B-1484433D2917}" srcOrd="2" destOrd="0" parTransId="{0935031A-ADDA-4950-879C-4D2FCCA92681}" sibTransId="{B8227AFE-1E59-4904-908A-CB1D07F0885A}"/>
    <dgm:cxn modelId="{9D6DBDE7-9303-477E-84B8-BC7D148F0F8B}" type="presOf" srcId="{58B08E0A-DE9F-49FF-8C8A-C033C77AD784}" destId="{7C429DA0-9CE8-492A-A62B-D48C7D63A5B1}" srcOrd="0" destOrd="1" presId="urn:microsoft.com/office/officeart/2005/8/layout/hProcess9"/>
    <dgm:cxn modelId="{B1B6BBEB-972D-4B87-8121-2FC5F0C98774}" type="presOf" srcId="{460C4711-DA73-4886-9A42-E8571E2A4106}" destId="{9FDEC6D1-C156-4B6D-A211-B952A18EEF51}" srcOrd="0" destOrd="4" presId="urn:microsoft.com/office/officeart/2005/8/layout/hProcess9"/>
    <dgm:cxn modelId="{EA0166FE-DF6D-4C63-A6DB-96EFAA774B53}" srcId="{F12D79E4-8C06-4B00-8C9E-A0CFFA220B97}" destId="{0D2E8D0F-62CB-4A57-A7C5-D7C3002A5248}" srcOrd="2" destOrd="0" parTransId="{8F38F6DF-E6E4-4E5C-8731-F5430A115B18}" sibTransId="{E54FBB36-1DEC-4796-927F-48FC72BF703A}"/>
    <dgm:cxn modelId="{5C8A95AC-172F-41ED-854B-EB5C73C15E19}" type="presParOf" srcId="{32F0A27E-0284-44BB-91F8-757673DD53B7}" destId="{72A6F002-543A-4122-9CCF-D2BA6EFCD312}" srcOrd="0" destOrd="0" presId="urn:microsoft.com/office/officeart/2005/8/layout/hProcess9"/>
    <dgm:cxn modelId="{4E0931BD-4857-4CE2-B6F9-4BC4BCDB0C96}" type="presParOf" srcId="{32F0A27E-0284-44BB-91F8-757673DD53B7}" destId="{A7F9C1E4-6DB7-447B-9C25-358D99690F95}" srcOrd="1" destOrd="0" presId="urn:microsoft.com/office/officeart/2005/8/layout/hProcess9"/>
    <dgm:cxn modelId="{9120940D-2CCF-464A-9611-60C1CFF2ECC6}" type="presParOf" srcId="{A7F9C1E4-6DB7-447B-9C25-358D99690F95}" destId="{0819FD2B-7184-486E-A4F9-13C210FD2ADC}" srcOrd="0" destOrd="0" presId="urn:microsoft.com/office/officeart/2005/8/layout/hProcess9"/>
    <dgm:cxn modelId="{01E9B098-A895-48DC-895E-CD6E2AFE655F}" type="presParOf" srcId="{A7F9C1E4-6DB7-447B-9C25-358D99690F95}" destId="{F8FBC336-CA23-4EF7-98AB-0BD0107261A5}" srcOrd="1" destOrd="0" presId="urn:microsoft.com/office/officeart/2005/8/layout/hProcess9"/>
    <dgm:cxn modelId="{5BFD7A13-A620-4337-9BDA-872F95884F40}" type="presParOf" srcId="{A7F9C1E4-6DB7-447B-9C25-358D99690F95}" destId="{7C429DA0-9CE8-492A-A62B-D48C7D63A5B1}" srcOrd="2" destOrd="0" presId="urn:microsoft.com/office/officeart/2005/8/layout/hProcess9"/>
    <dgm:cxn modelId="{931F0A20-B586-41B9-A340-18200142694A}" type="presParOf" srcId="{A7F9C1E4-6DB7-447B-9C25-358D99690F95}" destId="{B681203B-B5B0-47CD-836B-2CA2691D5B9F}" srcOrd="3" destOrd="0" presId="urn:microsoft.com/office/officeart/2005/8/layout/hProcess9"/>
    <dgm:cxn modelId="{D5EFEEC5-6E4D-4E94-B632-DE40899E3E9E}" type="presParOf" srcId="{A7F9C1E4-6DB7-447B-9C25-358D99690F95}" destId="{9FDEC6D1-C156-4B6D-A211-B952A18EEF5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361039-34AC-4CCD-AE3E-1F9583A63602}" type="doc">
      <dgm:prSet loTypeId="urn:microsoft.com/office/officeart/2005/8/layout/pyramid2" loCatId="pyramid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fi-FI"/>
        </a:p>
      </dgm:t>
    </dgm:pt>
    <dgm:pt modelId="{B33BDE20-15B6-41C9-BE55-738D62D0A1E9}">
      <dgm:prSet/>
      <dgm:spPr/>
      <dgm:t>
        <a:bodyPr/>
        <a:lstStyle/>
        <a:p>
          <a:r>
            <a:rPr lang="fi-FI" dirty="0"/>
            <a:t>Lääkeautomaatti ja kuvapuhelin etähoiva yhdistelmä kotihoidon asiakkaan tukena lääkkeenotossa</a:t>
          </a:r>
        </a:p>
      </dgm:t>
    </dgm:pt>
    <dgm:pt modelId="{E95FF5E3-6525-4C80-B0C9-7F1C251964D6}" type="parTrans" cxnId="{FF985600-BDCC-4517-80CA-1D8D1097B212}">
      <dgm:prSet/>
      <dgm:spPr/>
      <dgm:t>
        <a:bodyPr/>
        <a:lstStyle/>
        <a:p>
          <a:endParaRPr lang="fi-FI"/>
        </a:p>
      </dgm:t>
    </dgm:pt>
    <dgm:pt modelId="{D439352A-66EB-43EC-9FAF-9AF3206C95BD}" type="sibTrans" cxnId="{FF985600-BDCC-4517-80CA-1D8D1097B212}">
      <dgm:prSet/>
      <dgm:spPr/>
      <dgm:t>
        <a:bodyPr/>
        <a:lstStyle/>
        <a:p>
          <a:endParaRPr lang="fi-FI"/>
        </a:p>
      </dgm:t>
    </dgm:pt>
    <dgm:pt modelId="{096C873D-2F5A-4121-B3DE-90485DEB225D}">
      <dgm:prSet/>
      <dgm:spPr/>
      <dgm:t>
        <a:bodyPr/>
        <a:lstStyle/>
        <a:p>
          <a:r>
            <a:rPr lang="fi-FI" dirty="0"/>
            <a:t> Lääkeautomaatti etähoiva kotihoidon asiakkaan tukena lääkkeenotossa</a:t>
          </a:r>
        </a:p>
      </dgm:t>
    </dgm:pt>
    <dgm:pt modelId="{D643FA4B-AB6F-454F-A02C-E79D23B4169E}" type="parTrans" cxnId="{A9A65633-0124-4CBD-97A8-376F5A4571E5}">
      <dgm:prSet/>
      <dgm:spPr/>
      <dgm:t>
        <a:bodyPr/>
        <a:lstStyle/>
        <a:p>
          <a:endParaRPr lang="fi-FI"/>
        </a:p>
      </dgm:t>
    </dgm:pt>
    <dgm:pt modelId="{7E54B392-D125-4D70-8284-1CAFF9A0A734}" type="sibTrans" cxnId="{A9A65633-0124-4CBD-97A8-376F5A4571E5}">
      <dgm:prSet/>
      <dgm:spPr/>
      <dgm:t>
        <a:bodyPr/>
        <a:lstStyle/>
        <a:p>
          <a:endParaRPr lang="fi-FI"/>
        </a:p>
      </dgm:t>
    </dgm:pt>
    <dgm:pt modelId="{BF5F038B-A2F2-435C-B8A6-A47050292E77}">
      <dgm:prSet/>
      <dgm:spPr/>
      <dgm:t>
        <a:bodyPr/>
        <a:lstStyle/>
        <a:p>
          <a:r>
            <a:rPr lang="fi-FI" dirty="0"/>
            <a:t> Kuvapuhelin etähoiva kotihoidon asiakkaan tukena lääkkeenotossa</a:t>
          </a:r>
        </a:p>
      </dgm:t>
    </dgm:pt>
    <dgm:pt modelId="{97A54284-78A3-47F0-97FF-C55DF97FD6BF}" type="parTrans" cxnId="{C7103680-3808-4B47-AD84-A3C6EF9DD965}">
      <dgm:prSet/>
      <dgm:spPr/>
      <dgm:t>
        <a:bodyPr/>
        <a:lstStyle/>
        <a:p>
          <a:endParaRPr lang="fi-FI"/>
        </a:p>
      </dgm:t>
    </dgm:pt>
    <dgm:pt modelId="{705CAC9B-9C75-4922-9856-8D495E476E6E}" type="sibTrans" cxnId="{C7103680-3808-4B47-AD84-A3C6EF9DD965}">
      <dgm:prSet/>
      <dgm:spPr/>
      <dgm:t>
        <a:bodyPr/>
        <a:lstStyle/>
        <a:p>
          <a:endParaRPr lang="fi-FI"/>
        </a:p>
      </dgm:t>
    </dgm:pt>
    <dgm:pt modelId="{DEFE6E34-50E5-4152-9A19-5D276493464B}">
      <dgm:prSet/>
      <dgm:spPr/>
      <dgm:t>
        <a:bodyPr/>
        <a:lstStyle/>
        <a:p>
          <a:r>
            <a:rPr lang="fi-FI" dirty="0"/>
            <a:t> Asiakkaan matkapuhelimen muistutukset lääkkeen otosta ja itsehankittavat lääkemuistuttajat  tukena lääkkeenotossa</a:t>
          </a:r>
        </a:p>
      </dgm:t>
    </dgm:pt>
    <dgm:pt modelId="{C0D20A95-9083-442E-915B-CCA5117CB27F}" type="parTrans" cxnId="{3B962B9C-402D-4F32-A466-7C081639C2CB}">
      <dgm:prSet/>
      <dgm:spPr/>
      <dgm:t>
        <a:bodyPr/>
        <a:lstStyle/>
        <a:p>
          <a:endParaRPr lang="fi-FI"/>
        </a:p>
      </dgm:t>
    </dgm:pt>
    <dgm:pt modelId="{AB99B8A4-BC7A-49B3-A23A-D3FFE28DE166}" type="sibTrans" cxnId="{3B962B9C-402D-4F32-A466-7C081639C2CB}">
      <dgm:prSet/>
      <dgm:spPr/>
      <dgm:t>
        <a:bodyPr/>
        <a:lstStyle/>
        <a:p>
          <a:endParaRPr lang="fi-FI"/>
        </a:p>
      </dgm:t>
    </dgm:pt>
    <dgm:pt modelId="{EB088249-B3D4-4760-A5E7-9D0A9CD8AFE5}" type="pres">
      <dgm:prSet presAssocID="{BC361039-34AC-4CCD-AE3E-1F9583A63602}" presName="compositeShape" presStyleCnt="0">
        <dgm:presLayoutVars>
          <dgm:dir/>
          <dgm:resizeHandles/>
        </dgm:presLayoutVars>
      </dgm:prSet>
      <dgm:spPr/>
    </dgm:pt>
    <dgm:pt modelId="{C7EADBF6-31AE-4790-BE30-1A7DF471D992}" type="pres">
      <dgm:prSet presAssocID="{BC361039-34AC-4CCD-AE3E-1F9583A63602}" presName="pyramid" presStyleLbl="node1" presStyleIdx="0" presStyleCnt="1" custLinFactNeighborX="209"/>
      <dgm:spPr>
        <a:gradFill rotWithShape="0"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</a:gradFill>
        <a:ln>
          <a:solidFill>
            <a:schemeClr val="bg1"/>
          </a:solidFill>
        </a:ln>
      </dgm:spPr>
    </dgm:pt>
    <dgm:pt modelId="{206C2BC7-E1A2-445F-9EEA-5E4F28E0F6E2}" type="pres">
      <dgm:prSet presAssocID="{BC361039-34AC-4CCD-AE3E-1F9583A63602}" presName="theList" presStyleCnt="0"/>
      <dgm:spPr/>
    </dgm:pt>
    <dgm:pt modelId="{2D0D1F8A-C06A-4FE9-A3FC-08ED7C4D03DF}" type="pres">
      <dgm:prSet presAssocID="{B33BDE20-15B6-41C9-BE55-738D62D0A1E9}" presName="aNode" presStyleLbl="fgAcc1" presStyleIdx="0" presStyleCnt="4">
        <dgm:presLayoutVars>
          <dgm:bulletEnabled val="1"/>
        </dgm:presLayoutVars>
      </dgm:prSet>
      <dgm:spPr/>
    </dgm:pt>
    <dgm:pt modelId="{66C3DB70-B9BC-4AFB-BB25-3A7C3DD8706F}" type="pres">
      <dgm:prSet presAssocID="{B33BDE20-15B6-41C9-BE55-738D62D0A1E9}" presName="aSpace" presStyleCnt="0"/>
      <dgm:spPr/>
    </dgm:pt>
    <dgm:pt modelId="{D954DECE-E83A-4A3C-9980-527E6E1D8348}" type="pres">
      <dgm:prSet presAssocID="{096C873D-2F5A-4121-B3DE-90485DEB225D}" presName="aNode" presStyleLbl="fgAcc1" presStyleIdx="1" presStyleCnt="4">
        <dgm:presLayoutVars>
          <dgm:bulletEnabled val="1"/>
        </dgm:presLayoutVars>
      </dgm:prSet>
      <dgm:spPr/>
    </dgm:pt>
    <dgm:pt modelId="{CBD5558B-FF0D-4BFA-801E-164241AC2430}" type="pres">
      <dgm:prSet presAssocID="{096C873D-2F5A-4121-B3DE-90485DEB225D}" presName="aSpace" presStyleCnt="0"/>
      <dgm:spPr/>
    </dgm:pt>
    <dgm:pt modelId="{8C5720C5-666B-416D-B404-F8A299A643E9}" type="pres">
      <dgm:prSet presAssocID="{BF5F038B-A2F2-435C-B8A6-A47050292E77}" presName="aNode" presStyleLbl="fgAcc1" presStyleIdx="2" presStyleCnt="4">
        <dgm:presLayoutVars>
          <dgm:bulletEnabled val="1"/>
        </dgm:presLayoutVars>
      </dgm:prSet>
      <dgm:spPr/>
    </dgm:pt>
    <dgm:pt modelId="{822A8A21-834F-41C2-9007-5E0AB9378CBF}" type="pres">
      <dgm:prSet presAssocID="{BF5F038B-A2F2-435C-B8A6-A47050292E77}" presName="aSpace" presStyleCnt="0"/>
      <dgm:spPr/>
    </dgm:pt>
    <dgm:pt modelId="{36D22969-C384-4D0F-9753-93EF49D8CC6E}" type="pres">
      <dgm:prSet presAssocID="{DEFE6E34-50E5-4152-9A19-5D276493464B}" presName="aNode" presStyleLbl="fgAcc1" presStyleIdx="3" presStyleCnt="4">
        <dgm:presLayoutVars>
          <dgm:bulletEnabled val="1"/>
        </dgm:presLayoutVars>
      </dgm:prSet>
      <dgm:spPr/>
    </dgm:pt>
    <dgm:pt modelId="{4C9F2D9E-DDCD-4DC5-AF29-2B2FF03B170B}" type="pres">
      <dgm:prSet presAssocID="{DEFE6E34-50E5-4152-9A19-5D276493464B}" presName="aSpace" presStyleCnt="0"/>
      <dgm:spPr/>
    </dgm:pt>
  </dgm:ptLst>
  <dgm:cxnLst>
    <dgm:cxn modelId="{FF985600-BDCC-4517-80CA-1D8D1097B212}" srcId="{BC361039-34AC-4CCD-AE3E-1F9583A63602}" destId="{B33BDE20-15B6-41C9-BE55-738D62D0A1E9}" srcOrd="0" destOrd="0" parTransId="{E95FF5E3-6525-4C80-B0C9-7F1C251964D6}" sibTransId="{D439352A-66EB-43EC-9FAF-9AF3206C95BD}"/>
    <dgm:cxn modelId="{61732833-BE1C-44F9-956B-B9FDB1DD684F}" type="presOf" srcId="{B33BDE20-15B6-41C9-BE55-738D62D0A1E9}" destId="{2D0D1F8A-C06A-4FE9-A3FC-08ED7C4D03DF}" srcOrd="0" destOrd="0" presId="urn:microsoft.com/office/officeart/2005/8/layout/pyramid2"/>
    <dgm:cxn modelId="{A9A65633-0124-4CBD-97A8-376F5A4571E5}" srcId="{BC361039-34AC-4CCD-AE3E-1F9583A63602}" destId="{096C873D-2F5A-4121-B3DE-90485DEB225D}" srcOrd="1" destOrd="0" parTransId="{D643FA4B-AB6F-454F-A02C-E79D23B4169E}" sibTransId="{7E54B392-D125-4D70-8284-1CAFF9A0A734}"/>
    <dgm:cxn modelId="{C7103680-3808-4B47-AD84-A3C6EF9DD965}" srcId="{BC361039-34AC-4CCD-AE3E-1F9583A63602}" destId="{BF5F038B-A2F2-435C-B8A6-A47050292E77}" srcOrd="2" destOrd="0" parTransId="{97A54284-78A3-47F0-97FF-C55DF97FD6BF}" sibTransId="{705CAC9B-9C75-4922-9856-8D495E476E6E}"/>
    <dgm:cxn modelId="{E34E4B8E-64C9-44F4-96FD-D5FB510F4FBB}" type="presOf" srcId="{096C873D-2F5A-4121-B3DE-90485DEB225D}" destId="{D954DECE-E83A-4A3C-9980-527E6E1D8348}" srcOrd="0" destOrd="0" presId="urn:microsoft.com/office/officeart/2005/8/layout/pyramid2"/>
    <dgm:cxn modelId="{3B962B9C-402D-4F32-A466-7C081639C2CB}" srcId="{BC361039-34AC-4CCD-AE3E-1F9583A63602}" destId="{DEFE6E34-50E5-4152-9A19-5D276493464B}" srcOrd="3" destOrd="0" parTransId="{C0D20A95-9083-442E-915B-CCA5117CB27F}" sibTransId="{AB99B8A4-BC7A-49B3-A23A-D3FFE28DE166}"/>
    <dgm:cxn modelId="{7249BBB3-EFE1-4EE6-BF2F-1A26323932B6}" type="presOf" srcId="{DEFE6E34-50E5-4152-9A19-5D276493464B}" destId="{36D22969-C384-4D0F-9753-93EF49D8CC6E}" srcOrd="0" destOrd="0" presId="urn:microsoft.com/office/officeart/2005/8/layout/pyramid2"/>
    <dgm:cxn modelId="{E7FCE3EC-A888-48A6-9AED-FC8480CAB02F}" type="presOf" srcId="{BF5F038B-A2F2-435C-B8A6-A47050292E77}" destId="{8C5720C5-666B-416D-B404-F8A299A643E9}" srcOrd="0" destOrd="0" presId="urn:microsoft.com/office/officeart/2005/8/layout/pyramid2"/>
    <dgm:cxn modelId="{8BC653F9-7B33-4398-BF09-D6E6252979AA}" type="presOf" srcId="{BC361039-34AC-4CCD-AE3E-1F9583A63602}" destId="{EB088249-B3D4-4760-A5E7-9D0A9CD8AFE5}" srcOrd="0" destOrd="0" presId="urn:microsoft.com/office/officeart/2005/8/layout/pyramid2"/>
    <dgm:cxn modelId="{CA4A54B0-82D0-4A2F-9E21-F1325BDB8092}" type="presParOf" srcId="{EB088249-B3D4-4760-A5E7-9D0A9CD8AFE5}" destId="{C7EADBF6-31AE-4790-BE30-1A7DF471D992}" srcOrd="0" destOrd="0" presId="urn:microsoft.com/office/officeart/2005/8/layout/pyramid2"/>
    <dgm:cxn modelId="{1F5631A2-A118-499F-871D-6E8227CCB363}" type="presParOf" srcId="{EB088249-B3D4-4760-A5E7-9D0A9CD8AFE5}" destId="{206C2BC7-E1A2-445F-9EEA-5E4F28E0F6E2}" srcOrd="1" destOrd="0" presId="urn:microsoft.com/office/officeart/2005/8/layout/pyramid2"/>
    <dgm:cxn modelId="{FD7E6983-B1A6-4EC3-A05D-D173228BDE01}" type="presParOf" srcId="{206C2BC7-E1A2-445F-9EEA-5E4F28E0F6E2}" destId="{2D0D1F8A-C06A-4FE9-A3FC-08ED7C4D03DF}" srcOrd="0" destOrd="0" presId="urn:microsoft.com/office/officeart/2005/8/layout/pyramid2"/>
    <dgm:cxn modelId="{D19325B6-C87F-49AF-93E7-D9849F6C0F10}" type="presParOf" srcId="{206C2BC7-E1A2-445F-9EEA-5E4F28E0F6E2}" destId="{66C3DB70-B9BC-4AFB-BB25-3A7C3DD8706F}" srcOrd="1" destOrd="0" presId="urn:microsoft.com/office/officeart/2005/8/layout/pyramid2"/>
    <dgm:cxn modelId="{D38C923D-42ED-4D12-8AA2-B19076A6372A}" type="presParOf" srcId="{206C2BC7-E1A2-445F-9EEA-5E4F28E0F6E2}" destId="{D954DECE-E83A-4A3C-9980-527E6E1D8348}" srcOrd="2" destOrd="0" presId="urn:microsoft.com/office/officeart/2005/8/layout/pyramid2"/>
    <dgm:cxn modelId="{A10C6353-BBF1-4AA1-BEA1-D64E40F3424D}" type="presParOf" srcId="{206C2BC7-E1A2-445F-9EEA-5E4F28E0F6E2}" destId="{CBD5558B-FF0D-4BFA-801E-164241AC2430}" srcOrd="3" destOrd="0" presId="urn:microsoft.com/office/officeart/2005/8/layout/pyramid2"/>
    <dgm:cxn modelId="{81C28E05-5367-4E31-BF24-CC979DC2B51C}" type="presParOf" srcId="{206C2BC7-E1A2-445F-9EEA-5E4F28E0F6E2}" destId="{8C5720C5-666B-416D-B404-F8A299A643E9}" srcOrd="4" destOrd="0" presId="urn:microsoft.com/office/officeart/2005/8/layout/pyramid2"/>
    <dgm:cxn modelId="{375549C1-5C33-4E2E-B9D4-3A5DAB2982FD}" type="presParOf" srcId="{206C2BC7-E1A2-445F-9EEA-5E4F28E0F6E2}" destId="{822A8A21-834F-41C2-9007-5E0AB9378CBF}" srcOrd="5" destOrd="0" presId="urn:microsoft.com/office/officeart/2005/8/layout/pyramid2"/>
    <dgm:cxn modelId="{0DF648DA-9268-4646-91BC-7C56486DB793}" type="presParOf" srcId="{206C2BC7-E1A2-445F-9EEA-5E4F28E0F6E2}" destId="{36D22969-C384-4D0F-9753-93EF49D8CC6E}" srcOrd="6" destOrd="0" presId="urn:microsoft.com/office/officeart/2005/8/layout/pyramid2"/>
    <dgm:cxn modelId="{D1A48752-0063-4E79-BDFA-7CC77B6068C1}" type="presParOf" srcId="{206C2BC7-E1A2-445F-9EEA-5E4F28E0F6E2}" destId="{4C9F2D9E-DDCD-4DC5-AF29-2B2FF03B170B}" srcOrd="7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B3E786-2958-4CCA-9682-354494FA1D6E}" type="doc">
      <dgm:prSet loTypeId="urn:microsoft.com/office/officeart/2005/8/layout/hProcess4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3F23B470-366C-4786-8A64-E1BCE31FC482}">
      <dgm:prSet/>
      <dgm:spPr/>
      <dgm:t>
        <a:bodyPr/>
        <a:lstStyle/>
        <a:p>
          <a:r>
            <a:rPr lang="fi-FI"/>
            <a:t>Miten asiakkaan lääkehoito toteutuu osana kotihoitoa?</a:t>
          </a:r>
        </a:p>
      </dgm:t>
    </dgm:pt>
    <dgm:pt modelId="{70FD3246-4DC4-4A21-8F22-CFFC6F48B305}" type="parTrans" cxnId="{EEF42527-72FF-4E61-B871-B8F117169AB6}">
      <dgm:prSet/>
      <dgm:spPr/>
      <dgm:t>
        <a:bodyPr/>
        <a:lstStyle/>
        <a:p>
          <a:endParaRPr lang="fi-FI"/>
        </a:p>
      </dgm:t>
    </dgm:pt>
    <dgm:pt modelId="{9C6CB206-944B-4A05-B4FE-5E1F7D381DD5}" type="sibTrans" cxnId="{EEF42527-72FF-4E61-B871-B8F117169AB6}">
      <dgm:prSet/>
      <dgm:spPr/>
      <dgm:t>
        <a:bodyPr/>
        <a:lstStyle/>
        <a:p>
          <a:endParaRPr lang="fi-FI"/>
        </a:p>
      </dgm:t>
    </dgm:pt>
    <dgm:pt modelId="{8C6A83D4-BD68-4A59-9B96-EA203020D219}">
      <dgm:prSet/>
      <dgm:spPr/>
      <dgm:t>
        <a:bodyPr/>
        <a:lstStyle/>
        <a:p>
          <a:pPr>
            <a:buNone/>
          </a:pPr>
          <a:r>
            <a:rPr lang="fi-FI" dirty="0"/>
            <a:t>Onko lääkeautomaatille tarvetta?</a:t>
          </a:r>
        </a:p>
      </dgm:t>
    </dgm:pt>
    <dgm:pt modelId="{BFB6CEB5-1C74-4A14-B49D-69B2882E62A5}" type="parTrans" cxnId="{35AFE049-E2FF-46F2-B2EF-DE58FBF7FEFB}">
      <dgm:prSet/>
      <dgm:spPr/>
      <dgm:t>
        <a:bodyPr/>
        <a:lstStyle/>
        <a:p>
          <a:endParaRPr lang="fi-FI"/>
        </a:p>
      </dgm:t>
    </dgm:pt>
    <dgm:pt modelId="{BA9B0CA4-38FE-40F5-8BB2-31C54C9F1451}" type="sibTrans" cxnId="{35AFE049-E2FF-46F2-B2EF-DE58FBF7FEFB}">
      <dgm:prSet/>
      <dgm:spPr/>
      <dgm:t>
        <a:bodyPr/>
        <a:lstStyle/>
        <a:p>
          <a:endParaRPr lang="fi-FI"/>
        </a:p>
      </dgm:t>
    </dgm:pt>
    <dgm:pt modelId="{5821B7FC-F9EA-445D-9315-6E1175928FA7}">
      <dgm:prSet/>
      <dgm:spPr/>
      <dgm:t>
        <a:bodyPr/>
        <a:lstStyle/>
        <a:p>
          <a:r>
            <a:rPr lang="fi-FI" dirty="0"/>
            <a:t>Lääkkeiden annosjakelun aloitus</a:t>
          </a:r>
        </a:p>
      </dgm:t>
    </dgm:pt>
    <dgm:pt modelId="{92B9E1E1-4D00-4EFA-8E3D-724D04C8132B}" type="parTrans" cxnId="{FF0EC881-D20D-4B69-BF53-6E28ADF4E26D}">
      <dgm:prSet/>
      <dgm:spPr/>
      <dgm:t>
        <a:bodyPr/>
        <a:lstStyle/>
        <a:p>
          <a:endParaRPr lang="fi-FI"/>
        </a:p>
      </dgm:t>
    </dgm:pt>
    <dgm:pt modelId="{52B1BA18-E5D4-4D8D-9046-A92EF985FEAA}" type="sibTrans" cxnId="{FF0EC881-D20D-4B69-BF53-6E28ADF4E26D}">
      <dgm:prSet/>
      <dgm:spPr/>
      <dgm:t>
        <a:bodyPr/>
        <a:lstStyle/>
        <a:p>
          <a:endParaRPr lang="fi-FI"/>
        </a:p>
      </dgm:t>
    </dgm:pt>
    <dgm:pt modelId="{8112DFE3-DC61-4EE1-BFFB-FA7D53FB50A6}">
      <dgm:prSet/>
      <dgm:spPr/>
      <dgm:t>
        <a:bodyPr/>
        <a:lstStyle/>
        <a:p>
          <a:pPr>
            <a:buNone/>
          </a:pPr>
          <a:r>
            <a:rPr lang="fi-FI" dirty="0"/>
            <a:t>Soveltuuko asiakkaan lääkitys lääkeautomaattiin?</a:t>
          </a:r>
        </a:p>
      </dgm:t>
    </dgm:pt>
    <dgm:pt modelId="{EE330707-A940-4711-BEA9-E1C0A4D368FA}" type="parTrans" cxnId="{9605173D-61D7-4E40-B63A-BB5F0BBE6CF7}">
      <dgm:prSet/>
      <dgm:spPr/>
      <dgm:t>
        <a:bodyPr/>
        <a:lstStyle/>
        <a:p>
          <a:endParaRPr lang="fi-FI"/>
        </a:p>
      </dgm:t>
    </dgm:pt>
    <dgm:pt modelId="{5C57B6E9-B27E-41DF-AC12-29639DCFD109}" type="sibTrans" cxnId="{9605173D-61D7-4E40-B63A-BB5F0BBE6CF7}">
      <dgm:prSet/>
      <dgm:spPr/>
      <dgm:t>
        <a:bodyPr/>
        <a:lstStyle/>
        <a:p>
          <a:endParaRPr lang="fi-FI"/>
        </a:p>
      </dgm:t>
    </dgm:pt>
    <dgm:pt modelId="{7DC597C1-77C5-4147-B57C-CEE580607FC0}">
      <dgm:prSet/>
      <dgm:spPr/>
      <dgm:t>
        <a:bodyPr/>
        <a:lstStyle/>
        <a:p>
          <a:r>
            <a:rPr lang="fi-FI"/>
            <a:t>Soveltuuko lääkeautomaatti asiakkaan kotiin?</a:t>
          </a:r>
        </a:p>
      </dgm:t>
    </dgm:pt>
    <dgm:pt modelId="{DA08E6EF-168F-4913-BE20-BD4AE757881C}" type="parTrans" cxnId="{B2B15665-4455-47DC-9107-4D55F368D1EA}">
      <dgm:prSet/>
      <dgm:spPr/>
      <dgm:t>
        <a:bodyPr/>
        <a:lstStyle/>
        <a:p>
          <a:endParaRPr lang="fi-FI"/>
        </a:p>
      </dgm:t>
    </dgm:pt>
    <dgm:pt modelId="{5B958984-70D5-46C7-A281-441F693EA61F}" type="sibTrans" cxnId="{B2B15665-4455-47DC-9107-4D55F368D1EA}">
      <dgm:prSet/>
      <dgm:spPr/>
      <dgm:t>
        <a:bodyPr/>
        <a:lstStyle/>
        <a:p>
          <a:endParaRPr lang="fi-FI"/>
        </a:p>
      </dgm:t>
    </dgm:pt>
    <dgm:pt modelId="{D4B5C852-23BB-4053-B0DF-1EF8C2890289}">
      <dgm:prSet/>
      <dgm:spPr/>
      <dgm:t>
        <a:bodyPr/>
        <a:lstStyle/>
        <a:p>
          <a:pPr>
            <a:buNone/>
          </a:pPr>
          <a:r>
            <a:rPr lang="fi-FI" dirty="0"/>
            <a:t>Toimiiko internetyhteys asiakkaan kotona?</a:t>
          </a:r>
        </a:p>
      </dgm:t>
    </dgm:pt>
    <dgm:pt modelId="{4B0BB4A4-BCED-4CF5-9121-B5E406BE0C84}" type="parTrans" cxnId="{72D36947-654C-4F36-884F-9593DFBB540D}">
      <dgm:prSet/>
      <dgm:spPr/>
      <dgm:t>
        <a:bodyPr/>
        <a:lstStyle/>
        <a:p>
          <a:endParaRPr lang="fi-FI"/>
        </a:p>
      </dgm:t>
    </dgm:pt>
    <dgm:pt modelId="{FACC1CFF-3585-4EFF-B5C4-2994473427FA}" type="sibTrans" cxnId="{72D36947-654C-4F36-884F-9593DFBB540D}">
      <dgm:prSet/>
      <dgm:spPr/>
      <dgm:t>
        <a:bodyPr/>
        <a:lstStyle/>
        <a:p>
          <a:endParaRPr lang="fi-FI"/>
        </a:p>
      </dgm:t>
    </dgm:pt>
    <dgm:pt modelId="{95F47E6B-1D23-4248-B6F6-2D5CB81BB197}">
      <dgm:prSet/>
      <dgm:spPr/>
      <dgm:t>
        <a:bodyPr/>
        <a:lstStyle/>
        <a:p>
          <a:r>
            <a:rPr lang="fi-FI"/>
            <a:t>Miten lääkeautomaatin käytön harjoittelu sujuu?</a:t>
          </a:r>
        </a:p>
      </dgm:t>
    </dgm:pt>
    <dgm:pt modelId="{3FC51344-A72E-4AFB-A973-F0065529B3B0}" type="parTrans" cxnId="{01D3024C-D0B8-4582-9BA1-9F39E397A2E8}">
      <dgm:prSet/>
      <dgm:spPr/>
      <dgm:t>
        <a:bodyPr/>
        <a:lstStyle/>
        <a:p>
          <a:endParaRPr lang="fi-FI"/>
        </a:p>
      </dgm:t>
    </dgm:pt>
    <dgm:pt modelId="{043B9DFA-0F7B-41ED-9C0E-B7D158526053}" type="sibTrans" cxnId="{01D3024C-D0B8-4582-9BA1-9F39E397A2E8}">
      <dgm:prSet/>
      <dgm:spPr/>
      <dgm:t>
        <a:bodyPr/>
        <a:lstStyle/>
        <a:p>
          <a:endParaRPr lang="fi-FI"/>
        </a:p>
      </dgm:t>
    </dgm:pt>
    <dgm:pt modelId="{E76E1590-EEE2-464C-8464-19DBEE6C2602}">
      <dgm:prSet/>
      <dgm:spPr/>
      <dgm:t>
        <a:bodyPr/>
        <a:lstStyle/>
        <a:p>
          <a:pPr>
            <a:buNone/>
          </a:pPr>
          <a:r>
            <a:rPr lang="fi-FI" dirty="0"/>
            <a:t>Soveltuuko asiakas lääkeautomaatin käyttäjäksi?</a:t>
          </a:r>
        </a:p>
      </dgm:t>
    </dgm:pt>
    <dgm:pt modelId="{06849A95-8EC7-4DBF-8BC9-5B9F70E72F71}" type="parTrans" cxnId="{4B651DA3-F598-4E72-89FE-690EB3D41871}">
      <dgm:prSet/>
      <dgm:spPr/>
      <dgm:t>
        <a:bodyPr/>
        <a:lstStyle/>
        <a:p>
          <a:endParaRPr lang="fi-FI"/>
        </a:p>
      </dgm:t>
    </dgm:pt>
    <dgm:pt modelId="{EB30FD5A-C859-46E3-942F-CEA0565A17EA}" type="sibTrans" cxnId="{4B651DA3-F598-4E72-89FE-690EB3D41871}">
      <dgm:prSet/>
      <dgm:spPr/>
      <dgm:t>
        <a:bodyPr/>
        <a:lstStyle/>
        <a:p>
          <a:endParaRPr lang="fi-FI"/>
        </a:p>
      </dgm:t>
    </dgm:pt>
    <dgm:pt modelId="{76DBFCA0-C915-46EF-9C15-95B8D0FD23CF}">
      <dgm:prSet/>
      <dgm:spPr/>
      <dgm:t>
        <a:bodyPr/>
        <a:lstStyle/>
        <a:p>
          <a:r>
            <a:rPr lang="fi-FI" dirty="0"/>
            <a:t>Miten lääkeautomaatin käyttö sujuu?</a:t>
          </a:r>
        </a:p>
      </dgm:t>
    </dgm:pt>
    <dgm:pt modelId="{E39EF195-E429-466C-A57D-87C4864A41F3}" type="parTrans" cxnId="{F8BFD7C1-8B79-4F18-9E01-29B87C020BBF}">
      <dgm:prSet/>
      <dgm:spPr/>
      <dgm:t>
        <a:bodyPr/>
        <a:lstStyle/>
        <a:p>
          <a:endParaRPr lang="fi-FI"/>
        </a:p>
      </dgm:t>
    </dgm:pt>
    <dgm:pt modelId="{EE17D87F-5BE5-4A13-932C-82BB79A9291F}" type="sibTrans" cxnId="{F8BFD7C1-8B79-4F18-9E01-29B87C020BBF}">
      <dgm:prSet/>
      <dgm:spPr/>
      <dgm:t>
        <a:bodyPr/>
        <a:lstStyle/>
        <a:p>
          <a:endParaRPr lang="fi-FI"/>
        </a:p>
      </dgm:t>
    </dgm:pt>
    <dgm:pt modelId="{BD44AB81-7E67-4682-82E3-DF18E3E5C883}">
      <dgm:prSet/>
      <dgm:spPr/>
      <dgm:t>
        <a:bodyPr/>
        <a:lstStyle/>
        <a:p>
          <a:pPr>
            <a:buNone/>
          </a:pPr>
          <a:r>
            <a:rPr lang="fi-FI" dirty="0"/>
            <a:t>Onko lääkeautomaatti soveltuva tuki asiakkaalle lääkkeen ottoon?</a:t>
          </a:r>
        </a:p>
      </dgm:t>
    </dgm:pt>
    <dgm:pt modelId="{ED99F706-051B-4D92-AC08-240EF8FFE55B}" type="parTrans" cxnId="{BB8D76D5-6D0D-4E68-9E0F-630FF91BFDB5}">
      <dgm:prSet/>
      <dgm:spPr/>
      <dgm:t>
        <a:bodyPr/>
        <a:lstStyle/>
        <a:p>
          <a:endParaRPr lang="fi-FI"/>
        </a:p>
      </dgm:t>
    </dgm:pt>
    <dgm:pt modelId="{D462D1F9-F908-4D40-9084-212B7838D9E6}" type="sibTrans" cxnId="{BB8D76D5-6D0D-4E68-9E0F-630FF91BFDB5}">
      <dgm:prSet/>
      <dgm:spPr/>
      <dgm:t>
        <a:bodyPr/>
        <a:lstStyle/>
        <a:p>
          <a:endParaRPr lang="fi-FI"/>
        </a:p>
      </dgm:t>
    </dgm:pt>
    <dgm:pt modelId="{9A5EAEA3-F781-4C5F-8696-ECA4B78AB747}">
      <dgm:prSet/>
      <dgm:spPr/>
      <dgm:t>
        <a:bodyPr/>
        <a:lstStyle/>
        <a:p>
          <a:r>
            <a:rPr lang="fi-FI" dirty="0"/>
            <a:t>Lääkeautomaatin käytön lopetus</a:t>
          </a:r>
        </a:p>
      </dgm:t>
    </dgm:pt>
    <dgm:pt modelId="{1A236E4E-F992-4807-BF79-9630EF4C7CAC}" type="parTrans" cxnId="{FBA67261-2C13-4C31-BCAB-5CCC891D99F6}">
      <dgm:prSet/>
      <dgm:spPr/>
      <dgm:t>
        <a:bodyPr/>
        <a:lstStyle/>
        <a:p>
          <a:endParaRPr lang="fi-FI"/>
        </a:p>
      </dgm:t>
    </dgm:pt>
    <dgm:pt modelId="{52F1908D-1540-40F8-BDD0-BF00EA8D492E}" type="sibTrans" cxnId="{FBA67261-2C13-4C31-BCAB-5CCC891D99F6}">
      <dgm:prSet/>
      <dgm:spPr/>
      <dgm:t>
        <a:bodyPr/>
        <a:lstStyle/>
        <a:p>
          <a:endParaRPr lang="fi-FI"/>
        </a:p>
      </dgm:t>
    </dgm:pt>
    <dgm:pt modelId="{10B6F502-37F1-4AEE-AE8E-98240A5161FE}">
      <dgm:prSet/>
      <dgm:spPr/>
      <dgm:t>
        <a:bodyPr/>
        <a:lstStyle/>
        <a:p>
          <a:pPr>
            <a:buNone/>
          </a:pPr>
          <a:r>
            <a:rPr lang="fi-FI" dirty="0"/>
            <a:t>Lääkeautomaatin avulla ei voida vastata kotihoidon asiakkaan palvelutarpeeseen.</a:t>
          </a:r>
        </a:p>
      </dgm:t>
    </dgm:pt>
    <dgm:pt modelId="{A0877E33-F22C-47DA-8670-76DAB18BB74C}" type="parTrans" cxnId="{AE4D0929-4D24-4D57-9BC5-589315DC41BF}">
      <dgm:prSet/>
      <dgm:spPr/>
      <dgm:t>
        <a:bodyPr/>
        <a:lstStyle/>
        <a:p>
          <a:endParaRPr lang="fi-FI"/>
        </a:p>
      </dgm:t>
    </dgm:pt>
    <dgm:pt modelId="{688D7219-3AAE-4A2E-9E91-74E139A37864}" type="sibTrans" cxnId="{AE4D0929-4D24-4D57-9BC5-589315DC41BF}">
      <dgm:prSet/>
      <dgm:spPr/>
      <dgm:t>
        <a:bodyPr/>
        <a:lstStyle/>
        <a:p>
          <a:endParaRPr lang="fi-FI"/>
        </a:p>
      </dgm:t>
    </dgm:pt>
    <dgm:pt modelId="{7A5E9F39-72F9-4E00-A241-4F6DB6C0BF60}">
      <dgm:prSet/>
      <dgm:spPr/>
      <dgm:t>
        <a:bodyPr/>
        <a:lstStyle/>
        <a:p>
          <a:endParaRPr lang="fi-FI" dirty="0"/>
        </a:p>
      </dgm:t>
    </dgm:pt>
    <dgm:pt modelId="{04EA204B-9A44-41DF-B9E2-15CB81E62F21}" type="parTrans" cxnId="{C388E0EA-616E-4D77-A445-BAEACB7EF120}">
      <dgm:prSet/>
      <dgm:spPr/>
      <dgm:t>
        <a:bodyPr/>
        <a:lstStyle/>
        <a:p>
          <a:endParaRPr lang="fi-FI"/>
        </a:p>
      </dgm:t>
    </dgm:pt>
    <dgm:pt modelId="{FCF45B3F-1BC0-4109-912A-AADCC938210B}" type="sibTrans" cxnId="{C388E0EA-616E-4D77-A445-BAEACB7EF120}">
      <dgm:prSet/>
      <dgm:spPr/>
      <dgm:t>
        <a:bodyPr/>
        <a:lstStyle/>
        <a:p>
          <a:endParaRPr lang="fi-FI"/>
        </a:p>
      </dgm:t>
    </dgm:pt>
    <dgm:pt modelId="{F7C18821-1C88-4339-B1FD-71FF089E01F3}" type="pres">
      <dgm:prSet presAssocID="{99B3E786-2958-4CCA-9682-354494FA1D6E}" presName="Name0" presStyleCnt="0">
        <dgm:presLayoutVars>
          <dgm:dir/>
          <dgm:animLvl val="lvl"/>
          <dgm:resizeHandles val="exact"/>
        </dgm:presLayoutVars>
      </dgm:prSet>
      <dgm:spPr/>
    </dgm:pt>
    <dgm:pt modelId="{704AF688-5323-456E-AD3F-FC8202167727}" type="pres">
      <dgm:prSet presAssocID="{99B3E786-2958-4CCA-9682-354494FA1D6E}" presName="tSp" presStyleCnt="0"/>
      <dgm:spPr/>
    </dgm:pt>
    <dgm:pt modelId="{2940B7D3-11E0-4005-A046-2CA4D24A845F}" type="pres">
      <dgm:prSet presAssocID="{99B3E786-2958-4CCA-9682-354494FA1D6E}" presName="bSp" presStyleCnt="0"/>
      <dgm:spPr/>
    </dgm:pt>
    <dgm:pt modelId="{46BCF578-78A6-42CB-A8C0-247489C3BC14}" type="pres">
      <dgm:prSet presAssocID="{99B3E786-2958-4CCA-9682-354494FA1D6E}" presName="process" presStyleCnt="0"/>
      <dgm:spPr/>
    </dgm:pt>
    <dgm:pt modelId="{262FBB5D-D375-4B4C-B983-82709A1E7584}" type="pres">
      <dgm:prSet presAssocID="{3F23B470-366C-4786-8A64-E1BCE31FC482}" presName="composite1" presStyleCnt="0"/>
      <dgm:spPr/>
    </dgm:pt>
    <dgm:pt modelId="{051192ED-4F6E-456D-B244-137CE491558E}" type="pres">
      <dgm:prSet presAssocID="{3F23B470-366C-4786-8A64-E1BCE31FC482}" presName="dummyNode1" presStyleLbl="node1" presStyleIdx="0" presStyleCnt="6"/>
      <dgm:spPr/>
    </dgm:pt>
    <dgm:pt modelId="{1BABBB01-3B44-473F-A425-7DC2A6A2C78B}" type="pres">
      <dgm:prSet presAssocID="{3F23B470-366C-4786-8A64-E1BCE31FC482}" presName="childNode1" presStyleLbl="bgAcc1" presStyleIdx="0" presStyleCnt="6">
        <dgm:presLayoutVars>
          <dgm:bulletEnabled val="1"/>
        </dgm:presLayoutVars>
      </dgm:prSet>
      <dgm:spPr/>
    </dgm:pt>
    <dgm:pt modelId="{0709F322-68F8-4DF8-A885-4BF66D4E9224}" type="pres">
      <dgm:prSet presAssocID="{3F23B470-366C-4786-8A64-E1BCE31FC482}" presName="childNode1tx" presStyleLbl="bgAcc1" presStyleIdx="0" presStyleCnt="6">
        <dgm:presLayoutVars>
          <dgm:bulletEnabled val="1"/>
        </dgm:presLayoutVars>
      </dgm:prSet>
      <dgm:spPr/>
    </dgm:pt>
    <dgm:pt modelId="{70AF5F35-018B-47DD-8BF7-D12D53A42493}" type="pres">
      <dgm:prSet presAssocID="{3F23B470-366C-4786-8A64-E1BCE31FC482}" presName="parentNode1" presStyleLbl="node1" presStyleIdx="0" presStyleCnt="6">
        <dgm:presLayoutVars>
          <dgm:chMax val="1"/>
          <dgm:bulletEnabled val="1"/>
        </dgm:presLayoutVars>
      </dgm:prSet>
      <dgm:spPr/>
    </dgm:pt>
    <dgm:pt modelId="{6D004B3C-3F98-4D02-9D26-43A084EA040F}" type="pres">
      <dgm:prSet presAssocID="{3F23B470-366C-4786-8A64-E1BCE31FC482}" presName="connSite1" presStyleCnt="0"/>
      <dgm:spPr/>
    </dgm:pt>
    <dgm:pt modelId="{329DB414-D94D-4C23-876F-DD7A23C7B8BD}" type="pres">
      <dgm:prSet presAssocID="{9C6CB206-944B-4A05-B4FE-5E1F7D381DD5}" presName="Name9" presStyleLbl="sibTrans2D1" presStyleIdx="0" presStyleCnt="5"/>
      <dgm:spPr/>
    </dgm:pt>
    <dgm:pt modelId="{A62910AF-76D0-4A4D-BFF6-654B44872845}" type="pres">
      <dgm:prSet presAssocID="{5821B7FC-F9EA-445D-9315-6E1175928FA7}" presName="composite2" presStyleCnt="0"/>
      <dgm:spPr/>
    </dgm:pt>
    <dgm:pt modelId="{EEC5AC03-7F79-4609-BAF8-789A85CE6C22}" type="pres">
      <dgm:prSet presAssocID="{5821B7FC-F9EA-445D-9315-6E1175928FA7}" presName="dummyNode2" presStyleLbl="node1" presStyleIdx="0" presStyleCnt="6"/>
      <dgm:spPr/>
    </dgm:pt>
    <dgm:pt modelId="{AB9D7438-BEFE-4995-984A-A38F22C04A96}" type="pres">
      <dgm:prSet presAssocID="{5821B7FC-F9EA-445D-9315-6E1175928FA7}" presName="childNode2" presStyleLbl="bgAcc1" presStyleIdx="1" presStyleCnt="6">
        <dgm:presLayoutVars>
          <dgm:bulletEnabled val="1"/>
        </dgm:presLayoutVars>
      </dgm:prSet>
      <dgm:spPr/>
    </dgm:pt>
    <dgm:pt modelId="{C1994CF4-14BE-479A-8D2C-E79FF9871DFE}" type="pres">
      <dgm:prSet presAssocID="{5821B7FC-F9EA-445D-9315-6E1175928FA7}" presName="childNode2tx" presStyleLbl="bgAcc1" presStyleIdx="1" presStyleCnt="6">
        <dgm:presLayoutVars>
          <dgm:bulletEnabled val="1"/>
        </dgm:presLayoutVars>
      </dgm:prSet>
      <dgm:spPr/>
    </dgm:pt>
    <dgm:pt modelId="{C311F057-5F10-4EE9-B57C-052AF3A8ACBE}" type="pres">
      <dgm:prSet presAssocID="{5821B7FC-F9EA-445D-9315-6E1175928FA7}" presName="parentNode2" presStyleLbl="node1" presStyleIdx="1" presStyleCnt="6">
        <dgm:presLayoutVars>
          <dgm:chMax val="0"/>
          <dgm:bulletEnabled val="1"/>
        </dgm:presLayoutVars>
      </dgm:prSet>
      <dgm:spPr/>
    </dgm:pt>
    <dgm:pt modelId="{5DD76A3B-09E1-4031-89B7-B84B594965F2}" type="pres">
      <dgm:prSet presAssocID="{5821B7FC-F9EA-445D-9315-6E1175928FA7}" presName="connSite2" presStyleCnt="0"/>
      <dgm:spPr/>
    </dgm:pt>
    <dgm:pt modelId="{81B98E45-DF12-4B02-A17D-B47E90B2604C}" type="pres">
      <dgm:prSet presAssocID="{52B1BA18-E5D4-4D8D-9046-A92EF985FEAA}" presName="Name18" presStyleLbl="sibTrans2D1" presStyleIdx="1" presStyleCnt="5"/>
      <dgm:spPr/>
    </dgm:pt>
    <dgm:pt modelId="{48C3282B-0358-42BD-B76A-F5D4B1A35A22}" type="pres">
      <dgm:prSet presAssocID="{7DC597C1-77C5-4147-B57C-CEE580607FC0}" presName="composite1" presStyleCnt="0"/>
      <dgm:spPr/>
    </dgm:pt>
    <dgm:pt modelId="{FDE75CB4-3EE0-43BE-A64E-C08D3AB224DD}" type="pres">
      <dgm:prSet presAssocID="{7DC597C1-77C5-4147-B57C-CEE580607FC0}" presName="dummyNode1" presStyleLbl="node1" presStyleIdx="1" presStyleCnt="6"/>
      <dgm:spPr/>
    </dgm:pt>
    <dgm:pt modelId="{65ED3308-7F68-4362-8C7E-5B219EB547C8}" type="pres">
      <dgm:prSet presAssocID="{7DC597C1-77C5-4147-B57C-CEE580607FC0}" presName="childNode1" presStyleLbl="bgAcc1" presStyleIdx="2" presStyleCnt="6">
        <dgm:presLayoutVars>
          <dgm:bulletEnabled val="1"/>
        </dgm:presLayoutVars>
      </dgm:prSet>
      <dgm:spPr/>
    </dgm:pt>
    <dgm:pt modelId="{34124C01-4ED0-43DF-81DF-11AD488A65F4}" type="pres">
      <dgm:prSet presAssocID="{7DC597C1-77C5-4147-B57C-CEE580607FC0}" presName="childNode1tx" presStyleLbl="bgAcc1" presStyleIdx="2" presStyleCnt="6">
        <dgm:presLayoutVars>
          <dgm:bulletEnabled val="1"/>
        </dgm:presLayoutVars>
      </dgm:prSet>
      <dgm:spPr/>
    </dgm:pt>
    <dgm:pt modelId="{D93402E7-03FE-40C4-A544-8D4C96C0F651}" type="pres">
      <dgm:prSet presAssocID="{7DC597C1-77C5-4147-B57C-CEE580607FC0}" presName="parentNode1" presStyleLbl="node1" presStyleIdx="2" presStyleCnt="6">
        <dgm:presLayoutVars>
          <dgm:chMax val="1"/>
          <dgm:bulletEnabled val="1"/>
        </dgm:presLayoutVars>
      </dgm:prSet>
      <dgm:spPr/>
    </dgm:pt>
    <dgm:pt modelId="{0E4B4B7A-F314-4A94-8131-8A21529A0BB1}" type="pres">
      <dgm:prSet presAssocID="{7DC597C1-77C5-4147-B57C-CEE580607FC0}" presName="connSite1" presStyleCnt="0"/>
      <dgm:spPr/>
    </dgm:pt>
    <dgm:pt modelId="{856CCF93-5C55-4802-9343-3D7E6D6713AC}" type="pres">
      <dgm:prSet presAssocID="{5B958984-70D5-46C7-A281-441F693EA61F}" presName="Name9" presStyleLbl="sibTrans2D1" presStyleIdx="2" presStyleCnt="5"/>
      <dgm:spPr/>
    </dgm:pt>
    <dgm:pt modelId="{8E2848B6-7227-43F2-84F7-F724D78466D8}" type="pres">
      <dgm:prSet presAssocID="{95F47E6B-1D23-4248-B6F6-2D5CB81BB197}" presName="composite2" presStyleCnt="0"/>
      <dgm:spPr/>
    </dgm:pt>
    <dgm:pt modelId="{03C5819A-9E07-42F9-B28A-A60E3871E362}" type="pres">
      <dgm:prSet presAssocID="{95F47E6B-1D23-4248-B6F6-2D5CB81BB197}" presName="dummyNode2" presStyleLbl="node1" presStyleIdx="2" presStyleCnt="6"/>
      <dgm:spPr/>
    </dgm:pt>
    <dgm:pt modelId="{D1427D2A-7585-4174-8684-3F0F35577A4C}" type="pres">
      <dgm:prSet presAssocID="{95F47E6B-1D23-4248-B6F6-2D5CB81BB197}" presName="childNode2" presStyleLbl="bgAcc1" presStyleIdx="3" presStyleCnt="6">
        <dgm:presLayoutVars>
          <dgm:bulletEnabled val="1"/>
        </dgm:presLayoutVars>
      </dgm:prSet>
      <dgm:spPr/>
    </dgm:pt>
    <dgm:pt modelId="{0D24592D-7AAF-4E7E-A3E5-F31DE0D28E83}" type="pres">
      <dgm:prSet presAssocID="{95F47E6B-1D23-4248-B6F6-2D5CB81BB197}" presName="childNode2tx" presStyleLbl="bgAcc1" presStyleIdx="3" presStyleCnt="6">
        <dgm:presLayoutVars>
          <dgm:bulletEnabled val="1"/>
        </dgm:presLayoutVars>
      </dgm:prSet>
      <dgm:spPr/>
    </dgm:pt>
    <dgm:pt modelId="{E543E5BA-2B72-445E-B2D5-98FEFB4C5C8E}" type="pres">
      <dgm:prSet presAssocID="{95F47E6B-1D23-4248-B6F6-2D5CB81BB197}" presName="parentNode2" presStyleLbl="node1" presStyleIdx="3" presStyleCnt="6">
        <dgm:presLayoutVars>
          <dgm:chMax val="0"/>
          <dgm:bulletEnabled val="1"/>
        </dgm:presLayoutVars>
      </dgm:prSet>
      <dgm:spPr/>
    </dgm:pt>
    <dgm:pt modelId="{71198E21-F89F-4602-AA71-3EA89D1264DA}" type="pres">
      <dgm:prSet presAssocID="{95F47E6B-1D23-4248-B6F6-2D5CB81BB197}" presName="connSite2" presStyleCnt="0"/>
      <dgm:spPr/>
    </dgm:pt>
    <dgm:pt modelId="{1A71E485-F2CB-47D3-A28E-D97676C85A33}" type="pres">
      <dgm:prSet presAssocID="{043B9DFA-0F7B-41ED-9C0E-B7D158526053}" presName="Name18" presStyleLbl="sibTrans2D1" presStyleIdx="3" presStyleCnt="5"/>
      <dgm:spPr/>
    </dgm:pt>
    <dgm:pt modelId="{92879DB2-FFC3-4C7D-AE01-B654A9C2A005}" type="pres">
      <dgm:prSet presAssocID="{76DBFCA0-C915-46EF-9C15-95B8D0FD23CF}" presName="composite1" presStyleCnt="0"/>
      <dgm:spPr/>
    </dgm:pt>
    <dgm:pt modelId="{D6F84CCF-8A7F-4412-847C-B5922155A73C}" type="pres">
      <dgm:prSet presAssocID="{76DBFCA0-C915-46EF-9C15-95B8D0FD23CF}" presName="dummyNode1" presStyleLbl="node1" presStyleIdx="3" presStyleCnt="6"/>
      <dgm:spPr/>
    </dgm:pt>
    <dgm:pt modelId="{0C1F2AF8-4E8B-446C-92AC-B4A17935F94D}" type="pres">
      <dgm:prSet presAssocID="{76DBFCA0-C915-46EF-9C15-95B8D0FD23CF}" presName="childNode1" presStyleLbl="bgAcc1" presStyleIdx="4" presStyleCnt="6">
        <dgm:presLayoutVars>
          <dgm:bulletEnabled val="1"/>
        </dgm:presLayoutVars>
      </dgm:prSet>
      <dgm:spPr/>
    </dgm:pt>
    <dgm:pt modelId="{3CE48AA5-DC8E-44EE-981D-1C34C7E8714D}" type="pres">
      <dgm:prSet presAssocID="{76DBFCA0-C915-46EF-9C15-95B8D0FD23CF}" presName="childNode1tx" presStyleLbl="bgAcc1" presStyleIdx="4" presStyleCnt="6">
        <dgm:presLayoutVars>
          <dgm:bulletEnabled val="1"/>
        </dgm:presLayoutVars>
      </dgm:prSet>
      <dgm:spPr/>
    </dgm:pt>
    <dgm:pt modelId="{B9EFCAEA-6428-4F08-90AA-5CF4F36620BC}" type="pres">
      <dgm:prSet presAssocID="{76DBFCA0-C915-46EF-9C15-95B8D0FD23CF}" presName="parentNode1" presStyleLbl="node1" presStyleIdx="4" presStyleCnt="6">
        <dgm:presLayoutVars>
          <dgm:chMax val="1"/>
          <dgm:bulletEnabled val="1"/>
        </dgm:presLayoutVars>
      </dgm:prSet>
      <dgm:spPr/>
    </dgm:pt>
    <dgm:pt modelId="{1D61D55B-87C8-4A01-A879-8BBE51C652C2}" type="pres">
      <dgm:prSet presAssocID="{76DBFCA0-C915-46EF-9C15-95B8D0FD23CF}" presName="connSite1" presStyleCnt="0"/>
      <dgm:spPr/>
    </dgm:pt>
    <dgm:pt modelId="{BE85D81C-9578-4CC5-9609-21F7E364B61E}" type="pres">
      <dgm:prSet presAssocID="{EE17D87F-5BE5-4A13-932C-82BB79A9291F}" presName="Name9" presStyleLbl="sibTrans2D1" presStyleIdx="4" presStyleCnt="5"/>
      <dgm:spPr/>
    </dgm:pt>
    <dgm:pt modelId="{7193F3F1-AA5A-4531-BA78-1B57BFF55DD6}" type="pres">
      <dgm:prSet presAssocID="{9A5EAEA3-F781-4C5F-8696-ECA4B78AB747}" presName="composite2" presStyleCnt="0"/>
      <dgm:spPr/>
    </dgm:pt>
    <dgm:pt modelId="{6F0A9D20-4AD6-408B-8945-C517267FB133}" type="pres">
      <dgm:prSet presAssocID="{9A5EAEA3-F781-4C5F-8696-ECA4B78AB747}" presName="dummyNode2" presStyleLbl="node1" presStyleIdx="4" presStyleCnt="6"/>
      <dgm:spPr/>
    </dgm:pt>
    <dgm:pt modelId="{0415D6CA-A0D5-4C66-8393-0B692B3ABA91}" type="pres">
      <dgm:prSet presAssocID="{9A5EAEA3-F781-4C5F-8696-ECA4B78AB747}" presName="childNode2" presStyleLbl="bgAcc1" presStyleIdx="5" presStyleCnt="6">
        <dgm:presLayoutVars>
          <dgm:bulletEnabled val="1"/>
        </dgm:presLayoutVars>
      </dgm:prSet>
      <dgm:spPr/>
    </dgm:pt>
    <dgm:pt modelId="{145E7D57-E222-4B71-A536-3B8D221D607A}" type="pres">
      <dgm:prSet presAssocID="{9A5EAEA3-F781-4C5F-8696-ECA4B78AB747}" presName="childNode2tx" presStyleLbl="bgAcc1" presStyleIdx="5" presStyleCnt="6">
        <dgm:presLayoutVars>
          <dgm:bulletEnabled val="1"/>
        </dgm:presLayoutVars>
      </dgm:prSet>
      <dgm:spPr/>
    </dgm:pt>
    <dgm:pt modelId="{0FB011FC-8C9D-4FB8-86FD-039826950F42}" type="pres">
      <dgm:prSet presAssocID="{9A5EAEA3-F781-4C5F-8696-ECA4B78AB747}" presName="parentNode2" presStyleLbl="node1" presStyleIdx="5" presStyleCnt="6" custLinFactNeighborX="-743" custLinFactNeighborY="-1659">
        <dgm:presLayoutVars>
          <dgm:chMax val="0"/>
          <dgm:bulletEnabled val="1"/>
        </dgm:presLayoutVars>
      </dgm:prSet>
      <dgm:spPr/>
    </dgm:pt>
    <dgm:pt modelId="{253EA82E-DF2B-45A7-AE75-FDB257787265}" type="pres">
      <dgm:prSet presAssocID="{9A5EAEA3-F781-4C5F-8696-ECA4B78AB747}" presName="connSite2" presStyleCnt="0"/>
      <dgm:spPr/>
    </dgm:pt>
  </dgm:ptLst>
  <dgm:cxnLst>
    <dgm:cxn modelId="{44553F01-61B3-428C-A5A4-A605ACB09996}" type="presOf" srcId="{E76E1590-EEE2-464C-8464-19DBEE6C2602}" destId="{D1427D2A-7585-4174-8684-3F0F35577A4C}" srcOrd="0" destOrd="0" presId="urn:microsoft.com/office/officeart/2005/8/layout/hProcess4"/>
    <dgm:cxn modelId="{0DD4691A-9395-4877-AFED-2751B0C409F6}" type="presOf" srcId="{7DC597C1-77C5-4147-B57C-CEE580607FC0}" destId="{D93402E7-03FE-40C4-A544-8D4C96C0F651}" srcOrd="0" destOrd="0" presId="urn:microsoft.com/office/officeart/2005/8/layout/hProcess4"/>
    <dgm:cxn modelId="{9495C61D-78BD-4E83-B98D-E41767FF4DA1}" type="presOf" srcId="{9A5EAEA3-F781-4C5F-8696-ECA4B78AB747}" destId="{0FB011FC-8C9D-4FB8-86FD-039826950F42}" srcOrd="0" destOrd="0" presId="urn:microsoft.com/office/officeart/2005/8/layout/hProcess4"/>
    <dgm:cxn modelId="{C75E4020-FD07-441D-AA79-A8A3BE75B58E}" type="presOf" srcId="{99B3E786-2958-4CCA-9682-354494FA1D6E}" destId="{F7C18821-1C88-4339-B1FD-71FF089E01F3}" srcOrd="0" destOrd="0" presId="urn:microsoft.com/office/officeart/2005/8/layout/hProcess4"/>
    <dgm:cxn modelId="{EEF42527-72FF-4E61-B871-B8F117169AB6}" srcId="{99B3E786-2958-4CCA-9682-354494FA1D6E}" destId="{3F23B470-366C-4786-8A64-E1BCE31FC482}" srcOrd="0" destOrd="0" parTransId="{70FD3246-4DC4-4A21-8F22-CFFC6F48B305}" sibTransId="{9C6CB206-944B-4A05-B4FE-5E1F7D381DD5}"/>
    <dgm:cxn modelId="{AE4D0929-4D24-4D57-9BC5-589315DC41BF}" srcId="{9A5EAEA3-F781-4C5F-8696-ECA4B78AB747}" destId="{10B6F502-37F1-4AEE-AE8E-98240A5161FE}" srcOrd="0" destOrd="0" parTransId="{A0877E33-F22C-47DA-8670-76DAB18BB74C}" sibTransId="{688D7219-3AAE-4A2E-9E91-74E139A37864}"/>
    <dgm:cxn modelId="{4A80652E-F927-4691-87A8-D86AB32A1616}" type="presOf" srcId="{7A5E9F39-72F9-4E00-A241-4F6DB6C0BF60}" destId="{145E7D57-E222-4B71-A536-3B8D221D607A}" srcOrd="1" destOrd="1" presId="urn:microsoft.com/office/officeart/2005/8/layout/hProcess4"/>
    <dgm:cxn modelId="{F9A0C13A-9179-4012-A1EC-265136087D80}" type="presOf" srcId="{BD44AB81-7E67-4682-82E3-DF18E3E5C883}" destId="{0C1F2AF8-4E8B-446C-92AC-B4A17935F94D}" srcOrd="0" destOrd="0" presId="urn:microsoft.com/office/officeart/2005/8/layout/hProcess4"/>
    <dgm:cxn modelId="{53AB133B-D844-4A9E-BE32-13DD76F7DA9B}" type="presOf" srcId="{8112DFE3-DC61-4EE1-BFFB-FA7D53FB50A6}" destId="{C1994CF4-14BE-479A-8D2C-E79FF9871DFE}" srcOrd="1" destOrd="0" presId="urn:microsoft.com/office/officeart/2005/8/layout/hProcess4"/>
    <dgm:cxn modelId="{9605173D-61D7-4E40-B63A-BB5F0BBE6CF7}" srcId="{5821B7FC-F9EA-445D-9315-6E1175928FA7}" destId="{8112DFE3-DC61-4EE1-BFFB-FA7D53FB50A6}" srcOrd="0" destOrd="0" parTransId="{EE330707-A940-4711-BEA9-E1C0A4D368FA}" sibTransId="{5C57B6E9-B27E-41DF-AC12-29639DCFD109}"/>
    <dgm:cxn modelId="{243D815F-38E2-448C-AF9B-7E52CC30230D}" type="presOf" srcId="{E76E1590-EEE2-464C-8464-19DBEE6C2602}" destId="{0D24592D-7AAF-4E7E-A3E5-F31DE0D28E83}" srcOrd="1" destOrd="0" presId="urn:microsoft.com/office/officeart/2005/8/layout/hProcess4"/>
    <dgm:cxn modelId="{FBA67261-2C13-4C31-BCAB-5CCC891D99F6}" srcId="{99B3E786-2958-4CCA-9682-354494FA1D6E}" destId="{9A5EAEA3-F781-4C5F-8696-ECA4B78AB747}" srcOrd="5" destOrd="0" parTransId="{1A236E4E-F992-4807-BF79-9630EF4C7CAC}" sibTransId="{52F1908D-1540-40F8-BDD0-BF00EA8D492E}"/>
    <dgm:cxn modelId="{643EC162-256A-46E6-8F46-D63147D25994}" type="presOf" srcId="{BD44AB81-7E67-4682-82E3-DF18E3E5C883}" destId="{3CE48AA5-DC8E-44EE-981D-1C34C7E8714D}" srcOrd="1" destOrd="0" presId="urn:microsoft.com/office/officeart/2005/8/layout/hProcess4"/>
    <dgm:cxn modelId="{8BEA3B64-62C9-4ECC-A03B-03470839B029}" type="presOf" srcId="{D4B5C852-23BB-4053-B0DF-1EF8C2890289}" destId="{65ED3308-7F68-4362-8C7E-5B219EB547C8}" srcOrd="0" destOrd="0" presId="urn:microsoft.com/office/officeart/2005/8/layout/hProcess4"/>
    <dgm:cxn modelId="{B2B15665-4455-47DC-9107-4D55F368D1EA}" srcId="{99B3E786-2958-4CCA-9682-354494FA1D6E}" destId="{7DC597C1-77C5-4147-B57C-CEE580607FC0}" srcOrd="2" destOrd="0" parTransId="{DA08E6EF-168F-4913-BE20-BD4AE757881C}" sibTransId="{5B958984-70D5-46C7-A281-441F693EA61F}"/>
    <dgm:cxn modelId="{72D36947-654C-4F36-884F-9593DFBB540D}" srcId="{7DC597C1-77C5-4147-B57C-CEE580607FC0}" destId="{D4B5C852-23BB-4053-B0DF-1EF8C2890289}" srcOrd="0" destOrd="0" parTransId="{4B0BB4A4-BCED-4CF5-9121-B5E406BE0C84}" sibTransId="{FACC1CFF-3585-4EFF-B5C4-2994473427FA}"/>
    <dgm:cxn modelId="{0F69C667-ADF3-4B20-89FD-96F33914F1E8}" type="presOf" srcId="{8C6A83D4-BD68-4A59-9B96-EA203020D219}" destId="{0709F322-68F8-4DF8-A885-4BF66D4E9224}" srcOrd="1" destOrd="0" presId="urn:microsoft.com/office/officeart/2005/8/layout/hProcess4"/>
    <dgm:cxn modelId="{35AFE049-E2FF-46F2-B2EF-DE58FBF7FEFB}" srcId="{3F23B470-366C-4786-8A64-E1BCE31FC482}" destId="{8C6A83D4-BD68-4A59-9B96-EA203020D219}" srcOrd="0" destOrd="0" parTransId="{BFB6CEB5-1C74-4A14-B49D-69B2882E62A5}" sibTransId="{BA9B0CA4-38FE-40F5-8BB2-31C54C9F1451}"/>
    <dgm:cxn modelId="{01D3024C-D0B8-4582-9BA1-9F39E397A2E8}" srcId="{99B3E786-2958-4CCA-9682-354494FA1D6E}" destId="{95F47E6B-1D23-4248-B6F6-2D5CB81BB197}" srcOrd="3" destOrd="0" parTransId="{3FC51344-A72E-4AFB-A973-F0065529B3B0}" sibTransId="{043B9DFA-0F7B-41ED-9C0E-B7D158526053}"/>
    <dgm:cxn modelId="{1D300E55-943E-49B5-A4C1-29EBDFB330A5}" type="presOf" srcId="{EE17D87F-5BE5-4A13-932C-82BB79A9291F}" destId="{BE85D81C-9578-4CC5-9609-21F7E364B61E}" srcOrd="0" destOrd="0" presId="urn:microsoft.com/office/officeart/2005/8/layout/hProcess4"/>
    <dgm:cxn modelId="{39854A58-9799-4B04-99BB-DE9B4D8FEE15}" type="presOf" srcId="{5B958984-70D5-46C7-A281-441F693EA61F}" destId="{856CCF93-5C55-4802-9343-3D7E6D6713AC}" srcOrd="0" destOrd="0" presId="urn:microsoft.com/office/officeart/2005/8/layout/hProcess4"/>
    <dgm:cxn modelId="{86480E5A-B846-402A-AC05-0994C346F238}" type="presOf" srcId="{95F47E6B-1D23-4248-B6F6-2D5CB81BB197}" destId="{E543E5BA-2B72-445E-B2D5-98FEFB4C5C8E}" srcOrd="0" destOrd="0" presId="urn:microsoft.com/office/officeart/2005/8/layout/hProcess4"/>
    <dgm:cxn modelId="{FF0EC881-D20D-4B69-BF53-6E28ADF4E26D}" srcId="{99B3E786-2958-4CCA-9682-354494FA1D6E}" destId="{5821B7FC-F9EA-445D-9315-6E1175928FA7}" srcOrd="1" destOrd="0" parTransId="{92B9E1E1-4D00-4EFA-8E3D-724D04C8132B}" sibTransId="{52B1BA18-E5D4-4D8D-9046-A92EF985FEAA}"/>
    <dgm:cxn modelId="{D9B56E82-F9B4-46BB-9584-7738922D2DD4}" type="presOf" srcId="{043B9DFA-0F7B-41ED-9C0E-B7D158526053}" destId="{1A71E485-F2CB-47D3-A28E-D97676C85A33}" srcOrd="0" destOrd="0" presId="urn:microsoft.com/office/officeart/2005/8/layout/hProcess4"/>
    <dgm:cxn modelId="{747A188B-7642-4D61-A4F9-44BF6C5CE823}" type="presOf" srcId="{10B6F502-37F1-4AEE-AE8E-98240A5161FE}" destId="{145E7D57-E222-4B71-A536-3B8D221D607A}" srcOrd="1" destOrd="0" presId="urn:microsoft.com/office/officeart/2005/8/layout/hProcess4"/>
    <dgm:cxn modelId="{80C11094-8BC4-4240-89EC-E455FA226FF9}" type="presOf" srcId="{3F23B470-366C-4786-8A64-E1BCE31FC482}" destId="{70AF5F35-018B-47DD-8BF7-D12D53A42493}" srcOrd="0" destOrd="0" presId="urn:microsoft.com/office/officeart/2005/8/layout/hProcess4"/>
    <dgm:cxn modelId="{0669F599-CA6E-4BC3-9FA6-44E6CF6F10E7}" type="presOf" srcId="{9C6CB206-944B-4A05-B4FE-5E1F7D381DD5}" destId="{329DB414-D94D-4C23-876F-DD7A23C7B8BD}" srcOrd="0" destOrd="0" presId="urn:microsoft.com/office/officeart/2005/8/layout/hProcess4"/>
    <dgm:cxn modelId="{4B651DA3-F598-4E72-89FE-690EB3D41871}" srcId="{95F47E6B-1D23-4248-B6F6-2D5CB81BB197}" destId="{E76E1590-EEE2-464C-8464-19DBEE6C2602}" srcOrd="0" destOrd="0" parTransId="{06849A95-8EC7-4DBF-8BC9-5B9F70E72F71}" sibTransId="{EB30FD5A-C859-46E3-942F-CEA0565A17EA}"/>
    <dgm:cxn modelId="{7AC030A5-F312-458A-9E59-ABFAAEC10285}" type="presOf" srcId="{52B1BA18-E5D4-4D8D-9046-A92EF985FEAA}" destId="{81B98E45-DF12-4B02-A17D-B47E90B2604C}" srcOrd="0" destOrd="0" presId="urn:microsoft.com/office/officeart/2005/8/layout/hProcess4"/>
    <dgm:cxn modelId="{F860A9AC-1333-43AE-B27C-3378CC3DAB51}" type="presOf" srcId="{8C6A83D4-BD68-4A59-9B96-EA203020D219}" destId="{1BABBB01-3B44-473F-A425-7DC2A6A2C78B}" srcOrd="0" destOrd="0" presId="urn:microsoft.com/office/officeart/2005/8/layout/hProcess4"/>
    <dgm:cxn modelId="{12ABFFB3-5504-4336-845B-4CC15E787BDF}" type="presOf" srcId="{D4B5C852-23BB-4053-B0DF-1EF8C2890289}" destId="{34124C01-4ED0-43DF-81DF-11AD488A65F4}" srcOrd="1" destOrd="0" presId="urn:microsoft.com/office/officeart/2005/8/layout/hProcess4"/>
    <dgm:cxn modelId="{F8BFD7C1-8B79-4F18-9E01-29B87C020BBF}" srcId="{99B3E786-2958-4CCA-9682-354494FA1D6E}" destId="{76DBFCA0-C915-46EF-9C15-95B8D0FD23CF}" srcOrd="4" destOrd="0" parTransId="{E39EF195-E429-466C-A57D-87C4864A41F3}" sibTransId="{EE17D87F-5BE5-4A13-932C-82BB79A9291F}"/>
    <dgm:cxn modelId="{0C0A45C9-3CF7-45D5-9B27-8C1E3281FB50}" type="presOf" srcId="{7A5E9F39-72F9-4E00-A241-4F6DB6C0BF60}" destId="{0415D6CA-A0D5-4C66-8393-0B692B3ABA91}" srcOrd="0" destOrd="1" presId="urn:microsoft.com/office/officeart/2005/8/layout/hProcess4"/>
    <dgm:cxn modelId="{C1BBF9C9-39A9-4D9C-9785-6E94AEB92717}" type="presOf" srcId="{10B6F502-37F1-4AEE-AE8E-98240A5161FE}" destId="{0415D6CA-A0D5-4C66-8393-0B692B3ABA91}" srcOrd="0" destOrd="0" presId="urn:microsoft.com/office/officeart/2005/8/layout/hProcess4"/>
    <dgm:cxn modelId="{F9006FCC-EFFE-4EFB-B44A-48B908719FF4}" type="presOf" srcId="{5821B7FC-F9EA-445D-9315-6E1175928FA7}" destId="{C311F057-5F10-4EE9-B57C-052AF3A8ACBE}" srcOrd="0" destOrd="0" presId="urn:microsoft.com/office/officeart/2005/8/layout/hProcess4"/>
    <dgm:cxn modelId="{BB8D76D5-6D0D-4E68-9E0F-630FF91BFDB5}" srcId="{76DBFCA0-C915-46EF-9C15-95B8D0FD23CF}" destId="{BD44AB81-7E67-4682-82E3-DF18E3E5C883}" srcOrd="0" destOrd="0" parTransId="{ED99F706-051B-4D92-AC08-240EF8FFE55B}" sibTransId="{D462D1F9-F908-4D40-9084-212B7838D9E6}"/>
    <dgm:cxn modelId="{9240FAE4-F872-4365-B7E5-53DBD5E618DD}" type="presOf" srcId="{8112DFE3-DC61-4EE1-BFFB-FA7D53FB50A6}" destId="{AB9D7438-BEFE-4995-984A-A38F22C04A96}" srcOrd="0" destOrd="0" presId="urn:microsoft.com/office/officeart/2005/8/layout/hProcess4"/>
    <dgm:cxn modelId="{C388E0EA-616E-4D77-A445-BAEACB7EF120}" srcId="{9A5EAEA3-F781-4C5F-8696-ECA4B78AB747}" destId="{7A5E9F39-72F9-4E00-A241-4F6DB6C0BF60}" srcOrd="1" destOrd="0" parTransId="{04EA204B-9A44-41DF-B9E2-15CB81E62F21}" sibTransId="{FCF45B3F-1BC0-4109-912A-AADCC938210B}"/>
    <dgm:cxn modelId="{554738F1-B3EB-4BB3-8D8D-D0A7989AE635}" type="presOf" srcId="{76DBFCA0-C915-46EF-9C15-95B8D0FD23CF}" destId="{B9EFCAEA-6428-4F08-90AA-5CF4F36620BC}" srcOrd="0" destOrd="0" presId="urn:microsoft.com/office/officeart/2005/8/layout/hProcess4"/>
    <dgm:cxn modelId="{AA3C6362-48BA-4CCB-B75C-0D200A247A79}" type="presParOf" srcId="{F7C18821-1C88-4339-B1FD-71FF089E01F3}" destId="{704AF688-5323-456E-AD3F-FC8202167727}" srcOrd="0" destOrd="0" presId="urn:microsoft.com/office/officeart/2005/8/layout/hProcess4"/>
    <dgm:cxn modelId="{BDDD572B-C226-4CED-A13B-5C06F938F9AF}" type="presParOf" srcId="{F7C18821-1C88-4339-B1FD-71FF089E01F3}" destId="{2940B7D3-11E0-4005-A046-2CA4D24A845F}" srcOrd="1" destOrd="0" presId="urn:microsoft.com/office/officeart/2005/8/layout/hProcess4"/>
    <dgm:cxn modelId="{28369108-6A98-40EA-B186-6F020739D4E6}" type="presParOf" srcId="{F7C18821-1C88-4339-B1FD-71FF089E01F3}" destId="{46BCF578-78A6-42CB-A8C0-247489C3BC14}" srcOrd="2" destOrd="0" presId="urn:microsoft.com/office/officeart/2005/8/layout/hProcess4"/>
    <dgm:cxn modelId="{39ABDFA5-6880-4954-8400-16F6494B8BCA}" type="presParOf" srcId="{46BCF578-78A6-42CB-A8C0-247489C3BC14}" destId="{262FBB5D-D375-4B4C-B983-82709A1E7584}" srcOrd="0" destOrd="0" presId="urn:microsoft.com/office/officeart/2005/8/layout/hProcess4"/>
    <dgm:cxn modelId="{06F37EE6-F8C3-439A-959F-B1710FD59F26}" type="presParOf" srcId="{262FBB5D-D375-4B4C-B983-82709A1E7584}" destId="{051192ED-4F6E-456D-B244-137CE491558E}" srcOrd="0" destOrd="0" presId="urn:microsoft.com/office/officeart/2005/8/layout/hProcess4"/>
    <dgm:cxn modelId="{B4C6999F-0D24-410F-AA9C-F02EFF4B1F75}" type="presParOf" srcId="{262FBB5D-D375-4B4C-B983-82709A1E7584}" destId="{1BABBB01-3B44-473F-A425-7DC2A6A2C78B}" srcOrd="1" destOrd="0" presId="urn:microsoft.com/office/officeart/2005/8/layout/hProcess4"/>
    <dgm:cxn modelId="{94A2B790-EF65-416C-A7DE-59957A4CDD5A}" type="presParOf" srcId="{262FBB5D-D375-4B4C-B983-82709A1E7584}" destId="{0709F322-68F8-4DF8-A885-4BF66D4E9224}" srcOrd="2" destOrd="0" presId="urn:microsoft.com/office/officeart/2005/8/layout/hProcess4"/>
    <dgm:cxn modelId="{A38D68BC-C1B2-41EE-B80C-64A342ACECCC}" type="presParOf" srcId="{262FBB5D-D375-4B4C-B983-82709A1E7584}" destId="{70AF5F35-018B-47DD-8BF7-D12D53A42493}" srcOrd="3" destOrd="0" presId="urn:microsoft.com/office/officeart/2005/8/layout/hProcess4"/>
    <dgm:cxn modelId="{BA9D9438-14E1-4444-8123-5B9F5F4D901C}" type="presParOf" srcId="{262FBB5D-D375-4B4C-B983-82709A1E7584}" destId="{6D004B3C-3F98-4D02-9D26-43A084EA040F}" srcOrd="4" destOrd="0" presId="urn:microsoft.com/office/officeart/2005/8/layout/hProcess4"/>
    <dgm:cxn modelId="{2F7DFB9B-4D6F-4FB0-A048-9BDAE1D1BC61}" type="presParOf" srcId="{46BCF578-78A6-42CB-A8C0-247489C3BC14}" destId="{329DB414-D94D-4C23-876F-DD7A23C7B8BD}" srcOrd="1" destOrd="0" presId="urn:microsoft.com/office/officeart/2005/8/layout/hProcess4"/>
    <dgm:cxn modelId="{CE00C3A1-3CBC-44A9-9EE4-94A7A49C9935}" type="presParOf" srcId="{46BCF578-78A6-42CB-A8C0-247489C3BC14}" destId="{A62910AF-76D0-4A4D-BFF6-654B44872845}" srcOrd="2" destOrd="0" presId="urn:microsoft.com/office/officeart/2005/8/layout/hProcess4"/>
    <dgm:cxn modelId="{0C1AC703-1F28-4167-AC1E-00E519F89998}" type="presParOf" srcId="{A62910AF-76D0-4A4D-BFF6-654B44872845}" destId="{EEC5AC03-7F79-4609-BAF8-789A85CE6C22}" srcOrd="0" destOrd="0" presId="urn:microsoft.com/office/officeart/2005/8/layout/hProcess4"/>
    <dgm:cxn modelId="{89E281E2-34B0-40B2-BAA7-81827470C941}" type="presParOf" srcId="{A62910AF-76D0-4A4D-BFF6-654B44872845}" destId="{AB9D7438-BEFE-4995-984A-A38F22C04A96}" srcOrd="1" destOrd="0" presId="urn:microsoft.com/office/officeart/2005/8/layout/hProcess4"/>
    <dgm:cxn modelId="{43A5EFDE-919A-46C6-B13C-3D2D721B5860}" type="presParOf" srcId="{A62910AF-76D0-4A4D-BFF6-654B44872845}" destId="{C1994CF4-14BE-479A-8D2C-E79FF9871DFE}" srcOrd="2" destOrd="0" presId="urn:microsoft.com/office/officeart/2005/8/layout/hProcess4"/>
    <dgm:cxn modelId="{9CE23A53-E1CB-42EE-8275-ADC08E66F2A3}" type="presParOf" srcId="{A62910AF-76D0-4A4D-BFF6-654B44872845}" destId="{C311F057-5F10-4EE9-B57C-052AF3A8ACBE}" srcOrd="3" destOrd="0" presId="urn:microsoft.com/office/officeart/2005/8/layout/hProcess4"/>
    <dgm:cxn modelId="{9F03C510-1424-4F29-BC9A-92538B5E1DF7}" type="presParOf" srcId="{A62910AF-76D0-4A4D-BFF6-654B44872845}" destId="{5DD76A3B-09E1-4031-89B7-B84B594965F2}" srcOrd="4" destOrd="0" presId="urn:microsoft.com/office/officeart/2005/8/layout/hProcess4"/>
    <dgm:cxn modelId="{1A715455-44D4-45E5-9096-201DF7AD3DB1}" type="presParOf" srcId="{46BCF578-78A6-42CB-A8C0-247489C3BC14}" destId="{81B98E45-DF12-4B02-A17D-B47E90B2604C}" srcOrd="3" destOrd="0" presId="urn:microsoft.com/office/officeart/2005/8/layout/hProcess4"/>
    <dgm:cxn modelId="{F25BB9DE-EBA8-4157-BA0B-0E5F0066F24B}" type="presParOf" srcId="{46BCF578-78A6-42CB-A8C0-247489C3BC14}" destId="{48C3282B-0358-42BD-B76A-F5D4B1A35A22}" srcOrd="4" destOrd="0" presId="urn:microsoft.com/office/officeart/2005/8/layout/hProcess4"/>
    <dgm:cxn modelId="{C76B51EE-C0F0-47D4-B1CD-8A8CF0425D7B}" type="presParOf" srcId="{48C3282B-0358-42BD-B76A-F5D4B1A35A22}" destId="{FDE75CB4-3EE0-43BE-A64E-C08D3AB224DD}" srcOrd="0" destOrd="0" presId="urn:microsoft.com/office/officeart/2005/8/layout/hProcess4"/>
    <dgm:cxn modelId="{D4D60D76-39A3-4958-A68A-B59CEB1B0923}" type="presParOf" srcId="{48C3282B-0358-42BD-B76A-F5D4B1A35A22}" destId="{65ED3308-7F68-4362-8C7E-5B219EB547C8}" srcOrd="1" destOrd="0" presId="urn:microsoft.com/office/officeart/2005/8/layout/hProcess4"/>
    <dgm:cxn modelId="{D1277C98-4E8E-44D6-AC1F-1F07A6E22E92}" type="presParOf" srcId="{48C3282B-0358-42BD-B76A-F5D4B1A35A22}" destId="{34124C01-4ED0-43DF-81DF-11AD488A65F4}" srcOrd="2" destOrd="0" presId="urn:microsoft.com/office/officeart/2005/8/layout/hProcess4"/>
    <dgm:cxn modelId="{D6B32249-6ACC-4D54-934C-5D66BE6D3C44}" type="presParOf" srcId="{48C3282B-0358-42BD-B76A-F5D4B1A35A22}" destId="{D93402E7-03FE-40C4-A544-8D4C96C0F651}" srcOrd="3" destOrd="0" presId="urn:microsoft.com/office/officeart/2005/8/layout/hProcess4"/>
    <dgm:cxn modelId="{503FF5E0-8A4E-4A3B-9B12-29DF31AC7AA0}" type="presParOf" srcId="{48C3282B-0358-42BD-B76A-F5D4B1A35A22}" destId="{0E4B4B7A-F314-4A94-8131-8A21529A0BB1}" srcOrd="4" destOrd="0" presId="urn:microsoft.com/office/officeart/2005/8/layout/hProcess4"/>
    <dgm:cxn modelId="{9BEDDF1E-4BBA-45D4-BA34-2F8B177E8242}" type="presParOf" srcId="{46BCF578-78A6-42CB-A8C0-247489C3BC14}" destId="{856CCF93-5C55-4802-9343-3D7E6D6713AC}" srcOrd="5" destOrd="0" presId="urn:microsoft.com/office/officeart/2005/8/layout/hProcess4"/>
    <dgm:cxn modelId="{4AA664F8-D1B0-4C9B-BC7C-656DB289093E}" type="presParOf" srcId="{46BCF578-78A6-42CB-A8C0-247489C3BC14}" destId="{8E2848B6-7227-43F2-84F7-F724D78466D8}" srcOrd="6" destOrd="0" presId="urn:microsoft.com/office/officeart/2005/8/layout/hProcess4"/>
    <dgm:cxn modelId="{48A0F36B-C897-422A-A3C5-D7DD0568D750}" type="presParOf" srcId="{8E2848B6-7227-43F2-84F7-F724D78466D8}" destId="{03C5819A-9E07-42F9-B28A-A60E3871E362}" srcOrd="0" destOrd="0" presId="urn:microsoft.com/office/officeart/2005/8/layout/hProcess4"/>
    <dgm:cxn modelId="{C1855EC4-BBDF-4BF0-99B8-DC536A30C8A9}" type="presParOf" srcId="{8E2848B6-7227-43F2-84F7-F724D78466D8}" destId="{D1427D2A-7585-4174-8684-3F0F35577A4C}" srcOrd="1" destOrd="0" presId="urn:microsoft.com/office/officeart/2005/8/layout/hProcess4"/>
    <dgm:cxn modelId="{CFCDB3A5-6CD2-47A5-824E-142C839C0068}" type="presParOf" srcId="{8E2848B6-7227-43F2-84F7-F724D78466D8}" destId="{0D24592D-7AAF-4E7E-A3E5-F31DE0D28E83}" srcOrd="2" destOrd="0" presId="urn:microsoft.com/office/officeart/2005/8/layout/hProcess4"/>
    <dgm:cxn modelId="{E50F0FDD-B067-4D7D-B512-ED5514DCC746}" type="presParOf" srcId="{8E2848B6-7227-43F2-84F7-F724D78466D8}" destId="{E543E5BA-2B72-445E-B2D5-98FEFB4C5C8E}" srcOrd="3" destOrd="0" presId="urn:microsoft.com/office/officeart/2005/8/layout/hProcess4"/>
    <dgm:cxn modelId="{CCBF7730-F8AB-4DAE-B884-336E9083EF6F}" type="presParOf" srcId="{8E2848B6-7227-43F2-84F7-F724D78466D8}" destId="{71198E21-F89F-4602-AA71-3EA89D1264DA}" srcOrd="4" destOrd="0" presId="urn:microsoft.com/office/officeart/2005/8/layout/hProcess4"/>
    <dgm:cxn modelId="{0C8A0A44-B525-4E10-A8DA-22D70B4BAB35}" type="presParOf" srcId="{46BCF578-78A6-42CB-A8C0-247489C3BC14}" destId="{1A71E485-F2CB-47D3-A28E-D97676C85A33}" srcOrd="7" destOrd="0" presId="urn:microsoft.com/office/officeart/2005/8/layout/hProcess4"/>
    <dgm:cxn modelId="{CB01B6E7-0DD8-413D-A929-A607A485271C}" type="presParOf" srcId="{46BCF578-78A6-42CB-A8C0-247489C3BC14}" destId="{92879DB2-FFC3-4C7D-AE01-B654A9C2A005}" srcOrd="8" destOrd="0" presId="urn:microsoft.com/office/officeart/2005/8/layout/hProcess4"/>
    <dgm:cxn modelId="{9536CAF8-065E-441C-BA85-EAD6E18BE096}" type="presParOf" srcId="{92879DB2-FFC3-4C7D-AE01-B654A9C2A005}" destId="{D6F84CCF-8A7F-4412-847C-B5922155A73C}" srcOrd="0" destOrd="0" presId="urn:microsoft.com/office/officeart/2005/8/layout/hProcess4"/>
    <dgm:cxn modelId="{9CE9678E-8FA4-42BE-8D37-659B32911A01}" type="presParOf" srcId="{92879DB2-FFC3-4C7D-AE01-B654A9C2A005}" destId="{0C1F2AF8-4E8B-446C-92AC-B4A17935F94D}" srcOrd="1" destOrd="0" presId="urn:microsoft.com/office/officeart/2005/8/layout/hProcess4"/>
    <dgm:cxn modelId="{AA979F4C-D61B-43C6-9EB8-5A80D61496F4}" type="presParOf" srcId="{92879DB2-FFC3-4C7D-AE01-B654A9C2A005}" destId="{3CE48AA5-DC8E-44EE-981D-1C34C7E8714D}" srcOrd="2" destOrd="0" presId="urn:microsoft.com/office/officeart/2005/8/layout/hProcess4"/>
    <dgm:cxn modelId="{3A042800-18FB-4DF1-A5D2-C535F09C6923}" type="presParOf" srcId="{92879DB2-FFC3-4C7D-AE01-B654A9C2A005}" destId="{B9EFCAEA-6428-4F08-90AA-5CF4F36620BC}" srcOrd="3" destOrd="0" presId="urn:microsoft.com/office/officeart/2005/8/layout/hProcess4"/>
    <dgm:cxn modelId="{A4B8A3D9-4FB6-41DF-8AD0-672F7B624C9F}" type="presParOf" srcId="{92879DB2-FFC3-4C7D-AE01-B654A9C2A005}" destId="{1D61D55B-87C8-4A01-A879-8BBE51C652C2}" srcOrd="4" destOrd="0" presId="urn:microsoft.com/office/officeart/2005/8/layout/hProcess4"/>
    <dgm:cxn modelId="{DDBE3D7C-B9D5-4D7B-B539-0D1A337CCE75}" type="presParOf" srcId="{46BCF578-78A6-42CB-A8C0-247489C3BC14}" destId="{BE85D81C-9578-4CC5-9609-21F7E364B61E}" srcOrd="9" destOrd="0" presId="urn:microsoft.com/office/officeart/2005/8/layout/hProcess4"/>
    <dgm:cxn modelId="{0A894E16-76F7-4A4E-AEDB-6C8C62BB674A}" type="presParOf" srcId="{46BCF578-78A6-42CB-A8C0-247489C3BC14}" destId="{7193F3F1-AA5A-4531-BA78-1B57BFF55DD6}" srcOrd="10" destOrd="0" presId="urn:microsoft.com/office/officeart/2005/8/layout/hProcess4"/>
    <dgm:cxn modelId="{A0C4917C-5E7F-482B-A15B-1F09352E4EEE}" type="presParOf" srcId="{7193F3F1-AA5A-4531-BA78-1B57BFF55DD6}" destId="{6F0A9D20-4AD6-408B-8945-C517267FB133}" srcOrd="0" destOrd="0" presId="urn:microsoft.com/office/officeart/2005/8/layout/hProcess4"/>
    <dgm:cxn modelId="{2AD98F86-629D-4EC9-BA58-56F4259DB11D}" type="presParOf" srcId="{7193F3F1-AA5A-4531-BA78-1B57BFF55DD6}" destId="{0415D6CA-A0D5-4C66-8393-0B692B3ABA91}" srcOrd="1" destOrd="0" presId="urn:microsoft.com/office/officeart/2005/8/layout/hProcess4"/>
    <dgm:cxn modelId="{5765C3AB-45BC-43B3-BA34-EDE81CAB7AFA}" type="presParOf" srcId="{7193F3F1-AA5A-4531-BA78-1B57BFF55DD6}" destId="{145E7D57-E222-4B71-A536-3B8D221D607A}" srcOrd="2" destOrd="0" presId="urn:microsoft.com/office/officeart/2005/8/layout/hProcess4"/>
    <dgm:cxn modelId="{E30C8382-E778-4E0F-A280-5D40CCC20512}" type="presParOf" srcId="{7193F3F1-AA5A-4531-BA78-1B57BFF55DD6}" destId="{0FB011FC-8C9D-4FB8-86FD-039826950F42}" srcOrd="3" destOrd="0" presId="urn:microsoft.com/office/officeart/2005/8/layout/hProcess4"/>
    <dgm:cxn modelId="{4E79C152-6276-4D63-9DCF-A3A1C40977B3}" type="presParOf" srcId="{7193F3F1-AA5A-4531-BA78-1B57BFF55DD6}" destId="{253EA82E-DF2B-45A7-AE75-FDB257787265}" srcOrd="4" destOrd="0" presId="urn:microsoft.com/office/officeart/2005/8/layout/h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55966D-0E2B-40CF-8F76-EA49CA6B4A4E}" type="doc">
      <dgm:prSet loTypeId="urn:microsoft.com/office/officeart/2005/8/layout/venn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i-FI"/>
        </a:p>
      </dgm:t>
    </dgm:pt>
    <dgm:pt modelId="{0E1F9407-482E-437F-B9DD-E3C51CEC82CC}">
      <dgm:prSet/>
      <dgm:spPr/>
      <dgm:t>
        <a:bodyPr/>
        <a:lstStyle/>
        <a:p>
          <a:r>
            <a:rPr lang="fi-FI" dirty="0"/>
            <a:t>Jatkuva palvelutarpeen arviointi</a:t>
          </a:r>
        </a:p>
      </dgm:t>
    </dgm:pt>
    <dgm:pt modelId="{AED91228-CF50-4376-BEB4-49589FD9CAD1}" type="parTrans" cxnId="{5451F892-7C80-46FE-B440-140F638CF2EF}">
      <dgm:prSet/>
      <dgm:spPr/>
      <dgm:t>
        <a:bodyPr/>
        <a:lstStyle/>
        <a:p>
          <a:endParaRPr lang="fi-FI"/>
        </a:p>
      </dgm:t>
    </dgm:pt>
    <dgm:pt modelId="{F36E01CD-8D51-4B1C-BA2D-EBABD3E12D94}" type="sibTrans" cxnId="{5451F892-7C80-46FE-B440-140F638CF2EF}">
      <dgm:prSet/>
      <dgm:spPr/>
      <dgm:t>
        <a:bodyPr/>
        <a:lstStyle/>
        <a:p>
          <a:endParaRPr lang="fi-FI"/>
        </a:p>
      </dgm:t>
    </dgm:pt>
    <dgm:pt modelId="{EAC0D49E-E338-4D2E-A01A-3E111C0CB366}">
      <dgm:prSet/>
      <dgm:spPr/>
      <dgm:t>
        <a:bodyPr/>
        <a:lstStyle/>
        <a:p>
          <a:r>
            <a:rPr lang="fi-FI"/>
            <a:t>Asiakaskokemus</a:t>
          </a:r>
        </a:p>
      </dgm:t>
    </dgm:pt>
    <dgm:pt modelId="{E5750E2C-43CB-4FBB-B270-56E9AE6C14C4}" type="parTrans" cxnId="{9A1A7517-D070-4DAD-9058-36C715D2A6EC}">
      <dgm:prSet/>
      <dgm:spPr/>
      <dgm:t>
        <a:bodyPr/>
        <a:lstStyle/>
        <a:p>
          <a:endParaRPr lang="fi-FI"/>
        </a:p>
      </dgm:t>
    </dgm:pt>
    <dgm:pt modelId="{CCE2A598-FF9C-4AC1-B532-BC28CB99B0CC}" type="sibTrans" cxnId="{9A1A7517-D070-4DAD-9058-36C715D2A6EC}">
      <dgm:prSet/>
      <dgm:spPr/>
      <dgm:t>
        <a:bodyPr/>
        <a:lstStyle/>
        <a:p>
          <a:endParaRPr lang="fi-FI"/>
        </a:p>
      </dgm:t>
    </dgm:pt>
    <dgm:pt modelId="{359074B4-3FAC-4FDF-BFF1-C4E17684A8B3}">
      <dgm:prSet/>
      <dgm:spPr/>
      <dgm:t>
        <a:bodyPr/>
        <a:lstStyle/>
        <a:p>
          <a:r>
            <a:rPr lang="fi-FI" dirty="0"/>
            <a:t>Kotihoidon ja läheisten havainnot lääkeautomaatin käytön aikana</a:t>
          </a:r>
        </a:p>
      </dgm:t>
    </dgm:pt>
    <dgm:pt modelId="{20A641E7-C342-465C-8A6E-AACDDEF5128B}" type="parTrans" cxnId="{E166DF5A-97C0-4235-9FFB-6C6840059C4D}">
      <dgm:prSet/>
      <dgm:spPr/>
      <dgm:t>
        <a:bodyPr/>
        <a:lstStyle/>
        <a:p>
          <a:endParaRPr lang="fi-FI"/>
        </a:p>
      </dgm:t>
    </dgm:pt>
    <dgm:pt modelId="{121F0539-7FC2-41C4-BBCD-0E520E76B002}" type="sibTrans" cxnId="{E166DF5A-97C0-4235-9FFB-6C6840059C4D}">
      <dgm:prSet/>
      <dgm:spPr/>
      <dgm:t>
        <a:bodyPr/>
        <a:lstStyle/>
        <a:p>
          <a:endParaRPr lang="fi-FI"/>
        </a:p>
      </dgm:t>
    </dgm:pt>
    <dgm:pt modelId="{F748EF5A-4F9D-4D9F-BD33-30BCFB04FD63}">
      <dgm:prSet/>
      <dgm:spPr/>
      <dgm:t>
        <a:bodyPr/>
        <a:lstStyle/>
        <a:p>
          <a:r>
            <a:rPr lang="fi-FI"/>
            <a:t>RAI-tiedon hyödyntäminen</a:t>
          </a:r>
        </a:p>
      </dgm:t>
    </dgm:pt>
    <dgm:pt modelId="{51A8F0E2-DD5B-497A-967A-998AFD234696}" type="parTrans" cxnId="{3B80DB6F-06DE-4B11-B683-22A47638B0D9}">
      <dgm:prSet/>
      <dgm:spPr/>
      <dgm:t>
        <a:bodyPr/>
        <a:lstStyle/>
        <a:p>
          <a:endParaRPr lang="fi-FI"/>
        </a:p>
      </dgm:t>
    </dgm:pt>
    <dgm:pt modelId="{1B14BD68-C9DC-4815-BEC4-27CB5F0B3D80}" type="sibTrans" cxnId="{3B80DB6F-06DE-4B11-B683-22A47638B0D9}">
      <dgm:prSet/>
      <dgm:spPr/>
      <dgm:t>
        <a:bodyPr/>
        <a:lstStyle/>
        <a:p>
          <a:endParaRPr lang="fi-FI"/>
        </a:p>
      </dgm:t>
    </dgm:pt>
    <dgm:pt modelId="{99C63B46-B75F-4D8C-A347-7630DCEA1E7F}">
      <dgm:prSet/>
      <dgm:spPr/>
      <dgm:t>
        <a:bodyPr/>
        <a:lstStyle/>
        <a:p>
          <a:r>
            <a:rPr lang="fi-FI" dirty="0"/>
            <a:t>RAI –arvion laatumoduuli ja lääkeautomaatti-seulonta </a:t>
          </a:r>
          <a:r>
            <a:rPr lang="fi-FI" dirty="0" err="1"/>
            <a:t>Evondos</a:t>
          </a:r>
          <a:endParaRPr lang="fi-FI" dirty="0"/>
        </a:p>
      </dgm:t>
    </dgm:pt>
    <dgm:pt modelId="{5BB29F24-E009-4B6B-B605-631DEFEDC503}" type="parTrans" cxnId="{B5FD206A-91F0-4986-AD8E-4ECB6B071FE4}">
      <dgm:prSet/>
      <dgm:spPr/>
      <dgm:t>
        <a:bodyPr/>
        <a:lstStyle/>
        <a:p>
          <a:endParaRPr lang="fi-FI"/>
        </a:p>
      </dgm:t>
    </dgm:pt>
    <dgm:pt modelId="{25AAC247-7BD4-4C64-8F8A-6CF32F40E351}" type="sibTrans" cxnId="{B5FD206A-91F0-4986-AD8E-4ECB6B071FE4}">
      <dgm:prSet/>
      <dgm:spPr/>
      <dgm:t>
        <a:bodyPr/>
        <a:lstStyle/>
        <a:p>
          <a:endParaRPr lang="fi-FI"/>
        </a:p>
      </dgm:t>
    </dgm:pt>
    <dgm:pt modelId="{95052873-6CF5-40C5-8502-993DF888144B}" type="pres">
      <dgm:prSet presAssocID="{3755966D-0E2B-40CF-8F76-EA49CA6B4A4E}" presName="compositeShape" presStyleCnt="0">
        <dgm:presLayoutVars>
          <dgm:chMax val="7"/>
          <dgm:dir/>
          <dgm:resizeHandles val="exact"/>
        </dgm:presLayoutVars>
      </dgm:prSet>
      <dgm:spPr/>
    </dgm:pt>
    <dgm:pt modelId="{2A8B7872-8B70-4CCA-BF97-4DAE0507FA8D}" type="pres">
      <dgm:prSet presAssocID="{0E1F9407-482E-437F-B9DD-E3C51CEC82CC}" presName="circ1" presStyleLbl="vennNode1" presStyleIdx="0" presStyleCnt="4"/>
      <dgm:spPr/>
    </dgm:pt>
    <dgm:pt modelId="{81D1984D-544D-478A-B157-2A237BA8DABD}" type="pres">
      <dgm:prSet presAssocID="{0E1F9407-482E-437F-B9DD-E3C51CEC82C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B72AC6F-6011-473E-B544-803561987900}" type="pres">
      <dgm:prSet presAssocID="{EAC0D49E-E338-4D2E-A01A-3E111C0CB366}" presName="circ2" presStyleLbl="vennNode1" presStyleIdx="1" presStyleCnt="4"/>
      <dgm:spPr/>
    </dgm:pt>
    <dgm:pt modelId="{5947BDF1-BBA1-4B2B-B627-0ACF86564FBD}" type="pres">
      <dgm:prSet presAssocID="{EAC0D49E-E338-4D2E-A01A-3E111C0CB3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77E7F67-1437-4566-A97B-8C359143D005}" type="pres">
      <dgm:prSet presAssocID="{359074B4-3FAC-4FDF-BFF1-C4E17684A8B3}" presName="circ3" presStyleLbl="vennNode1" presStyleIdx="2" presStyleCnt="4" custScaleY="119708"/>
      <dgm:spPr/>
    </dgm:pt>
    <dgm:pt modelId="{65DF4E14-A544-4CE8-9E84-BA9F80627174}" type="pres">
      <dgm:prSet presAssocID="{359074B4-3FAC-4FDF-BFF1-C4E17684A8B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644398C-7931-43B8-A60A-4CE771CA61F0}" type="pres">
      <dgm:prSet presAssocID="{F748EF5A-4F9D-4D9F-BD33-30BCFB04FD63}" presName="circ4" presStyleLbl="vennNode1" presStyleIdx="3" presStyleCnt="4"/>
      <dgm:spPr/>
    </dgm:pt>
    <dgm:pt modelId="{D4620E65-14D7-426F-B0BA-C8B733CA2563}" type="pres">
      <dgm:prSet presAssocID="{F748EF5A-4F9D-4D9F-BD33-30BCFB04FD6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894A20E-DFD9-420F-BAD2-D888BCC3BF6C}" type="presOf" srcId="{99C63B46-B75F-4D8C-A347-7630DCEA1E7F}" destId="{7644398C-7931-43B8-A60A-4CE771CA61F0}" srcOrd="0" destOrd="1" presId="urn:microsoft.com/office/officeart/2005/8/layout/venn1"/>
    <dgm:cxn modelId="{9A1A7517-D070-4DAD-9058-36C715D2A6EC}" srcId="{3755966D-0E2B-40CF-8F76-EA49CA6B4A4E}" destId="{EAC0D49E-E338-4D2E-A01A-3E111C0CB366}" srcOrd="1" destOrd="0" parTransId="{E5750E2C-43CB-4FBB-B270-56E9AE6C14C4}" sibTransId="{CCE2A598-FF9C-4AC1-B532-BC28CB99B0CC}"/>
    <dgm:cxn modelId="{D7380625-62E0-4635-AFBB-E58865CC1480}" type="presOf" srcId="{359074B4-3FAC-4FDF-BFF1-C4E17684A8B3}" destId="{65DF4E14-A544-4CE8-9E84-BA9F80627174}" srcOrd="1" destOrd="0" presId="urn:microsoft.com/office/officeart/2005/8/layout/venn1"/>
    <dgm:cxn modelId="{FE8E0345-3DE9-49C8-B3EB-19BA5299F2BB}" type="presOf" srcId="{359074B4-3FAC-4FDF-BFF1-C4E17684A8B3}" destId="{177E7F67-1437-4566-A97B-8C359143D005}" srcOrd="0" destOrd="0" presId="urn:microsoft.com/office/officeart/2005/8/layout/venn1"/>
    <dgm:cxn modelId="{B5FD206A-91F0-4986-AD8E-4ECB6B071FE4}" srcId="{F748EF5A-4F9D-4D9F-BD33-30BCFB04FD63}" destId="{99C63B46-B75F-4D8C-A347-7630DCEA1E7F}" srcOrd="0" destOrd="0" parTransId="{5BB29F24-E009-4B6B-B605-631DEFEDC503}" sibTransId="{25AAC247-7BD4-4C64-8F8A-6CF32F40E351}"/>
    <dgm:cxn modelId="{3B80DB6F-06DE-4B11-B683-22A47638B0D9}" srcId="{3755966D-0E2B-40CF-8F76-EA49CA6B4A4E}" destId="{F748EF5A-4F9D-4D9F-BD33-30BCFB04FD63}" srcOrd="3" destOrd="0" parTransId="{51A8F0E2-DD5B-497A-967A-998AFD234696}" sibTransId="{1B14BD68-C9DC-4815-BEC4-27CB5F0B3D80}"/>
    <dgm:cxn modelId="{E166DF5A-97C0-4235-9FFB-6C6840059C4D}" srcId="{3755966D-0E2B-40CF-8F76-EA49CA6B4A4E}" destId="{359074B4-3FAC-4FDF-BFF1-C4E17684A8B3}" srcOrd="2" destOrd="0" parTransId="{20A641E7-C342-465C-8A6E-AACDDEF5128B}" sibTransId="{121F0539-7FC2-41C4-BBCD-0E520E76B002}"/>
    <dgm:cxn modelId="{5451F892-7C80-46FE-B440-140F638CF2EF}" srcId="{3755966D-0E2B-40CF-8F76-EA49CA6B4A4E}" destId="{0E1F9407-482E-437F-B9DD-E3C51CEC82CC}" srcOrd="0" destOrd="0" parTransId="{AED91228-CF50-4376-BEB4-49589FD9CAD1}" sibTransId="{F36E01CD-8D51-4B1C-BA2D-EBABD3E12D94}"/>
    <dgm:cxn modelId="{34710194-421D-44C3-AC53-E8347CC66E1F}" type="presOf" srcId="{EAC0D49E-E338-4D2E-A01A-3E111C0CB366}" destId="{5947BDF1-BBA1-4B2B-B627-0ACF86564FBD}" srcOrd="1" destOrd="0" presId="urn:microsoft.com/office/officeart/2005/8/layout/venn1"/>
    <dgm:cxn modelId="{8E183897-CFF4-46C3-ADC2-9D0720931C07}" type="presOf" srcId="{0E1F9407-482E-437F-B9DD-E3C51CEC82CC}" destId="{2A8B7872-8B70-4CCA-BF97-4DAE0507FA8D}" srcOrd="0" destOrd="0" presId="urn:microsoft.com/office/officeart/2005/8/layout/venn1"/>
    <dgm:cxn modelId="{A0B1DBA2-2767-49EE-91E0-0310361D6DA0}" type="presOf" srcId="{99C63B46-B75F-4D8C-A347-7630DCEA1E7F}" destId="{D4620E65-14D7-426F-B0BA-C8B733CA2563}" srcOrd="1" destOrd="1" presId="urn:microsoft.com/office/officeart/2005/8/layout/venn1"/>
    <dgm:cxn modelId="{E9B079BC-8385-484D-A14D-FBFEE6F27B11}" type="presOf" srcId="{3755966D-0E2B-40CF-8F76-EA49CA6B4A4E}" destId="{95052873-6CF5-40C5-8502-993DF888144B}" srcOrd="0" destOrd="0" presId="urn:microsoft.com/office/officeart/2005/8/layout/venn1"/>
    <dgm:cxn modelId="{891ADEBE-CE11-40CC-A921-205048D77F37}" type="presOf" srcId="{0E1F9407-482E-437F-B9DD-E3C51CEC82CC}" destId="{81D1984D-544D-478A-B157-2A237BA8DABD}" srcOrd="1" destOrd="0" presId="urn:microsoft.com/office/officeart/2005/8/layout/venn1"/>
    <dgm:cxn modelId="{C28CBBD7-0E73-49F7-8C85-48FF5F93C51C}" type="presOf" srcId="{F748EF5A-4F9D-4D9F-BD33-30BCFB04FD63}" destId="{D4620E65-14D7-426F-B0BA-C8B733CA2563}" srcOrd="1" destOrd="0" presId="urn:microsoft.com/office/officeart/2005/8/layout/venn1"/>
    <dgm:cxn modelId="{745D8BDC-98B1-4A68-800E-64DA97B8F617}" type="presOf" srcId="{EAC0D49E-E338-4D2E-A01A-3E111C0CB366}" destId="{4B72AC6F-6011-473E-B544-803561987900}" srcOrd="0" destOrd="0" presId="urn:microsoft.com/office/officeart/2005/8/layout/venn1"/>
    <dgm:cxn modelId="{97CE6EF4-0C3A-4D60-A603-5EE4AE850AB6}" type="presOf" srcId="{F748EF5A-4F9D-4D9F-BD33-30BCFB04FD63}" destId="{7644398C-7931-43B8-A60A-4CE771CA61F0}" srcOrd="0" destOrd="0" presId="urn:microsoft.com/office/officeart/2005/8/layout/venn1"/>
    <dgm:cxn modelId="{71C0D381-80A7-4BE0-8CCE-340891C0792B}" type="presParOf" srcId="{95052873-6CF5-40C5-8502-993DF888144B}" destId="{2A8B7872-8B70-4CCA-BF97-4DAE0507FA8D}" srcOrd="0" destOrd="0" presId="urn:microsoft.com/office/officeart/2005/8/layout/venn1"/>
    <dgm:cxn modelId="{14304FA9-04F9-4EC6-B7AB-E1A2D4EFF152}" type="presParOf" srcId="{95052873-6CF5-40C5-8502-993DF888144B}" destId="{81D1984D-544D-478A-B157-2A237BA8DABD}" srcOrd="1" destOrd="0" presId="urn:microsoft.com/office/officeart/2005/8/layout/venn1"/>
    <dgm:cxn modelId="{721D5A83-B6DC-48B3-8A14-D48A3D75B728}" type="presParOf" srcId="{95052873-6CF5-40C5-8502-993DF888144B}" destId="{4B72AC6F-6011-473E-B544-803561987900}" srcOrd="2" destOrd="0" presId="urn:microsoft.com/office/officeart/2005/8/layout/venn1"/>
    <dgm:cxn modelId="{CA63C5F5-83BD-41E7-B660-5B2264E4EA0E}" type="presParOf" srcId="{95052873-6CF5-40C5-8502-993DF888144B}" destId="{5947BDF1-BBA1-4B2B-B627-0ACF86564FBD}" srcOrd="3" destOrd="0" presId="urn:microsoft.com/office/officeart/2005/8/layout/venn1"/>
    <dgm:cxn modelId="{AF708A2D-83CE-4716-9C84-0B991A5AFBAC}" type="presParOf" srcId="{95052873-6CF5-40C5-8502-993DF888144B}" destId="{177E7F67-1437-4566-A97B-8C359143D005}" srcOrd="4" destOrd="0" presId="urn:microsoft.com/office/officeart/2005/8/layout/venn1"/>
    <dgm:cxn modelId="{26322B3A-129D-4BEE-B066-66DE43FA27E2}" type="presParOf" srcId="{95052873-6CF5-40C5-8502-993DF888144B}" destId="{65DF4E14-A544-4CE8-9E84-BA9F80627174}" srcOrd="5" destOrd="0" presId="urn:microsoft.com/office/officeart/2005/8/layout/venn1"/>
    <dgm:cxn modelId="{0DA51EDC-1BCA-4249-ABD3-01BAC5C2F61D}" type="presParOf" srcId="{95052873-6CF5-40C5-8502-993DF888144B}" destId="{7644398C-7931-43B8-A60A-4CE771CA61F0}" srcOrd="6" destOrd="0" presId="urn:microsoft.com/office/officeart/2005/8/layout/venn1"/>
    <dgm:cxn modelId="{48CDFD55-2060-4951-8AA2-79330BF1B7E0}" type="presParOf" srcId="{95052873-6CF5-40C5-8502-993DF888144B}" destId="{D4620E65-14D7-426F-B0BA-C8B733CA2563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F48667-F386-4ABD-9E4B-490CF24D6976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B117B67-2D41-4BBF-8FE0-D94E6DB5BCB6}">
      <dgm:prSet/>
      <dgm:spPr/>
      <dgm:t>
        <a:bodyPr/>
        <a:lstStyle/>
        <a:p>
          <a:r>
            <a:rPr lang="fi-FI"/>
            <a:t>Monikanavainen ja saavutettava tieto osana ohjausta</a:t>
          </a:r>
          <a:endParaRPr lang="en-US"/>
        </a:p>
      </dgm:t>
    </dgm:pt>
    <dgm:pt modelId="{5AD1BB41-3D35-48E6-ACF9-7DABA416D773}" type="parTrans" cxnId="{4AF06530-B5FD-44C4-A001-1C4069F332EE}">
      <dgm:prSet/>
      <dgm:spPr/>
      <dgm:t>
        <a:bodyPr/>
        <a:lstStyle/>
        <a:p>
          <a:endParaRPr lang="en-US"/>
        </a:p>
      </dgm:t>
    </dgm:pt>
    <dgm:pt modelId="{1A642AFA-11B8-4A61-9B29-72AE0EC3B95D}" type="sibTrans" cxnId="{4AF06530-B5FD-44C4-A001-1C4069F332EE}">
      <dgm:prSet/>
      <dgm:spPr/>
      <dgm:t>
        <a:bodyPr/>
        <a:lstStyle/>
        <a:p>
          <a:endParaRPr lang="en-US"/>
        </a:p>
      </dgm:t>
    </dgm:pt>
    <dgm:pt modelId="{E610B014-E121-4A1B-9C1E-3CDD56E51A5A}">
      <dgm:prSet/>
      <dgm:spPr/>
      <dgm:t>
        <a:bodyPr/>
        <a:lstStyle/>
        <a:p>
          <a:r>
            <a:rPr lang="fi-FI"/>
            <a:t>Selkeästi puhuttu</a:t>
          </a:r>
          <a:endParaRPr lang="en-US"/>
        </a:p>
      </dgm:t>
    </dgm:pt>
    <dgm:pt modelId="{05B3E010-5DB9-4C11-8B99-88AED8566795}" type="parTrans" cxnId="{C753FD48-B068-4A49-A32F-7B5904BB2EFF}">
      <dgm:prSet/>
      <dgm:spPr/>
      <dgm:t>
        <a:bodyPr/>
        <a:lstStyle/>
        <a:p>
          <a:endParaRPr lang="en-US"/>
        </a:p>
      </dgm:t>
    </dgm:pt>
    <dgm:pt modelId="{AE04E617-C181-4E6A-B57C-13C6D0C7EAE9}" type="sibTrans" cxnId="{C753FD48-B068-4A49-A32F-7B5904BB2EFF}">
      <dgm:prSet/>
      <dgm:spPr/>
      <dgm:t>
        <a:bodyPr/>
        <a:lstStyle/>
        <a:p>
          <a:endParaRPr lang="en-US"/>
        </a:p>
      </dgm:t>
    </dgm:pt>
    <dgm:pt modelId="{2F1D7EC3-32FC-4F75-87FB-B1AEAA85BCC2}">
      <dgm:prSet/>
      <dgm:spPr/>
      <dgm:t>
        <a:bodyPr/>
        <a:lstStyle/>
        <a:p>
          <a:r>
            <a:rPr lang="fi-FI"/>
            <a:t>Lyhyt kirjallinen materiaali</a:t>
          </a:r>
          <a:endParaRPr lang="en-US"/>
        </a:p>
      </dgm:t>
    </dgm:pt>
    <dgm:pt modelId="{A6F2758C-D4B0-4613-83EE-A147371162E1}" type="parTrans" cxnId="{EF6B7E49-9050-4526-B190-D34D37E74745}">
      <dgm:prSet/>
      <dgm:spPr/>
      <dgm:t>
        <a:bodyPr/>
        <a:lstStyle/>
        <a:p>
          <a:endParaRPr lang="en-US"/>
        </a:p>
      </dgm:t>
    </dgm:pt>
    <dgm:pt modelId="{C27A7FA6-789A-4DFE-93C6-766F9713C5BB}" type="sibTrans" cxnId="{EF6B7E49-9050-4526-B190-D34D37E74745}">
      <dgm:prSet/>
      <dgm:spPr/>
      <dgm:t>
        <a:bodyPr/>
        <a:lstStyle/>
        <a:p>
          <a:endParaRPr lang="en-US"/>
        </a:p>
      </dgm:t>
    </dgm:pt>
    <dgm:pt modelId="{BC09C2D8-9C3D-4401-9708-76EDFBEDFB8A}">
      <dgm:prSet/>
      <dgm:spPr/>
      <dgm:t>
        <a:bodyPr/>
        <a:lstStyle/>
        <a:p>
          <a:r>
            <a:rPr lang="fi-FI"/>
            <a:t>Videot esimerkiksi hyvinvointialueen internetsivuilla</a:t>
          </a:r>
          <a:endParaRPr lang="en-US"/>
        </a:p>
      </dgm:t>
    </dgm:pt>
    <dgm:pt modelId="{A47BE577-A9E5-4B3B-861D-609C8E9B49F2}" type="parTrans" cxnId="{D57EA76D-103F-4BA0-B692-A776FF93B009}">
      <dgm:prSet/>
      <dgm:spPr/>
      <dgm:t>
        <a:bodyPr/>
        <a:lstStyle/>
        <a:p>
          <a:endParaRPr lang="en-US"/>
        </a:p>
      </dgm:t>
    </dgm:pt>
    <dgm:pt modelId="{DF11B031-FB5E-477B-9EDA-63F47A1B8CF8}" type="sibTrans" cxnId="{D57EA76D-103F-4BA0-B692-A776FF93B009}">
      <dgm:prSet/>
      <dgm:spPr/>
      <dgm:t>
        <a:bodyPr/>
        <a:lstStyle/>
        <a:p>
          <a:endParaRPr lang="en-US"/>
        </a:p>
      </dgm:t>
    </dgm:pt>
    <dgm:pt modelId="{5D749826-9BB0-45FF-B9DF-56BA45F09756}">
      <dgm:prSet/>
      <dgm:spPr/>
      <dgm:t>
        <a:bodyPr/>
        <a:lstStyle/>
        <a:p>
          <a:r>
            <a:rPr lang="fi-FI" b="0" i="0" dirty="0"/>
            <a:t>Asiakas saa riittävän tuen ja opastuksen käyttöönoton yhteydessä.</a:t>
          </a:r>
        </a:p>
        <a:p>
          <a:r>
            <a:rPr lang="fi-FI" b="0" i="0" dirty="0"/>
            <a:t>Läheinen ohjataan ja opastetaan käyttöön myös, mikäli hän osallistuu lääkehoidon toteuttamiseen.</a:t>
          </a:r>
          <a:endParaRPr lang="en-US" dirty="0"/>
        </a:p>
      </dgm:t>
    </dgm:pt>
    <dgm:pt modelId="{3F5EC47A-A6B1-4D90-9509-573083496E4E}" type="parTrans" cxnId="{CCEFAEA1-B973-49B0-AAA8-2A745646E8B9}">
      <dgm:prSet/>
      <dgm:spPr/>
      <dgm:t>
        <a:bodyPr/>
        <a:lstStyle/>
        <a:p>
          <a:endParaRPr lang="en-US"/>
        </a:p>
      </dgm:t>
    </dgm:pt>
    <dgm:pt modelId="{C8F974CB-6214-43BE-95DF-546CF24C2473}" type="sibTrans" cxnId="{CCEFAEA1-B973-49B0-AAA8-2A745646E8B9}">
      <dgm:prSet/>
      <dgm:spPr/>
      <dgm:t>
        <a:bodyPr/>
        <a:lstStyle/>
        <a:p>
          <a:endParaRPr lang="en-US"/>
        </a:p>
      </dgm:t>
    </dgm:pt>
    <dgm:pt modelId="{05515FDD-FCAA-4A55-8808-7508ED29A7FB}">
      <dgm:prSet/>
      <dgm:spPr/>
      <dgm:t>
        <a:bodyPr/>
        <a:lstStyle/>
        <a:p>
          <a:r>
            <a:rPr lang="fi-FI" b="0" i="0"/>
            <a:t>Asiakas voi helposti kieltäytyä uudesta palvelusta, jos sitä tarjoaa hänelle tuntematon henkilö. </a:t>
          </a:r>
          <a:endParaRPr lang="en-US"/>
        </a:p>
      </dgm:t>
    </dgm:pt>
    <dgm:pt modelId="{BB32DA41-F118-4A69-B3F0-5CAAF01ACF27}" type="parTrans" cxnId="{56EBF0BC-E26D-4865-8E84-56381292BAC5}">
      <dgm:prSet/>
      <dgm:spPr/>
      <dgm:t>
        <a:bodyPr/>
        <a:lstStyle/>
        <a:p>
          <a:endParaRPr lang="en-US"/>
        </a:p>
      </dgm:t>
    </dgm:pt>
    <dgm:pt modelId="{ED09EF2C-57D3-4467-8056-7BB0C28F7918}" type="sibTrans" cxnId="{56EBF0BC-E26D-4865-8E84-56381292BAC5}">
      <dgm:prSet/>
      <dgm:spPr/>
      <dgm:t>
        <a:bodyPr/>
        <a:lstStyle/>
        <a:p>
          <a:endParaRPr lang="en-US"/>
        </a:p>
      </dgm:t>
    </dgm:pt>
    <dgm:pt modelId="{14C51132-7E79-45CE-A28C-8D97855BFC44}">
      <dgm:prSet/>
      <dgm:spPr/>
      <dgm:t>
        <a:bodyPr/>
        <a:lstStyle/>
        <a:p>
          <a:r>
            <a:rPr lang="fi-FI" b="0" i="0"/>
            <a:t>Asiakkaan omahoitajan on helpompi saada myönteinen suhtautumien uuden palvelun käyttöön ottamiseen ja kokeiluun.</a:t>
          </a:r>
          <a:endParaRPr lang="en-US"/>
        </a:p>
      </dgm:t>
    </dgm:pt>
    <dgm:pt modelId="{EC60428C-1C7B-4995-BB07-34ED14A3FA0C}" type="parTrans" cxnId="{A47C3FD7-D2E5-475A-B472-D5326959F942}">
      <dgm:prSet/>
      <dgm:spPr/>
      <dgm:t>
        <a:bodyPr/>
        <a:lstStyle/>
        <a:p>
          <a:endParaRPr lang="en-US"/>
        </a:p>
      </dgm:t>
    </dgm:pt>
    <dgm:pt modelId="{56B253D1-F70E-404C-A3DF-B1F216737D23}" type="sibTrans" cxnId="{A47C3FD7-D2E5-475A-B472-D5326959F942}">
      <dgm:prSet/>
      <dgm:spPr/>
      <dgm:t>
        <a:bodyPr/>
        <a:lstStyle/>
        <a:p>
          <a:endParaRPr lang="en-US"/>
        </a:p>
      </dgm:t>
    </dgm:pt>
    <dgm:pt modelId="{C6139949-74A9-48C3-8625-B1FA099E5A66}" type="pres">
      <dgm:prSet presAssocID="{B3F48667-F386-4ABD-9E4B-490CF24D6976}" presName="matrix" presStyleCnt="0">
        <dgm:presLayoutVars>
          <dgm:chMax val="1"/>
          <dgm:dir/>
          <dgm:resizeHandles val="exact"/>
        </dgm:presLayoutVars>
      </dgm:prSet>
      <dgm:spPr/>
    </dgm:pt>
    <dgm:pt modelId="{C6EA4322-D86B-4377-B88B-E7B0DE46AEB0}" type="pres">
      <dgm:prSet presAssocID="{B3F48667-F386-4ABD-9E4B-490CF24D6976}" presName="diamond" presStyleLbl="bgShp" presStyleIdx="0" presStyleCnt="1"/>
      <dgm:spPr/>
    </dgm:pt>
    <dgm:pt modelId="{E843909A-9E88-4120-87C4-817255823362}" type="pres">
      <dgm:prSet presAssocID="{B3F48667-F386-4ABD-9E4B-490CF24D697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A630FFE-1BD4-471E-B982-C6BB27B3757B}" type="pres">
      <dgm:prSet presAssocID="{B3F48667-F386-4ABD-9E4B-490CF24D697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A2DD73B-8462-4C6D-B5AD-9EB9289BC4F9}" type="pres">
      <dgm:prSet presAssocID="{B3F48667-F386-4ABD-9E4B-490CF24D697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A0CF502-E1C2-407E-ACE5-6A98277497D0}" type="pres">
      <dgm:prSet presAssocID="{B3F48667-F386-4ABD-9E4B-490CF24D697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D03D016-CF41-4011-A5AC-3EFF31DC8033}" type="presOf" srcId="{E610B014-E121-4A1B-9C1E-3CDD56E51A5A}" destId="{E843909A-9E88-4120-87C4-817255823362}" srcOrd="0" destOrd="1" presId="urn:microsoft.com/office/officeart/2005/8/layout/matrix3"/>
    <dgm:cxn modelId="{4AF06530-B5FD-44C4-A001-1C4069F332EE}" srcId="{B3F48667-F386-4ABD-9E4B-490CF24D6976}" destId="{EB117B67-2D41-4BBF-8FE0-D94E6DB5BCB6}" srcOrd="0" destOrd="0" parTransId="{5AD1BB41-3D35-48E6-ACF9-7DABA416D773}" sibTransId="{1A642AFA-11B8-4A61-9B29-72AE0EC3B95D}"/>
    <dgm:cxn modelId="{2ACC983A-C67D-4F7A-9279-233CD957AA71}" type="presOf" srcId="{05515FDD-FCAA-4A55-8808-7508ED29A7FB}" destId="{3A2DD73B-8462-4C6D-B5AD-9EB9289BC4F9}" srcOrd="0" destOrd="0" presId="urn:microsoft.com/office/officeart/2005/8/layout/matrix3"/>
    <dgm:cxn modelId="{C753FD48-B068-4A49-A32F-7B5904BB2EFF}" srcId="{EB117B67-2D41-4BBF-8FE0-D94E6DB5BCB6}" destId="{E610B014-E121-4A1B-9C1E-3CDD56E51A5A}" srcOrd="0" destOrd="0" parTransId="{05B3E010-5DB9-4C11-8B99-88AED8566795}" sibTransId="{AE04E617-C181-4E6A-B57C-13C6D0C7EAE9}"/>
    <dgm:cxn modelId="{EF6B7E49-9050-4526-B190-D34D37E74745}" srcId="{EB117B67-2D41-4BBF-8FE0-D94E6DB5BCB6}" destId="{2F1D7EC3-32FC-4F75-87FB-B1AEAA85BCC2}" srcOrd="1" destOrd="0" parTransId="{A6F2758C-D4B0-4613-83EE-A147371162E1}" sibTransId="{C27A7FA6-789A-4DFE-93C6-766F9713C5BB}"/>
    <dgm:cxn modelId="{D57EA76D-103F-4BA0-B692-A776FF93B009}" srcId="{EB117B67-2D41-4BBF-8FE0-D94E6DB5BCB6}" destId="{BC09C2D8-9C3D-4401-9708-76EDFBEDFB8A}" srcOrd="2" destOrd="0" parTransId="{A47BE577-A9E5-4B3B-861D-609C8E9B49F2}" sibTransId="{DF11B031-FB5E-477B-9EDA-63F47A1B8CF8}"/>
    <dgm:cxn modelId="{D1F17473-191D-4A15-B529-9DD65D399601}" type="presOf" srcId="{14C51132-7E79-45CE-A28C-8D97855BFC44}" destId="{EA0CF502-E1C2-407E-ACE5-6A98277497D0}" srcOrd="0" destOrd="0" presId="urn:microsoft.com/office/officeart/2005/8/layout/matrix3"/>
    <dgm:cxn modelId="{5C95057E-387B-4693-A684-41D6F7A7DEDF}" type="presOf" srcId="{BC09C2D8-9C3D-4401-9708-76EDFBEDFB8A}" destId="{E843909A-9E88-4120-87C4-817255823362}" srcOrd="0" destOrd="3" presId="urn:microsoft.com/office/officeart/2005/8/layout/matrix3"/>
    <dgm:cxn modelId="{CCEFAEA1-B973-49B0-AAA8-2A745646E8B9}" srcId="{B3F48667-F386-4ABD-9E4B-490CF24D6976}" destId="{5D749826-9BB0-45FF-B9DF-56BA45F09756}" srcOrd="1" destOrd="0" parTransId="{3F5EC47A-A6B1-4D90-9509-573083496E4E}" sibTransId="{C8F974CB-6214-43BE-95DF-546CF24C2473}"/>
    <dgm:cxn modelId="{5B7AFDAE-5C84-4A8E-AA35-E7A889A3969E}" type="presOf" srcId="{5D749826-9BB0-45FF-B9DF-56BA45F09756}" destId="{EA630FFE-1BD4-471E-B982-C6BB27B3757B}" srcOrd="0" destOrd="0" presId="urn:microsoft.com/office/officeart/2005/8/layout/matrix3"/>
    <dgm:cxn modelId="{C3FBFAB8-AB9C-4959-B699-F2C351EDCCD1}" type="presOf" srcId="{EB117B67-2D41-4BBF-8FE0-D94E6DB5BCB6}" destId="{E843909A-9E88-4120-87C4-817255823362}" srcOrd="0" destOrd="0" presId="urn:microsoft.com/office/officeart/2005/8/layout/matrix3"/>
    <dgm:cxn modelId="{56EBF0BC-E26D-4865-8E84-56381292BAC5}" srcId="{B3F48667-F386-4ABD-9E4B-490CF24D6976}" destId="{05515FDD-FCAA-4A55-8808-7508ED29A7FB}" srcOrd="2" destOrd="0" parTransId="{BB32DA41-F118-4A69-B3F0-5CAAF01ACF27}" sibTransId="{ED09EF2C-57D3-4467-8056-7BB0C28F7918}"/>
    <dgm:cxn modelId="{E8781DCF-2DEA-480A-9D01-44BEECE29CCA}" type="presOf" srcId="{2F1D7EC3-32FC-4F75-87FB-B1AEAA85BCC2}" destId="{E843909A-9E88-4120-87C4-817255823362}" srcOrd="0" destOrd="2" presId="urn:microsoft.com/office/officeart/2005/8/layout/matrix3"/>
    <dgm:cxn modelId="{A47C3FD7-D2E5-475A-B472-D5326959F942}" srcId="{B3F48667-F386-4ABD-9E4B-490CF24D6976}" destId="{14C51132-7E79-45CE-A28C-8D97855BFC44}" srcOrd="3" destOrd="0" parTransId="{EC60428C-1C7B-4995-BB07-34ED14A3FA0C}" sibTransId="{56B253D1-F70E-404C-A3DF-B1F216737D23}"/>
    <dgm:cxn modelId="{0FCB83D9-628E-4635-8CDC-2E266EB6E47B}" type="presOf" srcId="{B3F48667-F386-4ABD-9E4B-490CF24D6976}" destId="{C6139949-74A9-48C3-8625-B1FA099E5A66}" srcOrd="0" destOrd="0" presId="urn:microsoft.com/office/officeart/2005/8/layout/matrix3"/>
    <dgm:cxn modelId="{A904FB0C-50DA-40AC-A7C0-56F644A3BCB6}" type="presParOf" srcId="{C6139949-74A9-48C3-8625-B1FA099E5A66}" destId="{C6EA4322-D86B-4377-B88B-E7B0DE46AEB0}" srcOrd="0" destOrd="0" presId="urn:microsoft.com/office/officeart/2005/8/layout/matrix3"/>
    <dgm:cxn modelId="{E01B726D-1662-4C2F-A8FA-376F2914437C}" type="presParOf" srcId="{C6139949-74A9-48C3-8625-B1FA099E5A66}" destId="{E843909A-9E88-4120-87C4-817255823362}" srcOrd="1" destOrd="0" presId="urn:microsoft.com/office/officeart/2005/8/layout/matrix3"/>
    <dgm:cxn modelId="{FB311798-8938-4B5D-86C3-D88A75AEBA87}" type="presParOf" srcId="{C6139949-74A9-48C3-8625-B1FA099E5A66}" destId="{EA630FFE-1BD4-471E-B982-C6BB27B3757B}" srcOrd="2" destOrd="0" presId="urn:microsoft.com/office/officeart/2005/8/layout/matrix3"/>
    <dgm:cxn modelId="{B70FF561-6D17-4BA2-9A36-892868F1FF95}" type="presParOf" srcId="{C6139949-74A9-48C3-8625-B1FA099E5A66}" destId="{3A2DD73B-8462-4C6D-B5AD-9EB9289BC4F9}" srcOrd="3" destOrd="0" presId="urn:microsoft.com/office/officeart/2005/8/layout/matrix3"/>
    <dgm:cxn modelId="{739986CE-A212-4F7E-B7E9-C20968063374}" type="presParOf" srcId="{C6139949-74A9-48C3-8625-B1FA099E5A66}" destId="{EA0CF502-E1C2-407E-ACE5-6A98277497D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81A226-D668-40C7-AF58-EAF952B961C7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5548362-E859-4459-8D60-67149A165A23}">
      <dgm:prSet/>
      <dgm:spPr/>
      <dgm:t>
        <a:bodyPr/>
        <a:lstStyle/>
        <a:p>
          <a:r>
            <a:rPr lang="fi-FI" b="0" i="0"/>
            <a:t>Kotihoidon </a:t>
          </a:r>
          <a:r>
            <a:rPr lang="fi-FI"/>
            <a:t>työyhteisössä </a:t>
          </a:r>
          <a:r>
            <a:rPr lang="fi-FI" b="0" i="0"/>
            <a:t>tulee olla tukea käytettävissä, jotta positiivinen suhtautuminen etähoivaan olisi mahdollista. </a:t>
          </a:r>
          <a:endParaRPr lang="en-US"/>
        </a:p>
      </dgm:t>
    </dgm:pt>
    <dgm:pt modelId="{600FE170-69C4-478B-9628-5986DA37B2E5}" type="parTrans" cxnId="{8F35F87B-9D70-46D4-8473-43529EEA15F9}">
      <dgm:prSet/>
      <dgm:spPr/>
      <dgm:t>
        <a:bodyPr/>
        <a:lstStyle/>
        <a:p>
          <a:endParaRPr lang="en-US"/>
        </a:p>
      </dgm:t>
    </dgm:pt>
    <dgm:pt modelId="{6BEDC4BB-E252-40D0-A9E3-1AAA679857A0}" type="sibTrans" cxnId="{8F35F87B-9D70-46D4-8473-43529EEA15F9}">
      <dgm:prSet/>
      <dgm:spPr/>
      <dgm:t>
        <a:bodyPr/>
        <a:lstStyle/>
        <a:p>
          <a:endParaRPr lang="en-US"/>
        </a:p>
      </dgm:t>
    </dgm:pt>
    <dgm:pt modelId="{77104C8A-17BE-4665-BB16-BD8AD9DCD6A5}">
      <dgm:prSet/>
      <dgm:spPr/>
      <dgm:t>
        <a:bodyPr/>
        <a:lstStyle/>
        <a:p>
          <a:r>
            <a:rPr lang="fi-FI" b="0" i="0" dirty="0"/>
            <a:t>Oleellista on huomioida myös työntekijöiden erilaiset valmiudet muutoksien omaksumisessa.</a:t>
          </a:r>
          <a:endParaRPr lang="en-US" dirty="0"/>
        </a:p>
      </dgm:t>
    </dgm:pt>
    <dgm:pt modelId="{8F26310A-200A-4940-9F5A-E2DC8D3B5B4F}" type="parTrans" cxnId="{CBD9E765-8CF6-4B98-8AAB-D5CCFB163953}">
      <dgm:prSet/>
      <dgm:spPr/>
      <dgm:t>
        <a:bodyPr/>
        <a:lstStyle/>
        <a:p>
          <a:endParaRPr lang="en-US"/>
        </a:p>
      </dgm:t>
    </dgm:pt>
    <dgm:pt modelId="{745A3495-E2D6-40C0-A84E-EA3146AC847A}" type="sibTrans" cxnId="{CBD9E765-8CF6-4B98-8AAB-D5CCFB163953}">
      <dgm:prSet/>
      <dgm:spPr/>
      <dgm:t>
        <a:bodyPr/>
        <a:lstStyle/>
        <a:p>
          <a:endParaRPr lang="en-US"/>
        </a:p>
      </dgm:t>
    </dgm:pt>
    <dgm:pt modelId="{37400C1C-6A30-461C-9378-18EB6F8FA859}">
      <dgm:prSet/>
      <dgm:spPr/>
      <dgm:t>
        <a:bodyPr/>
        <a:lstStyle/>
        <a:p>
          <a:r>
            <a:rPr lang="fi-FI" dirty="0"/>
            <a:t>Tuki kotihoidolle  lääkeautomaatin käyttöönotossa ja käytön ongelmissa:</a:t>
          </a:r>
          <a:endParaRPr lang="en-US" dirty="0"/>
        </a:p>
      </dgm:t>
    </dgm:pt>
    <dgm:pt modelId="{8CD37831-EF13-46A5-ADCC-01C560F4FDC1}" type="parTrans" cxnId="{D0F15046-2043-4E77-97C1-C3E49C84692F}">
      <dgm:prSet/>
      <dgm:spPr/>
      <dgm:t>
        <a:bodyPr/>
        <a:lstStyle/>
        <a:p>
          <a:endParaRPr lang="en-US"/>
        </a:p>
      </dgm:t>
    </dgm:pt>
    <dgm:pt modelId="{8060BE9A-E1D2-4B19-9B9B-A82C2E7B9C3D}" type="sibTrans" cxnId="{D0F15046-2043-4E77-97C1-C3E49C84692F}">
      <dgm:prSet/>
      <dgm:spPr/>
      <dgm:t>
        <a:bodyPr/>
        <a:lstStyle/>
        <a:p>
          <a:endParaRPr lang="en-US"/>
        </a:p>
      </dgm:t>
    </dgm:pt>
    <dgm:pt modelId="{BC2D0EE5-2E3F-400F-9AED-C43A56454BCA}">
      <dgm:prSet/>
      <dgm:spPr/>
      <dgm:t>
        <a:bodyPr/>
        <a:lstStyle/>
        <a:p>
          <a:r>
            <a:rPr lang="fi-FI" b="0" i="0" dirty="0" err="1"/>
            <a:t>Evondos</a:t>
          </a:r>
          <a:r>
            <a:rPr lang="fi-FI" b="0" i="0" dirty="0"/>
            <a:t> lääkeautomaatti vastuuhoitaja  kotihoidon lähipalvelu alueella</a:t>
          </a:r>
          <a:r>
            <a:rPr lang="fi-FI" dirty="0"/>
            <a:t> tukee käyttöönotossa</a:t>
          </a:r>
          <a:endParaRPr lang="en-US" dirty="0"/>
        </a:p>
      </dgm:t>
    </dgm:pt>
    <dgm:pt modelId="{CDD6F7DF-6DC6-4C34-B8FA-2CE2A2704B45}" type="parTrans" cxnId="{14D491DB-8373-4315-B512-870FE94FE0EC}">
      <dgm:prSet/>
      <dgm:spPr/>
      <dgm:t>
        <a:bodyPr/>
        <a:lstStyle/>
        <a:p>
          <a:endParaRPr lang="en-US"/>
        </a:p>
      </dgm:t>
    </dgm:pt>
    <dgm:pt modelId="{4E880FF2-B191-421C-8D6F-D5AE522F3469}" type="sibTrans" cxnId="{14D491DB-8373-4315-B512-870FE94FE0EC}">
      <dgm:prSet/>
      <dgm:spPr/>
      <dgm:t>
        <a:bodyPr/>
        <a:lstStyle/>
        <a:p>
          <a:endParaRPr lang="en-US"/>
        </a:p>
      </dgm:t>
    </dgm:pt>
    <dgm:pt modelId="{ADF6B9E2-D5BD-4D2C-BEC5-51B3F06DDEE2}">
      <dgm:prSet/>
      <dgm:spPr/>
      <dgm:t>
        <a:bodyPr/>
        <a:lstStyle/>
        <a:p>
          <a:r>
            <a:rPr lang="fi-FI"/>
            <a:t>Koulutus</a:t>
          </a:r>
          <a:endParaRPr lang="en-US"/>
        </a:p>
      </dgm:t>
    </dgm:pt>
    <dgm:pt modelId="{DF57697D-1FAA-4B9C-8084-7FEF5C762B17}" type="parTrans" cxnId="{4A5AA60B-311B-4867-8E6E-69872DC4E700}">
      <dgm:prSet/>
      <dgm:spPr/>
      <dgm:t>
        <a:bodyPr/>
        <a:lstStyle/>
        <a:p>
          <a:endParaRPr lang="en-US"/>
        </a:p>
      </dgm:t>
    </dgm:pt>
    <dgm:pt modelId="{B36AE798-27C6-4B41-BF60-1E57366BF52C}" type="sibTrans" cxnId="{4A5AA60B-311B-4867-8E6E-69872DC4E700}">
      <dgm:prSet/>
      <dgm:spPr/>
      <dgm:t>
        <a:bodyPr/>
        <a:lstStyle/>
        <a:p>
          <a:endParaRPr lang="en-US"/>
        </a:p>
      </dgm:t>
    </dgm:pt>
    <dgm:pt modelId="{EC7E9D58-92D8-4370-96F7-771601EC33D2}">
      <dgm:prSet/>
      <dgm:spPr/>
      <dgm:t>
        <a:bodyPr/>
        <a:lstStyle/>
        <a:p>
          <a:r>
            <a:rPr lang="fi-FI" b="0" i="0" dirty="0"/>
            <a:t>Uusien hoitajien perehdytyksessä on apuna </a:t>
          </a:r>
          <a:r>
            <a:rPr lang="fi-FI" b="0" i="0" dirty="0" err="1"/>
            <a:t>Evondoksen</a:t>
          </a:r>
          <a:r>
            <a:rPr lang="fi-FI" b="0" i="0" dirty="0"/>
            <a:t> verkkokoulutuskanta.</a:t>
          </a:r>
          <a:endParaRPr lang="en-US" dirty="0"/>
        </a:p>
      </dgm:t>
    </dgm:pt>
    <dgm:pt modelId="{141BFB59-99C3-44D3-9459-D6BCD4D9073F}" type="parTrans" cxnId="{4878FC9B-3648-4F67-BA79-3E017C387DDB}">
      <dgm:prSet/>
      <dgm:spPr/>
      <dgm:t>
        <a:bodyPr/>
        <a:lstStyle/>
        <a:p>
          <a:endParaRPr lang="en-US"/>
        </a:p>
      </dgm:t>
    </dgm:pt>
    <dgm:pt modelId="{16009AAF-4803-4DFB-BF9A-79E5D628B86B}" type="sibTrans" cxnId="{4878FC9B-3648-4F67-BA79-3E017C387DDB}">
      <dgm:prSet/>
      <dgm:spPr/>
      <dgm:t>
        <a:bodyPr/>
        <a:lstStyle/>
        <a:p>
          <a:endParaRPr lang="en-US"/>
        </a:p>
      </dgm:t>
    </dgm:pt>
    <dgm:pt modelId="{1F1E9513-0790-4AD8-ADBC-71DF7BFF8316}">
      <dgm:prSet/>
      <dgm:spPr/>
      <dgm:t>
        <a:bodyPr/>
        <a:lstStyle/>
        <a:p>
          <a:r>
            <a:rPr lang="fi-FI" b="0" i="0" dirty="0"/>
            <a:t>Soittokäytännöistä on oltava helposti saatavilla myös kirjalliset ohjeet. </a:t>
          </a:r>
          <a:endParaRPr lang="en-US" dirty="0"/>
        </a:p>
      </dgm:t>
    </dgm:pt>
    <dgm:pt modelId="{A9E89F2A-88A9-4D51-8549-9206E333E755}" type="parTrans" cxnId="{4EE75A06-A967-486A-99BE-2DA885131053}">
      <dgm:prSet/>
      <dgm:spPr/>
      <dgm:t>
        <a:bodyPr/>
        <a:lstStyle/>
        <a:p>
          <a:endParaRPr lang="en-US"/>
        </a:p>
      </dgm:t>
    </dgm:pt>
    <dgm:pt modelId="{28C1B990-1662-4DE9-9605-0B6438FC9B7F}" type="sibTrans" cxnId="{4EE75A06-A967-486A-99BE-2DA885131053}">
      <dgm:prSet/>
      <dgm:spPr/>
      <dgm:t>
        <a:bodyPr/>
        <a:lstStyle/>
        <a:p>
          <a:endParaRPr lang="en-US"/>
        </a:p>
      </dgm:t>
    </dgm:pt>
    <dgm:pt modelId="{60BF67C0-5EA0-4BD4-9EF6-5FE1FEAB2B78}">
      <dgm:prSet/>
      <dgm:spPr/>
      <dgm:t>
        <a:bodyPr/>
        <a:lstStyle/>
        <a:p>
          <a:r>
            <a:rPr lang="fi-FI" b="0" i="0" dirty="0"/>
            <a:t>Ohjeet ovat niin yksinkertaiset, että kaikki hoitajat pystyvät käyttämään lääkeautomaattia ja opastamaan asiakasta.</a:t>
          </a:r>
          <a:endParaRPr lang="en-US" dirty="0"/>
        </a:p>
      </dgm:t>
    </dgm:pt>
    <dgm:pt modelId="{63548253-6BA9-4B9A-A0EC-908734FFFC66}" type="parTrans" cxnId="{5795446C-5F42-41DD-877A-76BFF2A3D834}">
      <dgm:prSet/>
      <dgm:spPr/>
      <dgm:t>
        <a:bodyPr/>
        <a:lstStyle/>
        <a:p>
          <a:endParaRPr lang="en-US"/>
        </a:p>
      </dgm:t>
    </dgm:pt>
    <dgm:pt modelId="{28F85DED-643B-4768-BF42-9B22D89240C3}" type="sibTrans" cxnId="{5795446C-5F42-41DD-877A-76BFF2A3D834}">
      <dgm:prSet/>
      <dgm:spPr/>
      <dgm:t>
        <a:bodyPr/>
        <a:lstStyle/>
        <a:p>
          <a:endParaRPr lang="en-US"/>
        </a:p>
      </dgm:t>
    </dgm:pt>
    <dgm:pt modelId="{81C16CAB-443A-476F-8D4F-AFD23FFE2A17}">
      <dgm:prSet/>
      <dgm:spPr/>
      <dgm:t>
        <a:bodyPr/>
        <a:lstStyle/>
        <a:p>
          <a:r>
            <a:rPr lang="fi-FI" dirty="0"/>
            <a:t>O</a:t>
          </a:r>
          <a:r>
            <a:rPr lang="fi-FI" b="0" i="0" dirty="0"/>
            <a:t>ngelma- ja häiriötilanteissa yhteys </a:t>
          </a:r>
          <a:r>
            <a:rPr lang="fi-FI" b="0" i="0" dirty="0" err="1"/>
            <a:t>Evondos</a:t>
          </a:r>
          <a:r>
            <a:rPr lang="fi-FI" b="0" i="0" dirty="0"/>
            <a:t> tukeen. </a:t>
          </a:r>
          <a:endParaRPr lang="en-US" dirty="0"/>
        </a:p>
      </dgm:t>
    </dgm:pt>
    <dgm:pt modelId="{205EED47-21C3-4744-8BC1-E5B1D42FFBCA}" type="parTrans" cxnId="{D92457B3-7013-4550-A4A8-C710AE994E67}">
      <dgm:prSet/>
      <dgm:spPr/>
    </dgm:pt>
    <dgm:pt modelId="{F5187540-E391-4C35-9FB5-23180836F961}" type="sibTrans" cxnId="{D92457B3-7013-4550-A4A8-C710AE994E67}">
      <dgm:prSet/>
      <dgm:spPr/>
    </dgm:pt>
    <dgm:pt modelId="{5ECD2123-526A-4A19-B247-B9185D77EFFF}">
      <dgm:prSet/>
      <dgm:spPr/>
      <dgm:t>
        <a:bodyPr/>
        <a:lstStyle/>
        <a:p>
          <a:r>
            <a:rPr lang="fi-FI" b="0" i="0" dirty="0"/>
            <a:t>Tukea ja opastusta on hyvä olla helposti ja oikea-aikaisesti saatavilla. </a:t>
          </a:r>
          <a:endParaRPr lang="en-US" dirty="0"/>
        </a:p>
      </dgm:t>
    </dgm:pt>
    <dgm:pt modelId="{ECAE1DCE-E064-45D6-A345-6C04D49D9630}" type="parTrans" cxnId="{7EDF58CE-A0C0-40E2-BD6A-105B11C78C75}">
      <dgm:prSet/>
      <dgm:spPr/>
    </dgm:pt>
    <dgm:pt modelId="{D20C4975-548E-4D48-90D7-4002CEB6814B}" type="sibTrans" cxnId="{7EDF58CE-A0C0-40E2-BD6A-105B11C78C75}">
      <dgm:prSet/>
      <dgm:spPr/>
    </dgm:pt>
    <dgm:pt modelId="{894EAC1E-999C-41C4-B112-66EC0B78E8C8}">
      <dgm:prSet/>
      <dgm:spPr/>
      <dgm:t>
        <a:bodyPr/>
        <a:lstStyle/>
        <a:p>
          <a:r>
            <a:rPr lang="en-US" dirty="0" err="1"/>
            <a:t>Teknologian</a:t>
          </a:r>
          <a:r>
            <a:rPr lang="en-US" dirty="0"/>
            <a:t> </a:t>
          </a:r>
          <a:r>
            <a:rPr lang="en-US" dirty="0" err="1"/>
            <a:t>käytön</a:t>
          </a:r>
          <a:r>
            <a:rPr lang="en-US" dirty="0"/>
            <a:t> </a:t>
          </a:r>
          <a:r>
            <a:rPr lang="en-US" dirty="0" err="1"/>
            <a:t>jatkuva</a:t>
          </a:r>
          <a:r>
            <a:rPr lang="en-US" dirty="0"/>
            <a:t> </a:t>
          </a:r>
          <a:r>
            <a:rPr lang="en-US" dirty="0" err="1"/>
            <a:t>tuki</a:t>
          </a:r>
          <a:endParaRPr lang="en-US" dirty="0"/>
        </a:p>
      </dgm:t>
    </dgm:pt>
    <dgm:pt modelId="{D1E8F4BB-39C1-4006-9F22-57F3D74FBF4F}" type="parTrans" cxnId="{FD243DE5-A3B0-43F1-89C0-36EC84BBF06C}">
      <dgm:prSet/>
      <dgm:spPr/>
    </dgm:pt>
    <dgm:pt modelId="{61159EFD-9A92-4ECD-867C-A8AAA9EF5F53}" type="sibTrans" cxnId="{FD243DE5-A3B0-43F1-89C0-36EC84BBF06C}">
      <dgm:prSet/>
      <dgm:spPr/>
    </dgm:pt>
    <dgm:pt modelId="{A2D17A68-4F66-4597-8DDC-C356959EB176}">
      <dgm:prSet/>
      <dgm:spPr/>
      <dgm:t>
        <a:bodyPr/>
        <a:lstStyle/>
        <a:p>
          <a:r>
            <a:rPr lang="en-US" dirty="0" err="1"/>
            <a:t>Jatkuva</a:t>
          </a:r>
          <a:r>
            <a:rPr lang="en-US" dirty="0"/>
            <a:t> </a:t>
          </a:r>
          <a:r>
            <a:rPr lang="en-US" dirty="0" err="1"/>
            <a:t>koulutus</a:t>
          </a:r>
          <a:endParaRPr lang="en-US" dirty="0"/>
        </a:p>
      </dgm:t>
    </dgm:pt>
    <dgm:pt modelId="{15C0A5F2-DC48-4D99-B07F-9B8EC872B7F7}" type="parTrans" cxnId="{ED16B4EB-56AE-41A2-B625-EA348E03FF4C}">
      <dgm:prSet/>
      <dgm:spPr/>
    </dgm:pt>
    <dgm:pt modelId="{66ED278F-24D5-4897-8D0E-C1D18BB00923}" type="sibTrans" cxnId="{ED16B4EB-56AE-41A2-B625-EA348E03FF4C}">
      <dgm:prSet/>
      <dgm:spPr/>
    </dgm:pt>
    <dgm:pt modelId="{D87885BC-8504-4574-8692-B956AC4C111A}">
      <dgm:prSet/>
      <dgm:spPr/>
      <dgm:t>
        <a:bodyPr/>
        <a:lstStyle/>
        <a:p>
          <a:r>
            <a:rPr lang="en-US" dirty="0" err="1"/>
            <a:t>Kotihoidon</a:t>
          </a:r>
          <a:r>
            <a:rPr lang="en-US" dirty="0"/>
            <a:t> </a:t>
          </a:r>
          <a:r>
            <a:rPr lang="en-US" dirty="0" err="1"/>
            <a:t>esihenkilöllä</a:t>
          </a:r>
          <a:r>
            <a:rPr lang="en-US" dirty="0"/>
            <a:t> on </a:t>
          </a:r>
          <a:r>
            <a:rPr lang="en-US" dirty="0" err="1"/>
            <a:t>tietoa</a:t>
          </a:r>
          <a:r>
            <a:rPr lang="en-US" dirty="0"/>
            <a:t> ja </a:t>
          </a:r>
          <a:r>
            <a:rPr lang="en-US" dirty="0" err="1"/>
            <a:t>positiivinen</a:t>
          </a:r>
          <a:r>
            <a:rPr lang="en-US" dirty="0"/>
            <a:t> </a:t>
          </a:r>
          <a:r>
            <a:rPr lang="en-US" dirty="0" err="1"/>
            <a:t>kannustava</a:t>
          </a:r>
          <a:r>
            <a:rPr lang="en-US" dirty="0"/>
            <a:t> </a:t>
          </a:r>
          <a:r>
            <a:rPr lang="en-US" dirty="0" err="1"/>
            <a:t>asenne</a:t>
          </a:r>
          <a:r>
            <a:rPr lang="en-US" dirty="0"/>
            <a:t> </a:t>
          </a:r>
          <a:r>
            <a:rPr lang="en-US" dirty="0" err="1"/>
            <a:t>etähoivaan</a:t>
          </a:r>
          <a:r>
            <a:rPr lang="en-US" dirty="0"/>
            <a:t>.</a:t>
          </a:r>
        </a:p>
      </dgm:t>
    </dgm:pt>
    <dgm:pt modelId="{64888696-871B-4791-BD5A-932908EC02EA}" type="parTrans" cxnId="{DAFC7484-27EF-4031-8A3A-88D565392735}">
      <dgm:prSet/>
      <dgm:spPr/>
    </dgm:pt>
    <dgm:pt modelId="{06ACC38D-B23E-4FB6-B529-50BB66723BEB}" type="sibTrans" cxnId="{DAFC7484-27EF-4031-8A3A-88D565392735}">
      <dgm:prSet/>
      <dgm:spPr/>
    </dgm:pt>
    <dgm:pt modelId="{F8818DD3-B70E-4FF3-AD16-75A4E68C6183}">
      <dgm:prSet/>
      <dgm:spPr/>
      <dgm:t>
        <a:bodyPr/>
        <a:lstStyle/>
        <a:p>
          <a:r>
            <a:rPr lang="en-US" dirty="0" err="1"/>
            <a:t>Myönteiset</a:t>
          </a:r>
          <a:r>
            <a:rPr lang="en-US" dirty="0"/>
            <a:t> </a:t>
          </a:r>
          <a:r>
            <a:rPr lang="en-US" dirty="0" err="1"/>
            <a:t>asenteet</a:t>
          </a:r>
          <a:r>
            <a:rPr lang="en-US" dirty="0"/>
            <a:t> ja </a:t>
          </a:r>
          <a:r>
            <a:rPr lang="en-US" dirty="0" err="1"/>
            <a:t>tieto</a:t>
          </a:r>
          <a:r>
            <a:rPr lang="en-US" dirty="0"/>
            <a:t> </a:t>
          </a:r>
          <a:r>
            <a:rPr lang="en-US" dirty="0" err="1"/>
            <a:t>etähoivaan</a:t>
          </a:r>
          <a:r>
            <a:rPr lang="en-US" dirty="0"/>
            <a:t> </a:t>
          </a:r>
          <a:r>
            <a:rPr lang="en-US" dirty="0" err="1"/>
            <a:t>ovat</a:t>
          </a:r>
          <a:r>
            <a:rPr lang="en-US" dirty="0"/>
            <a:t> </a:t>
          </a:r>
          <a:r>
            <a:rPr lang="en-US" dirty="0" err="1"/>
            <a:t>osa</a:t>
          </a:r>
          <a:r>
            <a:rPr lang="en-US" dirty="0"/>
            <a:t> </a:t>
          </a:r>
          <a:r>
            <a:rPr lang="en-US" dirty="0" err="1"/>
            <a:t>johtamista</a:t>
          </a:r>
          <a:r>
            <a:rPr lang="en-US" dirty="0"/>
            <a:t>.</a:t>
          </a:r>
          <a:endParaRPr lang="fi-FI" dirty="0"/>
        </a:p>
      </dgm:t>
    </dgm:pt>
    <dgm:pt modelId="{9DDB6339-8B3F-47E5-B685-C0103F36FEE6}" type="parTrans" cxnId="{231235F8-2017-45D1-B1AE-95F5A1CE0DE8}">
      <dgm:prSet/>
      <dgm:spPr/>
      <dgm:t>
        <a:bodyPr/>
        <a:lstStyle/>
        <a:p>
          <a:endParaRPr lang="fi-FI"/>
        </a:p>
      </dgm:t>
    </dgm:pt>
    <dgm:pt modelId="{146D68B5-634B-41F2-ADC3-BDC6FFAD6FEB}" type="sibTrans" cxnId="{231235F8-2017-45D1-B1AE-95F5A1CE0DE8}">
      <dgm:prSet/>
      <dgm:spPr/>
      <dgm:t>
        <a:bodyPr/>
        <a:lstStyle/>
        <a:p>
          <a:endParaRPr lang="fi-FI"/>
        </a:p>
      </dgm:t>
    </dgm:pt>
    <dgm:pt modelId="{BD586C46-8CD2-4F4D-AF03-407C06A341DA}" type="pres">
      <dgm:prSet presAssocID="{4981A226-D668-40C7-AF58-EAF952B961C7}" presName="Name0" presStyleCnt="0">
        <dgm:presLayoutVars>
          <dgm:dir/>
          <dgm:animLvl val="lvl"/>
          <dgm:resizeHandles val="exact"/>
        </dgm:presLayoutVars>
      </dgm:prSet>
      <dgm:spPr/>
    </dgm:pt>
    <dgm:pt modelId="{0669B64C-257F-44E3-8F5F-131A730E7E15}" type="pres">
      <dgm:prSet presAssocID="{F5548362-E859-4459-8D60-67149A165A23}" presName="composite" presStyleCnt="0"/>
      <dgm:spPr/>
    </dgm:pt>
    <dgm:pt modelId="{514FE8EA-A5A2-4665-B483-357B6A80D6C9}" type="pres">
      <dgm:prSet presAssocID="{F5548362-E859-4459-8D60-67149A165A2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970D3C8-EF52-4F1C-99E8-C9399FD28681}" type="pres">
      <dgm:prSet presAssocID="{F5548362-E859-4459-8D60-67149A165A23}" presName="desTx" presStyleLbl="alignAccFollowNode1" presStyleIdx="0" presStyleCnt="3">
        <dgm:presLayoutVars>
          <dgm:bulletEnabled val="1"/>
        </dgm:presLayoutVars>
      </dgm:prSet>
      <dgm:spPr/>
    </dgm:pt>
    <dgm:pt modelId="{7F7377B9-1D23-4C0D-9B00-897CFE7FAF07}" type="pres">
      <dgm:prSet presAssocID="{6BEDC4BB-E252-40D0-A9E3-1AAA679857A0}" presName="space" presStyleCnt="0"/>
      <dgm:spPr/>
    </dgm:pt>
    <dgm:pt modelId="{1B492812-C083-4EA2-BF25-216E77E9629C}" type="pres">
      <dgm:prSet presAssocID="{37400C1C-6A30-461C-9378-18EB6F8FA859}" presName="composite" presStyleCnt="0"/>
      <dgm:spPr/>
    </dgm:pt>
    <dgm:pt modelId="{31D67F02-4621-48F7-B0B6-9E33532EA429}" type="pres">
      <dgm:prSet presAssocID="{37400C1C-6A30-461C-9378-18EB6F8FA85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3339DA2-76E3-41AA-82CF-5E2A122583C5}" type="pres">
      <dgm:prSet presAssocID="{37400C1C-6A30-461C-9378-18EB6F8FA859}" presName="desTx" presStyleLbl="alignAccFollowNode1" presStyleIdx="1" presStyleCnt="3">
        <dgm:presLayoutVars>
          <dgm:bulletEnabled val="1"/>
        </dgm:presLayoutVars>
      </dgm:prSet>
      <dgm:spPr/>
    </dgm:pt>
    <dgm:pt modelId="{DD38DB51-1FFB-4168-9D91-8416E47E26D3}" type="pres">
      <dgm:prSet presAssocID="{8060BE9A-E1D2-4B19-9B9B-A82C2E7B9C3D}" presName="space" presStyleCnt="0"/>
      <dgm:spPr/>
    </dgm:pt>
    <dgm:pt modelId="{2E8E8BCF-3FC8-42A0-957E-555FEB7ACF32}" type="pres">
      <dgm:prSet presAssocID="{ADF6B9E2-D5BD-4D2C-BEC5-51B3F06DDEE2}" presName="composite" presStyleCnt="0"/>
      <dgm:spPr/>
    </dgm:pt>
    <dgm:pt modelId="{E6F1330B-D215-4E14-92D6-199A0F31C014}" type="pres">
      <dgm:prSet presAssocID="{ADF6B9E2-D5BD-4D2C-BEC5-51B3F06DDEE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54A39A0-C824-4AA8-BBEF-9B00FE9579B5}" type="pres">
      <dgm:prSet presAssocID="{ADF6B9E2-D5BD-4D2C-BEC5-51B3F06DDEE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EE75A06-A967-486A-99BE-2DA885131053}" srcId="{ADF6B9E2-D5BD-4D2C-BEC5-51B3F06DDEE2}" destId="{1F1E9513-0790-4AD8-ADBC-71DF7BFF8316}" srcOrd="2" destOrd="0" parTransId="{A9E89F2A-88A9-4D51-8549-9206E333E755}" sibTransId="{28C1B990-1662-4DE9-9605-0B6438FC9B7F}"/>
    <dgm:cxn modelId="{585FC807-AE4E-489B-840F-9F988F07F854}" type="presOf" srcId="{F5548362-E859-4459-8D60-67149A165A23}" destId="{514FE8EA-A5A2-4665-B483-357B6A80D6C9}" srcOrd="0" destOrd="0" presId="urn:microsoft.com/office/officeart/2005/8/layout/hList1"/>
    <dgm:cxn modelId="{4A5AA60B-311B-4867-8E6E-69872DC4E700}" srcId="{4981A226-D668-40C7-AF58-EAF952B961C7}" destId="{ADF6B9E2-D5BD-4D2C-BEC5-51B3F06DDEE2}" srcOrd="2" destOrd="0" parTransId="{DF57697D-1FAA-4B9C-8084-7FEF5C762B17}" sibTransId="{B36AE798-27C6-4B41-BF60-1E57366BF52C}"/>
    <dgm:cxn modelId="{2D3D9A14-7DE4-4A4B-9B00-465B67DFD7D5}" type="presOf" srcId="{81C16CAB-443A-476F-8D4F-AFD23FFE2A17}" destId="{13339DA2-76E3-41AA-82CF-5E2A122583C5}" srcOrd="0" destOrd="2" presId="urn:microsoft.com/office/officeart/2005/8/layout/hList1"/>
    <dgm:cxn modelId="{63A4F636-695F-4BFD-A871-5223A7886515}" type="presOf" srcId="{4981A226-D668-40C7-AF58-EAF952B961C7}" destId="{BD586C46-8CD2-4F4D-AF03-407C06A341DA}" srcOrd="0" destOrd="0" presId="urn:microsoft.com/office/officeart/2005/8/layout/hList1"/>
    <dgm:cxn modelId="{4EE79F62-6337-45F9-9B1D-35AA5EFA20CA}" type="presOf" srcId="{ADF6B9E2-D5BD-4D2C-BEC5-51B3F06DDEE2}" destId="{E6F1330B-D215-4E14-92D6-199A0F31C014}" srcOrd="0" destOrd="0" presId="urn:microsoft.com/office/officeart/2005/8/layout/hList1"/>
    <dgm:cxn modelId="{3D27EF63-2276-4D47-9C7C-7FA7C1A1B4CF}" type="presOf" srcId="{EC7E9D58-92D8-4370-96F7-771601EC33D2}" destId="{954A39A0-C824-4AA8-BBEF-9B00FE9579B5}" srcOrd="0" destOrd="1" presId="urn:microsoft.com/office/officeart/2005/8/layout/hList1"/>
    <dgm:cxn modelId="{CBD9E765-8CF6-4B98-8AAB-D5CCFB163953}" srcId="{F5548362-E859-4459-8D60-67149A165A23}" destId="{77104C8A-17BE-4665-BB16-BD8AD9DCD6A5}" srcOrd="1" destOrd="0" parTransId="{8F26310A-200A-4940-9F5A-E2DC8D3B5B4F}" sibTransId="{745A3495-E2D6-40C0-A84E-EA3146AC847A}"/>
    <dgm:cxn modelId="{92DC6766-0560-4FDF-B24B-738D093521F4}" type="presOf" srcId="{1F1E9513-0790-4AD8-ADBC-71DF7BFF8316}" destId="{954A39A0-C824-4AA8-BBEF-9B00FE9579B5}" srcOrd="0" destOrd="2" presId="urn:microsoft.com/office/officeart/2005/8/layout/hList1"/>
    <dgm:cxn modelId="{D0F15046-2043-4E77-97C1-C3E49C84692F}" srcId="{4981A226-D668-40C7-AF58-EAF952B961C7}" destId="{37400C1C-6A30-461C-9378-18EB6F8FA859}" srcOrd="1" destOrd="0" parTransId="{8CD37831-EF13-46A5-ADCC-01C560F4FDC1}" sibTransId="{8060BE9A-E1D2-4B19-9B9B-A82C2E7B9C3D}"/>
    <dgm:cxn modelId="{74B7E866-FDFE-4A74-8D10-BFCD1824603D}" type="presOf" srcId="{77104C8A-17BE-4665-BB16-BD8AD9DCD6A5}" destId="{5970D3C8-EF52-4F1C-99E8-C9399FD28681}" srcOrd="0" destOrd="1" presId="urn:microsoft.com/office/officeart/2005/8/layout/hList1"/>
    <dgm:cxn modelId="{5795446C-5F42-41DD-877A-76BFF2A3D834}" srcId="{ADF6B9E2-D5BD-4D2C-BEC5-51B3F06DDEE2}" destId="{60BF67C0-5EA0-4BD4-9EF6-5FE1FEAB2B78}" srcOrd="3" destOrd="0" parTransId="{63548253-6BA9-4B9A-A0EC-908734FFFC66}" sibTransId="{28F85DED-643B-4768-BF42-9B22D89240C3}"/>
    <dgm:cxn modelId="{12E15D51-F822-471B-8EF1-6370AF71FB0D}" type="presOf" srcId="{5ECD2123-526A-4A19-B247-B9185D77EFFF}" destId="{5970D3C8-EF52-4F1C-99E8-C9399FD28681}" srcOrd="0" destOrd="0" presId="urn:microsoft.com/office/officeart/2005/8/layout/hList1"/>
    <dgm:cxn modelId="{E37AB453-DB2F-42A3-B061-4B65CFB40C8F}" type="presOf" srcId="{37400C1C-6A30-461C-9378-18EB6F8FA859}" destId="{31D67F02-4621-48F7-B0B6-9E33532EA429}" srcOrd="0" destOrd="0" presId="urn:microsoft.com/office/officeart/2005/8/layout/hList1"/>
    <dgm:cxn modelId="{8F35F87B-9D70-46D4-8473-43529EEA15F9}" srcId="{4981A226-D668-40C7-AF58-EAF952B961C7}" destId="{F5548362-E859-4459-8D60-67149A165A23}" srcOrd="0" destOrd="0" parTransId="{600FE170-69C4-478B-9628-5986DA37B2E5}" sibTransId="{6BEDC4BB-E252-40D0-A9E3-1AAA679857A0}"/>
    <dgm:cxn modelId="{C3C60D7E-1D1D-4C72-8C6D-8D03B7F4FB55}" type="presOf" srcId="{A2D17A68-4F66-4597-8DDC-C356959EB176}" destId="{954A39A0-C824-4AA8-BBEF-9B00FE9579B5}" srcOrd="0" destOrd="0" presId="urn:microsoft.com/office/officeart/2005/8/layout/hList1"/>
    <dgm:cxn modelId="{DAFC7484-27EF-4031-8A3A-88D565392735}" srcId="{F5548362-E859-4459-8D60-67149A165A23}" destId="{D87885BC-8504-4574-8692-B956AC4C111A}" srcOrd="2" destOrd="0" parTransId="{64888696-871B-4791-BD5A-932908EC02EA}" sibTransId="{06ACC38D-B23E-4FB6-B529-50BB66723BEB}"/>
    <dgm:cxn modelId="{FC5D1593-F816-4B01-ADAC-EC6E35FDA5F5}" type="presOf" srcId="{BC2D0EE5-2E3F-400F-9AED-C43A56454BCA}" destId="{13339DA2-76E3-41AA-82CF-5E2A122583C5}" srcOrd="0" destOrd="1" presId="urn:microsoft.com/office/officeart/2005/8/layout/hList1"/>
    <dgm:cxn modelId="{4878FC9B-3648-4F67-BA79-3E017C387DDB}" srcId="{ADF6B9E2-D5BD-4D2C-BEC5-51B3F06DDEE2}" destId="{EC7E9D58-92D8-4370-96F7-771601EC33D2}" srcOrd="1" destOrd="0" parTransId="{141BFB59-99C3-44D3-9459-D6BCD4D9073F}" sibTransId="{16009AAF-4803-4DFB-BF9A-79E5D628B86B}"/>
    <dgm:cxn modelId="{82D6BCA8-A7B6-49BE-9B61-AB750785322A}" type="presOf" srcId="{F8818DD3-B70E-4FF3-AD16-75A4E68C6183}" destId="{5970D3C8-EF52-4F1C-99E8-C9399FD28681}" srcOrd="0" destOrd="3" presId="urn:microsoft.com/office/officeart/2005/8/layout/hList1"/>
    <dgm:cxn modelId="{D92457B3-7013-4550-A4A8-C710AE994E67}" srcId="{37400C1C-6A30-461C-9378-18EB6F8FA859}" destId="{81C16CAB-443A-476F-8D4F-AFD23FFE2A17}" srcOrd="2" destOrd="0" parTransId="{205EED47-21C3-4744-8BC1-E5B1D42FFBCA}" sibTransId="{F5187540-E391-4C35-9FB5-23180836F961}"/>
    <dgm:cxn modelId="{2BFAC8B7-3DA3-4F22-811C-B5FC6CC6ACC8}" type="presOf" srcId="{D87885BC-8504-4574-8692-B956AC4C111A}" destId="{5970D3C8-EF52-4F1C-99E8-C9399FD28681}" srcOrd="0" destOrd="2" presId="urn:microsoft.com/office/officeart/2005/8/layout/hList1"/>
    <dgm:cxn modelId="{7EDF58CE-A0C0-40E2-BD6A-105B11C78C75}" srcId="{F5548362-E859-4459-8D60-67149A165A23}" destId="{5ECD2123-526A-4A19-B247-B9185D77EFFF}" srcOrd="0" destOrd="0" parTransId="{ECAE1DCE-E064-45D6-A345-6C04D49D9630}" sibTransId="{D20C4975-548E-4D48-90D7-4002CEB6814B}"/>
    <dgm:cxn modelId="{14D491DB-8373-4315-B512-870FE94FE0EC}" srcId="{37400C1C-6A30-461C-9378-18EB6F8FA859}" destId="{BC2D0EE5-2E3F-400F-9AED-C43A56454BCA}" srcOrd="1" destOrd="0" parTransId="{CDD6F7DF-6DC6-4C34-B8FA-2CE2A2704B45}" sibTransId="{4E880FF2-B191-421C-8D6F-D5AE522F3469}"/>
    <dgm:cxn modelId="{FD243DE5-A3B0-43F1-89C0-36EC84BBF06C}" srcId="{37400C1C-6A30-461C-9378-18EB6F8FA859}" destId="{894EAC1E-999C-41C4-B112-66EC0B78E8C8}" srcOrd="0" destOrd="0" parTransId="{D1E8F4BB-39C1-4006-9F22-57F3D74FBF4F}" sibTransId="{61159EFD-9A92-4ECD-867C-A8AAA9EF5F53}"/>
    <dgm:cxn modelId="{ED16B4EB-56AE-41A2-B625-EA348E03FF4C}" srcId="{ADF6B9E2-D5BD-4D2C-BEC5-51B3F06DDEE2}" destId="{A2D17A68-4F66-4597-8DDC-C356959EB176}" srcOrd="0" destOrd="0" parTransId="{15C0A5F2-DC48-4D99-B07F-9B8EC872B7F7}" sibTransId="{66ED278F-24D5-4897-8D0E-C1D18BB00923}"/>
    <dgm:cxn modelId="{0E8972F2-F1CC-44E5-AD50-F697894A20E5}" type="presOf" srcId="{894EAC1E-999C-41C4-B112-66EC0B78E8C8}" destId="{13339DA2-76E3-41AA-82CF-5E2A122583C5}" srcOrd="0" destOrd="0" presId="urn:microsoft.com/office/officeart/2005/8/layout/hList1"/>
    <dgm:cxn modelId="{094EEEF3-66BF-4700-9A6C-3066F705D728}" type="presOf" srcId="{60BF67C0-5EA0-4BD4-9EF6-5FE1FEAB2B78}" destId="{954A39A0-C824-4AA8-BBEF-9B00FE9579B5}" srcOrd="0" destOrd="3" presId="urn:microsoft.com/office/officeart/2005/8/layout/hList1"/>
    <dgm:cxn modelId="{231235F8-2017-45D1-B1AE-95F5A1CE0DE8}" srcId="{F5548362-E859-4459-8D60-67149A165A23}" destId="{F8818DD3-B70E-4FF3-AD16-75A4E68C6183}" srcOrd="3" destOrd="0" parTransId="{9DDB6339-8B3F-47E5-B685-C0103F36FEE6}" sibTransId="{146D68B5-634B-41F2-ADC3-BDC6FFAD6FEB}"/>
    <dgm:cxn modelId="{568B3B32-6BCD-43C0-907C-9562C86DD1B2}" type="presParOf" srcId="{BD586C46-8CD2-4F4D-AF03-407C06A341DA}" destId="{0669B64C-257F-44E3-8F5F-131A730E7E15}" srcOrd="0" destOrd="0" presId="urn:microsoft.com/office/officeart/2005/8/layout/hList1"/>
    <dgm:cxn modelId="{16D6A715-729B-4D41-964D-9D3FB9879B76}" type="presParOf" srcId="{0669B64C-257F-44E3-8F5F-131A730E7E15}" destId="{514FE8EA-A5A2-4665-B483-357B6A80D6C9}" srcOrd="0" destOrd="0" presId="urn:microsoft.com/office/officeart/2005/8/layout/hList1"/>
    <dgm:cxn modelId="{DF79F2FA-B3ED-4B64-B729-2BD2082E3BD5}" type="presParOf" srcId="{0669B64C-257F-44E3-8F5F-131A730E7E15}" destId="{5970D3C8-EF52-4F1C-99E8-C9399FD28681}" srcOrd="1" destOrd="0" presId="urn:microsoft.com/office/officeart/2005/8/layout/hList1"/>
    <dgm:cxn modelId="{F306B177-404F-43E2-80D2-88B00A7F01E6}" type="presParOf" srcId="{BD586C46-8CD2-4F4D-AF03-407C06A341DA}" destId="{7F7377B9-1D23-4C0D-9B00-897CFE7FAF07}" srcOrd="1" destOrd="0" presId="urn:microsoft.com/office/officeart/2005/8/layout/hList1"/>
    <dgm:cxn modelId="{40259CD9-B3A8-43C3-A868-D0D4B2C7B016}" type="presParOf" srcId="{BD586C46-8CD2-4F4D-AF03-407C06A341DA}" destId="{1B492812-C083-4EA2-BF25-216E77E9629C}" srcOrd="2" destOrd="0" presId="urn:microsoft.com/office/officeart/2005/8/layout/hList1"/>
    <dgm:cxn modelId="{02812106-DA21-43C7-A277-FD665AE19277}" type="presParOf" srcId="{1B492812-C083-4EA2-BF25-216E77E9629C}" destId="{31D67F02-4621-48F7-B0B6-9E33532EA429}" srcOrd="0" destOrd="0" presId="urn:microsoft.com/office/officeart/2005/8/layout/hList1"/>
    <dgm:cxn modelId="{C04C8AC6-CD9B-4EE4-BF75-734A4B16BBE8}" type="presParOf" srcId="{1B492812-C083-4EA2-BF25-216E77E9629C}" destId="{13339DA2-76E3-41AA-82CF-5E2A122583C5}" srcOrd="1" destOrd="0" presId="urn:microsoft.com/office/officeart/2005/8/layout/hList1"/>
    <dgm:cxn modelId="{D2300179-E907-4A18-8F75-D423A552A111}" type="presParOf" srcId="{BD586C46-8CD2-4F4D-AF03-407C06A341DA}" destId="{DD38DB51-1FFB-4168-9D91-8416E47E26D3}" srcOrd="3" destOrd="0" presId="urn:microsoft.com/office/officeart/2005/8/layout/hList1"/>
    <dgm:cxn modelId="{9E91DA51-8031-49F8-A3C9-97F66934FDD1}" type="presParOf" srcId="{BD586C46-8CD2-4F4D-AF03-407C06A341DA}" destId="{2E8E8BCF-3FC8-42A0-957E-555FEB7ACF32}" srcOrd="4" destOrd="0" presId="urn:microsoft.com/office/officeart/2005/8/layout/hList1"/>
    <dgm:cxn modelId="{8F738BDB-D8F5-4286-847B-B1F6DB149D6F}" type="presParOf" srcId="{2E8E8BCF-3FC8-42A0-957E-555FEB7ACF32}" destId="{E6F1330B-D215-4E14-92D6-199A0F31C014}" srcOrd="0" destOrd="0" presId="urn:microsoft.com/office/officeart/2005/8/layout/hList1"/>
    <dgm:cxn modelId="{7959645F-A293-48C1-8B88-E4D379363BD6}" type="presParOf" srcId="{2E8E8BCF-3FC8-42A0-957E-555FEB7ACF32}" destId="{954A39A0-C824-4AA8-BBEF-9B00FE9579B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461D4F-917B-4C9B-B757-DF2D548D4A77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D61B651A-F787-4A54-A4AF-956B952523D6}">
      <dgm:prSet/>
      <dgm:spPr/>
      <dgm:t>
        <a:bodyPr/>
        <a:lstStyle/>
        <a:p>
          <a:r>
            <a:rPr lang="fi-FI"/>
            <a:t>Esikarsinta</a:t>
          </a:r>
        </a:p>
      </dgm:t>
    </dgm:pt>
    <dgm:pt modelId="{920FC162-DE50-4D7A-B0F5-511992BAC55D}" type="parTrans" cxnId="{8C80A0EC-1B0F-403F-92C7-BDE342CF7915}">
      <dgm:prSet/>
      <dgm:spPr/>
      <dgm:t>
        <a:bodyPr/>
        <a:lstStyle/>
        <a:p>
          <a:endParaRPr lang="fi-FI"/>
        </a:p>
      </dgm:t>
    </dgm:pt>
    <dgm:pt modelId="{ED0E27B9-CD9B-4D16-8437-D5F866F71711}" type="sibTrans" cxnId="{8C80A0EC-1B0F-403F-92C7-BDE342CF7915}">
      <dgm:prSet/>
      <dgm:spPr/>
      <dgm:t>
        <a:bodyPr/>
        <a:lstStyle/>
        <a:p>
          <a:endParaRPr lang="fi-FI"/>
        </a:p>
      </dgm:t>
    </dgm:pt>
    <dgm:pt modelId="{CC7661FA-B572-4AB9-AFBF-EEC9FC4C26F0}">
      <dgm:prSet/>
      <dgm:spPr/>
      <dgm:t>
        <a:bodyPr/>
        <a:lstStyle/>
        <a:p>
          <a:r>
            <a:rPr lang="fi-FI"/>
            <a:t>Käyttöönoton valmistelu</a:t>
          </a:r>
        </a:p>
      </dgm:t>
    </dgm:pt>
    <dgm:pt modelId="{ECFD0089-1AD1-4EE2-AD57-CFEB59DB05F6}" type="parTrans" cxnId="{088166F1-D525-4B5E-A362-67790AFD2C7C}">
      <dgm:prSet/>
      <dgm:spPr/>
      <dgm:t>
        <a:bodyPr/>
        <a:lstStyle/>
        <a:p>
          <a:endParaRPr lang="fi-FI"/>
        </a:p>
      </dgm:t>
    </dgm:pt>
    <dgm:pt modelId="{3A92898C-ECBD-4361-A3B1-D7B96465C449}" type="sibTrans" cxnId="{088166F1-D525-4B5E-A362-67790AFD2C7C}">
      <dgm:prSet/>
      <dgm:spPr/>
      <dgm:t>
        <a:bodyPr/>
        <a:lstStyle/>
        <a:p>
          <a:endParaRPr lang="fi-FI"/>
        </a:p>
      </dgm:t>
    </dgm:pt>
    <dgm:pt modelId="{4D3418F8-5278-4EED-A723-101851E03193}">
      <dgm:prSet/>
      <dgm:spPr/>
      <dgm:t>
        <a:bodyPr/>
        <a:lstStyle/>
        <a:p>
          <a:r>
            <a:rPr lang="fi-FI"/>
            <a:t>Käyttöönotto </a:t>
          </a:r>
        </a:p>
      </dgm:t>
    </dgm:pt>
    <dgm:pt modelId="{9DEA3816-2EF4-4544-AAD7-E7DCDEFB75EF}" type="parTrans" cxnId="{EA51F4D7-6820-413E-8B7B-B10300556618}">
      <dgm:prSet/>
      <dgm:spPr/>
      <dgm:t>
        <a:bodyPr/>
        <a:lstStyle/>
        <a:p>
          <a:endParaRPr lang="fi-FI"/>
        </a:p>
      </dgm:t>
    </dgm:pt>
    <dgm:pt modelId="{E86C3F94-757D-4023-83FA-07834B9ADBE4}" type="sibTrans" cxnId="{EA51F4D7-6820-413E-8B7B-B10300556618}">
      <dgm:prSet/>
      <dgm:spPr/>
      <dgm:t>
        <a:bodyPr/>
        <a:lstStyle/>
        <a:p>
          <a:endParaRPr lang="fi-FI"/>
        </a:p>
      </dgm:t>
    </dgm:pt>
    <dgm:pt modelId="{8A3E5051-E407-4A6D-BC3B-4A4BB3DC04FE}">
      <dgm:prSet/>
      <dgm:spPr/>
      <dgm:t>
        <a:bodyPr/>
        <a:lstStyle/>
        <a:p>
          <a:r>
            <a:rPr lang="fi-FI"/>
            <a:t>Teknologian käyttö</a:t>
          </a:r>
        </a:p>
      </dgm:t>
    </dgm:pt>
    <dgm:pt modelId="{426B9440-74E2-4FAC-AA42-BB8B835AFA16}" type="parTrans" cxnId="{9E77CF9D-A95A-4EEB-BC29-832C2ACCAB9E}">
      <dgm:prSet/>
      <dgm:spPr/>
      <dgm:t>
        <a:bodyPr/>
        <a:lstStyle/>
        <a:p>
          <a:endParaRPr lang="fi-FI"/>
        </a:p>
      </dgm:t>
    </dgm:pt>
    <dgm:pt modelId="{F73981CD-310B-4F3C-AF35-5213ADE2327F}" type="sibTrans" cxnId="{9E77CF9D-A95A-4EEB-BC29-832C2ACCAB9E}">
      <dgm:prSet/>
      <dgm:spPr/>
      <dgm:t>
        <a:bodyPr/>
        <a:lstStyle/>
        <a:p>
          <a:endParaRPr lang="fi-FI"/>
        </a:p>
      </dgm:t>
    </dgm:pt>
    <dgm:pt modelId="{56EAE816-5D56-4943-9E4E-30216D4BC62D}">
      <dgm:prSet/>
      <dgm:spPr/>
      <dgm:t>
        <a:bodyPr/>
        <a:lstStyle/>
        <a:p>
          <a:r>
            <a:rPr lang="fi-FI" dirty="0"/>
            <a:t>Käytön lopettaminen</a:t>
          </a:r>
        </a:p>
      </dgm:t>
    </dgm:pt>
    <dgm:pt modelId="{543B1CA5-05A3-4072-BF14-998154AA22BE}" type="parTrans" cxnId="{4A97C2A4-F182-4CB9-AC9E-6E9CADBE2085}">
      <dgm:prSet/>
      <dgm:spPr/>
      <dgm:t>
        <a:bodyPr/>
        <a:lstStyle/>
        <a:p>
          <a:endParaRPr lang="fi-FI"/>
        </a:p>
      </dgm:t>
    </dgm:pt>
    <dgm:pt modelId="{41F99107-1FFF-4A43-BCD3-62E1B5B5644E}" type="sibTrans" cxnId="{4A97C2A4-F182-4CB9-AC9E-6E9CADBE2085}">
      <dgm:prSet/>
      <dgm:spPr/>
      <dgm:t>
        <a:bodyPr/>
        <a:lstStyle/>
        <a:p>
          <a:endParaRPr lang="fi-FI"/>
        </a:p>
      </dgm:t>
    </dgm:pt>
    <dgm:pt modelId="{4FBB8BA1-0BCB-420A-BA91-4CC0AF6AE316}" type="pres">
      <dgm:prSet presAssocID="{2D461D4F-917B-4C9B-B757-DF2D548D4A77}" presName="linear" presStyleCnt="0">
        <dgm:presLayoutVars>
          <dgm:dir/>
          <dgm:resizeHandles val="exact"/>
        </dgm:presLayoutVars>
      </dgm:prSet>
      <dgm:spPr/>
    </dgm:pt>
    <dgm:pt modelId="{258F4F12-232B-462B-AFEC-461460A66A38}" type="pres">
      <dgm:prSet presAssocID="{D61B651A-F787-4A54-A4AF-956B952523D6}" presName="comp" presStyleCnt="0"/>
      <dgm:spPr/>
    </dgm:pt>
    <dgm:pt modelId="{1907163C-CAD4-4EDD-BB65-B46A5072F59F}" type="pres">
      <dgm:prSet presAssocID="{D61B651A-F787-4A54-A4AF-956B952523D6}" presName="box" presStyleLbl="node1" presStyleIdx="0" presStyleCnt="5"/>
      <dgm:spPr/>
    </dgm:pt>
    <dgm:pt modelId="{CB178746-EC0A-4FF9-8530-B23C904F4E77}" type="pres">
      <dgm:prSet presAssocID="{D61B651A-F787-4A54-A4AF-956B952523D6}" presName="img" presStyleLbl="fgImgPlace1" presStyleIdx="0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A57585E7-4FF9-48A9-B7BA-09E7610FF0D9}" type="pres">
      <dgm:prSet presAssocID="{D61B651A-F787-4A54-A4AF-956B952523D6}" presName="text" presStyleLbl="node1" presStyleIdx="0" presStyleCnt="5">
        <dgm:presLayoutVars>
          <dgm:bulletEnabled val="1"/>
        </dgm:presLayoutVars>
      </dgm:prSet>
      <dgm:spPr/>
    </dgm:pt>
    <dgm:pt modelId="{D6E36120-AAF4-4962-ACE1-E4712A31EE6C}" type="pres">
      <dgm:prSet presAssocID="{ED0E27B9-CD9B-4D16-8437-D5F866F71711}" presName="spacer" presStyleCnt="0"/>
      <dgm:spPr/>
    </dgm:pt>
    <dgm:pt modelId="{4F510322-94EF-4A34-8344-58FB7D136D5D}" type="pres">
      <dgm:prSet presAssocID="{CC7661FA-B572-4AB9-AFBF-EEC9FC4C26F0}" presName="comp" presStyleCnt="0"/>
      <dgm:spPr/>
    </dgm:pt>
    <dgm:pt modelId="{D665F461-969E-4186-BAB1-76C60B1B2658}" type="pres">
      <dgm:prSet presAssocID="{CC7661FA-B572-4AB9-AFBF-EEC9FC4C26F0}" presName="box" presStyleLbl="node1" presStyleIdx="1" presStyleCnt="5"/>
      <dgm:spPr/>
    </dgm:pt>
    <dgm:pt modelId="{4339D33A-C98C-47BB-A54D-A6C54FFC384F}" type="pres">
      <dgm:prSet presAssocID="{CC7661FA-B572-4AB9-AFBF-EEC9FC4C26F0}" presName="img" presStyleLbl="fgImgPlace1" presStyleIdx="1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</dgm:pt>
    <dgm:pt modelId="{F5DA8E84-180F-4104-A0A2-08D79406E5F4}" type="pres">
      <dgm:prSet presAssocID="{CC7661FA-B572-4AB9-AFBF-EEC9FC4C26F0}" presName="text" presStyleLbl="node1" presStyleIdx="1" presStyleCnt="5">
        <dgm:presLayoutVars>
          <dgm:bulletEnabled val="1"/>
        </dgm:presLayoutVars>
      </dgm:prSet>
      <dgm:spPr/>
    </dgm:pt>
    <dgm:pt modelId="{87C8CD47-8D50-4BA4-9947-481342B839EB}" type="pres">
      <dgm:prSet presAssocID="{3A92898C-ECBD-4361-A3B1-D7B96465C449}" presName="spacer" presStyleCnt="0"/>
      <dgm:spPr/>
    </dgm:pt>
    <dgm:pt modelId="{4011EB00-25AF-4EB5-BD5D-55F498CE5706}" type="pres">
      <dgm:prSet presAssocID="{4D3418F8-5278-4EED-A723-101851E03193}" presName="comp" presStyleCnt="0"/>
      <dgm:spPr/>
    </dgm:pt>
    <dgm:pt modelId="{ECDEEE3D-EF20-4B90-BE7C-49B0B0CEFC3C}" type="pres">
      <dgm:prSet presAssocID="{4D3418F8-5278-4EED-A723-101851E03193}" presName="box" presStyleLbl="node1" presStyleIdx="2" presStyleCnt="5"/>
      <dgm:spPr/>
    </dgm:pt>
    <dgm:pt modelId="{FC064259-3A2A-4139-A819-F9A54E0A1A9E}" type="pres">
      <dgm:prSet presAssocID="{4D3418F8-5278-4EED-A723-101851E03193}" presName="img" presStyleLbl="fgImgPlace1" presStyleIdx="2" presStyleCnt="5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</dgm:pt>
    <dgm:pt modelId="{F8FD9329-E96D-4794-98BE-E73967A09DB8}" type="pres">
      <dgm:prSet presAssocID="{4D3418F8-5278-4EED-A723-101851E03193}" presName="text" presStyleLbl="node1" presStyleIdx="2" presStyleCnt="5">
        <dgm:presLayoutVars>
          <dgm:bulletEnabled val="1"/>
        </dgm:presLayoutVars>
      </dgm:prSet>
      <dgm:spPr/>
    </dgm:pt>
    <dgm:pt modelId="{E60D65C4-9BBA-4B0F-8720-93A1B18BE346}" type="pres">
      <dgm:prSet presAssocID="{E86C3F94-757D-4023-83FA-07834B9ADBE4}" presName="spacer" presStyleCnt="0"/>
      <dgm:spPr/>
    </dgm:pt>
    <dgm:pt modelId="{E956CFF2-3659-4388-86BB-13B8ED4C87CC}" type="pres">
      <dgm:prSet presAssocID="{8A3E5051-E407-4A6D-BC3B-4A4BB3DC04FE}" presName="comp" presStyleCnt="0"/>
      <dgm:spPr/>
    </dgm:pt>
    <dgm:pt modelId="{B66DE337-5CF7-4249-A7CF-DF3A5BFEBF6C}" type="pres">
      <dgm:prSet presAssocID="{8A3E5051-E407-4A6D-BC3B-4A4BB3DC04FE}" presName="box" presStyleLbl="node1" presStyleIdx="3" presStyleCnt="5"/>
      <dgm:spPr/>
    </dgm:pt>
    <dgm:pt modelId="{55320EFD-BF0B-49D6-A1E8-81A5FE1BA2F1}" type="pres">
      <dgm:prSet presAssocID="{8A3E5051-E407-4A6D-BC3B-4A4BB3DC04FE}" presName="img" presStyleLbl="fgImgPlac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logi tasaisella täytöllä"/>
        </a:ext>
      </dgm:extLst>
    </dgm:pt>
    <dgm:pt modelId="{2757E4B3-0D46-434F-969D-69AE910054DC}" type="pres">
      <dgm:prSet presAssocID="{8A3E5051-E407-4A6D-BC3B-4A4BB3DC04FE}" presName="text" presStyleLbl="node1" presStyleIdx="3" presStyleCnt="5">
        <dgm:presLayoutVars>
          <dgm:bulletEnabled val="1"/>
        </dgm:presLayoutVars>
      </dgm:prSet>
      <dgm:spPr/>
    </dgm:pt>
    <dgm:pt modelId="{B22B8E0A-6422-4C56-ADB7-97478288228B}" type="pres">
      <dgm:prSet presAssocID="{F73981CD-310B-4F3C-AF35-5213ADE2327F}" presName="spacer" presStyleCnt="0"/>
      <dgm:spPr/>
    </dgm:pt>
    <dgm:pt modelId="{C2C4E57B-BE75-4AC4-8FB4-326D946CEF0C}" type="pres">
      <dgm:prSet presAssocID="{56EAE816-5D56-4943-9E4E-30216D4BC62D}" presName="comp" presStyleCnt="0"/>
      <dgm:spPr/>
    </dgm:pt>
    <dgm:pt modelId="{E09206D4-3810-479F-89A7-4BD12282E25B}" type="pres">
      <dgm:prSet presAssocID="{56EAE816-5D56-4943-9E4E-30216D4BC62D}" presName="box" presStyleLbl="node1" presStyleIdx="4" presStyleCnt="5"/>
      <dgm:spPr/>
    </dgm:pt>
    <dgm:pt modelId="{BB2A53AD-778C-489F-9D14-2291C6559549}" type="pres">
      <dgm:prSet presAssocID="{56EAE816-5D56-4943-9E4E-30216D4BC62D}" presName="img" presStyleLbl="fgImgPlace1" presStyleIdx="4" presStyleCnt="5"/>
      <dgm:spPr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</dgm:pt>
    <dgm:pt modelId="{57C30A98-E5CF-4ADB-9721-FD0EB1223902}" type="pres">
      <dgm:prSet presAssocID="{56EAE816-5D56-4943-9E4E-30216D4BC62D}" presName="text" presStyleLbl="node1" presStyleIdx="4" presStyleCnt="5">
        <dgm:presLayoutVars>
          <dgm:bulletEnabled val="1"/>
        </dgm:presLayoutVars>
      </dgm:prSet>
      <dgm:spPr/>
    </dgm:pt>
  </dgm:ptLst>
  <dgm:cxnLst>
    <dgm:cxn modelId="{CA652D02-2619-40CD-A70B-11FCC1F7CABA}" type="presOf" srcId="{D61B651A-F787-4A54-A4AF-956B952523D6}" destId="{1907163C-CAD4-4EDD-BB65-B46A5072F59F}" srcOrd="0" destOrd="0" presId="urn:microsoft.com/office/officeart/2005/8/layout/vList4"/>
    <dgm:cxn modelId="{6F3F1344-AFD2-4230-B427-83BD490B6458}" type="presOf" srcId="{8A3E5051-E407-4A6D-BC3B-4A4BB3DC04FE}" destId="{B66DE337-5CF7-4249-A7CF-DF3A5BFEBF6C}" srcOrd="0" destOrd="0" presId="urn:microsoft.com/office/officeart/2005/8/layout/vList4"/>
    <dgm:cxn modelId="{B6AB4365-2480-460A-B496-1006EF6016FE}" type="presOf" srcId="{4D3418F8-5278-4EED-A723-101851E03193}" destId="{F8FD9329-E96D-4794-98BE-E73967A09DB8}" srcOrd="1" destOrd="0" presId="urn:microsoft.com/office/officeart/2005/8/layout/vList4"/>
    <dgm:cxn modelId="{5280366F-480D-4261-B2C7-9A1554AE8B41}" type="presOf" srcId="{56EAE816-5D56-4943-9E4E-30216D4BC62D}" destId="{E09206D4-3810-479F-89A7-4BD12282E25B}" srcOrd="0" destOrd="0" presId="urn:microsoft.com/office/officeart/2005/8/layout/vList4"/>
    <dgm:cxn modelId="{3A3ABC58-8D1B-40AC-9E60-A506C05F8649}" type="presOf" srcId="{D61B651A-F787-4A54-A4AF-956B952523D6}" destId="{A57585E7-4FF9-48A9-B7BA-09E7610FF0D9}" srcOrd="1" destOrd="0" presId="urn:microsoft.com/office/officeart/2005/8/layout/vList4"/>
    <dgm:cxn modelId="{30CF9A5A-F479-4CDA-8698-D68C575B1382}" type="presOf" srcId="{CC7661FA-B572-4AB9-AFBF-EEC9FC4C26F0}" destId="{D665F461-969E-4186-BAB1-76C60B1B2658}" srcOrd="0" destOrd="0" presId="urn:microsoft.com/office/officeart/2005/8/layout/vList4"/>
    <dgm:cxn modelId="{F9787981-FDE4-42BA-9BBF-571CF7960F85}" type="presOf" srcId="{8A3E5051-E407-4A6D-BC3B-4A4BB3DC04FE}" destId="{2757E4B3-0D46-434F-969D-69AE910054DC}" srcOrd="1" destOrd="0" presId="urn:microsoft.com/office/officeart/2005/8/layout/vList4"/>
    <dgm:cxn modelId="{39055A8E-B220-4738-8288-02B36D3DAA67}" type="presOf" srcId="{4D3418F8-5278-4EED-A723-101851E03193}" destId="{ECDEEE3D-EF20-4B90-BE7C-49B0B0CEFC3C}" srcOrd="0" destOrd="0" presId="urn:microsoft.com/office/officeart/2005/8/layout/vList4"/>
    <dgm:cxn modelId="{9E77CF9D-A95A-4EEB-BC29-832C2ACCAB9E}" srcId="{2D461D4F-917B-4C9B-B757-DF2D548D4A77}" destId="{8A3E5051-E407-4A6D-BC3B-4A4BB3DC04FE}" srcOrd="3" destOrd="0" parTransId="{426B9440-74E2-4FAC-AA42-BB8B835AFA16}" sibTransId="{F73981CD-310B-4F3C-AF35-5213ADE2327F}"/>
    <dgm:cxn modelId="{4A97C2A4-F182-4CB9-AC9E-6E9CADBE2085}" srcId="{2D461D4F-917B-4C9B-B757-DF2D548D4A77}" destId="{56EAE816-5D56-4943-9E4E-30216D4BC62D}" srcOrd="4" destOrd="0" parTransId="{543B1CA5-05A3-4072-BF14-998154AA22BE}" sibTransId="{41F99107-1FFF-4A43-BCD3-62E1B5B5644E}"/>
    <dgm:cxn modelId="{3E4313C5-E57A-4842-8A94-BAD96C75FEC6}" type="presOf" srcId="{CC7661FA-B572-4AB9-AFBF-EEC9FC4C26F0}" destId="{F5DA8E84-180F-4104-A0A2-08D79406E5F4}" srcOrd="1" destOrd="0" presId="urn:microsoft.com/office/officeart/2005/8/layout/vList4"/>
    <dgm:cxn modelId="{10A846C9-B3CF-4EA1-8907-3DF2124302BF}" type="presOf" srcId="{56EAE816-5D56-4943-9E4E-30216D4BC62D}" destId="{57C30A98-E5CF-4ADB-9721-FD0EB1223902}" srcOrd="1" destOrd="0" presId="urn:microsoft.com/office/officeart/2005/8/layout/vList4"/>
    <dgm:cxn modelId="{EA51F4D7-6820-413E-8B7B-B10300556618}" srcId="{2D461D4F-917B-4C9B-B757-DF2D548D4A77}" destId="{4D3418F8-5278-4EED-A723-101851E03193}" srcOrd="2" destOrd="0" parTransId="{9DEA3816-2EF4-4544-AAD7-E7DCDEFB75EF}" sibTransId="{E86C3F94-757D-4023-83FA-07834B9ADBE4}"/>
    <dgm:cxn modelId="{8C80A0EC-1B0F-403F-92C7-BDE342CF7915}" srcId="{2D461D4F-917B-4C9B-B757-DF2D548D4A77}" destId="{D61B651A-F787-4A54-A4AF-956B952523D6}" srcOrd="0" destOrd="0" parTransId="{920FC162-DE50-4D7A-B0F5-511992BAC55D}" sibTransId="{ED0E27B9-CD9B-4D16-8437-D5F866F71711}"/>
    <dgm:cxn modelId="{DB908AF0-5768-48BA-8ED9-64915E82FB8A}" type="presOf" srcId="{2D461D4F-917B-4C9B-B757-DF2D548D4A77}" destId="{4FBB8BA1-0BCB-420A-BA91-4CC0AF6AE316}" srcOrd="0" destOrd="0" presId="urn:microsoft.com/office/officeart/2005/8/layout/vList4"/>
    <dgm:cxn modelId="{088166F1-D525-4B5E-A362-67790AFD2C7C}" srcId="{2D461D4F-917B-4C9B-B757-DF2D548D4A77}" destId="{CC7661FA-B572-4AB9-AFBF-EEC9FC4C26F0}" srcOrd="1" destOrd="0" parTransId="{ECFD0089-1AD1-4EE2-AD57-CFEB59DB05F6}" sibTransId="{3A92898C-ECBD-4361-A3B1-D7B96465C449}"/>
    <dgm:cxn modelId="{B218D6DC-54FE-4D3B-909C-493913F01C74}" type="presParOf" srcId="{4FBB8BA1-0BCB-420A-BA91-4CC0AF6AE316}" destId="{258F4F12-232B-462B-AFEC-461460A66A38}" srcOrd="0" destOrd="0" presId="urn:microsoft.com/office/officeart/2005/8/layout/vList4"/>
    <dgm:cxn modelId="{069DB5FF-EF7A-4161-AD34-C31E561B6CAF}" type="presParOf" srcId="{258F4F12-232B-462B-AFEC-461460A66A38}" destId="{1907163C-CAD4-4EDD-BB65-B46A5072F59F}" srcOrd="0" destOrd="0" presId="urn:microsoft.com/office/officeart/2005/8/layout/vList4"/>
    <dgm:cxn modelId="{03784062-6376-4F56-8618-0992C251A787}" type="presParOf" srcId="{258F4F12-232B-462B-AFEC-461460A66A38}" destId="{CB178746-EC0A-4FF9-8530-B23C904F4E77}" srcOrd="1" destOrd="0" presId="urn:microsoft.com/office/officeart/2005/8/layout/vList4"/>
    <dgm:cxn modelId="{6FE8C4F2-7848-4FA1-B08A-2E90C868841A}" type="presParOf" srcId="{258F4F12-232B-462B-AFEC-461460A66A38}" destId="{A57585E7-4FF9-48A9-B7BA-09E7610FF0D9}" srcOrd="2" destOrd="0" presId="urn:microsoft.com/office/officeart/2005/8/layout/vList4"/>
    <dgm:cxn modelId="{8E4F2E2A-20CF-445B-A408-541613DC0654}" type="presParOf" srcId="{4FBB8BA1-0BCB-420A-BA91-4CC0AF6AE316}" destId="{D6E36120-AAF4-4962-ACE1-E4712A31EE6C}" srcOrd="1" destOrd="0" presId="urn:microsoft.com/office/officeart/2005/8/layout/vList4"/>
    <dgm:cxn modelId="{346DE073-904A-489E-8E79-1A627ABDA3E7}" type="presParOf" srcId="{4FBB8BA1-0BCB-420A-BA91-4CC0AF6AE316}" destId="{4F510322-94EF-4A34-8344-58FB7D136D5D}" srcOrd="2" destOrd="0" presId="urn:microsoft.com/office/officeart/2005/8/layout/vList4"/>
    <dgm:cxn modelId="{C3048693-6F51-4F70-A672-B8B7DA9755F2}" type="presParOf" srcId="{4F510322-94EF-4A34-8344-58FB7D136D5D}" destId="{D665F461-969E-4186-BAB1-76C60B1B2658}" srcOrd="0" destOrd="0" presId="urn:microsoft.com/office/officeart/2005/8/layout/vList4"/>
    <dgm:cxn modelId="{32257843-E587-4DD7-B831-F7EC6616CC30}" type="presParOf" srcId="{4F510322-94EF-4A34-8344-58FB7D136D5D}" destId="{4339D33A-C98C-47BB-A54D-A6C54FFC384F}" srcOrd="1" destOrd="0" presId="urn:microsoft.com/office/officeart/2005/8/layout/vList4"/>
    <dgm:cxn modelId="{052773A8-34CB-4348-A126-017353335889}" type="presParOf" srcId="{4F510322-94EF-4A34-8344-58FB7D136D5D}" destId="{F5DA8E84-180F-4104-A0A2-08D79406E5F4}" srcOrd="2" destOrd="0" presId="urn:microsoft.com/office/officeart/2005/8/layout/vList4"/>
    <dgm:cxn modelId="{EBA6E269-FF9E-49BC-A651-1247B7C4497D}" type="presParOf" srcId="{4FBB8BA1-0BCB-420A-BA91-4CC0AF6AE316}" destId="{87C8CD47-8D50-4BA4-9947-481342B839EB}" srcOrd="3" destOrd="0" presId="urn:microsoft.com/office/officeart/2005/8/layout/vList4"/>
    <dgm:cxn modelId="{1B3C9ADC-689C-4A78-8FE7-FCFFEA1FF339}" type="presParOf" srcId="{4FBB8BA1-0BCB-420A-BA91-4CC0AF6AE316}" destId="{4011EB00-25AF-4EB5-BD5D-55F498CE5706}" srcOrd="4" destOrd="0" presId="urn:microsoft.com/office/officeart/2005/8/layout/vList4"/>
    <dgm:cxn modelId="{656D486B-E07B-40B1-8993-827DA2DBE004}" type="presParOf" srcId="{4011EB00-25AF-4EB5-BD5D-55F498CE5706}" destId="{ECDEEE3D-EF20-4B90-BE7C-49B0B0CEFC3C}" srcOrd="0" destOrd="0" presId="urn:microsoft.com/office/officeart/2005/8/layout/vList4"/>
    <dgm:cxn modelId="{E70928A5-7006-4FDB-B5E4-9AD897B25CD5}" type="presParOf" srcId="{4011EB00-25AF-4EB5-BD5D-55F498CE5706}" destId="{FC064259-3A2A-4139-A819-F9A54E0A1A9E}" srcOrd="1" destOrd="0" presId="urn:microsoft.com/office/officeart/2005/8/layout/vList4"/>
    <dgm:cxn modelId="{B09FF668-3A57-4DCA-A5FB-5721DCBDFC87}" type="presParOf" srcId="{4011EB00-25AF-4EB5-BD5D-55F498CE5706}" destId="{F8FD9329-E96D-4794-98BE-E73967A09DB8}" srcOrd="2" destOrd="0" presId="urn:microsoft.com/office/officeart/2005/8/layout/vList4"/>
    <dgm:cxn modelId="{29CC9929-AAA4-4186-A9D7-C765B2EA1822}" type="presParOf" srcId="{4FBB8BA1-0BCB-420A-BA91-4CC0AF6AE316}" destId="{E60D65C4-9BBA-4B0F-8720-93A1B18BE346}" srcOrd="5" destOrd="0" presId="urn:microsoft.com/office/officeart/2005/8/layout/vList4"/>
    <dgm:cxn modelId="{8E1D2A2E-4585-479C-8782-67C8C1084CF0}" type="presParOf" srcId="{4FBB8BA1-0BCB-420A-BA91-4CC0AF6AE316}" destId="{E956CFF2-3659-4388-86BB-13B8ED4C87CC}" srcOrd="6" destOrd="0" presId="urn:microsoft.com/office/officeart/2005/8/layout/vList4"/>
    <dgm:cxn modelId="{295EA5D6-8999-4FB2-9193-5C9B57006D21}" type="presParOf" srcId="{E956CFF2-3659-4388-86BB-13B8ED4C87CC}" destId="{B66DE337-5CF7-4249-A7CF-DF3A5BFEBF6C}" srcOrd="0" destOrd="0" presId="urn:microsoft.com/office/officeart/2005/8/layout/vList4"/>
    <dgm:cxn modelId="{060C9AD3-0AB2-40C2-9634-63EE8FBE94A6}" type="presParOf" srcId="{E956CFF2-3659-4388-86BB-13B8ED4C87CC}" destId="{55320EFD-BF0B-49D6-A1E8-81A5FE1BA2F1}" srcOrd="1" destOrd="0" presId="urn:microsoft.com/office/officeart/2005/8/layout/vList4"/>
    <dgm:cxn modelId="{BA076926-447B-41BE-8717-B263D52AA81D}" type="presParOf" srcId="{E956CFF2-3659-4388-86BB-13B8ED4C87CC}" destId="{2757E4B3-0D46-434F-969D-69AE910054DC}" srcOrd="2" destOrd="0" presId="urn:microsoft.com/office/officeart/2005/8/layout/vList4"/>
    <dgm:cxn modelId="{3BE8EFF3-1D27-4897-937F-1C6E9CE33E5B}" type="presParOf" srcId="{4FBB8BA1-0BCB-420A-BA91-4CC0AF6AE316}" destId="{B22B8E0A-6422-4C56-ADB7-97478288228B}" srcOrd="7" destOrd="0" presId="urn:microsoft.com/office/officeart/2005/8/layout/vList4"/>
    <dgm:cxn modelId="{C7B2AA35-2A19-4A89-B130-B02E92EC5D20}" type="presParOf" srcId="{4FBB8BA1-0BCB-420A-BA91-4CC0AF6AE316}" destId="{C2C4E57B-BE75-4AC4-8FB4-326D946CEF0C}" srcOrd="8" destOrd="0" presId="urn:microsoft.com/office/officeart/2005/8/layout/vList4"/>
    <dgm:cxn modelId="{86DBAE3D-96D0-45CB-8958-A78F7290D08B}" type="presParOf" srcId="{C2C4E57B-BE75-4AC4-8FB4-326D946CEF0C}" destId="{E09206D4-3810-479F-89A7-4BD12282E25B}" srcOrd="0" destOrd="0" presId="urn:microsoft.com/office/officeart/2005/8/layout/vList4"/>
    <dgm:cxn modelId="{CE9BE390-A2F7-47CA-8E76-93FDECB2BADA}" type="presParOf" srcId="{C2C4E57B-BE75-4AC4-8FB4-326D946CEF0C}" destId="{BB2A53AD-778C-489F-9D14-2291C6559549}" srcOrd="1" destOrd="0" presId="urn:microsoft.com/office/officeart/2005/8/layout/vList4"/>
    <dgm:cxn modelId="{BC380686-5AE7-4D10-8A6E-26C70F9B5340}" type="presParOf" srcId="{C2C4E57B-BE75-4AC4-8FB4-326D946CEF0C}" destId="{57C30A98-E5CF-4ADB-9721-FD0EB122390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3E32E-7F55-429C-A281-71C425A32414}">
      <dsp:nvSpPr>
        <dsp:cNvPr id="0" name=""/>
        <dsp:cNvSpPr/>
      </dsp:nvSpPr>
      <dsp:spPr>
        <a:xfrm>
          <a:off x="3688" y="267706"/>
          <a:ext cx="2832324" cy="18065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Asiakas ja läheinen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 Kotihoidon asiakas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Asiakkaan läheinen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Asiakkaan laillinen edustaja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Edunvalvoja tai edunvalvontavaltuutettu</a:t>
          </a:r>
        </a:p>
      </dsp:txBody>
      <dsp:txXfrm>
        <a:off x="3688" y="267706"/>
        <a:ext cx="2832324" cy="1806541"/>
      </dsp:txXfrm>
    </dsp:sp>
    <dsp:sp modelId="{59BDD85C-1165-432D-AFBB-718BBA72AAA3}">
      <dsp:nvSpPr>
        <dsp:cNvPr id="0" name=""/>
        <dsp:cNvSpPr/>
      </dsp:nvSpPr>
      <dsp:spPr>
        <a:xfrm>
          <a:off x="71775" y="2660735"/>
          <a:ext cx="2842253" cy="1453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Kotihoidon asiakasohjaus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Asiakasohjaaja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Kotihoidon palvelutarpeenarviointi ja palveluohjaus</a:t>
          </a:r>
        </a:p>
      </dsp:txBody>
      <dsp:txXfrm>
        <a:off x="71775" y="2660735"/>
        <a:ext cx="2842253" cy="1453788"/>
      </dsp:txXfrm>
    </dsp:sp>
    <dsp:sp modelId="{74D7EF1C-0B2F-4F9C-8115-C0B96F7E0043}">
      <dsp:nvSpPr>
        <dsp:cNvPr id="0" name=""/>
        <dsp:cNvSpPr/>
      </dsp:nvSpPr>
      <dsp:spPr>
        <a:xfrm>
          <a:off x="3512439" y="176304"/>
          <a:ext cx="4087078" cy="2239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Kotihoito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Lääkeautomaattipalvelun vastuuhoitaja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Kotihoidon vastuuhoitaja + hoitajatiimi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Kotihoidon sairaanhoitaja tai terveydenhoitaja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Kotihoidon lääkäri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Kotihoidon palvelualueen kuvapuhelintiimi (alueelliset erot)</a:t>
          </a:r>
        </a:p>
      </dsp:txBody>
      <dsp:txXfrm>
        <a:off x="3512439" y="176304"/>
        <a:ext cx="4087078" cy="2239699"/>
      </dsp:txXfrm>
    </dsp:sp>
    <dsp:sp modelId="{617DE10C-002A-474D-A219-69A098CB4930}">
      <dsp:nvSpPr>
        <dsp:cNvPr id="0" name=""/>
        <dsp:cNvSpPr/>
      </dsp:nvSpPr>
      <dsp:spPr>
        <a:xfrm>
          <a:off x="3602512" y="2730998"/>
          <a:ext cx="2682600" cy="15948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 err="1"/>
            <a:t>Istekki</a:t>
          </a:r>
          <a:endParaRPr lang="fi-FI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bg1"/>
              </a:solidFill>
            </a:rPr>
            <a:t>Tarkemmin prosessi luodaan marraskuun aikana Pirkanmaan hyvinvointialueen valmistelussa</a:t>
          </a:r>
        </a:p>
      </dsp:txBody>
      <dsp:txXfrm>
        <a:off x="3602512" y="2730998"/>
        <a:ext cx="2682600" cy="1594822"/>
      </dsp:txXfrm>
    </dsp:sp>
    <dsp:sp modelId="{70A80343-3BE0-4FBC-9448-9115BD215608}">
      <dsp:nvSpPr>
        <dsp:cNvPr id="0" name=""/>
        <dsp:cNvSpPr/>
      </dsp:nvSpPr>
      <dsp:spPr>
        <a:xfrm>
          <a:off x="6671237" y="2654681"/>
          <a:ext cx="1918489" cy="16361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 err="1"/>
            <a:t>Evondos</a:t>
          </a:r>
          <a:r>
            <a:rPr lang="fi-FI" sz="1700" kern="1200" dirty="0"/>
            <a:t> – teknologia palveluratkaisun tarjoaja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Käyttötuki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/>
            <a:t>Tekninen tuki</a:t>
          </a:r>
        </a:p>
      </dsp:txBody>
      <dsp:txXfrm>
        <a:off x="6671237" y="2654681"/>
        <a:ext cx="1918489" cy="16361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CF07A-0AAE-45CD-8CFE-FF9483EEBF7F}">
      <dsp:nvSpPr>
        <dsp:cNvPr id="0" name=""/>
        <dsp:cNvSpPr/>
      </dsp:nvSpPr>
      <dsp:spPr>
        <a:xfrm>
          <a:off x="0" y="128473"/>
          <a:ext cx="8201526" cy="1899372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A2A51-2357-4DF5-AD7B-D33A88012FC1}">
      <dsp:nvSpPr>
        <dsp:cNvPr id="0" name=""/>
        <dsp:cNvSpPr/>
      </dsp:nvSpPr>
      <dsp:spPr>
        <a:xfrm>
          <a:off x="248680" y="253249"/>
          <a:ext cx="1426697" cy="139287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47AAD-0416-4B7C-964F-A708150F36D8}">
      <dsp:nvSpPr>
        <dsp:cNvPr id="0" name=""/>
        <dsp:cNvSpPr/>
      </dsp:nvSpPr>
      <dsp:spPr>
        <a:xfrm rot="10800000">
          <a:off x="248680" y="1899372"/>
          <a:ext cx="1426697" cy="232145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Asiakas ja omainen </a:t>
          </a:r>
        </a:p>
      </dsp:txBody>
      <dsp:txXfrm rot="10800000">
        <a:off x="292556" y="1899372"/>
        <a:ext cx="1338945" cy="2277578"/>
      </dsp:txXfrm>
    </dsp:sp>
    <dsp:sp modelId="{AE3793FA-02E3-40E3-9524-475121AA827D}">
      <dsp:nvSpPr>
        <dsp:cNvPr id="0" name=""/>
        <dsp:cNvSpPr/>
      </dsp:nvSpPr>
      <dsp:spPr>
        <a:xfrm>
          <a:off x="1842116" y="253249"/>
          <a:ext cx="1426697" cy="1392872"/>
        </a:xfrm>
        <a:prstGeom prst="ellipse">
          <a:avLst/>
        </a:prstGeom>
        <a:noFill/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94D5A-2A48-4993-8F79-521D95F194F6}">
      <dsp:nvSpPr>
        <dsp:cNvPr id="0" name=""/>
        <dsp:cNvSpPr/>
      </dsp:nvSpPr>
      <dsp:spPr>
        <a:xfrm rot="10800000">
          <a:off x="1827021" y="1899372"/>
          <a:ext cx="1426697" cy="232145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Kotihoidon asiakasohjaus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200" kern="1200" dirty="0"/>
        </a:p>
      </dsp:txBody>
      <dsp:txXfrm rot="10800000">
        <a:off x="1870897" y="1899372"/>
        <a:ext cx="1338945" cy="2277578"/>
      </dsp:txXfrm>
    </dsp:sp>
    <dsp:sp modelId="{000DCC79-5673-4FF5-8798-6A91022CECC1}">
      <dsp:nvSpPr>
        <dsp:cNvPr id="0" name=""/>
        <dsp:cNvSpPr/>
      </dsp:nvSpPr>
      <dsp:spPr>
        <a:xfrm>
          <a:off x="3387414" y="253249"/>
          <a:ext cx="1426697" cy="139287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F348C-E32A-42E1-8FEF-7EABD516CE3F}">
      <dsp:nvSpPr>
        <dsp:cNvPr id="0" name=""/>
        <dsp:cNvSpPr/>
      </dsp:nvSpPr>
      <dsp:spPr>
        <a:xfrm rot="10800000">
          <a:off x="3387414" y="1899372"/>
          <a:ext cx="1426697" cy="232145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Kotihoito – palvelun tuottaja</a:t>
          </a:r>
        </a:p>
      </dsp:txBody>
      <dsp:txXfrm rot="10800000">
        <a:off x="3431290" y="1899372"/>
        <a:ext cx="1338945" cy="2277578"/>
      </dsp:txXfrm>
    </dsp:sp>
    <dsp:sp modelId="{9716A38D-36D0-44D5-8FC2-EEB26786D34F}">
      <dsp:nvSpPr>
        <dsp:cNvPr id="0" name=""/>
        <dsp:cNvSpPr/>
      </dsp:nvSpPr>
      <dsp:spPr>
        <a:xfrm>
          <a:off x="4988867" y="279296"/>
          <a:ext cx="1426697" cy="139287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0593D-0BB2-48F2-B278-DDB3B7604DFC}">
      <dsp:nvSpPr>
        <dsp:cNvPr id="0" name=""/>
        <dsp:cNvSpPr/>
      </dsp:nvSpPr>
      <dsp:spPr>
        <a:xfrm rot="10800000">
          <a:off x="4980435" y="1899372"/>
          <a:ext cx="1426697" cy="232145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Organisaatio</a:t>
          </a:r>
        </a:p>
      </dsp:txBody>
      <dsp:txXfrm rot="10800000">
        <a:off x="5024311" y="1899372"/>
        <a:ext cx="1338945" cy="2277578"/>
      </dsp:txXfrm>
    </dsp:sp>
    <dsp:sp modelId="{790F54D0-F247-49AE-B86E-2ADF9AA9600D}">
      <dsp:nvSpPr>
        <dsp:cNvPr id="0" name=""/>
        <dsp:cNvSpPr/>
      </dsp:nvSpPr>
      <dsp:spPr>
        <a:xfrm>
          <a:off x="6578793" y="253249"/>
          <a:ext cx="1426697" cy="139287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82BC2-1D03-42C8-8BC5-DD4A5A2192EE}">
      <dsp:nvSpPr>
        <dsp:cNvPr id="0" name=""/>
        <dsp:cNvSpPr/>
      </dsp:nvSpPr>
      <dsp:spPr>
        <a:xfrm rot="10800000">
          <a:off x="6526148" y="1899372"/>
          <a:ext cx="1426697" cy="2321454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 err="1"/>
            <a:t>Evondos</a:t>
          </a:r>
          <a:r>
            <a:rPr lang="fi-FI" sz="1500" kern="1200" dirty="0"/>
            <a:t> – teknologia yritys</a:t>
          </a:r>
        </a:p>
      </dsp:txBody>
      <dsp:txXfrm rot="10800000">
        <a:off x="6570024" y="1899372"/>
        <a:ext cx="1338945" cy="2277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20BF2-E672-448C-956B-CDBB51558A54}">
      <dsp:nvSpPr>
        <dsp:cNvPr id="0" name=""/>
        <dsp:cNvSpPr/>
      </dsp:nvSpPr>
      <dsp:spPr>
        <a:xfrm>
          <a:off x="1026015" y="382159"/>
          <a:ext cx="4103548" cy="3587018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1143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Ikäihmisen lääkehoito toteutetaan arviointijaksolla kotihoidon käynnein yksilöllisen tarpeen mukaan.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Kotihoidon fyysisten käyntien lisäksi asiakkaalla voi olla kuvapuhelin etähoiva tukemassa lääkehoidossa.</a:t>
          </a:r>
          <a:endParaRPr lang="en-US" sz="900" kern="1200" dirty="0"/>
        </a:p>
      </dsp:txBody>
      <dsp:txXfrm>
        <a:off x="2051902" y="920212"/>
        <a:ext cx="2000480" cy="2510912"/>
      </dsp:txXfrm>
    </dsp:sp>
    <dsp:sp modelId="{052C447C-681B-4261-B194-795F20367E63}">
      <dsp:nvSpPr>
        <dsp:cNvPr id="0" name=""/>
        <dsp:cNvSpPr/>
      </dsp:nvSpPr>
      <dsp:spPr>
        <a:xfrm>
          <a:off x="128" y="1149781"/>
          <a:ext cx="2051774" cy="205177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Kotihoidon arviointijaksolla arvioidaan asiakkaan palvelutarvetta (28 päivää).</a:t>
          </a:r>
          <a:endParaRPr lang="en-US" sz="1100" kern="1200" dirty="0"/>
        </a:p>
      </dsp:txBody>
      <dsp:txXfrm>
        <a:off x="300603" y="1450256"/>
        <a:ext cx="1450824" cy="1450824"/>
      </dsp:txXfrm>
    </dsp:sp>
    <dsp:sp modelId="{52E19A29-3C54-4E44-A442-DEC3832F82E5}">
      <dsp:nvSpPr>
        <dsp:cNvPr id="0" name=""/>
        <dsp:cNvSpPr/>
      </dsp:nvSpPr>
      <dsp:spPr>
        <a:xfrm>
          <a:off x="6411923" y="382159"/>
          <a:ext cx="4103548" cy="3587018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11430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Lääkeautomaatin käyttöönotto osana kotihoitoa vaatii lääkehoidon palvelutarpeenarviointia sekä lääkärin ja sairaanhoitaja työpanosta annosjakelun aloittamiseen. 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Kotihoidon asiakkaan palvelutarvetta arvioitaessa on selvinnyt:</a:t>
          </a:r>
          <a:endParaRPr lang="en-US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Etähoiva osana kotihoitoa kuvapuhelimen avulla ole riittävä tuki lääkehoidon toteutumiseen, mutta lääkeautomaatti voisi olla soveltuva tuki.</a:t>
          </a:r>
          <a:endParaRPr lang="en-US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Kotihoitoa tarvitaan varmistamaan turvallinen lääkehoito lääkkeiden liikakulutuksen vuoksi tai kotihoidon asiakas tarvitsee sanallista ohjausta lääkkeenoton muistamiseen.</a:t>
          </a:r>
          <a:endParaRPr lang="en-US" sz="900" kern="1200" dirty="0"/>
        </a:p>
      </dsp:txBody>
      <dsp:txXfrm>
        <a:off x="7437810" y="920212"/>
        <a:ext cx="2000480" cy="2510912"/>
      </dsp:txXfrm>
    </dsp:sp>
    <dsp:sp modelId="{810E5EA9-6736-4DF3-BD3C-D30CBF6F3581}">
      <dsp:nvSpPr>
        <dsp:cNvPr id="0" name=""/>
        <dsp:cNvSpPr/>
      </dsp:nvSpPr>
      <dsp:spPr>
        <a:xfrm>
          <a:off x="5386035" y="1149781"/>
          <a:ext cx="2051774" cy="205177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Evondos</a:t>
          </a:r>
          <a:r>
            <a:rPr lang="fi-FI" sz="1100" kern="1200" dirty="0"/>
            <a:t> lääkeautomaatti aloitetaan tarvittaessa vasta, kun asiakkaan kotihoidon arviointijakso on päättynyt ja kotihoidon myöntämisen edellytysten täyttyminen on selvinnyt.</a:t>
          </a:r>
          <a:endParaRPr lang="en-US" sz="1100" kern="1200" dirty="0"/>
        </a:p>
      </dsp:txBody>
      <dsp:txXfrm>
        <a:off x="5686510" y="1450256"/>
        <a:ext cx="1450824" cy="14508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6F002-543A-4122-9CCF-D2BA6EFCD312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19FD2B-7184-486E-A4F9-13C210FD2ADC}">
      <dsp:nvSpPr>
        <dsp:cNvPr id="0" name=""/>
        <dsp:cNvSpPr/>
      </dsp:nvSpPr>
      <dsp:spPr>
        <a:xfrm>
          <a:off x="345042" y="1273323"/>
          <a:ext cx="315468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kern="1200" baseline="0" dirty="0"/>
            <a:t>1. Asiakkaan lääkehoidon toteutus osana kotihoitoa: </a:t>
          </a:r>
          <a:endParaRPr lang="fi-FI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jakaa lääkkeet lääkeannostelijaan. (arviointijaksolla)</a:t>
          </a:r>
          <a:endParaRPr lang="fi-FI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seuraa, toteutuuko asiakkaan lääkkeen otto.</a:t>
          </a:r>
          <a:endParaRPr lang="fi-FI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seuraa lääkkeiden vaikutusta ikäihmisen vointiin. Tarvittaessa lääkityksen muuttaminen lääkärin ohjeen mukaan.</a:t>
          </a:r>
          <a:endParaRPr lang="fi-FI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tilaa lääkkeet apteekista, mikäli asiakas itse tai läheinen ei ole kykenevä hakemaan lääkkeitä apteekista. Lääkkeiden tilaus </a:t>
          </a:r>
          <a:r>
            <a:rPr lang="fi-FI" sz="700" kern="1200" dirty="0"/>
            <a:t>edellyttää sopimusta asiakkaan ja apteekin välille. Kotihoito toimittaa sopimuksen asiakkaalle kirjallisesti hyväksyttäväksi.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toimittaa apteekista tilatut lääkkeet asiakkaalle kotiin.</a:t>
          </a:r>
          <a:endParaRPr lang="fi-FI" sz="700" kern="1200" dirty="0"/>
        </a:p>
      </dsp:txBody>
      <dsp:txXfrm>
        <a:off x="430008" y="1358289"/>
        <a:ext cx="2984748" cy="1570603"/>
      </dsp:txXfrm>
    </dsp:sp>
    <dsp:sp modelId="{7C429DA0-9CE8-492A-A62B-D48C7D63A5B1}">
      <dsp:nvSpPr>
        <dsp:cNvPr id="0" name=""/>
        <dsp:cNvSpPr/>
      </dsp:nvSpPr>
      <dsp:spPr>
        <a:xfrm>
          <a:off x="3680460" y="1305401"/>
          <a:ext cx="315468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i="0" kern="1200" baseline="0" dirty="0"/>
            <a:t>2. Lääkkeiden annosjakelu osana asiakkaan lääkehoidon toteutusta kotihoidossa:</a:t>
          </a:r>
          <a:endParaRPr lang="fi-FI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Lääkkeiden annosjakelun käyttöön otto edellyttää, että asiakkaan lääkitys sopii annosjakeluun. Lääkäri ja kotihoidon sairaanhoitaja arvioivat soveltuvuuden annosjakeluun.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Lääkkeiden annosjakelu edellyttää sopimusta asiakkaan ja apteekin välille. Kotihoito toimittaa sopimuksen asiakkaalle kirjallisesti hyväksyttäväksi.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tilaa annosjakelun lääkerullat apteekista.</a:t>
          </a:r>
          <a:endParaRPr lang="fi-FI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toimittaa lääkerullat asiakkaalle kotiin.</a:t>
          </a:r>
          <a:endParaRPr lang="fi-FI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seuraa lääkkeiden ottamisen.</a:t>
          </a:r>
          <a:endParaRPr lang="fi-FI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b="0" i="0" kern="1200" baseline="0" dirty="0"/>
            <a:t>Kotihoito seuraa lääkkeiden vaikutuksen asiakkaan vointiin. Tarvittaessa kotihoito muuttaa lääkityksen lääkärin ohjeen mukaan.</a:t>
          </a:r>
          <a:endParaRPr lang="fi-FI" sz="700" kern="1200" dirty="0"/>
        </a:p>
      </dsp:txBody>
      <dsp:txXfrm>
        <a:off x="3765426" y="1390367"/>
        <a:ext cx="2984748" cy="1570603"/>
      </dsp:txXfrm>
    </dsp:sp>
    <dsp:sp modelId="{9FDEC6D1-C156-4B6D-A211-B952A18EEF51}">
      <dsp:nvSpPr>
        <dsp:cNvPr id="0" name=""/>
        <dsp:cNvSpPr/>
      </dsp:nvSpPr>
      <dsp:spPr>
        <a:xfrm>
          <a:off x="7004580" y="1305401"/>
          <a:ext cx="315468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3. Lääkeautomaatti osana asiakkaan lääkehoidon toteutusta kotihoidossa: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Lääkeautomaatin käyttöönotto edellyttää lääkkeiden annosjakelua.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Kotihoito tilaa annosjakelun lääkerullat apteekista.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Kotihoito täyttää lääkeautomaatin annosjakelun pussirullilla kahden viikon välein.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Kotihoito seuraa lääkkeiden vaikutusta asiakkaan vointiin.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Lääkeautomaatti muistuttaa asiakasta lääkkeen otosta.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fi-FI" sz="700" kern="1200" dirty="0"/>
            <a:t>Lääkeautomaatti antaa lääkepussin asiakkaalle lääkkeen ottoaikaan.</a:t>
          </a:r>
        </a:p>
      </dsp:txBody>
      <dsp:txXfrm>
        <a:off x="7089546" y="1390367"/>
        <a:ext cx="2984748" cy="1570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ADBF6-31AE-4790-BE30-1A7DF471D992}">
      <dsp:nvSpPr>
        <dsp:cNvPr id="0" name=""/>
        <dsp:cNvSpPr/>
      </dsp:nvSpPr>
      <dsp:spPr>
        <a:xfrm>
          <a:off x="1098488" y="0"/>
          <a:ext cx="5176224" cy="5176224"/>
        </a:xfrm>
        <a:prstGeom prst="triangle">
          <a:avLst/>
        </a:prstGeom>
        <a:gradFill rotWithShape="0"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</a:gradFill>
        <a:ln>
          <a:solidFill>
            <a:schemeClr val="bg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0D1F8A-C06A-4FE9-A3FC-08ED7C4D03DF}">
      <dsp:nvSpPr>
        <dsp:cNvPr id="0" name=""/>
        <dsp:cNvSpPr/>
      </dsp:nvSpPr>
      <dsp:spPr>
        <a:xfrm>
          <a:off x="3675783" y="518127"/>
          <a:ext cx="3364546" cy="9199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Lääkeautomaatti ja kuvapuhelin etähoiva yhdistelmä kotihoidon asiakkaan tukena lääkkeenotossa</a:t>
          </a:r>
        </a:p>
      </dsp:txBody>
      <dsp:txXfrm>
        <a:off x="3720693" y="563037"/>
        <a:ext cx="3274726" cy="830173"/>
      </dsp:txXfrm>
    </dsp:sp>
    <dsp:sp modelId="{D954DECE-E83A-4A3C-9980-527E6E1D8348}">
      <dsp:nvSpPr>
        <dsp:cNvPr id="0" name=""/>
        <dsp:cNvSpPr/>
      </dsp:nvSpPr>
      <dsp:spPr>
        <a:xfrm>
          <a:off x="3675783" y="1553120"/>
          <a:ext cx="3364546" cy="9199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 Lääkeautomaatti etähoiva kotihoidon asiakkaan tukena lääkkeenotossa</a:t>
          </a:r>
        </a:p>
      </dsp:txBody>
      <dsp:txXfrm>
        <a:off x="3720693" y="1598030"/>
        <a:ext cx="3274726" cy="830173"/>
      </dsp:txXfrm>
    </dsp:sp>
    <dsp:sp modelId="{8C5720C5-666B-416D-B404-F8A299A643E9}">
      <dsp:nvSpPr>
        <dsp:cNvPr id="0" name=""/>
        <dsp:cNvSpPr/>
      </dsp:nvSpPr>
      <dsp:spPr>
        <a:xfrm>
          <a:off x="3675783" y="2588112"/>
          <a:ext cx="3364546" cy="9199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 Kuvapuhelin etähoiva kotihoidon asiakkaan tukena lääkkeenotossa</a:t>
          </a:r>
        </a:p>
      </dsp:txBody>
      <dsp:txXfrm>
        <a:off x="3720693" y="2633022"/>
        <a:ext cx="3274726" cy="830173"/>
      </dsp:txXfrm>
    </dsp:sp>
    <dsp:sp modelId="{36D22969-C384-4D0F-9753-93EF49D8CC6E}">
      <dsp:nvSpPr>
        <dsp:cNvPr id="0" name=""/>
        <dsp:cNvSpPr/>
      </dsp:nvSpPr>
      <dsp:spPr>
        <a:xfrm>
          <a:off x="3675783" y="3623104"/>
          <a:ext cx="3364546" cy="9199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 Asiakkaan matkapuhelimen muistutukset lääkkeen otosta ja itsehankittavat lääkemuistuttajat  tukena lääkkeenotossa</a:t>
          </a:r>
        </a:p>
      </dsp:txBody>
      <dsp:txXfrm>
        <a:off x="3720693" y="3668014"/>
        <a:ext cx="3274726" cy="8301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BBB01-3B44-473F-A425-7DC2A6A2C78B}">
      <dsp:nvSpPr>
        <dsp:cNvPr id="0" name=""/>
        <dsp:cNvSpPr/>
      </dsp:nvSpPr>
      <dsp:spPr>
        <a:xfrm>
          <a:off x="1138" y="1611397"/>
          <a:ext cx="1368278" cy="112854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00" kern="1200" dirty="0"/>
            <a:t>Onko lääkeautomaatille tarvetta?</a:t>
          </a:r>
        </a:p>
      </dsp:txBody>
      <dsp:txXfrm>
        <a:off x="27109" y="1637368"/>
        <a:ext cx="1316336" cy="834770"/>
      </dsp:txXfrm>
    </dsp:sp>
    <dsp:sp modelId="{329DB414-D94D-4C23-876F-DD7A23C7B8BD}">
      <dsp:nvSpPr>
        <dsp:cNvPr id="0" name=""/>
        <dsp:cNvSpPr/>
      </dsp:nvSpPr>
      <dsp:spPr>
        <a:xfrm>
          <a:off x="754454" y="1824080"/>
          <a:ext cx="1591834" cy="1591834"/>
        </a:xfrm>
        <a:prstGeom prst="leftCircularArrow">
          <a:avLst>
            <a:gd name="adj1" fmla="val 3671"/>
            <a:gd name="adj2" fmla="val 457399"/>
            <a:gd name="adj3" fmla="val 2232910"/>
            <a:gd name="adj4" fmla="val 9024489"/>
            <a:gd name="adj5" fmla="val 4283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F5F35-018B-47DD-8BF7-D12D53A42493}">
      <dsp:nvSpPr>
        <dsp:cNvPr id="0" name=""/>
        <dsp:cNvSpPr/>
      </dsp:nvSpPr>
      <dsp:spPr>
        <a:xfrm>
          <a:off x="305200" y="2498109"/>
          <a:ext cx="1216247" cy="483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Miten asiakkaan lääkehoito toteutuu osana kotihoitoa?</a:t>
          </a:r>
        </a:p>
      </dsp:txBody>
      <dsp:txXfrm>
        <a:off x="319366" y="2512275"/>
        <a:ext cx="1187915" cy="455329"/>
      </dsp:txXfrm>
    </dsp:sp>
    <dsp:sp modelId="{AB9D7438-BEFE-4995-984A-A38F22C04A96}">
      <dsp:nvSpPr>
        <dsp:cNvPr id="0" name=""/>
        <dsp:cNvSpPr/>
      </dsp:nvSpPr>
      <dsp:spPr>
        <a:xfrm>
          <a:off x="1799741" y="1611397"/>
          <a:ext cx="1368278" cy="112854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00" kern="1200" dirty="0"/>
            <a:t>Soveltuuko asiakkaan lääkitys lääkeautomaattiin?</a:t>
          </a:r>
        </a:p>
      </dsp:txBody>
      <dsp:txXfrm>
        <a:off x="1825712" y="1879199"/>
        <a:ext cx="1316336" cy="834770"/>
      </dsp:txXfrm>
    </dsp:sp>
    <dsp:sp modelId="{81B98E45-DF12-4B02-A17D-B47E90B2604C}">
      <dsp:nvSpPr>
        <dsp:cNvPr id="0" name=""/>
        <dsp:cNvSpPr/>
      </dsp:nvSpPr>
      <dsp:spPr>
        <a:xfrm>
          <a:off x="2541655" y="891174"/>
          <a:ext cx="1766669" cy="1766669"/>
        </a:xfrm>
        <a:prstGeom prst="circularArrow">
          <a:avLst>
            <a:gd name="adj1" fmla="val 3308"/>
            <a:gd name="adj2" fmla="val 408578"/>
            <a:gd name="adj3" fmla="val 19415911"/>
            <a:gd name="adj4" fmla="val 12575511"/>
            <a:gd name="adj5" fmla="val 38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1F057-5F10-4EE9-B57C-052AF3A8ACBE}">
      <dsp:nvSpPr>
        <dsp:cNvPr id="0" name=""/>
        <dsp:cNvSpPr/>
      </dsp:nvSpPr>
      <dsp:spPr>
        <a:xfrm>
          <a:off x="2103803" y="1369566"/>
          <a:ext cx="1216247" cy="483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Lääkkeiden annosjakelun aloitus</a:t>
          </a:r>
        </a:p>
      </dsp:txBody>
      <dsp:txXfrm>
        <a:off x="2117969" y="1383732"/>
        <a:ext cx="1187915" cy="455329"/>
      </dsp:txXfrm>
    </dsp:sp>
    <dsp:sp modelId="{65ED3308-7F68-4362-8C7E-5B219EB547C8}">
      <dsp:nvSpPr>
        <dsp:cNvPr id="0" name=""/>
        <dsp:cNvSpPr/>
      </dsp:nvSpPr>
      <dsp:spPr>
        <a:xfrm>
          <a:off x="3598344" y="1611397"/>
          <a:ext cx="1368278" cy="112854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00" kern="1200" dirty="0"/>
            <a:t>Toimiiko internetyhteys asiakkaan kotona?</a:t>
          </a:r>
        </a:p>
      </dsp:txBody>
      <dsp:txXfrm>
        <a:off x="3624315" y="1637368"/>
        <a:ext cx="1316336" cy="834770"/>
      </dsp:txXfrm>
    </dsp:sp>
    <dsp:sp modelId="{856CCF93-5C55-4802-9343-3D7E6D6713AC}">
      <dsp:nvSpPr>
        <dsp:cNvPr id="0" name=""/>
        <dsp:cNvSpPr/>
      </dsp:nvSpPr>
      <dsp:spPr>
        <a:xfrm>
          <a:off x="4351660" y="1824080"/>
          <a:ext cx="1591834" cy="1591834"/>
        </a:xfrm>
        <a:prstGeom prst="leftCircularArrow">
          <a:avLst>
            <a:gd name="adj1" fmla="val 3671"/>
            <a:gd name="adj2" fmla="val 457399"/>
            <a:gd name="adj3" fmla="val 2232910"/>
            <a:gd name="adj4" fmla="val 9024489"/>
            <a:gd name="adj5" fmla="val 4283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402E7-03FE-40C4-A544-8D4C96C0F651}">
      <dsp:nvSpPr>
        <dsp:cNvPr id="0" name=""/>
        <dsp:cNvSpPr/>
      </dsp:nvSpPr>
      <dsp:spPr>
        <a:xfrm>
          <a:off x="3902405" y="2498109"/>
          <a:ext cx="1216247" cy="483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Soveltuuko lääkeautomaatti asiakkaan kotiin?</a:t>
          </a:r>
        </a:p>
      </dsp:txBody>
      <dsp:txXfrm>
        <a:off x="3916571" y="2512275"/>
        <a:ext cx="1187915" cy="455329"/>
      </dsp:txXfrm>
    </dsp:sp>
    <dsp:sp modelId="{D1427D2A-7585-4174-8684-3F0F35577A4C}">
      <dsp:nvSpPr>
        <dsp:cNvPr id="0" name=""/>
        <dsp:cNvSpPr/>
      </dsp:nvSpPr>
      <dsp:spPr>
        <a:xfrm>
          <a:off x="5396946" y="1611397"/>
          <a:ext cx="1368278" cy="112854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00" kern="1200" dirty="0"/>
            <a:t>Soveltuuko asiakas lääkeautomaatin käyttäjäksi?</a:t>
          </a:r>
        </a:p>
      </dsp:txBody>
      <dsp:txXfrm>
        <a:off x="5422917" y="1879199"/>
        <a:ext cx="1316336" cy="834770"/>
      </dsp:txXfrm>
    </dsp:sp>
    <dsp:sp modelId="{1A71E485-F2CB-47D3-A28E-D97676C85A33}">
      <dsp:nvSpPr>
        <dsp:cNvPr id="0" name=""/>
        <dsp:cNvSpPr/>
      </dsp:nvSpPr>
      <dsp:spPr>
        <a:xfrm>
          <a:off x="6138860" y="891174"/>
          <a:ext cx="1766669" cy="1766669"/>
        </a:xfrm>
        <a:prstGeom prst="circularArrow">
          <a:avLst>
            <a:gd name="adj1" fmla="val 3308"/>
            <a:gd name="adj2" fmla="val 408578"/>
            <a:gd name="adj3" fmla="val 19415911"/>
            <a:gd name="adj4" fmla="val 12575511"/>
            <a:gd name="adj5" fmla="val 385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3E5BA-2B72-445E-B2D5-98FEFB4C5C8E}">
      <dsp:nvSpPr>
        <dsp:cNvPr id="0" name=""/>
        <dsp:cNvSpPr/>
      </dsp:nvSpPr>
      <dsp:spPr>
        <a:xfrm>
          <a:off x="5701008" y="1369566"/>
          <a:ext cx="1216247" cy="483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Miten lääkeautomaatin käytön harjoittelu sujuu?</a:t>
          </a:r>
        </a:p>
      </dsp:txBody>
      <dsp:txXfrm>
        <a:off x="5715174" y="1383732"/>
        <a:ext cx="1187915" cy="455329"/>
      </dsp:txXfrm>
    </dsp:sp>
    <dsp:sp modelId="{0C1F2AF8-4E8B-446C-92AC-B4A17935F94D}">
      <dsp:nvSpPr>
        <dsp:cNvPr id="0" name=""/>
        <dsp:cNvSpPr/>
      </dsp:nvSpPr>
      <dsp:spPr>
        <a:xfrm>
          <a:off x="7195549" y="1611397"/>
          <a:ext cx="1368278" cy="112854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00" kern="1200" dirty="0"/>
            <a:t>Onko lääkeautomaatti soveltuva tuki asiakkaalle lääkkeen ottoon?</a:t>
          </a:r>
        </a:p>
      </dsp:txBody>
      <dsp:txXfrm>
        <a:off x="7221520" y="1637368"/>
        <a:ext cx="1316336" cy="834770"/>
      </dsp:txXfrm>
    </dsp:sp>
    <dsp:sp modelId="{BE85D81C-9578-4CC5-9609-21F7E364B61E}">
      <dsp:nvSpPr>
        <dsp:cNvPr id="0" name=""/>
        <dsp:cNvSpPr/>
      </dsp:nvSpPr>
      <dsp:spPr>
        <a:xfrm>
          <a:off x="7948866" y="1824080"/>
          <a:ext cx="1591834" cy="1591834"/>
        </a:xfrm>
        <a:prstGeom prst="leftCircularArrow">
          <a:avLst>
            <a:gd name="adj1" fmla="val 3671"/>
            <a:gd name="adj2" fmla="val 457399"/>
            <a:gd name="adj3" fmla="val 2232910"/>
            <a:gd name="adj4" fmla="val 9024489"/>
            <a:gd name="adj5" fmla="val 4283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FCAEA-6428-4F08-90AA-5CF4F36620BC}">
      <dsp:nvSpPr>
        <dsp:cNvPr id="0" name=""/>
        <dsp:cNvSpPr/>
      </dsp:nvSpPr>
      <dsp:spPr>
        <a:xfrm>
          <a:off x="7499611" y="2498109"/>
          <a:ext cx="1216247" cy="483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Miten lääkeautomaatin käyttö sujuu?</a:t>
          </a:r>
        </a:p>
      </dsp:txBody>
      <dsp:txXfrm>
        <a:off x="7513777" y="2512275"/>
        <a:ext cx="1187915" cy="455329"/>
      </dsp:txXfrm>
    </dsp:sp>
    <dsp:sp modelId="{0415D6CA-A0D5-4C66-8393-0B692B3ABA91}">
      <dsp:nvSpPr>
        <dsp:cNvPr id="0" name=""/>
        <dsp:cNvSpPr/>
      </dsp:nvSpPr>
      <dsp:spPr>
        <a:xfrm>
          <a:off x="8994152" y="1611397"/>
          <a:ext cx="1368278" cy="112854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00" kern="1200" dirty="0"/>
            <a:t>Lääkeautomaatin avulla ei voida vastata kotihoidon asiakkaan palvelutarpeeseen.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000" kern="1200" dirty="0"/>
        </a:p>
      </dsp:txBody>
      <dsp:txXfrm>
        <a:off x="9020123" y="1879199"/>
        <a:ext cx="1316336" cy="834770"/>
      </dsp:txXfrm>
    </dsp:sp>
    <dsp:sp modelId="{0FB011FC-8C9D-4FB8-86FD-039826950F42}">
      <dsp:nvSpPr>
        <dsp:cNvPr id="0" name=""/>
        <dsp:cNvSpPr/>
      </dsp:nvSpPr>
      <dsp:spPr>
        <a:xfrm>
          <a:off x="9289177" y="1361542"/>
          <a:ext cx="1216247" cy="483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Lääkeautomaatin käytön lopetus</a:t>
          </a:r>
        </a:p>
      </dsp:txBody>
      <dsp:txXfrm>
        <a:off x="9303343" y="1375708"/>
        <a:ext cx="1187915" cy="4553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B7872-8B70-4CCA-BF97-4DAE0507FA8D}">
      <dsp:nvSpPr>
        <dsp:cNvPr id="0" name=""/>
        <dsp:cNvSpPr/>
      </dsp:nvSpPr>
      <dsp:spPr>
        <a:xfrm>
          <a:off x="724797" y="239349"/>
          <a:ext cx="1570394" cy="157039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Jatkuva palvelutarpeen arviointi</a:t>
          </a:r>
        </a:p>
      </dsp:txBody>
      <dsp:txXfrm>
        <a:off x="905996" y="450748"/>
        <a:ext cx="1207995" cy="498298"/>
      </dsp:txXfrm>
    </dsp:sp>
    <dsp:sp modelId="{4B72AC6F-6011-473E-B544-803561987900}">
      <dsp:nvSpPr>
        <dsp:cNvPr id="0" name=""/>
        <dsp:cNvSpPr/>
      </dsp:nvSpPr>
      <dsp:spPr>
        <a:xfrm>
          <a:off x="1419394" y="933946"/>
          <a:ext cx="1570394" cy="157039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Asiakaskokemus</a:t>
          </a:r>
        </a:p>
      </dsp:txBody>
      <dsp:txXfrm>
        <a:off x="2264991" y="1115145"/>
        <a:ext cx="603997" cy="1207995"/>
      </dsp:txXfrm>
    </dsp:sp>
    <dsp:sp modelId="{177E7F67-1437-4566-A97B-8C359143D005}">
      <dsp:nvSpPr>
        <dsp:cNvPr id="0" name=""/>
        <dsp:cNvSpPr/>
      </dsp:nvSpPr>
      <dsp:spPr>
        <a:xfrm>
          <a:off x="724797" y="1473797"/>
          <a:ext cx="1570394" cy="187988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Kotihoidon ja läheisten havainnot lääkeautomaatin käytön aikana</a:t>
          </a:r>
        </a:p>
      </dsp:txBody>
      <dsp:txXfrm>
        <a:off x="905996" y="2504120"/>
        <a:ext cx="1207995" cy="596502"/>
      </dsp:txXfrm>
    </dsp:sp>
    <dsp:sp modelId="{7644398C-7931-43B8-A60A-4CE771CA61F0}">
      <dsp:nvSpPr>
        <dsp:cNvPr id="0" name=""/>
        <dsp:cNvSpPr/>
      </dsp:nvSpPr>
      <dsp:spPr>
        <a:xfrm>
          <a:off x="30199" y="933946"/>
          <a:ext cx="1570394" cy="157039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RAI-tiedon hyödyntäminen</a:t>
          </a: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500" kern="1200" dirty="0"/>
            <a:t>RAI –arvion laatumoduuli ja lääkeautomaatti-seulonta </a:t>
          </a:r>
          <a:r>
            <a:rPr lang="fi-FI" sz="500" kern="1200" dirty="0" err="1"/>
            <a:t>Evondos</a:t>
          </a:r>
          <a:endParaRPr lang="fi-FI" sz="500" kern="1200" dirty="0"/>
        </a:p>
      </dsp:txBody>
      <dsp:txXfrm>
        <a:off x="150999" y="1115145"/>
        <a:ext cx="603997" cy="12079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A4322-D86B-4377-B88B-E7B0DE46AEB0}">
      <dsp:nvSpPr>
        <dsp:cNvPr id="0" name=""/>
        <dsp:cNvSpPr/>
      </dsp:nvSpPr>
      <dsp:spPr>
        <a:xfrm>
          <a:off x="379476" y="0"/>
          <a:ext cx="5504687" cy="550468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43909A-9E88-4120-87C4-817255823362}">
      <dsp:nvSpPr>
        <dsp:cNvPr id="0" name=""/>
        <dsp:cNvSpPr/>
      </dsp:nvSpPr>
      <dsp:spPr>
        <a:xfrm>
          <a:off x="902421" y="522945"/>
          <a:ext cx="2146828" cy="2146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Monikanavainen ja saavutettava tieto osana ohjausta</a:t>
          </a:r>
          <a:endParaRPr lang="en-US" sz="13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Selkeästi puhuttu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Lyhyt kirjallinen materiaali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Videot esimerkiksi hyvinvointialueen internetsivuilla</a:t>
          </a:r>
          <a:endParaRPr lang="en-US" sz="1000" kern="1200"/>
        </a:p>
      </dsp:txBody>
      <dsp:txXfrm>
        <a:off x="1007221" y="627745"/>
        <a:ext cx="1937228" cy="1937228"/>
      </dsp:txXfrm>
    </dsp:sp>
    <dsp:sp modelId="{EA630FFE-1BD4-471E-B982-C6BB27B3757B}">
      <dsp:nvSpPr>
        <dsp:cNvPr id="0" name=""/>
        <dsp:cNvSpPr/>
      </dsp:nvSpPr>
      <dsp:spPr>
        <a:xfrm>
          <a:off x="3214390" y="522945"/>
          <a:ext cx="2146828" cy="21468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dirty="0"/>
            <a:t>Asiakas saa riittävän tuen ja opastuksen käyttöönoton yhteydessä.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dirty="0"/>
            <a:t>Läheinen ohjataan ja opastetaan käyttöön myös, mikäli hän osallistuu lääkehoidon toteuttamiseen.</a:t>
          </a:r>
          <a:endParaRPr lang="en-US" sz="1300" kern="1200" dirty="0"/>
        </a:p>
      </dsp:txBody>
      <dsp:txXfrm>
        <a:off x="3319190" y="627745"/>
        <a:ext cx="1937228" cy="1937228"/>
      </dsp:txXfrm>
    </dsp:sp>
    <dsp:sp modelId="{3A2DD73B-8462-4C6D-B5AD-9EB9289BC4F9}">
      <dsp:nvSpPr>
        <dsp:cNvPr id="0" name=""/>
        <dsp:cNvSpPr/>
      </dsp:nvSpPr>
      <dsp:spPr>
        <a:xfrm>
          <a:off x="902421" y="2834914"/>
          <a:ext cx="2146828" cy="21468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/>
            <a:t>Asiakas voi helposti kieltäytyä uudesta palvelusta, jos sitä tarjoaa hänelle tuntematon henkilö. </a:t>
          </a:r>
          <a:endParaRPr lang="en-US" sz="1300" kern="1200"/>
        </a:p>
      </dsp:txBody>
      <dsp:txXfrm>
        <a:off x="1007221" y="2939714"/>
        <a:ext cx="1937228" cy="1937228"/>
      </dsp:txXfrm>
    </dsp:sp>
    <dsp:sp modelId="{EA0CF502-E1C2-407E-ACE5-6A98277497D0}">
      <dsp:nvSpPr>
        <dsp:cNvPr id="0" name=""/>
        <dsp:cNvSpPr/>
      </dsp:nvSpPr>
      <dsp:spPr>
        <a:xfrm>
          <a:off x="3214390" y="2834914"/>
          <a:ext cx="2146828" cy="21468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/>
            <a:t>Asiakkaan omahoitajan on helpompi saada myönteinen suhtautumien uuden palvelun käyttöön ottamiseen ja kokeiluun.</a:t>
          </a:r>
          <a:endParaRPr lang="en-US" sz="1300" kern="1200"/>
        </a:p>
      </dsp:txBody>
      <dsp:txXfrm>
        <a:off x="3319190" y="2939714"/>
        <a:ext cx="1937228" cy="19372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4FE8EA-A5A2-4665-B483-357B6A80D6C9}">
      <dsp:nvSpPr>
        <dsp:cNvPr id="0" name=""/>
        <dsp:cNvSpPr/>
      </dsp:nvSpPr>
      <dsp:spPr>
        <a:xfrm>
          <a:off x="3286" y="159194"/>
          <a:ext cx="3203971" cy="10250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/>
            <a:t>Kotihoidon </a:t>
          </a:r>
          <a:r>
            <a:rPr lang="fi-FI" sz="1600" kern="1200"/>
            <a:t>työyhteisössä </a:t>
          </a:r>
          <a:r>
            <a:rPr lang="fi-FI" sz="1600" b="0" i="0" kern="1200"/>
            <a:t>tulee olla tukea käytettävissä, jotta positiivinen suhtautuminen etähoivaan olisi mahdollista. </a:t>
          </a:r>
          <a:endParaRPr lang="en-US" sz="1600" kern="1200"/>
        </a:p>
      </dsp:txBody>
      <dsp:txXfrm>
        <a:off x="3286" y="159194"/>
        <a:ext cx="3203971" cy="1025092"/>
      </dsp:txXfrm>
    </dsp:sp>
    <dsp:sp modelId="{5970D3C8-EF52-4F1C-99E8-C9399FD28681}">
      <dsp:nvSpPr>
        <dsp:cNvPr id="0" name=""/>
        <dsp:cNvSpPr/>
      </dsp:nvSpPr>
      <dsp:spPr>
        <a:xfrm>
          <a:off x="3286" y="1184286"/>
          <a:ext cx="3203971" cy="281088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b="0" i="0" kern="1200" dirty="0"/>
            <a:t>Tukea ja opastusta on hyvä olla helposti ja oikea-aikaisesti saatavilla.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b="0" i="0" kern="1200" dirty="0"/>
            <a:t>Oleellista on huomioida myös työntekijöiden erilaiset valmiudet muutoksien omaksumisessa.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Kotihoidon</a:t>
          </a:r>
          <a:r>
            <a:rPr lang="en-US" sz="1600" kern="1200" dirty="0"/>
            <a:t> </a:t>
          </a:r>
          <a:r>
            <a:rPr lang="en-US" sz="1600" kern="1200" dirty="0" err="1"/>
            <a:t>esihenkilöllä</a:t>
          </a:r>
          <a:r>
            <a:rPr lang="en-US" sz="1600" kern="1200" dirty="0"/>
            <a:t> on </a:t>
          </a:r>
          <a:r>
            <a:rPr lang="en-US" sz="1600" kern="1200" dirty="0" err="1"/>
            <a:t>tietoa</a:t>
          </a:r>
          <a:r>
            <a:rPr lang="en-US" sz="1600" kern="1200" dirty="0"/>
            <a:t> ja </a:t>
          </a:r>
          <a:r>
            <a:rPr lang="en-US" sz="1600" kern="1200" dirty="0" err="1"/>
            <a:t>positiivinen</a:t>
          </a:r>
          <a:r>
            <a:rPr lang="en-US" sz="1600" kern="1200" dirty="0"/>
            <a:t> </a:t>
          </a:r>
          <a:r>
            <a:rPr lang="en-US" sz="1600" kern="1200" dirty="0" err="1"/>
            <a:t>kannustava</a:t>
          </a:r>
          <a:r>
            <a:rPr lang="en-US" sz="1600" kern="1200" dirty="0"/>
            <a:t> </a:t>
          </a:r>
          <a:r>
            <a:rPr lang="en-US" sz="1600" kern="1200" dirty="0" err="1"/>
            <a:t>asenne</a:t>
          </a:r>
          <a:r>
            <a:rPr lang="en-US" sz="1600" kern="1200" dirty="0"/>
            <a:t> </a:t>
          </a:r>
          <a:r>
            <a:rPr lang="en-US" sz="1600" kern="1200" dirty="0" err="1"/>
            <a:t>etähoivaan</a:t>
          </a:r>
          <a:r>
            <a:rPr lang="en-US" sz="1600" kern="1200" dirty="0"/>
            <a:t>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Myönteiset</a:t>
          </a:r>
          <a:r>
            <a:rPr lang="en-US" sz="1600" kern="1200" dirty="0"/>
            <a:t> </a:t>
          </a:r>
          <a:r>
            <a:rPr lang="en-US" sz="1600" kern="1200" dirty="0" err="1"/>
            <a:t>asenteet</a:t>
          </a:r>
          <a:r>
            <a:rPr lang="en-US" sz="1600" kern="1200" dirty="0"/>
            <a:t> ja </a:t>
          </a:r>
          <a:r>
            <a:rPr lang="en-US" sz="1600" kern="1200" dirty="0" err="1"/>
            <a:t>tieto</a:t>
          </a:r>
          <a:r>
            <a:rPr lang="en-US" sz="1600" kern="1200" dirty="0"/>
            <a:t> </a:t>
          </a:r>
          <a:r>
            <a:rPr lang="en-US" sz="1600" kern="1200" dirty="0" err="1"/>
            <a:t>etähoivaan</a:t>
          </a:r>
          <a:r>
            <a:rPr lang="en-US" sz="1600" kern="1200" dirty="0"/>
            <a:t> </a:t>
          </a:r>
          <a:r>
            <a:rPr lang="en-US" sz="1600" kern="1200" dirty="0" err="1"/>
            <a:t>ovat</a:t>
          </a:r>
          <a:r>
            <a:rPr lang="en-US" sz="1600" kern="1200" dirty="0"/>
            <a:t> </a:t>
          </a:r>
          <a:r>
            <a:rPr lang="en-US" sz="1600" kern="1200" dirty="0" err="1"/>
            <a:t>osa</a:t>
          </a:r>
          <a:r>
            <a:rPr lang="en-US" sz="1600" kern="1200" dirty="0"/>
            <a:t> </a:t>
          </a:r>
          <a:r>
            <a:rPr lang="en-US" sz="1600" kern="1200" dirty="0" err="1"/>
            <a:t>johtamista</a:t>
          </a:r>
          <a:r>
            <a:rPr lang="en-US" sz="1600" kern="1200" dirty="0"/>
            <a:t>.</a:t>
          </a:r>
          <a:endParaRPr lang="fi-FI" sz="1600" kern="1200" dirty="0"/>
        </a:p>
      </dsp:txBody>
      <dsp:txXfrm>
        <a:off x="3286" y="1184286"/>
        <a:ext cx="3203971" cy="2810880"/>
      </dsp:txXfrm>
    </dsp:sp>
    <dsp:sp modelId="{31D67F02-4621-48F7-B0B6-9E33532EA429}">
      <dsp:nvSpPr>
        <dsp:cNvPr id="0" name=""/>
        <dsp:cNvSpPr/>
      </dsp:nvSpPr>
      <dsp:spPr>
        <a:xfrm>
          <a:off x="3655813" y="159194"/>
          <a:ext cx="3203971" cy="10250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Tuki kotihoidolle  lääkeautomaatin käyttöönotossa ja käytön ongelmissa:</a:t>
          </a:r>
          <a:endParaRPr lang="en-US" sz="1600" kern="1200" dirty="0"/>
        </a:p>
      </dsp:txBody>
      <dsp:txXfrm>
        <a:off x="3655813" y="159194"/>
        <a:ext cx="3203971" cy="1025092"/>
      </dsp:txXfrm>
    </dsp:sp>
    <dsp:sp modelId="{13339DA2-76E3-41AA-82CF-5E2A122583C5}">
      <dsp:nvSpPr>
        <dsp:cNvPr id="0" name=""/>
        <dsp:cNvSpPr/>
      </dsp:nvSpPr>
      <dsp:spPr>
        <a:xfrm>
          <a:off x="3655813" y="1184286"/>
          <a:ext cx="3203971" cy="281088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Teknologian</a:t>
          </a:r>
          <a:r>
            <a:rPr lang="en-US" sz="1600" kern="1200" dirty="0"/>
            <a:t> </a:t>
          </a:r>
          <a:r>
            <a:rPr lang="en-US" sz="1600" kern="1200" dirty="0" err="1"/>
            <a:t>käytön</a:t>
          </a:r>
          <a:r>
            <a:rPr lang="en-US" sz="1600" kern="1200" dirty="0"/>
            <a:t> </a:t>
          </a:r>
          <a:r>
            <a:rPr lang="en-US" sz="1600" kern="1200" dirty="0" err="1"/>
            <a:t>jatkuva</a:t>
          </a:r>
          <a:r>
            <a:rPr lang="en-US" sz="1600" kern="1200" dirty="0"/>
            <a:t> </a:t>
          </a:r>
          <a:r>
            <a:rPr lang="en-US" sz="1600" kern="1200" dirty="0" err="1"/>
            <a:t>tuki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b="0" i="0" kern="1200" dirty="0" err="1"/>
            <a:t>Evondos</a:t>
          </a:r>
          <a:r>
            <a:rPr lang="fi-FI" sz="1600" b="0" i="0" kern="1200" dirty="0"/>
            <a:t> lääkeautomaatti vastuuhoitaja  kotihoidon lähipalvelu alueella</a:t>
          </a:r>
          <a:r>
            <a:rPr lang="fi-FI" sz="1600" kern="1200" dirty="0"/>
            <a:t> tukee käyttöönotossa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O</a:t>
          </a:r>
          <a:r>
            <a:rPr lang="fi-FI" sz="1600" b="0" i="0" kern="1200" dirty="0"/>
            <a:t>ngelma- ja häiriötilanteissa yhteys </a:t>
          </a:r>
          <a:r>
            <a:rPr lang="fi-FI" sz="1600" b="0" i="0" kern="1200" dirty="0" err="1"/>
            <a:t>Evondos</a:t>
          </a:r>
          <a:r>
            <a:rPr lang="fi-FI" sz="1600" b="0" i="0" kern="1200" dirty="0"/>
            <a:t> tukeen. </a:t>
          </a:r>
          <a:endParaRPr lang="en-US" sz="1600" kern="1200" dirty="0"/>
        </a:p>
      </dsp:txBody>
      <dsp:txXfrm>
        <a:off x="3655813" y="1184286"/>
        <a:ext cx="3203971" cy="2810880"/>
      </dsp:txXfrm>
    </dsp:sp>
    <dsp:sp modelId="{E6F1330B-D215-4E14-92D6-199A0F31C014}">
      <dsp:nvSpPr>
        <dsp:cNvPr id="0" name=""/>
        <dsp:cNvSpPr/>
      </dsp:nvSpPr>
      <dsp:spPr>
        <a:xfrm>
          <a:off x="7308340" y="159194"/>
          <a:ext cx="3203971" cy="10250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Koulutus</a:t>
          </a:r>
          <a:endParaRPr lang="en-US" sz="1600" kern="1200"/>
        </a:p>
      </dsp:txBody>
      <dsp:txXfrm>
        <a:off x="7308340" y="159194"/>
        <a:ext cx="3203971" cy="1025092"/>
      </dsp:txXfrm>
    </dsp:sp>
    <dsp:sp modelId="{954A39A0-C824-4AA8-BBEF-9B00FE9579B5}">
      <dsp:nvSpPr>
        <dsp:cNvPr id="0" name=""/>
        <dsp:cNvSpPr/>
      </dsp:nvSpPr>
      <dsp:spPr>
        <a:xfrm>
          <a:off x="7308340" y="1184286"/>
          <a:ext cx="3203971" cy="281088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Jatkuva</a:t>
          </a:r>
          <a:r>
            <a:rPr lang="en-US" sz="1600" kern="1200" dirty="0"/>
            <a:t> </a:t>
          </a:r>
          <a:r>
            <a:rPr lang="en-US" sz="1600" kern="1200" dirty="0" err="1"/>
            <a:t>koulutus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b="0" i="0" kern="1200" dirty="0"/>
            <a:t>Uusien hoitajien perehdytyksessä on apuna </a:t>
          </a:r>
          <a:r>
            <a:rPr lang="fi-FI" sz="1600" b="0" i="0" kern="1200" dirty="0" err="1"/>
            <a:t>Evondoksen</a:t>
          </a:r>
          <a:r>
            <a:rPr lang="fi-FI" sz="1600" b="0" i="0" kern="1200" dirty="0"/>
            <a:t> verkkokoulutuskanta.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b="0" i="0" kern="1200" dirty="0"/>
            <a:t>Soittokäytännöistä on oltava helposti saatavilla myös kirjalliset ohjeet.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b="0" i="0" kern="1200" dirty="0"/>
            <a:t>Ohjeet ovat niin yksinkertaiset, että kaikki hoitajat pystyvät käyttämään lääkeautomaattia ja opastamaan asiakasta.</a:t>
          </a:r>
          <a:endParaRPr lang="en-US" sz="1600" kern="1200" dirty="0"/>
        </a:p>
      </dsp:txBody>
      <dsp:txXfrm>
        <a:off x="7308340" y="1184286"/>
        <a:ext cx="3203971" cy="28108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7163C-CAD4-4EDD-BB65-B46A5072F59F}">
      <dsp:nvSpPr>
        <dsp:cNvPr id="0" name=""/>
        <dsp:cNvSpPr/>
      </dsp:nvSpPr>
      <dsp:spPr>
        <a:xfrm>
          <a:off x="0" y="0"/>
          <a:ext cx="2374231" cy="7618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Esikarsinta</a:t>
          </a:r>
        </a:p>
      </dsp:txBody>
      <dsp:txXfrm>
        <a:off x="551026" y="0"/>
        <a:ext cx="1823204" cy="761803"/>
      </dsp:txXfrm>
    </dsp:sp>
    <dsp:sp modelId="{CB178746-EC0A-4FF9-8530-B23C904F4E77}">
      <dsp:nvSpPr>
        <dsp:cNvPr id="0" name=""/>
        <dsp:cNvSpPr/>
      </dsp:nvSpPr>
      <dsp:spPr>
        <a:xfrm>
          <a:off x="76180" y="76180"/>
          <a:ext cx="474846" cy="60944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5F461-969E-4186-BAB1-76C60B1B2658}">
      <dsp:nvSpPr>
        <dsp:cNvPr id="0" name=""/>
        <dsp:cNvSpPr/>
      </dsp:nvSpPr>
      <dsp:spPr>
        <a:xfrm>
          <a:off x="0" y="837983"/>
          <a:ext cx="2374231" cy="7618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Käyttöönoton valmistelu</a:t>
          </a:r>
        </a:p>
      </dsp:txBody>
      <dsp:txXfrm>
        <a:off x="551026" y="837983"/>
        <a:ext cx="1823204" cy="761803"/>
      </dsp:txXfrm>
    </dsp:sp>
    <dsp:sp modelId="{4339D33A-C98C-47BB-A54D-A6C54FFC384F}">
      <dsp:nvSpPr>
        <dsp:cNvPr id="0" name=""/>
        <dsp:cNvSpPr/>
      </dsp:nvSpPr>
      <dsp:spPr>
        <a:xfrm>
          <a:off x="76180" y="914164"/>
          <a:ext cx="474846" cy="60944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EEE3D-EF20-4B90-BE7C-49B0B0CEFC3C}">
      <dsp:nvSpPr>
        <dsp:cNvPr id="0" name=""/>
        <dsp:cNvSpPr/>
      </dsp:nvSpPr>
      <dsp:spPr>
        <a:xfrm>
          <a:off x="0" y="1675967"/>
          <a:ext cx="2374231" cy="7618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Käyttöönotto </a:t>
          </a:r>
        </a:p>
      </dsp:txBody>
      <dsp:txXfrm>
        <a:off x="551026" y="1675967"/>
        <a:ext cx="1823204" cy="761803"/>
      </dsp:txXfrm>
    </dsp:sp>
    <dsp:sp modelId="{FC064259-3A2A-4139-A819-F9A54E0A1A9E}">
      <dsp:nvSpPr>
        <dsp:cNvPr id="0" name=""/>
        <dsp:cNvSpPr/>
      </dsp:nvSpPr>
      <dsp:spPr>
        <a:xfrm>
          <a:off x="76180" y="1752148"/>
          <a:ext cx="474846" cy="60944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6DE337-5CF7-4249-A7CF-DF3A5BFEBF6C}">
      <dsp:nvSpPr>
        <dsp:cNvPr id="0" name=""/>
        <dsp:cNvSpPr/>
      </dsp:nvSpPr>
      <dsp:spPr>
        <a:xfrm>
          <a:off x="0" y="2513951"/>
          <a:ext cx="2374231" cy="761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Teknologian käyttö</a:t>
          </a:r>
        </a:p>
      </dsp:txBody>
      <dsp:txXfrm>
        <a:off x="551026" y="2513951"/>
        <a:ext cx="1823204" cy="761803"/>
      </dsp:txXfrm>
    </dsp:sp>
    <dsp:sp modelId="{55320EFD-BF0B-49D6-A1E8-81A5FE1BA2F1}">
      <dsp:nvSpPr>
        <dsp:cNvPr id="0" name=""/>
        <dsp:cNvSpPr/>
      </dsp:nvSpPr>
      <dsp:spPr>
        <a:xfrm>
          <a:off x="76180" y="2590131"/>
          <a:ext cx="474846" cy="6094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206D4-3810-479F-89A7-4BD12282E25B}">
      <dsp:nvSpPr>
        <dsp:cNvPr id="0" name=""/>
        <dsp:cNvSpPr/>
      </dsp:nvSpPr>
      <dsp:spPr>
        <a:xfrm>
          <a:off x="0" y="3351935"/>
          <a:ext cx="2374231" cy="76180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Käytön lopettaminen</a:t>
          </a:r>
        </a:p>
      </dsp:txBody>
      <dsp:txXfrm>
        <a:off x="551026" y="3351935"/>
        <a:ext cx="1823204" cy="761803"/>
      </dsp:txXfrm>
    </dsp:sp>
    <dsp:sp modelId="{BB2A53AD-778C-489F-9D14-2291C6559549}">
      <dsp:nvSpPr>
        <dsp:cNvPr id="0" name=""/>
        <dsp:cNvSpPr/>
      </dsp:nvSpPr>
      <dsp:spPr>
        <a:xfrm>
          <a:off x="76180" y="3428115"/>
          <a:ext cx="474846" cy="60944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E43DC-498A-4875-9071-5B9FF259B67A}" type="datetimeFigureOut">
              <a:rPr lang="fi-FI" smtClean="0"/>
              <a:t>30.12.2022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1CAC6-F3F0-4020-B854-5E60B1E25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005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Hyötyjä Kohti-hankkeesta. Taustalla IKÄOTE-mallit. Mallinnus on tuonut esille keinoja miten voidaan vastata olemassa oleviin yhteisiin haasteisiin esimerkiksi: Kotihoidon hoitohenkilöstön riittävyys on jatkuva haaste ja mallinnuksen avulla on tunnistettu mitä työtehtäviä voidaan antaa muiden ammattilaisten tehtäväksi hoitajilta, esimerkiksi hyvinvointiteknologia-asentajalle</a:t>
            </a:r>
          </a:p>
          <a:p>
            <a:pPr lvl="1"/>
            <a:r>
              <a:rPr lang="fi-FI" dirty="0"/>
              <a:t>Teknologian käytön varmistettu elinkaari estää ”kaappiin unohtuneet” laitteet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6D14B6-E3B6-4B80-9241-881D472A0829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27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2D9875-BB95-4C5D-84FB-C470A3A89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974DF39-E2A6-42BA-9144-A49A3252F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71B8CA-7065-4253-84D7-3EE9C3B59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BCDE-6D7B-49D9-8FE5-003AE5ED0D89}" type="datetime1">
              <a:rPr lang="fi-FI" smtClean="0"/>
              <a:t>30.12.2022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819258-4536-4C22-9BEB-9F48CF364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F03D78E-E77A-466F-85E2-7FD24F2C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88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1F70C8-FE50-4B48-91B8-AFA885DC9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4E347E7-DC82-45B7-A2FE-95E37E84A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EB54B8-4A90-43BB-B847-B1A6A6E9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2F75-5590-4764-9BFC-464B412B2CA0}" type="datetime1">
              <a:rPr lang="fi-FI" smtClean="0"/>
              <a:t>30.12.2022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3091A9-BD29-479E-87AF-876F842C0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5FCA9C-C2DB-4CED-BB1E-B5198BF3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41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7795673-418B-4FB0-A7D5-FDE78B612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E0EE11F-2CFF-45BF-B0EB-EB2FC1E4E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FC84C2-0818-4F0E-9BD5-9AC63730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E77-03D7-409E-B726-033C5403D61A}" type="datetime1">
              <a:rPr lang="fi-FI" smtClean="0"/>
              <a:t>30.12.2022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EB5FB4-B7B4-46C1-B80E-B0D6010F2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39DCB5-88A3-4F28-9DCF-E574F2B2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797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65A340-D92D-40F5-A55B-CDB201E17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EAF4F9-0BD7-4A3C-8421-2DD85F40A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24598B-4FBD-45BB-90AF-50424067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4637-23C2-4DF4-9687-AF4C45D19F69}" type="datetime1">
              <a:rPr lang="fi-FI" smtClean="0"/>
              <a:t>30.12.2022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1E1E7C-4366-4B01-9D2B-A3E5784E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0B8077-0BB7-49A7-80C3-D4EBC935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112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374CC6-B66B-42FC-97CD-2444E33A9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1FF71E-25E9-4682-944E-0DA9B85C4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0A09D6-E129-49D5-9F27-9C80CD59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C0B5-8063-4627-9B8B-DC5752BE9F79}" type="datetime1">
              <a:rPr lang="fi-FI" smtClean="0"/>
              <a:t>30.12.2022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231989-7807-4AD3-9CBA-A39F4288D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26B422-6375-439F-9F9E-BDAE49E8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938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678B07-1530-4422-BC4F-F951FA399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52157E-97EF-4955-8151-2BAFD1E18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4A557A-8519-466B-BBE3-50AB7E139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EB320A-C69B-4F55-8555-92F3724A7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6248-199B-4830-BAED-7302A170C953}" type="datetime1">
              <a:rPr lang="fi-FI" smtClean="0"/>
              <a:t>30.12.2022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BC549A9-6CA8-4250-8938-7D85A57B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69E468-04CA-41E0-B604-89F638DB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79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317B99-3A01-49AA-B1A8-216C663CD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E202516-995D-4C76-B52B-6F1369EC6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DBD8660-09E5-433B-B7A3-E9CE5A028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97DCDDA-E8AB-4A9D-B3FF-BC939842F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B206F68-10FD-4C0C-B616-F9130D1F3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918922-3A3C-44CA-B9DB-6BC4F2D4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7837-38C2-4985-95DA-BC34CCD7660B}" type="datetime1">
              <a:rPr lang="fi-FI" smtClean="0"/>
              <a:t>30.12.2022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15D8DB4-CBCD-470B-9749-7D49B5877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30F0E8-C7DF-4463-94C1-DE4874665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887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E9020D-2044-4495-8B37-396E276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8DE3FD5-32A1-41FD-9447-5ACA39AC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EE3A-DEC5-4636-B405-51E2844F0C82}" type="datetime1">
              <a:rPr lang="fi-FI" smtClean="0"/>
              <a:t>30.12.2022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CD4D91A-7EBA-487D-B827-3AC0A651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7E7FE3-B0EE-474F-A1B4-A86EC8C1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451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DAE6367-5824-4AFF-8249-B6CEEBEF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3F52-6E69-4E10-B1EE-E0770F4D911D}" type="datetime1">
              <a:rPr lang="fi-FI" smtClean="0"/>
              <a:t>30.12.2022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FBBCA61-2F00-4A29-B53D-7041CB6D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E0314AB-C390-482D-9F37-A3603675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977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F5EF22-B479-46A9-8097-F5D046649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D0DE28-21A6-4A59-B79D-E81197039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3971D06-5D8A-4B3F-BABB-B65B6B5FA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C7CFF1-09DD-4C14-8984-D36BF04B9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8239-16B6-4689-8250-8D74B107EB99}" type="datetime1">
              <a:rPr lang="fi-FI" smtClean="0"/>
              <a:t>30.12.2022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2C558A6-4059-4B2E-A2F8-29979790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6964571-CE86-4A2D-8C2C-0C54954B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257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1047A9-A4F0-47AB-A727-E7F9F4DFC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6667424-98B4-4CE0-82CB-F2DFD2772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D6AA7F3-21DF-4856-9FA5-5A8D8B1E2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1E7BDE1-A80E-4194-8EAF-9223A1D2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87C-0B11-45FB-BF27-03199BA2E26E}" type="datetime1">
              <a:rPr lang="fi-FI" smtClean="0"/>
              <a:t>30.12.2022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74F62A-8F1E-4FC0-8B94-6059DBC83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PIRKATI 2022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3AC2A27-E67C-4E11-9965-1CC789D0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13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8CFC7C1-BAF0-4556-B599-DF3C1E09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F771C55-4963-4BB6-A108-E1F554282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991416-832A-4FFF-920B-A14E46C3AD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C97FB-D95D-4441-B6A8-5D3972DC005F}" type="datetime1">
              <a:rPr lang="fi-FI" smtClean="0"/>
              <a:t>30.12.2022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8FD1C2-C80F-4ECF-842B-2F9EE04AE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PIRKATI 2022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68BB41-4C5D-4894-B65D-31D083CF8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E2F6-9D6C-456C-A0FF-D79D03E36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57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image" Target="../media/image11.png"/><Relationship Id="rId18" Type="http://schemas.openxmlformats.org/officeDocument/2006/relationships/image" Target="../media/image60.svg"/><Relationship Id="rId26" Type="http://schemas.openxmlformats.org/officeDocument/2006/relationships/image" Target="../media/image66.svg"/><Relationship Id="rId3" Type="http://schemas.openxmlformats.org/officeDocument/2006/relationships/diagramData" Target="../diagrams/data9.xml"/><Relationship Id="rId21" Type="http://schemas.openxmlformats.org/officeDocument/2006/relationships/image" Target="../media/image63.png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openxmlformats.org/officeDocument/2006/relationships/image" Target="../media/image59.png"/><Relationship Id="rId25" Type="http://schemas.openxmlformats.org/officeDocument/2006/relationships/image" Target="../media/image6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.svg"/><Relationship Id="rId20" Type="http://schemas.openxmlformats.org/officeDocument/2006/relationships/image" Target="../media/image62.sv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24" Type="http://schemas.openxmlformats.org/officeDocument/2006/relationships/image" Target="../media/image4.svg"/><Relationship Id="rId5" Type="http://schemas.openxmlformats.org/officeDocument/2006/relationships/diagramQuickStyle" Target="../diagrams/quickStyle9.xml"/><Relationship Id="rId15" Type="http://schemas.openxmlformats.org/officeDocument/2006/relationships/image" Target="../media/image1.png"/><Relationship Id="rId23" Type="http://schemas.openxmlformats.org/officeDocument/2006/relationships/image" Target="../media/image3.png"/><Relationship Id="rId28" Type="http://schemas.openxmlformats.org/officeDocument/2006/relationships/image" Target="../media/image10.svg"/><Relationship Id="rId10" Type="http://schemas.openxmlformats.org/officeDocument/2006/relationships/diagramQuickStyle" Target="../diagrams/quickStyle10.xml"/><Relationship Id="rId19" Type="http://schemas.openxmlformats.org/officeDocument/2006/relationships/image" Target="../media/image61.png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12.svg"/><Relationship Id="rId22" Type="http://schemas.openxmlformats.org/officeDocument/2006/relationships/image" Target="../media/image64.svg"/><Relationship Id="rId27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openxmlformats.org/officeDocument/2006/relationships/image" Target="../media/image7.png"/><Relationship Id="rId18" Type="http://schemas.openxmlformats.org/officeDocument/2006/relationships/image" Target="../media/image12.sv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1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6" Type="http://schemas.openxmlformats.org/officeDocument/2006/relationships/image" Target="../media/image10.svg"/><Relationship Id="rId20" Type="http://schemas.openxmlformats.org/officeDocument/2006/relationships/image" Target="../media/image14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24" Type="http://schemas.openxmlformats.org/officeDocument/2006/relationships/image" Target="../media/image18.sv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svg"/><Relationship Id="rId19" Type="http://schemas.openxmlformats.org/officeDocument/2006/relationships/image" Target="../media/image13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svg"/><Relationship Id="rId22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15.png"/><Relationship Id="rId18" Type="http://schemas.openxmlformats.org/officeDocument/2006/relationships/image" Target="../media/image10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17" Type="http://schemas.openxmlformats.org/officeDocument/2006/relationships/image" Target="../media/image9.png"/><Relationship Id="rId2" Type="http://schemas.openxmlformats.org/officeDocument/2006/relationships/diagramData" Target="../diagrams/data4.xml"/><Relationship Id="rId16" Type="http://schemas.openxmlformats.org/officeDocument/2006/relationships/image" Target="../media/image26.svg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openxmlformats.org/officeDocument/2006/relationships/image" Target="../media/image23.png"/><Relationship Id="rId5" Type="http://schemas.openxmlformats.org/officeDocument/2006/relationships/diagramColors" Target="../diagrams/colors4.xml"/><Relationship Id="rId15" Type="http://schemas.openxmlformats.org/officeDocument/2006/relationships/image" Target="../media/image25.png"/><Relationship Id="rId10" Type="http://schemas.openxmlformats.org/officeDocument/2006/relationships/image" Target="../media/image22.sv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21.png"/><Relationship Id="rId1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13" Type="http://schemas.openxmlformats.org/officeDocument/2006/relationships/image" Target="../media/image29.png"/><Relationship Id="rId18" Type="http://schemas.openxmlformats.org/officeDocument/2006/relationships/image" Target="../media/image34.svg"/><Relationship Id="rId3" Type="http://schemas.openxmlformats.org/officeDocument/2006/relationships/diagramLayout" Target="../diagrams/layout5.xml"/><Relationship Id="rId21" Type="http://schemas.openxmlformats.org/officeDocument/2006/relationships/image" Target="../media/image13.png"/><Relationship Id="rId7" Type="http://schemas.openxmlformats.org/officeDocument/2006/relationships/image" Target="../media/image27.png"/><Relationship Id="rId12" Type="http://schemas.openxmlformats.org/officeDocument/2006/relationships/image" Target="../media/image6.svg"/><Relationship Id="rId17" Type="http://schemas.openxmlformats.org/officeDocument/2006/relationships/image" Target="../media/image33.png"/><Relationship Id="rId2" Type="http://schemas.openxmlformats.org/officeDocument/2006/relationships/diagramData" Target="../diagrams/data5.xml"/><Relationship Id="rId16" Type="http://schemas.openxmlformats.org/officeDocument/2006/relationships/image" Target="../media/image32.svg"/><Relationship Id="rId20" Type="http://schemas.openxmlformats.org/officeDocument/2006/relationships/image" Target="../media/image36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15" Type="http://schemas.openxmlformats.org/officeDocument/2006/relationships/image" Target="../media/image31.png"/><Relationship Id="rId10" Type="http://schemas.openxmlformats.org/officeDocument/2006/relationships/image" Target="../media/image26.svg"/><Relationship Id="rId19" Type="http://schemas.openxmlformats.org/officeDocument/2006/relationships/image" Target="../media/image35.pn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25.png"/><Relationship Id="rId14" Type="http://schemas.openxmlformats.org/officeDocument/2006/relationships/image" Target="../media/image30.svg"/><Relationship Id="rId22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diagramData" Target="../diagrams/data6.xml"/><Relationship Id="rId18" Type="http://schemas.openxmlformats.org/officeDocument/2006/relationships/image" Target="../media/image29.png"/><Relationship Id="rId3" Type="http://schemas.openxmlformats.org/officeDocument/2006/relationships/image" Target="../media/image12.svg"/><Relationship Id="rId21" Type="http://schemas.openxmlformats.org/officeDocument/2006/relationships/image" Target="../media/image45.svg"/><Relationship Id="rId7" Type="http://schemas.openxmlformats.org/officeDocument/2006/relationships/image" Target="../media/image38.svg"/><Relationship Id="rId12" Type="http://schemas.openxmlformats.org/officeDocument/2006/relationships/image" Target="../media/image43.png"/><Relationship Id="rId17" Type="http://schemas.microsoft.com/office/2007/relationships/diagramDrawing" Target="../diagrams/drawing6.xml"/><Relationship Id="rId25" Type="http://schemas.openxmlformats.org/officeDocument/2006/relationships/image" Target="../media/image47.svg"/><Relationship Id="rId2" Type="http://schemas.openxmlformats.org/officeDocument/2006/relationships/image" Target="../media/image11.png"/><Relationship Id="rId16" Type="http://schemas.openxmlformats.org/officeDocument/2006/relationships/diagramColors" Target="../diagrams/colors6.xml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11" Type="http://schemas.openxmlformats.org/officeDocument/2006/relationships/image" Target="../media/image42.svg"/><Relationship Id="rId24" Type="http://schemas.openxmlformats.org/officeDocument/2006/relationships/image" Target="../media/image46.png"/><Relationship Id="rId5" Type="http://schemas.openxmlformats.org/officeDocument/2006/relationships/image" Target="../media/image26.svg"/><Relationship Id="rId15" Type="http://schemas.openxmlformats.org/officeDocument/2006/relationships/diagramQuickStyle" Target="../diagrams/quickStyle6.xml"/><Relationship Id="rId23" Type="http://schemas.openxmlformats.org/officeDocument/2006/relationships/image" Target="../media/image6.svg"/><Relationship Id="rId10" Type="http://schemas.openxmlformats.org/officeDocument/2006/relationships/image" Target="../media/image41.png"/><Relationship Id="rId19" Type="http://schemas.openxmlformats.org/officeDocument/2006/relationships/image" Target="../media/image30.svg"/><Relationship Id="rId4" Type="http://schemas.openxmlformats.org/officeDocument/2006/relationships/image" Target="../media/image25.png"/><Relationship Id="rId9" Type="http://schemas.openxmlformats.org/officeDocument/2006/relationships/image" Target="../media/image40.svg"/><Relationship Id="rId14" Type="http://schemas.openxmlformats.org/officeDocument/2006/relationships/diagramLayout" Target="../diagrams/layout6.xml"/><Relationship Id="rId2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8EA49E9-536B-49E2-8743-8EBDCFDD3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fi-FI" sz="4400"/>
              <a:t>Etäkotihoito Evondos lääkeautomaatti</a:t>
            </a:r>
            <a:br>
              <a:rPr lang="fi-FI" sz="4400"/>
            </a:br>
            <a:r>
              <a:rPr lang="fi-FI" sz="4400"/>
              <a:t>jatkuvan palvelutarpeen arvioinnin toimintamalli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F8AB3BB-3FA0-4454-B49A-37543926E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fi-FI" sz="1300"/>
              <a:t>Toimintamalli </a:t>
            </a:r>
          </a:p>
          <a:p>
            <a:r>
              <a:rPr lang="fi-FI" sz="1300"/>
              <a:t>Jatkuva palvelutarpeenarviointi</a:t>
            </a:r>
          </a:p>
          <a:p>
            <a:r>
              <a:rPr lang="fi-FI" sz="1300"/>
              <a:t>Käyttöönotto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DF360F3-26ED-4315-AEF6-408C832D3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2F65143-15E7-4456-ACD9-37AE61277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50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B9AA24-B6C4-44C6-B880-144BE015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422849" cy="1676603"/>
          </a:xfrm>
        </p:spPr>
        <p:txBody>
          <a:bodyPr>
            <a:normAutofit/>
          </a:bodyPr>
          <a:lstStyle/>
          <a:p>
            <a:r>
              <a:rPr lang="fi-FI" sz="3700"/>
              <a:t>Kotihoidon hoitajan osaaminen lääkeautomaatti etähoiva </a:t>
            </a:r>
            <a:r>
              <a:rPr lang="fi-FI" sz="3700" err="1"/>
              <a:t>Evondos</a:t>
            </a:r>
            <a:endParaRPr lang="fi-FI" sz="37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C7D209-B5B7-4130-840F-AF058664F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6422848" cy="3785419"/>
          </a:xfrm>
        </p:spPr>
        <p:txBody>
          <a:bodyPr>
            <a:normAutofit/>
          </a:bodyPr>
          <a:lstStyle/>
          <a:p>
            <a:pPr lvl="1"/>
            <a:r>
              <a:rPr lang="fi-FI" sz="2000" b="0" i="0" dirty="0">
                <a:effectLst/>
                <a:latin typeface="Source Sans Pro" panose="020B0503030403020204" pitchFamily="34" charset="0"/>
              </a:rPr>
              <a:t>Avoin ja positiivinen suhtautuminen teknologian käyttöön </a:t>
            </a:r>
          </a:p>
          <a:p>
            <a:pPr lvl="1"/>
            <a:r>
              <a:rPr lang="fi-FI" sz="2000" dirty="0">
                <a:latin typeface="Source Sans Pro" panose="020B0503030403020204" pitchFamily="34" charset="0"/>
              </a:rPr>
              <a:t>R</a:t>
            </a:r>
            <a:r>
              <a:rPr lang="fi-FI" sz="2000" b="0" i="0" dirty="0">
                <a:effectLst/>
                <a:latin typeface="Source Sans Pro" panose="020B0503030403020204" pitchFamily="34" charset="0"/>
              </a:rPr>
              <a:t>iittävä osaaminen lääkeautomaatin käyttöön</a:t>
            </a:r>
          </a:p>
          <a:p>
            <a:pPr lvl="1"/>
            <a:r>
              <a:rPr lang="fi-FI" sz="2000" b="0" i="0" dirty="0">
                <a:effectLst/>
                <a:latin typeface="Source Sans Pro" panose="020B0503030403020204" pitchFamily="34" charset="0"/>
              </a:rPr>
              <a:t>Osaaminen siitä, kuinka mahdollisissa vikatilanteissa toimitaan</a:t>
            </a:r>
          </a:p>
          <a:p>
            <a:pPr lvl="1"/>
            <a:r>
              <a:rPr lang="fi-FI" sz="2000" dirty="0">
                <a:latin typeface="Source Sans Pro" panose="020B0503030403020204" pitchFamily="34" charset="0"/>
              </a:rPr>
              <a:t>K</a:t>
            </a:r>
            <a:r>
              <a:rPr lang="fi-FI" sz="2000" b="0" i="0" dirty="0">
                <a:effectLst/>
                <a:latin typeface="Source Sans Pro" panose="020B0503030403020204" pitchFamily="34" charset="0"/>
              </a:rPr>
              <a:t>yky arvioida kotihoidon asiakkaan soveltuvuus lääkeautomaatin käyttäjäksi</a:t>
            </a:r>
          </a:p>
          <a:p>
            <a:pPr lvl="1"/>
            <a:r>
              <a:rPr lang="fi-FI" sz="2000" dirty="0">
                <a:latin typeface="Source Sans Pro" panose="020B0503030403020204" pitchFamily="34" charset="0"/>
              </a:rPr>
              <a:t>Kyky tarjota asiakkaalle ohjausta laitteen käyttöön asiakkaan toimijuutta tukien</a:t>
            </a:r>
            <a:endParaRPr lang="fi-FI" sz="2000" b="0" i="0" dirty="0">
              <a:effectLst/>
              <a:latin typeface="Source Sans Pro" panose="020B0503030403020204" pitchFamily="34" charset="0"/>
            </a:endParaRPr>
          </a:p>
          <a:p>
            <a:pPr lvl="1"/>
            <a:r>
              <a:rPr lang="fi-FI" sz="2000" b="0" i="0" dirty="0">
                <a:effectLst/>
                <a:latin typeface="Source Sans Pro" panose="020B0503030403020204" pitchFamily="34" charset="0"/>
              </a:rPr>
              <a:t> Kykyä reagoida muutoksiin asiakkaan lääkeautomaatin käytössä</a:t>
            </a:r>
          </a:p>
          <a:p>
            <a:pPr lvl="1"/>
            <a:endParaRPr lang="fi-FI" sz="2000" dirty="0">
              <a:latin typeface="Source Sans Pro" panose="020B0503030403020204" pitchFamily="34" charset="0"/>
            </a:endParaRPr>
          </a:p>
          <a:p>
            <a:pPr lvl="1"/>
            <a:endParaRPr lang="fi-FI" sz="2000" b="0" i="0" dirty="0">
              <a:effectLst/>
              <a:latin typeface="Source Sans Pro" panose="020B0503030403020204" pitchFamily="34" charset="0"/>
            </a:endParaRPr>
          </a:p>
          <a:p>
            <a:pPr lvl="1"/>
            <a:endParaRPr lang="fi-FI" sz="2000" b="0" i="0" dirty="0">
              <a:effectLst/>
              <a:latin typeface="Source Sans Pro" panose="020B0503030403020204" pitchFamily="34" charset="0"/>
            </a:endParaRPr>
          </a:p>
          <a:p>
            <a:endParaRPr lang="fi-FI" sz="2000" b="0" i="0" dirty="0">
              <a:effectLst/>
              <a:latin typeface="Source Sans Pro" panose="020B0503030403020204" pitchFamily="34" charset="0"/>
            </a:endParaRPr>
          </a:p>
          <a:p>
            <a:pPr lvl="1"/>
            <a:endParaRPr lang="fi-FI" sz="2000" b="0" i="0" dirty="0">
              <a:effectLst/>
              <a:latin typeface="Source Sans Pro" panose="020B0503030403020204" pitchFamily="34" charset="0"/>
            </a:endParaRPr>
          </a:p>
          <a:p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C1579C9-CD2C-4E61-8B46-D341D2115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29" y="6356350"/>
            <a:ext cx="6586491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1C59EDF-5A1E-404D-B55D-8AEA5D8D6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41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ounded Rectangle 9">
            <a:extLst>
              <a:ext uri="{FF2B5EF4-FFF2-40B4-BE49-F238E27FC236}">
                <a16:creationId xmlns:a16="http://schemas.microsoft.com/office/drawing/2014/main" id="{FEE0385D-4151-43AA-9C6B-0365E103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1042" y="557784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2" name="Picture 12" descr="Kuva kaksi dumbells-valo">
            <a:extLst>
              <a:ext uri="{FF2B5EF4-FFF2-40B4-BE49-F238E27FC236}">
                <a16:creationId xmlns:a16="http://schemas.microsoft.com/office/drawing/2014/main" id="{9E502AFF-0BB5-BCCB-4DB7-6BE7B53620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63" r="15737" b="-2"/>
          <a:stretch/>
        </p:blipFill>
        <p:spPr>
          <a:xfrm>
            <a:off x="8361082" y="1411072"/>
            <a:ext cx="3026664" cy="403261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5509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2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52A4C43-0778-4A88-942F-CAC7CE388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38" y="1566473"/>
            <a:ext cx="10601325" cy="2166723"/>
          </a:xfrm>
        </p:spPr>
        <p:txBody>
          <a:bodyPr>
            <a:normAutofit/>
          </a:bodyPr>
          <a:lstStyle/>
          <a:p>
            <a:r>
              <a:rPr lang="fi-FI" sz="6600"/>
              <a:t>Etäkotihoito Evondos lääkeautomaatti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772D2D8-EB2D-4992-96CE-1FBB5843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8" y="4092320"/>
            <a:ext cx="10601325" cy="1144884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i-FI" dirty="0"/>
              <a:t>Uusi asiakas kotihoidon arviointijakso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i-FI" dirty="0"/>
              <a:t>Säännöllisen kotihoidon asiakas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cxnSp>
        <p:nvCxnSpPr>
          <p:cNvPr id="10" name="Straight Connector 14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8130E3-2AEF-4520-8686-2EFC83828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59710"/>
            <a:ext cx="4114800" cy="365125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1A4F55F-580F-40F3-A858-4691865E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84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4E9D4D-F7D9-4632-B6B9-C8EC21DF6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err="1"/>
              <a:t>Evondos</a:t>
            </a:r>
            <a:r>
              <a:rPr lang="fi-FI" sz="3200" dirty="0"/>
              <a:t> lääkeautomaatti etähoivan palvelutarpeenarvioinnin ja käyttöönoton toimintamallin vaiheet ja toimijat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9DF58C03-37DB-481D-B9AB-AA8753EA94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33663" y="1794963"/>
          <a:ext cx="2374231" cy="4116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Sisällön paikkamerkki 3">
            <a:extLst>
              <a:ext uri="{FF2B5EF4-FFF2-40B4-BE49-F238E27FC236}">
                <a16:creationId xmlns:a16="http://schemas.microsoft.com/office/drawing/2014/main" id="{96102FA5-78A8-4243-A657-19C3E93898F2}"/>
              </a:ext>
            </a:extLst>
          </p:cNvPr>
          <p:cNvGraphicFramePr>
            <a:graphicFrameLocks/>
          </p:cNvGraphicFramePr>
          <p:nvPr/>
        </p:nvGraphicFramePr>
        <p:xfrm>
          <a:off x="3080084" y="1690688"/>
          <a:ext cx="8201526" cy="4220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7" name="Kuva 9" descr="Naisen profiili ääriviiva">
            <a:extLst>
              <a:ext uri="{FF2B5EF4-FFF2-40B4-BE49-F238E27FC236}">
                <a16:creationId xmlns:a16="http://schemas.microsoft.com/office/drawing/2014/main" id="{C892FDAC-D3D5-4DE2-9B16-FEE3C3C9BB0B}"/>
              </a:ext>
            </a:extLst>
          </p:cNvPr>
          <p:cNvGrpSpPr/>
          <p:nvPr/>
        </p:nvGrpSpPr>
        <p:grpSpPr>
          <a:xfrm>
            <a:off x="5383807" y="2411966"/>
            <a:ext cx="470793" cy="555314"/>
            <a:chOff x="5411591" y="2530741"/>
            <a:chExt cx="470793" cy="555314"/>
          </a:xfrm>
          <a:solidFill>
            <a:srgbClr val="000000"/>
          </a:solidFill>
        </p:grpSpPr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AE5E8A3C-EEF5-46E5-BD52-397E931D4EBF}"/>
                </a:ext>
              </a:extLst>
            </p:cNvPr>
            <p:cNvSpPr/>
            <p:nvPr/>
          </p:nvSpPr>
          <p:spPr>
            <a:xfrm>
              <a:off x="5487316" y="2530741"/>
              <a:ext cx="319131" cy="330540"/>
            </a:xfrm>
            <a:custGeom>
              <a:avLst/>
              <a:gdLst>
                <a:gd name="connsiteX0" fmla="*/ 7348 w 319131"/>
                <a:gd name="connsiteY0" fmla="*/ 330540 h 330540"/>
                <a:gd name="connsiteX1" fmla="*/ 7458 w 319131"/>
                <a:gd name="connsiteY1" fmla="*/ 330540 h 330540"/>
                <a:gd name="connsiteX2" fmla="*/ 88199 w 319131"/>
                <a:gd name="connsiteY2" fmla="*/ 315894 h 330540"/>
                <a:gd name="connsiteX3" fmla="*/ 88861 w 319131"/>
                <a:gd name="connsiteY3" fmla="*/ 315497 h 330540"/>
                <a:gd name="connsiteX4" fmla="*/ 119088 w 319131"/>
                <a:gd name="connsiteY4" fmla="*/ 289463 h 330540"/>
                <a:gd name="connsiteX5" fmla="*/ 124009 w 319131"/>
                <a:gd name="connsiteY5" fmla="*/ 284800 h 330540"/>
                <a:gd name="connsiteX6" fmla="*/ 154103 w 319131"/>
                <a:gd name="connsiteY6" fmla="*/ 290361 h 330540"/>
                <a:gd name="connsiteX7" fmla="*/ 159760 w 319131"/>
                <a:gd name="connsiteY7" fmla="*/ 290493 h 330540"/>
                <a:gd name="connsiteX8" fmla="*/ 189920 w 319131"/>
                <a:gd name="connsiteY8" fmla="*/ 286506 h 330540"/>
                <a:gd name="connsiteX9" fmla="*/ 194091 w 319131"/>
                <a:gd name="connsiteY9" fmla="*/ 290427 h 330540"/>
                <a:gd name="connsiteX10" fmla="*/ 222434 w 319131"/>
                <a:gd name="connsiteY10" fmla="*/ 315092 h 330540"/>
                <a:gd name="connsiteX11" fmla="*/ 313489 w 319131"/>
                <a:gd name="connsiteY11" fmla="*/ 317843 h 330540"/>
                <a:gd name="connsiteX12" fmla="*/ 319028 w 319131"/>
                <a:gd name="connsiteY12" fmla="*/ 311958 h 330540"/>
                <a:gd name="connsiteX13" fmla="*/ 315740 w 319131"/>
                <a:gd name="connsiteY13" fmla="*/ 304463 h 330540"/>
                <a:gd name="connsiteX14" fmla="*/ 291089 w 319131"/>
                <a:gd name="connsiteY14" fmla="*/ 256420 h 330540"/>
                <a:gd name="connsiteX15" fmla="*/ 299181 w 319131"/>
                <a:gd name="connsiteY15" fmla="*/ 193363 h 330540"/>
                <a:gd name="connsiteX16" fmla="*/ 310686 w 319131"/>
                <a:gd name="connsiteY16" fmla="*/ 118882 h 330540"/>
                <a:gd name="connsiteX17" fmla="*/ 276002 w 319131"/>
                <a:gd name="connsiteY17" fmla="*/ 46946 h 330540"/>
                <a:gd name="connsiteX18" fmla="*/ 237801 w 319131"/>
                <a:gd name="connsiteY18" fmla="*/ 44643 h 330540"/>
                <a:gd name="connsiteX19" fmla="*/ 176672 w 319131"/>
                <a:gd name="connsiteY19" fmla="*/ 5524 h 330540"/>
                <a:gd name="connsiteX20" fmla="*/ 58458 w 319131"/>
                <a:gd name="connsiteY20" fmla="*/ 20765 h 330540"/>
                <a:gd name="connsiteX21" fmla="*/ 12210 w 319131"/>
                <a:gd name="connsiteY21" fmla="*/ 135117 h 330540"/>
                <a:gd name="connsiteX22" fmla="*/ 15314 w 319131"/>
                <a:gd name="connsiteY22" fmla="*/ 219028 h 330540"/>
                <a:gd name="connsiteX23" fmla="*/ 16381 w 319131"/>
                <a:gd name="connsiteY23" fmla="*/ 281423 h 330540"/>
                <a:gd name="connsiteX24" fmla="*/ 1433 w 319131"/>
                <a:gd name="connsiteY24" fmla="*/ 318822 h 330540"/>
                <a:gd name="connsiteX25" fmla="*/ 2994 w 319131"/>
                <a:gd name="connsiteY25" fmla="*/ 329107 h 330540"/>
                <a:gd name="connsiteX26" fmla="*/ 7318 w 319131"/>
                <a:gd name="connsiteY26" fmla="*/ 330540 h 330540"/>
                <a:gd name="connsiteX27" fmla="*/ 154780 w 319131"/>
                <a:gd name="connsiteY27" fmla="*/ 275663 h 330540"/>
                <a:gd name="connsiteX28" fmla="*/ 56884 w 319131"/>
                <a:gd name="connsiteY28" fmla="*/ 178386 h 330540"/>
                <a:gd name="connsiteX29" fmla="*/ 56884 w 319131"/>
                <a:gd name="connsiteY29" fmla="*/ 167704 h 330540"/>
                <a:gd name="connsiteX30" fmla="*/ 70736 w 319131"/>
                <a:gd name="connsiteY30" fmla="*/ 154000 h 330540"/>
                <a:gd name="connsiteX31" fmla="*/ 86537 w 319131"/>
                <a:gd name="connsiteY31" fmla="*/ 152529 h 330540"/>
                <a:gd name="connsiteX32" fmla="*/ 155832 w 319131"/>
                <a:gd name="connsiteY32" fmla="*/ 132969 h 330540"/>
                <a:gd name="connsiteX33" fmla="*/ 222721 w 319131"/>
                <a:gd name="connsiteY33" fmla="*/ 87265 h 330540"/>
                <a:gd name="connsiteX34" fmla="*/ 234712 w 319131"/>
                <a:gd name="connsiteY34" fmla="*/ 119595 h 330540"/>
                <a:gd name="connsiteX35" fmla="*/ 235182 w 319131"/>
                <a:gd name="connsiteY35" fmla="*/ 120272 h 330540"/>
                <a:gd name="connsiteX36" fmla="*/ 245194 w 319131"/>
                <a:gd name="connsiteY36" fmla="*/ 129364 h 330540"/>
                <a:gd name="connsiteX37" fmla="*/ 246393 w 319131"/>
                <a:gd name="connsiteY37" fmla="*/ 130269 h 330540"/>
                <a:gd name="connsiteX38" fmla="*/ 250211 w 319131"/>
                <a:gd name="connsiteY38" fmla="*/ 133874 h 330540"/>
                <a:gd name="connsiteX39" fmla="*/ 262121 w 319131"/>
                <a:gd name="connsiteY39" fmla="*/ 162018 h 330540"/>
                <a:gd name="connsiteX40" fmla="*/ 262658 w 319131"/>
                <a:gd name="connsiteY40" fmla="*/ 172795 h 330540"/>
                <a:gd name="connsiteX41" fmla="*/ 159670 w 319131"/>
                <a:gd name="connsiteY41" fmla="*/ 275779 h 330540"/>
                <a:gd name="connsiteX42" fmla="*/ 154780 w 319131"/>
                <a:gd name="connsiteY42" fmla="*/ 275663 h 330540"/>
                <a:gd name="connsiteX43" fmla="*/ 30005 w 319131"/>
                <a:gd name="connsiteY43" fmla="*/ 218094 h 330540"/>
                <a:gd name="connsiteX44" fmla="*/ 26922 w 319131"/>
                <a:gd name="connsiteY44" fmla="*/ 135249 h 330540"/>
                <a:gd name="connsiteX45" fmla="*/ 66109 w 319131"/>
                <a:gd name="connsiteY45" fmla="*/ 33330 h 330540"/>
                <a:gd name="connsiteX46" fmla="*/ 172523 w 319131"/>
                <a:gd name="connsiteY46" fmla="*/ 19618 h 330540"/>
                <a:gd name="connsiteX47" fmla="*/ 228017 w 319131"/>
                <a:gd name="connsiteY47" fmla="*/ 56399 h 330540"/>
                <a:gd name="connsiteX48" fmla="*/ 236654 w 319131"/>
                <a:gd name="connsiteY48" fmla="*/ 60003 h 330540"/>
                <a:gd name="connsiteX49" fmla="*/ 269433 w 319131"/>
                <a:gd name="connsiteY49" fmla="*/ 60069 h 330540"/>
                <a:gd name="connsiteX50" fmla="*/ 295915 w 319131"/>
                <a:gd name="connsiteY50" fmla="*/ 118786 h 330540"/>
                <a:gd name="connsiteX51" fmla="*/ 284755 w 319131"/>
                <a:gd name="connsiteY51" fmla="*/ 190141 h 330540"/>
                <a:gd name="connsiteX52" fmla="*/ 276796 w 319131"/>
                <a:gd name="connsiteY52" fmla="*/ 260024 h 330540"/>
                <a:gd name="connsiteX53" fmla="*/ 296959 w 319131"/>
                <a:gd name="connsiteY53" fmla="*/ 306059 h 330540"/>
                <a:gd name="connsiteX54" fmla="*/ 231026 w 319131"/>
                <a:gd name="connsiteY54" fmla="*/ 303190 h 330540"/>
                <a:gd name="connsiteX55" fmla="*/ 205640 w 319131"/>
                <a:gd name="connsiteY55" fmla="*/ 281122 h 330540"/>
                <a:gd name="connsiteX56" fmla="*/ 277370 w 319131"/>
                <a:gd name="connsiteY56" fmla="*/ 172795 h 330540"/>
                <a:gd name="connsiteX57" fmla="*/ 276737 w 319131"/>
                <a:gd name="connsiteY57" fmla="*/ 160481 h 330540"/>
                <a:gd name="connsiteX58" fmla="*/ 261135 w 319131"/>
                <a:gd name="connsiteY58" fmla="*/ 124024 h 330540"/>
                <a:gd name="connsiteX59" fmla="*/ 255250 w 319131"/>
                <a:gd name="connsiteY59" fmla="*/ 118514 h 330540"/>
                <a:gd name="connsiteX60" fmla="*/ 253992 w 319131"/>
                <a:gd name="connsiteY60" fmla="*/ 117572 h 330540"/>
                <a:gd name="connsiteX61" fmla="*/ 247004 w 319131"/>
                <a:gd name="connsiteY61" fmla="*/ 111503 h 330540"/>
                <a:gd name="connsiteX62" fmla="*/ 237051 w 319131"/>
                <a:gd name="connsiteY62" fmla="*/ 83727 h 330540"/>
                <a:gd name="connsiteX63" fmla="*/ 221181 w 319131"/>
                <a:gd name="connsiteY63" fmla="*/ 71943 h 330540"/>
                <a:gd name="connsiteX64" fmla="*/ 213599 w 319131"/>
                <a:gd name="connsiteY64" fmla="*/ 75635 h 330540"/>
                <a:gd name="connsiteX65" fmla="*/ 149527 w 319131"/>
                <a:gd name="connsiteY65" fmla="*/ 119632 h 330540"/>
                <a:gd name="connsiteX66" fmla="*/ 84286 w 319131"/>
                <a:gd name="connsiteY66" fmla="*/ 137956 h 330540"/>
                <a:gd name="connsiteX67" fmla="*/ 70361 w 319131"/>
                <a:gd name="connsiteY67" fmla="*/ 139273 h 330540"/>
                <a:gd name="connsiteX68" fmla="*/ 42172 w 319131"/>
                <a:gd name="connsiteY68" fmla="*/ 166961 h 330540"/>
                <a:gd name="connsiteX69" fmla="*/ 42172 w 319131"/>
                <a:gd name="connsiteY69" fmla="*/ 166961 h 330540"/>
                <a:gd name="connsiteX70" fmla="*/ 42172 w 319131"/>
                <a:gd name="connsiteY70" fmla="*/ 179136 h 330540"/>
                <a:gd name="connsiteX71" fmla="*/ 109024 w 319131"/>
                <a:gd name="connsiteY71" fmla="*/ 278723 h 330540"/>
                <a:gd name="connsiteX72" fmla="*/ 108944 w 319131"/>
                <a:gd name="connsiteY72" fmla="*/ 278804 h 330540"/>
                <a:gd name="connsiteX73" fmla="*/ 80990 w 319131"/>
                <a:gd name="connsiteY73" fmla="*/ 303080 h 330540"/>
                <a:gd name="connsiteX74" fmla="*/ 20993 w 319131"/>
                <a:gd name="connsiteY74" fmla="*/ 315210 h 330540"/>
                <a:gd name="connsiteX75" fmla="*/ 30939 w 319131"/>
                <a:gd name="connsiteY75" fmla="*/ 283446 h 330540"/>
                <a:gd name="connsiteX76" fmla="*/ 30005 w 319131"/>
                <a:gd name="connsiteY76" fmla="*/ 218094 h 330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319131" h="330540">
                  <a:moveTo>
                    <a:pt x="7348" y="330540"/>
                  </a:moveTo>
                  <a:lnTo>
                    <a:pt x="7458" y="330540"/>
                  </a:lnTo>
                  <a:cubicBezTo>
                    <a:pt x="9665" y="330540"/>
                    <a:pt x="62291" y="329584"/>
                    <a:pt x="88199" y="315894"/>
                  </a:cubicBezTo>
                  <a:cubicBezTo>
                    <a:pt x="88420" y="315769"/>
                    <a:pt x="88648" y="315637"/>
                    <a:pt x="88861" y="315497"/>
                  </a:cubicBezTo>
                  <a:cubicBezTo>
                    <a:pt x="99599" y="307619"/>
                    <a:pt x="109705" y="298915"/>
                    <a:pt x="119088" y="289463"/>
                  </a:cubicBezTo>
                  <a:cubicBezTo>
                    <a:pt x="120780" y="287852"/>
                    <a:pt x="122413" y="286300"/>
                    <a:pt x="124009" y="284800"/>
                  </a:cubicBezTo>
                  <a:cubicBezTo>
                    <a:pt x="133746" y="287993"/>
                    <a:pt x="143868" y="289863"/>
                    <a:pt x="154103" y="290361"/>
                  </a:cubicBezTo>
                  <a:cubicBezTo>
                    <a:pt x="155993" y="290449"/>
                    <a:pt x="157884" y="290493"/>
                    <a:pt x="159760" y="290493"/>
                  </a:cubicBezTo>
                  <a:cubicBezTo>
                    <a:pt x="169943" y="290470"/>
                    <a:pt x="180080" y="289131"/>
                    <a:pt x="189920" y="286506"/>
                  </a:cubicBezTo>
                  <a:cubicBezTo>
                    <a:pt x="191266" y="287764"/>
                    <a:pt x="192627" y="289044"/>
                    <a:pt x="194091" y="290427"/>
                  </a:cubicBezTo>
                  <a:cubicBezTo>
                    <a:pt x="203029" y="299217"/>
                    <a:pt x="212495" y="307454"/>
                    <a:pt x="222434" y="315092"/>
                  </a:cubicBezTo>
                  <a:cubicBezTo>
                    <a:pt x="246503" y="332519"/>
                    <a:pt x="306699" y="319396"/>
                    <a:pt x="313489" y="317843"/>
                  </a:cubicBezTo>
                  <a:cubicBezTo>
                    <a:pt x="316343" y="317162"/>
                    <a:pt x="318521" y="314849"/>
                    <a:pt x="319028" y="311958"/>
                  </a:cubicBezTo>
                  <a:cubicBezTo>
                    <a:pt x="319521" y="309028"/>
                    <a:pt x="318230" y="306085"/>
                    <a:pt x="315740" y="304463"/>
                  </a:cubicBezTo>
                  <a:cubicBezTo>
                    <a:pt x="315585" y="304367"/>
                    <a:pt x="300674" y="294304"/>
                    <a:pt x="291089" y="256420"/>
                  </a:cubicBezTo>
                  <a:cubicBezTo>
                    <a:pt x="287948" y="244127"/>
                    <a:pt x="293392" y="219470"/>
                    <a:pt x="299181" y="193363"/>
                  </a:cubicBezTo>
                  <a:cubicBezTo>
                    <a:pt x="305503" y="168984"/>
                    <a:pt x="309357" y="144032"/>
                    <a:pt x="310686" y="118882"/>
                  </a:cubicBezTo>
                  <a:cubicBezTo>
                    <a:pt x="310686" y="81549"/>
                    <a:pt x="299652" y="58686"/>
                    <a:pt x="276002" y="46946"/>
                  </a:cubicBezTo>
                  <a:cubicBezTo>
                    <a:pt x="263820" y="42214"/>
                    <a:pt x="250463" y="41410"/>
                    <a:pt x="237801" y="44643"/>
                  </a:cubicBezTo>
                  <a:cubicBezTo>
                    <a:pt x="231181" y="35750"/>
                    <a:pt x="213570" y="17021"/>
                    <a:pt x="176672" y="5524"/>
                  </a:cubicBezTo>
                  <a:cubicBezTo>
                    <a:pt x="136817" y="-5438"/>
                    <a:pt x="94230" y="53"/>
                    <a:pt x="58458" y="20765"/>
                  </a:cubicBezTo>
                  <a:cubicBezTo>
                    <a:pt x="27665" y="40627"/>
                    <a:pt x="12894" y="62843"/>
                    <a:pt x="12210" y="135117"/>
                  </a:cubicBezTo>
                  <a:cubicBezTo>
                    <a:pt x="11931" y="165586"/>
                    <a:pt x="13726" y="193966"/>
                    <a:pt x="15314" y="219028"/>
                  </a:cubicBezTo>
                  <a:cubicBezTo>
                    <a:pt x="17456" y="239758"/>
                    <a:pt x="17813" y="260632"/>
                    <a:pt x="16381" y="281423"/>
                  </a:cubicBezTo>
                  <a:cubicBezTo>
                    <a:pt x="14668" y="294960"/>
                    <a:pt x="9522" y="307833"/>
                    <a:pt x="1433" y="318822"/>
                  </a:cubicBezTo>
                  <a:cubicBezTo>
                    <a:pt x="-976" y="322093"/>
                    <a:pt x="-277" y="326698"/>
                    <a:pt x="2994" y="329107"/>
                  </a:cubicBezTo>
                  <a:cubicBezTo>
                    <a:pt x="4248" y="330030"/>
                    <a:pt x="5762" y="330532"/>
                    <a:pt x="7318" y="330540"/>
                  </a:cubicBezTo>
                  <a:close/>
                  <a:moveTo>
                    <a:pt x="154780" y="275663"/>
                  </a:moveTo>
                  <a:cubicBezTo>
                    <a:pt x="102180" y="272801"/>
                    <a:pt x="60079" y="230966"/>
                    <a:pt x="56884" y="178386"/>
                  </a:cubicBezTo>
                  <a:cubicBezTo>
                    <a:pt x="56704" y="174827"/>
                    <a:pt x="56704" y="171263"/>
                    <a:pt x="56884" y="167704"/>
                  </a:cubicBezTo>
                  <a:cubicBezTo>
                    <a:pt x="57228" y="160226"/>
                    <a:pt x="63254" y="154264"/>
                    <a:pt x="70736" y="154000"/>
                  </a:cubicBezTo>
                  <a:cubicBezTo>
                    <a:pt x="76033" y="153914"/>
                    <a:pt x="81315" y="153422"/>
                    <a:pt x="86537" y="152529"/>
                  </a:cubicBezTo>
                  <a:cubicBezTo>
                    <a:pt x="110454" y="149369"/>
                    <a:pt x="133792" y="142782"/>
                    <a:pt x="155832" y="132969"/>
                  </a:cubicBezTo>
                  <a:cubicBezTo>
                    <a:pt x="180062" y="120777"/>
                    <a:pt x="202557" y="105407"/>
                    <a:pt x="222721" y="87265"/>
                  </a:cubicBezTo>
                  <a:cubicBezTo>
                    <a:pt x="224549" y="98727"/>
                    <a:pt x="228624" y="109714"/>
                    <a:pt x="234712" y="119595"/>
                  </a:cubicBezTo>
                  <a:cubicBezTo>
                    <a:pt x="234853" y="119831"/>
                    <a:pt x="235010" y="120057"/>
                    <a:pt x="235182" y="120272"/>
                  </a:cubicBezTo>
                  <a:cubicBezTo>
                    <a:pt x="238093" y="123742"/>
                    <a:pt x="241461" y="126801"/>
                    <a:pt x="245194" y="129364"/>
                  </a:cubicBezTo>
                  <a:lnTo>
                    <a:pt x="246393" y="130269"/>
                  </a:lnTo>
                  <a:cubicBezTo>
                    <a:pt x="247779" y="131344"/>
                    <a:pt x="249057" y="132552"/>
                    <a:pt x="250211" y="133874"/>
                  </a:cubicBezTo>
                  <a:cubicBezTo>
                    <a:pt x="257067" y="141753"/>
                    <a:pt x="261238" y="151611"/>
                    <a:pt x="262121" y="162018"/>
                  </a:cubicBezTo>
                  <a:cubicBezTo>
                    <a:pt x="262488" y="165598"/>
                    <a:pt x="262667" y="169196"/>
                    <a:pt x="262658" y="172795"/>
                  </a:cubicBezTo>
                  <a:cubicBezTo>
                    <a:pt x="262657" y="229673"/>
                    <a:pt x="216548" y="275780"/>
                    <a:pt x="159670" y="275779"/>
                  </a:cubicBezTo>
                  <a:cubicBezTo>
                    <a:pt x="158039" y="275779"/>
                    <a:pt x="156408" y="275740"/>
                    <a:pt x="154780" y="275663"/>
                  </a:cubicBezTo>
                  <a:close/>
                  <a:moveTo>
                    <a:pt x="30005" y="218094"/>
                  </a:moveTo>
                  <a:cubicBezTo>
                    <a:pt x="28430" y="193296"/>
                    <a:pt x="26643" y="165181"/>
                    <a:pt x="26922" y="135249"/>
                  </a:cubicBezTo>
                  <a:cubicBezTo>
                    <a:pt x="27548" y="69316"/>
                    <a:pt x="39619" y="50455"/>
                    <a:pt x="66109" y="33330"/>
                  </a:cubicBezTo>
                  <a:cubicBezTo>
                    <a:pt x="98327" y="14736"/>
                    <a:pt x="136643" y="9799"/>
                    <a:pt x="172523" y="19618"/>
                  </a:cubicBezTo>
                  <a:cubicBezTo>
                    <a:pt x="214666" y="32749"/>
                    <a:pt x="227907" y="56237"/>
                    <a:pt x="228017" y="56399"/>
                  </a:cubicBezTo>
                  <a:cubicBezTo>
                    <a:pt x="229662" y="59512"/>
                    <a:pt x="233283" y="61023"/>
                    <a:pt x="236654" y="60003"/>
                  </a:cubicBezTo>
                  <a:cubicBezTo>
                    <a:pt x="242303" y="58304"/>
                    <a:pt x="259215" y="54994"/>
                    <a:pt x="269433" y="60069"/>
                  </a:cubicBezTo>
                  <a:cubicBezTo>
                    <a:pt x="281776" y="66190"/>
                    <a:pt x="295915" y="78408"/>
                    <a:pt x="295915" y="118786"/>
                  </a:cubicBezTo>
                  <a:cubicBezTo>
                    <a:pt x="294555" y="142880"/>
                    <a:pt x="290818" y="166782"/>
                    <a:pt x="284755" y="190141"/>
                  </a:cubicBezTo>
                  <a:cubicBezTo>
                    <a:pt x="278333" y="219212"/>
                    <a:pt x="272787" y="244326"/>
                    <a:pt x="276796" y="260024"/>
                  </a:cubicBezTo>
                  <a:cubicBezTo>
                    <a:pt x="280392" y="276556"/>
                    <a:pt x="287246" y="292206"/>
                    <a:pt x="296959" y="306059"/>
                  </a:cubicBezTo>
                  <a:cubicBezTo>
                    <a:pt x="275994" y="309509"/>
                    <a:pt x="243693" y="312356"/>
                    <a:pt x="231026" y="303190"/>
                  </a:cubicBezTo>
                  <a:cubicBezTo>
                    <a:pt x="222131" y="296347"/>
                    <a:pt x="213654" y="288978"/>
                    <a:pt x="205640" y="281122"/>
                  </a:cubicBezTo>
                  <a:cubicBezTo>
                    <a:pt x="249132" y="262691"/>
                    <a:pt x="277380" y="220031"/>
                    <a:pt x="277370" y="172795"/>
                  </a:cubicBezTo>
                  <a:cubicBezTo>
                    <a:pt x="277370" y="168682"/>
                    <a:pt x="277159" y="164572"/>
                    <a:pt x="276737" y="160481"/>
                  </a:cubicBezTo>
                  <a:cubicBezTo>
                    <a:pt x="275534" y="146981"/>
                    <a:pt x="270070" y="134214"/>
                    <a:pt x="261135" y="124024"/>
                  </a:cubicBezTo>
                  <a:cubicBezTo>
                    <a:pt x="259352" y="122004"/>
                    <a:pt x="257382" y="120159"/>
                    <a:pt x="255250" y="118514"/>
                  </a:cubicBezTo>
                  <a:lnTo>
                    <a:pt x="253992" y="117572"/>
                  </a:lnTo>
                  <a:cubicBezTo>
                    <a:pt x="251436" y="115825"/>
                    <a:pt x="249091" y="113789"/>
                    <a:pt x="247004" y="111503"/>
                  </a:cubicBezTo>
                  <a:cubicBezTo>
                    <a:pt x="241844" y="103012"/>
                    <a:pt x="238458" y="93563"/>
                    <a:pt x="237051" y="83727"/>
                  </a:cubicBezTo>
                  <a:cubicBezTo>
                    <a:pt x="235922" y="76090"/>
                    <a:pt x="228818" y="70814"/>
                    <a:pt x="221181" y="71943"/>
                  </a:cubicBezTo>
                  <a:cubicBezTo>
                    <a:pt x="218334" y="72364"/>
                    <a:pt x="215686" y="73653"/>
                    <a:pt x="213599" y="75635"/>
                  </a:cubicBezTo>
                  <a:cubicBezTo>
                    <a:pt x="194316" y="93113"/>
                    <a:pt x="172765" y="107912"/>
                    <a:pt x="149527" y="119632"/>
                  </a:cubicBezTo>
                  <a:cubicBezTo>
                    <a:pt x="128770" y="128833"/>
                    <a:pt x="106798" y="135004"/>
                    <a:pt x="84286" y="137956"/>
                  </a:cubicBezTo>
                  <a:cubicBezTo>
                    <a:pt x="79684" y="138751"/>
                    <a:pt x="75029" y="139191"/>
                    <a:pt x="70361" y="139273"/>
                  </a:cubicBezTo>
                  <a:cubicBezTo>
                    <a:pt x="55187" y="139753"/>
                    <a:pt x="42923" y="151799"/>
                    <a:pt x="42172" y="166961"/>
                  </a:cubicBezTo>
                  <a:lnTo>
                    <a:pt x="42172" y="166961"/>
                  </a:lnTo>
                  <a:cubicBezTo>
                    <a:pt x="41981" y="171022"/>
                    <a:pt x="41988" y="175112"/>
                    <a:pt x="42172" y="179136"/>
                  </a:cubicBezTo>
                  <a:cubicBezTo>
                    <a:pt x="44785" y="221986"/>
                    <a:pt x="70355" y="260077"/>
                    <a:pt x="109024" y="278723"/>
                  </a:cubicBezTo>
                  <a:lnTo>
                    <a:pt x="108944" y="278804"/>
                  </a:lnTo>
                  <a:cubicBezTo>
                    <a:pt x="100235" y="287572"/>
                    <a:pt x="90892" y="295686"/>
                    <a:pt x="80990" y="303080"/>
                  </a:cubicBezTo>
                  <a:cubicBezTo>
                    <a:pt x="65542" y="311076"/>
                    <a:pt x="37692" y="314114"/>
                    <a:pt x="20993" y="315210"/>
                  </a:cubicBezTo>
                  <a:cubicBezTo>
                    <a:pt x="26168" y="305297"/>
                    <a:pt x="29536" y="294541"/>
                    <a:pt x="30939" y="283446"/>
                  </a:cubicBezTo>
                  <a:cubicBezTo>
                    <a:pt x="32596" y="261678"/>
                    <a:pt x="32284" y="239806"/>
                    <a:pt x="30005" y="218094"/>
                  </a:cubicBezTo>
                  <a:close/>
                </a:path>
              </a:pathLst>
            </a:custGeom>
            <a:solidFill>
              <a:srgbClr val="000000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Vapaamuotoinen: Muoto 18">
              <a:extLst>
                <a:ext uri="{FF2B5EF4-FFF2-40B4-BE49-F238E27FC236}">
                  <a16:creationId xmlns:a16="http://schemas.microsoft.com/office/drawing/2014/main" id="{A0CC9940-7448-4098-B4D6-B75FC06E46E2}"/>
                </a:ext>
              </a:extLst>
            </p:cNvPr>
            <p:cNvSpPr/>
            <p:nvPr/>
          </p:nvSpPr>
          <p:spPr>
            <a:xfrm>
              <a:off x="5411591" y="2857110"/>
              <a:ext cx="470793" cy="228945"/>
            </a:xfrm>
            <a:custGeom>
              <a:avLst/>
              <a:gdLst>
                <a:gd name="connsiteX0" fmla="*/ 445290 w 470793"/>
                <a:gd name="connsiteY0" fmla="*/ 63616 h 228945"/>
                <a:gd name="connsiteX1" fmla="*/ 331578 w 470793"/>
                <a:gd name="connsiteY1" fmla="*/ 8106 h 228945"/>
                <a:gd name="connsiteX2" fmla="*/ 303139 w 470793"/>
                <a:gd name="connsiteY2" fmla="*/ 802 h 228945"/>
                <a:gd name="connsiteX3" fmla="*/ 299410 w 470793"/>
                <a:gd name="connsiteY3" fmla="*/ 0 h 228945"/>
                <a:gd name="connsiteX4" fmla="*/ 296607 w 470793"/>
                <a:gd name="connsiteY4" fmla="*/ 2597 h 228945"/>
                <a:gd name="connsiteX5" fmla="*/ 235397 w 470793"/>
                <a:gd name="connsiteY5" fmla="*/ 30329 h 228945"/>
                <a:gd name="connsiteX6" fmla="*/ 174164 w 470793"/>
                <a:gd name="connsiteY6" fmla="*/ 2965 h 228945"/>
                <a:gd name="connsiteX7" fmla="*/ 171376 w 470793"/>
                <a:gd name="connsiteY7" fmla="*/ 405 h 228945"/>
                <a:gd name="connsiteX8" fmla="*/ 167698 w 470793"/>
                <a:gd name="connsiteY8" fmla="*/ 1184 h 228945"/>
                <a:gd name="connsiteX9" fmla="*/ 139325 w 470793"/>
                <a:gd name="connsiteY9" fmla="*/ 8084 h 228945"/>
                <a:gd name="connsiteX10" fmla="*/ 25592 w 470793"/>
                <a:gd name="connsiteY10" fmla="*/ 63564 h 228945"/>
                <a:gd name="connsiteX11" fmla="*/ 0 w 470793"/>
                <a:gd name="connsiteY11" fmla="*/ 114925 h 228945"/>
                <a:gd name="connsiteX12" fmla="*/ 0 w 470793"/>
                <a:gd name="connsiteY12" fmla="*/ 228945 h 228945"/>
                <a:gd name="connsiteX13" fmla="*/ 14712 w 470793"/>
                <a:gd name="connsiteY13" fmla="*/ 228945 h 228945"/>
                <a:gd name="connsiteX14" fmla="*/ 14712 w 470793"/>
                <a:gd name="connsiteY14" fmla="*/ 114925 h 228945"/>
                <a:gd name="connsiteX15" fmla="*/ 34486 w 470793"/>
                <a:gd name="connsiteY15" fmla="*/ 75261 h 228945"/>
                <a:gd name="connsiteX16" fmla="*/ 143268 w 470793"/>
                <a:gd name="connsiteY16" fmla="*/ 22296 h 228945"/>
                <a:gd name="connsiteX17" fmla="*/ 167065 w 470793"/>
                <a:gd name="connsiteY17" fmla="*/ 16412 h 228945"/>
                <a:gd name="connsiteX18" fmla="*/ 235397 w 470793"/>
                <a:gd name="connsiteY18" fmla="*/ 45042 h 228945"/>
                <a:gd name="connsiteX19" fmla="*/ 303735 w 470793"/>
                <a:gd name="connsiteY19" fmla="*/ 15992 h 228945"/>
                <a:gd name="connsiteX20" fmla="*/ 327444 w 470793"/>
                <a:gd name="connsiteY20" fmla="*/ 22230 h 228945"/>
                <a:gd name="connsiteX21" fmla="*/ 436036 w 470793"/>
                <a:gd name="connsiteY21" fmla="*/ 75055 h 228945"/>
                <a:gd name="connsiteX22" fmla="*/ 456081 w 470793"/>
                <a:gd name="connsiteY22" fmla="*/ 114925 h 228945"/>
                <a:gd name="connsiteX23" fmla="*/ 456081 w 470793"/>
                <a:gd name="connsiteY23" fmla="*/ 228945 h 228945"/>
                <a:gd name="connsiteX24" fmla="*/ 470793 w 470793"/>
                <a:gd name="connsiteY24" fmla="*/ 228945 h 228945"/>
                <a:gd name="connsiteX25" fmla="*/ 470793 w 470793"/>
                <a:gd name="connsiteY25" fmla="*/ 114925 h 228945"/>
                <a:gd name="connsiteX26" fmla="*/ 445290 w 470793"/>
                <a:gd name="connsiteY26" fmla="*/ 63616 h 228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0793" h="228945">
                  <a:moveTo>
                    <a:pt x="445290" y="63616"/>
                  </a:moveTo>
                  <a:cubicBezTo>
                    <a:pt x="411524" y="37622"/>
                    <a:pt x="372843" y="18739"/>
                    <a:pt x="331578" y="8106"/>
                  </a:cubicBezTo>
                  <a:cubicBezTo>
                    <a:pt x="322074" y="5260"/>
                    <a:pt x="312504" y="2803"/>
                    <a:pt x="303139" y="802"/>
                  </a:cubicBezTo>
                  <a:lnTo>
                    <a:pt x="299410" y="0"/>
                  </a:lnTo>
                  <a:lnTo>
                    <a:pt x="296607" y="2597"/>
                  </a:lnTo>
                  <a:cubicBezTo>
                    <a:pt x="266631" y="30329"/>
                    <a:pt x="246313" y="30329"/>
                    <a:pt x="235397" y="30329"/>
                  </a:cubicBezTo>
                  <a:cubicBezTo>
                    <a:pt x="224480" y="30329"/>
                    <a:pt x="203993" y="30329"/>
                    <a:pt x="174164" y="2965"/>
                  </a:cubicBezTo>
                  <a:lnTo>
                    <a:pt x="171376" y="405"/>
                  </a:lnTo>
                  <a:lnTo>
                    <a:pt x="167698" y="1184"/>
                  </a:lnTo>
                  <a:cubicBezTo>
                    <a:pt x="158687" y="3082"/>
                    <a:pt x="149168" y="5399"/>
                    <a:pt x="139325" y="8084"/>
                  </a:cubicBezTo>
                  <a:cubicBezTo>
                    <a:pt x="98557" y="20032"/>
                    <a:pt x="60103" y="38790"/>
                    <a:pt x="25592" y="63564"/>
                  </a:cubicBezTo>
                  <a:cubicBezTo>
                    <a:pt x="9768" y="75962"/>
                    <a:pt x="369" y="94827"/>
                    <a:pt x="0" y="114925"/>
                  </a:cubicBezTo>
                  <a:lnTo>
                    <a:pt x="0" y="228945"/>
                  </a:lnTo>
                  <a:lnTo>
                    <a:pt x="14712" y="228945"/>
                  </a:lnTo>
                  <a:lnTo>
                    <a:pt x="14712" y="114925"/>
                  </a:lnTo>
                  <a:cubicBezTo>
                    <a:pt x="15037" y="99411"/>
                    <a:pt x="22291" y="84858"/>
                    <a:pt x="34486" y="75261"/>
                  </a:cubicBezTo>
                  <a:cubicBezTo>
                    <a:pt x="67513" y="51619"/>
                    <a:pt x="104289" y="33713"/>
                    <a:pt x="143268" y="22296"/>
                  </a:cubicBezTo>
                  <a:cubicBezTo>
                    <a:pt x="151434" y="20090"/>
                    <a:pt x="159452" y="18089"/>
                    <a:pt x="167065" y="16412"/>
                  </a:cubicBezTo>
                  <a:cubicBezTo>
                    <a:pt x="195673" y="41562"/>
                    <a:pt x="217624" y="45042"/>
                    <a:pt x="235397" y="45042"/>
                  </a:cubicBezTo>
                  <a:cubicBezTo>
                    <a:pt x="253169" y="45042"/>
                    <a:pt x="275002" y="41518"/>
                    <a:pt x="303735" y="15992"/>
                  </a:cubicBezTo>
                  <a:cubicBezTo>
                    <a:pt x="311540" y="17758"/>
                    <a:pt x="319477" y="19840"/>
                    <a:pt x="327444" y="22230"/>
                  </a:cubicBezTo>
                  <a:cubicBezTo>
                    <a:pt x="366835" y="32331"/>
                    <a:pt x="403774" y="50300"/>
                    <a:pt x="436036" y="75055"/>
                  </a:cubicBezTo>
                  <a:cubicBezTo>
                    <a:pt x="448372" y="84655"/>
                    <a:pt x="455733" y="99297"/>
                    <a:pt x="456081" y="114925"/>
                  </a:cubicBezTo>
                  <a:lnTo>
                    <a:pt x="456081" y="228945"/>
                  </a:lnTo>
                  <a:lnTo>
                    <a:pt x="470793" y="228945"/>
                  </a:lnTo>
                  <a:lnTo>
                    <a:pt x="470793" y="114925"/>
                  </a:lnTo>
                  <a:cubicBezTo>
                    <a:pt x="470437" y="94858"/>
                    <a:pt x="461071" y="76015"/>
                    <a:pt x="445290" y="63616"/>
                  </a:cubicBezTo>
                  <a:close/>
                </a:path>
              </a:pathLst>
            </a:custGeom>
            <a:solidFill>
              <a:srgbClr val="000000"/>
            </a:solidFill>
            <a:ln w="734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2" name="Kuva 11" descr="Nainen ja kävelykeppi ääriviiva">
            <a:extLst>
              <a:ext uri="{FF2B5EF4-FFF2-40B4-BE49-F238E27FC236}">
                <a16:creationId xmlns:a16="http://schemas.microsoft.com/office/drawing/2014/main" id="{F0D944F9-074C-4EC8-8B2C-2ED7D04C9C5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727841" y="2221832"/>
            <a:ext cx="1016379" cy="1016379"/>
          </a:xfrm>
          <a:prstGeom prst="rect">
            <a:avLst/>
          </a:prstGeom>
        </p:spPr>
      </p:pic>
      <p:pic>
        <p:nvPicPr>
          <p:cNvPr id="14" name="Kuva 13" descr="Mies ääriviiva">
            <a:extLst>
              <a:ext uri="{FF2B5EF4-FFF2-40B4-BE49-F238E27FC236}">
                <a16:creationId xmlns:a16="http://schemas.microsoft.com/office/drawing/2014/main" id="{3BED04A4-F135-4DDF-9194-134388D7EA1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276876" y="2214338"/>
            <a:ext cx="901929" cy="974847"/>
          </a:xfrm>
          <a:prstGeom prst="rect">
            <a:avLst/>
          </a:prstGeom>
        </p:spPr>
      </p:pic>
      <p:pic>
        <p:nvPicPr>
          <p:cNvPr id="16" name="Kuva 15" descr="Lääkäri nainen ääriviiva">
            <a:extLst>
              <a:ext uri="{FF2B5EF4-FFF2-40B4-BE49-F238E27FC236}">
                <a16:creationId xmlns:a16="http://schemas.microsoft.com/office/drawing/2014/main" id="{A1211CDE-D993-471C-BFCD-1B3DF5287A0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176636" y="2646000"/>
            <a:ext cx="642563" cy="642563"/>
          </a:xfrm>
          <a:prstGeom prst="rect">
            <a:avLst/>
          </a:prstGeom>
        </p:spPr>
      </p:pic>
      <p:pic>
        <p:nvPicPr>
          <p:cNvPr id="21" name="Kuva 20" descr="Ohjelmoija nainen ääriviiva">
            <a:extLst>
              <a:ext uri="{FF2B5EF4-FFF2-40B4-BE49-F238E27FC236}">
                <a16:creationId xmlns:a16="http://schemas.microsoft.com/office/drawing/2014/main" id="{0A1A7F35-CBA8-4671-98FF-C97FE81AB6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535714" y="2645999"/>
            <a:ext cx="642563" cy="642563"/>
          </a:xfrm>
          <a:prstGeom prst="rect">
            <a:avLst/>
          </a:prstGeom>
        </p:spPr>
      </p:pic>
      <p:pic>
        <p:nvPicPr>
          <p:cNvPr id="23" name="Kuva 22" descr="Miehen profiili ääriviiva">
            <a:extLst>
              <a:ext uri="{FF2B5EF4-FFF2-40B4-BE49-F238E27FC236}">
                <a16:creationId xmlns:a16="http://schemas.microsoft.com/office/drawing/2014/main" id="{E0924E20-3904-4B9D-B622-F317C11EF94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533146" y="2018431"/>
            <a:ext cx="647701" cy="647701"/>
          </a:xfrm>
          <a:prstGeom prst="rect">
            <a:avLst/>
          </a:prstGeom>
        </p:spPr>
      </p:pic>
      <p:pic>
        <p:nvPicPr>
          <p:cNvPr id="25" name="Kuva 24" descr="Naisen profiili ääriviiva">
            <a:extLst>
              <a:ext uri="{FF2B5EF4-FFF2-40B4-BE49-F238E27FC236}">
                <a16:creationId xmlns:a16="http://schemas.microsoft.com/office/drawing/2014/main" id="{314E08C7-4BDE-49EB-B6A3-B86B1496EB3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139762" y="2063096"/>
            <a:ext cx="558369" cy="558369"/>
          </a:xfrm>
          <a:prstGeom prst="rect">
            <a:avLst/>
          </a:prstGeom>
        </p:spPr>
      </p:pic>
      <p:pic>
        <p:nvPicPr>
          <p:cNvPr id="33" name="Kuva 32" descr="Pilvitekniikka ääriviiva">
            <a:extLst>
              <a:ext uri="{FF2B5EF4-FFF2-40B4-BE49-F238E27FC236}">
                <a16:creationId xmlns:a16="http://schemas.microsoft.com/office/drawing/2014/main" id="{1207CBE9-D8C8-4023-9F48-166A1FB7334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383572" y="2208932"/>
            <a:ext cx="914400" cy="914400"/>
          </a:xfrm>
          <a:prstGeom prst="rect">
            <a:avLst/>
          </a:prstGeom>
        </p:spPr>
      </p:pic>
      <p:pic>
        <p:nvPicPr>
          <p:cNvPr id="35" name="Kuva 34" descr="Robottikäsi ääriviiva">
            <a:extLst>
              <a:ext uri="{FF2B5EF4-FFF2-40B4-BE49-F238E27FC236}">
                <a16:creationId xmlns:a16="http://schemas.microsoft.com/office/drawing/2014/main" id="{3CD30E2F-1D9D-4231-A72E-C75ADF20C790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rcRect/>
          <a:stretch/>
        </p:blipFill>
        <p:spPr>
          <a:xfrm>
            <a:off x="9902999" y="2171655"/>
            <a:ext cx="914400" cy="914400"/>
          </a:xfrm>
          <a:prstGeom prst="rect">
            <a:avLst/>
          </a:prstGeom>
        </p:spPr>
      </p:pic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9F7960-EF3D-423D-9EBE-A0FCBEBC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2158D2B-7EB7-4DB3-9639-E59D4718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7995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F5050D30-144F-4382-8E50-D611CE845F7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2" t="20407" r="57983" b="16581"/>
          <a:stretch>
            <a:fillRect/>
          </a:stretch>
        </p:blipFill>
        <p:spPr>
          <a:xfrm>
            <a:off x="2621007" y="643467"/>
            <a:ext cx="6949985" cy="5571066"/>
          </a:xfrm>
          <a:prstGeom prst="rect">
            <a:avLst/>
          </a:prstGeom>
        </p:spPr>
      </p:pic>
      <p:sp>
        <p:nvSpPr>
          <p:cNvPr id="5" name="Suorakulmio 4">
            <a:extLst>
              <a:ext uri="{FF2B5EF4-FFF2-40B4-BE49-F238E27FC236}">
                <a16:creationId xmlns:a16="http://schemas.microsoft.com/office/drawing/2014/main" id="{07181C33-3725-4E58-9E11-28F0A43E58A5}"/>
              </a:ext>
            </a:extLst>
          </p:cNvPr>
          <p:cNvSpPr/>
          <p:nvPr/>
        </p:nvSpPr>
        <p:spPr>
          <a:xfrm>
            <a:off x="477011" y="480060"/>
            <a:ext cx="620485" cy="5894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4E54FFF-536B-411A-8D6C-D65226A9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B9051BF-4439-4245-B491-B3E3A7DB2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353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A41B0AB6-42C6-4556-B77C-8B6E027CA49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75" t="21965" r="686" b="30094"/>
          <a:stretch>
            <a:fillRect/>
          </a:stretch>
        </p:blipFill>
        <p:spPr>
          <a:xfrm>
            <a:off x="3075609" y="643467"/>
            <a:ext cx="6040782" cy="5571066"/>
          </a:xfrm>
          <a:prstGeom prst="rect">
            <a:avLst/>
          </a:prstGeom>
        </p:spPr>
      </p:pic>
      <p:sp>
        <p:nvSpPr>
          <p:cNvPr id="3" name="Suorakulmio 2">
            <a:extLst>
              <a:ext uri="{FF2B5EF4-FFF2-40B4-BE49-F238E27FC236}">
                <a16:creationId xmlns:a16="http://schemas.microsoft.com/office/drawing/2014/main" id="{815B7B69-8A8F-41D9-84AD-5AB69FD79644}"/>
              </a:ext>
            </a:extLst>
          </p:cNvPr>
          <p:cNvSpPr/>
          <p:nvPr/>
        </p:nvSpPr>
        <p:spPr>
          <a:xfrm>
            <a:off x="477012" y="480060"/>
            <a:ext cx="777630" cy="6788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</a:t>
            </a:r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5469824A-CEC7-4D46-B000-4C659E944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8608026-A7E5-4089-B1AC-5826E90B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20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48B8BE2B-2001-4839-B0A8-96BDA3186AB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1" t="31886" r="32825" b="12754"/>
          <a:stretch>
            <a:fillRect/>
          </a:stretch>
        </p:blipFill>
        <p:spPr>
          <a:xfrm>
            <a:off x="1545115" y="643467"/>
            <a:ext cx="9101770" cy="5571066"/>
          </a:xfrm>
          <a:prstGeom prst="rect">
            <a:avLst/>
          </a:prstGeom>
        </p:spPr>
      </p:pic>
      <p:sp>
        <p:nvSpPr>
          <p:cNvPr id="3" name="Suorakulmio 2">
            <a:extLst>
              <a:ext uri="{FF2B5EF4-FFF2-40B4-BE49-F238E27FC236}">
                <a16:creationId xmlns:a16="http://schemas.microsoft.com/office/drawing/2014/main" id="{EC58D0EA-A452-4BF4-93A0-6F8A0B981A4D}"/>
              </a:ext>
            </a:extLst>
          </p:cNvPr>
          <p:cNvSpPr/>
          <p:nvPr/>
        </p:nvSpPr>
        <p:spPr>
          <a:xfrm>
            <a:off x="456004" y="480060"/>
            <a:ext cx="808075" cy="6592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BF3A0ED-778F-4CFB-81CC-1FA8E809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5173E5A-E3A1-406E-8BB5-1BCDD833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98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CEDF1C58-FD76-4152-82FE-C12A81B03BC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82" t="27549" r="4795" b="5102"/>
          <a:stretch>
            <a:fillRect/>
          </a:stretch>
        </p:blipFill>
        <p:spPr>
          <a:xfrm>
            <a:off x="2808133" y="643467"/>
            <a:ext cx="6575735" cy="5571066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0F4E69A-8B42-4F90-A383-4879F55521AB}"/>
              </a:ext>
            </a:extLst>
          </p:cNvPr>
          <p:cNvSpPr txBox="1"/>
          <p:nvPr/>
        </p:nvSpPr>
        <p:spPr>
          <a:xfrm>
            <a:off x="477013" y="643467"/>
            <a:ext cx="745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74739DC-F30C-45FA-B29A-F2E1D421B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FFCF954-9732-42B4-AA3C-0666B288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225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D45824-9AF9-495F-A765-512A0548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Evondos</a:t>
            </a:r>
            <a:r>
              <a:rPr lang="fi-FI" dirty="0"/>
              <a:t> lääkeautomaatti etähoivaan liittyvät sidosryhmät ja toimijat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DE342BAC-819E-46E0-B18D-58552133DA9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uva 4" descr="Mies ääriviiva">
            <a:extLst>
              <a:ext uri="{FF2B5EF4-FFF2-40B4-BE49-F238E27FC236}">
                <a16:creationId xmlns:a16="http://schemas.microsoft.com/office/drawing/2014/main" id="{2C0429BF-06C7-4C9A-AE5F-171A06C9F3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78631" y="3335838"/>
            <a:ext cx="523702" cy="502319"/>
          </a:xfrm>
          <a:prstGeom prst="rect">
            <a:avLst/>
          </a:prstGeom>
        </p:spPr>
      </p:pic>
      <p:pic>
        <p:nvPicPr>
          <p:cNvPr id="9" name="Kuva 8" descr="Naisen profiili ääriviiva">
            <a:extLst>
              <a:ext uri="{FF2B5EF4-FFF2-40B4-BE49-F238E27FC236}">
                <a16:creationId xmlns:a16="http://schemas.microsoft.com/office/drawing/2014/main" id="{5CC997C3-F718-4CC4-B981-6F785E972A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11248" y="5315841"/>
            <a:ext cx="591085" cy="627064"/>
          </a:xfrm>
          <a:prstGeom prst="rect">
            <a:avLst/>
          </a:prstGeom>
        </p:spPr>
      </p:pic>
      <p:pic>
        <p:nvPicPr>
          <p:cNvPr id="11" name="Kuva 10" descr="Kirjoituslevy valittu ääriviiva">
            <a:extLst>
              <a:ext uri="{FF2B5EF4-FFF2-40B4-BE49-F238E27FC236}">
                <a16:creationId xmlns:a16="http://schemas.microsoft.com/office/drawing/2014/main" id="{B5954C1B-DBB0-4900-AFB9-DB382AB109E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32315" y="5340088"/>
            <a:ext cx="530562" cy="530562"/>
          </a:xfrm>
          <a:prstGeom prst="rect">
            <a:avLst/>
          </a:prstGeom>
        </p:spPr>
      </p:pic>
      <p:pic>
        <p:nvPicPr>
          <p:cNvPr id="13" name="Kuva 12" descr="Pistoke ääriviiva">
            <a:extLst>
              <a:ext uri="{FF2B5EF4-FFF2-40B4-BE49-F238E27FC236}">
                <a16:creationId xmlns:a16="http://schemas.microsoft.com/office/drawing/2014/main" id="{43C48AE6-8BCF-4B1B-8FB7-36D3FDE289D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582092" y="5605369"/>
            <a:ext cx="530562" cy="530562"/>
          </a:xfrm>
          <a:prstGeom prst="rect">
            <a:avLst/>
          </a:prstGeom>
        </p:spPr>
      </p:pic>
      <p:pic>
        <p:nvPicPr>
          <p:cNvPr id="15" name="Kuva 14" descr="Robottikäsi ääriviiva">
            <a:extLst>
              <a:ext uri="{FF2B5EF4-FFF2-40B4-BE49-F238E27FC236}">
                <a16:creationId xmlns:a16="http://schemas.microsoft.com/office/drawing/2014/main" id="{908C0F19-0C9A-435D-88C7-581D72D45F1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8707487" y="5476269"/>
            <a:ext cx="715617" cy="715617"/>
          </a:xfrm>
          <a:prstGeom prst="rect">
            <a:avLst/>
          </a:prstGeom>
        </p:spPr>
      </p:pic>
      <p:pic>
        <p:nvPicPr>
          <p:cNvPr id="19" name="Kuva 18" descr="Nainen ja kävelykeppi ääriviiva">
            <a:extLst>
              <a:ext uri="{FF2B5EF4-FFF2-40B4-BE49-F238E27FC236}">
                <a16:creationId xmlns:a16="http://schemas.microsoft.com/office/drawing/2014/main" id="{EDBAC1E6-0744-4694-8DDC-45ED7C9F1AE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077866" y="3352375"/>
            <a:ext cx="683705" cy="502319"/>
          </a:xfrm>
          <a:prstGeom prst="rect">
            <a:avLst/>
          </a:prstGeom>
        </p:spPr>
      </p:pic>
      <p:pic>
        <p:nvPicPr>
          <p:cNvPr id="21" name="Kuva 20" descr="Hoito ääriviiva">
            <a:extLst>
              <a:ext uri="{FF2B5EF4-FFF2-40B4-BE49-F238E27FC236}">
                <a16:creationId xmlns:a16="http://schemas.microsoft.com/office/drawing/2014/main" id="{352BACD5-9E3E-482A-84A7-0CC2DEFD67A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678821" y="2021164"/>
            <a:ext cx="368938" cy="368938"/>
          </a:xfrm>
          <a:prstGeom prst="rect">
            <a:avLst/>
          </a:prstGeom>
        </p:spPr>
      </p:pic>
      <p:pic>
        <p:nvPicPr>
          <p:cNvPr id="23" name="Kuva 22" descr="Puhelinkeskus ääriviiva">
            <a:extLst>
              <a:ext uri="{FF2B5EF4-FFF2-40B4-BE49-F238E27FC236}">
                <a16:creationId xmlns:a16="http://schemas.microsoft.com/office/drawing/2014/main" id="{5A5695AB-5DE0-4AFC-B1FA-0C248727FB5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998598" y="2021164"/>
            <a:ext cx="368938" cy="368938"/>
          </a:xfrm>
          <a:prstGeom prst="rect">
            <a:avLst/>
          </a:prstGeom>
        </p:spPr>
      </p:pic>
      <p:pic>
        <p:nvPicPr>
          <p:cNvPr id="25" name="Kuva 24" descr="Lääkäri mies ääriviiva">
            <a:extLst>
              <a:ext uri="{FF2B5EF4-FFF2-40B4-BE49-F238E27FC236}">
                <a16:creationId xmlns:a16="http://schemas.microsoft.com/office/drawing/2014/main" id="{B74584B1-2AA0-49BB-9BCC-4D4E4BE90600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641332" y="2511293"/>
            <a:ext cx="406428" cy="406428"/>
          </a:xfrm>
          <a:prstGeom prst="rect">
            <a:avLst/>
          </a:prstGeom>
        </p:spPr>
      </p:pic>
      <p:pic>
        <p:nvPicPr>
          <p:cNvPr id="27" name="Kuva 26" descr="Naisen profiili ääriviiva">
            <a:extLst>
              <a:ext uri="{FF2B5EF4-FFF2-40B4-BE49-F238E27FC236}">
                <a16:creationId xmlns:a16="http://schemas.microsoft.com/office/drawing/2014/main" id="{835F4265-F729-40F2-B8A2-98A85F6C13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015804" y="2520293"/>
            <a:ext cx="368938" cy="368938"/>
          </a:xfrm>
          <a:prstGeom prst="rect">
            <a:avLst/>
          </a:prstGeom>
        </p:spPr>
      </p:pic>
      <p:sp>
        <p:nvSpPr>
          <p:cNvPr id="33" name="Suorakulmio 32">
            <a:extLst>
              <a:ext uri="{FF2B5EF4-FFF2-40B4-BE49-F238E27FC236}">
                <a16:creationId xmlns:a16="http://schemas.microsoft.com/office/drawing/2014/main" id="{A93A67CC-BC4C-4A5E-AE3C-EE475357018D}"/>
              </a:ext>
            </a:extLst>
          </p:cNvPr>
          <p:cNvSpPr/>
          <p:nvPr/>
        </p:nvSpPr>
        <p:spPr>
          <a:xfrm>
            <a:off x="2813974" y="3309571"/>
            <a:ext cx="836682" cy="587926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32A77291-EE49-4F3E-94A9-EB06782DBDD6}"/>
              </a:ext>
            </a:extLst>
          </p:cNvPr>
          <p:cNvSpPr/>
          <p:nvPr/>
        </p:nvSpPr>
        <p:spPr>
          <a:xfrm>
            <a:off x="7678821" y="2007677"/>
            <a:ext cx="757943" cy="934045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1AEC15C2-0021-409D-BCAA-367F2BB43BB6}"/>
              </a:ext>
            </a:extLst>
          </p:cNvPr>
          <p:cNvSpPr/>
          <p:nvPr/>
        </p:nvSpPr>
        <p:spPr>
          <a:xfrm>
            <a:off x="2667558" y="5277185"/>
            <a:ext cx="1095319" cy="656368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Suorakulmio 35">
            <a:extLst>
              <a:ext uri="{FF2B5EF4-FFF2-40B4-BE49-F238E27FC236}">
                <a16:creationId xmlns:a16="http://schemas.microsoft.com/office/drawing/2014/main" id="{EBEF3CFB-F52D-471E-B22A-CC9DA0A60473}"/>
              </a:ext>
            </a:extLst>
          </p:cNvPr>
          <p:cNvSpPr/>
          <p:nvPr/>
        </p:nvSpPr>
        <p:spPr>
          <a:xfrm>
            <a:off x="6397037" y="5629373"/>
            <a:ext cx="715617" cy="523586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Suorakulmio 36">
            <a:extLst>
              <a:ext uri="{FF2B5EF4-FFF2-40B4-BE49-F238E27FC236}">
                <a16:creationId xmlns:a16="http://schemas.microsoft.com/office/drawing/2014/main" id="{7A3A8209-D3BF-48F5-8999-4E3E93009CC8}"/>
              </a:ext>
            </a:extLst>
          </p:cNvPr>
          <p:cNvSpPr/>
          <p:nvPr/>
        </p:nvSpPr>
        <p:spPr>
          <a:xfrm>
            <a:off x="8687071" y="5446612"/>
            <a:ext cx="736033" cy="657072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5A06D80-377A-453A-9C6B-D638B777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EAB411-DDB4-4019-B8F7-E11042EF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540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3F2BD8-22A2-4654-A7DF-9CECFF7B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Teknologia ikäihmisen tukena osana lääkehoidon toteutusta kotihoidon arviojaksolla ja </a:t>
            </a:r>
            <a:r>
              <a:rPr lang="fi-FI" sz="2800"/>
              <a:t>säännöllisessä kotihoidossa</a:t>
            </a:r>
            <a:endParaRPr lang="fi-FI" sz="2800" dirty="0"/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307B4191-422A-BA88-526A-A5F80A04F46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B79D236A-C317-443A-B0B1-D8330A6ABF05}"/>
              </a:ext>
            </a:extLst>
          </p:cNvPr>
          <p:cNvCxnSpPr>
            <a:cxnSpLocks/>
          </p:cNvCxnSpPr>
          <p:nvPr/>
        </p:nvCxnSpPr>
        <p:spPr>
          <a:xfrm>
            <a:off x="6018439" y="2033815"/>
            <a:ext cx="77561" cy="4278085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9CF0D1D-FE39-439E-B279-CD9F3D5C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0083102-3E7B-4434-85B3-168DBDAC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0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76D5EF-F7D4-447E-8827-127540E5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Lääkehoidon toteutus osana kotihoitoa, lääkkeiden annosjakelu ja lääkeautomaatti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92D32F75-F919-4FFE-8BC8-582E4451C33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808B73A-C92A-4377-931D-7AC23158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6DFAD10-30A9-4DEB-A339-E5E64368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837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658903BA-812D-4B44-830D-52E79F8BFE6F}"/>
              </a:ext>
            </a:extLst>
          </p:cNvPr>
          <p:cNvGraphicFramePr/>
          <p:nvPr>
            <p:extLst/>
          </p:nvPr>
        </p:nvGraphicFramePr>
        <p:xfrm>
          <a:off x="1755626" y="962108"/>
          <a:ext cx="8128000" cy="5176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Otsikko 10">
            <a:extLst>
              <a:ext uri="{FF2B5EF4-FFF2-40B4-BE49-F238E27FC236}">
                <a16:creationId xmlns:a16="http://schemas.microsoft.com/office/drawing/2014/main" id="{A6D6D914-F353-4513-8F4A-EAEABE0BE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3960"/>
          </a:xfrm>
        </p:spPr>
        <p:txBody>
          <a:bodyPr>
            <a:normAutofit/>
          </a:bodyPr>
          <a:lstStyle/>
          <a:p>
            <a:r>
              <a:rPr lang="fi-FI" sz="2000" dirty="0"/>
              <a:t>Teknologia kotihoidon asiakkaan lääkehoidon tukena</a:t>
            </a:r>
          </a:p>
        </p:txBody>
      </p:sp>
      <p:pic>
        <p:nvPicPr>
          <p:cNvPr id="14" name="Kuva 13" descr="Sylimikro ääriviiva">
            <a:extLst>
              <a:ext uri="{FF2B5EF4-FFF2-40B4-BE49-F238E27FC236}">
                <a16:creationId xmlns:a16="http://schemas.microsoft.com/office/drawing/2014/main" id="{DC5E1EF4-F681-42CB-B3E1-4CC80958F7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589452" y="1864238"/>
            <a:ext cx="598884" cy="598884"/>
          </a:xfrm>
          <a:prstGeom prst="rect">
            <a:avLst/>
          </a:prstGeom>
        </p:spPr>
      </p:pic>
      <p:pic>
        <p:nvPicPr>
          <p:cNvPr id="26" name="Kuva 25" descr="Puhelimen värinä ääriviiva">
            <a:extLst>
              <a:ext uri="{FF2B5EF4-FFF2-40B4-BE49-F238E27FC236}">
                <a16:creationId xmlns:a16="http://schemas.microsoft.com/office/drawing/2014/main" id="{EFEF36E9-9149-487C-ADFD-75519A189C9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72830" y="4703685"/>
            <a:ext cx="663591" cy="663591"/>
          </a:xfrm>
          <a:prstGeom prst="rect">
            <a:avLst/>
          </a:prstGeom>
        </p:spPr>
      </p:pic>
      <p:pic>
        <p:nvPicPr>
          <p:cNvPr id="28" name="Kuva 27" descr="Herätyskello ääriviiva">
            <a:extLst>
              <a:ext uri="{FF2B5EF4-FFF2-40B4-BE49-F238E27FC236}">
                <a16:creationId xmlns:a16="http://schemas.microsoft.com/office/drawing/2014/main" id="{B0B85BCA-7136-4998-A970-417692617F2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26479" y="4690171"/>
            <a:ext cx="691292" cy="691292"/>
          </a:xfrm>
          <a:prstGeom prst="rect">
            <a:avLst/>
          </a:prstGeom>
        </p:spPr>
      </p:pic>
      <p:pic>
        <p:nvPicPr>
          <p:cNvPr id="30" name="Kuva 29" descr="Puhelinkeskus ääriviiva">
            <a:extLst>
              <a:ext uri="{FF2B5EF4-FFF2-40B4-BE49-F238E27FC236}">
                <a16:creationId xmlns:a16="http://schemas.microsoft.com/office/drawing/2014/main" id="{A2F17991-3B81-4460-A1FA-2C0EEB283F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420455" y="3647897"/>
            <a:ext cx="691292" cy="691292"/>
          </a:xfrm>
          <a:prstGeom prst="rect">
            <a:avLst/>
          </a:prstGeom>
        </p:spPr>
      </p:pic>
      <p:pic>
        <p:nvPicPr>
          <p:cNvPr id="32" name="Kuva 31" descr="Lääke ääriviiva">
            <a:extLst>
              <a:ext uri="{FF2B5EF4-FFF2-40B4-BE49-F238E27FC236}">
                <a16:creationId xmlns:a16="http://schemas.microsoft.com/office/drawing/2014/main" id="{2BAEA5FD-5C5A-4CD9-A7EB-A7E0EAEB9BB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670417" y="2731343"/>
            <a:ext cx="517919" cy="517919"/>
          </a:xfrm>
          <a:prstGeom prst="rect">
            <a:avLst/>
          </a:prstGeom>
        </p:spPr>
      </p:pic>
      <p:pic>
        <p:nvPicPr>
          <p:cNvPr id="34" name="Kuva 33" descr="Robottikäsi ääriviiva">
            <a:extLst>
              <a:ext uri="{FF2B5EF4-FFF2-40B4-BE49-F238E27FC236}">
                <a16:creationId xmlns:a16="http://schemas.microsoft.com/office/drawing/2014/main" id="{C36E7ECC-347B-4D53-843D-DF8D0584400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895462" y="1283888"/>
            <a:ext cx="618329" cy="618329"/>
          </a:xfrm>
          <a:prstGeom prst="rect">
            <a:avLst/>
          </a:prstGeom>
        </p:spPr>
      </p:pic>
      <p:pic>
        <p:nvPicPr>
          <p:cNvPr id="35" name="Kuva 34" descr="Lääke ääriviiva">
            <a:extLst>
              <a:ext uri="{FF2B5EF4-FFF2-40B4-BE49-F238E27FC236}">
                <a16:creationId xmlns:a16="http://schemas.microsoft.com/office/drawing/2014/main" id="{7D5DB13D-D42D-4903-90A6-95640AAE74E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850098" y="1918135"/>
            <a:ext cx="572886" cy="572886"/>
          </a:xfrm>
          <a:prstGeom prst="rect">
            <a:avLst/>
          </a:prstGeom>
        </p:spPr>
      </p:pic>
      <p:pic>
        <p:nvPicPr>
          <p:cNvPr id="36" name="Kuva 35" descr="Puhelinkeskus ääriviiva">
            <a:extLst>
              <a:ext uri="{FF2B5EF4-FFF2-40B4-BE49-F238E27FC236}">
                <a16:creationId xmlns:a16="http://schemas.microsoft.com/office/drawing/2014/main" id="{DE56D951-1EC1-4E49-A757-1FB49B9A10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570007" y="1280486"/>
            <a:ext cx="618329" cy="618329"/>
          </a:xfrm>
          <a:prstGeom prst="rect">
            <a:avLst/>
          </a:prstGeom>
        </p:spPr>
      </p:pic>
      <p:pic>
        <p:nvPicPr>
          <p:cNvPr id="37" name="Kuva 36" descr="Sylimikro ääriviiva">
            <a:extLst>
              <a:ext uri="{FF2B5EF4-FFF2-40B4-BE49-F238E27FC236}">
                <a16:creationId xmlns:a16="http://schemas.microsoft.com/office/drawing/2014/main" id="{E51FDAF2-19E7-4503-9AE6-7FBBE6FD6D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13477" y="3767797"/>
            <a:ext cx="598884" cy="598884"/>
          </a:xfrm>
          <a:prstGeom prst="rect">
            <a:avLst/>
          </a:prstGeom>
        </p:spPr>
      </p:pic>
      <p:pic>
        <p:nvPicPr>
          <p:cNvPr id="38" name="Kuva 37" descr="Robottikäsi ääriviiva">
            <a:extLst>
              <a:ext uri="{FF2B5EF4-FFF2-40B4-BE49-F238E27FC236}">
                <a16:creationId xmlns:a16="http://schemas.microsoft.com/office/drawing/2014/main" id="{276CF976-8D9A-4EF8-9149-5104B4E751E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018736" y="2681139"/>
            <a:ext cx="618329" cy="618329"/>
          </a:xfrm>
          <a:prstGeom prst="rect">
            <a:avLst/>
          </a:prstGeom>
        </p:spPr>
      </p:pic>
      <p:sp>
        <p:nvSpPr>
          <p:cNvPr id="39" name="Plusmerkki 38">
            <a:extLst>
              <a:ext uri="{FF2B5EF4-FFF2-40B4-BE49-F238E27FC236}">
                <a16:creationId xmlns:a16="http://schemas.microsoft.com/office/drawing/2014/main" id="{6D704B6F-3041-44E1-96C7-9E9BDCD8A456}"/>
              </a:ext>
            </a:extLst>
          </p:cNvPr>
          <p:cNvSpPr/>
          <p:nvPr/>
        </p:nvSpPr>
        <p:spPr>
          <a:xfrm>
            <a:off x="9317985" y="1744829"/>
            <a:ext cx="266214" cy="296518"/>
          </a:xfrm>
          <a:prstGeom prst="mathPlu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uorakulmio: Pyöristetyt kulmat 24">
            <a:extLst>
              <a:ext uri="{FF2B5EF4-FFF2-40B4-BE49-F238E27FC236}">
                <a16:creationId xmlns:a16="http://schemas.microsoft.com/office/drawing/2014/main" id="{8F20E2DB-413E-41DF-9365-01B15B14B0A8}"/>
              </a:ext>
            </a:extLst>
          </p:cNvPr>
          <p:cNvSpPr/>
          <p:nvPr/>
        </p:nvSpPr>
        <p:spPr>
          <a:xfrm>
            <a:off x="1387239" y="2045229"/>
            <a:ext cx="1731127" cy="2590800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Ikäihmisen palvelutarpeita arvioitaessa selvitetään teknologian mahdollisuus vastata asiakkaan palvelutarpeisiin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5168FA6-AA0D-4BB3-9197-7AE83CA1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1680920-E05D-4CFD-94B0-77633A7D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94891D1-594F-4387-A557-09E60A5CA560}"/>
              </a:ext>
            </a:extLst>
          </p:cNvPr>
          <p:cNvSpPr/>
          <p:nvPr/>
        </p:nvSpPr>
        <p:spPr>
          <a:xfrm>
            <a:off x="10161193" y="3498397"/>
            <a:ext cx="747603" cy="26399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Kotihoidon arviointi-jaksolla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6D8A6953-090E-4DAE-BAC9-98FCC6CEF910}"/>
              </a:ext>
            </a:extLst>
          </p:cNvPr>
          <p:cNvSpPr/>
          <p:nvPr/>
        </p:nvSpPr>
        <p:spPr>
          <a:xfrm>
            <a:off x="10920347" y="1129086"/>
            <a:ext cx="801840" cy="50092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Säännöllisen kotihoidon asiakkuudessa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5BA965FD-4AA5-43CE-938B-62D8C0F1AD3F}"/>
              </a:ext>
            </a:extLst>
          </p:cNvPr>
          <p:cNvCxnSpPr/>
          <p:nvPr/>
        </p:nvCxnSpPr>
        <p:spPr>
          <a:xfrm flipH="1">
            <a:off x="3609892" y="4572000"/>
            <a:ext cx="361784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9D57AF60-5837-4F91-835F-5D26BC532EDD}"/>
              </a:ext>
            </a:extLst>
          </p:cNvPr>
          <p:cNvCxnSpPr/>
          <p:nvPr/>
        </p:nvCxnSpPr>
        <p:spPr>
          <a:xfrm flipH="1">
            <a:off x="4142630" y="3498397"/>
            <a:ext cx="255236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4619C250-999F-4334-B957-52D9641DB049}"/>
              </a:ext>
            </a:extLst>
          </p:cNvPr>
          <p:cNvCxnSpPr>
            <a:cxnSpLocks/>
          </p:cNvCxnSpPr>
          <p:nvPr/>
        </p:nvCxnSpPr>
        <p:spPr>
          <a:xfrm flipH="1">
            <a:off x="4691270" y="2463122"/>
            <a:ext cx="1461800" cy="0"/>
          </a:xfrm>
          <a:prstGeom prst="line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28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8C8A5E-3D08-4192-A83A-333ECBCEB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Säännöllisen kotihoidon asiakas – etähoiva lääkeautomaatti </a:t>
            </a:r>
            <a:r>
              <a:rPr lang="fi-FI" sz="3200" dirty="0" err="1"/>
              <a:t>Evondos</a:t>
            </a:r>
            <a:r>
              <a:rPr lang="fi-FI" sz="3200" dirty="0"/>
              <a:t> jatkuvan palvelutarpeen arvioinnin toimintamalli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1339E98-D806-4408-82B1-3880BB67E70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Suora yhdysviiva 13">
            <a:extLst>
              <a:ext uri="{FF2B5EF4-FFF2-40B4-BE49-F238E27FC236}">
                <a16:creationId xmlns:a16="http://schemas.microsoft.com/office/drawing/2014/main" id="{6C7D43CC-CE9E-47DC-8D9B-3CC731DB7619}"/>
              </a:ext>
            </a:extLst>
          </p:cNvPr>
          <p:cNvCxnSpPr>
            <a:cxnSpLocks/>
          </p:cNvCxnSpPr>
          <p:nvPr/>
        </p:nvCxnSpPr>
        <p:spPr>
          <a:xfrm>
            <a:off x="4319752" y="1719973"/>
            <a:ext cx="0" cy="42433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4B6BEE8A-0761-46B0-971F-70F82B0A061B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075648" y="1690688"/>
            <a:ext cx="20352" cy="432526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22">
            <a:extLst>
              <a:ext uri="{FF2B5EF4-FFF2-40B4-BE49-F238E27FC236}">
                <a16:creationId xmlns:a16="http://schemas.microsoft.com/office/drawing/2014/main" id="{C175425A-AE9B-4386-838B-9167AE802BE4}"/>
              </a:ext>
            </a:extLst>
          </p:cNvPr>
          <p:cNvCxnSpPr>
            <a:cxnSpLocks/>
          </p:cNvCxnSpPr>
          <p:nvPr/>
        </p:nvCxnSpPr>
        <p:spPr>
          <a:xfrm>
            <a:off x="7798677" y="1719974"/>
            <a:ext cx="0" cy="42433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23">
            <a:extLst>
              <a:ext uri="{FF2B5EF4-FFF2-40B4-BE49-F238E27FC236}">
                <a16:creationId xmlns:a16="http://schemas.microsoft.com/office/drawing/2014/main" id="{1235B1F5-FC41-4593-BD40-51E6110A6DA0}"/>
              </a:ext>
            </a:extLst>
          </p:cNvPr>
          <p:cNvCxnSpPr>
            <a:cxnSpLocks/>
          </p:cNvCxnSpPr>
          <p:nvPr/>
        </p:nvCxnSpPr>
        <p:spPr>
          <a:xfrm>
            <a:off x="9635359" y="1719973"/>
            <a:ext cx="0" cy="42433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iruutu 24">
            <a:extLst>
              <a:ext uri="{FF2B5EF4-FFF2-40B4-BE49-F238E27FC236}">
                <a16:creationId xmlns:a16="http://schemas.microsoft.com/office/drawing/2014/main" id="{A08D5478-9E1E-49A1-8A4B-D295F658E7E9}"/>
              </a:ext>
            </a:extLst>
          </p:cNvPr>
          <p:cNvSpPr txBox="1"/>
          <p:nvPr/>
        </p:nvSpPr>
        <p:spPr>
          <a:xfrm>
            <a:off x="861853" y="1918900"/>
            <a:ext cx="269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Esikarsinta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FF8EF868-F022-489D-B0D6-3A1E9CF17C16}"/>
              </a:ext>
            </a:extLst>
          </p:cNvPr>
          <p:cNvSpPr txBox="1"/>
          <p:nvPr/>
        </p:nvSpPr>
        <p:spPr>
          <a:xfrm>
            <a:off x="4464271" y="1918900"/>
            <a:ext cx="1371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Käyttöön-oton valmistelu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91CDB99A-DDCE-415F-87D8-5E123811A2BC}"/>
              </a:ext>
            </a:extLst>
          </p:cNvPr>
          <p:cNvSpPr txBox="1"/>
          <p:nvPr/>
        </p:nvSpPr>
        <p:spPr>
          <a:xfrm>
            <a:off x="6329862" y="1965066"/>
            <a:ext cx="1303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Käyttöön-otettaessa</a:t>
            </a: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750476E0-AAB6-4698-9112-D78DFE66A373}"/>
              </a:ext>
            </a:extLst>
          </p:cNvPr>
          <p:cNvSpPr txBox="1"/>
          <p:nvPr/>
        </p:nvSpPr>
        <p:spPr>
          <a:xfrm>
            <a:off x="7966851" y="1965066"/>
            <a:ext cx="137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Käyttö</a:t>
            </a:r>
          </a:p>
        </p:txBody>
      </p:sp>
      <p:sp>
        <p:nvSpPr>
          <p:cNvPr id="29" name="Tekstiruutu 28">
            <a:extLst>
              <a:ext uri="{FF2B5EF4-FFF2-40B4-BE49-F238E27FC236}">
                <a16:creationId xmlns:a16="http://schemas.microsoft.com/office/drawing/2014/main" id="{67F65711-15AB-4968-9C48-C65C6BAAF268}"/>
              </a:ext>
            </a:extLst>
          </p:cNvPr>
          <p:cNvSpPr txBox="1"/>
          <p:nvPr/>
        </p:nvSpPr>
        <p:spPr>
          <a:xfrm>
            <a:off x="9937535" y="1918900"/>
            <a:ext cx="1056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Käytön lopetus</a:t>
            </a:r>
          </a:p>
        </p:txBody>
      </p:sp>
      <p:sp>
        <p:nvSpPr>
          <p:cNvPr id="33" name="Suorakulmio: Pyöristetyt kulmat 32">
            <a:extLst>
              <a:ext uri="{FF2B5EF4-FFF2-40B4-BE49-F238E27FC236}">
                <a16:creationId xmlns:a16="http://schemas.microsoft.com/office/drawing/2014/main" id="{733637D6-085C-44F4-9674-97F7FD23C75C}"/>
              </a:ext>
            </a:extLst>
          </p:cNvPr>
          <p:cNvSpPr/>
          <p:nvPr/>
        </p:nvSpPr>
        <p:spPr>
          <a:xfrm>
            <a:off x="943054" y="2541361"/>
            <a:ext cx="1230079" cy="729128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Asiakkaan toimintakyvyn arviointi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RAI-arvion tieto</a:t>
            </a:r>
          </a:p>
        </p:txBody>
      </p:sp>
      <p:sp>
        <p:nvSpPr>
          <p:cNvPr id="35" name="Suorakulmio: Pyöristetyt kulmat 34">
            <a:extLst>
              <a:ext uri="{FF2B5EF4-FFF2-40B4-BE49-F238E27FC236}">
                <a16:creationId xmlns:a16="http://schemas.microsoft.com/office/drawing/2014/main" id="{CB011BE4-D4EB-4962-918E-BBB6B23FF616}"/>
              </a:ext>
            </a:extLst>
          </p:cNvPr>
          <p:cNvSpPr/>
          <p:nvPr/>
        </p:nvSpPr>
        <p:spPr>
          <a:xfrm>
            <a:off x="6524783" y="5174383"/>
            <a:ext cx="1378728" cy="894549"/>
          </a:xfrm>
          <a:prstGeom prst="roundRect">
            <a:avLst/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Asiakkaan toimijuuden tukeminen ja  havainnointi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Suorakulmio: Pyöristetyt kulmat 41">
            <a:extLst>
              <a:ext uri="{FF2B5EF4-FFF2-40B4-BE49-F238E27FC236}">
                <a16:creationId xmlns:a16="http://schemas.microsoft.com/office/drawing/2014/main" id="{338A9E83-701A-4857-9909-640EB8A83ABE}"/>
              </a:ext>
            </a:extLst>
          </p:cNvPr>
          <p:cNvSpPr/>
          <p:nvPr/>
        </p:nvSpPr>
        <p:spPr>
          <a:xfrm>
            <a:off x="8663426" y="2508849"/>
            <a:ext cx="1230079" cy="729128"/>
          </a:xfrm>
          <a:prstGeom prst="roundRect">
            <a:avLst/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Jatkuva palvelutarpeen arviointi</a:t>
            </a:r>
          </a:p>
        </p:txBody>
      </p:sp>
      <p:sp>
        <p:nvSpPr>
          <p:cNvPr id="43" name="Suorakulmio: Pyöristetyt kulmat 42">
            <a:extLst>
              <a:ext uri="{FF2B5EF4-FFF2-40B4-BE49-F238E27FC236}">
                <a16:creationId xmlns:a16="http://schemas.microsoft.com/office/drawing/2014/main" id="{39089051-8710-4F0E-B990-0DF2B3FF8194}"/>
              </a:ext>
            </a:extLst>
          </p:cNvPr>
          <p:cNvSpPr/>
          <p:nvPr/>
        </p:nvSpPr>
        <p:spPr>
          <a:xfrm>
            <a:off x="3051081" y="4637314"/>
            <a:ext cx="1217057" cy="1539648"/>
          </a:xfrm>
          <a:prstGeom prst="roundRect">
            <a:avLst/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Lääkäri ja sairaanhoitaja arvioivat asiakkaan lääkityksen soveltuvuuden annosjakeluun</a:t>
            </a:r>
          </a:p>
        </p:txBody>
      </p:sp>
      <p:sp>
        <p:nvSpPr>
          <p:cNvPr id="44" name="Vuokaaviosymboli: Rajoitin 43">
            <a:extLst>
              <a:ext uri="{FF2B5EF4-FFF2-40B4-BE49-F238E27FC236}">
                <a16:creationId xmlns:a16="http://schemas.microsoft.com/office/drawing/2014/main" id="{87666E89-1CD4-4B93-A6F8-EB5C721AF690}"/>
              </a:ext>
            </a:extLst>
          </p:cNvPr>
          <p:cNvSpPr/>
          <p:nvPr/>
        </p:nvSpPr>
        <p:spPr>
          <a:xfrm>
            <a:off x="470106" y="5398622"/>
            <a:ext cx="1703027" cy="302280"/>
          </a:xfrm>
          <a:prstGeom prst="flowChartTerminator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Lääkehoito toteutuu jo kuvapuhelimen etähoivan avulla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45" name="Vuokaaviosymboli: Rajoitin 44">
            <a:extLst>
              <a:ext uri="{FF2B5EF4-FFF2-40B4-BE49-F238E27FC236}">
                <a16:creationId xmlns:a16="http://schemas.microsoft.com/office/drawing/2014/main" id="{AF37C9C8-3F25-43F7-BFDB-143C3704C4D3}"/>
              </a:ext>
            </a:extLst>
          </p:cNvPr>
          <p:cNvSpPr/>
          <p:nvPr/>
        </p:nvSpPr>
        <p:spPr>
          <a:xfrm>
            <a:off x="10305529" y="4576960"/>
            <a:ext cx="1413908" cy="567202"/>
          </a:xfrm>
          <a:prstGeom prst="flowChartTerminator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Lääkeautomaatille ei ole tarvetta. Lääkkeenotto toteutuu ilman laitteen apua.</a:t>
            </a:r>
          </a:p>
        </p:txBody>
      </p:sp>
      <p:cxnSp>
        <p:nvCxnSpPr>
          <p:cNvPr id="49" name="Yhdistin: Kulma 48">
            <a:extLst>
              <a:ext uri="{FF2B5EF4-FFF2-40B4-BE49-F238E27FC236}">
                <a16:creationId xmlns:a16="http://schemas.microsoft.com/office/drawing/2014/main" id="{157FE0ED-35C5-482D-A2FE-1A9E3C53FE92}"/>
              </a:ext>
            </a:extLst>
          </p:cNvPr>
          <p:cNvCxnSpPr>
            <a:cxnSpLocks/>
            <a:stCxn id="4" idx="1"/>
            <a:endCxn id="44" idx="1"/>
          </p:cNvCxnSpPr>
          <p:nvPr/>
        </p:nvCxnSpPr>
        <p:spPr>
          <a:xfrm rot="10800000" flipV="1">
            <a:off x="470106" y="4001294"/>
            <a:ext cx="368094" cy="1548468"/>
          </a:xfrm>
          <a:prstGeom prst="bentConnector3">
            <a:avLst>
              <a:gd name="adj1" fmla="val 162104"/>
            </a:avLst>
          </a:prstGeom>
          <a:ln>
            <a:prstDash val="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Yhdistin: Kulma 51">
            <a:extLst>
              <a:ext uri="{FF2B5EF4-FFF2-40B4-BE49-F238E27FC236}">
                <a16:creationId xmlns:a16="http://schemas.microsoft.com/office/drawing/2014/main" id="{CA91A425-D45B-4B3C-9C23-2375694FE20B}"/>
              </a:ext>
            </a:extLst>
          </p:cNvPr>
          <p:cNvCxnSpPr>
            <a:cxnSpLocks/>
            <a:stCxn id="4" idx="1"/>
            <a:endCxn id="59" idx="1"/>
          </p:cNvCxnSpPr>
          <p:nvPr/>
        </p:nvCxnSpPr>
        <p:spPr>
          <a:xfrm rot="10800000" flipV="1">
            <a:off x="420950" y="4001293"/>
            <a:ext cx="417250" cy="1992697"/>
          </a:xfrm>
          <a:prstGeom prst="bentConnector3">
            <a:avLst>
              <a:gd name="adj1" fmla="val 154787"/>
            </a:avLst>
          </a:prstGeom>
          <a:ln>
            <a:prstDash val="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Vuokaaviosymboli: Rajoitin 58">
            <a:extLst>
              <a:ext uri="{FF2B5EF4-FFF2-40B4-BE49-F238E27FC236}">
                <a16:creationId xmlns:a16="http://schemas.microsoft.com/office/drawing/2014/main" id="{416BB4B0-6AED-4F37-A504-F7852D1E568A}"/>
              </a:ext>
            </a:extLst>
          </p:cNvPr>
          <p:cNvSpPr/>
          <p:nvPr/>
        </p:nvSpPr>
        <p:spPr>
          <a:xfrm>
            <a:off x="420950" y="5811019"/>
            <a:ext cx="1825636" cy="365943"/>
          </a:xfrm>
          <a:prstGeom prst="flowChartTerminator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Lääkehoidon toteuttamiseksi tarvitaan kotihoidon fyysiset käynnit </a:t>
            </a:r>
          </a:p>
        </p:txBody>
      </p:sp>
      <p:cxnSp>
        <p:nvCxnSpPr>
          <p:cNvPr id="60" name="Yhdistin: Kulma 59">
            <a:extLst>
              <a:ext uri="{FF2B5EF4-FFF2-40B4-BE49-F238E27FC236}">
                <a16:creationId xmlns:a16="http://schemas.microsoft.com/office/drawing/2014/main" id="{25852E51-5BE7-496E-B100-4DB82921BA2C}"/>
              </a:ext>
            </a:extLst>
          </p:cNvPr>
          <p:cNvCxnSpPr>
            <a:cxnSpLocks/>
            <a:endCxn id="45" idx="3"/>
          </p:cNvCxnSpPr>
          <p:nvPr/>
        </p:nvCxnSpPr>
        <p:spPr>
          <a:xfrm rot="16200000" flipH="1">
            <a:off x="10956494" y="4097618"/>
            <a:ext cx="1139896" cy="385990"/>
          </a:xfrm>
          <a:prstGeom prst="bentConnector4">
            <a:avLst>
              <a:gd name="adj1" fmla="val 37560"/>
              <a:gd name="adj2" fmla="val 159224"/>
            </a:avLst>
          </a:prstGeom>
          <a:ln>
            <a:prstDash val="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Vuokaaviosymboli: Rajoitin 61">
            <a:extLst>
              <a:ext uri="{FF2B5EF4-FFF2-40B4-BE49-F238E27FC236}">
                <a16:creationId xmlns:a16="http://schemas.microsoft.com/office/drawing/2014/main" id="{CD7599B0-5585-4200-9B32-A9DADECCD475}"/>
              </a:ext>
            </a:extLst>
          </p:cNvPr>
          <p:cNvSpPr/>
          <p:nvPr/>
        </p:nvSpPr>
        <p:spPr>
          <a:xfrm>
            <a:off x="457200" y="5057996"/>
            <a:ext cx="1596894" cy="302280"/>
          </a:xfrm>
          <a:prstGeom prst="flowChartTerminator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Asiakkaan oma matkapuhelin muistuttaa jo lääkkeenotosta </a:t>
            </a:r>
          </a:p>
        </p:txBody>
      </p:sp>
      <p:sp>
        <p:nvSpPr>
          <p:cNvPr id="63" name="Vuokaaviosymboli: Rajoitin 62">
            <a:extLst>
              <a:ext uri="{FF2B5EF4-FFF2-40B4-BE49-F238E27FC236}">
                <a16:creationId xmlns:a16="http://schemas.microsoft.com/office/drawing/2014/main" id="{E2DFABB6-A070-4F89-AAE8-B55F8A68EF99}"/>
              </a:ext>
            </a:extLst>
          </p:cNvPr>
          <p:cNvSpPr/>
          <p:nvPr/>
        </p:nvSpPr>
        <p:spPr>
          <a:xfrm>
            <a:off x="10212630" y="5184720"/>
            <a:ext cx="1558420" cy="427803"/>
          </a:xfrm>
          <a:prstGeom prst="flowChartTerminator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Kotihoidon fyysiset käynnit tarvitaan lääkehoidon toteuttamiseksi.</a:t>
            </a:r>
          </a:p>
        </p:txBody>
      </p:sp>
      <p:sp>
        <p:nvSpPr>
          <p:cNvPr id="67" name="Vuokaaviosymboli: Rajoitin 66">
            <a:extLst>
              <a:ext uri="{FF2B5EF4-FFF2-40B4-BE49-F238E27FC236}">
                <a16:creationId xmlns:a16="http://schemas.microsoft.com/office/drawing/2014/main" id="{AA98F255-8D10-4456-9197-38F42FF26841}"/>
              </a:ext>
            </a:extLst>
          </p:cNvPr>
          <p:cNvSpPr/>
          <p:nvPr/>
        </p:nvSpPr>
        <p:spPr>
          <a:xfrm>
            <a:off x="10212630" y="5654224"/>
            <a:ext cx="1558420" cy="427803"/>
          </a:xfrm>
          <a:prstGeom prst="flowChartTerminator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Kotihoidon palvelutarve loppuu kokonaan</a:t>
            </a:r>
          </a:p>
        </p:txBody>
      </p:sp>
      <p:cxnSp>
        <p:nvCxnSpPr>
          <p:cNvPr id="68" name="Yhdistin: Kulma 67">
            <a:extLst>
              <a:ext uri="{FF2B5EF4-FFF2-40B4-BE49-F238E27FC236}">
                <a16:creationId xmlns:a16="http://schemas.microsoft.com/office/drawing/2014/main" id="{A591C9C1-AA46-4FAD-9607-5F69717CE623}"/>
              </a:ext>
            </a:extLst>
          </p:cNvPr>
          <p:cNvCxnSpPr>
            <a:cxnSpLocks/>
            <a:stCxn id="4" idx="1"/>
            <a:endCxn id="62" idx="1"/>
          </p:cNvCxnSpPr>
          <p:nvPr/>
        </p:nvCxnSpPr>
        <p:spPr>
          <a:xfrm rot="10800000" flipV="1">
            <a:off x="457200" y="4001294"/>
            <a:ext cx="381000" cy="1207842"/>
          </a:xfrm>
          <a:prstGeom prst="bentConnector3">
            <a:avLst>
              <a:gd name="adj1" fmla="val 160000"/>
            </a:avLst>
          </a:prstGeom>
          <a:ln>
            <a:prstDash val="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Yhdistin: Kulma 70">
            <a:extLst>
              <a:ext uri="{FF2B5EF4-FFF2-40B4-BE49-F238E27FC236}">
                <a16:creationId xmlns:a16="http://schemas.microsoft.com/office/drawing/2014/main" id="{9C81D71E-97EA-4C9D-824F-6E7A2FA62F5E}"/>
              </a:ext>
            </a:extLst>
          </p:cNvPr>
          <p:cNvCxnSpPr>
            <a:cxnSpLocks/>
            <a:endCxn id="63" idx="3"/>
          </p:cNvCxnSpPr>
          <p:nvPr/>
        </p:nvCxnSpPr>
        <p:spPr>
          <a:xfrm rot="16200000" flipH="1">
            <a:off x="10567437" y="4195009"/>
            <a:ext cx="1969622" cy="437603"/>
          </a:xfrm>
          <a:prstGeom prst="bentConnector4">
            <a:avLst>
              <a:gd name="adj1" fmla="val 44570"/>
              <a:gd name="adj2" fmla="val 152239"/>
            </a:avLst>
          </a:prstGeom>
          <a:ln>
            <a:prstDash val="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Yhdistin: Kulma 73">
            <a:extLst>
              <a:ext uri="{FF2B5EF4-FFF2-40B4-BE49-F238E27FC236}">
                <a16:creationId xmlns:a16="http://schemas.microsoft.com/office/drawing/2014/main" id="{7AB9B0AF-C77D-44FD-8A64-B27E7670C1C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490707" y="4376318"/>
            <a:ext cx="2184764" cy="458575"/>
          </a:xfrm>
          <a:prstGeom prst="bentConnector3">
            <a:avLst>
              <a:gd name="adj1" fmla="val 50000"/>
            </a:avLst>
          </a:prstGeom>
          <a:ln>
            <a:prstDash val="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3" name="Kuva 82" descr="Suurennuslasi ääriviiva">
            <a:extLst>
              <a:ext uri="{FF2B5EF4-FFF2-40B4-BE49-F238E27FC236}">
                <a16:creationId xmlns:a16="http://schemas.microsoft.com/office/drawing/2014/main" id="{12AEF946-ECA8-43EA-BE6D-44209CC55A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09825" y="3880115"/>
            <a:ext cx="391248" cy="391248"/>
          </a:xfrm>
          <a:prstGeom prst="rect">
            <a:avLst/>
          </a:prstGeom>
        </p:spPr>
      </p:pic>
      <p:pic>
        <p:nvPicPr>
          <p:cNvPr id="86" name="Kuva 85" descr="Lääke ääriviiva">
            <a:extLst>
              <a:ext uri="{FF2B5EF4-FFF2-40B4-BE49-F238E27FC236}">
                <a16:creationId xmlns:a16="http://schemas.microsoft.com/office/drawing/2014/main" id="{325553A7-FF67-4362-8FC9-5E176A92833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32738" y="4144434"/>
            <a:ext cx="357943" cy="357943"/>
          </a:xfrm>
          <a:prstGeom prst="rect">
            <a:avLst/>
          </a:prstGeom>
        </p:spPr>
      </p:pic>
      <p:pic>
        <p:nvPicPr>
          <p:cNvPr id="92" name="Kuva 91" descr="Kirjoituslevy valittu ääriviiva">
            <a:extLst>
              <a:ext uri="{FF2B5EF4-FFF2-40B4-BE49-F238E27FC236}">
                <a16:creationId xmlns:a16="http://schemas.microsoft.com/office/drawing/2014/main" id="{8027C614-DA9B-4EB3-9833-992AEFB45D4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91549" y="2180157"/>
            <a:ext cx="369332" cy="369332"/>
          </a:xfrm>
          <a:prstGeom prst="rect">
            <a:avLst/>
          </a:prstGeom>
        </p:spPr>
      </p:pic>
      <p:pic>
        <p:nvPicPr>
          <p:cNvPr id="94" name="Kuva 93" descr="Ympyrät ja nuolet ääriviiva">
            <a:extLst>
              <a:ext uri="{FF2B5EF4-FFF2-40B4-BE49-F238E27FC236}">
                <a16:creationId xmlns:a16="http://schemas.microsoft.com/office/drawing/2014/main" id="{77042623-8DD6-4810-9529-E8E58535348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999593" y="2147497"/>
            <a:ext cx="393864" cy="393864"/>
          </a:xfrm>
          <a:prstGeom prst="rect">
            <a:avLst/>
          </a:prstGeom>
        </p:spPr>
      </p:pic>
      <p:pic>
        <p:nvPicPr>
          <p:cNvPr id="98" name="Kuva 97" descr="Varoitus ääriviiva">
            <a:extLst>
              <a:ext uri="{FF2B5EF4-FFF2-40B4-BE49-F238E27FC236}">
                <a16:creationId xmlns:a16="http://schemas.microsoft.com/office/drawing/2014/main" id="{DA6B5904-7A27-4E41-9E3D-7DFA397927A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534798" y="2719320"/>
            <a:ext cx="415499" cy="415499"/>
          </a:xfrm>
          <a:prstGeom prst="rect">
            <a:avLst/>
          </a:prstGeom>
        </p:spPr>
      </p:pic>
      <p:pic>
        <p:nvPicPr>
          <p:cNvPr id="100" name="Kuva 99" descr="Työskentele koti Wi-Fi-yhteydellä tasaisella täytöllä">
            <a:extLst>
              <a:ext uri="{FF2B5EF4-FFF2-40B4-BE49-F238E27FC236}">
                <a16:creationId xmlns:a16="http://schemas.microsoft.com/office/drawing/2014/main" id="{B2EE7F02-DA30-48BA-8778-3609651AE64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070273" y="3789484"/>
            <a:ext cx="452573" cy="452573"/>
          </a:xfrm>
          <a:prstGeom prst="rect">
            <a:avLst/>
          </a:prstGeom>
        </p:spPr>
      </p:pic>
      <p:pic>
        <p:nvPicPr>
          <p:cNvPr id="102" name="Kuva 101" descr="Kaksoisnapautus-ele ääriviiva">
            <a:extLst>
              <a:ext uri="{FF2B5EF4-FFF2-40B4-BE49-F238E27FC236}">
                <a16:creationId xmlns:a16="http://schemas.microsoft.com/office/drawing/2014/main" id="{BC5C3727-5DB7-40CB-8DC8-2BADD8E7E91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083089" y="3990448"/>
            <a:ext cx="391304" cy="391304"/>
          </a:xfrm>
          <a:prstGeom prst="rect">
            <a:avLst/>
          </a:prstGeom>
        </p:spPr>
      </p:pic>
      <p:pic>
        <p:nvPicPr>
          <p:cNvPr id="106" name="Kuva 105" descr="Hoito ääriviiva">
            <a:extLst>
              <a:ext uri="{FF2B5EF4-FFF2-40B4-BE49-F238E27FC236}">
                <a16:creationId xmlns:a16="http://schemas.microsoft.com/office/drawing/2014/main" id="{32D139FC-1709-4A9A-BC56-52B80A682DE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910172" y="4630700"/>
            <a:ext cx="459722" cy="459722"/>
          </a:xfrm>
          <a:prstGeom prst="rect">
            <a:avLst/>
          </a:prstGeom>
        </p:spPr>
      </p:pic>
      <p:pic>
        <p:nvPicPr>
          <p:cNvPr id="108" name="Kuva 107" descr="Suurennuslasi ääriviiva">
            <a:extLst>
              <a:ext uri="{FF2B5EF4-FFF2-40B4-BE49-F238E27FC236}">
                <a16:creationId xmlns:a16="http://schemas.microsoft.com/office/drawing/2014/main" id="{498D0091-3EA3-4ABF-A5A1-FF917924BA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63427" y="4003684"/>
            <a:ext cx="329910" cy="329910"/>
          </a:xfrm>
          <a:prstGeom prst="rect">
            <a:avLst/>
          </a:prstGeom>
        </p:spPr>
      </p:pic>
      <p:sp>
        <p:nvSpPr>
          <p:cNvPr id="109" name="Suorakulmio: Pyöristetyt kulmat 108">
            <a:extLst>
              <a:ext uri="{FF2B5EF4-FFF2-40B4-BE49-F238E27FC236}">
                <a16:creationId xmlns:a16="http://schemas.microsoft.com/office/drawing/2014/main" id="{902C89F0-C814-4FE9-ACAB-27B8ED0C937E}"/>
              </a:ext>
            </a:extLst>
          </p:cNvPr>
          <p:cNvSpPr/>
          <p:nvPr/>
        </p:nvSpPr>
        <p:spPr>
          <a:xfrm>
            <a:off x="8103606" y="5224956"/>
            <a:ext cx="1489841" cy="895739"/>
          </a:xfrm>
          <a:prstGeom prst="roundRect">
            <a:avLst/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Kotihoidon fyysiset käynnit säännöllisesti etähoivan lisäksi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Suorakulmio: Pyöristetyt kulmat 38">
            <a:extLst>
              <a:ext uri="{FF2B5EF4-FFF2-40B4-BE49-F238E27FC236}">
                <a16:creationId xmlns:a16="http://schemas.microsoft.com/office/drawing/2014/main" id="{EBD543E8-C208-4A6B-9CA6-0DEE361A4096}"/>
              </a:ext>
            </a:extLst>
          </p:cNvPr>
          <p:cNvSpPr/>
          <p:nvPr/>
        </p:nvSpPr>
        <p:spPr>
          <a:xfrm>
            <a:off x="4379502" y="4825334"/>
            <a:ext cx="978186" cy="642723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Keskustelu asiakkaan kanssa</a:t>
            </a:r>
          </a:p>
        </p:txBody>
      </p:sp>
      <p:sp>
        <p:nvSpPr>
          <p:cNvPr id="40" name="Suorakulmio: Pyöristetyt kulmat 39">
            <a:extLst>
              <a:ext uri="{FF2B5EF4-FFF2-40B4-BE49-F238E27FC236}">
                <a16:creationId xmlns:a16="http://schemas.microsoft.com/office/drawing/2014/main" id="{1B328EE1-28B7-4050-941D-CAAFED9E557C}"/>
              </a:ext>
            </a:extLst>
          </p:cNvPr>
          <p:cNvSpPr/>
          <p:nvPr/>
        </p:nvSpPr>
        <p:spPr>
          <a:xfrm>
            <a:off x="5090164" y="5320557"/>
            <a:ext cx="978186" cy="642723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Läheisen informointi lääke-automaatista</a:t>
            </a:r>
          </a:p>
        </p:txBody>
      </p:sp>
      <p:sp>
        <p:nvSpPr>
          <p:cNvPr id="46" name="Suorakulmio: Pyöristetyt kulmat 45">
            <a:extLst>
              <a:ext uri="{FF2B5EF4-FFF2-40B4-BE49-F238E27FC236}">
                <a16:creationId xmlns:a16="http://schemas.microsoft.com/office/drawing/2014/main" id="{D0C1513E-0670-4F98-9AA8-2DD905888664}"/>
              </a:ext>
            </a:extLst>
          </p:cNvPr>
          <p:cNvSpPr/>
          <p:nvPr/>
        </p:nvSpPr>
        <p:spPr>
          <a:xfrm>
            <a:off x="2132508" y="1793724"/>
            <a:ext cx="2019071" cy="612700"/>
          </a:xfrm>
          <a:prstGeom prst="roundRect">
            <a:avLst>
              <a:gd name="adj" fmla="val 2145"/>
            </a:avLst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Selvitetään teknologian mahdollisuus vastata asiakkaan palvelutarpeisiin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BF1389E-A5B5-46DD-B053-5D6DB480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E2AA4DB-1D4B-46B3-ADFA-3674BFF6E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112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EC740-8869-451D-BD0F-0E369BCE6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347"/>
            <a:ext cx="10515600" cy="1325563"/>
          </a:xfrm>
        </p:spPr>
        <p:txBody>
          <a:bodyPr>
            <a:normAutofit/>
          </a:bodyPr>
          <a:lstStyle/>
          <a:p>
            <a:r>
              <a:rPr lang="fi-FI" sz="3200" dirty="0"/>
              <a:t>Säännöllisen kotihoidon asiakas – etäkotihoito lääkeautomaatti </a:t>
            </a:r>
            <a:r>
              <a:rPr lang="fi-FI" sz="3200" dirty="0" err="1"/>
              <a:t>Evondos</a:t>
            </a:r>
            <a:r>
              <a:rPr lang="fi-FI" sz="3200" dirty="0"/>
              <a:t> jatkuvan palvelutarpeen arvioinnin toimintamalli</a:t>
            </a:r>
          </a:p>
        </p:txBody>
      </p:sp>
      <p:sp>
        <p:nvSpPr>
          <p:cNvPr id="4" name="Vuokaaviosymboli: Liitin 3">
            <a:extLst>
              <a:ext uri="{FF2B5EF4-FFF2-40B4-BE49-F238E27FC236}">
                <a16:creationId xmlns:a16="http://schemas.microsoft.com/office/drawing/2014/main" id="{3A644C81-A783-475A-A6A7-32C4A4D9F11A}"/>
              </a:ext>
            </a:extLst>
          </p:cNvPr>
          <p:cNvSpPr/>
          <p:nvPr/>
        </p:nvSpPr>
        <p:spPr>
          <a:xfrm>
            <a:off x="3976203" y="2696099"/>
            <a:ext cx="2920482" cy="270587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Kotihoitoa tarvitaan varmistamaan turvallinen lääkehoito lääkkeiden liikakulutuksen vuoksi.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Kotihoidon asiakas tarvitsee sanallista ohjausta lääkkeenoton muistamiseen.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Etähoiva osana kotihoitoa kuvapuhelimen avulla ei ole riittävä tuki lääkehoidon toteutumiseen.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Vuokaaviosymboli: Liitin 5">
            <a:extLst>
              <a:ext uri="{FF2B5EF4-FFF2-40B4-BE49-F238E27FC236}">
                <a16:creationId xmlns:a16="http://schemas.microsoft.com/office/drawing/2014/main" id="{F77FE868-1A0D-4289-8572-C40F5FE81BFC}"/>
              </a:ext>
            </a:extLst>
          </p:cNvPr>
          <p:cNvSpPr/>
          <p:nvPr/>
        </p:nvSpPr>
        <p:spPr>
          <a:xfrm>
            <a:off x="6535816" y="3043455"/>
            <a:ext cx="1415528" cy="1364828"/>
          </a:xfrm>
          <a:prstGeom prst="flowChartConnector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Kuulo</a:t>
            </a:r>
          </a:p>
        </p:txBody>
      </p:sp>
      <p:sp>
        <p:nvSpPr>
          <p:cNvPr id="7" name="Vuokaaviosymboli: Liitin 6">
            <a:extLst>
              <a:ext uri="{FF2B5EF4-FFF2-40B4-BE49-F238E27FC236}">
                <a16:creationId xmlns:a16="http://schemas.microsoft.com/office/drawing/2014/main" id="{9B2F4FE0-F5A5-4E34-94B7-835168A60583}"/>
              </a:ext>
            </a:extLst>
          </p:cNvPr>
          <p:cNvSpPr/>
          <p:nvPr/>
        </p:nvSpPr>
        <p:spPr>
          <a:xfrm>
            <a:off x="5782809" y="4882218"/>
            <a:ext cx="1379527" cy="1222716"/>
          </a:xfrm>
          <a:prstGeom prst="flowChartConnector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Muistikyky</a:t>
            </a:r>
          </a:p>
        </p:txBody>
      </p:sp>
      <p:sp>
        <p:nvSpPr>
          <p:cNvPr id="9" name="Vuokaaviosymboli: Liitin 8">
            <a:extLst>
              <a:ext uri="{FF2B5EF4-FFF2-40B4-BE49-F238E27FC236}">
                <a16:creationId xmlns:a16="http://schemas.microsoft.com/office/drawing/2014/main" id="{B1DC9383-C546-4C49-9DE4-FCFB43C3DDE3}"/>
              </a:ext>
            </a:extLst>
          </p:cNvPr>
          <p:cNvSpPr/>
          <p:nvPr/>
        </p:nvSpPr>
        <p:spPr>
          <a:xfrm>
            <a:off x="3710551" y="4937987"/>
            <a:ext cx="1304602" cy="1236525"/>
          </a:xfrm>
          <a:prstGeom prst="flowChartConnector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Näkö</a:t>
            </a:r>
          </a:p>
        </p:txBody>
      </p:sp>
      <p:sp>
        <p:nvSpPr>
          <p:cNvPr id="10" name="Vuokaaviosymboli: Liitin 9">
            <a:extLst>
              <a:ext uri="{FF2B5EF4-FFF2-40B4-BE49-F238E27FC236}">
                <a16:creationId xmlns:a16="http://schemas.microsoft.com/office/drawing/2014/main" id="{4F51D668-0756-4063-9EF9-399BE66C58AB}"/>
              </a:ext>
            </a:extLst>
          </p:cNvPr>
          <p:cNvSpPr/>
          <p:nvPr/>
        </p:nvSpPr>
        <p:spPr>
          <a:xfrm>
            <a:off x="4564118" y="1655965"/>
            <a:ext cx="1603418" cy="1236525"/>
          </a:xfrm>
          <a:prstGeom prst="flowChartConnector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Lääke-myönteisyys</a:t>
            </a:r>
          </a:p>
        </p:txBody>
      </p:sp>
      <p:sp>
        <p:nvSpPr>
          <p:cNvPr id="11" name="Vuokaaviosymboli: Liitin 10">
            <a:extLst>
              <a:ext uri="{FF2B5EF4-FFF2-40B4-BE49-F238E27FC236}">
                <a16:creationId xmlns:a16="http://schemas.microsoft.com/office/drawing/2014/main" id="{56C3CFB6-AC69-43A5-8408-D15F3A6F9BC8}"/>
              </a:ext>
            </a:extLst>
          </p:cNvPr>
          <p:cNvSpPr/>
          <p:nvPr/>
        </p:nvSpPr>
        <p:spPr>
          <a:xfrm>
            <a:off x="2883592" y="3034674"/>
            <a:ext cx="1218607" cy="1223809"/>
          </a:xfrm>
          <a:prstGeom prst="flowChartConnector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Fyysinen toiminta-kyky</a:t>
            </a:r>
          </a:p>
        </p:txBody>
      </p:sp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691F893C-1D0A-4C47-B819-31319CBFBE12}"/>
              </a:ext>
            </a:extLst>
          </p:cNvPr>
          <p:cNvCxnSpPr>
            <a:cxnSpLocks/>
          </p:cNvCxnSpPr>
          <p:nvPr/>
        </p:nvCxnSpPr>
        <p:spPr>
          <a:xfrm>
            <a:off x="8355724" y="1852952"/>
            <a:ext cx="63062" cy="425198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Vuokaaviosymboli: Liitin 60">
            <a:extLst>
              <a:ext uri="{FF2B5EF4-FFF2-40B4-BE49-F238E27FC236}">
                <a16:creationId xmlns:a16="http://schemas.microsoft.com/office/drawing/2014/main" id="{9E556AD2-D6B4-4C3C-B1D7-C828D844B509}"/>
              </a:ext>
            </a:extLst>
          </p:cNvPr>
          <p:cNvSpPr/>
          <p:nvPr/>
        </p:nvSpPr>
        <p:spPr>
          <a:xfrm>
            <a:off x="3399518" y="2149833"/>
            <a:ext cx="1304602" cy="1053427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Miten asiakas liikkuu? Pääseekö hän lääkeautomaatin luo?</a:t>
            </a:r>
          </a:p>
        </p:txBody>
      </p:sp>
      <p:sp>
        <p:nvSpPr>
          <p:cNvPr id="64" name="Vuokaaviosymboli: Liitin 63">
            <a:extLst>
              <a:ext uri="{FF2B5EF4-FFF2-40B4-BE49-F238E27FC236}">
                <a16:creationId xmlns:a16="http://schemas.microsoft.com/office/drawing/2014/main" id="{184F0482-9235-4DC2-B228-EEAC99E1DF9C}"/>
              </a:ext>
            </a:extLst>
          </p:cNvPr>
          <p:cNvSpPr/>
          <p:nvPr/>
        </p:nvSpPr>
        <p:spPr>
          <a:xfrm>
            <a:off x="2840594" y="4226008"/>
            <a:ext cx="1304602" cy="1053427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Pystyykö asiakas avaamaan annosjakelun lääkepussin ja ottamaan lääkkeet?</a:t>
            </a:r>
          </a:p>
        </p:txBody>
      </p:sp>
      <p:sp>
        <p:nvSpPr>
          <p:cNvPr id="65" name="Vuokaaviosymboli: Liitin 64">
            <a:extLst>
              <a:ext uri="{FF2B5EF4-FFF2-40B4-BE49-F238E27FC236}">
                <a16:creationId xmlns:a16="http://schemas.microsoft.com/office/drawing/2014/main" id="{7922762D-C688-4DC6-8458-23BD4F40D73D}"/>
              </a:ext>
            </a:extLst>
          </p:cNvPr>
          <p:cNvSpPr/>
          <p:nvPr/>
        </p:nvSpPr>
        <p:spPr>
          <a:xfrm>
            <a:off x="4826842" y="5337026"/>
            <a:ext cx="1304602" cy="1053427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Näkeekö asiakas riittävästi, jotta lääkeautomaatin käyttö onnistuu?</a:t>
            </a:r>
          </a:p>
        </p:txBody>
      </p:sp>
      <p:sp>
        <p:nvSpPr>
          <p:cNvPr id="66" name="Vuokaaviosymboli: Liitin 65">
            <a:extLst>
              <a:ext uri="{FF2B5EF4-FFF2-40B4-BE49-F238E27FC236}">
                <a16:creationId xmlns:a16="http://schemas.microsoft.com/office/drawing/2014/main" id="{0C950C30-DFBB-4D03-992D-A0654AA414BE}"/>
              </a:ext>
            </a:extLst>
          </p:cNvPr>
          <p:cNvSpPr/>
          <p:nvPr/>
        </p:nvSpPr>
        <p:spPr>
          <a:xfrm>
            <a:off x="6540591" y="4267837"/>
            <a:ext cx="1304602" cy="1053427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Miten lähimuisti toimii? </a:t>
            </a:r>
          </a:p>
        </p:txBody>
      </p:sp>
      <p:sp>
        <p:nvSpPr>
          <p:cNvPr id="67" name="Vuokaaviosymboli: Liitin 66">
            <a:extLst>
              <a:ext uri="{FF2B5EF4-FFF2-40B4-BE49-F238E27FC236}">
                <a16:creationId xmlns:a16="http://schemas.microsoft.com/office/drawing/2014/main" id="{AB1BB74F-3D23-44D5-90FE-C48E8E959EC2}"/>
              </a:ext>
            </a:extLst>
          </p:cNvPr>
          <p:cNvSpPr/>
          <p:nvPr/>
        </p:nvSpPr>
        <p:spPr>
          <a:xfrm>
            <a:off x="6069226" y="2075506"/>
            <a:ext cx="1304602" cy="1053427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Kuuleeko asiakas lääkeautomaatin muistutusäänen ja ohjauksen lääkkeen ottoon?</a:t>
            </a:r>
          </a:p>
        </p:txBody>
      </p:sp>
      <p:pic>
        <p:nvPicPr>
          <p:cNvPr id="5" name="Kuva 4" descr="Nainen ja kävelykeppi ääriviiva">
            <a:extLst>
              <a:ext uri="{FF2B5EF4-FFF2-40B4-BE49-F238E27FC236}">
                <a16:creationId xmlns:a16="http://schemas.microsoft.com/office/drawing/2014/main" id="{CDE07A59-361C-4585-BB91-28B1722F0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41710" y="2067883"/>
            <a:ext cx="914400" cy="914400"/>
          </a:xfrm>
          <a:prstGeom prst="rect">
            <a:avLst/>
          </a:prstGeom>
        </p:spPr>
      </p:pic>
      <p:pic>
        <p:nvPicPr>
          <p:cNvPr id="12" name="Kuva 11" descr="Lääke ääriviiva">
            <a:extLst>
              <a:ext uri="{FF2B5EF4-FFF2-40B4-BE49-F238E27FC236}">
                <a16:creationId xmlns:a16="http://schemas.microsoft.com/office/drawing/2014/main" id="{9A893AFD-6345-4976-B8B7-F9DCCBCC4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1582088"/>
            <a:ext cx="567745" cy="567745"/>
          </a:xfrm>
          <a:prstGeom prst="rect">
            <a:avLst/>
          </a:prstGeom>
        </p:spPr>
      </p:pic>
      <p:pic>
        <p:nvPicPr>
          <p:cNvPr id="14" name="Kuva 13" descr="Viittomakieli ääriviiva">
            <a:extLst>
              <a:ext uri="{FF2B5EF4-FFF2-40B4-BE49-F238E27FC236}">
                <a16:creationId xmlns:a16="http://schemas.microsoft.com/office/drawing/2014/main" id="{CA28968B-4A5E-451D-9C19-7F47ABAD36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12418" y="3849871"/>
            <a:ext cx="595711" cy="595711"/>
          </a:xfrm>
          <a:prstGeom prst="rect">
            <a:avLst/>
          </a:prstGeom>
        </p:spPr>
      </p:pic>
      <p:pic>
        <p:nvPicPr>
          <p:cNvPr id="18" name="Kuva 17" descr="Alhainen näkyvyys ääriviiva">
            <a:extLst>
              <a:ext uri="{FF2B5EF4-FFF2-40B4-BE49-F238E27FC236}">
                <a16:creationId xmlns:a16="http://schemas.microsoft.com/office/drawing/2014/main" id="{B956C78F-BC39-44A5-8344-353D4BCA31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40429" y="5290643"/>
            <a:ext cx="582622" cy="582622"/>
          </a:xfrm>
          <a:prstGeom prst="rect">
            <a:avLst/>
          </a:prstGeom>
        </p:spPr>
      </p:pic>
      <p:pic>
        <p:nvPicPr>
          <p:cNvPr id="21" name="Kuva 20" descr="Kuuro ääriviiva">
            <a:extLst>
              <a:ext uri="{FF2B5EF4-FFF2-40B4-BE49-F238E27FC236}">
                <a16:creationId xmlns:a16="http://schemas.microsoft.com/office/drawing/2014/main" id="{0AB5A221-7466-415A-B62C-69609F3CF7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16778" y="2386272"/>
            <a:ext cx="619653" cy="619653"/>
          </a:xfrm>
          <a:prstGeom prst="rect">
            <a:avLst/>
          </a:prstGeom>
        </p:spPr>
      </p:pic>
      <p:pic>
        <p:nvPicPr>
          <p:cNvPr id="22" name="Kuva 21">
            <a:extLst>
              <a:ext uri="{FF2B5EF4-FFF2-40B4-BE49-F238E27FC236}">
                <a16:creationId xmlns:a16="http://schemas.microsoft.com/office/drawing/2014/main" id="{7B39CCE0-1CFD-4CE6-9CAF-F10F808D9A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92892" y="5373571"/>
            <a:ext cx="679055" cy="679055"/>
          </a:xfrm>
          <a:prstGeom prst="rect">
            <a:avLst/>
          </a:prstGeom>
        </p:spPr>
      </p:pic>
      <p:graphicFrame>
        <p:nvGraphicFramePr>
          <p:cNvPr id="25" name="Kaaviokuva 24">
            <a:extLst>
              <a:ext uri="{FF2B5EF4-FFF2-40B4-BE49-F238E27FC236}">
                <a16:creationId xmlns:a16="http://schemas.microsoft.com/office/drawing/2014/main" id="{C68185A7-700D-4AA5-891D-E4D60D48FE6C}"/>
              </a:ext>
            </a:extLst>
          </p:cNvPr>
          <p:cNvGraphicFramePr/>
          <p:nvPr>
            <p:extLst/>
          </p:nvPr>
        </p:nvGraphicFramePr>
        <p:xfrm>
          <a:off x="8565060" y="1996733"/>
          <a:ext cx="3019989" cy="3593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8" name="Kuva 7" descr="Ympyrät ja nuolet ääriviiva">
            <a:extLst>
              <a:ext uri="{FF2B5EF4-FFF2-40B4-BE49-F238E27FC236}">
                <a16:creationId xmlns:a16="http://schemas.microsoft.com/office/drawing/2014/main" id="{00E8039D-7A2E-4BCF-8447-56ABC8873DE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818526" y="2183042"/>
            <a:ext cx="513056" cy="513056"/>
          </a:xfrm>
          <a:prstGeom prst="rect">
            <a:avLst/>
          </a:prstGeom>
        </p:spPr>
      </p:pic>
      <p:pic>
        <p:nvPicPr>
          <p:cNvPr id="15" name="Kuva 14" descr="Keskustelu ääriviiva">
            <a:extLst>
              <a:ext uri="{FF2B5EF4-FFF2-40B4-BE49-F238E27FC236}">
                <a16:creationId xmlns:a16="http://schemas.microsoft.com/office/drawing/2014/main" id="{486534DE-7421-48B4-8487-85C8DDBC1FDD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830637" y="3126505"/>
            <a:ext cx="599364" cy="599364"/>
          </a:xfrm>
          <a:prstGeom prst="rect">
            <a:avLst/>
          </a:prstGeom>
        </p:spPr>
      </p:pic>
      <p:pic>
        <p:nvPicPr>
          <p:cNvPr id="17" name="Kuva 16" descr="Kirjoituslevy valittu ääriviiva">
            <a:extLst>
              <a:ext uri="{FF2B5EF4-FFF2-40B4-BE49-F238E27FC236}">
                <a16:creationId xmlns:a16="http://schemas.microsoft.com/office/drawing/2014/main" id="{46B822BA-CBFB-4FBE-BD04-EB9040FE857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944602" y="3978943"/>
            <a:ext cx="449959" cy="449959"/>
          </a:xfrm>
          <a:prstGeom prst="rect">
            <a:avLst/>
          </a:prstGeom>
        </p:spPr>
      </p:pic>
      <p:pic>
        <p:nvPicPr>
          <p:cNvPr id="23" name="Kuva 22" descr="Sosiaalinen distancing ääriviiva">
            <a:extLst>
              <a:ext uri="{FF2B5EF4-FFF2-40B4-BE49-F238E27FC236}">
                <a16:creationId xmlns:a16="http://schemas.microsoft.com/office/drawing/2014/main" id="{2C716B6F-B147-4E12-BCDB-576124A17EA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9820715" y="4956558"/>
            <a:ext cx="419873" cy="419873"/>
          </a:xfrm>
          <a:prstGeom prst="rect">
            <a:avLst/>
          </a:prstGeom>
        </p:spPr>
      </p:pic>
      <p:sp>
        <p:nvSpPr>
          <p:cNvPr id="26" name="Suorakulmio: Pyöristetyt kulmat 25">
            <a:extLst>
              <a:ext uri="{FF2B5EF4-FFF2-40B4-BE49-F238E27FC236}">
                <a16:creationId xmlns:a16="http://schemas.microsoft.com/office/drawing/2014/main" id="{5A106907-5CAC-495A-A65C-F086875D10E7}"/>
              </a:ext>
            </a:extLst>
          </p:cNvPr>
          <p:cNvSpPr/>
          <p:nvPr/>
        </p:nvSpPr>
        <p:spPr>
          <a:xfrm>
            <a:off x="691318" y="3250127"/>
            <a:ext cx="1395897" cy="2061410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Ikäihmisen palvelutarpeita arvioitaessa selvitetään teknologian mahdollisuus vastata asiakkaan palvelutarpeisiin.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9121E82-FEBD-4993-B6C5-BAF56160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E27D1C96-98E4-4C8D-95F8-CF9665F2E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EE2F6-9D6C-456C-A0FF-D79D03E369E2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31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A3CBFF4-9340-456B-B637-F18AF7E0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fi-FI" sz="3600"/>
              <a:t>Lääkeautomaatti Evondos etähoiva käyttöönottoa edistäviä tekijöitä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B161D3F-B659-426E-BB7B-856B26DD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graphicFrame>
        <p:nvGraphicFramePr>
          <p:cNvPr id="17" name="Sisällön paikkamerkki 2">
            <a:extLst>
              <a:ext uri="{FF2B5EF4-FFF2-40B4-BE49-F238E27FC236}">
                <a16:creationId xmlns:a16="http://schemas.microsoft.com/office/drawing/2014/main" id="{403E6609-6EB4-3581-399B-CEC6E39FAFC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70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B9AA24-B6C4-44C6-B880-144BE015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fi-FI" dirty="0"/>
              <a:t>Koulutukset ja käyttötuki</a:t>
            </a:r>
          </a:p>
        </p:txBody>
      </p:sp>
      <p:graphicFrame>
        <p:nvGraphicFramePr>
          <p:cNvPr id="59" name="Sisällön paikkamerkki 2">
            <a:extLst>
              <a:ext uri="{FF2B5EF4-FFF2-40B4-BE49-F238E27FC236}">
                <a16:creationId xmlns:a16="http://schemas.microsoft.com/office/drawing/2014/main" id="{3395C398-52A2-C80B-C2F5-194E29B3239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2022601"/>
          <a:ext cx="10515598" cy="415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4AEEAD1-FFAB-4E58-9994-683E4FCD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PIRKATI 2022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3C207AB0-5071-4EBE-B3F2-CD27CD306FA2}"/>
              </a:ext>
            </a:extLst>
          </p:cNvPr>
          <p:cNvSpPr/>
          <p:nvPr/>
        </p:nvSpPr>
        <p:spPr>
          <a:xfrm>
            <a:off x="1104900" y="1533525"/>
            <a:ext cx="10163175" cy="3651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Kaikki kotihoidon hoitajat osaavat käyttää lääkeautomaattia ja ohjata asiakasta lääkeautomaatin käytössä</a:t>
            </a:r>
          </a:p>
        </p:txBody>
      </p:sp>
    </p:spTree>
    <p:extLst>
      <p:ext uri="{BB962C8B-B14F-4D97-AF65-F5344CB8AC3E}">
        <p14:creationId xmlns:p14="http://schemas.microsoft.com/office/powerpoint/2010/main" val="31698585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D18C589BB53CF4B9263A576BFD5E1DE" ma:contentTypeVersion="13" ma:contentTypeDescription="Luo uusi asiakirja." ma:contentTypeScope="" ma:versionID="cea268108e14ba6bbaadc9b7f1b3631d">
  <xsd:schema xmlns:xsd="http://www.w3.org/2001/XMLSchema" xmlns:xs="http://www.w3.org/2001/XMLSchema" xmlns:p="http://schemas.microsoft.com/office/2006/metadata/properties" xmlns:ns3="334bb730-a00d-4f1c-b72d-25eee1e32bc2" xmlns:ns4="5292af08-fc41-409c-8060-53319a2fd1f9" targetNamespace="http://schemas.microsoft.com/office/2006/metadata/properties" ma:root="true" ma:fieldsID="8af3f5664de6ede2d29863cd44902d43" ns3:_="" ns4:_="">
    <xsd:import namespace="334bb730-a00d-4f1c-b72d-25eee1e32bc2"/>
    <xsd:import namespace="5292af08-fc41-409c-8060-53319a2fd1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4bb730-a00d-4f1c-b72d-25eee1e32b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2af08-fc41-409c-8060-53319a2fd1f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D754B9-4D51-47D0-B445-BC27DC5B02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4bb730-a00d-4f1c-b72d-25eee1e32bc2"/>
    <ds:schemaRef ds:uri="5292af08-fc41-409c-8060-53319a2fd1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D4342D-02D7-485B-B926-1EF90F7CAA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9AE187-A07A-4AC5-B11E-D13AD3E29A7F}">
  <ds:schemaRefs>
    <ds:schemaRef ds:uri="http://purl.org/dc/terms/"/>
    <ds:schemaRef ds:uri="http://schemas.microsoft.com/office/2006/documentManagement/types"/>
    <ds:schemaRef ds:uri="http://purl.org/dc/dcmitype/"/>
    <ds:schemaRef ds:uri="5292af08-fc41-409c-8060-53319a2fd1f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334bb730-a00d-4f1c-b72d-25eee1e32bc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1139</Words>
  <Application>Microsoft Office PowerPoint</Application>
  <PresentationFormat>Laajakuva</PresentationFormat>
  <Paragraphs>216</Paragraphs>
  <Slides>16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Source Sans Pro</vt:lpstr>
      <vt:lpstr>Wingdings</vt:lpstr>
      <vt:lpstr>1_Office-teema</vt:lpstr>
      <vt:lpstr>Etäkotihoito Evondos lääkeautomaatti jatkuvan palvelutarpeen arvioinnin toimintamalli</vt:lpstr>
      <vt:lpstr>Evondos lääkeautomaatti etähoivaan liittyvät sidosryhmät ja toimijat</vt:lpstr>
      <vt:lpstr>Teknologia ikäihmisen tukena osana lääkehoidon toteutusta kotihoidon arviojaksolla ja säännöllisessä kotihoidossa</vt:lpstr>
      <vt:lpstr>Lääkehoidon toteutus osana kotihoitoa, lääkkeiden annosjakelu ja lääkeautomaatti</vt:lpstr>
      <vt:lpstr>Teknologia kotihoidon asiakkaan lääkehoidon tukena</vt:lpstr>
      <vt:lpstr>Säännöllisen kotihoidon asiakas – etähoiva lääkeautomaatti Evondos jatkuvan palvelutarpeen arvioinnin toimintamalli</vt:lpstr>
      <vt:lpstr>Säännöllisen kotihoidon asiakas – etäkotihoito lääkeautomaatti Evondos jatkuvan palvelutarpeen arvioinnin toimintamalli</vt:lpstr>
      <vt:lpstr>Lääkeautomaatti Evondos etähoiva käyttöönottoa edistäviä tekijöitä</vt:lpstr>
      <vt:lpstr>Koulutukset ja käyttötuki</vt:lpstr>
      <vt:lpstr>Kotihoidon hoitajan osaaminen lääkeautomaatti etähoiva Evondos</vt:lpstr>
      <vt:lpstr>Etäkotihoito Evondos lääkeautomaatti</vt:lpstr>
      <vt:lpstr>Evondos lääkeautomaatti etähoivan palvelutarpeenarvioinnin ja käyttöönoton toimintamallin vaiheet ja toimijat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Kovanen Mari</dc:creator>
  <cp:lastModifiedBy>Kovanen Mari</cp:lastModifiedBy>
  <cp:revision>1</cp:revision>
  <dcterms:created xsi:type="dcterms:W3CDTF">2022-12-30T12:19:08Z</dcterms:created>
  <dcterms:modified xsi:type="dcterms:W3CDTF">2022-12-30T12:20:51Z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0x010100DD18C589BB53CF4B9263A576BFD5E1DE</vt:lpwstr>
  </property>
</Properties>
</file>