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56" r:id="rId4"/>
    <p:sldId id="333" r:id="rId5"/>
    <p:sldId id="334" r:id="rId6"/>
    <p:sldId id="309" r:id="rId7"/>
    <p:sldId id="320" r:id="rId8"/>
    <p:sldId id="321" r:id="rId9"/>
    <p:sldId id="322" r:id="rId10"/>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2F41BD-DCCE-454C-87C4-1ED3B25D90FD}" v="3" dt="2022-12-14T13:24:24.2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05" d="100"/>
          <a:sy n="105" d="100"/>
        </p:scale>
        <p:origin x="65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5" Type="http://schemas.microsoft.com/office/2016/11/relationships/changesInfo" Target="changesInfos/changesInfo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vanen Mari" userId="31a8b36e-38d6-4c63-a357-40f502a67137" providerId="ADAL" clId="{B22F41BD-DCCE-454C-87C4-1ED3B25D90FD}"/>
    <pc:docChg chg="undo custSel addSld delSld modSld sldOrd">
      <pc:chgData name="Kovanen Mari" userId="31a8b36e-38d6-4c63-a357-40f502a67137" providerId="ADAL" clId="{B22F41BD-DCCE-454C-87C4-1ED3B25D90FD}" dt="2022-12-16T09:27:42.190" v="130" actId="20577"/>
      <pc:docMkLst>
        <pc:docMk/>
      </pc:docMkLst>
      <pc:sldChg chg="addSp delSp modSp mod setBg addAnim delAnim">
        <pc:chgData name="Kovanen Mari" userId="31a8b36e-38d6-4c63-a357-40f502a67137" providerId="ADAL" clId="{B22F41BD-DCCE-454C-87C4-1ED3B25D90FD}" dt="2022-12-16T09:27:42.190" v="130" actId="20577"/>
        <pc:sldMkLst>
          <pc:docMk/>
          <pc:sldMk cId="2276769906" sldId="256"/>
        </pc:sldMkLst>
        <pc:spChg chg="mod">
          <ac:chgData name="Kovanen Mari" userId="31a8b36e-38d6-4c63-a357-40f502a67137" providerId="ADAL" clId="{B22F41BD-DCCE-454C-87C4-1ED3B25D90FD}" dt="2022-11-25T09:14:58.811" v="11" actId="26606"/>
          <ac:spMkLst>
            <pc:docMk/>
            <pc:sldMk cId="2276769906" sldId="256"/>
            <ac:spMk id="2" creationId="{DF789D42-0307-4237-BC48-A420F174C630}"/>
          </ac:spMkLst>
        </pc:spChg>
        <pc:spChg chg="mod">
          <ac:chgData name="Kovanen Mari" userId="31a8b36e-38d6-4c63-a357-40f502a67137" providerId="ADAL" clId="{B22F41BD-DCCE-454C-87C4-1ED3B25D90FD}" dt="2022-12-16T09:27:42.190" v="130" actId="20577"/>
          <ac:spMkLst>
            <pc:docMk/>
            <pc:sldMk cId="2276769906" sldId="256"/>
            <ac:spMk id="3" creationId="{5879E5B8-AACA-4154-ABD8-637AAF584442}"/>
          </ac:spMkLst>
        </pc:spChg>
        <pc:spChg chg="add del">
          <ac:chgData name="Kovanen Mari" userId="31a8b36e-38d6-4c63-a357-40f502a67137" providerId="ADAL" clId="{B22F41BD-DCCE-454C-87C4-1ED3B25D90FD}" dt="2022-11-25T09:14:36.204" v="3" actId="26606"/>
          <ac:spMkLst>
            <pc:docMk/>
            <pc:sldMk cId="2276769906" sldId="256"/>
            <ac:spMk id="8" creationId="{4522B21E-B2B9-4C72-9A71-C87EFD137480}"/>
          </ac:spMkLst>
        </pc:spChg>
        <pc:spChg chg="add del">
          <ac:chgData name="Kovanen Mari" userId="31a8b36e-38d6-4c63-a357-40f502a67137" providerId="ADAL" clId="{B22F41BD-DCCE-454C-87C4-1ED3B25D90FD}" dt="2022-11-25T09:14:36.204" v="3" actId="26606"/>
          <ac:spMkLst>
            <pc:docMk/>
            <pc:sldMk cId="2276769906" sldId="256"/>
            <ac:spMk id="10" creationId="{5EB7D2A2-F448-44D4-938C-DC84CBCB3B1E}"/>
          </ac:spMkLst>
        </pc:spChg>
        <pc:spChg chg="add del">
          <ac:chgData name="Kovanen Mari" userId="31a8b36e-38d6-4c63-a357-40f502a67137" providerId="ADAL" clId="{B22F41BD-DCCE-454C-87C4-1ED3B25D90FD}" dt="2022-11-25T09:14:36.204" v="3" actId="26606"/>
          <ac:spMkLst>
            <pc:docMk/>
            <pc:sldMk cId="2276769906" sldId="256"/>
            <ac:spMk id="12" creationId="{871AEA07-1E14-44B4-8E55-64EF049CD66F}"/>
          </ac:spMkLst>
        </pc:spChg>
        <pc:spChg chg="add del">
          <ac:chgData name="Kovanen Mari" userId="31a8b36e-38d6-4c63-a357-40f502a67137" providerId="ADAL" clId="{B22F41BD-DCCE-454C-87C4-1ED3B25D90FD}" dt="2022-11-25T09:14:50.384" v="5" actId="26606"/>
          <ac:spMkLst>
            <pc:docMk/>
            <pc:sldMk cId="2276769906" sldId="256"/>
            <ac:spMk id="16" creationId="{BAD76F3E-3A97-486B-B402-44400A8B9173}"/>
          </ac:spMkLst>
        </pc:spChg>
        <pc:spChg chg="add del">
          <ac:chgData name="Kovanen Mari" userId="31a8b36e-38d6-4c63-a357-40f502a67137" providerId="ADAL" clId="{B22F41BD-DCCE-454C-87C4-1ED3B25D90FD}" dt="2022-11-25T09:14:50.384" v="5" actId="26606"/>
          <ac:spMkLst>
            <pc:docMk/>
            <pc:sldMk cId="2276769906" sldId="256"/>
            <ac:spMk id="17" creationId="{391F6B52-91F4-4AEB-B6DB-29FEBCF28C8B}"/>
          </ac:spMkLst>
        </pc:spChg>
        <pc:spChg chg="add del">
          <ac:chgData name="Kovanen Mari" userId="31a8b36e-38d6-4c63-a357-40f502a67137" providerId="ADAL" clId="{B22F41BD-DCCE-454C-87C4-1ED3B25D90FD}" dt="2022-11-25T09:14:50.384" v="5" actId="26606"/>
          <ac:spMkLst>
            <pc:docMk/>
            <pc:sldMk cId="2276769906" sldId="256"/>
            <ac:spMk id="18" creationId="{2CD6F061-7C53-44F4-9794-953DB70A451B}"/>
          </ac:spMkLst>
        </pc:spChg>
        <pc:spChg chg="add del">
          <ac:chgData name="Kovanen Mari" userId="31a8b36e-38d6-4c63-a357-40f502a67137" providerId="ADAL" clId="{B22F41BD-DCCE-454C-87C4-1ED3B25D90FD}" dt="2022-11-25T09:14:58.806" v="10" actId="26606"/>
          <ac:spMkLst>
            <pc:docMk/>
            <pc:sldMk cId="2276769906" sldId="256"/>
            <ac:spMk id="20" creationId="{1ACA2EA0-FFD3-42EC-9406-B595015ED96E}"/>
          </ac:spMkLst>
        </pc:spChg>
        <pc:spChg chg="add del">
          <ac:chgData name="Kovanen Mari" userId="31a8b36e-38d6-4c63-a357-40f502a67137" providerId="ADAL" clId="{B22F41BD-DCCE-454C-87C4-1ED3B25D90FD}" dt="2022-11-25T09:14:58.806" v="10" actId="26606"/>
          <ac:spMkLst>
            <pc:docMk/>
            <pc:sldMk cId="2276769906" sldId="256"/>
            <ac:spMk id="21" creationId="{D5288BCE-665C-472A-8C43-664BCFA31E43}"/>
          </ac:spMkLst>
        </pc:spChg>
        <pc:spChg chg="add del">
          <ac:chgData name="Kovanen Mari" userId="31a8b36e-38d6-4c63-a357-40f502a67137" providerId="ADAL" clId="{B22F41BD-DCCE-454C-87C4-1ED3B25D90FD}" dt="2022-11-25T09:14:58.806" v="10" actId="26606"/>
          <ac:spMkLst>
            <pc:docMk/>
            <pc:sldMk cId="2276769906" sldId="256"/>
            <ac:spMk id="22" creationId="{46C57131-53A7-4C1A-BEA8-25F06A06AD29}"/>
          </ac:spMkLst>
        </pc:spChg>
        <pc:spChg chg="add">
          <ac:chgData name="Kovanen Mari" userId="31a8b36e-38d6-4c63-a357-40f502a67137" providerId="ADAL" clId="{B22F41BD-DCCE-454C-87C4-1ED3B25D90FD}" dt="2022-11-25T09:14:58.811" v="11" actId="26606"/>
          <ac:spMkLst>
            <pc:docMk/>
            <pc:sldMk cId="2276769906" sldId="256"/>
            <ac:spMk id="24" creationId="{BAD76F3E-3A97-486B-B402-44400A8B9173}"/>
          </ac:spMkLst>
        </pc:spChg>
        <pc:spChg chg="add">
          <ac:chgData name="Kovanen Mari" userId="31a8b36e-38d6-4c63-a357-40f502a67137" providerId="ADAL" clId="{B22F41BD-DCCE-454C-87C4-1ED3B25D90FD}" dt="2022-11-25T09:14:58.811" v="11" actId="26606"/>
          <ac:spMkLst>
            <pc:docMk/>
            <pc:sldMk cId="2276769906" sldId="256"/>
            <ac:spMk id="25" creationId="{391F6B52-91F4-4AEB-B6DB-29FEBCF28C8B}"/>
          </ac:spMkLst>
        </pc:spChg>
        <pc:spChg chg="add">
          <ac:chgData name="Kovanen Mari" userId="31a8b36e-38d6-4c63-a357-40f502a67137" providerId="ADAL" clId="{B22F41BD-DCCE-454C-87C4-1ED3B25D90FD}" dt="2022-11-25T09:14:58.811" v="11" actId="26606"/>
          <ac:spMkLst>
            <pc:docMk/>
            <pc:sldMk cId="2276769906" sldId="256"/>
            <ac:spMk id="26" creationId="{2CD6F061-7C53-44F4-9794-953DB70A451B}"/>
          </ac:spMkLst>
        </pc:spChg>
        <pc:cxnChg chg="add del">
          <ac:chgData name="Kovanen Mari" userId="31a8b36e-38d6-4c63-a357-40f502a67137" providerId="ADAL" clId="{B22F41BD-DCCE-454C-87C4-1ED3B25D90FD}" dt="2022-11-25T09:14:36.204" v="3" actId="26606"/>
          <ac:cxnSpMkLst>
            <pc:docMk/>
            <pc:sldMk cId="2276769906" sldId="256"/>
            <ac:cxnSpMk id="14" creationId="{F7C8EA93-3210-4C62-99E9-153C275E3A87}"/>
          </ac:cxnSpMkLst>
        </pc:cxnChg>
      </pc:sldChg>
      <pc:sldChg chg="add del">
        <pc:chgData name="Kovanen Mari" userId="31a8b36e-38d6-4c63-a357-40f502a67137" providerId="ADAL" clId="{B22F41BD-DCCE-454C-87C4-1ED3B25D90FD}" dt="2022-12-16T09:27:01.491" v="79" actId="47"/>
        <pc:sldMkLst>
          <pc:docMk/>
          <pc:sldMk cId="2826528499" sldId="257"/>
        </pc:sldMkLst>
      </pc:sldChg>
      <pc:sldChg chg="ord">
        <pc:chgData name="Kovanen Mari" userId="31a8b36e-38d6-4c63-a357-40f502a67137" providerId="ADAL" clId="{B22F41BD-DCCE-454C-87C4-1ED3B25D90FD}" dt="2022-12-14T13:53:41.946" v="74"/>
        <pc:sldMkLst>
          <pc:docMk/>
          <pc:sldMk cId="2471129896" sldId="309"/>
        </pc:sldMkLst>
      </pc:sldChg>
      <pc:sldChg chg="del ord">
        <pc:chgData name="Kovanen Mari" userId="31a8b36e-38d6-4c63-a357-40f502a67137" providerId="ADAL" clId="{B22F41BD-DCCE-454C-87C4-1ED3B25D90FD}" dt="2022-12-14T13:25:12.826" v="30" actId="47"/>
        <pc:sldMkLst>
          <pc:docMk/>
          <pc:sldMk cId="853313898" sldId="310"/>
        </pc:sldMkLst>
      </pc:sldChg>
      <pc:sldChg chg="ord">
        <pc:chgData name="Kovanen Mari" userId="31a8b36e-38d6-4c63-a357-40f502a67137" providerId="ADAL" clId="{B22F41BD-DCCE-454C-87C4-1ED3B25D90FD}" dt="2022-12-14T13:42:40.512" v="60"/>
        <pc:sldMkLst>
          <pc:docMk/>
          <pc:sldMk cId="816281013" sldId="320"/>
        </pc:sldMkLst>
      </pc:sldChg>
      <pc:sldChg chg="ord">
        <pc:chgData name="Kovanen Mari" userId="31a8b36e-38d6-4c63-a357-40f502a67137" providerId="ADAL" clId="{B22F41BD-DCCE-454C-87C4-1ED3B25D90FD}" dt="2022-12-14T13:43:22.613" v="64"/>
        <pc:sldMkLst>
          <pc:docMk/>
          <pc:sldMk cId="3198408700" sldId="321"/>
        </pc:sldMkLst>
      </pc:sldChg>
      <pc:sldChg chg="ord">
        <pc:chgData name="Kovanen Mari" userId="31a8b36e-38d6-4c63-a357-40f502a67137" providerId="ADAL" clId="{B22F41BD-DCCE-454C-87C4-1ED3B25D90FD}" dt="2022-12-14T13:54:19.433" v="76"/>
        <pc:sldMkLst>
          <pc:docMk/>
          <pc:sldMk cId="868050585" sldId="322"/>
        </pc:sldMkLst>
      </pc:sldChg>
      <pc:sldChg chg="new del">
        <pc:chgData name="Kovanen Mari" userId="31a8b36e-38d6-4c63-a357-40f502a67137" providerId="ADAL" clId="{B22F41BD-DCCE-454C-87C4-1ED3B25D90FD}" dt="2022-12-14T13:19:27.254" v="28" actId="47"/>
        <pc:sldMkLst>
          <pc:docMk/>
          <pc:sldMk cId="3876955612" sldId="323"/>
        </pc:sldMkLst>
      </pc:sldChg>
      <pc:sldChg chg="add ord">
        <pc:chgData name="Kovanen Mari" userId="31a8b36e-38d6-4c63-a357-40f502a67137" providerId="ADAL" clId="{B22F41BD-DCCE-454C-87C4-1ED3B25D90FD}" dt="2022-12-14T13:53:27.325" v="70"/>
        <pc:sldMkLst>
          <pc:docMk/>
          <pc:sldMk cId="2705608654" sldId="333"/>
        </pc:sldMkLst>
      </pc:sldChg>
      <pc:sldChg chg="ord">
        <pc:chgData name="Kovanen Mari" userId="31a8b36e-38d6-4c63-a357-40f502a67137" providerId="ADAL" clId="{B22F41BD-DCCE-454C-87C4-1ED3B25D90FD}" dt="2022-12-14T13:54:25.101" v="78"/>
        <pc:sldMkLst>
          <pc:docMk/>
          <pc:sldMk cId="3474845612" sldId="334"/>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9CB7B3-3FE9-4DAA-A139-31CEA3A1AE64}" type="doc">
      <dgm:prSet loTypeId="urn:microsoft.com/office/officeart/2005/8/layout/hProcess4" loCatId="process" qsTypeId="urn:microsoft.com/office/officeart/2005/8/quickstyle/simple1" qsCatId="simple" csTypeId="urn:microsoft.com/office/officeart/2005/8/colors/accent2_1" csCatId="accent2" phldr="1"/>
      <dgm:spPr/>
      <dgm:t>
        <a:bodyPr/>
        <a:lstStyle/>
        <a:p>
          <a:endParaRPr lang="fi-FI"/>
        </a:p>
      </dgm:t>
    </dgm:pt>
    <dgm:pt modelId="{820502E1-DF3E-4475-828D-E82BD0DA23BD}">
      <dgm:prSet custT="1"/>
      <dgm:spPr/>
      <dgm:t>
        <a:bodyPr/>
        <a:lstStyle/>
        <a:p>
          <a:r>
            <a:rPr lang="fi-FI" sz="700" dirty="0"/>
            <a:t>Kotiin tarvitaan apua, jotta henkilö suoriutuu päivittäisistä toimistaan kodissaan.</a:t>
          </a:r>
        </a:p>
      </dgm:t>
    </dgm:pt>
    <dgm:pt modelId="{115257F6-578D-46B3-9098-B9DFB527F937}" type="parTrans" cxnId="{F3EF172E-7A17-494B-9145-60F92951F5B8}">
      <dgm:prSet/>
      <dgm:spPr/>
      <dgm:t>
        <a:bodyPr/>
        <a:lstStyle/>
        <a:p>
          <a:endParaRPr lang="fi-FI"/>
        </a:p>
      </dgm:t>
    </dgm:pt>
    <dgm:pt modelId="{AA35118D-A575-4651-87CC-255A612127D2}" type="sibTrans" cxnId="{F3EF172E-7A17-494B-9145-60F92951F5B8}">
      <dgm:prSet/>
      <dgm:spPr/>
      <dgm:t>
        <a:bodyPr/>
        <a:lstStyle/>
        <a:p>
          <a:endParaRPr lang="fi-FI"/>
        </a:p>
      </dgm:t>
    </dgm:pt>
    <dgm:pt modelId="{2446C3B6-0832-475B-AC27-435EA95FF380}">
      <dgm:prSet custT="1"/>
      <dgm:spPr/>
      <dgm:t>
        <a:bodyPr/>
        <a:lstStyle/>
        <a:p>
          <a:pPr>
            <a:buNone/>
          </a:pPr>
          <a:r>
            <a:rPr lang="fi-FI" sz="700" dirty="0"/>
            <a:t>Kohtaaminen asiakkaan ja läheisen kanssa.</a:t>
          </a:r>
        </a:p>
      </dgm:t>
    </dgm:pt>
    <dgm:pt modelId="{8EDE07EA-D915-4789-9E6C-33AAE49A3263}" type="parTrans" cxnId="{D6ACFA72-BB17-459D-B7C9-CAB0BF3F9208}">
      <dgm:prSet/>
      <dgm:spPr/>
      <dgm:t>
        <a:bodyPr/>
        <a:lstStyle/>
        <a:p>
          <a:endParaRPr lang="fi-FI"/>
        </a:p>
      </dgm:t>
    </dgm:pt>
    <dgm:pt modelId="{8BC33D49-04DE-42A0-BB9A-21901E85D1AB}" type="sibTrans" cxnId="{D6ACFA72-BB17-459D-B7C9-CAB0BF3F9208}">
      <dgm:prSet/>
      <dgm:spPr/>
      <dgm:t>
        <a:bodyPr/>
        <a:lstStyle/>
        <a:p>
          <a:endParaRPr lang="fi-FI"/>
        </a:p>
      </dgm:t>
    </dgm:pt>
    <dgm:pt modelId="{B6AB8E7C-5DBC-4FCE-98D6-AC3BD1906C9A}">
      <dgm:prSet custT="1"/>
      <dgm:spPr/>
      <dgm:t>
        <a:bodyPr/>
        <a:lstStyle/>
        <a:p>
          <a:pPr>
            <a:buNone/>
          </a:pPr>
          <a:r>
            <a:rPr lang="fi-FI" sz="700" dirty="0"/>
            <a:t>Alustava tieto etähoivan soveltuvuudesta (RAI-osittaisarvio)</a:t>
          </a:r>
        </a:p>
      </dgm:t>
    </dgm:pt>
    <dgm:pt modelId="{AF5BEC9A-8BF8-4619-A311-D9B28DD2C0E1}" type="parTrans" cxnId="{4A2FCF79-32AB-434E-BFD7-293D37748827}">
      <dgm:prSet/>
      <dgm:spPr/>
      <dgm:t>
        <a:bodyPr/>
        <a:lstStyle/>
        <a:p>
          <a:endParaRPr lang="fi-FI"/>
        </a:p>
      </dgm:t>
    </dgm:pt>
    <dgm:pt modelId="{2F3EDCD0-C2D9-4A44-9E2D-FB91DA347BE8}" type="sibTrans" cxnId="{4A2FCF79-32AB-434E-BFD7-293D37748827}">
      <dgm:prSet/>
      <dgm:spPr/>
      <dgm:t>
        <a:bodyPr/>
        <a:lstStyle/>
        <a:p>
          <a:endParaRPr lang="fi-FI"/>
        </a:p>
      </dgm:t>
    </dgm:pt>
    <dgm:pt modelId="{573544E5-4D9D-4FA2-B688-D5766D8D2EC2}">
      <dgm:prSet/>
      <dgm:spPr/>
      <dgm:t>
        <a:bodyPr/>
        <a:lstStyle/>
        <a:p>
          <a:r>
            <a:rPr lang="fi-FI" dirty="0"/>
            <a:t>Sovitaan kotihoidon arviointijakson aloituksesta </a:t>
          </a:r>
        </a:p>
      </dgm:t>
    </dgm:pt>
    <dgm:pt modelId="{67C3786A-914E-409B-9BBE-DD1684938CDF}" type="parTrans" cxnId="{B9FD185A-0AE1-4D60-928F-246FCD1031A8}">
      <dgm:prSet/>
      <dgm:spPr/>
      <dgm:t>
        <a:bodyPr/>
        <a:lstStyle/>
        <a:p>
          <a:endParaRPr lang="fi-FI"/>
        </a:p>
      </dgm:t>
    </dgm:pt>
    <dgm:pt modelId="{3D832584-89CA-407C-AC29-47883257F9E5}" type="sibTrans" cxnId="{B9FD185A-0AE1-4D60-928F-246FCD1031A8}">
      <dgm:prSet/>
      <dgm:spPr/>
      <dgm:t>
        <a:bodyPr/>
        <a:lstStyle/>
        <a:p>
          <a:endParaRPr lang="fi-FI"/>
        </a:p>
      </dgm:t>
    </dgm:pt>
    <dgm:pt modelId="{388463E5-340C-44DC-BB46-777CD97AADCB}">
      <dgm:prSet custT="1"/>
      <dgm:spPr/>
      <dgm:t>
        <a:bodyPr/>
        <a:lstStyle/>
        <a:p>
          <a:pPr>
            <a:buNone/>
          </a:pPr>
          <a:r>
            <a:rPr lang="fi-FI" sz="700" dirty="0"/>
            <a:t>Kirjataan asiakkaan kanssa sovitut kotihoidon arviointijakson tukitoimet:</a:t>
          </a:r>
        </a:p>
      </dgm:t>
    </dgm:pt>
    <dgm:pt modelId="{6A2055F2-48B3-43A5-9A45-E8E4219A2B14}" type="parTrans" cxnId="{CCFC86B1-743B-4495-99A0-E779562DA4AE}">
      <dgm:prSet/>
      <dgm:spPr/>
      <dgm:t>
        <a:bodyPr/>
        <a:lstStyle/>
        <a:p>
          <a:endParaRPr lang="fi-FI"/>
        </a:p>
      </dgm:t>
    </dgm:pt>
    <dgm:pt modelId="{87DEBAF9-E688-47BF-ADD9-2E4B41593ACC}" type="sibTrans" cxnId="{CCFC86B1-743B-4495-99A0-E779562DA4AE}">
      <dgm:prSet/>
      <dgm:spPr/>
      <dgm:t>
        <a:bodyPr/>
        <a:lstStyle/>
        <a:p>
          <a:endParaRPr lang="fi-FI"/>
        </a:p>
      </dgm:t>
    </dgm:pt>
    <dgm:pt modelId="{5004EB3D-DD3A-40B0-A553-1440EEC27E20}">
      <dgm:prSet custT="1"/>
      <dgm:spPr/>
      <dgm:t>
        <a:bodyPr/>
        <a:lstStyle/>
        <a:p>
          <a:r>
            <a:rPr lang="fi-FI" sz="700" dirty="0"/>
            <a:t>Kotihoito toimittaa kuvapuhelimen asiakkaan kotiin</a:t>
          </a:r>
        </a:p>
      </dgm:t>
    </dgm:pt>
    <dgm:pt modelId="{EF7F296C-F589-4760-B670-53910A68B68D}" type="parTrans" cxnId="{91B7A2C5-815B-405D-9326-FCE9CA417D0F}">
      <dgm:prSet/>
      <dgm:spPr/>
      <dgm:t>
        <a:bodyPr/>
        <a:lstStyle/>
        <a:p>
          <a:endParaRPr lang="fi-FI"/>
        </a:p>
      </dgm:t>
    </dgm:pt>
    <dgm:pt modelId="{D6B3418A-A144-4347-A407-1B4E5569DF8A}" type="sibTrans" cxnId="{91B7A2C5-815B-405D-9326-FCE9CA417D0F}">
      <dgm:prSet/>
      <dgm:spPr/>
      <dgm:t>
        <a:bodyPr/>
        <a:lstStyle/>
        <a:p>
          <a:endParaRPr lang="fi-FI"/>
        </a:p>
      </dgm:t>
    </dgm:pt>
    <dgm:pt modelId="{D7916999-AC28-4C39-AEEE-028FB10650EB}">
      <dgm:prSet/>
      <dgm:spPr/>
      <dgm:t>
        <a:bodyPr/>
        <a:lstStyle/>
        <a:p>
          <a:r>
            <a:rPr lang="fi-FI"/>
            <a:t>Asiakas harjoittelee yhdessä kotihoidon kanssa kuvapuhelimen käyttöä</a:t>
          </a:r>
        </a:p>
      </dgm:t>
    </dgm:pt>
    <dgm:pt modelId="{A086B147-2FB7-4597-A997-EBE3011CFA17}" type="parTrans" cxnId="{AD85BF11-DCC6-4A89-8CD6-DC22B71A6958}">
      <dgm:prSet/>
      <dgm:spPr/>
      <dgm:t>
        <a:bodyPr/>
        <a:lstStyle/>
        <a:p>
          <a:endParaRPr lang="fi-FI"/>
        </a:p>
      </dgm:t>
    </dgm:pt>
    <dgm:pt modelId="{C5D8489B-9BFE-4E53-BC0E-309D8729B4CA}" type="sibTrans" cxnId="{AD85BF11-DCC6-4A89-8CD6-DC22B71A6958}">
      <dgm:prSet/>
      <dgm:spPr/>
      <dgm:t>
        <a:bodyPr/>
        <a:lstStyle/>
        <a:p>
          <a:endParaRPr lang="fi-FI"/>
        </a:p>
      </dgm:t>
    </dgm:pt>
    <dgm:pt modelId="{16A262C7-509A-4506-88CD-BB89890BF305}">
      <dgm:prSet custT="1"/>
      <dgm:spPr/>
      <dgm:t>
        <a:bodyPr/>
        <a:lstStyle/>
        <a:p>
          <a:r>
            <a:rPr lang="fi-FI" sz="700" dirty="0"/>
            <a:t>Asiakas tulee kuvapuhelin laitteen luo, kun kotihoidon hoitaja ottaa yhteyden sovitusti</a:t>
          </a:r>
        </a:p>
      </dgm:t>
    </dgm:pt>
    <dgm:pt modelId="{D1B2D63B-F9B7-46C9-8C83-0C9FA73A401E}" type="parTrans" cxnId="{D3963198-AAD0-42CE-B4FC-67DB58B22949}">
      <dgm:prSet/>
      <dgm:spPr/>
      <dgm:t>
        <a:bodyPr/>
        <a:lstStyle/>
        <a:p>
          <a:endParaRPr lang="fi-FI"/>
        </a:p>
      </dgm:t>
    </dgm:pt>
    <dgm:pt modelId="{50AA62A3-59A7-4B58-A9DA-7D01DEE4D149}" type="sibTrans" cxnId="{D3963198-AAD0-42CE-B4FC-67DB58B22949}">
      <dgm:prSet/>
      <dgm:spPr/>
      <dgm:t>
        <a:bodyPr/>
        <a:lstStyle/>
        <a:p>
          <a:endParaRPr lang="fi-FI"/>
        </a:p>
      </dgm:t>
    </dgm:pt>
    <dgm:pt modelId="{B2D71EC2-63DD-46B2-B2D1-0368F04D1088}">
      <dgm:prSet custT="1"/>
      <dgm:spPr/>
      <dgm:t>
        <a:bodyPr/>
        <a:lstStyle/>
        <a:p>
          <a:pPr>
            <a:buNone/>
          </a:pPr>
          <a:r>
            <a:rPr lang="fi-FI" sz="700" dirty="0"/>
            <a:t>Asiakas vastaa etähoivan soittoon koskettamalla kosketusnäytön painiketta kuvapuhelimesta ja etäyhteys avautuu.</a:t>
          </a:r>
        </a:p>
      </dgm:t>
    </dgm:pt>
    <dgm:pt modelId="{BA8C79D0-B297-4D7A-80E3-1CDDA05840FC}" type="parTrans" cxnId="{4F3B0BFA-79A9-4AEE-A598-9C558C6346AD}">
      <dgm:prSet/>
      <dgm:spPr/>
      <dgm:t>
        <a:bodyPr/>
        <a:lstStyle/>
        <a:p>
          <a:endParaRPr lang="fi-FI"/>
        </a:p>
      </dgm:t>
    </dgm:pt>
    <dgm:pt modelId="{2537FFC8-6D29-483B-8371-BE2B67D66B18}" type="sibTrans" cxnId="{4F3B0BFA-79A9-4AEE-A598-9C558C6346AD}">
      <dgm:prSet/>
      <dgm:spPr/>
      <dgm:t>
        <a:bodyPr/>
        <a:lstStyle/>
        <a:p>
          <a:endParaRPr lang="fi-FI"/>
        </a:p>
      </dgm:t>
    </dgm:pt>
    <dgm:pt modelId="{777666F0-120D-4903-A4EC-CD99BE0DC794}">
      <dgm:prSet custT="1"/>
      <dgm:spPr/>
      <dgm:t>
        <a:bodyPr/>
        <a:lstStyle/>
        <a:p>
          <a:pPr>
            <a:buNone/>
          </a:pPr>
          <a:r>
            <a:rPr lang="fi-FI" sz="700" dirty="0"/>
            <a:t>Mikäli on sovittu automaattivastauksesta, kuvapuhelin aukeaa automaattisesti asiakkaan  kotona etäkäynnin ajaksi.</a:t>
          </a:r>
        </a:p>
      </dgm:t>
    </dgm:pt>
    <dgm:pt modelId="{5CA68670-9E22-4278-8D8F-9606A2817884}" type="parTrans" cxnId="{CC116886-228F-41E2-ABF9-F00AB26E9FA7}">
      <dgm:prSet/>
      <dgm:spPr/>
      <dgm:t>
        <a:bodyPr/>
        <a:lstStyle/>
        <a:p>
          <a:endParaRPr lang="fi-FI"/>
        </a:p>
      </dgm:t>
    </dgm:pt>
    <dgm:pt modelId="{0E43C7C8-2843-4296-AF02-B5A61AE94EEF}" type="sibTrans" cxnId="{CC116886-228F-41E2-ABF9-F00AB26E9FA7}">
      <dgm:prSet/>
      <dgm:spPr/>
      <dgm:t>
        <a:bodyPr/>
        <a:lstStyle/>
        <a:p>
          <a:endParaRPr lang="fi-FI"/>
        </a:p>
      </dgm:t>
    </dgm:pt>
    <dgm:pt modelId="{D48A1974-5486-492A-9F3C-160E3E1E61B7}">
      <dgm:prSet custT="1"/>
      <dgm:spPr/>
      <dgm:t>
        <a:bodyPr/>
        <a:lstStyle/>
        <a:p>
          <a:r>
            <a:rPr lang="fi-FI" sz="700" dirty="0"/>
            <a:t>Etähoivan käynnillä kotihoito tukee ja ohjaa asiakasta.</a:t>
          </a:r>
        </a:p>
      </dgm:t>
    </dgm:pt>
    <dgm:pt modelId="{A0510DE5-4958-4A15-956B-AF29911D4D2A}" type="parTrans" cxnId="{DC00874D-7050-427B-9668-445C80F97427}">
      <dgm:prSet/>
      <dgm:spPr/>
      <dgm:t>
        <a:bodyPr/>
        <a:lstStyle/>
        <a:p>
          <a:endParaRPr lang="fi-FI"/>
        </a:p>
      </dgm:t>
    </dgm:pt>
    <dgm:pt modelId="{5CBCD0BA-C3DC-4DAD-9B3D-6A9321658298}" type="sibTrans" cxnId="{DC00874D-7050-427B-9668-445C80F97427}">
      <dgm:prSet/>
      <dgm:spPr/>
      <dgm:t>
        <a:bodyPr/>
        <a:lstStyle/>
        <a:p>
          <a:endParaRPr lang="fi-FI"/>
        </a:p>
      </dgm:t>
    </dgm:pt>
    <dgm:pt modelId="{372ADC0A-F3A4-4E7C-8ECD-AD896C824FD5}">
      <dgm:prSet custT="1"/>
      <dgm:spPr/>
      <dgm:t>
        <a:bodyPr/>
        <a:lstStyle/>
        <a:p>
          <a:pPr>
            <a:buNone/>
          </a:pPr>
          <a:r>
            <a:rPr lang="fi-FI" sz="700" dirty="0"/>
            <a:t>Jos kotihoito ei tavoita asiakasta etähoivan käynnillä, selvittää kotihoito asiakkaan sijainnin ja toteuttaa tarvittaessa fyysisen käynnin.</a:t>
          </a:r>
        </a:p>
      </dgm:t>
    </dgm:pt>
    <dgm:pt modelId="{C90D5C73-A990-4F79-AA41-BA2BF2DC313F}" type="parTrans" cxnId="{C07E22EE-DBC7-4FB1-8591-37CE9F0C580B}">
      <dgm:prSet/>
      <dgm:spPr/>
      <dgm:t>
        <a:bodyPr/>
        <a:lstStyle/>
        <a:p>
          <a:endParaRPr lang="fi-FI"/>
        </a:p>
      </dgm:t>
    </dgm:pt>
    <dgm:pt modelId="{205A41A8-6B52-4D99-AA31-5042027BCAFA}" type="sibTrans" cxnId="{C07E22EE-DBC7-4FB1-8591-37CE9F0C580B}">
      <dgm:prSet/>
      <dgm:spPr/>
      <dgm:t>
        <a:bodyPr/>
        <a:lstStyle/>
        <a:p>
          <a:endParaRPr lang="fi-FI"/>
        </a:p>
      </dgm:t>
    </dgm:pt>
    <dgm:pt modelId="{3279E645-A3F9-49B9-A150-F5CDF438FAE0}">
      <dgm:prSet custT="1"/>
      <dgm:spPr/>
      <dgm:t>
        <a:bodyPr/>
        <a:lstStyle/>
        <a:p>
          <a:pPr>
            <a:buNone/>
          </a:pPr>
          <a:r>
            <a:rPr lang="fi-FI" sz="700" dirty="0"/>
            <a:t>Jos asiakkaalla on ongelmia kuvapuhelimen käytössä, saa hän avun kotihoidosta.</a:t>
          </a:r>
        </a:p>
      </dgm:t>
    </dgm:pt>
    <dgm:pt modelId="{7DA0E43B-3C9F-46E8-9485-298DFE4C6AEA}" type="parTrans" cxnId="{26AB43FD-0E10-4145-B5F9-CB5719102E9F}">
      <dgm:prSet/>
      <dgm:spPr/>
      <dgm:t>
        <a:bodyPr/>
        <a:lstStyle/>
        <a:p>
          <a:endParaRPr lang="fi-FI"/>
        </a:p>
      </dgm:t>
    </dgm:pt>
    <dgm:pt modelId="{404EBC06-93A1-4D5E-8F41-FE6AAF1F72FF}" type="sibTrans" cxnId="{26AB43FD-0E10-4145-B5F9-CB5719102E9F}">
      <dgm:prSet/>
      <dgm:spPr/>
      <dgm:t>
        <a:bodyPr/>
        <a:lstStyle/>
        <a:p>
          <a:endParaRPr lang="fi-FI"/>
        </a:p>
      </dgm:t>
    </dgm:pt>
    <dgm:pt modelId="{D016A94E-A677-4876-AD71-CDBBCAC02487}">
      <dgm:prSet custT="1"/>
      <dgm:spPr/>
      <dgm:t>
        <a:bodyPr/>
        <a:lstStyle/>
        <a:p>
          <a:r>
            <a:rPr lang="fi-FI" sz="700" dirty="0"/>
            <a:t>Etähoiva jatkuu osana säännöllistä kotihoitoa </a:t>
          </a:r>
        </a:p>
      </dgm:t>
    </dgm:pt>
    <dgm:pt modelId="{71B76DBC-36BD-4D04-A7EB-F0CD7E1CAC63}" type="parTrans" cxnId="{B3F986B3-3EEA-4D38-8A39-4157F781687F}">
      <dgm:prSet/>
      <dgm:spPr/>
      <dgm:t>
        <a:bodyPr/>
        <a:lstStyle/>
        <a:p>
          <a:endParaRPr lang="fi-FI"/>
        </a:p>
      </dgm:t>
    </dgm:pt>
    <dgm:pt modelId="{CB964A1B-64E1-42D8-8D97-EABB405F8FEA}" type="sibTrans" cxnId="{B3F986B3-3EEA-4D38-8A39-4157F781687F}">
      <dgm:prSet/>
      <dgm:spPr/>
      <dgm:t>
        <a:bodyPr/>
        <a:lstStyle/>
        <a:p>
          <a:endParaRPr lang="fi-FI"/>
        </a:p>
      </dgm:t>
    </dgm:pt>
    <dgm:pt modelId="{FA6C2D94-E226-427B-B6B8-E7453AFB0D57}">
      <dgm:prSet/>
      <dgm:spPr/>
      <dgm:t>
        <a:bodyPr/>
        <a:lstStyle/>
        <a:p>
          <a:pPr>
            <a:buNone/>
          </a:pPr>
          <a:r>
            <a:rPr lang="fi-FI" dirty="0"/>
            <a:t>Asiakkaan ja hänen läheisensä kanssa on keskusteltu. Etähoivan keinoin voidaan vastata asiakkaan palvelutarpeeseen osana kotihoitoa.</a:t>
          </a:r>
        </a:p>
      </dgm:t>
    </dgm:pt>
    <dgm:pt modelId="{00E7A32F-A5FC-47F6-9817-240FB8A498C2}" type="parTrans" cxnId="{A8AF742A-C843-4F73-8AF5-B658C55EE6AF}">
      <dgm:prSet/>
      <dgm:spPr/>
      <dgm:t>
        <a:bodyPr/>
        <a:lstStyle/>
        <a:p>
          <a:endParaRPr lang="fi-FI"/>
        </a:p>
      </dgm:t>
    </dgm:pt>
    <dgm:pt modelId="{00627F4E-268D-417D-A564-02FC3A93A87D}" type="sibTrans" cxnId="{A8AF742A-C843-4F73-8AF5-B658C55EE6AF}">
      <dgm:prSet/>
      <dgm:spPr/>
      <dgm:t>
        <a:bodyPr/>
        <a:lstStyle/>
        <a:p>
          <a:endParaRPr lang="fi-FI"/>
        </a:p>
      </dgm:t>
    </dgm:pt>
    <dgm:pt modelId="{3E4B6C89-D1EF-4E6D-B747-314D29314D9B}">
      <dgm:prSet custT="1"/>
      <dgm:spPr/>
      <dgm:t>
        <a:bodyPr/>
        <a:lstStyle/>
        <a:p>
          <a:pPr>
            <a:buNone/>
          </a:pPr>
          <a:r>
            <a:rPr lang="fi-FI" sz="700" dirty="0"/>
            <a:t>Asiakas saa tiedon, milloin etähoiva aloitetaan osana kotihoidon arviointijaksoa ja kuvapuhelin toimitetaan kotiin.</a:t>
          </a:r>
        </a:p>
      </dgm:t>
    </dgm:pt>
    <dgm:pt modelId="{E0B561EB-238D-4DEB-ABB3-0A292612E288}" type="parTrans" cxnId="{69F5677E-8DE2-4C9B-9F6C-14B9751D2F55}">
      <dgm:prSet/>
      <dgm:spPr/>
      <dgm:t>
        <a:bodyPr/>
        <a:lstStyle/>
        <a:p>
          <a:endParaRPr lang="fi-FI"/>
        </a:p>
      </dgm:t>
    </dgm:pt>
    <dgm:pt modelId="{1B1F30A7-AE69-4A30-9D29-325B98338234}" type="sibTrans" cxnId="{69F5677E-8DE2-4C9B-9F6C-14B9751D2F55}">
      <dgm:prSet/>
      <dgm:spPr/>
      <dgm:t>
        <a:bodyPr/>
        <a:lstStyle/>
        <a:p>
          <a:endParaRPr lang="fi-FI"/>
        </a:p>
      </dgm:t>
    </dgm:pt>
    <dgm:pt modelId="{594DAA65-9C41-463A-B291-914F3922E8C9}">
      <dgm:prSet custT="1"/>
      <dgm:spPr/>
      <dgm:t>
        <a:bodyPr/>
        <a:lstStyle/>
        <a:p>
          <a:pPr>
            <a:buNone/>
          </a:pPr>
          <a:r>
            <a:rPr lang="fi-FI" sz="700" dirty="0"/>
            <a:t>Kotihoito varmistaa, että asiakas kuulee kuvapuhelimen soiton ja on kyvykäs käyttämää laitetta.</a:t>
          </a:r>
        </a:p>
      </dgm:t>
    </dgm:pt>
    <dgm:pt modelId="{36D8329C-E825-4AF0-A117-85D6DA72831E}" type="parTrans" cxnId="{B5BD6748-7369-4678-A3BA-8009421493C0}">
      <dgm:prSet/>
      <dgm:spPr/>
      <dgm:t>
        <a:bodyPr/>
        <a:lstStyle/>
        <a:p>
          <a:endParaRPr lang="fi-FI"/>
        </a:p>
      </dgm:t>
    </dgm:pt>
    <dgm:pt modelId="{D6CCB44B-C46B-4394-BFD1-8ED5FECF2F6C}" type="sibTrans" cxnId="{B5BD6748-7369-4678-A3BA-8009421493C0}">
      <dgm:prSet/>
      <dgm:spPr/>
      <dgm:t>
        <a:bodyPr/>
        <a:lstStyle/>
        <a:p>
          <a:endParaRPr lang="fi-FI"/>
        </a:p>
      </dgm:t>
    </dgm:pt>
    <dgm:pt modelId="{37828D44-87EB-4F4B-9E90-87BCD1063D09}">
      <dgm:prSet custT="1"/>
      <dgm:spPr/>
      <dgm:t>
        <a:bodyPr/>
        <a:lstStyle/>
        <a:p>
          <a:pPr>
            <a:buNone/>
          </a:pPr>
          <a:r>
            <a:rPr lang="fi-FI" sz="700" dirty="0"/>
            <a:t>Tietoa asiakkaalle teknologiasta kotona asumisen tueksi ja vaihtoehdot päätöksen tueksi</a:t>
          </a:r>
        </a:p>
      </dgm:t>
    </dgm:pt>
    <dgm:pt modelId="{1A95B76C-51C0-4B9A-85E9-99E9F86C220F}" type="parTrans" cxnId="{242F7F64-52F0-4504-8B1B-BE6BC7E88D26}">
      <dgm:prSet/>
      <dgm:spPr/>
      <dgm:t>
        <a:bodyPr/>
        <a:lstStyle/>
        <a:p>
          <a:endParaRPr lang="fi-FI"/>
        </a:p>
      </dgm:t>
    </dgm:pt>
    <dgm:pt modelId="{84E2DAFA-6F3A-4D9D-907B-7007317EF5CC}" type="sibTrans" cxnId="{242F7F64-52F0-4504-8B1B-BE6BC7E88D26}">
      <dgm:prSet/>
      <dgm:spPr/>
      <dgm:t>
        <a:bodyPr/>
        <a:lstStyle/>
        <a:p>
          <a:endParaRPr lang="fi-FI"/>
        </a:p>
      </dgm:t>
    </dgm:pt>
    <dgm:pt modelId="{BA2A3011-0866-4082-8022-C6A01D45D0D8}">
      <dgm:prSet custT="1"/>
      <dgm:spPr/>
      <dgm:t>
        <a:bodyPr/>
        <a:lstStyle/>
        <a:p>
          <a:pPr>
            <a:buNone/>
          </a:pPr>
          <a:r>
            <a:rPr lang="fi-FI" sz="700" dirty="0"/>
            <a:t> Suunnitellaan alustavat kotihoidon ja etähoivan käynnit</a:t>
          </a:r>
        </a:p>
      </dgm:t>
    </dgm:pt>
    <dgm:pt modelId="{8C8994A2-85F7-4D91-BAEE-F6C1789D9BAF}" type="parTrans" cxnId="{13BF5051-4512-4EDD-8105-F3661EDF34F7}">
      <dgm:prSet/>
      <dgm:spPr/>
      <dgm:t>
        <a:bodyPr/>
        <a:lstStyle/>
        <a:p>
          <a:endParaRPr lang="fi-FI"/>
        </a:p>
      </dgm:t>
    </dgm:pt>
    <dgm:pt modelId="{FD6A7A50-9B14-4325-8E5C-B0F9C77C8F24}" type="sibTrans" cxnId="{13BF5051-4512-4EDD-8105-F3661EDF34F7}">
      <dgm:prSet/>
      <dgm:spPr/>
      <dgm:t>
        <a:bodyPr/>
        <a:lstStyle/>
        <a:p>
          <a:endParaRPr lang="fi-FI"/>
        </a:p>
      </dgm:t>
    </dgm:pt>
    <dgm:pt modelId="{45234681-AE7E-4F9D-A710-4BF0FD506763}">
      <dgm:prSet custT="1"/>
      <dgm:spPr/>
      <dgm:t>
        <a:bodyPr/>
        <a:lstStyle/>
        <a:p>
          <a:pPr>
            <a:buNone/>
          </a:pPr>
          <a:endParaRPr lang="fi-FI" sz="700" dirty="0"/>
        </a:p>
      </dgm:t>
    </dgm:pt>
    <dgm:pt modelId="{872059A5-1BD8-438A-8E13-CDEE8B5F26FE}" type="parTrans" cxnId="{645D3075-CC84-4E68-B076-6AD3B146CBFF}">
      <dgm:prSet/>
      <dgm:spPr/>
      <dgm:t>
        <a:bodyPr/>
        <a:lstStyle/>
        <a:p>
          <a:endParaRPr lang="fi-FI"/>
        </a:p>
      </dgm:t>
    </dgm:pt>
    <dgm:pt modelId="{47249E7E-67C4-4421-9563-28FBB65F3EBB}" type="sibTrans" cxnId="{645D3075-CC84-4E68-B076-6AD3B146CBFF}">
      <dgm:prSet/>
      <dgm:spPr/>
      <dgm:t>
        <a:bodyPr/>
        <a:lstStyle/>
        <a:p>
          <a:endParaRPr lang="fi-FI"/>
        </a:p>
      </dgm:t>
    </dgm:pt>
    <dgm:pt modelId="{D11A81FA-5A8A-4B1C-8F4F-47441CE1F4EA}">
      <dgm:prSet custT="1"/>
      <dgm:spPr/>
      <dgm:t>
        <a:bodyPr/>
        <a:lstStyle/>
        <a:p>
          <a:pPr>
            <a:buNone/>
          </a:pPr>
          <a:r>
            <a:rPr lang="fi-FI" sz="700" dirty="0"/>
            <a:t>Kotihoito katsoo asiakkaan ja läheisen kanssa sopivan paikan laitteelle.</a:t>
          </a:r>
        </a:p>
      </dgm:t>
    </dgm:pt>
    <dgm:pt modelId="{D914347F-5771-441B-B7F4-A467D33FA39B}" type="sibTrans" cxnId="{0F3C7B48-5963-4FAF-BB72-D065C743DC94}">
      <dgm:prSet/>
      <dgm:spPr/>
      <dgm:t>
        <a:bodyPr/>
        <a:lstStyle/>
        <a:p>
          <a:endParaRPr lang="fi-FI"/>
        </a:p>
      </dgm:t>
    </dgm:pt>
    <dgm:pt modelId="{E8C85113-DB60-44F5-9E49-B3AD50202E78}" type="parTrans" cxnId="{0F3C7B48-5963-4FAF-BB72-D065C743DC94}">
      <dgm:prSet/>
      <dgm:spPr/>
      <dgm:t>
        <a:bodyPr/>
        <a:lstStyle/>
        <a:p>
          <a:endParaRPr lang="fi-FI"/>
        </a:p>
      </dgm:t>
    </dgm:pt>
    <dgm:pt modelId="{E9A7390F-949D-4F32-9E43-6F51B4155B9D}">
      <dgm:prSet custT="1"/>
      <dgm:spPr/>
      <dgm:t>
        <a:bodyPr/>
        <a:lstStyle/>
        <a:p>
          <a:pPr>
            <a:buNone/>
          </a:pPr>
          <a:endParaRPr lang="fi-FI" sz="700" dirty="0"/>
        </a:p>
      </dgm:t>
    </dgm:pt>
    <dgm:pt modelId="{35B98BCF-9BC0-4485-938A-C3CE4A578E0B}" type="parTrans" cxnId="{694CDB33-3F8F-40CA-9A0C-6449EC9D9328}">
      <dgm:prSet/>
      <dgm:spPr/>
      <dgm:t>
        <a:bodyPr/>
        <a:lstStyle/>
        <a:p>
          <a:endParaRPr lang="fi-FI"/>
        </a:p>
      </dgm:t>
    </dgm:pt>
    <dgm:pt modelId="{DD89DA85-8853-4C71-BD82-F7524E6CC984}" type="sibTrans" cxnId="{694CDB33-3F8F-40CA-9A0C-6449EC9D9328}">
      <dgm:prSet/>
      <dgm:spPr/>
      <dgm:t>
        <a:bodyPr/>
        <a:lstStyle/>
        <a:p>
          <a:endParaRPr lang="fi-FI"/>
        </a:p>
      </dgm:t>
    </dgm:pt>
    <dgm:pt modelId="{C30B487C-E5F9-4665-97B9-A9BC128309FA}">
      <dgm:prSet custT="1"/>
      <dgm:spPr/>
      <dgm:t>
        <a:bodyPr/>
        <a:lstStyle/>
        <a:p>
          <a:pPr>
            <a:buNone/>
          </a:pPr>
          <a:r>
            <a:rPr lang="fi-FI" sz="700" dirty="0"/>
            <a:t>  Kotihoito sopii automaattivastaus-toiminnon käyttöönotosta tarvittaessa.</a:t>
          </a:r>
        </a:p>
      </dgm:t>
    </dgm:pt>
    <dgm:pt modelId="{85861F8D-61AB-4B7D-ADC2-5CA9816C8CA6}" type="parTrans" cxnId="{04E4D4D5-3843-427A-AF79-FD7871B371B6}">
      <dgm:prSet/>
      <dgm:spPr/>
      <dgm:t>
        <a:bodyPr/>
        <a:lstStyle/>
        <a:p>
          <a:endParaRPr lang="fi-FI"/>
        </a:p>
      </dgm:t>
    </dgm:pt>
    <dgm:pt modelId="{01DFA7E0-23FE-4B51-9871-DA471793F47E}" type="sibTrans" cxnId="{04E4D4D5-3843-427A-AF79-FD7871B371B6}">
      <dgm:prSet/>
      <dgm:spPr/>
      <dgm:t>
        <a:bodyPr/>
        <a:lstStyle/>
        <a:p>
          <a:endParaRPr lang="fi-FI"/>
        </a:p>
      </dgm:t>
    </dgm:pt>
    <dgm:pt modelId="{EA08F531-67BE-4CA5-BDF6-38F2D51C7631}">
      <dgm:prSet custT="1"/>
      <dgm:spPr/>
      <dgm:t>
        <a:bodyPr/>
        <a:lstStyle/>
        <a:p>
          <a:pPr>
            <a:buNone/>
          </a:pPr>
          <a:r>
            <a:rPr lang="fi-FI" sz="700" dirty="0">
              <a:sym typeface="Wingdings" panose="05000000000000000000" pitchFamily="2" charset="2"/>
            </a:rPr>
            <a:t>Asiakassuostumuksen täyttäminen</a:t>
          </a:r>
          <a:endParaRPr lang="fi-FI" sz="700" dirty="0"/>
        </a:p>
      </dgm:t>
    </dgm:pt>
    <dgm:pt modelId="{06E0541C-B8E9-4F16-8638-43CA5EC0AF33}" type="parTrans" cxnId="{9B92DE25-8EB1-4D48-B00C-DAD9B9F284BB}">
      <dgm:prSet/>
      <dgm:spPr/>
      <dgm:t>
        <a:bodyPr/>
        <a:lstStyle/>
        <a:p>
          <a:endParaRPr lang="fi-FI"/>
        </a:p>
      </dgm:t>
    </dgm:pt>
    <dgm:pt modelId="{2008CAF2-86DB-4A8C-B81A-DDC65B66648E}" type="sibTrans" cxnId="{9B92DE25-8EB1-4D48-B00C-DAD9B9F284BB}">
      <dgm:prSet/>
      <dgm:spPr/>
      <dgm:t>
        <a:bodyPr/>
        <a:lstStyle/>
        <a:p>
          <a:endParaRPr lang="fi-FI"/>
        </a:p>
      </dgm:t>
    </dgm:pt>
    <dgm:pt modelId="{3144B7E1-92A2-4A69-BF5E-9BD7AC745B96}" type="pres">
      <dgm:prSet presAssocID="{5E9CB7B3-3FE9-4DAA-A139-31CEA3A1AE64}" presName="Name0" presStyleCnt="0">
        <dgm:presLayoutVars>
          <dgm:dir/>
          <dgm:animLvl val="lvl"/>
          <dgm:resizeHandles val="exact"/>
        </dgm:presLayoutVars>
      </dgm:prSet>
      <dgm:spPr/>
    </dgm:pt>
    <dgm:pt modelId="{D905CCB8-853B-498A-A308-5EBCE9B5D724}" type="pres">
      <dgm:prSet presAssocID="{5E9CB7B3-3FE9-4DAA-A139-31CEA3A1AE64}" presName="tSp" presStyleCnt="0"/>
      <dgm:spPr/>
    </dgm:pt>
    <dgm:pt modelId="{E7874963-C17A-4797-A4EE-4C7BFE91D40D}" type="pres">
      <dgm:prSet presAssocID="{5E9CB7B3-3FE9-4DAA-A139-31CEA3A1AE64}" presName="bSp" presStyleCnt="0"/>
      <dgm:spPr/>
    </dgm:pt>
    <dgm:pt modelId="{92A8D840-2A2C-443A-A981-75F81BB55CD8}" type="pres">
      <dgm:prSet presAssocID="{5E9CB7B3-3FE9-4DAA-A139-31CEA3A1AE64}" presName="process" presStyleCnt="0"/>
      <dgm:spPr/>
    </dgm:pt>
    <dgm:pt modelId="{B85BC232-0E32-42BB-9FF0-ECEF25C90761}" type="pres">
      <dgm:prSet presAssocID="{820502E1-DF3E-4475-828D-E82BD0DA23BD}" presName="composite1" presStyleCnt="0"/>
      <dgm:spPr/>
    </dgm:pt>
    <dgm:pt modelId="{569A2169-050C-4F87-AF36-E2F19B62D932}" type="pres">
      <dgm:prSet presAssocID="{820502E1-DF3E-4475-828D-E82BD0DA23BD}" presName="dummyNode1" presStyleLbl="node1" presStyleIdx="0" presStyleCnt="7"/>
      <dgm:spPr/>
    </dgm:pt>
    <dgm:pt modelId="{8079A01A-51A6-4003-8DC0-AC44F341DDE9}" type="pres">
      <dgm:prSet presAssocID="{820502E1-DF3E-4475-828D-E82BD0DA23BD}" presName="childNode1" presStyleLbl="bgAcc1" presStyleIdx="0" presStyleCnt="7" custScaleY="153269" custLinFactNeighborX="-410" custLinFactNeighborY="0">
        <dgm:presLayoutVars>
          <dgm:bulletEnabled val="1"/>
        </dgm:presLayoutVars>
      </dgm:prSet>
      <dgm:spPr/>
    </dgm:pt>
    <dgm:pt modelId="{79017EA3-D1EC-4B57-95E0-F14BCD3620FE}" type="pres">
      <dgm:prSet presAssocID="{820502E1-DF3E-4475-828D-E82BD0DA23BD}" presName="childNode1tx" presStyleLbl="bgAcc1" presStyleIdx="0" presStyleCnt="7">
        <dgm:presLayoutVars>
          <dgm:bulletEnabled val="1"/>
        </dgm:presLayoutVars>
      </dgm:prSet>
      <dgm:spPr/>
    </dgm:pt>
    <dgm:pt modelId="{8A78B17F-3303-46F1-B660-053D57B55218}" type="pres">
      <dgm:prSet presAssocID="{820502E1-DF3E-4475-828D-E82BD0DA23BD}" presName="parentNode1" presStyleLbl="node1" presStyleIdx="0" presStyleCnt="7" custLinFactNeighborX="3299" custLinFactNeighborY="15505">
        <dgm:presLayoutVars>
          <dgm:chMax val="1"/>
          <dgm:bulletEnabled val="1"/>
        </dgm:presLayoutVars>
      </dgm:prSet>
      <dgm:spPr/>
    </dgm:pt>
    <dgm:pt modelId="{DF398B88-8172-493C-BD24-AE0311BB43DE}" type="pres">
      <dgm:prSet presAssocID="{820502E1-DF3E-4475-828D-E82BD0DA23BD}" presName="connSite1" presStyleCnt="0"/>
      <dgm:spPr/>
    </dgm:pt>
    <dgm:pt modelId="{C45D343D-B240-4A2F-AF58-F413595CBE58}" type="pres">
      <dgm:prSet presAssocID="{AA35118D-A575-4651-87CC-255A612127D2}" presName="Name9" presStyleLbl="sibTrans2D1" presStyleIdx="0" presStyleCnt="6"/>
      <dgm:spPr/>
    </dgm:pt>
    <dgm:pt modelId="{290C9532-482A-40C2-A11C-29304EA1600F}" type="pres">
      <dgm:prSet presAssocID="{573544E5-4D9D-4FA2-B688-D5766D8D2EC2}" presName="composite2" presStyleCnt="0"/>
      <dgm:spPr/>
    </dgm:pt>
    <dgm:pt modelId="{08BFA02F-3CC0-46CB-A572-FA70776B442B}" type="pres">
      <dgm:prSet presAssocID="{573544E5-4D9D-4FA2-B688-D5766D8D2EC2}" presName="dummyNode2" presStyleLbl="node1" presStyleIdx="0" presStyleCnt="7"/>
      <dgm:spPr/>
    </dgm:pt>
    <dgm:pt modelId="{7D500E28-04B6-4029-BD59-6F824D70EF8A}" type="pres">
      <dgm:prSet presAssocID="{573544E5-4D9D-4FA2-B688-D5766D8D2EC2}" presName="childNode2" presStyleLbl="bgAcc1" presStyleIdx="1" presStyleCnt="7" custScaleY="149531">
        <dgm:presLayoutVars>
          <dgm:bulletEnabled val="1"/>
        </dgm:presLayoutVars>
      </dgm:prSet>
      <dgm:spPr/>
    </dgm:pt>
    <dgm:pt modelId="{786249F8-43AD-43B5-B875-A29A545D447E}" type="pres">
      <dgm:prSet presAssocID="{573544E5-4D9D-4FA2-B688-D5766D8D2EC2}" presName="childNode2tx" presStyleLbl="bgAcc1" presStyleIdx="1" presStyleCnt="7">
        <dgm:presLayoutVars>
          <dgm:bulletEnabled val="1"/>
        </dgm:presLayoutVars>
      </dgm:prSet>
      <dgm:spPr/>
    </dgm:pt>
    <dgm:pt modelId="{5094BF05-3005-49C4-AF64-5F115DB14F15}" type="pres">
      <dgm:prSet presAssocID="{573544E5-4D9D-4FA2-B688-D5766D8D2EC2}" presName="parentNode2" presStyleLbl="node1" presStyleIdx="1" presStyleCnt="7" custLinFactNeighborX="11669" custLinFactNeighborY="-63139">
        <dgm:presLayoutVars>
          <dgm:chMax val="0"/>
          <dgm:bulletEnabled val="1"/>
        </dgm:presLayoutVars>
      </dgm:prSet>
      <dgm:spPr/>
    </dgm:pt>
    <dgm:pt modelId="{6317A030-E7F6-4870-AD5C-15F72E7243EF}" type="pres">
      <dgm:prSet presAssocID="{573544E5-4D9D-4FA2-B688-D5766D8D2EC2}" presName="connSite2" presStyleCnt="0"/>
      <dgm:spPr/>
    </dgm:pt>
    <dgm:pt modelId="{F38D9BD6-BA92-4E6A-B8BC-408D9296095E}" type="pres">
      <dgm:prSet presAssocID="{3D832584-89CA-407C-AC29-47883257F9E5}" presName="Name18" presStyleLbl="sibTrans2D1" presStyleIdx="1" presStyleCnt="6"/>
      <dgm:spPr/>
    </dgm:pt>
    <dgm:pt modelId="{2B52E05B-EE1F-4BF3-A411-B484DE2177D7}" type="pres">
      <dgm:prSet presAssocID="{5004EB3D-DD3A-40B0-A553-1440EEC27E20}" presName="composite1" presStyleCnt="0"/>
      <dgm:spPr/>
    </dgm:pt>
    <dgm:pt modelId="{3008F46D-F7A7-4FA5-AF3D-D1001EA21E8F}" type="pres">
      <dgm:prSet presAssocID="{5004EB3D-DD3A-40B0-A553-1440EEC27E20}" presName="dummyNode1" presStyleLbl="node1" presStyleIdx="1" presStyleCnt="7"/>
      <dgm:spPr/>
    </dgm:pt>
    <dgm:pt modelId="{67ACEFB5-F80B-41D2-9AD1-EC4D8DD76584}" type="pres">
      <dgm:prSet presAssocID="{5004EB3D-DD3A-40B0-A553-1440EEC27E20}" presName="childNode1" presStyleLbl="bgAcc1" presStyleIdx="2" presStyleCnt="7" custScaleY="149531">
        <dgm:presLayoutVars>
          <dgm:bulletEnabled val="1"/>
        </dgm:presLayoutVars>
      </dgm:prSet>
      <dgm:spPr/>
    </dgm:pt>
    <dgm:pt modelId="{D666C089-DBAF-4EDC-88D8-B29BACD9343D}" type="pres">
      <dgm:prSet presAssocID="{5004EB3D-DD3A-40B0-A553-1440EEC27E20}" presName="childNode1tx" presStyleLbl="bgAcc1" presStyleIdx="2" presStyleCnt="7">
        <dgm:presLayoutVars>
          <dgm:bulletEnabled val="1"/>
        </dgm:presLayoutVars>
      </dgm:prSet>
      <dgm:spPr/>
    </dgm:pt>
    <dgm:pt modelId="{B72CAF8E-FCCD-4684-B60D-A5BB4FE90C26}" type="pres">
      <dgm:prSet presAssocID="{5004EB3D-DD3A-40B0-A553-1440EEC27E20}" presName="parentNode1" presStyleLbl="node1" presStyleIdx="2" presStyleCnt="7" custLinFactNeighborX="-5430" custLinFactNeighborY="65869">
        <dgm:presLayoutVars>
          <dgm:chMax val="1"/>
          <dgm:bulletEnabled val="1"/>
        </dgm:presLayoutVars>
      </dgm:prSet>
      <dgm:spPr/>
    </dgm:pt>
    <dgm:pt modelId="{DB698753-ACFE-42A9-ACB1-DC9D0930C23A}" type="pres">
      <dgm:prSet presAssocID="{5004EB3D-DD3A-40B0-A553-1440EEC27E20}" presName="connSite1" presStyleCnt="0"/>
      <dgm:spPr/>
    </dgm:pt>
    <dgm:pt modelId="{9C21E6EC-4E45-49EF-86B5-8FDDA5F53DC9}" type="pres">
      <dgm:prSet presAssocID="{D6B3418A-A144-4347-A407-1B4E5569DF8A}" presName="Name9" presStyleLbl="sibTrans2D1" presStyleIdx="2" presStyleCnt="6"/>
      <dgm:spPr/>
    </dgm:pt>
    <dgm:pt modelId="{EF8A589D-D3B2-4223-A683-347E2F89CBC7}" type="pres">
      <dgm:prSet presAssocID="{D7916999-AC28-4C39-AEEE-028FB10650EB}" presName="composite2" presStyleCnt="0"/>
      <dgm:spPr/>
    </dgm:pt>
    <dgm:pt modelId="{07882FFC-4AFE-4A56-90F5-F7F6E01610CA}" type="pres">
      <dgm:prSet presAssocID="{D7916999-AC28-4C39-AEEE-028FB10650EB}" presName="dummyNode2" presStyleLbl="node1" presStyleIdx="2" presStyleCnt="7"/>
      <dgm:spPr/>
    </dgm:pt>
    <dgm:pt modelId="{3CF1F956-0CED-40FD-ADF1-E9CA684521C5}" type="pres">
      <dgm:prSet presAssocID="{D7916999-AC28-4C39-AEEE-028FB10650EB}" presName="childNode2" presStyleLbl="bgAcc1" presStyleIdx="3" presStyleCnt="7" custScaleY="149531">
        <dgm:presLayoutVars>
          <dgm:bulletEnabled val="1"/>
        </dgm:presLayoutVars>
      </dgm:prSet>
      <dgm:spPr/>
    </dgm:pt>
    <dgm:pt modelId="{0DBB7940-7C90-4D29-A520-F9D18E10F128}" type="pres">
      <dgm:prSet presAssocID="{D7916999-AC28-4C39-AEEE-028FB10650EB}" presName="childNode2tx" presStyleLbl="bgAcc1" presStyleIdx="3" presStyleCnt="7">
        <dgm:presLayoutVars>
          <dgm:bulletEnabled val="1"/>
        </dgm:presLayoutVars>
      </dgm:prSet>
      <dgm:spPr/>
    </dgm:pt>
    <dgm:pt modelId="{4AA4EC88-7620-42F5-9521-6E026606CF7D}" type="pres">
      <dgm:prSet presAssocID="{D7916999-AC28-4C39-AEEE-028FB10650EB}" presName="parentNode2" presStyleLbl="node1" presStyleIdx="3" presStyleCnt="7" custLinFactNeighborX="-5525" custLinFactNeighborY="-89988">
        <dgm:presLayoutVars>
          <dgm:chMax val="0"/>
          <dgm:bulletEnabled val="1"/>
        </dgm:presLayoutVars>
      </dgm:prSet>
      <dgm:spPr/>
    </dgm:pt>
    <dgm:pt modelId="{EF58CC24-8BAA-4D18-90BB-6DA6118A398B}" type="pres">
      <dgm:prSet presAssocID="{D7916999-AC28-4C39-AEEE-028FB10650EB}" presName="connSite2" presStyleCnt="0"/>
      <dgm:spPr/>
    </dgm:pt>
    <dgm:pt modelId="{E06DE0B7-F5F9-4B1E-BB05-B1927D37A259}" type="pres">
      <dgm:prSet presAssocID="{C5D8489B-9BFE-4E53-BC0E-309D8729B4CA}" presName="Name18" presStyleLbl="sibTrans2D1" presStyleIdx="3" presStyleCnt="6"/>
      <dgm:spPr/>
    </dgm:pt>
    <dgm:pt modelId="{DE943168-BBD1-4CFE-857F-7DD53999FB05}" type="pres">
      <dgm:prSet presAssocID="{16A262C7-509A-4506-88CD-BB89890BF305}" presName="composite1" presStyleCnt="0"/>
      <dgm:spPr/>
    </dgm:pt>
    <dgm:pt modelId="{5EF3A034-CAB8-4127-B79E-A5CF501C0426}" type="pres">
      <dgm:prSet presAssocID="{16A262C7-509A-4506-88CD-BB89890BF305}" presName="dummyNode1" presStyleLbl="node1" presStyleIdx="3" presStyleCnt="7"/>
      <dgm:spPr/>
    </dgm:pt>
    <dgm:pt modelId="{17A1AACE-0D96-446A-8B2C-8C2ACEDC4AFF}" type="pres">
      <dgm:prSet presAssocID="{16A262C7-509A-4506-88CD-BB89890BF305}" presName="childNode1" presStyleLbl="bgAcc1" presStyleIdx="4" presStyleCnt="7" custScaleY="149531">
        <dgm:presLayoutVars>
          <dgm:bulletEnabled val="1"/>
        </dgm:presLayoutVars>
      </dgm:prSet>
      <dgm:spPr/>
    </dgm:pt>
    <dgm:pt modelId="{07F068D6-73E9-4ADB-B5FE-243527679EEA}" type="pres">
      <dgm:prSet presAssocID="{16A262C7-509A-4506-88CD-BB89890BF305}" presName="childNode1tx" presStyleLbl="bgAcc1" presStyleIdx="4" presStyleCnt="7">
        <dgm:presLayoutVars>
          <dgm:bulletEnabled val="1"/>
        </dgm:presLayoutVars>
      </dgm:prSet>
      <dgm:spPr/>
    </dgm:pt>
    <dgm:pt modelId="{BB16F6C1-DD75-4289-8627-10F58D7E3533}" type="pres">
      <dgm:prSet presAssocID="{16A262C7-509A-4506-88CD-BB89890BF305}" presName="parentNode1" presStyleLbl="node1" presStyleIdx="4" presStyleCnt="7" custLinFactNeighborX="5285" custLinFactNeighborY="33124">
        <dgm:presLayoutVars>
          <dgm:chMax val="1"/>
          <dgm:bulletEnabled val="1"/>
        </dgm:presLayoutVars>
      </dgm:prSet>
      <dgm:spPr/>
    </dgm:pt>
    <dgm:pt modelId="{8E6A38CF-FC7E-41E9-91F8-FF5AFFDBC5A6}" type="pres">
      <dgm:prSet presAssocID="{16A262C7-509A-4506-88CD-BB89890BF305}" presName="connSite1" presStyleCnt="0"/>
      <dgm:spPr/>
    </dgm:pt>
    <dgm:pt modelId="{41FCD181-63D1-48A4-8041-444D4CC71930}" type="pres">
      <dgm:prSet presAssocID="{50AA62A3-59A7-4B58-A9DA-7D01DEE4D149}" presName="Name9" presStyleLbl="sibTrans2D1" presStyleIdx="4" presStyleCnt="6"/>
      <dgm:spPr/>
    </dgm:pt>
    <dgm:pt modelId="{64D1E65C-B403-4D07-AB83-B717D3A52560}" type="pres">
      <dgm:prSet presAssocID="{D48A1974-5486-492A-9F3C-160E3E1E61B7}" presName="composite2" presStyleCnt="0"/>
      <dgm:spPr/>
    </dgm:pt>
    <dgm:pt modelId="{0A7D27C7-47CB-4F6E-833C-9039EF69C3B8}" type="pres">
      <dgm:prSet presAssocID="{D48A1974-5486-492A-9F3C-160E3E1E61B7}" presName="dummyNode2" presStyleLbl="node1" presStyleIdx="4" presStyleCnt="7"/>
      <dgm:spPr/>
    </dgm:pt>
    <dgm:pt modelId="{CBCBF389-B868-4AEF-A426-FCC693C41D52}" type="pres">
      <dgm:prSet presAssocID="{D48A1974-5486-492A-9F3C-160E3E1E61B7}" presName="childNode2" presStyleLbl="bgAcc1" presStyleIdx="5" presStyleCnt="7" custScaleY="149531">
        <dgm:presLayoutVars>
          <dgm:bulletEnabled val="1"/>
        </dgm:presLayoutVars>
      </dgm:prSet>
      <dgm:spPr/>
    </dgm:pt>
    <dgm:pt modelId="{C78FB6F2-DB0E-4413-B2CE-93FD455FC24E}" type="pres">
      <dgm:prSet presAssocID="{D48A1974-5486-492A-9F3C-160E3E1E61B7}" presName="childNode2tx" presStyleLbl="bgAcc1" presStyleIdx="5" presStyleCnt="7">
        <dgm:presLayoutVars>
          <dgm:bulletEnabled val="1"/>
        </dgm:presLayoutVars>
      </dgm:prSet>
      <dgm:spPr/>
    </dgm:pt>
    <dgm:pt modelId="{9061F002-1A11-40F4-9276-B3F475FF44ED}" type="pres">
      <dgm:prSet presAssocID="{D48A1974-5486-492A-9F3C-160E3E1E61B7}" presName="parentNode2" presStyleLbl="node1" presStyleIdx="5" presStyleCnt="7" custLinFactNeighborX="1274" custLinFactNeighborY="-51098">
        <dgm:presLayoutVars>
          <dgm:chMax val="0"/>
          <dgm:bulletEnabled val="1"/>
        </dgm:presLayoutVars>
      </dgm:prSet>
      <dgm:spPr/>
    </dgm:pt>
    <dgm:pt modelId="{57E69E6A-E76E-457A-BE95-CB2BBA87AE1D}" type="pres">
      <dgm:prSet presAssocID="{D48A1974-5486-492A-9F3C-160E3E1E61B7}" presName="connSite2" presStyleCnt="0"/>
      <dgm:spPr/>
    </dgm:pt>
    <dgm:pt modelId="{C2658A8E-FA87-4D00-8B3B-1A9183A9892E}" type="pres">
      <dgm:prSet presAssocID="{5CBCD0BA-C3DC-4DAD-9B3D-6A9321658298}" presName="Name18" presStyleLbl="sibTrans2D1" presStyleIdx="5" presStyleCnt="6"/>
      <dgm:spPr/>
    </dgm:pt>
    <dgm:pt modelId="{858158F6-F8E2-4AF3-91BB-C7BCA1AA2EC3}" type="pres">
      <dgm:prSet presAssocID="{D016A94E-A677-4876-AD71-CDBBCAC02487}" presName="composite1" presStyleCnt="0"/>
      <dgm:spPr/>
    </dgm:pt>
    <dgm:pt modelId="{51422CAF-804D-4908-8C0F-C39B0B10D34D}" type="pres">
      <dgm:prSet presAssocID="{D016A94E-A677-4876-AD71-CDBBCAC02487}" presName="dummyNode1" presStyleLbl="node1" presStyleIdx="5" presStyleCnt="7"/>
      <dgm:spPr/>
    </dgm:pt>
    <dgm:pt modelId="{3E55CC54-AC97-4913-B4B6-84C4EB47443D}" type="pres">
      <dgm:prSet presAssocID="{D016A94E-A677-4876-AD71-CDBBCAC02487}" presName="childNode1" presStyleLbl="bgAcc1" presStyleIdx="6" presStyleCnt="7" custScaleY="118855" custLinFactNeighborX="-3100" custLinFactNeighborY="-6705">
        <dgm:presLayoutVars>
          <dgm:bulletEnabled val="1"/>
        </dgm:presLayoutVars>
      </dgm:prSet>
      <dgm:spPr/>
    </dgm:pt>
    <dgm:pt modelId="{5F79CEB4-A573-4D39-8B00-3A36B87B5F0D}" type="pres">
      <dgm:prSet presAssocID="{D016A94E-A677-4876-AD71-CDBBCAC02487}" presName="childNode1tx" presStyleLbl="bgAcc1" presStyleIdx="6" presStyleCnt="7">
        <dgm:presLayoutVars>
          <dgm:bulletEnabled val="1"/>
        </dgm:presLayoutVars>
      </dgm:prSet>
      <dgm:spPr/>
    </dgm:pt>
    <dgm:pt modelId="{B51E3BF1-6609-4F90-852A-3C982003C3F9}" type="pres">
      <dgm:prSet presAssocID="{D016A94E-A677-4876-AD71-CDBBCAC02487}" presName="parentNode1" presStyleLbl="node1" presStyleIdx="6" presStyleCnt="7" custLinFactNeighborX="-15908" custLinFactNeighborY="8771">
        <dgm:presLayoutVars>
          <dgm:chMax val="1"/>
          <dgm:bulletEnabled val="1"/>
        </dgm:presLayoutVars>
      </dgm:prSet>
      <dgm:spPr/>
    </dgm:pt>
    <dgm:pt modelId="{C3260BCE-8D69-4B0E-84C9-4FA941CF30AF}" type="pres">
      <dgm:prSet presAssocID="{D016A94E-A677-4876-AD71-CDBBCAC02487}" presName="connSite1" presStyleCnt="0"/>
      <dgm:spPr/>
    </dgm:pt>
  </dgm:ptLst>
  <dgm:cxnLst>
    <dgm:cxn modelId="{A82D5400-DB12-4804-8A02-35F98C0F4C36}" type="presOf" srcId="{594DAA65-9C41-463A-B291-914F3922E8C9}" destId="{0DBB7940-7C90-4D29-A520-F9D18E10F128}" srcOrd="1" destOrd="0" presId="urn:microsoft.com/office/officeart/2005/8/layout/hProcess4"/>
    <dgm:cxn modelId="{511D0104-887D-4FFD-9E08-519C44159106}" type="presOf" srcId="{50AA62A3-59A7-4B58-A9DA-7D01DEE4D149}" destId="{41FCD181-63D1-48A4-8041-444D4CC71930}" srcOrd="0" destOrd="0" presId="urn:microsoft.com/office/officeart/2005/8/layout/hProcess4"/>
    <dgm:cxn modelId="{ABCE3509-E20E-4808-8270-99DAF0229EFA}" type="presOf" srcId="{3E4B6C89-D1EF-4E6D-B747-314D29314D9B}" destId="{67ACEFB5-F80B-41D2-9AD1-EC4D8DD76584}" srcOrd="0" destOrd="0" presId="urn:microsoft.com/office/officeart/2005/8/layout/hProcess4"/>
    <dgm:cxn modelId="{CEB8430E-5412-417D-98C4-703FA2F6BC70}" type="presOf" srcId="{5004EB3D-DD3A-40B0-A553-1440EEC27E20}" destId="{B72CAF8E-FCCD-4684-B60D-A5BB4FE90C26}" srcOrd="0" destOrd="0" presId="urn:microsoft.com/office/officeart/2005/8/layout/hProcess4"/>
    <dgm:cxn modelId="{7FAC0F10-308B-4C09-B9C1-8BCBE142644A}" type="presOf" srcId="{D6B3418A-A144-4347-A407-1B4E5569DF8A}" destId="{9C21E6EC-4E45-49EF-86B5-8FDDA5F53DC9}" srcOrd="0" destOrd="0" presId="urn:microsoft.com/office/officeart/2005/8/layout/hProcess4"/>
    <dgm:cxn modelId="{2493AD10-3CEA-4743-9B69-8A833A8F6B49}" type="presOf" srcId="{C30B487C-E5F9-4665-97B9-A9BC128309FA}" destId="{3CF1F956-0CED-40FD-ADF1-E9CA684521C5}" srcOrd="0" destOrd="1" presId="urn:microsoft.com/office/officeart/2005/8/layout/hProcess4"/>
    <dgm:cxn modelId="{AD85BF11-DCC6-4A89-8CD6-DC22B71A6958}" srcId="{5E9CB7B3-3FE9-4DAA-A139-31CEA3A1AE64}" destId="{D7916999-AC28-4C39-AEEE-028FB10650EB}" srcOrd="3" destOrd="0" parTransId="{A086B147-2FB7-4597-A997-EBE3011CFA17}" sibTransId="{C5D8489B-9BFE-4E53-BC0E-309D8729B4CA}"/>
    <dgm:cxn modelId="{E2844C12-97FC-4995-8DB2-B4432CCE89CF}" type="presOf" srcId="{D48A1974-5486-492A-9F3C-160E3E1E61B7}" destId="{9061F002-1A11-40F4-9276-B3F475FF44ED}" srcOrd="0" destOrd="0" presId="urn:microsoft.com/office/officeart/2005/8/layout/hProcess4"/>
    <dgm:cxn modelId="{F3745A1E-227B-4495-B168-AA33D91E8D75}" type="presOf" srcId="{777666F0-120D-4903-A4EC-CD99BE0DC794}" destId="{17A1AACE-0D96-446A-8B2C-8C2ACEDC4AFF}" srcOrd="0" destOrd="1" presId="urn:microsoft.com/office/officeart/2005/8/layout/hProcess4"/>
    <dgm:cxn modelId="{7A483F22-D483-4DDE-BED3-48D7587B3E8D}" type="presOf" srcId="{B2D71EC2-63DD-46B2-B2D1-0368F04D1088}" destId="{17A1AACE-0D96-446A-8B2C-8C2ACEDC4AFF}" srcOrd="0" destOrd="0" presId="urn:microsoft.com/office/officeart/2005/8/layout/hProcess4"/>
    <dgm:cxn modelId="{CF4E8525-13AD-4540-9912-F90BBCF3C5CF}" type="presOf" srcId="{388463E5-340C-44DC-BB46-777CD97AADCB}" destId="{7D500E28-04B6-4029-BD59-6F824D70EF8A}" srcOrd="0" destOrd="0" presId="urn:microsoft.com/office/officeart/2005/8/layout/hProcess4"/>
    <dgm:cxn modelId="{9B92DE25-8EB1-4D48-B00C-DAD9B9F284BB}" srcId="{D7916999-AC28-4C39-AEEE-028FB10650EB}" destId="{EA08F531-67BE-4CA5-BDF6-38F2D51C7631}" srcOrd="2" destOrd="0" parTransId="{06E0541C-B8E9-4F16-8638-43CA5EC0AF33}" sibTransId="{2008CAF2-86DB-4A8C-B81A-DDC65B66648E}"/>
    <dgm:cxn modelId="{66BED429-A1DB-4FF6-BE7C-4671AE7B1455}" type="presOf" srcId="{C30B487C-E5F9-4665-97B9-A9BC128309FA}" destId="{0DBB7940-7C90-4D29-A520-F9D18E10F128}" srcOrd="1" destOrd="1" presId="urn:microsoft.com/office/officeart/2005/8/layout/hProcess4"/>
    <dgm:cxn modelId="{A8AF742A-C843-4F73-8AF5-B658C55EE6AF}" srcId="{D016A94E-A677-4876-AD71-CDBBCAC02487}" destId="{FA6C2D94-E226-427B-B6B8-E7453AFB0D57}" srcOrd="0" destOrd="0" parTransId="{00E7A32F-A5FC-47F6-9817-240FB8A498C2}" sibTransId="{00627F4E-268D-417D-A564-02FC3A93A87D}"/>
    <dgm:cxn modelId="{F3EF172E-7A17-494B-9145-60F92951F5B8}" srcId="{5E9CB7B3-3FE9-4DAA-A139-31CEA3A1AE64}" destId="{820502E1-DF3E-4475-828D-E82BD0DA23BD}" srcOrd="0" destOrd="0" parTransId="{115257F6-578D-46B3-9098-B9DFB527F937}" sibTransId="{AA35118D-A575-4651-87CC-255A612127D2}"/>
    <dgm:cxn modelId="{694CDB33-3F8F-40CA-9A0C-6449EC9D9328}" srcId="{5004EB3D-DD3A-40B0-A553-1440EEC27E20}" destId="{E9A7390F-949D-4F32-9E43-6F51B4155B9D}" srcOrd="1" destOrd="0" parTransId="{35B98BCF-9BC0-4485-938A-C3CE4A578E0B}" sibTransId="{DD89DA85-8853-4C71-BD82-F7524E6CC984}"/>
    <dgm:cxn modelId="{B9D87F38-D74D-4C74-9FD4-8F75E58295D8}" type="presOf" srcId="{3279E645-A3F9-49B9-A150-F5CDF438FAE0}" destId="{CBCBF389-B868-4AEF-A426-FCC693C41D52}" srcOrd="0" destOrd="1" presId="urn:microsoft.com/office/officeart/2005/8/layout/hProcess4"/>
    <dgm:cxn modelId="{055EB53B-0061-453E-8CAD-10E01B8F8035}" type="presOf" srcId="{E9A7390F-949D-4F32-9E43-6F51B4155B9D}" destId="{67ACEFB5-F80B-41D2-9AD1-EC4D8DD76584}" srcOrd="0" destOrd="1" presId="urn:microsoft.com/office/officeart/2005/8/layout/hProcess4"/>
    <dgm:cxn modelId="{0C31C33B-817B-48C6-8232-3DAC540F3044}" type="presOf" srcId="{AA35118D-A575-4651-87CC-255A612127D2}" destId="{C45D343D-B240-4A2F-AF58-F413595CBE58}" srcOrd="0" destOrd="0" presId="urn:microsoft.com/office/officeart/2005/8/layout/hProcess4"/>
    <dgm:cxn modelId="{242F7F64-52F0-4504-8B1B-BE6BC7E88D26}" srcId="{820502E1-DF3E-4475-828D-E82BD0DA23BD}" destId="{37828D44-87EB-4F4B-9E90-87BCD1063D09}" srcOrd="2" destOrd="0" parTransId="{1A95B76C-51C0-4B9A-85E9-99E9F86C220F}" sibTransId="{84E2DAFA-6F3A-4D9D-907B-7007317EF5CC}"/>
    <dgm:cxn modelId="{B5BD6748-7369-4678-A3BA-8009421493C0}" srcId="{D7916999-AC28-4C39-AEEE-028FB10650EB}" destId="{594DAA65-9C41-463A-B291-914F3922E8C9}" srcOrd="0" destOrd="0" parTransId="{36D8329C-E825-4AF0-A117-85D6DA72831E}" sibTransId="{D6CCB44B-C46B-4394-BFD1-8ED5FECF2F6C}"/>
    <dgm:cxn modelId="{0F3C7B48-5963-4FAF-BB72-D065C743DC94}" srcId="{5004EB3D-DD3A-40B0-A553-1440EEC27E20}" destId="{D11A81FA-5A8A-4B1C-8F4F-47441CE1F4EA}" srcOrd="2" destOrd="0" parTransId="{E8C85113-DB60-44F5-9E49-B3AD50202E78}" sibTransId="{D914347F-5771-441B-B7F4-A467D33FA39B}"/>
    <dgm:cxn modelId="{63F18C4B-6A42-4280-8179-ED8E65F5C537}" type="presOf" srcId="{372ADC0A-F3A4-4E7C-8ECD-AD896C824FD5}" destId="{CBCBF389-B868-4AEF-A426-FCC693C41D52}" srcOrd="0" destOrd="0" presId="urn:microsoft.com/office/officeart/2005/8/layout/hProcess4"/>
    <dgm:cxn modelId="{DC00874D-7050-427B-9668-445C80F97427}" srcId="{5E9CB7B3-3FE9-4DAA-A139-31CEA3A1AE64}" destId="{D48A1974-5486-492A-9F3C-160E3E1E61B7}" srcOrd="5" destOrd="0" parTransId="{A0510DE5-4958-4A15-956B-AF29911D4D2A}" sibTransId="{5CBCD0BA-C3DC-4DAD-9B3D-6A9321658298}"/>
    <dgm:cxn modelId="{1F873671-C0CE-4B87-8982-2500D3BEFE3B}" type="presOf" srcId="{E9A7390F-949D-4F32-9E43-6F51B4155B9D}" destId="{D666C089-DBAF-4EDC-88D8-B29BACD9343D}" srcOrd="1" destOrd="1" presId="urn:microsoft.com/office/officeart/2005/8/layout/hProcess4"/>
    <dgm:cxn modelId="{13BF5051-4512-4EDD-8105-F3661EDF34F7}" srcId="{573544E5-4D9D-4FA2-B688-D5766D8D2EC2}" destId="{BA2A3011-0866-4082-8022-C6A01D45D0D8}" srcOrd="2" destOrd="0" parTransId="{8C8994A2-85F7-4D91-BAEE-F6C1789D9BAF}" sibTransId="{FD6A7A50-9B14-4325-8E5C-B0F9C77C8F24}"/>
    <dgm:cxn modelId="{3A37D352-0D8E-470F-9473-9B8B4724C85E}" type="presOf" srcId="{37828D44-87EB-4F4B-9E90-87BCD1063D09}" destId="{8079A01A-51A6-4003-8DC0-AC44F341DDE9}" srcOrd="0" destOrd="2" presId="urn:microsoft.com/office/officeart/2005/8/layout/hProcess4"/>
    <dgm:cxn modelId="{D6ACFA72-BB17-459D-B7C9-CAB0BF3F9208}" srcId="{820502E1-DF3E-4475-828D-E82BD0DA23BD}" destId="{2446C3B6-0832-475B-AC27-435EA95FF380}" srcOrd="0" destOrd="0" parTransId="{8EDE07EA-D915-4789-9E6C-33AAE49A3263}" sibTransId="{8BC33D49-04DE-42A0-BB9A-21901E85D1AB}"/>
    <dgm:cxn modelId="{69BD8853-EEC0-4A35-A0AA-A65091525AFF}" type="presOf" srcId="{D11A81FA-5A8A-4B1C-8F4F-47441CE1F4EA}" destId="{D666C089-DBAF-4EDC-88D8-B29BACD9343D}" srcOrd="1" destOrd="2" presId="urn:microsoft.com/office/officeart/2005/8/layout/hProcess4"/>
    <dgm:cxn modelId="{645D3075-CC84-4E68-B076-6AD3B146CBFF}" srcId="{573544E5-4D9D-4FA2-B688-D5766D8D2EC2}" destId="{45234681-AE7E-4F9D-A710-4BF0FD506763}" srcOrd="1" destOrd="0" parTransId="{872059A5-1BD8-438A-8E13-CDEE8B5F26FE}" sibTransId="{47249E7E-67C4-4421-9563-28FBB65F3EBB}"/>
    <dgm:cxn modelId="{A41EF476-FA2B-471D-9888-81B9238EB0D4}" type="presOf" srcId="{FA6C2D94-E226-427B-B6B8-E7453AFB0D57}" destId="{3E55CC54-AC97-4913-B4B6-84C4EB47443D}" srcOrd="0" destOrd="0" presId="urn:microsoft.com/office/officeart/2005/8/layout/hProcess4"/>
    <dgm:cxn modelId="{4A2FCF79-32AB-434E-BFD7-293D37748827}" srcId="{820502E1-DF3E-4475-828D-E82BD0DA23BD}" destId="{B6AB8E7C-5DBC-4FCE-98D6-AC3BD1906C9A}" srcOrd="1" destOrd="0" parTransId="{AF5BEC9A-8BF8-4619-A311-D9B28DD2C0E1}" sibTransId="{2F3EDCD0-C2D9-4A44-9E2D-FB91DA347BE8}"/>
    <dgm:cxn modelId="{B9FD185A-0AE1-4D60-928F-246FCD1031A8}" srcId="{5E9CB7B3-3FE9-4DAA-A139-31CEA3A1AE64}" destId="{573544E5-4D9D-4FA2-B688-D5766D8D2EC2}" srcOrd="1" destOrd="0" parTransId="{67C3786A-914E-409B-9BBE-DD1684938CDF}" sibTransId="{3D832584-89CA-407C-AC29-47883257F9E5}"/>
    <dgm:cxn modelId="{1F07B67A-5157-4E26-B354-15CAC8453D72}" type="presOf" srcId="{C5D8489B-9BFE-4E53-BC0E-309D8729B4CA}" destId="{E06DE0B7-F5F9-4B1E-BB05-B1927D37A259}" srcOrd="0" destOrd="0" presId="urn:microsoft.com/office/officeart/2005/8/layout/hProcess4"/>
    <dgm:cxn modelId="{04ABD05A-6F62-4EF9-9A07-959C0A0FFAB9}" type="presOf" srcId="{B2D71EC2-63DD-46B2-B2D1-0368F04D1088}" destId="{07F068D6-73E9-4ADB-B5FE-243527679EEA}" srcOrd="1" destOrd="0" presId="urn:microsoft.com/office/officeart/2005/8/layout/hProcess4"/>
    <dgm:cxn modelId="{69F5677E-8DE2-4C9B-9F6C-14B9751D2F55}" srcId="{5004EB3D-DD3A-40B0-A553-1440EEC27E20}" destId="{3E4B6C89-D1EF-4E6D-B747-314D29314D9B}" srcOrd="0" destOrd="0" parTransId="{E0B561EB-238D-4DEB-ABB3-0A292612E288}" sibTransId="{1B1F30A7-AE69-4A30-9D29-325B98338234}"/>
    <dgm:cxn modelId="{CC116886-228F-41E2-ABF9-F00AB26E9FA7}" srcId="{16A262C7-509A-4506-88CD-BB89890BF305}" destId="{777666F0-120D-4903-A4EC-CD99BE0DC794}" srcOrd="1" destOrd="0" parTransId="{5CA68670-9E22-4278-8D8F-9606A2817884}" sibTransId="{0E43C7C8-2843-4296-AF02-B5A61AE94EEF}"/>
    <dgm:cxn modelId="{3BCE428A-6066-40DE-9975-1648C6E5B896}" type="presOf" srcId="{777666F0-120D-4903-A4EC-CD99BE0DC794}" destId="{07F068D6-73E9-4ADB-B5FE-243527679EEA}" srcOrd="1" destOrd="1" presId="urn:microsoft.com/office/officeart/2005/8/layout/hProcess4"/>
    <dgm:cxn modelId="{D3963198-AAD0-42CE-B4FC-67DB58B22949}" srcId="{5E9CB7B3-3FE9-4DAA-A139-31CEA3A1AE64}" destId="{16A262C7-509A-4506-88CD-BB89890BF305}" srcOrd="4" destOrd="0" parTransId="{D1B2D63B-F9B7-46C9-8C83-0C9FA73A401E}" sibTransId="{50AA62A3-59A7-4B58-A9DA-7D01DEE4D149}"/>
    <dgm:cxn modelId="{9F2A859C-B158-4B80-B022-E9C742B5EF0F}" type="presOf" srcId="{5CBCD0BA-C3DC-4DAD-9B3D-6A9321658298}" destId="{C2658A8E-FA87-4D00-8B3B-1A9183A9892E}" srcOrd="0" destOrd="0" presId="urn:microsoft.com/office/officeart/2005/8/layout/hProcess4"/>
    <dgm:cxn modelId="{781D409F-28D0-4E44-B1A8-2347207161D0}" type="presOf" srcId="{573544E5-4D9D-4FA2-B688-D5766D8D2EC2}" destId="{5094BF05-3005-49C4-AF64-5F115DB14F15}" srcOrd="0" destOrd="0" presId="urn:microsoft.com/office/officeart/2005/8/layout/hProcess4"/>
    <dgm:cxn modelId="{392BE79F-75DF-41A9-98C8-3602C9A14A84}" type="presOf" srcId="{3D832584-89CA-407C-AC29-47883257F9E5}" destId="{F38D9BD6-BA92-4E6A-B8BC-408D9296095E}" srcOrd="0" destOrd="0" presId="urn:microsoft.com/office/officeart/2005/8/layout/hProcess4"/>
    <dgm:cxn modelId="{33C6C1A5-F257-42E7-958C-191E7794C053}" type="presOf" srcId="{D11A81FA-5A8A-4B1C-8F4F-47441CE1F4EA}" destId="{67ACEFB5-F80B-41D2-9AD1-EC4D8DD76584}" srcOrd="0" destOrd="2" presId="urn:microsoft.com/office/officeart/2005/8/layout/hProcess4"/>
    <dgm:cxn modelId="{771954A7-8D81-476B-9A49-9B803AC718B4}" type="presOf" srcId="{594DAA65-9C41-463A-B291-914F3922E8C9}" destId="{3CF1F956-0CED-40FD-ADF1-E9CA684521C5}" srcOrd="0" destOrd="0" presId="urn:microsoft.com/office/officeart/2005/8/layout/hProcess4"/>
    <dgm:cxn modelId="{BFDCDFAB-436F-4C42-9C8C-D8E2BC52EAE6}" type="presOf" srcId="{388463E5-340C-44DC-BB46-777CD97AADCB}" destId="{786249F8-43AD-43B5-B875-A29A545D447E}" srcOrd="1" destOrd="0" presId="urn:microsoft.com/office/officeart/2005/8/layout/hProcess4"/>
    <dgm:cxn modelId="{B71B41AE-3189-4C3F-8BED-0758009C2985}" type="presOf" srcId="{45234681-AE7E-4F9D-A710-4BF0FD506763}" destId="{786249F8-43AD-43B5-B875-A29A545D447E}" srcOrd="1" destOrd="1" presId="urn:microsoft.com/office/officeart/2005/8/layout/hProcess4"/>
    <dgm:cxn modelId="{CCFC86B1-743B-4495-99A0-E779562DA4AE}" srcId="{573544E5-4D9D-4FA2-B688-D5766D8D2EC2}" destId="{388463E5-340C-44DC-BB46-777CD97AADCB}" srcOrd="0" destOrd="0" parTransId="{6A2055F2-48B3-43A5-9A45-E8E4219A2B14}" sibTransId="{87DEBAF9-E688-47BF-ADD9-2E4B41593ACC}"/>
    <dgm:cxn modelId="{B3F986B3-3EEA-4D38-8A39-4157F781687F}" srcId="{5E9CB7B3-3FE9-4DAA-A139-31CEA3A1AE64}" destId="{D016A94E-A677-4876-AD71-CDBBCAC02487}" srcOrd="6" destOrd="0" parTransId="{71B76DBC-36BD-4D04-A7EB-F0CD7E1CAC63}" sibTransId="{CB964A1B-64E1-42D8-8D97-EABB405F8FEA}"/>
    <dgm:cxn modelId="{5D35D3B3-6C88-4120-BE43-17EAE978F95D}" type="presOf" srcId="{3E4B6C89-D1EF-4E6D-B747-314D29314D9B}" destId="{D666C089-DBAF-4EDC-88D8-B29BACD9343D}" srcOrd="1" destOrd="0" presId="urn:microsoft.com/office/officeart/2005/8/layout/hProcess4"/>
    <dgm:cxn modelId="{D4DF27B6-15AB-42CE-A87F-D94ED375DDCA}" type="presOf" srcId="{BA2A3011-0866-4082-8022-C6A01D45D0D8}" destId="{786249F8-43AD-43B5-B875-A29A545D447E}" srcOrd="1" destOrd="2" presId="urn:microsoft.com/office/officeart/2005/8/layout/hProcess4"/>
    <dgm:cxn modelId="{B57F88B6-8C44-4D8D-A3F2-B03F2C8B45F5}" type="presOf" srcId="{EA08F531-67BE-4CA5-BDF6-38F2D51C7631}" destId="{3CF1F956-0CED-40FD-ADF1-E9CA684521C5}" srcOrd="0" destOrd="2" presId="urn:microsoft.com/office/officeart/2005/8/layout/hProcess4"/>
    <dgm:cxn modelId="{C2E08FBE-2AD3-4467-AF1F-8EA950950491}" type="presOf" srcId="{16A262C7-509A-4506-88CD-BB89890BF305}" destId="{BB16F6C1-DD75-4289-8627-10F58D7E3533}" srcOrd="0" destOrd="0" presId="urn:microsoft.com/office/officeart/2005/8/layout/hProcess4"/>
    <dgm:cxn modelId="{7B4225C3-C0F8-4373-A74C-7E38174CDB88}" type="presOf" srcId="{BA2A3011-0866-4082-8022-C6A01D45D0D8}" destId="{7D500E28-04B6-4029-BD59-6F824D70EF8A}" srcOrd="0" destOrd="2" presId="urn:microsoft.com/office/officeart/2005/8/layout/hProcess4"/>
    <dgm:cxn modelId="{B6DCC8C3-61D4-41AC-9177-B56CB55CDDFE}" type="presOf" srcId="{B6AB8E7C-5DBC-4FCE-98D6-AC3BD1906C9A}" destId="{8079A01A-51A6-4003-8DC0-AC44F341DDE9}" srcOrd="0" destOrd="1" presId="urn:microsoft.com/office/officeart/2005/8/layout/hProcess4"/>
    <dgm:cxn modelId="{91B7A2C5-815B-405D-9326-FCE9CA417D0F}" srcId="{5E9CB7B3-3FE9-4DAA-A139-31CEA3A1AE64}" destId="{5004EB3D-DD3A-40B0-A553-1440EEC27E20}" srcOrd="2" destOrd="0" parTransId="{EF7F296C-F589-4760-B670-53910A68B68D}" sibTransId="{D6B3418A-A144-4347-A407-1B4E5569DF8A}"/>
    <dgm:cxn modelId="{79251FC6-A837-41AA-958B-92092D5EB5B1}" type="presOf" srcId="{45234681-AE7E-4F9D-A710-4BF0FD506763}" destId="{7D500E28-04B6-4029-BD59-6F824D70EF8A}" srcOrd="0" destOrd="1" presId="urn:microsoft.com/office/officeart/2005/8/layout/hProcess4"/>
    <dgm:cxn modelId="{1FC44CCF-D9F1-4B8D-BC1F-70D0181336D9}" type="presOf" srcId="{3279E645-A3F9-49B9-A150-F5CDF438FAE0}" destId="{C78FB6F2-DB0E-4413-B2CE-93FD455FC24E}" srcOrd="1" destOrd="1" presId="urn:microsoft.com/office/officeart/2005/8/layout/hProcess4"/>
    <dgm:cxn modelId="{FEA955D1-D990-4D1F-A5C3-24B63B22ED82}" type="presOf" srcId="{B6AB8E7C-5DBC-4FCE-98D6-AC3BD1906C9A}" destId="{79017EA3-D1EC-4B57-95E0-F14BCD3620FE}" srcOrd="1" destOrd="1" presId="urn:microsoft.com/office/officeart/2005/8/layout/hProcess4"/>
    <dgm:cxn modelId="{04E4D4D5-3843-427A-AF79-FD7871B371B6}" srcId="{D7916999-AC28-4C39-AEEE-028FB10650EB}" destId="{C30B487C-E5F9-4665-97B9-A9BC128309FA}" srcOrd="1" destOrd="0" parTransId="{85861F8D-61AB-4B7D-ADC2-5CA9816C8CA6}" sibTransId="{01DFA7E0-23FE-4B51-9871-DA471793F47E}"/>
    <dgm:cxn modelId="{80A3B4D6-04A2-4A94-9470-3405E2A644D6}" type="presOf" srcId="{D7916999-AC28-4C39-AEEE-028FB10650EB}" destId="{4AA4EC88-7620-42F5-9521-6E026606CF7D}" srcOrd="0" destOrd="0" presId="urn:microsoft.com/office/officeart/2005/8/layout/hProcess4"/>
    <dgm:cxn modelId="{542E52DC-4647-4BB1-B95D-A975FF657C75}" type="presOf" srcId="{37828D44-87EB-4F4B-9E90-87BCD1063D09}" destId="{79017EA3-D1EC-4B57-95E0-F14BCD3620FE}" srcOrd="1" destOrd="2" presId="urn:microsoft.com/office/officeart/2005/8/layout/hProcess4"/>
    <dgm:cxn modelId="{458302DF-4078-4622-8636-FE5817EF0B9B}" type="presOf" srcId="{2446C3B6-0832-475B-AC27-435EA95FF380}" destId="{79017EA3-D1EC-4B57-95E0-F14BCD3620FE}" srcOrd="1" destOrd="0" presId="urn:microsoft.com/office/officeart/2005/8/layout/hProcess4"/>
    <dgm:cxn modelId="{7B76D2E1-A671-4577-BA4D-3A5EF6662343}" type="presOf" srcId="{FA6C2D94-E226-427B-B6B8-E7453AFB0D57}" destId="{5F79CEB4-A573-4D39-8B00-3A36B87B5F0D}" srcOrd="1" destOrd="0" presId="urn:microsoft.com/office/officeart/2005/8/layout/hProcess4"/>
    <dgm:cxn modelId="{03904BEA-1EAE-43E9-A24F-B5C99D383B97}" type="presOf" srcId="{820502E1-DF3E-4475-828D-E82BD0DA23BD}" destId="{8A78B17F-3303-46F1-B660-053D57B55218}" srcOrd="0" destOrd="0" presId="urn:microsoft.com/office/officeart/2005/8/layout/hProcess4"/>
    <dgm:cxn modelId="{C07E22EE-DBC7-4FB1-8591-37CE9F0C580B}" srcId="{D48A1974-5486-492A-9F3C-160E3E1E61B7}" destId="{372ADC0A-F3A4-4E7C-8ECD-AD896C824FD5}" srcOrd="0" destOrd="0" parTransId="{C90D5C73-A990-4F79-AA41-BA2BF2DC313F}" sibTransId="{205A41A8-6B52-4D99-AA31-5042027BCAFA}"/>
    <dgm:cxn modelId="{8888CAF1-6DBE-46B6-B2BD-AA75D8003F09}" type="presOf" srcId="{5E9CB7B3-3FE9-4DAA-A139-31CEA3A1AE64}" destId="{3144B7E1-92A2-4A69-BF5E-9BD7AC745B96}" srcOrd="0" destOrd="0" presId="urn:microsoft.com/office/officeart/2005/8/layout/hProcess4"/>
    <dgm:cxn modelId="{4F3B0BFA-79A9-4AEE-A598-9C558C6346AD}" srcId="{16A262C7-509A-4506-88CD-BB89890BF305}" destId="{B2D71EC2-63DD-46B2-B2D1-0368F04D1088}" srcOrd="0" destOrd="0" parTransId="{BA8C79D0-B297-4D7A-80E3-1CDDA05840FC}" sibTransId="{2537FFC8-6D29-483B-8371-BE2B67D66B18}"/>
    <dgm:cxn modelId="{4FAC2FFA-8AEB-43C3-B6E7-03528B1C0FB5}" type="presOf" srcId="{EA08F531-67BE-4CA5-BDF6-38F2D51C7631}" destId="{0DBB7940-7C90-4D29-A520-F9D18E10F128}" srcOrd="1" destOrd="2" presId="urn:microsoft.com/office/officeart/2005/8/layout/hProcess4"/>
    <dgm:cxn modelId="{99E286FA-FB0C-46A3-82FD-D7408F5FD5D9}" type="presOf" srcId="{372ADC0A-F3A4-4E7C-8ECD-AD896C824FD5}" destId="{C78FB6F2-DB0E-4413-B2CE-93FD455FC24E}" srcOrd="1" destOrd="0" presId="urn:microsoft.com/office/officeart/2005/8/layout/hProcess4"/>
    <dgm:cxn modelId="{9003D7FC-467C-4D95-B19F-D10FD62BB945}" type="presOf" srcId="{2446C3B6-0832-475B-AC27-435EA95FF380}" destId="{8079A01A-51A6-4003-8DC0-AC44F341DDE9}" srcOrd="0" destOrd="0" presId="urn:microsoft.com/office/officeart/2005/8/layout/hProcess4"/>
    <dgm:cxn modelId="{26AB43FD-0E10-4145-B5F9-CB5719102E9F}" srcId="{D48A1974-5486-492A-9F3C-160E3E1E61B7}" destId="{3279E645-A3F9-49B9-A150-F5CDF438FAE0}" srcOrd="1" destOrd="0" parTransId="{7DA0E43B-3C9F-46E8-9485-298DFE4C6AEA}" sibTransId="{404EBC06-93A1-4D5E-8F41-FE6AAF1F72FF}"/>
    <dgm:cxn modelId="{6B4BD9FD-71F9-4452-BD8C-6DDC1BC038AA}" type="presOf" srcId="{D016A94E-A677-4876-AD71-CDBBCAC02487}" destId="{B51E3BF1-6609-4F90-852A-3C982003C3F9}" srcOrd="0" destOrd="0" presId="urn:microsoft.com/office/officeart/2005/8/layout/hProcess4"/>
    <dgm:cxn modelId="{5990C126-06A1-45B9-A9FD-4CD638846DB5}" type="presParOf" srcId="{3144B7E1-92A2-4A69-BF5E-9BD7AC745B96}" destId="{D905CCB8-853B-498A-A308-5EBCE9B5D724}" srcOrd="0" destOrd="0" presId="urn:microsoft.com/office/officeart/2005/8/layout/hProcess4"/>
    <dgm:cxn modelId="{6A788A42-2722-475F-B5B5-46BDF0879565}" type="presParOf" srcId="{3144B7E1-92A2-4A69-BF5E-9BD7AC745B96}" destId="{E7874963-C17A-4797-A4EE-4C7BFE91D40D}" srcOrd="1" destOrd="0" presId="urn:microsoft.com/office/officeart/2005/8/layout/hProcess4"/>
    <dgm:cxn modelId="{0BD33B6F-B91F-4DE6-BA27-26F3A2FE59AF}" type="presParOf" srcId="{3144B7E1-92A2-4A69-BF5E-9BD7AC745B96}" destId="{92A8D840-2A2C-443A-A981-75F81BB55CD8}" srcOrd="2" destOrd="0" presId="urn:microsoft.com/office/officeart/2005/8/layout/hProcess4"/>
    <dgm:cxn modelId="{36EFEA63-D78B-4D7D-AAEB-677358F08BE3}" type="presParOf" srcId="{92A8D840-2A2C-443A-A981-75F81BB55CD8}" destId="{B85BC232-0E32-42BB-9FF0-ECEF25C90761}" srcOrd="0" destOrd="0" presId="urn:microsoft.com/office/officeart/2005/8/layout/hProcess4"/>
    <dgm:cxn modelId="{A113B79D-BA3A-42F8-BE00-62521081B259}" type="presParOf" srcId="{B85BC232-0E32-42BB-9FF0-ECEF25C90761}" destId="{569A2169-050C-4F87-AF36-E2F19B62D932}" srcOrd="0" destOrd="0" presId="urn:microsoft.com/office/officeart/2005/8/layout/hProcess4"/>
    <dgm:cxn modelId="{DD6C4A5F-6B87-441B-962D-BE2D360F3636}" type="presParOf" srcId="{B85BC232-0E32-42BB-9FF0-ECEF25C90761}" destId="{8079A01A-51A6-4003-8DC0-AC44F341DDE9}" srcOrd="1" destOrd="0" presId="urn:microsoft.com/office/officeart/2005/8/layout/hProcess4"/>
    <dgm:cxn modelId="{F28C6E54-F195-43E8-BE54-88E5F8B42710}" type="presParOf" srcId="{B85BC232-0E32-42BB-9FF0-ECEF25C90761}" destId="{79017EA3-D1EC-4B57-95E0-F14BCD3620FE}" srcOrd="2" destOrd="0" presId="urn:microsoft.com/office/officeart/2005/8/layout/hProcess4"/>
    <dgm:cxn modelId="{C1C6ADBC-1DAA-4B8E-9F8E-FDFEC66A0D7F}" type="presParOf" srcId="{B85BC232-0E32-42BB-9FF0-ECEF25C90761}" destId="{8A78B17F-3303-46F1-B660-053D57B55218}" srcOrd="3" destOrd="0" presId="urn:microsoft.com/office/officeart/2005/8/layout/hProcess4"/>
    <dgm:cxn modelId="{ABD4EEFB-F270-4E8D-8F9C-20A5BFCF60D4}" type="presParOf" srcId="{B85BC232-0E32-42BB-9FF0-ECEF25C90761}" destId="{DF398B88-8172-493C-BD24-AE0311BB43DE}" srcOrd="4" destOrd="0" presId="urn:microsoft.com/office/officeart/2005/8/layout/hProcess4"/>
    <dgm:cxn modelId="{31C6BCFD-46C6-40F2-A73C-2D33D5551465}" type="presParOf" srcId="{92A8D840-2A2C-443A-A981-75F81BB55CD8}" destId="{C45D343D-B240-4A2F-AF58-F413595CBE58}" srcOrd="1" destOrd="0" presId="urn:microsoft.com/office/officeart/2005/8/layout/hProcess4"/>
    <dgm:cxn modelId="{295B2758-9F57-47FF-A4FF-8960A4F4FFD6}" type="presParOf" srcId="{92A8D840-2A2C-443A-A981-75F81BB55CD8}" destId="{290C9532-482A-40C2-A11C-29304EA1600F}" srcOrd="2" destOrd="0" presId="urn:microsoft.com/office/officeart/2005/8/layout/hProcess4"/>
    <dgm:cxn modelId="{ADD947FC-E2F9-42C7-B6D6-77DB0CEF6B56}" type="presParOf" srcId="{290C9532-482A-40C2-A11C-29304EA1600F}" destId="{08BFA02F-3CC0-46CB-A572-FA70776B442B}" srcOrd="0" destOrd="0" presId="urn:microsoft.com/office/officeart/2005/8/layout/hProcess4"/>
    <dgm:cxn modelId="{077418F4-7305-4EED-9750-B1ED00208DB2}" type="presParOf" srcId="{290C9532-482A-40C2-A11C-29304EA1600F}" destId="{7D500E28-04B6-4029-BD59-6F824D70EF8A}" srcOrd="1" destOrd="0" presId="urn:microsoft.com/office/officeart/2005/8/layout/hProcess4"/>
    <dgm:cxn modelId="{E12DDCCE-C44E-4C81-8BE6-0D4045411775}" type="presParOf" srcId="{290C9532-482A-40C2-A11C-29304EA1600F}" destId="{786249F8-43AD-43B5-B875-A29A545D447E}" srcOrd="2" destOrd="0" presId="urn:microsoft.com/office/officeart/2005/8/layout/hProcess4"/>
    <dgm:cxn modelId="{1727E8CD-A236-48E7-B242-27B10C647F95}" type="presParOf" srcId="{290C9532-482A-40C2-A11C-29304EA1600F}" destId="{5094BF05-3005-49C4-AF64-5F115DB14F15}" srcOrd="3" destOrd="0" presId="urn:microsoft.com/office/officeart/2005/8/layout/hProcess4"/>
    <dgm:cxn modelId="{50F1AF1F-9C2B-4E67-BEE7-956244D77030}" type="presParOf" srcId="{290C9532-482A-40C2-A11C-29304EA1600F}" destId="{6317A030-E7F6-4870-AD5C-15F72E7243EF}" srcOrd="4" destOrd="0" presId="urn:microsoft.com/office/officeart/2005/8/layout/hProcess4"/>
    <dgm:cxn modelId="{C6AF1453-AFFF-4F44-B2F3-63ECC2C7AD2A}" type="presParOf" srcId="{92A8D840-2A2C-443A-A981-75F81BB55CD8}" destId="{F38D9BD6-BA92-4E6A-B8BC-408D9296095E}" srcOrd="3" destOrd="0" presId="urn:microsoft.com/office/officeart/2005/8/layout/hProcess4"/>
    <dgm:cxn modelId="{F0B1B899-F7B9-44B1-B175-771ABA5F4751}" type="presParOf" srcId="{92A8D840-2A2C-443A-A981-75F81BB55CD8}" destId="{2B52E05B-EE1F-4BF3-A411-B484DE2177D7}" srcOrd="4" destOrd="0" presId="urn:microsoft.com/office/officeart/2005/8/layout/hProcess4"/>
    <dgm:cxn modelId="{A455FE3E-DF70-48FB-9CB8-42C421D72564}" type="presParOf" srcId="{2B52E05B-EE1F-4BF3-A411-B484DE2177D7}" destId="{3008F46D-F7A7-4FA5-AF3D-D1001EA21E8F}" srcOrd="0" destOrd="0" presId="urn:microsoft.com/office/officeart/2005/8/layout/hProcess4"/>
    <dgm:cxn modelId="{DC27CEEA-EC9B-4394-BF06-434E4276D1BB}" type="presParOf" srcId="{2B52E05B-EE1F-4BF3-A411-B484DE2177D7}" destId="{67ACEFB5-F80B-41D2-9AD1-EC4D8DD76584}" srcOrd="1" destOrd="0" presId="urn:microsoft.com/office/officeart/2005/8/layout/hProcess4"/>
    <dgm:cxn modelId="{D98AB91A-960B-4448-B11D-3ED278234105}" type="presParOf" srcId="{2B52E05B-EE1F-4BF3-A411-B484DE2177D7}" destId="{D666C089-DBAF-4EDC-88D8-B29BACD9343D}" srcOrd="2" destOrd="0" presId="urn:microsoft.com/office/officeart/2005/8/layout/hProcess4"/>
    <dgm:cxn modelId="{89C2E111-E473-4A2B-904D-87DCD9BF16F4}" type="presParOf" srcId="{2B52E05B-EE1F-4BF3-A411-B484DE2177D7}" destId="{B72CAF8E-FCCD-4684-B60D-A5BB4FE90C26}" srcOrd="3" destOrd="0" presId="urn:microsoft.com/office/officeart/2005/8/layout/hProcess4"/>
    <dgm:cxn modelId="{63E0E2E9-991C-44B3-AB5F-E5D57FB7027E}" type="presParOf" srcId="{2B52E05B-EE1F-4BF3-A411-B484DE2177D7}" destId="{DB698753-ACFE-42A9-ACB1-DC9D0930C23A}" srcOrd="4" destOrd="0" presId="urn:microsoft.com/office/officeart/2005/8/layout/hProcess4"/>
    <dgm:cxn modelId="{7E706FAB-0A72-49F0-AFC8-E5DD9785C1A2}" type="presParOf" srcId="{92A8D840-2A2C-443A-A981-75F81BB55CD8}" destId="{9C21E6EC-4E45-49EF-86B5-8FDDA5F53DC9}" srcOrd="5" destOrd="0" presId="urn:microsoft.com/office/officeart/2005/8/layout/hProcess4"/>
    <dgm:cxn modelId="{BE5D59C0-1890-4F66-8E83-9EEACD5B89B9}" type="presParOf" srcId="{92A8D840-2A2C-443A-A981-75F81BB55CD8}" destId="{EF8A589D-D3B2-4223-A683-347E2F89CBC7}" srcOrd="6" destOrd="0" presId="urn:microsoft.com/office/officeart/2005/8/layout/hProcess4"/>
    <dgm:cxn modelId="{FBDD9726-89AF-48D3-9AD3-823AAD1FFBBD}" type="presParOf" srcId="{EF8A589D-D3B2-4223-A683-347E2F89CBC7}" destId="{07882FFC-4AFE-4A56-90F5-F7F6E01610CA}" srcOrd="0" destOrd="0" presId="urn:microsoft.com/office/officeart/2005/8/layout/hProcess4"/>
    <dgm:cxn modelId="{3ED9B260-0B68-4A14-A850-94F872A79B62}" type="presParOf" srcId="{EF8A589D-D3B2-4223-A683-347E2F89CBC7}" destId="{3CF1F956-0CED-40FD-ADF1-E9CA684521C5}" srcOrd="1" destOrd="0" presId="urn:microsoft.com/office/officeart/2005/8/layout/hProcess4"/>
    <dgm:cxn modelId="{D2B9F43F-2BBE-4746-BE3B-3CD9E52BF35D}" type="presParOf" srcId="{EF8A589D-D3B2-4223-A683-347E2F89CBC7}" destId="{0DBB7940-7C90-4D29-A520-F9D18E10F128}" srcOrd="2" destOrd="0" presId="urn:microsoft.com/office/officeart/2005/8/layout/hProcess4"/>
    <dgm:cxn modelId="{6C924C61-3BAC-4490-8911-DE7816F34AD3}" type="presParOf" srcId="{EF8A589D-D3B2-4223-A683-347E2F89CBC7}" destId="{4AA4EC88-7620-42F5-9521-6E026606CF7D}" srcOrd="3" destOrd="0" presId="urn:microsoft.com/office/officeart/2005/8/layout/hProcess4"/>
    <dgm:cxn modelId="{06C8D14A-A523-40BE-ABB5-2519FFF8CC07}" type="presParOf" srcId="{EF8A589D-D3B2-4223-A683-347E2F89CBC7}" destId="{EF58CC24-8BAA-4D18-90BB-6DA6118A398B}" srcOrd="4" destOrd="0" presId="urn:microsoft.com/office/officeart/2005/8/layout/hProcess4"/>
    <dgm:cxn modelId="{FBC86D93-6ED2-4CEE-B772-49284B58EF9E}" type="presParOf" srcId="{92A8D840-2A2C-443A-A981-75F81BB55CD8}" destId="{E06DE0B7-F5F9-4B1E-BB05-B1927D37A259}" srcOrd="7" destOrd="0" presId="urn:microsoft.com/office/officeart/2005/8/layout/hProcess4"/>
    <dgm:cxn modelId="{C88308C0-9C2B-4557-AE06-E88392E9A1E5}" type="presParOf" srcId="{92A8D840-2A2C-443A-A981-75F81BB55CD8}" destId="{DE943168-BBD1-4CFE-857F-7DD53999FB05}" srcOrd="8" destOrd="0" presId="urn:microsoft.com/office/officeart/2005/8/layout/hProcess4"/>
    <dgm:cxn modelId="{9594669F-A52E-44B8-AAE9-195AC59D6CEA}" type="presParOf" srcId="{DE943168-BBD1-4CFE-857F-7DD53999FB05}" destId="{5EF3A034-CAB8-4127-B79E-A5CF501C0426}" srcOrd="0" destOrd="0" presId="urn:microsoft.com/office/officeart/2005/8/layout/hProcess4"/>
    <dgm:cxn modelId="{9D7C9B0E-E430-4803-A9DF-1B0859DB3592}" type="presParOf" srcId="{DE943168-BBD1-4CFE-857F-7DD53999FB05}" destId="{17A1AACE-0D96-446A-8B2C-8C2ACEDC4AFF}" srcOrd="1" destOrd="0" presId="urn:microsoft.com/office/officeart/2005/8/layout/hProcess4"/>
    <dgm:cxn modelId="{B3236B5D-48B8-4943-A217-2F0300A60A3E}" type="presParOf" srcId="{DE943168-BBD1-4CFE-857F-7DD53999FB05}" destId="{07F068D6-73E9-4ADB-B5FE-243527679EEA}" srcOrd="2" destOrd="0" presId="urn:microsoft.com/office/officeart/2005/8/layout/hProcess4"/>
    <dgm:cxn modelId="{11F2EC09-B1EF-462E-8BA2-734FD5625187}" type="presParOf" srcId="{DE943168-BBD1-4CFE-857F-7DD53999FB05}" destId="{BB16F6C1-DD75-4289-8627-10F58D7E3533}" srcOrd="3" destOrd="0" presId="urn:microsoft.com/office/officeart/2005/8/layout/hProcess4"/>
    <dgm:cxn modelId="{703B284C-D2D3-437C-93FD-9A41F123E269}" type="presParOf" srcId="{DE943168-BBD1-4CFE-857F-7DD53999FB05}" destId="{8E6A38CF-FC7E-41E9-91F8-FF5AFFDBC5A6}" srcOrd="4" destOrd="0" presId="urn:microsoft.com/office/officeart/2005/8/layout/hProcess4"/>
    <dgm:cxn modelId="{797B762B-5562-4D7F-B580-DC38AE6A6F72}" type="presParOf" srcId="{92A8D840-2A2C-443A-A981-75F81BB55CD8}" destId="{41FCD181-63D1-48A4-8041-444D4CC71930}" srcOrd="9" destOrd="0" presId="urn:microsoft.com/office/officeart/2005/8/layout/hProcess4"/>
    <dgm:cxn modelId="{DC6A6070-B8C0-4E90-9959-9EBFEA485A95}" type="presParOf" srcId="{92A8D840-2A2C-443A-A981-75F81BB55CD8}" destId="{64D1E65C-B403-4D07-AB83-B717D3A52560}" srcOrd="10" destOrd="0" presId="urn:microsoft.com/office/officeart/2005/8/layout/hProcess4"/>
    <dgm:cxn modelId="{9381CAA8-BF75-4CF8-822F-9362F511831F}" type="presParOf" srcId="{64D1E65C-B403-4D07-AB83-B717D3A52560}" destId="{0A7D27C7-47CB-4F6E-833C-9039EF69C3B8}" srcOrd="0" destOrd="0" presId="urn:microsoft.com/office/officeart/2005/8/layout/hProcess4"/>
    <dgm:cxn modelId="{B84B2F7F-1014-46EF-9757-A4132DE9A0F7}" type="presParOf" srcId="{64D1E65C-B403-4D07-AB83-B717D3A52560}" destId="{CBCBF389-B868-4AEF-A426-FCC693C41D52}" srcOrd="1" destOrd="0" presId="urn:microsoft.com/office/officeart/2005/8/layout/hProcess4"/>
    <dgm:cxn modelId="{5B1FE8AF-9C8F-43E8-A5BB-B8B8EE3F7E49}" type="presParOf" srcId="{64D1E65C-B403-4D07-AB83-B717D3A52560}" destId="{C78FB6F2-DB0E-4413-B2CE-93FD455FC24E}" srcOrd="2" destOrd="0" presId="urn:microsoft.com/office/officeart/2005/8/layout/hProcess4"/>
    <dgm:cxn modelId="{CFBE7982-FD8A-431B-9F2B-058EAFD380F1}" type="presParOf" srcId="{64D1E65C-B403-4D07-AB83-B717D3A52560}" destId="{9061F002-1A11-40F4-9276-B3F475FF44ED}" srcOrd="3" destOrd="0" presId="urn:microsoft.com/office/officeart/2005/8/layout/hProcess4"/>
    <dgm:cxn modelId="{35A368B1-355F-4A85-BACE-6A07CA83F330}" type="presParOf" srcId="{64D1E65C-B403-4D07-AB83-B717D3A52560}" destId="{57E69E6A-E76E-457A-BE95-CB2BBA87AE1D}" srcOrd="4" destOrd="0" presId="urn:microsoft.com/office/officeart/2005/8/layout/hProcess4"/>
    <dgm:cxn modelId="{04F5D809-63AB-4F30-81C1-0DB609B5C793}" type="presParOf" srcId="{92A8D840-2A2C-443A-A981-75F81BB55CD8}" destId="{C2658A8E-FA87-4D00-8B3B-1A9183A9892E}" srcOrd="11" destOrd="0" presId="urn:microsoft.com/office/officeart/2005/8/layout/hProcess4"/>
    <dgm:cxn modelId="{855E6975-CD72-40F5-ABAA-DB627FE7305B}" type="presParOf" srcId="{92A8D840-2A2C-443A-A981-75F81BB55CD8}" destId="{858158F6-F8E2-4AF3-91BB-C7BCA1AA2EC3}" srcOrd="12" destOrd="0" presId="urn:microsoft.com/office/officeart/2005/8/layout/hProcess4"/>
    <dgm:cxn modelId="{143A0CB8-4B96-495C-AE68-7953843BBEEA}" type="presParOf" srcId="{858158F6-F8E2-4AF3-91BB-C7BCA1AA2EC3}" destId="{51422CAF-804D-4908-8C0F-C39B0B10D34D}" srcOrd="0" destOrd="0" presId="urn:microsoft.com/office/officeart/2005/8/layout/hProcess4"/>
    <dgm:cxn modelId="{6565009B-4F41-4D72-B19C-6FEECE5172CF}" type="presParOf" srcId="{858158F6-F8E2-4AF3-91BB-C7BCA1AA2EC3}" destId="{3E55CC54-AC97-4913-B4B6-84C4EB47443D}" srcOrd="1" destOrd="0" presId="urn:microsoft.com/office/officeart/2005/8/layout/hProcess4"/>
    <dgm:cxn modelId="{73D59F32-2CEE-4F8F-91CB-249FC517B0FB}" type="presParOf" srcId="{858158F6-F8E2-4AF3-91BB-C7BCA1AA2EC3}" destId="{5F79CEB4-A573-4D39-8B00-3A36B87B5F0D}" srcOrd="2" destOrd="0" presId="urn:microsoft.com/office/officeart/2005/8/layout/hProcess4"/>
    <dgm:cxn modelId="{7D88E2C1-3D1E-419D-BE4B-65FA0E1C6DEC}" type="presParOf" srcId="{858158F6-F8E2-4AF3-91BB-C7BCA1AA2EC3}" destId="{B51E3BF1-6609-4F90-852A-3C982003C3F9}" srcOrd="3" destOrd="0" presId="urn:microsoft.com/office/officeart/2005/8/layout/hProcess4"/>
    <dgm:cxn modelId="{598C1127-929E-4ED6-8C4A-DE9E4047B483}" type="presParOf" srcId="{858158F6-F8E2-4AF3-91BB-C7BCA1AA2EC3}" destId="{C3260BCE-8D69-4B0E-84C9-4FA941CF30AF}"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55966D-0E2B-40CF-8F76-EA49CA6B4A4E}" type="doc">
      <dgm:prSet loTypeId="urn:microsoft.com/office/officeart/2005/8/layout/venn1" loCatId="relationship" qsTypeId="urn:microsoft.com/office/officeart/2005/8/quickstyle/simple1" qsCatId="simple" csTypeId="urn:microsoft.com/office/officeart/2005/8/colors/accent2_2" csCatId="accent2" phldr="1"/>
      <dgm:spPr/>
      <dgm:t>
        <a:bodyPr/>
        <a:lstStyle/>
        <a:p>
          <a:endParaRPr lang="fi-FI"/>
        </a:p>
      </dgm:t>
    </dgm:pt>
    <dgm:pt modelId="{0E1F9407-482E-437F-B9DD-E3C51CEC82CC}">
      <dgm:prSet/>
      <dgm:spPr/>
      <dgm:t>
        <a:bodyPr/>
        <a:lstStyle/>
        <a:p>
          <a:r>
            <a:rPr lang="fi-FI" dirty="0"/>
            <a:t>Jatkuva palvelutarpeen arviointi</a:t>
          </a:r>
        </a:p>
      </dgm:t>
    </dgm:pt>
    <dgm:pt modelId="{AED91228-CF50-4376-BEB4-49589FD9CAD1}" type="parTrans" cxnId="{5451F892-7C80-46FE-B440-140F638CF2EF}">
      <dgm:prSet/>
      <dgm:spPr/>
      <dgm:t>
        <a:bodyPr/>
        <a:lstStyle/>
        <a:p>
          <a:endParaRPr lang="fi-FI"/>
        </a:p>
      </dgm:t>
    </dgm:pt>
    <dgm:pt modelId="{F36E01CD-8D51-4B1C-BA2D-EBABD3E12D94}" type="sibTrans" cxnId="{5451F892-7C80-46FE-B440-140F638CF2EF}">
      <dgm:prSet/>
      <dgm:spPr/>
      <dgm:t>
        <a:bodyPr/>
        <a:lstStyle/>
        <a:p>
          <a:endParaRPr lang="fi-FI"/>
        </a:p>
      </dgm:t>
    </dgm:pt>
    <dgm:pt modelId="{EAC0D49E-E338-4D2E-A01A-3E111C0CB366}">
      <dgm:prSet/>
      <dgm:spPr/>
      <dgm:t>
        <a:bodyPr/>
        <a:lstStyle/>
        <a:p>
          <a:r>
            <a:rPr lang="fi-FI"/>
            <a:t>Asiakaskokemus</a:t>
          </a:r>
        </a:p>
      </dgm:t>
    </dgm:pt>
    <dgm:pt modelId="{E5750E2C-43CB-4FBB-B270-56E9AE6C14C4}" type="parTrans" cxnId="{9A1A7517-D070-4DAD-9058-36C715D2A6EC}">
      <dgm:prSet/>
      <dgm:spPr/>
      <dgm:t>
        <a:bodyPr/>
        <a:lstStyle/>
        <a:p>
          <a:endParaRPr lang="fi-FI"/>
        </a:p>
      </dgm:t>
    </dgm:pt>
    <dgm:pt modelId="{CCE2A598-FF9C-4AC1-B532-BC28CB99B0CC}" type="sibTrans" cxnId="{9A1A7517-D070-4DAD-9058-36C715D2A6EC}">
      <dgm:prSet/>
      <dgm:spPr/>
      <dgm:t>
        <a:bodyPr/>
        <a:lstStyle/>
        <a:p>
          <a:endParaRPr lang="fi-FI"/>
        </a:p>
      </dgm:t>
    </dgm:pt>
    <dgm:pt modelId="{359074B4-3FAC-4FDF-BFF1-C4E17684A8B3}">
      <dgm:prSet/>
      <dgm:spPr/>
      <dgm:t>
        <a:bodyPr/>
        <a:lstStyle/>
        <a:p>
          <a:r>
            <a:rPr lang="fi-FI" dirty="0"/>
            <a:t>Kotihoidon ja läheisten havainnot kuvapuhelimen käytön aikana</a:t>
          </a:r>
        </a:p>
      </dgm:t>
    </dgm:pt>
    <dgm:pt modelId="{20A641E7-C342-465C-8A6E-AACDDEF5128B}" type="parTrans" cxnId="{E166DF5A-97C0-4235-9FFB-6C6840059C4D}">
      <dgm:prSet/>
      <dgm:spPr/>
      <dgm:t>
        <a:bodyPr/>
        <a:lstStyle/>
        <a:p>
          <a:endParaRPr lang="fi-FI"/>
        </a:p>
      </dgm:t>
    </dgm:pt>
    <dgm:pt modelId="{121F0539-7FC2-41C4-BBCD-0E520E76B002}" type="sibTrans" cxnId="{E166DF5A-97C0-4235-9FFB-6C6840059C4D}">
      <dgm:prSet/>
      <dgm:spPr/>
      <dgm:t>
        <a:bodyPr/>
        <a:lstStyle/>
        <a:p>
          <a:endParaRPr lang="fi-FI"/>
        </a:p>
      </dgm:t>
    </dgm:pt>
    <dgm:pt modelId="{F748EF5A-4F9D-4D9F-BD33-30BCFB04FD63}">
      <dgm:prSet/>
      <dgm:spPr/>
      <dgm:t>
        <a:bodyPr/>
        <a:lstStyle/>
        <a:p>
          <a:r>
            <a:rPr lang="fi-FI"/>
            <a:t>RAI-tiedon hyödyntäminen</a:t>
          </a:r>
        </a:p>
      </dgm:t>
    </dgm:pt>
    <dgm:pt modelId="{51A8F0E2-DD5B-497A-967A-998AFD234696}" type="parTrans" cxnId="{3B80DB6F-06DE-4B11-B683-22A47638B0D9}">
      <dgm:prSet/>
      <dgm:spPr/>
      <dgm:t>
        <a:bodyPr/>
        <a:lstStyle/>
        <a:p>
          <a:endParaRPr lang="fi-FI"/>
        </a:p>
      </dgm:t>
    </dgm:pt>
    <dgm:pt modelId="{1B14BD68-C9DC-4815-BEC4-27CB5F0B3D80}" type="sibTrans" cxnId="{3B80DB6F-06DE-4B11-B683-22A47638B0D9}">
      <dgm:prSet/>
      <dgm:spPr/>
      <dgm:t>
        <a:bodyPr/>
        <a:lstStyle/>
        <a:p>
          <a:endParaRPr lang="fi-FI"/>
        </a:p>
      </dgm:t>
    </dgm:pt>
    <dgm:pt modelId="{99C63B46-B75F-4D8C-A347-7630DCEA1E7F}">
      <dgm:prSet/>
      <dgm:spPr/>
      <dgm:t>
        <a:bodyPr/>
        <a:lstStyle/>
        <a:p>
          <a:r>
            <a:rPr lang="fi-FI"/>
            <a:t>RAI –arvion laatumoduuli ja kuvapuhelin-seulonta VideoVisit</a:t>
          </a:r>
        </a:p>
      </dgm:t>
    </dgm:pt>
    <dgm:pt modelId="{5BB29F24-E009-4B6B-B605-631DEFEDC503}" type="parTrans" cxnId="{B5FD206A-91F0-4986-AD8E-4ECB6B071FE4}">
      <dgm:prSet/>
      <dgm:spPr/>
      <dgm:t>
        <a:bodyPr/>
        <a:lstStyle/>
        <a:p>
          <a:endParaRPr lang="fi-FI"/>
        </a:p>
      </dgm:t>
    </dgm:pt>
    <dgm:pt modelId="{25AAC247-7BD4-4C64-8F8A-6CF32F40E351}" type="sibTrans" cxnId="{B5FD206A-91F0-4986-AD8E-4ECB6B071FE4}">
      <dgm:prSet/>
      <dgm:spPr/>
      <dgm:t>
        <a:bodyPr/>
        <a:lstStyle/>
        <a:p>
          <a:endParaRPr lang="fi-FI"/>
        </a:p>
      </dgm:t>
    </dgm:pt>
    <dgm:pt modelId="{95052873-6CF5-40C5-8502-993DF888144B}" type="pres">
      <dgm:prSet presAssocID="{3755966D-0E2B-40CF-8F76-EA49CA6B4A4E}" presName="compositeShape" presStyleCnt="0">
        <dgm:presLayoutVars>
          <dgm:chMax val="7"/>
          <dgm:dir/>
          <dgm:resizeHandles val="exact"/>
        </dgm:presLayoutVars>
      </dgm:prSet>
      <dgm:spPr/>
    </dgm:pt>
    <dgm:pt modelId="{2A8B7872-8B70-4CCA-BF97-4DAE0507FA8D}" type="pres">
      <dgm:prSet presAssocID="{0E1F9407-482E-437F-B9DD-E3C51CEC82CC}" presName="circ1" presStyleLbl="vennNode1" presStyleIdx="0" presStyleCnt="4"/>
      <dgm:spPr/>
    </dgm:pt>
    <dgm:pt modelId="{81D1984D-544D-478A-B157-2A237BA8DABD}" type="pres">
      <dgm:prSet presAssocID="{0E1F9407-482E-437F-B9DD-E3C51CEC82CC}" presName="circ1Tx" presStyleLbl="revTx" presStyleIdx="0" presStyleCnt="0">
        <dgm:presLayoutVars>
          <dgm:chMax val="0"/>
          <dgm:chPref val="0"/>
          <dgm:bulletEnabled val="1"/>
        </dgm:presLayoutVars>
      </dgm:prSet>
      <dgm:spPr/>
    </dgm:pt>
    <dgm:pt modelId="{4B72AC6F-6011-473E-B544-803561987900}" type="pres">
      <dgm:prSet presAssocID="{EAC0D49E-E338-4D2E-A01A-3E111C0CB366}" presName="circ2" presStyleLbl="vennNode1" presStyleIdx="1" presStyleCnt="4"/>
      <dgm:spPr/>
    </dgm:pt>
    <dgm:pt modelId="{5947BDF1-BBA1-4B2B-B627-0ACF86564FBD}" type="pres">
      <dgm:prSet presAssocID="{EAC0D49E-E338-4D2E-A01A-3E111C0CB366}" presName="circ2Tx" presStyleLbl="revTx" presStyleIdx="0" presStyleCnt="0">
        <dgm:presLayoutVars>
          <dgm:chMax val="0"/>
          <dgm:chPref val="0"/>
          <dgm:bulletEnabled val="1"/>
        </dgm:presLayoutVars>
      </dgm:prSet>
      <dgm:spPr/>
    </dgm:pt>
    <dgm:pt modelId="{177E7F67-1437-4566-A97B-8C359143D005}" type="pres">
      <dgm:prSet presAssocID="{359074B4-3FAC-4FDF-BFF1-C4E17684A8B3}" presName="circ3" presStyleLbl="vennNode1" presStyleIdx="2" presStyleCnt="4" custScaleY="119708"/>
      <dgm:spPr/>
    </dgm:pt>
    <dgm:pt modelId="{65DF4E14-A544-4CE8-9E84-BA9F80627174}" type="pres">
      <dgm:prSet presAssocID="{359074B4-3FAC-4FDF-BFF1-C4E17684A8B3}" presName="circ3Tx" presStyleLbl="revTx" presStyleIdx="0" presStyleCnt="0">
        <dgm:presLayoutVars>
          <dgm:chMax val="0"/>
          <dgm:chPref val="0"/>
          <dgm:bulletEnabled val="1"/>
        </dgm:presLayoutVars>
      </dgm:prSet>
      <dgm:spPr/>
    </dgm:pt>
    <dgm:pt modelId="{7644398C-7931-43B8-A60A-4CE771CA61F0}" type="pres">
      <dgm:prSet presAssocID="{F748EF5A-4F9D-4D9F-BD33-30BCFB04FD63}" presName="circ4" presStyleLbl="vennNode1" presStyleIdx="3" presStyleCnt="4" custLinFactNeighborX="-3931" custLinFactNeighborY="636"/>
      <dgm:spPr/>
    </dgm:pt>
    <dgm:pt modelId="{D4620E65-14D7-426F-B0BA-C8B733CA2563}" type="pres">
      <dgm:prSet presAssocID="{F748EF5A-4F9D-4D9F-BD33-30BCFB04FD63}" presName="circ4Tx" presStyleLbl="revTx" presStyleIdx="0" presStyleCnt="0">
        <dgm:presLayoutVars>
          <dgm:chMax val="0"/>
          <dgm:chPref val="0"/>
          <dgm:bulletEnabled val="1"/>
        </dgm:presLayoutVars>
      </dgm:prSet>
      <dgm:spPr/>
    </dgm:pt>
  </dgm:ptLst>
  <dgm:cxnLst>
    <dgm:cxn modelId="{6894A20E-DFD9-420F-BAD2-D888BCC3BF6C}" type="presOf" srcId="{99C63B46-B75F-4D8C-A347-7630DCEA1E7F}" destId="{7644398C-7931-43B8-A60A-4CE771CA61F0}" srcOrd="0" destOrd="1" presId="urn:microsoft.com/office/officeart/2005/8/layout/venn1"/>
    <dgm:cxn modelId="{9A1A7517-D070-4DAD-9058-36C715D2A6EC}" srcId="{3755966D-0E2B-40CF-8F76-EA49CA6B4A4E}" destId="{EAC0D49E-E338-4D2E-A01A-3E111C0CB366}" srcOrd="1" destOrd="0" parTransId="{E5750E2C-43CB-4FBB-B270-56E9AE6C14C4}" sibTransId="{CCE2A598-FF9C-4AC1-B532-BC28CB99B0CC}"/>
    <dgm:cxn modelId="{D7380625-62E0-4635-AFBB-E58865CC1480}" type="presOf" srcId="{359074B4-3FAC-4FDF-BFF1-C4E17684A8B3}" destId="{65DF4E14-A544-4CE8-9E84-BA9F80627174}" srcOrd="1" destOrd="0" presId="urn:microsoft.com/office/officeart/2005/8/layout/venn1"/>
    <dgm:cxn modelId="{FE8E0345-3DE9-49C8-B3EB-19BA5299F2BB}" type="presOf" srcId="{359074B4-3FAC-4FDF-BFF1-C4E17684A8B3}" destId="{177E7F67-1437-4566-A97B-8C359143D005}" srcOrd="0" destOrd="0" presId="urn:microsoft.com/office/officeart/2005/8/layout/venn1"/>
    <dgm:cxn modelId="{B5FD206A-91F0-4986-AD8E-4ECB6B071FE4}" srcId="{F748EF5A-4F9D-4D9F-BD33-30BCFB04FD63}" destId="{99C63B46-B75F-4D8C-A347-7630DCEA1E7F}" srcOrd="0" destOrd="0" parTransId="{5BB29F24-E009-4B6B-B605-631DEFEDC503}" sibTransId="{25AAC247-7BD4-4C64-8F8A-6CF32F40E351}"/>
    <dgm:cxn modelId="{3B80DB6F-06DE-4B11-B683-22A47638B0D9}" srcId="{3755966D-0E2B-40CF-8F76-EA49CA6B4A4E}" destId="{F748EF5A-4F9D-4D9F-BD33-30BCFB04FD63}" srcOrd="3" destOrd="0" parTransId="{51A8F0E2-DD5B-497A-967A-998AFD234696}" sibTransId="{1B14BD68-C9DC-4815-BEC4-27CB5F0B3D80}"/>
    <dgm:cxn modelId="{E166DF5A-97C0-4235-9FFB-6C6840059C4D}" srcId="{3755966D-0E2B-40CF-8F76-EA49CA6B4A4E}" destId="{359074B4-3FAC-4FDF-BFF1-C4E17684A8B3}" srcOrd="2" destOrd="0" parTransId="{20A641E7-C342-465C-8A6E-AACDDEF5128B}" sibTransId="{121F0539-7FC2-41C4-BBCD-0E520E76B002}"/>
    <dgm:cxn modelId="{5451F892-7C80-46FE-B440-140F638CF2EF}" srcId="{3755966D-0E2B-40CF-8F76-EA49CA6B4A4E}" destId="{0E1F9407-482E-437F-B9DD-E3C51CEC82CC}" srcOrd="0" destOrd="0" parTransId="{AED91228-CF50-4376-BEB4-49589FD9CAD1}" sibTransId="{F36E01CD-8D51-4B1C-BA2D-EBABD3E12D94}"/>
    <dgm:cxn modelId="{34710194-421D-44C3-AC53-E8347CC66E1F}" type="presOf" srcId="{EAC0D49E-E338-4D2E-A01A-3E111C0CB366}" destId="{5947BDF1-BBA1-4B2B-B627-0ACF86564FBD}" srcOrd="1" destOrd="0" presId="urn:microsoft.com/office/officeart/2005/8/layout/venn1"/>
    <dgm:cxn modelId="{8E183897-CFF4-46C3-ADC2-9D0720931C07}" type="presOf" srcId="{0E1F9407-482E-437F-B9DD-E3C51CEC82CC}" destId="{2A8B7872-8B70-4CCA-BF97-4DAE0507FA8D}" srcOrd="0" destOrd="0" presId="urn:microsoft.com/office/officeart/2005/8/layout/venn1"/>
    <dgm:cxn modelId="{A0B1DBA2-2767-49EE-91E0-0310361D6DA0}" type="presOf" srcId="{99C63B46-B75F-4D8C-A347-7630DCEA1E7F}" destId="{D4620E65-14D7-426F-B0BA-C8B733CA2563}" srcOrd="1" destOrd="1" presId="urn:microsoft.com/office/officeart/2005/8/layout/venn1"/>
    <dgm:cxn modelId="{E9B079BC-8385-484D-A14D-FBFEE6F27B11}" type="presOf" srcId="{3755966D-0E2B-40CF-8F76-EA49CA6B4A4E}" destId="{95052873-6CF5-40C5-8502-993DF888144B}" srcOrd="0" destOrd="0" presId="urn:microsoft.com/office/officeart/2005/8/layout/venn1"/>
    <dgm:cxn modelId="{891ADEBE-CE11-40CC-A921-205048D77F37}" type="presOf" srcId="{0E1F9407-482E-437F-B9DD-E3C51CEC82CC}" destId="{81D1984D-544D-478A-B157-2A237BA8DABD}" srcOrd="1" destOrd="0" presId="urn:microsoft.com/office/officeart/2005/8/layout/venn1"/>
    <dgm:cxn modelId="{C28CBBD7-0E73-49F7-8C85-48FF5F93C51C}" type="presOf" srcId="{F748EF5A-4F9D-4D9F-BD33-30BCFB04FD63}" destId="{D4620E65-14D7-426F-B0BA-C8B733CA2563}" srcOrd="1" destOrd="0" presId="urn:microsoft.com/office/officeart/2005/8/layout/venn1"/>
    <dgm:cxn modelId="{745D8BDC-98B1-4A68-800E-64DA97B8F617}" type="presOf" srcId="{EAC0D49E-E338-4D2E-A01A-3E111C0CB366}" destId="{4B72AC6F-6011-473E-B544-803561987900}" srcOrd="0" destOrd="0" presId="urn:microsoft.com/office/officeart/2005/8/layout/venn1"/>
    <dgm:cxn modelId="{97CE6EF4-0C3A-4D60-A603-5EE4AE850AB6}" type="presOf" srcId="{F748EF5A-4F9D-4D9F-BD33-30BCFB04FD63}" destId="{7644398C-7931-43B8-A60A-4CE771CA61F0}" srcOrd="0" destOrd="0" presId="urn:microsoft.com/office/officeart/2005/8/layout/venn1"/>
    <dgm:cxn modelId="{71C0D381-80A7-4BE0-8CCE-340891C0792B}" type="presParOf" srcId="{95052873-6CF5-40C5-8502-993DF888144B}" destId="{2A8B7872-8B70-4CCA-BF97-4DAE0507FA8D}" srcOrd="0" destOrd="0" presId="urn:microsoft.com/office/officeart/2005/8/layout/venn1"/>
    <dgm:cxn modelId="{14304FA9-04F9-4EC6-B7AB-E1A2D4EFF152}" type="presParOf" srcId="{95052873-6CF5-40C5-8502-993DF888144B}" destId="{81D1984D-544D-478A-B157-2A237BA8DABD}" srcOrd="1" destOrd="0" presId="urn:microsoft.com/office/officeart/2005/8/layout/venn1"/>
    <dgm:cxn modelId="{721D5A83-B6DC-48B3-8A14-D48A3D75B728}" type="presParOf" srcId="{95052873-6CF5-40C5-8502-993DF888144B}" destId="{4B72AC6F-6011-473E-B544-803561987900}" srcOrd="2" destOrd="0" presId="urn:microsoft.com/office/officeart/2005/8/layout/venn1"/>
    <dgm:cxn modelId="{CA63C5F5-83BD-41E7-B660-5B2264E4EA0E}" type="presParOf" srcId="{95052873-6CF5-40C5-8502-993DF888144B}" destId="{5947BDF1-BBA1-4B2B-B627-0ACF86564FBD}" srcOrd="3" destOrd="0" presId="urn:microsoft.com/office/officeart/2005/8/layout/venn1"/>
    <dgm:cxn modelId="{AF708A2D-83CE-4716-9C84-0B991A5AFBAC}" type="presParOf" srcId="{95052873-6CF5-40C5-8502-993DF888144B}" destId="{177E7F67-1437-4566-A97B-8C359143D005}" srcOrd="4" destOrd="0" presId="urn:microsoft.com/office/officeart/2005/8/layout/venn1"/>
    <dgm:cxn modelId="{26322B3A-129D-4BEE-B066-66DE43FA27E2}" type="presParOf" srcId="{95052873-6CF5-40C5-8502-993DF888144B}" destId="{65DF4E14-A544-4CE8-9E84-BA9F80627174}" srcOrd="5" destOrd="0" presId="urn:microsoft.com/office/officeart/2005/8/layout/venn1"/>
    <dgm:cxn modelId="{0DA51EDC-1BCA-4249-ABD3-01BAC5C2F61D}" type="presParOf" srcId="{95052873-6CF5-40C5-8502-993DF888144B}" destId="{7644398C-7931-43B8-A60A-4CE771CA61F0}" srcOrd="6" destOrd="0" presId="urn:microsoft.com/office/officeart/2005/8/layout/venn1"/>
    <dgm:cxn modelId="{48CDFD55-2060-4951-8AA2-79330BF1B7E0}" type="presParOf" srcId="{95052873-6CF5-40C5-8502-993DF888144B}" destId="{D4620E65-14D7-426F-B0BA-C8B733CA2563}" srcOrd="7" destOrd="0" presId="urn:microsoft.com/office/officeart/2005/8/layout/venn1"/>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9B3E786-2958-4CCA-9682-354494FA1D6E}" type="doc">
      <dgm:prSet loTypeId="urn:microsoft.com/office/officeart/2005/8/layout/hProcess4" loCatId="process" qsTypeId="urn:microsoft.com/office/officeart/2005/8/quickstyle/simple1" qsCatId="simple" csTypeId="urn:microsoft.com/office/officeart/2005/8/colors/accent2_1" csCatId="accent2" phldr="1"/>
      <dgm:spPr/>
      <dgm:t>
        <a:bodyPr/>
        <a:lstStyle/>
        <a:p>
          <a:endParaRPr lang="fi-FI"/>
        </a:p>
      </dgm:t>
    </dgm:pt>
    <dgm:pt modelId="{3F23B470-366C-4786-8A64-E1BCE31FC482}">
      <dgm:prSet/>
      <dgm:spPr/>
      <dgm:t>
        <a:bodyPr/>
        <a:lstStyle/>
        <a:p>
          <a:r>
            <a:rPr lang="fi-FI" dirty="0"/>
            <a:t>Soveltuuko etähoiva asiakkaalle?</a:t>
          </a:r>
        </a:p>
      </dgm:t>
    </dgm:pt>
    <dgm:pt modelId="{70FD3246-4DC4-4A21-8F22-CFFC6F48B305}" type="parTrans" cxnId="{EEF42527-72FF-4E61-B871-B8F117169AB6}">
      <dgm:prSet/>
      <dgm:spPr/>
      <dgm:t>
        <a:bodyPr/>
        <a:lstStyle/>
        <a:p>
          <a:endParaRPr lang="fi-FI"/>
        </a:p>
      </dgm:t>
    </dgm:pt>
    <dgm:pt modelId="{9C6CB206-944B-4A05-B4FE-5E1F7D381DD5}" type="sibTrans" cxnId="{EEF42527-72FF-4E61-B871-B8F117169AB6}">
      <dgm:prSet/>
      <dgm:spPr/>
      <dgm:t>
        <a:bodyPr/>
        <a:lstStyle/>
        <a:p>
          <a:endParaRPr lang="fi-FI"/>
        </a:p>
      </dgm:t>
    </dgm:pt>
    <dgm:pt modelId="{8C6A83D4-BD68-4A59-9B96-EA203020D219}">
      <dgm:prSet/>
      <dgm:spPr/>
      <dgm:t>
        <a:bodyPr/>
        <a:lstStyle/>
        <a:p>
          <a:pPr>
            <a:buNone/>
          </a:pPr>
          <a:r>
            <a:rPr lang="fi-FI" dirty="0"/>
            <a:t>Onko kuvapuhelimelle tarvetta?</a:t>
          </a:r>
        </a:p>
      </dgm:t>
    </dgm:pt>
    <dgm:pt modelId="{BFB6CEB5-1C74-4A14-B49D-69B2882E62A5}" type="parTrans" cxnId="{35AFE049-E2FF-46F2-B2EF-DE58FBF7FEFB}">
      <dgm:prSet/>
      <dgm:spPr/>
      <dgm:t>
        <a:bodyPr/>
        <a:lstStyle/>
        <a:p>
          <a:endParaRPr lang="fi-FI"/>
        </a:p>
      </dgm:t>
    </dgm:pt>
    <dgm:pt modelId="{BA9B0CA4-38FE-40F5-8BB2-31C54C9F1451}" type="sibTrans" cxnId="{35AFE049-E2FF-46F2-B2EF-DE58FBF7FEFB}">
      <dgm:prSet/>
      <dgm:spPr/>
      <dgm:t>
        <a:bodyPr/>
        <a:lstStyle/>
        <a:p>
          <a:endParaRPr lang="fi-FI"/>
        </a:p>
      </dgm:t>
    </dgm:pt>
    <dgm:pt modelId="{5821B7FC-F9EA-445D-9315-6E1175928FA7}">
      <dgm:prSet/>
      <dgm:spPr/>
      <dgm:t>
        <a:bodyPr/>
        <a:lstStyle/>
        <a:p>
          <a:r>
            <a:rPr lang="fi-FI" dirty="0"/>
            <a:t>Sovitaan etähoivan aloitus</a:t>
          </a:r>
        </a:p>
      </dgm:t>
    </dgm:pt>
    <dgm:pt modelId="{92B9E1E1-4D00-4EFA-8E3D-724D04C8132B}" type="parTrans" cxnId="{FF0EC881-D20D-4B69-BF53-6E28ADF4E26D}">
      <dgm:prSet/>
      <dgm:spPr/>
      <dgm:t>
        <a:bodyPr/>
        <a:lstStyle/>
        <a:p>
          <a:endParaRPr lang="fi-FI"/>
        </a:p>
      </dgm:t>
    </dgm:pt>
    <dgm:pt modelId="{52B1BA18-E5D4-4D8D-9046-A92EF985FEAA}" type="sibTrans" cxnId="{FF0EC881-D20D-4B69-BF53-6E28ADF4E26D}">
      <dgm:prSet/>
      <dgm:spPr/>
      <dgm:t>
        <a:bodyPr/>
        <a:lstStyle/>
        <a:p>
          <a:endParaRPr lang="fi-FI"/>
        </a:p>
      </dgm:t>
    </dgm:pt>
    <dgm:pt modelId="{8112DFE3-DC61-4EE1-BFFB-FA7D53FB50A6}">
      <dgm:prSet/>
      <dgm:spPr/>
      <dgm:t>
        <a:bodyPr/>
        <a:lstStyle/>
        <a:p>
          <a:pPr>
            <a:buNone/>
          </a:pPr>
          <a:r>
            <a:rPr lang="fi-FI" dirty="0"/>
            <a:t>Keskustelu asiakkaan ja läheisen kanssa. Tietoa etähoivasta ja kuvapuhelimesta.</a:t>
          </a:r>
        </a:p>
      </dgm:t>
    </dgm:pt>
    <dgm:pt modelId="{EE330707-A940-4711-BEA9-E1C0A4D368FA}" type="parTrans" cxnId="{9605173D-61D7-4E40-B63A-BB5F0BBE6CF7}">
      <dgm:prSet/>
      <dgm:spPr/>
      <dgm:t>
        <a:bodyPr/>
        <a:lstStyle/>
        <a:p>
          <a:endParaRPr lang="fi-FI"/>
        </a:p>
      </dgm:t>
    </dgm:pt>
    <dgm:pt modelId="{5C57B6E9-B27E-41DF-AC12-29639DCFD109}" type="sibTrans" cxnId="{9605173D-61D7-4E40-B63A-BB5F0BBE6CF7}">
      <dgm:prSet/>
      <dgm:spPr/>
      <dgm:t>
        <a:bodyPr/>
        <a:lstStyle/>
        <a:p>
          <a:endParaRPr lang="fi-FI"/>
        </a:p>
      </dgm:t>
    </dgm:pt>
    <dgm:pt modelId="{7DC597C1-77C5-4147-B57C-CEE580607FC0}">
      <dgm:prSet/>
      <dgm:spPr/>
      <dgm:t>
        <a:bodyPr/>
        <a:lstStyle/>
        <a:p>
          <a:r>
            <a:rPr lang="fi-FI" dirty="0"/>
            <a:t>Soveltuuko kuvapuhelin asiakkaan kotiin?</a:t>
          </a:r>
        </a:p>
      </dgm:t>
    </dgm:pt>
    <dgm:pt modelId="{DA08E6EF-168F-4913-BE20-BD4AE757881C}" type="parTrans" cxnId="{B2B15665-4455-47DC-9107-4D55F368D1EA}">
      <dgm:prSet/>
      <dgm:spPr/>
      <dgm:t>
        <a:bodyPr/>
        <a:lstStyle/>
        <a:p>
          <a:endParaRPr lang="fi-FI"/>
        </a:p>
      </dgm:t>
    </dgm:pt>
    <dgm:pt modelId="{5B958984-70D5-46C7-A281-441F693EA61F}" type="sibTrans" cxnId="{B2B15665-4455-47DC-9107-4D55F368D1EA}">
      <dgm:prSet/>
      <dgm:spPr/>
      <dgm:t>
        <a:bodyPr/>
        <a:lstStyle/>
        <a:p>
          <a:endParaRPr lang="fi-FI"/>
        </a:p>
      </dgm:t>
    </dgm:pt>
    <dgm:pt modelId="{D4B5C852-23BB-4053-B0DF-1EF8C2890289}">
      <dgm:prSet/>
      <dgm:spPr/>
      <dgm:t>
        <a:bodyPr/>
        <a:lstStyle/>
        <a:p>
          <a:pPr>
            <a:buNone/>
          </a:pPr>
          <a:r>
            <a:rPr lang="fi-FI" dirty="0"/>
            <a:t>Toimiiko internetyhteys asiakkaan kotona?</a:t>
          </a:r>
        </a:p>
      </dgm:t>
    </dgm:pt>
    <dgm:pt modelId="{4B0BB4A4-BCED-4CF5-9121-B5E406BE0C84}" type="parTrans" cxnId="{72D36947-654C-4F36-884F-9593DFBB540D}">
      <dgm:prSet/>
      <dgm:spPr/>
      <dgm:t>
        <a:bodyPr/>
        <a:lstStyle/>
        <a:p>
          <a:endParaRPr lang="fi-FI"/>
        </a:p>
      </dgm:t>
    </dgm:pt>
    <dgm:pt modelId="{FACC1CFF-3585-4EFF-B5C4-2994473427FA}" type="sibTrans" cxnId="{72D36947-654C-4F36-884F-9593DFBB540D}">
      <dgm:prSet/>
      <dgm:spPr/>
      <dgm:t>
        <a:bodyPr/>
        <a:lstStyle/>
        <a:p>
          <a:endParaRPr lang="fi-FI"/>
        </a:p>
      </dgm:t>
    </dgm:pt>
    <dgm:pt modelId="{95F47E6B-1D23-4248-B6F6-2D5CB81BB197}">
      <dgm:prSet/>
      <dgm:spPr/>
      <dgm:t>
        <a:bodyPr/>
        <a:lstStyle/>
        <a:p>
          <a:r>
            <a:rPr lang="fi-FI" dirty="0"/>
            <a:t>Miten kuvapuhelimen käytön harjoittelu sujuu?</a:t>
          </a:r>
        </a:p>
      </dgm:t>
    </dgm:pt>
    <dgm:pt modelId="{3FC51344-A72E-4AFB-A973-F0065529B3B0}" type="parTrans" cxnId="{01D3024C-D0B8-4582-9BA1-9F39E397A2E8}">
      <dgm:prSet/>
      <dgm:spPr/>
      <dgm:t>
        <a:bodyPr/>
        <a:lstStyle/>
        <a:p>
          <a:endParaRPr lang="fi-FI"/>
        </a:p>
      </dgm:t>
    </dgm:pt>
    <dgm:pt modelId="{043B9DFA-0F7B-41ED-9C0E-B7D158526053}" type="sibTrans" cxnId="{01D3024C-D0B8-4582-9BA1-9F39E397A2E8}">
      <dgm:prSet/>
      <dgm:spPr/>
      <dgm:t>
        <a:bodyPr/>
        <a:lstStyle/>
        <a:p>
          <a:endParaRPr lang="fi-FI"/>
        </a:p>
      </dgm:t>
    </dgm:pt>
    <dgm:pt modelId="{E76E1590-EEE2-464C-8464-19DBEE6C2602}">
      <dgm:prSet/>
      <dgm:spPr/>
      <dgm:t>
        <a:bodyPr/>
        <a:lstStyle/>
        <a:p>
          <a:pPr>
            <a:buNone/>
          </a:pPr>
          <a:r>
            <a:rPr lang="fi-FI" dirty="0"/>
            <a:t>Soveltuuko kuvapuhelin etähoiva asiakkaalle?</a:t>
          </a:r>
        </a:p>
      </dgm:t>
    </dgm:pt>
    <dgm:pt modelId="{06849A95-8EC7-4DBF-8BC9-5B9F70E72F71}" type="parTrans" cxnId="{4B651DA3-F598-4E72-89FE-690EB3D41871}">
      <dgm:prSet/>
      <dgm:spPr/>
      <dgm:t>
        <a:bodyPr/>
        <a:lstStyle/>
        <a:p>
          <a:endParaRPr lang="fi-FI"/>
        </a:p>
      </dgm:t>
    </dgm:pt>
    <dgm:pt modelId="{EB30FD5A-C859-46E3-942F-CEA0565A17EA}" type="sibTrans" cxnId="{4B651DA3-F598-4E72-89FE-690EB3D41871}">
      <dgm:prSet/>
      <dgm:spPr/>
      <dgm:t>
        <a:bodyPr/>
        <a:lstStyle/>
        <a:p>
          <a:endParaRPr lang="fi-FI"/>
        </a:p>
      </dgm:t>
    </dgm:pt>
    <dgm:pt modelId="{76DBFCA0-C915-46EF-9C15-95B8D0FD23CF}">
      <dgm:prSet/>
      <dgm:spPr/>
      <dgm:t>
        <a:bodyPr/>
        <a:lstStyle/>
        <a:p>
          <a:r>
            <a:rPr lang="fi-FI" dirty="0"/>
            <a:t>Miten kuvapuhelimen käyttö sujuu?</a:t>
          </a:r>
        </a:p>
      </dgm:t>
    </dgm:pt>
    <dgm:pt modelId="{E39EF195-E429-466C-A57D-87C4864A41F3}" type="parTrans" cxnId="{F8BFD7C1-8B79-4F18-9E01-29B87C020BBF}">
      <dgm:prSet/>
      <dgm:spPr/>
      <dgm:t>
        <a:bodyPr/>
        <a:lstStyle/>
        <a:p>
          <a:endParaRPr lang="fi-FI"/>
        </a:p>
      </dgm:t>
    </dgm:pt>
    <dgm:pt modelId="{EE17D87F-5BE5-4A13-932C-82BB79A9291F}" type="sibTrans" cxnId="{F8BFD7C1-8B79-4F18-9E01-29B87C020BBF}">
      <dgm:prSet/>
      <dgm:spPr/>
      <dgm:t>
        <a:bodyPr/>
        <a:lstStyle/>
        <a:p>
          <a:endParaRPr lang="fi-FI"/>
        </a:p>
      </dgm:t>
    </dgm:pt>
    <dgm:pt modelId="{BD44AB81-7E67-4682-82E3-DF18E3E5C883}">
      <dgm:prSet/>
      <dgm:spPr/>
      <dgm:t>
        <a:bodyPr/>
        <a:lstStyle/>
        <a:p>
          <a:pPr>
            <a:buNone/>
          </a:pPr>
          <a:r>
            <a:rPr lang="fi-FI" dirty="0"/>
            <a:t>Onko etähoiva kuvapuhelin soveltuva tuki asiakkaalle osana kotihoitoa?</a:t>
          </a:r>
        </a:p>
      </dgm:t>
    </dgm:pt>
    <dgm:pt modelId="{ED99F706-051B-4D92-AC08-240EF8FFE55B}" type="parTrans" cxnId="{BB8D76D5-6D0D-4E68-9E0F-630FF91BFDB5}">
      <dgm:prSet/>
      <dgm:spPr/>
      <dgm:t>
        <a:bodyPr/>
        <a:lstStyle/>
        <a:p>
          <a:endParaRPr lang="fi-FI"/>
        </a:p>
      </dgm:t>
    </dgm:pt>
    <dgm:pt modelId="{D462D1F9-F908-4D40-9084-212B7838D9E6}" type="sibTrans" cxnId="{BB8D76D5-6D0D-4E68-9E0F-630FF91BFDB5}">
      <dgm:prSet/>
      <dgm:spPr/>
      <dgm:t>
        <a:bodyPr/>
        <a:lstStyle/>
        <a:p>
          <a:endParaRPr lang="fi-FI"/>
        </a:p>
      </dgm:t>
    </dgm:pt>
    <dgm:pt modelId="{9A5EAEA3-F781-4C5F-8696-ECA4B78AB747}">
      <dgm:prSet/>
      <dgm:spPr/>
      <dgm:t>
        <a:bodyPr/>
        <a:lstStyle/>
        <a:p>
          <a:r>
            <a:rPr lang="fi-FI" dirty="0"/>
            <a:t>Kuvapuhelin etähoivan lopetus</a:t>
          </a:r>
        </a:p>
      </dgm:t>
    </dgm:pt>
    <dgm:pt modelId="{1A236E4E-F992-4807-BF79-9630EF4C7CAC}" type="parTrans" cxnId="{FBA67261-2C13-4C31-BCAB-5CCC891D99F6}">
      <dgm:prSet/>
      <dgm:spPr/>
      <dgm:t>
        <a:bodyPr/>
        <a:lstStyle/>
        <a:p>
          <a:endParaRPr lang="fi-FI"/>
        </a:p>
      </dgm:t>
    </dgm:pt>
    <dgm:pt modelId="{52F1908D-1540-40F8-BDD0-BF00EA8D492E}" type="sibTrans" cxnId="{FBA67261-2C13-4C31-BCAB-5CCC891D99F6}">
      <dgm:prSet/>
      <dgm:spPr/>
      <dgm:t>
        <a:bodyPr/>
        <a:lstStyle/>
        <a:p>
          <a:endParaRPr lang="fi-FI"/>
        </a:p>
      </dgm:t>
    </dgm:pt>
    <dgm:pt modelId="{10B6F502-37F1-4AEE-AE8E-98240A5161FE}">
      <dgm:prSet/>
      <dgm:spPr/>
      <dgm:t>
        <a:bodyPr/>
        <a:lstStyle/>
        <a:p>
          <a:pPr>
            <a:buNone/>
          </a:pPr>
          <a:r>
            <a:rPr lang="fi-FI" dirty="0"/>
            <a:t>Etähoiva kuvapuhelimen avulla ei voida vastata kotihoidon asiakkaan palvelutarpeeseen.</a:t>
          </a:r>
        </a:p>
      </dgm:t>
    </dgm:pt>
    <dgm:pt modelId="{A0877E33-F22C-47DA-8670-76DAB18BB74C}" type="parTrans" cxnId="{AE4D0929-4D24-4D57-9BC5-589315DC41BF}">
      <dgm:prSet/>
      <dgm:spPr/>
      <dgm:t>
        <a:bodyPr/>
        <a:lstStyle/>
        <a:p>
          <a:endParaRPr lang="fi-FI"/>
        </a:p>
      </dgm:t>
    </dgm:pt>
    <dgm:pt modelId="{688D7219-3AAE-4A2E-9E91-74E139A37864}" type="sibTrans" cxnId="{AE4D0929-4D24-4D57-9BC5-589315DC41BF}">
      <dgm:prSet/>
      <dgm:spPr/>
      <dgm:t>
        <a:bodyPr/>
        <a:lstStyle/>
        <a:p>
          <a:endParaRPr lang="fi-FI"/>
        </a:p>
      </dgm:t>
    </dgm:pt>
    <dgm:pt modelId="{7A5E9F39-72F9-4E00-A241-4F6DB6C0BF60}">
      <dgm:prSet/>
      <dgm:spPr/>
      <dgm:t>
        <a:bodyPr/>
        <a:lstStyle/>
        <a:p>
          <a:endParaRPr lang="fi-FI" dirty="0"/>
        </a:p>
      </dgm:t>
    </dgm:pt>
    <dgm:pt modelId="{04EA204B-9A44-41DF-B9E2-15CB81E62F21}" type="parTrans" cxnId="{C388E0EA-616E-4D77-A445-BAEACB7EF120}">
      <dgm:prSet/>
      <dgm:spPr/>
      <dgm:t>
        <a:bodyPr/>
        <a:lstStyle/>
        <a:p>
          <a:endParaRPr lang="fi-FI"/>
        </a:p>
      </dgm:t>
    </dgm:pt>
    <dgm:pt modelId="{FCF45B3F-1BC0-4109-912A-AADCC938210B}" type="sibTrans" cxnId="{C388E0EA-616E-4D77-A445-BAEACB7EF120}">
      <dgm:prSet/>
      <dgm:spPr/>
      <dgm:t>
        <a:bodyPr/>
        <a:lstStyle/>
        <a:p>
          <a:endParaRPr lang="fi-FI"/>
        </a:p>
      </dgm:t>
    </dgm:pt>
    <dgm:pt modelId="{829313CA-0148-482E-9208-930084FE2E4F}">
      <dgm:prSet/>
      <dgm:spPr/>
      <dgm:t>
        <a:bodyPr/>
        <a:lstStyle/>
        <a:p>
          <a:pPr>
            <a:buNone/>
          </a:pPr>
          <a:endParaRPr lang="fi-FI" dirty="0"/>
        </a:p>
      </dgm:t>
    </dgm:pt>
    <dgm:pt modelId="{0B8DAE0C-3B33-4554-B270-960B76DD4008}" type="parTrans" cxnId="{DA5EDD1B-C98E-494B-B782-C3D8131E3A46}">
      <dgm:prSet/>
      <dgm:spPr/>
      <dgm:t>
        <a:bodyPr/>
        <a:lstStyle/>
        <a:p>
          <a:endParaRPr lang="fi-FI"/>
        </a:p>
      </dgm:t>
    </dgm:pt>
    <dgm:pt modelId="{33E5297C-F902-42C3-A76F-8E1F21E06089}" type="sibTrans" cxnId="{DA5EDD1B-C98E-494B-B782-C3D8131E3A46}">
      <dgm:prSet/>
      <dgm:spPr/>
      <dgm:t>
        <a:bodyPr/>
        <a:lstStyle/>
        <a:p>
          <a:endParaRPr lang="fi-FI"/>
        </a:p>
      </dgm:t>
    </dgm:pt>
    <dgm:pt modelId="{F7C18821-1C88-4339-B1FD-71FF089E01F3}" type="pres">
      <dgm:prSet presAssocID="{99B3E786-2958-4CCA-9682-354494FA1D6E}" presName="Name0" presStyleCnt="0">
        <dgm:presLayoutVars>
          <dgm:dir/>
          <dgm:animLvl val="lvl"/>
          <dgm:resizeHandles val="exact"/>
        </dgm:presLayoutVars>
      </dgm:prSet>
      <dgm:spPr/>
    </dgm:pt>
    <dgm:pt modelId="{704AF688-5323-456E-AD3F-FC8202167727}" type="pres">
      <dgm:prSet presAssocID="{99B3E786-2958-4CCA-9682-354494FA1D6E}" presName="tSp" presStyleCnt="0"/>
      <dgm:spPr/>
    </dgm:pt>
    <dgm:pt modelId="{2940B7D3-11E0-4005-A046-2CA4D24A845F}" type="pres">
      <dgm:prSet presAssocID="{99B3E786-2958-4CCA-9682-354494FA1D6E}" presName="bSp" presStyleCnt="0"/>
      <dgm:spPr/>
    </dgm:pt>
    <dgm:pt modelId="{46BCF578-78A6-42CB-A8C0-247489C3BC14}" type="pres">
      <dgm:prSet presAssocID="{99B3E786-2958-4CCA-9682-354494FA1D6E}" presName="process" presStyleCnt="0"/>
      <dgm:spPr/>
    </dgm:pt>
    <dgm:pt modelId="{262FBB5D-D375-4B4C-B983-82709A1E7584}" type="pres">
      <dgm:prSet presAssocID="{3F23B470-366C-4786-8A64-E1BCE31FC482}" presName="composite1" presStyleCnt="0"/>
      <dgm:spPr/>
    </dgm:pt>
    <dgm:pt modelId="{051192ED-4F6E-456D-B244-137CE491558E}" type="pres">
      <dgm:prSet presAssocID="{3F23B470-366C-4786-8A64-E1BCE31FC482}" presName="dummyNode1" presStyleLbl="node1" presStyleIdx="0" presStyleCnt="6"/>
      <dgm:spPr/>
    </dgm:pt>
    <dgm:pt modelId="{1BABBB01-3B44-473F-A425-7DC2A6A2C78B}" type="pres">
      <dgm:prSet presAssocID="{3F23B470-366C-4786-8A64-E1BCE31FC482}" presName="childNode1" presStyleLbl="bgAcc1" presStyleIdx="0" presStyleCnt="6">
        <dgm:presLayoutVars>
          <dgm:bulletEnabled val="1"/>
        </dgm:presLayoutVars>
      </dgm:prSet>
      <dgm:spPr/>
    </dgm:pt>
    <dgm:pt modelId="{0709F322-68F8-4DF8-A885-4BF66D4E9224}" type="pres">
      <dgm:prSet presAssocID="{3F23B470-366C-4786-8A64-E1BCE31FC482}" presName="childNode1tx" presStyleLbl="bgAcc1" presStyleIdx="0" presStyleCnt="6">
        <dgm:presLayoutVars>
          <dgm:bulletEnabled val="1"/>
        </dgm:presLayoutVars>
      </dgm:prSet>
      <dgm:spPr/>
    </dgm:pt>
    <dgm:pt modelId="{70AF5F35-018B-47DD-8BF7-D12D53A42493}" type="pres">
      <dgm:prSet presAssocID="{3F23B470-366C-4786-8A64-E1BCE31FC482}" presName="parentNode1" presStyleLbl="node1" presStyleIdx="0" presStyleCnt="6">
        <dgm:presLayoutVars>
          <dgm:chMax val="1"/>
          <dgm:bulletEnabled val="1"/>
        </dgm:presLayoutVars>
      </dgm:prSet>
      <dgm:spPr/>
    </dgm:pt>
    <dgm:pt modelId="{6D004B3C-3F98-4D02-9D26-43A084EA040F}" type="pres">
      <dgm:prSet presAssocID="{3F23B470-366C-4786-8A64-E1BCE31FC482}" presName="connSite1" presStyleCnt="0"/>
      <dgm:spPr/>
    </dgm:pt>
    <dgm:pt modelId="{329DB414-D94D-4C23-876F-DD7A23C7B8BD}" type="pres">
      <dgm:prSet presAssocID="{9C6CB206-944B-4A05-B4FE-5E1F7D381DD5}" presName="Name9" presStyleLbl="sibTrans2D1" presStyleIdx="0" presStyleCnt="5"/>
      <dgm:spPr/>
    </dgm:pt>
    <dgm:pt modelId="{A62910AF-76D0-4A4D-BFF6-654B44872845}" type="pres">
      <dgm:prSet presAssocID="{5821B7FC-F9EA-445D-9315-6E1175928FA7}" presName="composite2" presStyleCnt="0"/>
      <dgm:spPr/>
    </dgm:pt>
    <dgm:pt modelId="{EEC5AC03-7F79-4609-BAF8-789A85CE6C22}" type="pres">
      <dgm:prSet presAssocID="{5821B7FC-F9EA-445D-9315-6E1175928FA7}" presName="dummyNode2" presStyleLbl="node1" presStyleIdx="0" presStyleCnt="6"/>
      <dgm:spPr/>
    </dgm:pt>
    <dgm:pt modelId="{AB9D7438-BEFE-4995-984A-A38F22C04A96}" type="pres">
      <dgm:prSet presAssocID="{5821B7FC-F9EA-445D-9315-6E1175928FA7}" presName="childNode2" presStyleLbl="bgAcc1" presStyleIdx="1" presStyleCnt="6" custLinFactNeighborX="-1549" custLinFactNeighborY="1283">
        <dgm:presLayoutVars>
          <dgm:bulletEnabled val="1"/>
        </dgm:presLayoutVars>
      </dgm:prSet>
      <dgm:spPr/>
    </dgm:pt>
    <dgm:pt modelId="{C1994CF4-14BE-479A-8D2C-E79FF9871DFE}" type="pres">
      <dgm:prSet presAssocID="{5821B7FC-F9EA-445D-9315-6E1175928FA7}" presName="childNode2tx" presStyleLbl="bgAcc1" presStyleIdx="1" presStyleCnt="6">
        <dgm:presLayoutVars>
          <dgm:bulletEnabled val="1"/>
        </dgm:presLayoutVars>
      </dgm:prSet>
      <dgm:spPr/>
    </dgm:pt>
    <dgm:pt modelId="{C311F057-5F10-4EE9-B57C-052AF3A8ACBE}" type="pres">
      <dgm:prSet presAssocID="{5821B7FC-F9EA-445D-9315-6E1175928FA7}" presName="parentNode2" presStyleLbl="node1" presStyleIdx="1" presStyleCnt="6">
        <dgm:presLayoutVars>
          <dgm:chMax val="0"/>
          <dgm:bulletEnabled val="1"/>
        </dgm:presLayoutVars>
      </dgm:prSet>
      <dgm:spPr/>
    </dgm:pt>
    <dgm:pt modelId="{5DD76A3B-09E1-4031-89B7-B84B594965F2}" type="pres">
      <dgm:prSet presAssocID="{5821B7FC-F9EA-445D-9315-6E1175928FA7}" presName="connSite2" presStyleCnt="0"/>
      <dgm:spPr/>
    </dgm:pt>
    <dgm:pt modelId="{81B98E45-DF12-4B02-A17D-B47E90B2604C}" type="pres">
      <dgm:prSet presAssocID="{52B1BA18-E5D4-4D8D-9046-A92EF985FEAA}" presName="Name18" presStyleLbl="sibTrans2D1" presStyleIdx="1" presStyleCnt="5"/>
      <dgm:spPr/>
    </dgm:pt>
    <dgm:pt modelId="{48C3282B-0358-42BD-B76A-F5D4B1A35A22}" type="pres">
      <dgm:prSet presAssocID="{7DC597C1-77C5-4147-B57C-CEE580607FC0}" presName="composite1" presStyleCnt="0"/>
      <dgm:spPr/>
    </dgm:pt>
    <dgm:pt modelId="{FDE75CB4-3EE0-43BE-A64E-C08D3AB224DD}" type="pres">
      <dgm:prSet presAssocID="{7DC597C1-77C5-4147-B57C-CEE580607FC0}" presName="dummyNode1" presStyleLbl="node1" presStyleIdx="1" presStyleCnt="6"/>
      <dgm:spPr/>
    </dgm:pt>
    <dgm:pt modelId="{65ED3308-7F68-4362-8C7E-5B219EB547C8}" type="pres">
      <dgm:prSet presAssocID="{7DC597C1-77C5-4147-B57C-CEE580607FC0}" presName="childNode1" presStyleLbl="bgAcc1" presStyleIdx="2" presStyleCnt="6">
        <dgm:presLayoutVars>
          <dgm:bulletEnabled val="1"/>
        </dgm:presLayoutVars>
      </dgm:prSet>
      <dgm:spPr/>
    </dgm:pt>
    <dgm:pt modelId="{34124C01-4ED0-43DF-81DF-11AD488A65F4}" type="pres">
      <dgm:prSet presAssocID="{7DC597C1-77C5-4147-B57C-CEE580607FC0}" presName="childNode1tx" presStyleLbl="bgAcc1" presStyleIdx="2" presStyleCnt="6">
        <dgm:presLayoutVars>
          <dgm:bulletEnabled val="1"/>
        </dgm:presLayoutVars>
      </dgm:prSet>
      <dgm:spPr/>
    </dgm:pt>
    <dgm:pt modelId="{D93402E7-03FE-40C4-A544-8D4C96C0F651}" type="pres">
      <dgm:prSet presAssocID="{7DC597C1-77C5-4147-B57C-CEE580607FC0}" presName="parentNode1" presStyleLbl="node1" presStyleIdx="2" presStyleCnt="6">
        <dgm:presLayoutVars>
          <dgm:chMax val="1"/>
          <dgm:bulletEnabled val="1"/>
        </dgm:presLayoutVars>
      </dgm:prSet>
      <dgm:spPr/>
    </dgm:pt>
    <dgm:pt modelId="{0E4B4B7A-F314-4A94-8131-8A21529A0BB1}" type="pres">
      <dgm:prSet presAssocID="{7DC597C1-77C5-4147-B57C-CEE580607FC0}" presName="connSite1" presStyleCnt="0"/>
      <dgm:spPr/>
    </dgm:pt>
    <dgm:pt modelId="{856CCF93-5C55-4802-9343-3D7E6D6713AC}" type="pres">
      <dgm:prSet presAssocID="{5B958984-70D5-46C7-A281-441F693EA61F}" presName="Name9" presStyleLbl="sibTrans2D1" presStyleIdx="2" presStyleCnt="5"/>
      <dgm:spPr/>
    </dgm:pt>
    <dgm:pt modelId="{8E2848B6-7227-43F2-84F7-F724D78466D8}" type="pres">
      <dgm:prSet presAssocID="{95F47E6B-1D23-4248-B6F6-2D5CB81BB197}" presName="composite2" presStyleCnt="0"/>
      <dgm:spPr/>
    </dgm:pt>
    <dgm:pt modelId="{03C5819A-9E07-42F9-B28A-A60E3871E362}" type="pres">
      <dgm:prSet presAssocID="{95F47E6B-1D23-4248-B6F6-2D5CB81BB197}" presName="dummyNode2" presStyleLbl="node1" presStyleIdx="2" presStyleCnt="6"/>
      <dgm:spPr/>
    </dgm:pt>
    <dgm:pt modelId="{D1427D2A-7585-4174-8684-3F0F35577A4C}" type="pres">
      <dgm:prSet presAssocID="{95F47E6B-1D23-4248-B6F6-2D5CB81BB197}" presName="childNode2" presStyleLbl="bgAcc1" presStyleIdx="3" presStyleCnt="6">
        <dgm:presLayoutVars>
          <dgm:bulletEnabled val="1"/>
        </dgm:presLayoutVars>
      </dgm:prSet>
      <dgm:spPr/>
    </dgm:pt>
    <dgm:pt modelId="{0D24592D-7AAF-4E7E-A3E5-F31DE0D28E83}" type="pres">
      <dgm:prSet presAssocID="{95F47E6B-1D23-4248-B6F6-2D5CB81BB197}" presName="childNode2tx" presStyleLbl="bgAcc1" presStyleIdx="3" presStyleCnt="6">
        <dgm:presLayoutVars>
          <dgm:bulletEnabled val="1"/>
        </dgm:presLayoutVars>
      </dgm:prSet>
      <dgm:spPr/>
    </dgm:pt>
    <dgm:pt modelId="{E543E5BA-2B72-445E-B2D5-98FEFB4C5C8E}" type="pres">
      <dgm:prSet presAssocID="{95F47E6B-1D23-4248-B6F6-2D5CB81BB197}" presName="parentNode2" presStyleLbl="node1" presStyleIdx="3" presStyleCnt="6">
        <dgm:presLayoutVars>
          <dgm:chMax val="0"/>
          <dgm:bulletEnabled val="1"/>
        </dgm:presLayoutVars>
      </dgm:prSet>
      <dgm:spPr/>
    </dgm:pt>
    <dgm:pt modelId="{71198E21-F89F-4602-AA71-3EA89D1264DA}" type="pres">
      <dgm:prSet presAssocID="{95F47E6B-1D23-4248-B6F6-2D5CB81BB197}" presName="connSite2" presStyleCnt="0"/>
      <dgm:spPr/>
    </dgm:pt>
    <dgm:pt modelId="{1A71E485-F2CB-47D3-A28E-D97676C85A33}" type="pres">
      <dgm:prSet presAssocID="{043B9DFA-0F7B-41ED-9C0E-B7D158526053}" presName="Name18" presStyleLbl="sibTrans2D1" presStyleIdx="3" presStyleCnt="5"/>
      <dgm:spPr/>
    </dgm:pt>
    <dgm:pt modelId="{92879DB2-FFC3-4C7D-AE01-B654A9C2A005}" type="pres">
      <dgm:prSet presAssocID="{76DBFCA0-C915-46EF-9C15-95B8D0FD23CF}" presName="composite1" presStyleCnt="0"/>
      <dgm:spPr/>
    </dgm:pt>
    <dgm:pt modelId="{D6F84CCF-8A7F-4412-847C-B5922155A73C}" type="pres">
      <dgm:prSet presAssocID="{76DBFCA0-C915-46EF-9C15-95B8D0FD23CF}" presName="dummyNode1" presStyleLbl="node1" presStyleIdx="3" presStyleCnt="6"/>
      <dgm:spPr/>
    </dgm:pt>
    <dgm:pt modelId="{0C1F2AF8-4E8B-446C-92AC-B4A17935F94D}" type="pres">
      <dgm:prSet presAssocID="{76DBFCA0-C915-46EF-9C15-95B8D0FD23CF}" presName="childNode1" presStyleLbl="bgAcc1" presStyleIdx="4" presStyleCnt="6">
        <dgm:presLayoutVars>
          <dgm:bulletEnabled val="1"/>
        </dgm:presLayoutVars>
      </dgm:prSet>
      <dgm:spPr/>
    </dgm:pt>
    <dgm:pt modelId="{3CE48AA5-DC8E-44EE-981D-1C34C7E8714D}" type="pres">
      <dgm:prSet presAssocID="{76DBFCA0-C915-46EF-9C15-95B8D0FD23CF}" presName="childNode1tx" presStyleLbl="bgAcc1" presStyleIdx="4" presStyleCnt="6">
        <dgm:presLayoutVars>
          <dgm:bulletEnabled val="1"/>
        </dgm:presLayoutVars>
      </dgm:prSet>
      <dgm:spPr/>
    </dgm:pt>
    <dgm:pt modelId="{B9EFCAEA-6428-4F08-90AA-5CF4F36620BC}" type="pres">
      <dgm:prSet presAssocID="{76DBFCA0-C915-46EF-9C15-95B8D0FD23CF}" presName="parentNode1" presStyleLbl="node1" presStyleIdx="4" presStyleCnt="6">
        <dgm:presLayoutVars>
          <dgm:chMax val="1"/>
          <dgm:bulletEnabled val="1"/>
        </dgm:presLayoutVars>
      </dgm:prSet>
      <dgm:spPr/>
    </dgm:pt>
    <dgm:pt modelId="{1D61D55B-87C8-4A01-A879-8BBE51C652C2}" type="pres">
      <dgm:prSet presAssocID="{76DBFCA0-C915-46EF-9C15-95B8D0FD23CF}" presName="connSite1" presStyleCnt="0"/>
      <dgm:spPr/>
    </dgm:pt>
    <dgm:pt modelId="{BE85D81C-9578-4CC5-9609-21F7E364B61E}" type="pres">
      <dgm:prSet presAssocID="{EE17D87F-5BE5-4A13-932C-82BB79A9291F}" presName="Name9" presStyleLbl="sibTrans2D1" presStyleIdx="4" presStyleCnt="5"/>
      <dgm:spPr/>
    </dgm:pt>
    <dgm:pt modelId="{7193F3F1-AA5A-4531-BA78-1B57BFF55DD6}" type="pres">
      <dgm:prSet presAssocID="{9A5EAEA3-F781-4C5F-8696-ECA4B78AB747}" presName="composite2" presStyleCnt="0"/>
      <dgm:spPr/>
    </dgm:pt>
    <dgm:pt modelId="{6F0A9D20-4AD6-408B-8945-C517267FB133}" type="pres">
      <dgm:prSet presAssocID="{9A5EAEA3-F781-4C5F-8696-ECA4B78AB747}" presName="dummyNode2" presStyleLbl="node1" presStyleIdx="4" presStyleCnt="6"/>
      <dgm:spPr/>
    </dgm:pt>
    <dgm:pt modelId="{0415D6CA-A0D5-4C66-8393-0B692B3ABA91}" type="pres">
      <dgm:prSet presAssocID="{9A5EAEA3-F781-4C5F-8696-ECA4B78AB747}" presName="childNode2" presStyleLbl="bgAcc1" presStyleIdx="5" presStyleCnt="6">
        <dgm:presLayoutVars>
          <dgm:bulletEnabled val="1"/>
        </dgm:presLayoutVars>
      </dgm:prSet>
      <dgm:spPr/>
    </dgm:pt>
    <dgm:pt modelId="{145E7D57-E222-4B71-A536-3B8D221D607A}" type="pres">
      <dgm:prSet presAssocID="{9A5EAEA3-F781-4C5F-8696-ECA4B78AB747}" presName="childNode2tx" presStyleLbl="bgAcc1" presStyleIdx="5" presStyleCnt="6">
        <dgm:presLayoutVars>
          <dgm:bulletEnabled val="1"/>
        </dgm:presLayoutVars>
      </dgm:prSet>
      <dgm:spPr/>
    </dgm:pt>
    <dgm:pt modelId="{0FB011FC-8C9D-4FB8-86FD-039826950F42}" type="pres">
      <dgm:prSet presAssocID="{9A5EAEA3-F781-4C5F-8696-ECA4B78AB747}" presName="parentNode2" presStyleLbl="node1" presStyleIdx="5" presStyleCnt="6" custLinFactNeighborX="94" custLinFactNeighborY="-1659">
        <dgm:presLayoutVars>
          <dgm:chMax val="0"/>
          <dgm:bulletEnabled val="1"/>
        </dgm:presLayoutVars>
      </dgm:prSet>
      <dgm:spPr/>
    </dgm:pt>
    <dgm:pt modelId="{253EA82E-DF2B-45A7-AE75-FDB257787265}" type="pres">
      <dgm:prSet presAssocID="{9A5EAEA3-F781-4C5F-8696-ECA4B78AB747}" presName="connSite2" presStyleCnt="0"/>
      <dgm:spPr/>
    </dgm:pt>
  </dgm:ptLst>
  <dgm:cxnLst>
    <dgm:cxn modelId="{44553F01-61B3-428C-A5A4-A605ACB09996}" type="presOf" srcId="{E76E1590-EEE2-464C-8464-19DBEE6C2602}" destId="{D1427D2A-7585-4174-8684-3F0F35577A4C}" srcOrd="0" destOrd="0" presId="urn:microsoft.com/office/officeart/2005/8/layout/hProcess4"/>
    <dgm:cxn modelId="{0DD4691A-9395-4877-AFED-2751B0C409F6}" type="presOf" srcId="{7DC597C1-77C5-4147-B57C-CEE580607FC0}" destId="{D93402E7-03FE-40C4-A544-8D4C96C0F651}" srcOrd="0" destOrd="0" presId="urn:microsoft.com/office/officeart/2005/8/layout/hProcess4"/>
    <dgm:cxn modelId="{DA5EDD1B-C98E-494B-B782-C3D8131E3A46}" srcId="{3F23B470-366C-4786-8A64-E1BCE31FC482}" destId="{829313CA-0148-482E-9208-930084FE2E4F}" srcOrd="1" destOrd="0" parTransId="{0B8DAE0C-3B33-4554-B270-960B76DD4008}" sibTransId="{33E5297C-F902-42C3-A76F-8E1F21E06089}"/>
    <dgm:cxn modelId="{9495C61D-78BD-4E83-B98D-E41767FF4DA1}" type="presOf" srcId="{9A5EAEA3-F781-4C5F-8696-ECA4B78AB747}" destId="{0FB011FC-8C9D-4FB8-86FD-039826950F42}" srcOrd="0" destOrd="0" presId="urn:microsoft.com/office/officeart/2005/8/layout/hProcess4"/>
    <dgm:cxn modelId="{C75E4020-FD07-441D-AA79-A8A3BE75B58E}" type="presOf" srcId="{99B3E786-2958-4CCA-9682-354494FA1D6E}" destId="{F7C18821-1C88-4339-B1FD-71FF089E01F3}" srcOrd="0" destOrd="0" presId="urn:microsoft.com/office/officeart/2005/8/layout/hProcess4"/>
    <dgm:cxn modelId="{EEF42527-72FF-4E61-B871-B8F117169AB6}" srcId="{99B3E786-2958-4CCA-9682-354494FA1D6E}" destId="{3F23B470-366C-4786-8A64-E1BCE31FC482}" srcOrd="0" destOrd="0" parTransId="{70FD3246-4DC4-4A21-8F22-CFFC6F48B305}" sibTransId="{9C6CB206-944B-4A05-B4FE-5E1F7D381DD5}"/>
    <dgm:cxn modelId="{AE4D0929-4D24-4D57-9BC5-589315DC41BF}" srcId="{9A5EAEA3-F781-4C5F-8696-ECA4B78AB747}" destId="{10B6F502-37F1-4AEE-AE8E-98240A5161FE}" srcOrd="0" destOrd="0" parTransId="{A0877E33-F22C-47DA-8670-76DAB18BB74C}" sibTransId="{688D7219-3AAE-4A2E-9E91-74E139A37864}"/>
    <dgm:cxn modelId="{4A80652E-F927-4691-87A8-D86AB32A1616}" type="presOf" srcId="{7A5E9F39-72F9-4E00-A241-4F6DB6C0BF60}" destId="{145E7D57-E222-4B71-A536-3B8D221D607A}" srcOrd="1" destOrd="1" presId="urn:microsoft.com/office/officeart/2005/8/layout/hProcess4"/>
    <dgm:cxn modelId="{F9A0C13A-9179-4012-A1EC-265136087D80}" type="presOf" srcId="{BD44AB81-7E67-4682-82E3-DF18E3E5C883}" destId="{0C1F2AF8-4E8B-446C-92AC-B4A17935F94D}" srcOrd="0" destOrd="0" presId="urn:microsoft.com/office/officeart/2005/8/layout/hProcess4"/>
    <dgm:cxn modelId="{53AB133B-D844-4A9E-BE32-13DD76F7DA9B}" type="presOf" srcId="{8112DFE3-DC61-4EE1-BFFB-FA7D53FB50A6}" destId="{C1994CF4-14BE-479A-8D2C-E79FF9871DFE}" srcOrd="1" destOrd="0" presId="urn:microsoft.com/office/officeart/2005/8/layout/hProcess4"/>
    <dgm:cxn modelId="{9605173D-61D7-4E40-B63A-BB5F0BBE6CF7}" srcId="{5821B7FC-F9EA-445D-9315-6E1175928FA7}" destId="{8112DFE3-DC61-4EE1-BFFB-FA7D53FB50A6}" srcOrd="0" destOrd="0" parTransId="{EE330707-A940-4711-BEA9-E1C0A4D368FA}" sibTransId="{5C57B6E9-B27E-41DF-AC12-29639DCFD109}"/>
    <dgm:cxn modelId="{243D815F-38E2-448C-AF9B-7E52CC30230D}" type="presOf" srcId="{E76E1590-EEE2-464C-8464-19DBEE6C2602}" destId="{0D24592D-7AAF-4E7E-A3E5-F31DE0D28E83}" srcOrd="1" destOrd="0" presId="urn:microsoft.com/office/officeart/2005/8/layout/hProcess4"/>
    <dgm:cxn modelId="{FBA67261-2C13-4C31-BCAB-5CCC891D99F6}" srcId="{99B3E786-2958-4CCA-9682-354494FA1D6E}" destId="{9A5EAEA3-F781-4C5F-8696-ECA4B78AB747}" srcOrd="5" destOrd="0" parTransId="{1A236E4E-F992-4807-BF79-9630EF4C7CAC}" sibTransId="{52F1908D-1540-40F8-BDD0-BF00EA8D492E}"/>
    <dgm:cxn modelId="{643EC162-256A-46E6-8F46-D63147D25994}" type="presOf" srcId="{BD44AB81-7E67-4682-82E3-DF18E3E5C883}" destId="{3CE48AA5-DC8E-44EE-981D-1C34C7E8714D}" srcOrd="1" destOrd="0" presId="urn:microsoft.com/office/officeart/2005/8/layout/hProcess4"/>
    <dgm:cxn modelId="{8BEA3B64-62C9-4ECC-A03B-03470839B029}" type="presOf" srcId="{D4B5C852-23BB-4053-B0DF-1EF8C2890289}" destId="{65ED3308-7F68-4362-8C7E-5B219EB547C8}" srcOrd="0" destOrd="0" presId="urn:microsoft.com/office/officeart/2005/8/layout/hProcess4"/>
    <dgm:cxn modelId="{B2B15665-4455-47DC-9107-4D55F368D1EA}" srcId="{99B3E786-2958-4CCA-9682-354494FA1D6E}" destId="{7DC597C1-77C5-4147-B57C-CEE580607FC0}" srcOrd="2" destOrd="0" parTransId="{DA08E6EF-168F-4913-BE20-BD4AE757881C}" sibTransId="{5B958984-70D5-46C7-A281-441F693EA61F}"/>
    <dgm:cxn modelId="{72D36947-654C-4F36-884F-9593DFBB540D}" srcId="{7DC597C1-77C5-4147-B57C-CEE580607FC0}" destId="{D4B5C852-23BB-4053-B0DF-1EF8C2890289}" srcOrd="0" destOrd="0" parTransId="{4B0BB4A4-BCED-4CF5-9121-B5E406BE0C84}" sibTransId="{FACC1CFF-3585-4EFF-B5C4-2994473427FA}"/>
    <dgm:cxn modelId="{0F69C667-ADF3-4B20-89FD-96F33914F1E8}" type="presOf" srcId="{8C6A83D4-BD68-4A59-9B96-EA203020D219}" destId="{0709F322-68F8-4DF8-A885-4BF66D4E9224}" srcOrd="1" destOrd="0" presId="urn:microsoft.com/office/officeart/2005/8/layout/hProcess4"/>
    <dgm:cxn modelId="{35AFE049-E2FF-46F2-B2EF-DE58FBF7FEFB}" srcId="{3F23B470-366C-4786-8A64-E1BCE31FC482}" destId="{8C6A83D4-BD68-4A59-9B96-EA203020D219}" srcOrd="0" destOrd="0" parTransId="{BFB6CEB5-1C74-4A14-B49D-69B2882E62A5}" sibTransId="{BA9B0CA4-38FE-40F5-8BB2-31C54C9F1451}"/>
    <dgm:cxn modelId="{01D3024C-D0B8-4582-9BA1-9F39E397A2E8}" srcId="{99B3E786-2958-4CCA-9682-354494FA1D6E}" destId="{95F47E6B-1D23-4248-B6F6-2D5CB81BB197}" srcOrd="3" destOrd="0" parTransId="{3FC51344-A72E-4AFB-A973-F0065529B3B0}" sibTransId="{043B9DFA-0F7B-41ED-9C0E-B7D158526053}"/>
    <dgm:cxn modelId="{2BB5D44F-C2E5-487B-AFD5-5904CF974DA6}" type="presOf" srcId="{829313CA-0148-482E-9208-930084FE2E4F}" destId="{1BABBB01-3B44-473F-A425-7DC2A6A2C78B}" srcOrd="0" destOrd="1" presId="urn:microsoft.com/office/officeart/2005/8/layout/hProcess4"/>
    <dgm:cxn modelId="{1D300E55-943E-49B5-A4C1-29EBDFB330A5}" type="presOf" srcId="{EE17D87F-5BE5-4A13-932C-82BB79A9291F}" destId="{BE85D81C-9578-4CC5-9609-21F7E364B61E}" srcOrd="0" destOrd="0" presId="urn:microsoft.com/office/officeart/2005/8/layout/hProcess4"/>
    <dgm:cxn modelId="{39854A58-9799-4B04-99BB-DE9B4D8FEE15}" type="presOf" srcId="{5B958984-70D5-46C7-A281-441F693EA61F}" destId="{856CCF93-5C55-4802-9343-3D7E6D6713AC}" srcOrd="0" destOrd="0" presId="urn:microsoft.com/office/officeart/2005/8/layout/hProcess4"/>
    <dgm:cxn modelId="{86480E5A-B846-402A-AC05-0994C346F238}" type="presOf" srcId="{95F47E6B-1D23-4248-B6F6-2D5CB81BB197}" destId="{E543E5BA-2B72-445E-B2D5-98FEFB4C5C8E}" srcOrd="0" destOrd="0" presId="urn:microsoft.com/office/officeart/2005/8/layout/hProcess4"/>
    <dgm:cxn modelId="{FF0EC881-D20D-4B69-BF53-6E28ADF4E26D}" srcId="{99B3E786-2958-4CCA-9682-354494FA1D6E}" destId="{5821B7FC-F9EA-445D-9315-6E1175928FA7}" srcOrd="1" destOrd="0" parTransId="{92B9E1E1-4D00-4EFA-8E3D-724D04C8132B}" sibTransId="{52B1BA18-E5D4-4D8D-9046-A92EF985FEAA}"/>
    <dgm:cxn modelId="{D9B56E82-F9B4-46BB-9584-7738922D2DD4}" type="presOf" srcId="{043B9DFA-0F7B-41ED-9C0E-B7D158526053}" destId="{1A71E485-F2CB-47D3-A28E-D97676C85A33}" srcOrd="0" destOrd="0" presId="urn:microsoft.com/office/officeart/2005/8/layout/hProcess4"/>
    <dgm:cxn modelId="{747A188B-7642-4D61-A4F9-44BF6C5CE823}" type="presOf" srcId="{10B6F502-37F1-4AEE-AE8E-98240A5161FE}" destId="{145E7D57-E222-4B71-A536-3B8D221D607A}" srcOrd="1" destOrd="0" presId="urn:microsoft.com/office/officeart/2005/8/layout/hProcess4"/>
    <dgm:cxn modelId="{80C11094-8BC4-4240-89EC-E455FA226FF9}" type="presOf" srcId="{3F23B470-366C-4786-8A64-E1BCE31FC482}" destId="{70AF5F35-018B-47DD-8BF7-D12D53A42493}" srcOrd="0" destOrd="0" presId="urn:microsoft.com/office/officeart/2005/8/layout/hProcess4"/>
    <dgm:cxn modelId="{0669F599-CA6E-4BC3-9FA6-44E6CF6F10E7}" type="presOf" srcId="{9C6CB206-944B-4A05-B4FE-5E1F7D381DD5}" destId="{329DB414-D94D-4C23-876F-DD7A23C7B8BD}" srcOrd="0" destOrd="0" presId="urn:microsoft.com/office/officeart/2005/8/layout/hProcess4"/>
    <dgm:cxn modelId="{4B651DA3-F598-4E72-89FE-690EB3D41871}" srcId="{95F47E6B-1D23-4248-B6F6-2D5CB81BB197}" destId="{E76E1590-EEE2-464C-8464-19DBEE6C2602}" srcOrd="0" destOrd="0" parTransId="{06849A95-8EC7-4DBF-8BC9-5B9F70E72F71}" sibTransId="{EB30FD5A-C859-46E3-942F-CEA0565A17EA}"/>
    <dgm:cxn modelId="{7AC030A5-F312-458A-9E59-ABFAAEC10285}" type="presOf" srcId="{52B1BA18-E5D4-4D8D-9046-A92EF985FEAA}" destId="{81B98E45-DF12-4B02-A17D-B47E90B2604C}" srcOrd="0" destOrd="0" presId="urn:microsoft.com/office/officeart/2005/8/layout/hProcess4"/>
    <dgm:cxn modelId="{F860A9AC-1333-43AE-B27C-3378CC3DAB51}" type="presOf" srcId="{8C6A83D4-BD68-4A59-9B96-EA203020D219}" destId="{1BABBB01-3B44-473F-A425-7DC2A6A2C78B}" srcOrd="0" destOrd="0" presId="urn:microsoft.com/office/officeart/2005/8/layout/hProcess4"/>
    <dgm:cxn modelId="{12ABFFB3-5504-4336-845B-4CC15E787BDF}" type="presOf" srcId="{D4B5C852-23BB-4053-B0DF-1EF8C2890289}" destId="{34124C01-4ED0-43DF-81DF-11AD488A65F4}" srcOrd="1" destOrd="0" presId="urn:microsoft.com/office/officeart/2005/8/layout/hProcess4"/>
    <dgm:cxn modelId="{F8BFD7C1-8B79-4F18-9E01-29B87C020BBF}" srcId="{99B3E786-2958-4CCA-9682-354494FA1D6E}" destId="{76DBFCA0-C915-46EF-9C15-95B8D0FD23CF}" srcOrd="4" destOrd="0" parTransId="{E39EF195-E429-466C-A57D-87C4864A41F3}" sibTransId="{EE17D87F-5BE5-4A13-932C-82BB79A9291F}"/>
    <dgm:cxn modelId="{DA0429C5-D166-4B64-B5D3-1356E4681509}" type="presOf" srcId="{829313CA-0148-482E-9208-930084FE2E4F}" destId="{0709F322-68F8-4DF8-A885-4BF66D4E9224}" srcOrd="1" destOrd="1" presId="urn:microsoft.com/office/officeart/2005/8/layout/hProcess4"/>
    <dgm:cxn modelId="{0C0A45C9-3CF7-45D5-9B27-8C1E3281FB50}" type="presOf" srcId="{7A5E9F39-72F9-4E00-A241-4F6DB6C0BF60}" destId="{0415D6CA-A0D5-4C66-8393-0B692B3ABA91}" srcOrd="0" destOrd="1" presId="urn:microsoft.com/office/officeart/2005/8/layout/hProcess4"/>
    <dgm:cxn modelId="{C1BBF9C9-39A9-4D9C-9785-6E94AEB92717}" type="presOf" srcId="{10B6F502-37F1-4AEE-AE8E-98240A5161FE}" destId="{0415D6CA-A0D5-4C66-8393-0B692B3ABA91}" srcOrd="0" destOrd="0" presId="urn:microsoft.com/office/officeart/2005/8/layout/hProcess4"/>
    <dgm:cxn modelId="{F9006FCC-EFFE-4EFB-B44A-48B908719FF4}" type="presOf" srcId="{5821B7FC-F9EA-445D-9315-6E1175928FA7}" destId="{C311F057-5F10-4EE9-B57C-052AF3A8ACBE}" srcOrd="0" destOrd="0" presId="urn:microsoft.com/office/officeart/2005/8/layout/hProcess4"/>
    <dgm:cxn modelId="{BB8D76D5-6D0D-4E68-9E0F-630FF91BFDB5}" srcId="{76DBFCA0-C915-46EF-9C15-95B8D0FD23CF}" destId="{BD44AB81-7E67-4682-82E3-DF18E3E5C883}" srcOrd="0" destOrd="0" parTransId="{ED99F706-051B-4D92-AC08-240EF8FFE55B}" sibTransId="{D462D1F9-F908-4D40-9084-212B7838D9E6}"/>
    <dgm:cxn modelId="{9240FAE4-F872-4365-B7E5-53DBD5E618DD}" type="presOf" srcId="{8112DFE3-DC61-4EE1-BFFB-FA7D53FB50A6}" destId="{AB9D7438-BEFE-4995-984A-A38F22C04A96}" srcOrd="0" destOrd="0" presId="urn:microsoft.com/office/officeart/2005/8/layout/hProcess4"/>
    <dgm:cxn modelId="{C388E0EA-616E-4D77-A445-BAEACB7EF120}" srcId="{9A5EAEA3-F781-4C5F-8696-ECA4B78AB747}" destId="{7A5E9F39-72F9-4E00-A241-4F6DB6C0BF60}" srcOrd="1" destOrd="0" parTransId="{04EA204B-9A44-41DF-B9E2-15CB81E62F21}" sibTransId="{FCF45B3F-1BC0-4109-912A-AADCC938210B}"/>
    <dgm:cxn modelId="{554738F1-B3EB-4BB3-8D8D-D0A7989AE635}" type="presOf" srcId="{76DBFCA0-C915-46EF-9C15-95B8D0FD23CF}" destId="{B9EFCAEA-6428-4F08-90AA-5CF4F36620BC}" srcOrd="0" destOrd="0" presId="urn:microsoft.com/office/officeart/2005/8/layout/hProcess4"/>
    <dgm:cxn modelId="{AA3C6362-48BA-4CCB-B75C-0D200A247A79}" type="presParOf" srcId="{F7C18821-1C88-4339-B1FD-71FF089E01F3}" destId="{704AF688-5323-456E-AD3F-FC8202167727}" srcOrd="0" destOrd="0" presId="urn:microsoft.com/office/officeart/2005/8/layout/hProcess4"/>
    <dgm:cxn modelId="{BDDD572B-C226-4CED-A13B-5C06F938F9AF}" type="presParOf" srcId="{F7C18821-1C88-4339-B1FD-71FF089E01F3}" destId="{2940B7D3-11E0-4005-A046-2CA4D24A845F}" srcOrd="1" destOrd="0" presId="urn:microsoft.com/office/officeart/2005/8/layout/hProcess4"/>
    <dgm:cxn modelId="{28369108-6A98-40EA-B186-6F020739D4E6}" type="presParOf" srcId="{F7C18821-1C88-4339-B1FD-71FF089E01F3}" destId="{46BCF578-78A6-42CB-A8C0-247489C3BC14}" srcOrd="2" destOrd="0" presId="urn:microsoft.com/office/officeart/2005/8/layout/hProcess4"/>
    <dgm:cxn modelId="{39ABDFA5-6880-4954-8400-16F6494B8BCA}" type="presParOf" srcId="{46BCF578-78A6-42CB-A8C0-247489C3BC14}" destId="{262FBB5D-D375-4B4C-B983-82709A1E7584}" srcOrd="0" destOrd="0" presId="urn:microsoft.com/office/officeart/2005/8/layout/hProcess4"/>
    <dgm:cxn modelId="{06F37EE6-F8C3-439A-959F-B1710FD59F26}" type="presParOf" srcId="{262FBB5D-D375-4B4C-B983-82709A1E7584}" destId="{051192ED-4F6E-456D-B244-137CE491558E}" srcOrd="0" destOrd="0" presId="urn:microsoft.com/office/officeart/2005/8/layout/hProcess4"/>
    <dgm:cxn modelId="{B4C6999F-0D24-410F-AA9C-F02EFF4B1F75}" type="presParOf" srcId="{262FBB5D-D375-4B4C-B983-82709A1E7584}" destId="{1BABBB01-3B44-473F-A425-7DC2A6A2C78B}" srcOrd="1" destOrd="0" presId="urn:microsoft.com/office/officeart/2005/8/layout/hProcess4"/>
    <dgm:cxn modelId="{94A2B790-EF65-416C-A7DE-59957A4CDD5A}" type="presParOf" srcId="{262FBB5D-D375-4B4C-B983-82709A1E7584}" destId="{0709F322-68F8-4DF8-A885-4BF66D4E9224}" srcOrd="2" destOrd="0" presId="urn:microsoft.com/office/officeart/2005/8/layout/hProcess4"/>
    <dgm:cxn modelId="{A38D68BC-C1B2-41EE-B80C-64A342ACECCC}" type="presParOf" srcId="{262FBB5D-D375-4B4C-B983-82709A1E7584}" destId="{70AF5F35-018B-47DD-8BF7-D12D53A42493}" srcOrd="3" destOrd="0" presId="urn:microsoft.com/office/officeart/2005/8/layout/hProcess4"/>
    <dgm:cxn modelId="{BA9D9438-14E1-4444-8123-5B9F5F4D901C}" type="presParOf" srcId="{262FBB5D-D375-4B4C-B983-82709A1E7584}" destId="{6D004B3C-3F98-4D02-9D26-43A084EA040F}" srcOrd="4" destOrd="0" presId="urn:microsoft.com/office/officeart/2005/8/layout/hProcess4"/>
    <dgm:cxn modelId="{2F7DFB9B-4D6F-4FB0-A048-9BDAE1D1BC61}" type="presParOf" srcId="{46BCF578-78A6-42CB-A8C0-247489C3BC14}" destId="{329DB414-D94D-4C23-876F-DD7A23C7B8BD}" srcOrd="1" destOrd="0" presId="urn:microsoft.com/office/officeart/2005/8/layout/hProcess4"/>
    <dgm:cxn modelId="{CE00C3A1-3CBC-44A9-9EE4-94A7A49C9935}" type="presParOf" srcId="{46BCF578-78A6-42CB-A8C0-247489C3BC14}" destId="{A62910AF-76D0-4A4D-BFF6-654B44872845}" srcOrd="2" destOrd="0" presId="urn:microsoft.com/office/officeart/2005/8/layout/hProcess4"/>
    <dgm:cxn modelId="{0C1AC703-1F28-4167-AC1E-00E519F89998}" type="presParOf" srcId="{A62910AF-76D0-4A4D-BFF6-654B44872845}" destId="{EEC5AC03-7F79-4609-BAF8-789A85CE6C22}" srcOrd="0" destOrd="0" presId="urn:microsoft.com/office/officeart/2005/8/layout/hProcess4"/>
    <dgm:cxn modelId="{89E281E2-34B0-40B2-BAA7-81827470C941}" type="presParOf" srcId="{A62910AF-76D0-4A4D-BFF6-654B44872845}" destId="{AB9D7438-BEFE-4995-984A-A38F22C04A96}" srcOrd="1" destOrd="0" presId="urn:microsoft.com/office/officeart/2005/8/layout/hProcess4"/>
    <dgm:cxn modelId="{43A5EFDE-919A-46C6-B13C-3D2D721B5860}" type="presParOf" srcId="{A62910AF-76D0-4A4D-BFF6-654B44872845}" destId="{C1994CF4-14BE-479A-8D2C-E79FF9871DFE}" srcOrd="2" destOrd="0" presId="urn:microsoft.com/office/officeart/2005/8/layout/hProcess4"/>
    <dgm:cxn modelId="{9CE23A53-E1CB-42EE-8275-ADC08E66F2A3}" type="presParOf" srcId="{A62910AF-76D0-4A4D-BFF6-654B44872845}" destId="{C311F057-5F10-4EE9-B57C-052AF3A8ACBE}" srcOrd="3" destOrd="0" presId="urn:microsoft.com/office/officeart/2005/8/layout/hProcess4"/>
    <dgm:cxn modelId="{9F03C510-1424-4F29-BC9A-92538B5E1DF7}" type="presParOf" srcId="{A62910AF-76D0-4A4D-BFF6-654B44872845}" destId="{5DD76A3B-09E1-4031-89B7-B84B594965F2}" srcOrd="4" destOrd="0" presId="urn:microsoft.com/office/officeart/2005/8/layout/hProcess4"/>
    <dgm:cxn modelId="{1A715455-44D4-45E5-9096-201DF7AD3DB1}" type="presParOf" srcId="{46BCF578-78A6-42CB-A8C0-247489C3BC14}" destId="{81B98E45-DF12-4B02-A17D-B47E90B2604C}" srcOrd="3" destOrd="0" presId="urn:microsoft.com/office/officeart/2005/8/layout/hProcess4"/>
    <dgm:cxn modelId="{F25BB9DE-EBA8-4157-BA0B-0E5F0066F24B}" type="presParOf" srcId="{46BCF578-78A6-42CB-A8C0-247489C3BC14}" destId="{48C3282B-0358-42BD-B76A-F5D4B1A35A22}" srcOrd="4" destOrd="0" presId="urn:microsoft.com/office/officeart/2005/8/layout/hProcess4"/>
    <dgm:cxn modelId="{C76B51EE-C0F0-47D4-B1CD-8A8CF0425D7B}" type="presParOf" srcId="{48C3282B-0358-42BD-B76A-F5D4B1A35A22}" destId="{FDE75CB4-3EE0-43BE-A64E-C08D3AB224DD}" srcOrd="0" destOrd="0" presId="urn:microsoft.com/office/officeart/2005/8/layout/hProcess4"/>
    <dgm:cxn modelId="{D4D60D76-39A3-4958-A68A-B59CEB1B0923}" type="presParOf" srcId="{48C3282B-0358-42BD-B76A-F5D4B1A35A22}" destId="{65ED3308-7F68-4362-8C7E-5B219EB547C8}" srcOrd="1" destOrd="0" presId="urn:microsoft.com/office/officeart/2005/8/layout/hProcess4"/>
    <dgm:cxn modelId="{D1277C98-4E8E-44D6-AC1F-1F07A6E22E92}" type="presParOf" srcId="{48C3282B-0358-42BD-B76A-F5D4B1A35A22}" destId="{34124C01-4ED0-43DF-81DF-11AD488A65F4}" srcOrd="2" destOrd="0" presId="urn:microsoft.com/office/officeart/2005/8/layout/hProcess4"/>
    <dgm:cxn modelId="{D6B32249-6ACC-4D54-934C-5D66BE6D3C44}" type="presParOf" srcId="{48C3282B-0358-42BD-B76A-F5D4B1A35A22}" destId="{D93402E7-03FE-40C4-A544-8D4C96C0F651}" srcOrd="3" destOrd="0" presId="urn:microsoft.com/office/officeart/2005/8/layout/hProcess4"/>
    <dgm:cxn modelId="{503FF5E0-8A4E-4A3B-9B12-29DF31AC7AA0}" type="presParOf" srcId="{48C3282B-0358-42BD-B76A-F5D4B1A35A22}" destId="{0E4B4B7A-F314-4A94-8131-8A21529A0BB1}" srcOrd="4" destOrd="0" presId="urn:microsoft.com/office/officeart/2005/8/layout/hProcess4"/>
    <dgm:cxn modelId="{9BEDDF1E-4BBA-45D4-BA34-2F8B177E8242}" type="presParOf" srcId="{46BCF578-78A6-42CB-A8C0-247489C3BC14}" destId="{856CCF93-5C55-4802-9343-3D7E6D6713AC}" srcOrd="5" destOrd="0" presId="urn:microsoft.com/office/officeart/2005/8/layout/hProcess4"/>
    <dgm:cxn modelId="{4AA664F8-D1B0-4C9B-BC7C-656DB289093E}" type="presParOf" srcId="{46BCF578-78A6-42CB-A8C0-247489C3BC14}" destId="{8E2848B6-7227-43F2-84F7-F724D78466D8}" srcOrd="6" destOrd="0" presId="urn:microsoft.com/office/officeart/2005/8/layout/hProcess4"/>
    <dgm:cxn modelId="{48A0F36B-C897-422A-A3C5-D7DD0568D750}" type="presParOf" srcId="{8E2848B6-7227-43F2-84F7-F724D78466D8}" destId="{03C5819A-9E07-42F9-B28A-A60E3871E362}" srcOrd="0" destOrd="0" presId="urn:microsoft.com/office/officeart/2005/8/layout/hProcess4"/>
    <dgm:cxn modelId="{C1855EC4-BBDF-4BF0-99B8-DC536A30C8A9}" type="presParOf" srcId="{8E2848B6-7227-43F2-84F7-F724D78466D8}" destId="{D1427D2A-7585-4174-8684-3F0F35577A4C}" srcOrd="1" destOrd="0" presId="urn:microsoft.com/office/officeart/2005/8/layout/hProcess4"/>
    <dgm:cxn modelId="{CFCDB3A5-6CD2-47A5-824E-142C839C0068}" type="presParOf" srcId="{8E2848B6-7227-43F2-84F7-F724D78466D8}" destId="{0D24592D-7AAF-4E7E-A3E5-F31DE0D28E83}" srcOrd="2" destOrd="0" presId="urn:microsoft.com/office/officeart/2005/8/layout/hProcess4"/>
    <dgm:cxn modelId="{E50F0FDD-B067-4D7D-B512-ED5514DCC746}" type="presParOf" srcId="{8E2848B6-7227-43F2-84F7-F724D78466D8}" destId="{E543E5BA-2B72-445E-B2D5-98FEFB4C5C8E}" srcOrd="3" destOrd="0" presId="urn:microsoft.com/office/officeart/2005/8/layout/hProcess4"/>
    <dgm:cxn modelId="{CCBF7730-F8AB-4DAE-B884-336E9083EF6F}" type="presParOf" srcId="{8E2848B6-7227-43F2-84F7-F724D78466D8}" destId="{71198E21-F89F-4602-AA71-3EA89D1264DA}" srcOrd="4" destOrd="0" presId="urn:microsoft.com/office/officeart/2005/8/layout/hProcess4"/>
    <dgm:cxn modelId="{0C8A0A44-B525-4E10-A8DA-22D70B4BAB35}" type="presParOf" srcId="{46BCF578-78A6-42CB-A8C0-247489C3BC14}" destId="{1A71E485-F2CB-47D3-A28E-D97676C85A33}" srcOrd="7" destOrd="0" presId="urn:microsoft.com/office/officeart/2005/8/layout/hProcess4"/>
    <dgm:cxn modelId="{CB01B6E7-0DD8-413D-A929-A607A485271C}" type="presParOf" srcId="{46BCF578-78A6-42CB-A8C0-247489C3BC14}" destId="{92879DB2-FFC3-4C7D-AE01-B654A9C2A005}" srcOrd="8" destOrd="0" presId="urn:microsoft.com/office/officeart/2005/8/layout/hProcess4"/>
    <dgm:cxn modelId="{9536CAF8-065E-441C-BA85-EAD6E18BE096}" type="presParOf" srcId="{92879DB2-FFC3-4C7D-AE01-B654A9C2A005}" destId="{D6F84CCF-8A7F-4412-847C-B5922155A73C}" srcOrd="0" destOrd="0" presId="urn:microsoft.com/office/officeart/2005/8/layout/hProcess4"/>
    <dgm:cxn modelId="{9CE9678E-8FA4-42BE-8D37-659B32911A01}" type="presParOf" srcId="{92879DB2-FFC3-4C7D-AE01-B654A9C2A005}" destId="{0C1F2AF8-4E8B-446C-92AC-B4A17935F94D}" srcOrd="1" destOrd="0" presId="urn:microsoft.com/office/officeart/2005/8/layout/hProcess4"/>
    <dgm:cxn modelId="{AA979F4C-D61B-43C6-9EB8-5A80D61496F4}" type="presParOf" srcId="{92879DB2-FFC3-4C7D-AE01-B654A9C2A005}" destId="{3CE48AA5-DC8E-44EE-981D-1C34C7E8714D}" srcOrd="2" destOrd="0" presId="urn:microsoft.com/office/officeart/2005/8/layout/hProcess4"/>
    <dgm:cxn modelId="{3A042800-18FB-4DF1-A5D2-C535F09C6923}" type="presParOf" srcId="{92879DB2-FFC3-4C7D-AE01-B654A9C2A005}" destId="{B9EFCAEA-6428-4F08-90AA-5CF4F36620BC}" srcOrd="3" destOrd="0" presId="urn:microsoft.com/office/officeart/2005/8/layout/hProcess4"/>
    <dgm:cxn modelId="{A4B8A3D9-4FB6-41DF-8AD0-672F7B624C9F}" type="presParOf" srcId="{92879DB2-FFC3-4C7D-AE01-B654A9C2A005}" destId="{1D61D55B-87C8-4A01-A879-8BBE51C652C2}" srcOrd="4" destOrd="0" presId="urn:microsoft.com/office/officeart/2005/8/layout/hProcess4"/>
    <dgm:cxn modelId="{DDBE3D7C-B9D5-4D7B-B539-0D1A337CCE75}" type="presParOf" srcId="{46BCF578-78A6-42CB-A8C0-247489C3BC14}" destId="{BE85D81C-9578-4CC5-9609-21F7E364B61E}" srcOrd="9" destOrd="0" presId="urn:microsoft.com/office/officeart/2005/8/layout/hProcess4"/>
    <dgm:cxn modelId="{0A894E16-76F7-4A4E-AEDB-6C8C62BB674A}" type="presParOf" srcId="{46BCF578-78A6-42CB-A8C0-247489C3BC14}" destId="{7193F3F1-AA5A-4531-BA78-1B57BFF55DD6}" srcOrd="10" destOrd="0" presId="urn:microsoft.com/office/officeart/2005/8/layout/hProcess4"/>
    <dgm:cxn modelId="{A0C4917C-5E7F-482B-A15B-1F09352E4EEE}" type="presParOf" srcId="{7193F3F1-AA5A-4531-BA78-1B57BFF55DD6}" destId="{6F0A9D20-4AD6-408B-8945-C517267FB133}" srcOrd="0" destOrd="0" presId="urn:microsoft.com/office/officeart/2005/8/layout/hProcess4"/>
    <dgm:cxn modelId="{2AD98F86-629D-4EC9-BA58-56F4259DB11D}" type="presParOf" srcId="{7193F3F1-AA5A-4531-BA78-1B57BFF55DD6}" destId="{0415D6CA-A0D5-4C66-8393-0B692B3ABA91}" srcOrd="1" destOrd="0" presId="urn:microsoft.com/office/officeart/2005/8/layout/hProcess4"/>
    <dgm:cxn modelId="{5765C3AB-45BC-43B3-BA34-EDE81CAB7AFA}" type="presParOf" srcId="{7193F3F1-AA5A-4531-BA78-1B57BFF55DD6}" destId="{145E7D57-E222-4B71-A536-3B8D221D607A}" srcOrd="2" destOrd="0" presId="urn:microsoft.com/office/officeart/2005/8/layout/hProcess4"/>
    <dgm:cxn modelId="{E30C8382-E778-4E0F-A280-5D40CCC20512}" type="presParOf" srcId="{7193F3F1-AA5A-4531-BA78-1B57BFF55DD6}" destId="{0FB011FC-8C9D-4FB8-86FD-039826950F42}" srcOrd="3" destOrd="0" presId="urn:microsoft.com/office/officeart/2005/8/layout/hProcess4"/>
    <dgm:cxn modelId="{4E79C152-6276-4D63-9DCF-A3A1C40977B3}" type="presParOf" srcId="{7193F3F1-AA5A-4531-BA78-1B57BFF55DD6}" destId="{253EA82E-DF2B-45A7-AE75-FDB257787265}" srcOrd="4" destOrd="0" presId="urn:microsoft.com/office/officeart/2005/8/layout/hProcess4"/>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C361039-34AC-4CCD-AE3E-1F9583A63602}" type="doc">
      <dgm:prSet loTypeId="urn:microsoft.com/office/officeart/2005/8/layout/pyramid2" loCatId="pyramid" qsTypeId="urn:microsoft.com/office/officeart/2005/8/quickstyle/simple3" qsCatId="simple" csTypeId="urn:microsoft.com/office/officeart/2005/8/colors/accent2_5" csCatId="accent2" phldr="1"/>
      <dgm:spPr/>
      <dgm:t>
        <a:bodyPr/>
        <a:lstStyle/>
        <a:p>
          <a:endParaRPr lang="fi-FI"/>
        </a:p>
      </dgm:t>
    </dgm:pt>
    <dgm:pt modelId="{B33BDE20-15B6-41C9-BE55-738D62D0A1E9}">
      <dgm:prSet/>
      <dgm:spPr/>
      <dgm:t>
        <a:bodyPr/>
        <a:lstStyle/>
        <a:p>
          <a:r>
            <a:rPr lang="fi-FI" dirty="0"/>
            <a:t>Lääkeautomaatti ja kuvapuhelin etähoiva yhdistelmä kotihoidon asiakkaan tukena lääkkeenotossa</a:t>
          </a:r>
        </a:p>
      </dgm:t>
    </dgm:pt>
    <dgm:pt modelId="{E95FF5E3-6525-4C80-B0C9-7F1C251964D6}" type="parTrans" cxnId="{FF985600-BDCC-4517-80CA-1D8D1097B212}">
      <dgm:prSet/>
      <dgm:spPr/>
      <dgm:t>
        <a:bodyPr/>
        <a:lstStyle/>
        <a:p>
          <a:endParaRPr lang="fi-FI"/>
        </a:p>
      </dgm:t>
    </dgm:pt>
    <dgm:pt modelId="{D439352A-66EB-43EC-9FAF-9AF3206C95BD}" type="sibTrans" cxnId="{FF985600-BDCC-4517-80CA-1D8D1097B212}">
      <dgm:prSet/>
      <dgm:spPr/>
      <dgm:t>
        <a:bodyPr/>
        <a:lstStyle/>
        <a:p>
          <a:endParaRPr lang="fi-FI"/>
        </a:p>
      </dgm:t>
    </dgm:pt>
    <dgm:pt modelId="{096C873D-2F5A-4121-B3DE-90485DEB225D}">
      <dgm:prSet/>
      <dgm:spPr/>
      <dgm:t>
        <a:bodyPr/>
        <a:lstStyle/>
        <a:p>
          <a:r>
            <a:rPr lang="fi-FI" dirty="0"/>
            <a:t> Lääkeautomaatti etähoiva kotihoidon asiakkaan tukena lääkkeenotossa</a:t>
          </a:r>
        </a:p>
      </dgm:t>
    </dgm:pt>
    <dgm:pt modelId="{D643FA4B-AB6F-454F-A02C-E79D23B4169E}" type="parTrans" cxnId="{A9A65633-0124-4CBD-97A8-376F5A4571E5}">
      <dgm:prSet/>
      <dgm:spPr/>
      <dgm:t>
        <a:bodyPr/>
        <a:lstStyle/>
        <a:p>
          <a:endParaRPr lang="fi-FI"/>
        </a:p>
      </dgm:t>
    </dgm:pt>
    <dgm:pt modelId="{7E54B392-D125-4D70-8284-1CAFF9A0A734}" type="sibTrans" cxnId="{A9A65633-0124-4CBD-97A8-376F5A4571E5}">
      <dgm:prSet/>
      <dgm:spPr/>
      <dgm:t>
        <a:bodyPr/>
        <a:lstStyle/>
        <a:p>
          <a:endParaRPr lang="fi-FI"/>
        </a:p>
      </dgm:t>
    </dgm:pt>
    <dgm:pt modelId="{BF5F038B-A2F2-435C-B8A6-A47050292E77}">
      <dgm:prSet/>
      <dgm:spPr/>
      <dgm:t>
        <a:bodyPr/>
        <a:lstStyle/>
        <a:p>
          <a:r>
            <a:rPr lang="fi-FI" dirty="0"/>
            <a:t> Kuvapuhelin etähoiva kotihoidon asiakkaan tukena lääkkeenotossa</a:t>
          </a:r>
        </a:p>
      </dgm:t>
    </dgm:pt>
    <dgm:pt modelId="{97A54284-78A3-47F0-97FF-C55DF97FD6BF}" type="parTrans" cxnId="{C7103680-3808-4B47-AD84-A3C6EF9DD965}">
      <dgm:prSet/>
      <dgm:spPr/>
      <dgm:t>
        <a:bodyPr/>
        <a:lstStyle/>
        <a:p>
          <a:endParaRPr lang="fi-FI"/>
        </a:p>
      </dgm:t>
    </dgm:pt>
    <dgm:pt modelId="{705CAC9B-9C75-4922-9856-8D495E476E6E}" type="sibTrans" cxnId="{C7103680-3808-4B47-AD84-A3C6EF9DD965}">
      <dgm:prSet/>
      <dgm:spPr/>
      <dgm:t>
        <a:bodyPr/>
        <a:lstStyle/>
        <a:p>
          <a:endParaRPr lang="fi-FI"/>
        </a:p>
      </dgm:t>
    </dgm:pt>
    <dgm:pt modelId="{DEFE6E34-50E5-4152-9A19-5D276493464B}">
      <dgm:prSet/>
      <dgm:spPr/>
      <dgm:t>
        <a:bodyPr/>
        <a:lstStyle/>
        <a:p>
          <a:r>
            <a:rPr lang="fi-FI" dirty="0"/>
            <a:t> Asiakkaan matkapuhelimen muistutukset lääkkeen otosta ja itsehankittavat lääkemuistuttajat  tukena lääkkeenotossa</a:t>
          </a:r>
        </a:p>
      </dgm:t>
    </dgm:pt>
    <dgm:pt modelId="{C0D20A95-9083-442E-915B-CCA5117CB27F}" type="parTrans" cxnId="{3B962B9C-402D-4F32-A466-7C081639C2CB}">
      <dgm:prSet/>
      <dgm:spPr/>
      <dgm:t>
        <a:bodyPr/>
        <a:lstStyle/>
        <a:p>
          <a:endParaRPr lang="fi-FI"/>
        </a:p>
      </dgm:t>
    </dgm:pt>
    <dgm:pt modelId="{AB99B8A4-BC7A-49B3-A23A-D3FFE28DE166}" type="sibTrans" cxnId="{3B962B9C-402D-4F32-A466-7C081639C2CB}">
      <dgm:prSet/>
      <dgm:spPr/>
      <dgm:t>
        <a:bodyPr/>
        <a:lstStyle/>
        <a:p>
          <a:endParaRPr lang="fi-FI"/>
        </a:p>
      </dgm:t>
    </dgm:pt>
    <dgm:pt modelId="{EB088249-B3D4-4760-A5E7-9D0A9CD8AFE5}" type="pres">
      <dgm:prSet presAssocID="{BC361039-34AC-4CCD-AE3E-1F9583A63602}" presName="compositeShape" presStyleCnt="0">
        <dgm:presLayoutVars>
          <dgm:dir/>
          <dgm:resizeHandles/>
        </dgm:presLayoutVars>
      </dgm:prSet>
      <dgm:spPr/>
    </dgm:pt>
    <dgm:pt modelId="{C7EADBF6-31AE-4790-BE30-1A7DF471D992}" type="pres">
      <dgm:prSet presAssocID="{BC361039-34AC-4CCD-AE3E-1F9583A63602}" presName="pyramid" presStyleLbl="node1" presStyleIdx="0" presStyleCnt="1" custLinFactNeighborX="209"/>
      <dgm:spPr>
        <a:gradFill rotWithShape="0">
          <a:gsLst>
            <a:gs pos="0">
              <a:schemeClr val="accent2">
                <a:lumMod val="20000"/>
                <a:lumOff val="80000"/>
              </a:schemeClr>
            </a:gs>
            <a:gs pos="50000">
              <a:schemeClr val="accent2">
                <a:lumMod val="60000"/>
                <a:lumOff val="40000"/>
              </a:schemeClr>
            </a:gs>
            <a:gs pos="100000">
              <a:schemeClr val="accent2">
                <a:lumMod val="60000"/>
                <a:lumOff val="40000"/>
              </a:schemeClr>
            </a:gs>
          </a:gsLst>
          <a:lin ang="5400000" scaled="0"/>
        </a:gradFill>
        <a:ln>
          <a:solidFill>
            <a:schemeClr val="bg1"/>
          </a:solidFill>
        </a:ln>
      </dgm:spPr>
    </dgm:pt>
    <dgm:pt modelId="{206C2BC7-E1A2-445F-9EEA-5E4F28E0F6E2}" type="pres">
      <dgm:prSet presAssocID="{BC361039-34AC-4CCD-AE3E-1F9583A63602}" presName="theList" presStyleCnt="0"/>
      <dgm:spPr/>
    </dgm:pt>
    <dgm:pt modelId="{2D0D1F8A-C06A-4FE9-A3FC-08ED7C4D03DF}" type="pres">
      <dgm:prSet presAssocID="{B33BDE20-15B6-41C9-BE55-738D62D0A1E9}" presName="aNode" presStyleLbl="fgAcc1" presStyleIdx="0" presStyleCnt="4">
        <dgm:presLayoutVars>
          <dgm:bulletEnabled val="1"/>
        </dgm:presLayoutVars>
      </dgm:prSet>
      <dgm:spPr/>
    </dgm:pt>
    <dgm:pt modelId="{66C3DB70-B9BC-4AFB-BB25-3A7C3DD8706F}" type="pres">
      <dgm:prSet presAssocID="{B33BDE20-15B6-41C9-BE55-738D62D0A1E9}" presName="aSpace" presStyleCnt="0"/>
      <dgm:spPr/>
    </dgm:pt>
    <dgm:pt modelId="{D954DECE-E83A-4A3C-9980-527E6E1D8348}" type="pres">
      <dgm:prSet presAssocID="{096C873D-2F5A-4121-B3DE-90485DEB225D}" presName="aNode" presStyleLbl="fgAcc1" presStyleIdx="1" presStyleCnt="4">
        <dgm:presLayoutVars>
          <dgm:bulletEnabled val="1"/>
        </dgm:presLayoutVars>
      </dgm:prSet>
      <dgm:spPr/>
    </dgm:pt>
    <dgm:pt modelId="{CBD5558B-FF0D-4BFA-801E-164241AC2430}" type="pres">
      <dgm:prSet presAssocID="{096C873D-2F5A-4121-B3DE-90485DEB225D}" presName="aSpace" presStyleCnt="0"/>
      <dgm:spPr/>
    </dgm:pt>
    <dgm:pt modelId="{8C5720C5-666B-416D-B404-F8A299A643E9}" type="pres">
      <dgm:prSet presAssocID="{BF5F038B-A2F2-435C-B8A6-A47050292E77}" presName="aNode" presStyleLbl="fgAcc1" presStyleIdx="2" presStyleCnt="4">
        <dgm:presLayoutVars>
          <dgm:bulletEnabled val="1"/>
        </dgm:presLayoutVars>
      </dgm:prSet>
      <dgm:spPr/>
    </dgm:pt>
    <dgm:pt modelId="{822A8A21-834F-41C2-9007-5E0AB9378CBF}" type="pres">
      <dgm:prSet presAssocID="{BF5F038B-A2F2-435C-B8A6-A47050292E77}" presName="aSpace" presStyleCnt="0"/>
      <dgm:spPr/>
    </dgm:pt>
    <dgm:pt modelId="{36D22969-C384-4D0F-9753-93EF49D8CC6E}" type="pres">
      <dgm:prSet presAssocID="{DEFE6E34-50E5-4152-9A19-5D276493464B}" presName="aNode" presStyleLbl="fgAcc1" presStyleIdx="3" presStyleCnt="4">
        <dgm:presLayoutVars>
          <dgm:bulletEnabled val="1"/>
        </dgm:presLayoutVars>
      </dgm:prSet>
      <dgm:spPr/>
    </dgm:pt>
    <dgm:pt modelId="{4C9F2D9E-DDCD-4DC5-AF29-2B2FF03B170B}" type="pres">
      <dgm:prSet presAssocID="{DEFE6E34-50E5-4152-9A19-5D276493464B}" presName="aSpace" presStyleCnt="0"/>
      <dgm:spPr/>
    </dgm:pt>
  </dgm:ptLst>
  <dgm:cxnLst>
    <dgm:cxn modelId="{FF985600-BDCC-4517-80CA-1D8D1097B212}" srcId="{BC361039-34AC-4CCD-AE3E-1F9583A63602}" destId="{B33BDE20-15B6-41C9-BE55-738D62D0A1E9}" srcOrd="0" destOrd="0" parTransId="{E95FF5E3-6525-4C80-B0C9-7F1C251964D6}" sibTransId="{D439352A-66EB-43EC-9FAF-9AF3206C95BD}"/>
    <dgm:cxn modelId="{61732833-BE1C-44F9-956B-B9FDB1DD684F}" type="presOf" srcId="{B33BDE20-15B6-41C9-BE55-738D62D0A1E9}" destId="{2D0D1F8A-C06A-4FE9-A3FC-08ED7C4D03DF}" srcOrd="0" destOrd="0" presId="urn:microsoft.com/office/officeart/2005/8/layout/pyramid2"/>
    <dgm:cxn modelId="{A9A65633-0124-4CBD-97A8-376F5A4571E5}" srcId="{BC361039-34AC-4CCD-AE3E-1F9583A63602}" destId="{096C873D-2F5A-4121-B3DE-90485DEB225D}" srcOrd="1" destOrd="0" parTransId="{D643FA4B-AB6F-454F-A02C-E79D23B4169E}" sibTransId="{7E54B392-D125-4D70-8284-1CAFF9A0A734}"/>
    <dgm:cxn modelId="{C7103680-3808-4B47-AD84-A3C6EF9DD965}" srcId="{BC361039-34AC-4CCD-AE3E-1F9583A63602}" destId="{BF5F038B-A2F2-435C-B8A6-A47050292E77}" srcOrd="2" destOrd="0" parTransId="{97A54284-78A3-47F0-97FF-C55DF97FD6BF}" sibTransId="{705CAC9B-9C75-4922-9856-8D495E476E6E}"/>
    <dgm:cxn modelId="{E34E4B8E-64C9-44F4-96FD-D5FB510F4FBB}" type="presOf" srcId="{096C873D-2F5A-4121-B3DE-90485DEB225D}" destId="{D954DECE-E83A-4A3C-9980-527E6E1D8348}" srcOrd="0" destOrd="0" presId="urn:microsoft.com/office/officeart/2005/8/layout/pyramid2"/>
    <dgm:cxn modelId="{3B962B9C-402D-4F32-A466-7C081639C2CB}" srcId="{BC361039-34AC-4CCD-AE3E-1F9583A63602}" destId="{DEFE6E34-50E5-4152-9A19-5D276493464B}" srcOrd="3" destOrd="0" parTransId="{C0D20A95-9083-442E-915B-CCA5117CB27F}" sibTransId="{AB99B8A4-BC7A-49B3-A23A-D3FFE28DE166}"/>
    <dgm:cxn modelId="{7249BBB3-EFE1-4EE6-BF2F-1A26323932B6}" type="presOf" srcId="{DEFE6E34-50E5-4152-9A19-5D276493464B}" destId="{36D22969-C384-4D0F-9753-93EF49D8CC6E}" srcOrd="0" destOrd="0" presId="urn:microsoft.com/office/officeart/2005/8/layout/pyramid2"/>
    <dgm:cxn modelId="{E7FCE3EC-A888-48A6-9AED-FC8480CAB02F}" type="presOf" srcId="{BF5F038B-A2F2-435C-B8A6-A47050292E77}" destId="{8C5720C5-666B-416D-B404-F8A299A643E9}" srcOrd="0" destOrd="0" presId="urn:microsoft.com/office/officeart/2005/8/layout/pyramid2"/>
    <dgm:cxn modelId="{8BC653F9-7B33-4398-BF09-D6E6252979AA}" type="presOf" srcId="{BC361039-34AC-4CCD-AE3E-1F9583A63602}" destId="{EB088249-B3D4-4760-A5E7-9D0A9CD8AFE5}" srcOrd="0" destOrd="0" presId="urn:microsoft.com/office/officeart/2005/8/layout/pyramid2"/>
    <dgm:cxn modelId="{CA4A54B0-82D0-4A2F-9E21-F1325BDB8092}" type="presParOf" srcId="{EB088249-B3D4-4760-A5E7-9D0A9CD8AFE5}" destId="{C7EADBF6-31AE-4790-BE30-1A7DF471D992}" srcOrd="0" destOrd="0" presId="urn:microsoft.com/office/officeart/2005/8/layout/pyramid2"/>
    <dgm:cxn modelId="{1F5631A2-A118-499F-871D-6E8227CCB363}" type="presParOf" srcId="{EB088249-B3D4-4760-A5E7-9D0A9CD8AFE5}" destId="{206C2BC7-E1A2-445F-9EEA-5E4F28E0F6E2}" srcOrd="1" destOrd="0" presId="urn:microsoft.com/office/officeart/2005/8/layout/pyramid2"/>
    <dgm:cxn modelId="{FD7E6983-B1A6-4EC3-A05D-D173228BDE01}" type="presParOf" srcId="{206C2BC7-E1A2-445F-9EEA-5E4F28E0F6E2}" destId="{2D0D1F8A-C06A-4FE9-A3FC-08ED7C4D03DF}" srcOrd="0" destOrd="0" presId="urn:microsoft.com/office/officeart/2005/8/layout/pyramid2"/>
    <dgm:cxn modelId="{D19325B6-C87F-49AF-93E7-D9849F6C0F10}" type="presParOf" srcId="{206C2BC7-E1A2-445F-9EEA-5E4F28E0F6E2}" destId="{66C3DB70-B9BC-4AFB-BB25-3A7C3DD8706F}" srcOrd="1" destOrd="0" presId="urn:microsoft.com/office/officeart/2005/8/layout/pyramid2"/>
    <dgm:cxn modelId="{D38C923D-42ED-4D12-8AA2-B19076A6372A}" type="presParOf" srcId="{206C2BC7-E1A2-445F-9EEA-5E4F28E0F6E2}" destId="{D954DECE-E83A-4A3C-9980-527E6E1D8348}" srcOrd="2" destOrd="0" presId="urn:microsoft.com/office/officeart/2005/8/layout/pyramid2"/>
    <dgm:cxn modelId="{A10C6353-BBF1-4AA1-BEA1-D64E40F3424D}" type="presParOf" srcId="{206C2BC7-E1A2-445F-9EEA-5E4F28E0F6E2}" destId="{CBD5558B-FF0D-4BFA-801E-164241AC2430}" srcOrd="3" destOrd="0" presId="urn:microsoft.com/office/officeart/2005/8/layout/pyramid2"/>
    <dgm:cxn modelId="{81C28E05-5367-4E31-BF24-CC979DC2B51C}" type="presParOf" srcId="{206C2BC7-E1A2-445F-9EEA-5E4F28E0F6E2}" destId="{8C5720C5-666B-416D-B404-F8A299A643E9}" srcOrd="4" destOrd="0" presId="urn:microsoft.com/office/officeart/2005/8/layout/pyramid2"/>
    <dgm:cxn modelId="{375549C1-5C33-4E2E-B9D4-3A5DAB2982FD}" type="presParOf" srcId="{206C2BC7-E1A2-445F-9EEA-5E4F28E0F6E2}" destId="{822A8A21-834F-41C2-9007-5E0AB9378CBF}" srcOrd="5" destOrd="0" presId="urn:microsoft.com/office/officeart/2005/8/layout/pyramid2"/>
    <dgm:cxn modelId="{0DF648DA-9268-4646-91BC-7C56486DB793}" type="presParOf" srcId="{206C2BC7-E1A2-445F-9EEA-5E4F28E0F6E2}" destId="{36D22969-C384-4D0F-9753-93EF49D8CC6E}" srcOrd="6" destOrd="0" presId="urn:microsoft.com/office/officeart/2005/8/layout/pyramid2"/>
    <dgm:cxn modelId="{D1A48752-0063-4E79-BDFA-7CC77B6068C1}" type="presParOf" srcId="{206C2BC7-E1A2-445F-9EEA-5E4F28E0F6E2}" destId="{4C9F2D9E-DDCD-4DC5-AF29-2B2FF03B170B}" srcOrd="7" destOrd="0" presId="urn:microsoft.com/office/officeart/2005/8/layout/pyramid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9B3E786-2958-4CCA-9682-354494FA1D6E}" type="doc">
      <dgm:prSet loTypeId="urn:microsoft.com/office/officeart/2005/8/layout/hProcess4" loCatId="process" qsTypeId="urn:microsoft.com/office/officeart/2005/8/quickstyle/simple1" qsCatId="simple" csTypeId="urn:microsoft.com/office/officeart/2005/8/colors/accent2_1" csCatId="accent2" phldr="1"/>
      <dgm:spPr/>
      <dgm:t>
        <a:bodyPr/>
        <a:lstStyle/>
        <a:p>
          <a:endParaRPr lang="fi-FI"/>
        </a:p>
      </dgm:t>
    </dgm:pt>
    <dgm:pt modelId="{3F23B470-366C-4786-8A64-E1BCE31FC482}">
      <dgm:prSet/>
      <dgm:spPr/>
      <dgm:t>
        <a:bodyPr/>
        <a:lstStyle/>
        <a:p>
          <a:r>
            <a:rPr lang="fi-FI"/>
            <a:t>Miten asiakkaan lääkehoito toteutuu osana kotihoitoa?</a:t>
          </a:r>
        </a:p>
      </dgm:t>
    </dgm:pt>
    <dgm:pt modelId="{70FD3246-4DC4-4A21-8F22-CFFC6F48B305}" type="parTrans" cxnId="{EEF42527-72FF-4E61-B871-B8F117169AB6}">
      <dgm:prSet/>
      <dgm:spPr/>
      <dgm:t>
        <a:bodyPr/>
        <a:lstStyle/>
        <a:p>
          <a:endParaRPr lang="fi-FI"/>
        </a:p>
      </dgm:t>
    </dgm:pt>
    <dgm:pt modelId="{9C6CB206-944B-4A05-B4FE-5E1F7D381DD5}" type="sibTrans" cxnId="{EEF42527-72FF-4E61-B871-B8F117169AB6}">
      <dgm:prSet/>
      <dgm:spPr/>
      <dgm:t>
        <a:bodyPr/>
        <a:lstStyle/>
        <a:p>
          <a:endParaRPr lang="fi-FI"/>
        </a:p>
      </dgm:t>
    </dgm:pt>
    <dgm:pt modelId="{8C6A83D4-BD68-4A59-9B96-EA203020D219}">
      <dgm:prSet/>
      <dgm:spPr/>
      <dgm:t>
        <a:bodyPr/>
        <a:lstStyle/>
        <a:p>
          <a:pPr>
            <a:buNone/>
          </a:pPr>
          <a:r>
            <a:rPr lang="fi-FI" dirty="0"/>
            <a:t>Onko lääkeautomaatille tarvetta?</a:t>
          </a:r>
        </a:p>
      </dgm:t>
    </dgm:pt>
    <dgm:pt modelId="{BFB6CEB5-1C74-4A14-B49D-69B2882E62A5}" type="parTrans" cxnId="{35AFE049-E2FF-46F2-B2EF-DE58FBF7FEFB}">
      <dgm:prSet/>
      <dgm:spPr/>
      <dgm:t>
        <a:bodyPr/>
        <a:lstStyle/>
        <a:p>
          <a:endParaRPr lang="fi-FI"/>
        </a:p>
      </dgm:t>
    </dgm:pt>
    <dgm:pt modelId="{BA9B0CA4-38FE-40F5-8BB2-31C54C9F1451}" type="sibTrans" cxnId="{35AFE049-E2FF-46F2-B2EF-DE58FBF7FEFB}">
      <dgm:prSet/>
      <dgm:spPr/>
      <dgm:t>
        <a:bodyPr/>
        <a:lstStyle/>
        <a:p>
          <a:endParaRPr lang="fi-FI"/>
        </a:p>
      </dgm:t>
    </dgm:pt>
    <dgm:pt modelId="{5821B7FC-F9EA-445D-9315-6E1175928FA7}">
      <dgm:prSet/>
      <dgm:spPr/>
      <dgm:t>
        <a:bodyPr/>
        <a:lstStyle/>
        <a:p>
          <a:r>
            <a:rPr lang="fi-FI" dirty="0"/>
            <a:t>Lääkkeiden annosjakelun aloitus</a:t>
          </a:r>
        </a:p>
      </dgm:t>
    </dgm:pt>
    <dgm:pt modelId="{92B9E1E1-4D00-4EFA-8E3D-724D04C8132B}" type="parTrans" cxnId="{FF0EC881-D20D-4B69-BF53-6E28ADF4E26D}">
      <dgm:prSet/>
      <dgm:spPr/>
      <dgm:t>
        <a:bodyPr/>
        <a:lstStyle/>
        <a:p>
          <a:endParaRPr lang="fi-FI"/>
        </a:p>
      </dgm:t>
    </dgm:pt>
    <dgm:pt modelId="{52B1BA18-E5D4-4D8D-9046-A92EF985FEAA}" type="sibTrans" cxnId="{FF0EC881-D20D-4B69-BF53-6E28ADF4E26D}">
      <dgm:prSet/>
      <dgm:spPr/>
      <dgm:t>
        <a:bodyPr/>
        <a:lstStyle/>
        <a:p>
          <a:endParaRPr lang="fi-FI"/>
        </a:p>
      </dgm:t>
    </dgm:pt>
    <dgm:pt modelId="{8112DFE3-DC61-4EE1-BFFB-FA7D53FB50A6}">
      <dgm:prSet/>
      <dgm:spPr/>
      <dgm:t>
        <a:bodyPr/>
        <a:lstStyle/>
        <a:p>
          <a:pPr>
            <a:buNone/>
          </a:pPr>
          <a:r>
            <a:rPr lang="fi-FI" dirty="0"/>
            <a:t>Soveltuuko asiakkaan lääkitys lääkeautomaattiin?</a:t>
          </a:r>
        </a:p>
      </dgm:t>
    </dgm:pt>
    <dgm:pt modelId="{EE330707-A940-4711-BEA9-E1C0A4D368FA}" type="parTrans" cxnId="{9605173D-61D7-4E40-B63A-BB5F0BBE6CF7}">
      <dgm:prSet/>
      <dgm:spPr/>
      <dgm:t>
        <a:bodyPr/>
        <a:lstStyle/>
        <a:p>
          <a:endParaRPr lang="fi-FI"/>
        </a:p>
      </dgm:t>
    </dgm:pt>
    <dgm:pt modelId="{5C57B6E9-B27E-41DF-AC12-29639DCFD109}" type="sibTrans" cxnId="{9605173D-61D7-4E40-B63A-BB5F0BBE6CF7}">
      <dgm:prSet/>
      <dgm:spPr/>
      <dgm:t>
        <a:bodyPr/>
        <a:lstStyle/>
        <a:p>
          <a:endParaRPr lang="fi-FI"/>
        </a:p>
      </dgm:t>
    </dgm:pt>
    <dgm:pt modelId="{7DC597C1-77C5-4147-B57C-CEE580607FC0}">
      <dgm:prSet/>
      <dgm:spPr/>
      <dgm:t>
        <a:bodyPr/>
        <a:lstStyle/>
        <a:p>
          <a:r>
            <a:rPr lang="fi-FI"/>
            <a:t>Soveltuuko lääkeautomaatti asiakkaan kotiin?</a:t>
          </a:r>
        </a:p>
      </dgm:t>
    </dgm:pt>
    <dgm:pt modelId="{DA08E6EF-168F-4913-BE20-BD4AE757881C}" type="parTrans" cxnId="{B2B15665-4455-47DC-9107-4D55F368D1EA}">
      <dgm:prSet/>
      <dgm:spPr/>
      <dgm:t>
        <a:bodyPr/>
        <a:lstStyle/>
        <a:p>
          <a:endParaRPr lang="fi-FI"/>
        </a:p>
      </dgm:t>
    </dgm:pt>
    <dgm:pt modelId="{5B958984-70D5-46C7-A281-441F693EA61F}" type="sibTrans" cxnId="{B2B15665-4455-47DC-9107-4D55F368D1EA}">
      <dgm:prSet/>
      <dgm:spPr/>
      <dgm:t>
        <a:bodyPr/>
        <a:lstStyle/>
        <a:p>
          <a:endParaRPr lang="fi-FI"/>
        </a:p>
      </dgm:t>
    </dgm:pt>
    <dgm:pt modelId="{D4B5C852-23BB-4053-B0DF-1EF8C2890289}">
      <dgm:prSet/>
      <dgm:spPr/>
      <dgm:t>
        <a:bodyPr/>
        <a:lstStyle/>
        <a:p>
          <a:pPr>
            <a:buNone/>
          </a:pPr>
          <a:r>
            <a:rPr lang="fi-FI" dirty="0"/>
            <a:t>Toimiiko internetyhteys asiakkaan kotona?</a:t>
          </a:r>
        </a:p>
      </dgm:t>
    </dgm:pt>
    <dgm:pt modelId="{4B0BB4A4-BCED-4CF5-9121-B5E406BE0C84}" type="parTrans" cxnId="{72D36947-654C-4F36-884F-9593DFBB540D}">
      <dgm:prSet/>
      <dgm:spPr/>
      <dgm:t>
        <a:bodyPr/>
        <a:lstStyle/>
        <a:p>
          <a:endParaRPr lang="fi-FI"/>
        </a:p>
      </dgm:t>
    </dgm:pt>
    <dgm:pt modelId="{FACC1CFF-3585-4EFF-B5C4-2994473427FA}" type="sibTrans" cxnId="{72D36947-654C-4F36-884F-9593DFBB540D}">
      <dgm:prSet/>
      <dgm:spPr/>
      <dgm:t>
        <a:bodyPr/>
        <a:lstStyle/>
        <a:p>
          <a:endParaRPr lang="fi-FI"/>
        </a:p>
      </dgm:t>
    </dgm:pt>
    <dgm:pt modelId="{95F47E6B-1D23-4248-B6F6-2D5CB81BB197}">
      <dgm:prSet/>
      <dgm:spPr/>
      <dgm:t>
        <a:bodyPr/>
        <a:lstStyle/>
        <a:p>
          <a:r>
            <a:rPr lang="fi-FI"/>
            <a:t>Miten lääkeautomaatin käytön harjoittelu sujuu?</a:t>
          </a:r>
        </a:p>
      </dgm:t>
    </dgm:pt>
    <dgm:pt modelId="{3FC51344-A72E-4AFB-A973-F0065529B3B0}" type="parTrans" cxnId="{01D3024C-D0B8-4582-9BA1-9F39E397A2E8}">
      <dgm:prSet/>
      <dgm:spPr/>
      <dgm:t>
        <a:bodyPr/>
        <a:lstStyle/>
        <a:p>
          <a:endParaRPr lang="fi-FI"/>
        </a:p>
      </dgm:t>
    </dgm:pt>
    <dgm:pt modelId="{043B9DFA-0F7B-41ED-9C0E-B7D158526053}" type="sibTrans" cxnId="{01D3024C-D0B8-4582-9BA1-9F39E397A2E8}">
      <dgm:prSet/>
      <dgm:spPr/>
      <dgm:t>
        <a:bodyPr/>
        <a:lstStyle/>
        <a:p>
          <a:endParaRPr lang="fi-FI"/>
        </a:p>
      </dgm:t>
    </dgm:pt>
    <dgm:pt modelId="{E76E1590-EEE2-464C-8464-19DBEE6C2602}">
      <dgm:prSet/>
      <dgm:spPr/>
      <dgm:t>
        <a:bodyPr/>
        <a:lstStyle/>
        <a:p>
          <a:pPr>
            <a:buNone/>
          </a:pPr>
          <a:r>
            <a:rPr lang="fi-FI" dirty="0"/>
            <a:t>Soveltuuko asiakas lääkeautomaatin käyttäjäksi?</a:t>
          </a:r>
        </a:p>
      </dgm:t>
    </dgm:pt>
    <dgm:pt modelId="{06849A95-8EC7-4DBF-8BC9-5B9F70E72F71}" type="parTrans" cxnId="{4B651DA3-F598-4E72-89FE-690EB3D41871}">
      <dgm:prSet/>
      <dgm:spPr/>
      <dgm:t>
        <a:bodyPr/>
        <a:lstStyle/>
        <a:p>
          <a:endParaRPr lang="fi-FI"/>
        </a:p>
      </dgm:t>
    </dgm:pt>
    <dgm:pt modelId="{EB30FD5A-C859-46E3-942F-CEA0565A17EA}" type="sibTrans" cxnId="{4B651DA3-F598-4E72-89FE-690EB3D41871}">
      <dgm:prSet/>
      <dgm:spPr/>
      <dgm:t>
        <a:bodyPr/>
        <a:lstStyle/>
        <a:p>
          <a:endParaRPr lang="fi-FI"/>
        </a:p>
      </dgm:t>
    </dgm:pt>
    <dgm:pt modelId="{76DBFCA0-C915-46EF-9C15-95B8D0FD23CF}">
      <dgm:prSet/>
      <dgm:spPr/>
      <dgm:t>
        <a:bodyPr/>
        <a:lstStyle/>
        <a:p>
          <a:r>
            <a:rPr lang="fi-FI" dirty="0"/>
            <a:t>Miten lääkeautomaatin käyttö sujuu?</a:t>
          </a:r>
        </a:p>
      </dgm:t>
    </dgm:pt>
    <dgm:pt modelId="{E39EF195-E429-466C-A57D-87C4864A41F3}" type="parTrans" cxnId="{F8BFD7C1-8B79-4F18-9E01-29B87C020BBF}">
      <dgm:prSet/>
      <dgm:spPr/>
      <dgm:t>
        <a:bodyPr/>
        <a:lstStyle/>
        <a:p>
          <a:endParaRPr lang="fi-FI"/>
        </a:p>
      </dgm:t>
    </dgm:pt>
    <dgm:pt modelId="{EE17D87F-5BE5-4A13-932C-82BB79A9291F}" type="sibTrans" cxnId="{F8BFD7C1-8B79-4F18-9E01-29B87C020BBF}">
      <dgm:prSet/>
      <dgm:spPr/>
      <dgm:t>
        <a:bodyPr/>
        <a:lstStyle/>
        <a:p>
          <a:endParaRPr lang="fi-FI"/>
        </a:p>
      </dgm:t>
    </dgm:pt>
    <dgm:pt modelId="{BD44AB81-7E67-4682-82E3-DF18E3E5C883}">
      <dgm:prSet/>
      <dgm:spPr/>
      <dgm:t>
        <a:bodyPr/>
        <a:lstStyle/>
        <a:p>
          <a:pPr>
            <a:buNone/>
          </a:pPr>
          <a:r>
            <a:rPr lang="fi-FI" dirty="0"/>
            <a:t>Onko lääkeautomaatti soveltuva tuki asiakkaalle lääkkeen ottoon?</a:t>
          </a:r>
        </a:p>
      </dgm:t>
    </dgm:pt>
    <dgm:pt modelId="{ED99F706-051B-4D92-AC08-240EF8FFE55B}" type="parTrans" cxnId="{BB8D76D5-6D0D-4E68-9E0F-630FF91BFDB5}">
      <dgm:prSet/>
      <dgm:spPr/>
      <dgm:t>
        <a:bodyPr/>
        <a:lstStyle/>
        <a:p>
          <a:endParaRPr lang="fi-FI"/>
        </a:p>
      </dgm:t>
    </dgm:pt>
    <dgm:pt modelId="{D462D1F9-F908-4D40-9084-212B7838D9E6}" type="sibTrans" cxnId="{BB8D76D5-6D0D-4E68-9E0F-630FF91BFDB5}">
      <dgm:prSet/>
      <dgm:spPr/>
      <dgm:t>
        <a:bodyPr/>
        <a:lstStyle/>
        <a:p>
          <a:endParaRPr lang="fi-FI"/>
        </a:p>
      </dgm:t>
    </dgm:pt>
    <dgm:pt modelId="{9A5EAEA3-F781-4C5F-8696-ECA4B78AB747}">
      <dgm:prSet/>
      <dgm:spPr/>
      <dgm:t>
        <a:bodyPr/>
        <a:lstStyle/>
        <a:p>
          <a:r>
            <a:rPr lang="fi-FI" dirty="0"/>
            <a:t>Lääkeautomaatin käytön lopetus</a:t>
          </a:r>
        </a:p>
      </dgm:t>
    </dgm:pt>
    <dgm:pt modelId="{1A236E4E-F992-4807-BF79-9630EF4C7CAC}" type="parTrans" cxnId="{FBA67261-2C13-4C31-BCAB-5CCC891D99F6}">
      <dgm:prSet/>
      <dgm:spPr/>
      <dgm:t>
        <a:bodyPr/>
        <a:lstStyle/>
        <a:p>
          <a:endParaRPr lang="fi-FI"/>
        </a:p>
      </dgm:t>
    </dgm:pt>
    <dgm:pt modelId="{52F1908D-1540-40F8-BDD0-BF00EA8D492E}" type="sibTrans" cxnId="{FBA67261-2C13-4C31-BCAB-5CCC891D99F6}">
      <dgm:prSet/>
      <dgm:spPr/>
      <dgm:t>
        <a:bodyPr/>
        <a:lstStyle/>
        <a:p>
          <a:endParaRPr lang="fi-FI"/>
        </a:p>
      </dgm:t>
    </dgm:pt>
    <dgm:pt modelId="{10B6F502-37F1-4AEE-AE8E-98240A5161FE}">
      <dgm:prSet/>
      <dgm:spPr/>
      <dgm:t>
        <a:bodyPr/>
        <a:lstStyle/>
        <a:p>
          <a:pPr>
            <a:buNone/>
          </a:pPr>
          <a:r>
            <a:rPr lang="fi-FI" dirty="0"/>
            <a:t>Lääkeautomaatin avulla ei voida vastata kotihoidon asiakkaan palvelutarpeeseen.</a:t>
          </a:r>
        </a:p>
      </dgm:t>
    </dgm:pt>
    <dgm:pt modelId="{A0877E33-F22C-47DA-8670-76DAB18BB74C}" type="parTrans" cxnId="{AE4D0929-4D24-4D57-9BC5-589315DC41BF}">
      <dgm:prSet/>
      <dgm:spPr/>
      <dgm:t>
        <a:bodyPr/>
        <a:lstStyle/>
        <a:p>
          <a:endParaRPr lang="fi-FI"/>
        </a:p>
      </dgm:t>
    </dgm:pt>
    <dgm:pt modelId="{688D7219-3AAE-4A2E-9E91-74E139A37864}" type="sibTrans" cxnId="{AE4D0929-4D24-4D57-9BC5-589315DC41BF}">
      <dgm:prSet/>
      <dgm:spPr/>
      <dgm:t>
        <a:bodyPr/>
        <a:lstStyle/>
        <a:p>
          <a:endParaRPr lang="fi-FI"/>
        </a:p>
      </dgm:t>
    </dgm:pt>
    <dgm:pt modelId="{7A5E9F39-72F9-4E00-A241-4F6DB6C0BF60}">
      <dgm:prSet/>
      <dgm:spPr/>
      <dgm:t>
        <a:bodyPr/>
        <a:lstStyle/>
        <a:p>
          <a:endParaRPr lang="fi-FI" dirty="0"/>
        </a:p>
      </dgm:t>
    </dgm:pt>
    <dgm:pt modelId="{04EA204B-9A44-41DF-B9E2-15CB81E62F21}" type="parTrans" cxnId="{C388E0EA-616E-4D77-A445-BAEACB7EF120}">
      <dgm:prSet/>
      <dgm:spPr/>
      <dgm:t>
        <a:bodyPr/>
        <a:lstStyle/>
        <a:p>
          <a:endParaRPr lang="fi-FI"/>
        </a:p>
      </dgm:t>
    </dgm:pt>
    <dgm:pt modelId="{FCF45B3F-1BC0-4109-912A-AADCC938210B}" type="sibTrans" cxnId="{C388E0EA-616E-4D77-A445-BAEACB7EF120}">
      <dgm:prSet/>
      <dgm:spPr/>
      <dgm:t>
        <a:bodyPr/>
        <a:lstStyle/>
        <a:p>
          <a:endParaRPr lang="fi-FI"/>
        </a:p>
      </dgm:t>
    </dgm:pt>
    <dgm:pt modelId="{F7C18821-1C88-4339-B1FD-71FF089E01F3}" type="pres">
      <dgm:prSet presAssocID="{99B3E786-2958-4CCA-9682-354494FA1D6E}" presName="Name0" presStyleCnt="0">
        <dgm:presLayoutVars>
          <dgm:dir/>
          <dgm:animLvl val="lvl"/>
          <dgm:resizeHandles val="exact"/>
        </dgm:presLayoutVars>
      </dgm:prSet>
      <dgm:spPr/>
    </dgm:pt>
    <dgm:pt modelId="{704AF688-5323-456E-AD3F-FC8202167727}" type="pres">
      <dgm:prSet presAssocID="{99B3E786-2958-4CCA-9682-354494FA1D6E}" presName="tSp" presStyleCnt="0"/>
      <dgm:spPr/>
    </dgm:pt>
    <dgm:pt modelId="{2940B7D3-11E0-4005-A046-2CA4D24A845F}" type="pres">
      <dgm:prSet presAssocID="{99B3E786-2958-4CCA-9682-354494FA1D6E}" presName="bSp" presStyleCnt="0"/>
      <dgm:spPr/>
    </dgm:pt>
    <dgm:pt modelId="{46BCF578-78A6-42CB-A8C0-247489C3BC14}" type="pres">
      <dgm:prSet presAssocID="{99B3E786-2958-4CCA-9682-354494FA1D6E}" presName="process" presStyleCnt="0"/>
      <dgm:spPr/>
    </dgm:pt>
    <dgm:pt modelId="{262FBB5D-D375-4B4C-B983-82709A1E7584}" type="pres">
      <dgm:prSet presAssocID="{3F23B470-366C-4786-8A64-E1BCE31FC482}" presName="composite1" presStyleCnt="0"/>
      <dgm:spPr/>
    </dgm:pt>
    <dgm:pt modelId="{051192ED-4F6E-456D-B244-137CE491558E}" type="pres">
      <dgm:prSet presAssocID="{3F23B470-366C-4786-8A64-E1BCE31FC482}" presName="dummyNode1" presStyleLbl="node1" presStyleIdx="0" presStyleCnt="6"/>
      <dgm:spPr/>
    </dgm:pt>
    <dgm:pt modelId="{1BABBB01-3B44-473F-A425-7DC2A6A2C78B}" type="pres">
      <dgm:prSet presAssocID="{3F23B470-366C-4786-8A64-E1BCE31FC482}" presName="childNode1" presStyleLbl="bgAcc1" presStyleIdx="0" presStyleCnt="6">
        <dgm:presLayoutVars>
          <dgm:bulletEnabled val="1"/>
        </dgm:presLayoutVars>
      </dgm:prSet>
      <dgm:spPr/>
    </dgm:pt>
    <dgm:pt modelId="{0709F322-68F8-4DF8-A885-4BF66D4E9224}" type="pres">
      <dgm:prSet presAssocID="{3F23B470-366C-4786-8A64-E1BCE31FC482}" presName="childNode1tx" presStyleLbl="bgAcc1" presStyleIdx="0" presStyleCnt="6">
        <dgm:presLayoutVars>
          <dgm:bulletEnabled val="1"/>
        </dgm:presLayoutVars>
      </dgm:prSet>
      <dgm:spPr/>
    </dgm:pt>
    <dgm:pt modelId="{70AF5F35-018B-47DD-8BF7-D12D53A42493}" type="pres">
      <dgm:prSet presAssocID="{3F23B470-366C-4786-8A64-E1BCE31FC482}" presName="parentNode1" presStyleLbl="node1" presStyleIdx="0" presStyleCnt="6">
        <dgm:presLayoutVars>
          <dgm:chMax val="1"/>
          <dgm:bulletEnabled val="1"/>
        </dgm:presLayoutVars>
      </dgm:prSet>
      <dgm:spPr/>
    </dgm:pt>
    <dgm:pt modelId="{6D004B3C-3F98-4D02-9D26-43A084EA040F}" type="pres">
      <dgm:prSet presAssocID="{3F23B470-366C-4786-8A64-E1BCE31FC482}" presName="connSite1" presStyleCnt="0"/>
      <dgm:spPr/>
    </dgm:pt>
    <dgm:pt modelId="{329DB414-D94D-4C23-876F-DD7A23C7B8BD}" type="pres">
      <dgm:prSet presAssocID="{9C6CB206-944B-4A05-B4FE-5E1F7D381DD5}" presName="Name9" presStyleLbl="sibTrans2D1" presStyleIdx="0" presStyleCnt="5"/>
      <dgm:spPr/>
    </dgm:pt>
    <dgm:pt modelId="{A62910AF-76D0-4A4D-BFF6-654B44872845}" type="pres">
      <dgm:prSet presAssocID="{5821B7FC-F9EA-445D-9315-6E1175928FA7}" presName="composite2" presStyleCnt="0"/>
      <dgm:spPr/>
    </dgm:pt>
    <dgm:pt modelId="{EEC5AC03-7F79-4609-BAF8-789A85CE6C22}" type="pres">
      <dgm:prSet presAssocID="{5821B7FC-F9EA-445D-9315-6E1175928FA7}" presName="dummyNode2" presStyleLbl="node1" presStyleIdx="0" presStyleCnt="6"/>
      <dgm:spPr/>
    </dgm:pt>
    <dgm:pt modelId="{AB9D7438-BEFE-4995-984A-A38F22C04A96}" type="pres">
      <dgm:prSet presAssocID="{5821B7FC-F9EA-445D-9315-6E1175928FA7}" presName="childNode2" presStyleLbl="bgAcc1" presStyleIdx="1" presStyleCnt="6">
        <dgm:presLayoutVars>
          <dgm:bulletEnabled val="1"/>
        </dgm:presLayoutVars>
      </dgm:prSet>
      <dgm:spPr/>
    </dgm:pt>
    <dgm:pt modelId="{C1994CF4-14BE-479A-8D2C-E79FF9871DFE}" type="pres">
      <dgm:prSet presAssocID="{5821B7FC-F9EA-445D-9315-6E1175928FA7}" presName="childNode2tx" presStyleLbl="bgAcc1" presStyleIdx="1" presStyleCnt="6">
        <dgm:presLayoutVars>
          <dgm:bulletEnabled val="1"/>
        </dgm:presLayoutVars>
      </dgm:prSet>
      <dgm:spPr/>
    </dgm:pt>
    <dgm:pt modelId="{C311F057-5F10-4EE9-B57C-052AF3A8ACBE}" type="pres">
      <dgm:prSet presAssocID="{5821B7FC-F9EA-445D-9315-6E1175928FA7}" presName="parentNode2" presStyleLbl="node1" presStyleIdx="1" presStyleCnt="6">
        <dgm:presLayoutVars>
          <dgm:chMax val="0"/>
          <dgm:bulletEnabled val="1"/>
        </dgm:presLayoutVars>
      </dgm:prSet>
      <dgm:spPr/>
    </dgm:pt>
    <dgm:pt modelId="{5DD76A3B-09E1-4031-89B7-B84B594965F2}" type="pres">
      <dgm:prSet presAssocID="{5821B7FC-F9EA-445D-9315-6E1175928FA7}" presName="connSite2" presStyleCnt="0"/>
      <dgm:spPr/>
    </dgm:pt>
    <dgm:pt modelId="{81B98E45-DF12-4B02-A17D-B47E90B2604C}" type="pres">
      <dgm:prSet presAssocID="{52B1BA18-E5D4-4D8D-9046-A92EF985FEAA}" presName="Name18" presStyleLbl="sibTrans2D1" presStyleIdx="1" presStyleCnt="5"/>
      <dgm:spPr/>
    </dgm:pt>
    <dgm:pt modelId="{48C3282B-0358-42BD-B76A-F5D4B1A35A22}" type="pres">
      <dgm:prSet presAssocID="{7DC597C1-77C5-4147-B57C-CEE580607FC0}" presName="composite1" presStyleCnt="0"/>
      <dgm:spPr/>
    </dgm:pt>
    <dgm:pt modelId="{FDE75CB4-3EE0-43BE-A64E-C08D3AB224DD}" type="pres">
      <dgm:prSet presAssocID="{7DC597C1-77C5-4147-B57C-CEE580607FC0}" presName="dummyNode1" presStyleLbl="node1" presStyleIdx="1" presStyleCnt="6"/>
      <dgm:spPr/>
    </dgm:pt>
    <dgm:pt modelId="{65ED3308-7F68-4362-8C7E-5B219EB547C8}" type="pres">
      <dgm:prSet presAssocID="{7DC597C1-77C5-4147-B57C-CEE580607FC0}" presName="childNode1" presStyleLbl="bgAcc1" presStyleIdx="2" presStyleCnt="6">
        <dgm:presLayoutVars>
          <dgm:bulletEnabled val="1"/>
        </dgm:presLayoutVars>
      </dgm:prSet>
      <dgm:spPr/>
    </dgm:pt>
    <dgm:pt modelId="{34124C01-4ED0-43DF-81DF-11AD488A65F4}" type="pres">
      <dgm:prSet presAssocID="{7DC597C1-77C5-4147-B57C-CEE580607FC0}" presName="childNode1tx" presStyleLbl="bgAcc1" presStyleIdx="2" presStyleCnt="6">
        <dgm:presLayoutVars>
          <dgm:bulletEnabled val="1"/>
        </dgm:presLayoutVars>
      </dgm:prSet>
      <dgm:spPr/>
    </dgm:pt>
    <dgm:pt modelId="{D93402E7-03FE-40C4-A544-8D4C96C0F651}" type="pres">
      <dgm:prSet presAssocID="{7DC597C1-77C5-4147-B57C-CEE580607FC0}" presName="parentNode1" presStyleLbl="node1" presStyleIdx="2" presStyleCnt="6">
        <dgm:presLayoutVars>
          <dgm:chMax val="1"/>
          <dgm:bulletEnabled val="1"/>
        </dgm:presLayoutVars>
      </dgm:prSet>
      <dgm:spPr/>
    </dgm:pt>
    <dgm:pt modelId="{0E4B4B7A-F314-4A94-8131-8A21529A0BB1}" type="pres">
      <dgm:prSet presAssocID="{7DC597C1-77C5-4147-B57C-CEE580607FC0}" presName="connSite1" presStyleCnt="0"/>
      <dgm:spPr/>
    </dgm:pt>
    <dgm:pt modelId="{856CCF93-5C55-4802-9343-3D7E6D6713AC}" type="pres">
      <dgm:prSet presAssocID="{5B958984-70D5-46C7-A281-441F693EA61F}" presName="Name9" presStyleLbl="sibTrans2D1" presStyleIdx="2" presStyleCnt="5"/>
      <dgm:spPr/>
    </dgm:pt>
    <dgm:pt modelId="{8E2848B6-7227-43F2-84F7-F724D78466D8}" type="pres">
      <dgm:prSet presAssocID="{95F47E6B-1D23-4248-B6F6-2D5CB81BB197}" presName="composite2" presStyleCnt="0"/>
      <dgm:spPr/>
    </dgm:pt>
    <dgm:pt modelId="{03C5819A-9E07-42F9-B28A-A60E3871E362}" type="pres">
      <dgm:prSet presAssocID="{95F47E6B-1D23-4248-B6F6-2D5CB81BB197}" presName="dummyNode2" presStyleLbl="node1" presStyleIdx="2" presStyleCnt="6"/>
      <dgm:spPr/>
    </dgm:pt>
    <dgm:pt modelId="{D1427D2A-7585-4174-8684-3F0F35577A4C}" type="pres">
      <dgm:prSet presAssocID="{95F47E6B-1D23-4248-B6F6-2D5CB81BB197}" presName="childNode2" presStyleLbl="bgAcc1" presStyleIdx="3" presStyleCnt="6">
        <dgm:presLayoutVars>
          <dgm:bulletEnabled val="1"/>
        </dgm:presLayoutVars>
      </dgm:prSet>
      <dgm:spPr/>
    </dgm:pt>
    <dgm:pt modelId="{0D24592D-7AAF-4E7E-A3E5-F31DE0D28E83}" type="pres">
      <dgm:prSet presAssocID="{95F47E6B-1D23-4248-B6F6-2D5CB81BB197}" presName="childNode2tx" presStyleLbl="bgAcc1" presStyleIdx="3" presStyleCnt="6">
        <dgm:presLayoutVars>
          <dgm:bulletEnabled val="1"/>
        </dgm:presLayoutVars>
      </dgm:prSet>
      <dgm:spPr/>
    </dgm:pt>
    <dgm:pt modelId="{E543E5BA-2B72-445E-B2D5-98FEFB4C5C8E}" type="pres">
      <dgm:prSet presAssocID="{95F47E6B-1D23-4248-B6F6-2D5CB81BB197}" presName="parentNode2" presStyleLbl="node1" presStyleIdx="3" presStyleCnt="6">
        <dgm:presLayoutVars>
          <dgm:chMax val="0"/>
          <dgm:bulletEnabled val="1"/>
        </dgm:presLayoutVars>
      </dgm:prSet>
      <dgm:spPr/>
    </dgm:pt>
    <dgm:pt modelId="{71198E21-F89F-4602-AA71-3EA89D1264DA}" type="pres">
      <dgm:prSet presAssocID="{95F47E6B-1D23-4248-B6F6-2D5CB81BB197}" presName="connSite2" presStyleCnt="0"/>
      <dgm:spPr/>
    </dgm:pt>
    <dgm:pt modelId="{1A71E485-F2CB-47D3-A28E-D97676C85A33}" type="pres">
      <dgm:prSet presAssocID="{043B9DFA-0F7B-41ED-9C0E-B7D158526053}" presName="Name18" presStyleLbl="sibTrans2D1" presStyleIdx="3" presStyleCnt="5"/>
      <dgm:spPr/>
    </dgm:pt>
    <dgm:pt modelId="{92879DB2-FFC3-4C7D-AE01-B654A9C2A005}" type="pres">
      <dgm:prSet presAssocID="{76DBFCA0-C915-46EF-9C15-95B8D0FD23CF}" presName="composite1" presStyleCnt="0"/>
      <dgm:spPr/>
    </dgm:pt>
    <dgm:pt modelId="{D6F84CCF-8A7F-4412-847C-B5922155A73C}" type="pres">
      <dgm:prSet presAssocID="{76DBFCA0-C915-46EF-9C15-95B8D0FD23CF}" presName="dummyNode1" presStyleLbl="node1" presStyleIdx="3" presStyleCnt="6"/>
      <dgm:spPr/>
    </dgm:pt>
    <dgm:pt modelId="{0C1F2AF8-4E8B-446C-92AC-B4A17935F94D}" type="pres">
      <dgm:prSet presAssocID="{76DBFCA0-C915-46EF-9C15-95B8D0FD23CF}" presName="childNode1" presStyleLbl="bgAcc1" presStyleIdx="4" presStyleCnt="6">
        <dgm:presLayoutVars>
          <dgm:bulletEnabled val="1"/>
        </dgm:presLayoutVars>
      </dgm:prSet>
      <dgm:spPr/>
    </dgm:pt>
    <dgm:pt modelId="{3CE48AA5-DC8E-44EE-981D-1C34C7E8714D}" type="pres">
      <dgm:prSet presAssocID="{76DBFCA0-C915-46EF-9C15-95B8D0FD23CF}" presName="childNode1tx" presStyleLbl="bgAcc1" presStyleIdx="4" presStyleCnt="6">
        <dgm:presLayoutVars>
          <dgm:bulletEnabled val="1"/>
        </dgm:presLayoutVars>
      </dgm:prSet>
      <dgm:spPr/>
    </dgm:pt>
    <dgm:pt modelId="{B9EFCAEA-6428-4F08-90AA-5CF4F36620BC}" type="pres">
      <dgm:prSet presAssocID="{76DBFCA0-C915-46EF-9C15-95B8D0FD23CF}" presName="parentNode1" presStyleLbl="node1" presStyleIdx="4" presStyleCnt="6">
        <dgm:presLayoutVars>
          <dgm:chMax val="1"/>
          <dgm:bulletEnabled val="1"/>
        </dgm:presLayoutVars>
      </dgm:prSet>
      <dgm:spPr/>
    </dgm:pt>
    <dgm:pt modelId="{1D61D55B-87C8-4A01-A879-8BBE51C652C2}" type="pres">
      <dgm:prSet presAssocID="{76DBFCA0-C915-46EF-9C15-95B8D0FD23CF}" presName="connSite1" presStyleCnt="0"/>
      <dgm:spPr/>
    </dgm:pt>
    <dgm:pt modelId="{BE85D81C-9578-4CC5-9609-21F7E364B61E}" type="pres">
      <dgm:prSet presAssocID="{EE17D87F-5BE5-4A13-932C-82BB79A9291F}" presName="Name9" presStyleLbl="sibTrans2D1" presStyleIdx="4" presStyleCnt="5"/>
      <dgm:spPr/>
    </dgm:pt>
    <dgm:pt modelId="{7193F3F1-AA5A-4531-BA78-1B57BFF55DD6}" type="pres">
      <dgm:prSet presAssocID="{9A5EAEA3-F781-4C5F-8696-ECA4B78AB747}" presName="composite2" presStyleCnt="0"/>
      <dgm:spPr/>
    </dgm:pt>
    <dgm:pt modelId="{6F0A9D20-4AD6-408B-8945-C517267FB133}" type="pres">
      <dgm:prSet presAssocID="{9A5EAEA3-F781-4C5F-8696-ECA4B78AB747}" presName="dummyNode2" presStyleLbl="node1" presStyleIdx="4" presStyleCnt="6"/>
      <dgm:spPr/>
    </dgm:pt>
    <dgm:pt modelId="{0415D6CA-A0D5-4C66-8393-0B692B3ABA91}" type="pres">
      <dgm:prSet presAssocID="{9A5EAEA3-F781-4C5F-8696-ECA4B78AB747}" presName="childNode2" presStyleLbl="bgAcc1" presStyleIdx="5" presStyleCnt="6">
        <dgm:presLayoutVars>
          <dgm:bulletEnabled val="1"/>
        </dgm:presLayoutVars>
      </dgm:prSet>
      <dgm:spPr/>
    </dgm:pt>
    <dgm:pt modelId="{145E7D57-E222-4B71-A536-3B8D221D607A}" type="pres">
      <dgm:prSet presAssocID="{9A5EAEA3-F781-4C5F-8696-ECA4B78AB747}" presName="childNode2tx" presStyleLbl="bgAcc1" presStyleIdx="5" presStyleCnt="6">
        <dgm:presLayoutVars>
          <dgm:bulletEnabled val="1"/>
        </dgm:presLayoutVars>
      </dgm:prSet>
      <dgm:spPr/>
    </dgm:pt>
    <dgm:pt modelId="{0FB011FC-8C9D-4FB8-86FD-039826950F42}" type="pres">
      <dgm:prSet presAssocID="{9A5EAEA3-F781-4C5F-8696-ECA4B78AB747}" presName="parentNode2" presStyleLbl="node1" presStyleIdx="5" presStyleCnt="6" custLinFactNeighborX="-743" custLinFactNeighborY="-1659">
        <dgm:presLayoutVars>
          <dgm:chMax val="0"/>
          <dgm:bulletEnabled val="1"/>
        </dgm:presLayoutVars>
      </dgm:prSet>
      <dgm:spPr/>
    </dgm:pt>
    <dgm:pt modelId="{253EA82E-DF2B-45A7-AE75-FDB257787265}" type="pres">
      <dgm:prSet presAssocID="{9A5EAEA3-F781-4C5F-8696-ECA4B78AB747}" presName="connSite2" presStyleCnt="0"/>
      <dgm:spPr/>
    </dgm:pt>
  </dgm:ptLst>
  <dgm:cxnLst>
    <dgm:cxn modelId="{44553F01-61B3-428C-A5A4-A605ACB09996}" type="presOf" srcId="{E76E1590-EEE2-464C-8464-19DBEE6C2602}" destId="{D1427D2A-7585-4174-8684-3F0F35577A4C}" srcOrd="0" destOrd="0" presId="urn:microsoft.com/office/officeart/2005/8/layout/hProcess4"/>
    <dgm:cxn modelId="{0DD4691A-9395-4877-AFED-2751B0C409F6}" type="presOf" srcId="{7DC597C1-77C5-4147-B57C-CEE580607FC0}" destId="{D93402E7-03FE-40C4-A544-8D4C96C0F651}" srcOrd="0" destOrd="0" presId="urn:microsoft.com/office/officeart/2005/8/layout/hProcess4"/>
    <dgm:cxn modelId="{9495C61D-78BD-4E83-B98D-E41767FF4DA1}" type="presOf" srcId="{9A5EAEA3-F781-4C5F-8696-ECA4B78AB747}" destId="{0FB011FC-8C9D-4FB8-86FD-039826950F42}" srcOrd="0" destOrd="0" presId="urn:microsoft.com/office/officeart/2005/8/layout/hProcess4"/>
    <dgm:cxn modelId="{C75E4020-FD07-441D-AA79-A8A3BE75B58E}" type="presOf" srcId="{99B3E786-2958-4CCA-9682-354494FA1D6E}" destId="{F7C18821-1C88-4339-B1FD-71FF089E01F3}" srcOrd="0" destOrd="0" presId="urn:microsoft.com/office/officeart/2005/8/layout/hProcess4"/>
    <dgm:cxn modelId="{EEF42527-72FF-4E61-B871-B8F117169AB6}" srcId="{99B3E786-2958-4CCA-9682-354494FA1D6E}" destId="{3F23B470-366C-4786-8A64-E1BCE31FC482}" srcOrd="0" destOrd="0" parTransId="{70FD3246-4DC4-4A21-8F22-CFFC6F48B305}" sibTransId="{9C6CB206-944B-4A05-B4FE-5E1F7D381DD5}"/>
    <dgm:cxn modelId="{AE4D0929-4D24-4D57-9BC5-589315DC41BF}" srcId="{9A5EAEA3-F781-4C5F-8696-ECA4B78AB747}" destId="{10B6F502-37F1-4AEE-AE8E-98240A5161FE}" srcOrd="0" destOrd="0" parTransId="{A0877E33-F22C-47DA-8670-76DAB18BB74C}" sibTransId="{688D7219-3AAE-4A2E-9E91-74E139A37864}"/>
    <dgm:cxn modelId="{4A80652E-F927-4691-87A8-D86AB32A1616}" type="presOf" srcId="{7A5E9F39-72F9-4E00-A241-4F6DB6C0BF60}" destId="{145E7D57-E222-4B71-A536-3B8D221D607A}" srcOrd="1" destOrd="1" presId="urn:microsoft.com/office/officeart/2005/8/layout/hProcess4"/>
    <dgm:cxn modelId="{F9A0C13A-9179-4012-A1EC-265136087D80}" type="presOf" srcId="{BD44AB81-7E67-4682-82E3-DF18E3E5C883}" destId="{0C1F2AF8-4E8B-446C-92AC-B4A17935F94D}" srcOrd="0" destOrd="0" presId="urn:microsoft.com/office/officeart/2005/8/layout/hProcess4"/>
    <dgm:cxn modelId="{53AB133B-D844-4A9E-BE32-13DD76F7DA9B}" type="presOf" srcId="{8112DFE3-DC61-4EE1-BFFB-FA7D53FB50A6}" destId="{C1994CF4-14BE-479A-8D2C-E79FF9871DFE}" srcOrd="1" destOrd="0" presId="urn:microsoft.com/office/officeart/2005/8/layout/hProcess4"/>
    <dgm:cxn modelId="{9605173D-61D7-4E40-B63A-BB5F0BBE6CF7}" srcId="{5821B7FC-F9EA-445D-9315-6E1175928FA7}" destId="{8112DFE3-DC61-4EE1-BFFB-FA7D53FB50A6}" srcOrd="0" destOrd="0" parTransId="{EE330707-A940-4711-BEA9-E1C0A4D368FA}" sibTransId="{5C57B6E9-B27E-41DF-AC12-29639DCFD109}"/>
    <dgm:cxn modelId="{243D815F-38E2-448C-AF9B-7E52CC30230D}" type="presOf" srcId="{E76E1590-EEE2-464C-8464-19DBEE6C2602}" destId="{0D24592D-7AAF-4E7E-A3E5-F31DE0D28E83}" srcOrd="1" destOrd="0" presId="urn:microsoft.com/office/officeart/2005/8/layout/hProcess4"/>
    <dgm:cxn modelId="{FBA67261-2C13-4C31-BCAB-5CCC891D99F6}" srcId="{99B3E786-2958-4CCA-9682-354494FA1D6E}" destId="{9A5EAEA3-F781-4C5F-8696-ECA4B78AB747}" srcOrd="5" destOrd="0" parTransId="{1A236E4E-F992-4807-BF79-9630EF4C7CAC}" sibTransId="{52F1908D-1540-40F8-BDD0-BF00EA8D492E}"/>
    <dgm:cxn modelId="{643EC162-256A-46E6-8F46-D63147D25994}" type="presOf" srcId="{BD44AB81-7E67-4682-82E3-DF18E3E5C883}" destId="{3CE48AA5-DC8E-44EE-981D-1C34C7E8714D}" srcOrd="1" destOrd="0" presId="urn:microsoft.com/office/officeart/2005/8/layout/hProcess4"/>
    <dgm:cxn modelId="{8BEA3B64-62C9-4ECC-A03B-03470839B029}" type="presOf" srcId="{D4B5C852-23BB-4053-B0DF-1EF8C2890289}" destId="{65ED3308-7F68-4362-8C7E-5B219EB547C8}" srcOrd="0" destOrd="0" presId="urn:microsoft.com/office/officeart/2005/8/layout/hProcess4"/>
    <dgm:cxn modelId="{B2B15665-4455-47DC-9107-4D55F368D1EA}" srcId="{99B3E786-2958-4CCA-9682-354494FA1D6E}" destId="{7DC597C1-77C5-4147-B57C-CEE580607FC0}" srcOrd="2" destOrd="0" parTransId="{DA08E6EF-168F-4913-BE20-BD4AE757881C}" sibTransId="{5B958984-70D5-46C7-A281-441F693EA61F}"/>
    <dgm:cxn modelId="{72D36947-654C-4F36-884F-9593DFBB540D}" srcId="{7DC597C1-77C5-4147-B57C-CEE580607FC0}" destId="{D4B5C852-23BB-4053-B0DF-1EF8C2890289}" srcOrd="0" destOrd="0" parTransId="{4B0BB4A4-BCED-4CF5-9121-B5E406BE0C84}" sibTransId="{FACC1CFF-3585-4EFF-B5C4-2994473427FA}"/>
    <dgm:cxn modelId="{0F69C667-ADF3-4B20-89FD-96F33914F1E8}" type="presOf" srcId="{8C6A83D4-BD68-4A59-9B96-EA203020D219}" destId="{0709F322-68F8-4DF8-A885-4BF66D4E9224}" srcOrd="1" destOrd="0" presId="urn:microsoft.com/office/officeart/2005/8/layout/hProcess4"/>
    <dgm:cxn modelId="{35AFE049-E2FF-46F2-B2EF-DE58FBF7FEFB}" srcId="{3F23B470-366C-4786-8A64-E1BCE31FC482}" destId="{8C6A83D4-BD68-4A59-9B96-EA203020D219}" srcOrd="0" destOrd="0" parTransId="{BFB6CEB5-1C74-4A14-B49D-69B2882E62A5}" sibTransId="{BA9B0CA4-38FE-40F5-8BB2-31C54C9F1451}"/>
    <dgm:cxn modelId="{01D3024C-D0B8-4582-9BA1-9F39E397A2E8}" srcId="{99B3E786-2958-4CCA-9682-354494FA1D6E}" destId="{95F47E6B-1D23-4248-B6F6-2D5CB81BB197}" srcOrd="3" destOrd="0" parTransId="{3FC51344-A72E-4AFB-A973-F0065529B3B0}" sibTransId="{043B9DFA-0F7B-41ED-9C0E-B7D158526053}"/>
    <dgm:cxn modelId="{1D300E55-943E-49B5-A4C1-29EBDFB330A5}" type="presOf" srcId="{EE17D87F-5BE5-4A13-932C-82BB79A9291F}" destId="{BE85D81C-9578-4CC5-9609-21F7E364B61E}" srcOrd="0" destOrd="0" presId="urn:microsoft.com/office/officeart/2005/8/layout/hProcess4"/>
    <dgm:cxn modelId="{39854A58-9799-4B04-99BB-DE9B4D8FEE15}" type="presOf" srcId="{5B958984-70D5-46C7-A281-441F693EA61F}" destId="{856CCF93-5C55-4802-9343-3D7E6D6713AC}" srcOrd="0" destOrd="0" presId="urn:microsoft.com/office/officeart/2005/8/layout/hProcess4"/>
    <dgm:cxn modelId="{86480E5A-B846-402A-AC05-0994C346F238}" type="presOf" srcId="{95F47E6B-1D23-4248-B6F6-2D5CB81BB197}" destId="{E543E5BA-2B72-445E-B2D5-98FEFB4C5C8E}" srcOrd="0" destOrd="0" presId="urn:microsoft.com/office/officeart/2005/8/layout/hProcess4"/>
    <dgm:cxn modelId="{FF0EC881-D20D-4B69-BF53-6E28ADF4E26D}" srcId="{99B3E786-2958-4CCA-9682-354494FA1D6E}" destId="{5821B7FC-F9EA-445D-9315-6E1175928FA7}" srcOrd="1" destOrd="0" parTransId="{92B9E1E1-4D00-4EFA-8E3D-724D04C8132B}" sibTransId="{52B1BA18-E5D4-4D8D-9046-A92EF985FEAA}"/>
    <dgm:cxn modelId="{D9B56E82-F9B4-46BB-9584-7738922D2DD4}" type="presOf" srcId="{043B9DFA-0F7B-41ED-9C0E-B7D158526053}" destId="{1A71E485-F2CB-47D3-A28E-D97676C85A33}" srcOrd="0" destOrd="0" presId="urn:microsoft.com/office/officeart/2005/8/layout/hProcess4"/>
    <dgm:cxn modelId="{747A188B-7642-4D61-A4F9-44BF6C5CE823}" type="presOf" srcId="{10B6F502-37F1-4AEE-AE8E-98240A5161FE}" destId="{145E7D57-E222-4B71-A536-3B8D221D607A}" srcOrd="1" destOrd="0" presId="urn:microsoft.com/office/officeart/2005/8/layout/hProcess4"/>
    <dgm:cxn modelId="{80C11094-8BC4-4240-89EC-E455FA226FF9}" type="presOf" srcId="{3F23B470-366C-4786-8A64-E1BCE31FC482}" destId="{70AF5F35-018B-47DD-8BF7-D12D53A42493}" srcOrd="0" destOrd="0" presId="urn:microsoft.com/office/officeart/2005/8/layout/hProcess4"/>
    <dgm:cxn modelId="{0669F599-CA6E-4BC3-9FA6-44E6CF6F10E7}" type="presOf" srcId="{9C6CB206-944B-4A05-B4FE-5E1F7D381DD5}" destId="{329DB414-D94D-4C23-876F-DD7A23C7B8BD}" srcOrd="0" destOrd="0" presId="urn:microsoft.com/office/officeart/2005/8/layout/hProcess4"/>
    <dgm:cxn modelId="{4B651DA3-F598-4E72-89FE-690EB3D41871}" srcId="{95F47E6B-1D23-4248-B6F6-2D5CB81BB197}" destId="{E76E1590-EEE2-464C-8464-19DBEE6C2602}" srcOrd="0" destOrd="0" parTransId="{06849A95-8EC7-4DBF-8BC9-5B9F70E72F71}" sibTransId="{EB30FD5A-C859-46E3-942F-CEA0565A17EA}"/>
    <dgm:cxn modelId="{7AC030A5-F312-458A-9E59-ABFAAEC10285}" type="presOf" srcId="{52B1BA18-E5D4-4D8D-9046-A92EF985FEAA}" destId="{81B98E45-DF12-4B02-A17D-B47E90B2604C}" srcOrd="0" destOrd="0" presId="urn:microsoft.com/office/officeart/2005/8/layout/hProcess4"/>
    <dgm:cxn modelId="{F860A9AC-1333-43AE-B27C-3378CC3DAB51}" type="presOf" srcId="{8C6A83D4-BD68-4A59-9B96-EA203020D219}" destId="{1BABBB01-3B44-473F-A425-7DC2A6A2C78B}" srcOrd="0" destOrd="0" presId="urn:microsoft.com/office/officeart/2005/8/layout/hProcess4"/>
    <dgm:cxn modelId="{12ABFFB3-5504-4336-845B-4CC15E787BDF}" type="presOf" srcId="{D4B5C852-23BB-4053-B0DF-1EF8C2890289}" destId="{34124C01-4ED0-43DF-81DF-11AD488A65F4}" srcOrd="1" destOrd="0" presId="urn:microsoft.com/office/officeart/2005/8/layout/hProcess4"/>
    <dgm:cxn modelId="{F8BFD7C1-8B79-4F18-9E01-29B87C020BBF}" srcId="{99B3E786-2958-4CCA-9682-354494FA1D6E}" destId="{76DBFCA0-C915-46EF-9C15-95B8D0FD23CF}" srcOrd="4" destOrd="0" parTransId="{E39EF195-E429-466C-A57D-87C4864A41F3}" sibTransId="{EE17D87F-5BE5-4A13-932C-82BB79A9291F}"/>
    <dgm:cxn modelId="{0C0A45C9-3CF7-45D5-9B27-8C1E3281FB50}" type="presOf" srcId="{7A5E9F39-72F9-4E00-A241-4F6DB6C0BF60}" destId="{0415D6CA-A0D5-4C66-8393-0B692B3ABA91}" srcOrd="0" destOrd="1" presId="urn:microsoft.com/office/officeart/2005/8/layout/hProcess4"/>
    <dgm:cxn modelId="{C1BBF9C9-39A9-4D9C-9785-6E94AEB92717}" type="presOf" srcId="{10B6F502-37F1-4AEE-AE8E-98240A5161FE}" destId="{0415D6CA-A0D5-4C66-8393-0B692B3ABA91}" srcOrd="0" destOrd="0" presId="urn:microsoft.com/office/officeart/2005/8/layout/hProcess4"/>
    <dgm:cxn modelId="{F9006FCC-EFFE-4EFB-B44A-48B908719FF4}" type="presOf" srcId="{5821B7FC-F9EA-445D-9315-6E1175928FA7}" destId="{C311F057-5F10-4EE9-B57C-052AF3A8ACBE}" srcOrd="0" destOrd="0" presId="urn:microsoft.com/office/officeart/2005/8/layout/hProcess4"/>
    <dgm:cxn modelId="{BB8D76D5-6D0D-4E68-9E0F-630FF91BFDB5}" srcId="{76DBFCA0-C915-46EF-9C15-95B8D0FD23CF}" destId="{BD44AB81-7E67-4682-82E3-DF18E3E5C883}" srcOrd="0" destOrd="0" parTransId="{ED99F706-051B-4D92-AC08-240EF8FFE55B}" sibTransId="{D462D1F9-F908-4D40-9084-212B7838D9E6}"/>
    <dgm:cxn modelId="{9240FAE4-F872-4365-B7E5-53DBD5E618DD}" type="presOf" srcId="{8112DFE3-DC61-4EE1-BFFB-FA7D53FB50A6}" destId="{AB9D7438-BEFE-4995-984A-A38F22C04A96}" srcOrd="0" destOrd="0" presId="urn:microsoft.com/office/officeart/2005/8/layout/hProcess4"/>
    <dgm:cxn modelId="{C388E0EA-616E-4D77-A445-BAEACB7EF120}" srcId="{9A5EAEA3-F781-4C5F-8696-ECA4B78AB747}" destId="{7A5E9F39-72F9-4E00-A241-4F6DB6C0BF60}" srcOrd="1" destOrd="0" parTransId="{04EA204B-9A44-41DF-B9E2-15CB81E62F21}" sibTransId="{FCF45B3F-1BC0-4109-912A-AADCC938210B}"/>
    <dgm:cxn modelId="{554738F1-B3EB-4BB3-8D8D-D0A7989AE635}" type="presOf" srcId="{76DBFCA0-C915-46EF-9C15-95B8D0FD23CF}" destId="{B9EFCAEA-6428-4F08-90AA-5CF4F36620BC}" srcOrd="0" destOrd="0" presId="urn:microsoft.com/office/officeart/2005/8/layout/hProcess4"/>
    <dgm:cxn modelId="{AA3C6362-48BA-4CCB-B75C-0D200A247A79}" type="presParOf" srcId="{F7C18821-1C88-4339-B1FD-71FF089E01F3}" destId="{704AF688-5323-456E-AD3F-FC8202167727}" srcOrd="0" destOrd="0" presId="urn:microsoft.com/office/officeart/2005/8/layout/hProcess4"/>
    <dgm:cxn modelId="{BDDD572B-C226-4CED-A13B-5C06F938F9AF}" type="presParOf" srcId="{F7C18821-1C88-4339-B1FD-71FF089E01F3}" destId="{2940B7D3-11E0-4005-A046-2CA4D24A845F}" srcOrd="1" destOrd="0" presId="urn:microsoft.com/office/officeart/2005/8/layout/hProcess4"/>
    <dgm:cxn modelId="{28369108-6A98-40EA-B186-6F020739D4E6}" type="presParOf" srcId="{F7C18821-1C88-4339-B1FD-71FF089E01F3}" destId="{46BCF578-78A6-42CB-A8C0-247489C3BC14}" srcOrd="2" destOrd="0" presId="urn:microsoft.com/office/officeart/2005/8/layout/hProcess4"/>
    <dgm:cxn modelId="{39ABDFA5-6880-4954-8400-16F6494B8BCA}" type="presParOf" srcId="{46BCF578-78A6-42CB-A8C0-247489C3BC14}" destId="{262FBB5D-D375-4B4C-B983-82709A1E7584}" srcOrd="0" destOrd="0" presId="urn:microsoft.com/office/officeart/2005/8/layout/hProcess4"/>
    <dgm:cxn modelId="{06F37EE6-F8C3-439A-959F-B1710FD59F26}" type="presParOf" srcId="{262FBB5D-D375-4B4C-B983-82709A1E7584}" destId="{051192ED-4F6E-456D-B244-137CE491558E}" srcOrd="0" destOrd="0" presId="urn:microsoft.com/office/officeart/2005/8/layout/hProcess4"/>
    <dgm:cxn modelId="{B4C6999F-0D24-410F-AA9C-F02EFF4B1F75}" type="presParOf" srcId="{262FBB5D-D375-4B4C-B983-82709A1E7584}" destId="{1BABBB01-3B44-473F-A425-7DC2A6A2C78B}" srcOrd="1" destOrd="0" presId="urn:microsoft.com/office/officeart/2005/8/layout/hProcess4"/>
    <dgm:cxn modelId="{94A2B790-EF65-416C-A7DE-59957A4CDD5A}" type="presParOf" srcId="{262FBB5D-D375-4B4C-B983-82709A1E7584}" destId="{0709F322-68F8-4DF8-A885-4BF66D4E9224}" srcOrd="2" destOrd="0" presId="urn:microsoft.com/office/officeart/2005/8/layout/hProcess4"/>
    <dgm:cxn modelId="{A38D68BC-C1B2-41EE-B80C-64A342ACECCC}" type="presParOf" srcId="{262FBB5D-D375-4B4C-B983-82709A1E7584}" destId="{70AF5F35-018B-47DD-8BF7-D12D53A42493}" srcOrd="3" destOrd="0" presId="urn:microsoft.com/office/officeart/2005/8/layout/hProcess4"/>
    <dgm:cxn modelId="{BA9D9438-14E1-4444-8123-5B9F5F4D901C}" type="presParOf" srcId="{262FBB5D-D375-4B4C-B983-82709A1E7584}" destId="{6D004B3C-3F98-4D02-9D26-43A084EA040F}" srcOrd="4" destOrd="0" presId="urn:microsoft.com/office/officeart/2005/8/layout/hProcess4"/>
    <dgm:cxn modelId="{2F7DFB9B-4D6F-4FB0-A048-9BDAE1D1BC61}" type="presParOf" srcId="{46BCF578-78A6-42CB-A8C0-247489C3BC14}" destId="{329DB414-D94D-4C23-876F-DD7A23C7B8BD}" srcOrd="1" destOrd="0" presId="urn:microsoft.com/office/officeart/2005/8/layout/hProcess4"/>
    <dgm:cxn modelId="{CE00C3A1-3CBC-44A9-9EE4-94A7A49C9935}" type="presParOf" srcId="{46BCF578-78A6-42CB-A8C0-247489C3BC14}" destId="{A62910AF-76D0-4A4D-BFF6-654B44872845}" srcOrd="2" destOrd="0" presId="urn:microsoft.com/office/officeart/2005/8/layout/hProcess4"/>
    <dgm:cxn modelId="{0C1AC703-1F28-4167-AC1E-00E519F89998}" type="presParOf" srcId="{A62910AF-76D0-4A4D-BFF6-654B44872845}" destId="{EEC5AC03-7F79-4609-BAF8-789A85CE6C22}" srcOrd="0" destOrd="0" presId="urn:microsoft.com/office/officeart/2005/8/layout/hProcess4"/>
    <dgm:cxn modelId="{89E281E2-34B0-40B2-BAA7-81827470C941}" type="presParOf" srcId="{A62910AF-76D0-4A4D-BFF6-654B44872845}" destId="{AB9D7438-BEFE-4995-984A-A38F22C04A96}" srcOrd="1" destOrd="0" presId="urn:microsoft.com/office/officeart/2005/8/layout/hProcess4"/>
    <dgm:cxn modelId="{43A5EFDE-919A-46C6-B13C-3D2D721B5860}" type="presParOf" srcId="{A62910AF-76D0-4A4D-BFF6-654B44872845}" destId="{C1994CF4-14BE-479A-8D2C-E79FF9871DFE}" srcOrd="2" destOrd="0" presId="urn:microsoft.com/office/officeart/2005/8/layout/hProcess4"/>
    <dgm:cxn modelId="{9CE23A53-E1CB-42EE-8275-ADC08E66F2A3}" type="presParOf" srcId="{A62910AF-76D0-4A4D-BFF6-654B44872845}" destId="{C311F057-5F10-4EE9-B57C-052AF3A8ACBE}" srcOrd="3" destOrd="0" presId="urn:microsoft.com/office/officeart/2005/8/layout/hProcess4"/>
    <dgm:cxn modelId="{9F03C510-1424-4F29-BC9A-92538B5E1DF7}" type="presParOf" srcId="{A62910AF-76D0-4A4D-BFF6-654B44872845}" destId="{5DD76A3B-09E1-4031-89B7-B84B594965F2}" srcOrd="4" destOrd="0" presId="urn:microsoft.com/office/officeart/2005/8/layout/hProcess4"/>
    <dgm:cxn modelId="{1A715455-44D4-45E5-9096-201DF7AD3DB1}" type="presParOf" srcId="{46BCF578-78A6-42CB-A8C0-247489C3BC14}" destId="{81B98E45-DF12-4B02-A17D-B47E90B2604C}" srcOrd="3" destOrd="0" presId="urn:microsoft.com/office/officeart/2005/8/layout/hProcess4"/>
    <dgm:cxn modelId="{F25BB9DE-EBA8-4157-BA0B-0E5F0066F24B}" type="presParOf" srcId="{46BCF578-78A6-42CB-A8C0-247489C3BC14}" destId="{48C3282B-0358-42BD-B76A-F5D4B1A35A22}" srcOrd="4" destOrd="0" presId="urn:microsoft.com/office/officeart/2005/8/layout/hProcess4"/>
    <dgm:cxn modelId="{C76B51EE-C0F0-47D4-B1CD-8A8CF0425D7B}" type="presParOf" srcId="{48C3282B-0358-42BD-B76A-F5D4B1A35A22}" destId="{FDE75CB4-3EE0-43BE-A64E-C08D3AB224DD}" srcOrd="0" destOrd="0" presId="urn:microsoft.com/office/officeart/2005/8/layout/hProcess4"/>
    <dgm:cxn modelId="{D4D60D76-39A3-4958-A68A-B59CEB1B0923}" type="presParOf" srcId="{48C3282B-0358-42BD-B76A-F5D4B1A35A22}" destId="{65ED3308-7F68-4362-8C7E-5B219EB547C8}" srcOrd="1" destOrd="0" presId="urn:microsoft.com/office/officeart/2005/8/layout/hProcess4"/>
    <dgm:cxn modelId="{D1277C98-4E8E-44D6-AC1F-1F07A6E22E92}" type="presParOf" srcId="{48C3282B-0358-42BD-B76A-F5D4B1A35A22}" destId="{34124C01-4ED0-43DF-81DF-11AD488A65F4}" srcOrd="2" destOrd="0" presId="urn:microsoft.com/office/officeart/2005/8/layout/hProcess4"/>
    <dgm:cxn modelId="{D6B32249-6ACC-4D54-934C-5D66BE6D3C44}" type="presParOf" srcId="{48C3282B-0358-42BD-B76A-F5D4B1A35A22}" destId="{D93402E7-03FE-40C4-A544-8D4C96C0F651}" srcOrd="3" destOrd="0" presId="urn:microsoft.com/office/officeart/2005/8/layout/hProcess4"/>
    <dgm:cxn modelId="{503FF5E0-8A4E-4A3B-9B12-29DF31AC7AA0}" type="presParOf" srcId="{48C3282B-0358-42BD-B76A-F5D4B1A35A22}" destId="{0E4B4B7A-F314-4A94-8131-8A21529A0BB1}" srcOrd="4" destOrd="0" presId="urn:microsoft.com/office/officeart/2005/8/layout/hProcess4"/>
    <dgm:cxn modelId="{9BEDDF1E-4BBA-45D4-BA34-2F8B177E8242}" type="presParOf" srcId="{46BCF578-78A6-42CB-A8C0-247489C3BC14}" destId="{856CCF93-5C55-4802-9343-3D7E6D6713AC}" srcOrd="5" destOrd="0" presId="urn:microsoft.com/office/officeart/2005/8/layout/hProcess4"/>
    <dgm:cxn modelId="{4AA664F8-D1B0-4C9B-BC7C-656DB289093E}" type="presParOf" srcId="{46BCF578-78A6-42CB-A8C0-247489C3BC14}" destId="{8E2848B6-7227-43F2-84F7-F724D78466D8}" srcOrd="6" destOrd="0" presId="urn:microsoft.com/office/officeart/2005/8/layout/hProcess4"/>
    <dgm:cxn modelId="{48A0F36B-C897-422A-A3C5-D7DD0568D750}" type="presParOf" srcId="{8E2848B6-7227-43F2-84F7-F724D78466D8}" destId="{03C5819A-9E07-42F9-B28A-A60E3871E362}" srcOrd="0" destOrd="0" presId="urn:microsoft.com/office/officeart/2005/8/layout/hProcess4"/>
    <dgm:cxn modelId="{C1855EC4-BBDF-4BF0-99B8-DC536A30C8A9}" type="presParOf" srcId="{8E2848B6-7227-43F2-84F7-F724D78466D8}" destId="{D1427D2A-7585-4174-8684-3F0F35577A4C}" srcOrd="1" destOrd="0" presId="urn:microsoft.com/office/officeart/2005/8/layout/hProcess4"/>
    <dgm:cxn modelId="{CFCDB3A5-6CD2-47A5-824E-142C839C0068}" type="presParOf" srcId="{8E2848B6-7227-43F2-84F7-F724D78466D8}" destId="{0D24592D-7AAF-4E7E-A3E5-F31DE0D28E83}" srcOrd="2" destOrd="0" presId="urn:microsoft.com/office/officeart/2005/8/layout/hProcess4"/>
    <dgm:cxn modelId="{E50F0FDD-B067-4D7D-B512-ED5514DCC746}" type="presParOf" srcId="{8E2848B6-7227-43F2-84F7-F724D78466D8}" destId="{E543E5BA-2B72-445E-B2D5-98FEFB4C5C8E}" srcOrd="3" destOrd="0" presId="urn:microsoft.com/office/officeart/2005/8/layout/hProcess4"/>
    <dgm:cxn modelId="{CCBF7730-F8AB-4DAE-B884-336E9083EF6F}" type="presParOf" srcId="{8E2848B6-7227-43F2-84F7-F724D78466D8}" destId="{71198E21-F89F-4602-AA71-3EA89D1264DA}" srcOrd="4" destOrd="0" presId="urn:microsoft.com/office/officeart/2005/8/layout/hProcess4"/>
    <dgm:cxn modelId="{0C8A0A44-B525-4E10-A8DA-22D70B4BAB35}" type="presParOf" srcId="{46BCF578-78A6-42CB-A8C0-247489C3BC14}" destId="{1A71E485-F2CB-47D3-A28E-D97676C85A33}" srcOrd="7" destOrd="0" presId="urn:microsoft.com/office/officeart/2005/8/layout/hProcess4"/>
    <dgm:cxn modelId="{CB01B6E7-0DD8-413D-A929-A607A485271C}" type="presParOf" srcId="{46BCF578-78A6-42CB-A8C0-247489C3BC14}" destId="{92879DB2-FFC3-4C7D-AE01-B654A9C2A005}" srcOrd="8" destOrd="0" presId="urn:microsoft.com/office/officeart/2005/8/layout/hProcess4"/>
    <dgm:cxn modelId="{9536CAF8-065E-441C-BA85-EAD6E18BE096}" type="presParOf" srcId="{92879DB2-FFC3-4C7D-AE01-B654A9C2A005}" destId="{D6F84CCF-8A7F-4412-847C-B5922155A73C}" srcOrd="0" destOrd="0" presId="urn:microsoft.com/office/officeart/2005/8/layout/hProcess4"/>
    <dgm:cxn modelId="{9CE9678E-8FA4-42BE-8D37-659B32911A01}" type="presParOf" srcId="{92879DB2-FFC3-4C7D-AE01-B654A9C2A005}" destId="{0C1F2AF8-4E8B-446C-92AC-B4A17935F94D}" srcOrd="1" destOrd="0" presId="urn:microsoft.com/office/officeart/2005/8/layout/hProcess4"/>
    <dgm:cxn modelId="{AA979F4C-D61B-43C6-9EB8-5A80D61496F4}" type="presParOf" srcId="{92879DB2-FFC3-4C7D-AE01-B654A9C2A005}" destId="{3CE48AA5-DC8E-44EE-981D-1C34C7E8714D}" srcOrd="2" destOrd="0" presId="urn:microsoft.com/office/officeart/2005/8/layout/hProcess4"/>
    <dgm:cxn modelId="{3A042800-18FB-4DF1-A5D2-C535F09C6923}" type="presParOf" srcId="{92879DB2-FFC3-4C7D-AE01-B654A9C2A005}" destId="{B9EFCAEA-6428-4F08-90AA-5CF4F36620BC}" srcOrd="3" destOrd="0" presId="urn:microsoft.com/office/officeart/2005/8/layout/hProcess4"/>
    <dgm:cxn modelId="{A4B8A3D9-4FB6-41DF-8AD0-672F7B624C9F}" type="presParOf" srcId="{92879DB2-FFC3-4C7D-AE01-B654A9C2A005}" destId="{1D61D55B-87C8-4A01-A879-8BBE51C652C2}" srcOrd="4" destOrd="0" presId="urn:microsoft.com/office/officeart/2005/8/layout/hProcess4"/>
    <dgm:cxn modelId="{DDBE3D7C-B9D5-4D7B-B539-0D1A337CCE75}" type="presParOf" srcId="{46BCF578-78A6-42CB-A8C0-247489C3BC14}" destId="{BE85D81C-9578-4CC5-9609-21F7E364B61E}" srcOrd="9" destOrd="0" presId="urn:microsoft.com/office/officeart/2005/8/layout/hProcess4"/>
    <dgm:cxn modelId="{0A894E16-76F7-4A4E-AEDB-6C8C62BB674A}" type="presParOf" srcId="{46BCF578-78A6-42CB-A8C0-247489C3BC14}" destId="{7193F3F1-AA5A-4531-BA78-1B57BFF55DD6}" srcOrd="10" destOrd="0" presId="urn:microsoft.com/office/officeart/2005/8/layout/hProcess4"/>
    <dgm:cxn modelId="{A0C4917C-5E7F-482B-A15B-1F09352E4EEE}" type="presParOf" srcId="{7193F3F1-AA5A-4531-BA78-1B57BFF55DD6}" destId="{6F0A9D20-4AD6-408B-8945-C517267FB133}" srcOrd="0" destOrd="0" presId="urn:microsoft.com/office/officeart/2005/8/layout/hProcess4"/>
    <dgm:cxn modelId="{2AD98F86-629D-4EC9-BA58-56F4259DB11D}" type="presParOf" srcId="{7193F3F1-AA5A-4531-BA78-1B57BFF55DD6}" destId="{0415D6CA-A0D5-4C66-8393-0B692B3ABA91}" srcOrd="1" destOrd="0" presId="urn:microsoft.com/office/officeart/2005/8/layout/hProcess4"/>
    <dgm:cxn modelId="{5765C3AB-45BC-43B3-BA34-EDE81CAB7AFA}" type="presParOf" srcId="{7193F3F1-AA5A-4531-BA78-1B57BFF55DD6}" destId="{145E7D57-E222-4B71-A536-3B8D221D607A}" srcOrd="2" destOrd="0" presId="urn:microsoft.com/office/officeart/2005/8/layout/hProcess4"/>
    <dgm:cxn modelId="{E30C8382-E778-4E0F-A280-5D40CCC20512}" type="presParOf" srcId="{7193F3F1-AA5A-4531-BA78-1B57BFF55DD6}" destId="{0FB011FC-8C9D-4FB8-86FD-039826950F42}" srcOrd="3" destOrd="0" presId="urn:microsoft.com/office/officeart/2005/8/layout/hProcess4"/>
    <dgm:cxn modelId="{4E79C152-6276-4D63-9DCF-A3A1C40977B3}" type="presParOf" srcId="{7193F3F1-AA5A-4531-BA78-1B57BFF55DD6}" destId="{253EA82E-DF2B-45A7-AE75-FDB257787265}" srcOrd="4" destOrd="0" presId="urn:microsoft.com/office/officeart/2005/8/layout/hProcess4"/>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755966D-0E2B-40CF-8F76-EA49CA6B4A4E}" type="doc">
      <dgm:prSet loTypeId="urn:microsoft.com/office/officeart/2005/8/layout/venn1" loCatId="relationship" qsTypeId="urn:microsoft.com/office/officeart/2005/8/quickstyle/simple1" qsCatId="simple" csTypeId="urn:microsoft.com/office/officeart/2005/8/colors/accent2_2" csCatId="accent2" phldr="1"/>
      <dgm:spPr/>
      <dgm:t>
        <a:bodyPr/>
        <a:lstStyle/>
        <a:p>
          <a:endParaRPr lang="fi-FI"/>
        </a:p>
      </dgm:t>
    </dgm:pt>
    <dgm:pt modelId="{0E1F9407-482E-437F-B9DD-E3C51CEC82CC}">
      <dgm:prSet/>
      <dgm:spPr/>
      <dgm:t>
        <a:bodyPr/>
        <a:lstStyle/>
        <a:p>
          <a:r>
            <a:rPr lang="fi-FI" dirty="0"/>
            <a:t>Jatkuva palvelutarpeen arviointi</a:t>
          </a:r>
        </a:p>
      </dgm:t>
    </dgm:pt>
    <dgm:pt modelId="{AED91228-CF50-4376-BEB4-49589FD9CAD1}" type="parTrans" cxnId="{5451F892-7C80-46FE-B440-140F638CF2EF}">
      <dgm:prSet/>
      <dgm:spPr/>
      <dgm:t>
        <a:bodyPr/>
        <a:lstStyle/>
        <a:p>
          <a:endParaRPr lang="fi-FI"/>
        </a:p>
      </dgm:t>
    </dgm:pt>
    <dgm:pt modelId="{F36E01CD-8D51-4B1C-BA2D-EBABD3E12D94}" type="sibTrans" cxnId="{5451F892-7C80-46FE-B440-140F638CF2EF}">
      <dgm:prSet/>
      <dgm:spPr/>
      <dgm:t>
        <a:bodyPr/>
        <a:lstStyle/>
        <a:p>
          <a:endParaRPr lang="fi-FI"/>
        </a:p>
      </dgm:t>
    </dgm:pt>
    <dgm:pt modelId="{EAC0D49E-E338-4D2E-A01A-3E111C0CB366}">
      <dgm:prSet/>
      <dgm:spPr/>
      <dgm:t>
        <a:bodyPr/>
        <a:lstStyle/>
        <a:p>
          <a:r>
            <a:rPr lang="fi-FI"/>
            <a:t>Asiakaskokemus</a:t>
          </a:r>
        </a:p>
      </dgm:t>
    </dgm:pt>
    <dgm:pt modelId="{E5750E2C-43CB-4FBB-B270-56E9AE6C14C4}" type="parTrans" cxnId="{9A1A7517-D070-4DAD-9058-36C715D2A6EC}">
      <dgm:prSet/>
      <dgm:spPr/>
      <dgm:t>
        <a:bodyPr/>
        <a:lstStyle/>
        <a:p>
          <a:endParaRPr lang="fi-FI"/>
        </a:p>
      </dgm:t>
    </dgm:pt>
    <dgm:pt modelId="{CCE2A598-FF9C-4AC1-B532-BC28CB99B0CC}" type="sibTrans" cxnId="{9A1A7517-D070-4DAD-9058-36C715D2A6EC}">
      <dgm:prSet/>
      <dgm:spPr/>
      <dgm:t>
        <a:bodyPr/>
        <a:lstStyle/>
        <a:p>
          <a:endParaRPr lang="fi-FI"/>
        </a:p>
      </dgm:t>
    </dgm:pt>
    <dgm:pt modelId="{359074B4-3FAC-4FDF-BFF1-C4E17684A8B3}">
      <dgm:prSet/>
      <dgm:spPr/>
      <dgm:t>
        <a:bodyPr/>
        <a:lstStyle/>
        <a:p>
          <a:r>
            <a:rPr lang="fi-FI" dirty="0"/>
            <a:t>Kotihoidon ja läheisten havainnot lääkeautomaatin käytön aikana</a:t>
          </a:r>
        </a:p>
      </dgm:t>
    </dgm:pt>
    <dgm:pt modelId="{20A641E7-C342-465C-8A6E-AACDDEF5128B}" type="parTrans" cxnId="{E166DF5A-97C0-4235-9FFB-6C6840059C4D}">
      <dgm:prSet/>
      <dgm:spPr/>
      <dgm:t>
        <a:bodyPr/>
        <a:lstStyle/>
        <a:p>
          <a:endParaRPr lang="fi-FI"/>
        </a:p>
      </dgm:t>
    </dgm:pt>
    <dgm:pt modelId="{121F0539-7FC2-41C4-BBCD-0E520E76B002}" type="sibTrans" cxnId="{E166DF5A-97C0-4235-9FFB-6C6840059C4D}">
      <dgm:prSet/>
      <dgm:spPr/>
      <dgm:t>
        <a:bodyPr/>
        <a:lstStyle/>
        <a:p>
          <a:endParaRPr lang="fi-FI"/>
        </a:p>
      </dgm:t>
    </dgm:pt>
    <dgm:pt modelId="{F748EF5A-4F9D-4D9F-BD33-30BCFB04FD63}">
      <dgm:prSet/>
      <dgm:spPr/>
      <dgm:t>
        <a:bodyPr/>
        <a:lstStyle/>
        <a:p>
          <a:r>
            <a:rPr lang="fi-FI"/>
            <a:t>RAI-tiedon hyödyntäminen</a:t>
          </a:r>
        </a:p>
      </dgm:t>
    </dgm:pt>
    <dgm:pt modelId="{51A8F0E2-DD5B-497A-967A-998AFD234696}" type="parTrans" cxnId="{3B80DB6F-06DE-4B11-B683-22A47638B0D9}">
      <dgm:prSet/>
      <dgm:spPr/>
      <dgm:t>
        <a:bodyPr/>
        <a:lstStyle/>
        <a:p>
          <a:endParaRPr lang="fi-FI"/>
        </a:p>
      </dgm:t>
    </dgm:pt>
    <dgm:pt modelId="{1B14BD68-C9DC-4815-BEC4-27CB5F0B3D80}" type="sibTrans" cxnId="{3B80DB6F-06DE-4B11-B683-22A47638B0D9}">
      <dgm:prSet/>
      <dgm:spPr/>
      <dgm:t>
        <a:bodyPr/>
        <a:lstStyle/>
        <a:p>
          <a:endParaRPr lang="fi-FI"/>
        </a:p>
      </dgm:t>
    </dgm:pt>
    <dgm:pt modelId="{99C63B46-B75F-4D8C-A347-7630DCEA1E7F}">
      <dgm:prSet/>
      <dgm:spPr/>
      <dgm:t>
        <a:bodyPr/>
        <a:lstStyle/>
        <a:p>
          <a:r>
            <a:rPr lang="fi-FI" dirty="0"/>
            <a:t>RAI –arvion laatumoduuli ja lääkeautomaatti-seulonta </a:t>
          </a:r>
          <a:r>
            <a:rPr lang="fi-FI" dirty="0" err="1"/>
            <a:t>Evondos</a:t>
          </a:r>
          <a:endParaRPr lang="fi-FI" dirty="0"/>
        </a:p>
      </dgm:t>
    </dgm:pt>
    <dgm:pt modelId="{5BB29F24-E009-4B6B-B605-631DEFEDC503}" type="parTrans" cxnId="{B5FD206A-91F0-4986-AD8E-4ECB6B071FE4}">
      <dgm:prSet/>
      <dgm:spPr/>
      <dgm:t>
        <a:bodyPr/>
        <a:lstStyle/>
        <a:p>
          <a:endParaRPr lang="fi-FI"/>
        </a:p>
      </dgm:t>
    </dgm:pt>
    <dgm:pt modelId="{25AAC247-7BD4-4C64-8F8A-6CF32F40E351}" type="sibTrans" cxnId="{B5FD206A-91F0-4986-AD8E-4ECB6B071FE4}">
      <dgm:prSet/>
      <dgm:spPr/>
      <dgm:t>
        <a:bodyPr/>
        <a:lstStyle/>
        <a:p>
          <a:endParaRPr lang="fi-FI"/>
        </a:p>
      </dgm:t>
    </dgm:pt>
    <dgm:pt modelId="{95052873-6CF5-40C5-8502-993DF888144B}" type="pres">
      <dgm:prSet presAssocID="{3755966D-0E2B-40CF-8F76-EA49CA6B4A4E}" presName="compositeShape" presStyleCnt="0">
        <dgm:presLayoutVars>
          <dgm:chMax val="7"/>
          <dgm:dir/>
          <dgm:resizeHandles val="exact"/>
        </dgm:presLayoutVars>
      </dgm:prSet>
      <dgm:spPr/>
    </dgm:pt>
    <dgm:pt modelId="{2A8B7872-8B70-4CCA-BF97-4DAE0507FA8D}" type="pres">
      <dgm:prSet presAssocID="{0E1F9407-482E-437F-B9DD-E3C51CEC82CC}" presName="circ1" presStyleLbl="vennNode1" presStyleIdx="0" presStyleCnt="4"/>
      <dgm:spPr/>
    </dgm:pt>
    <dgm:pt modelId="{81D1984D-544D-478A-B157-2A237BA8DABD}" type="pres">
      <dgm:prSet presAssocID="{0E1F9407-482E-437F-B9DD-E3C51CEC82CC}" presName="circ1Tx" presStyleLbl="revTx" presStyleIdx="0" presStyleCnt="0">
        <dgm:presLayoutVars>
          <dgm:chMax val="0"/>
          <dgm:chPref val="0"/>
          <dgm:bulletEnabled val="1"/>
        </dgm:presLayoutVars>
      </dgm:prSet>
      <dgm:spPr/>
    </dgm:pt>
    <dgm:pt modelId="{4B72AC6F-6011-473E-B544-803561987900}" type="pres">
      <dgm:prSet presAssocID="{EAC0D49E-E338-4D2E-A01A-3E111C0CB366}" presName="circ2" presStyleLbl="vennNode1" presStyleIdx="1" presStyleCnt="4"/>
      <dgm:spPr/>
    </dgm:pt>
    <dgm:pt modelId="{5947BDF1-BBA1-4B2B-B627-0ACF86564FBD}" type="pres">
      <dgm:prSet presAssocID="{EAC0D49E-E338-4D2E-A01A-3E111C0CB366}" presName="circ2Tx" presStyleLbl="revTx" presStyleIdx="0" presStyleCnt="0">
        <dgm:presLayoutVars>
          <dgm:chMax val="0"/>
          <dgm:chPref val="0"/>
          <dgm:bulletEnabled val="1"/>
        </dgm:presLayoutVars>
      </dgm:prSet>
      <dgm:spPr/>
    </dgm:pt>
    <dgm:pt modelId="{177E7F67-1437-4566-A97B-8C359143D005}" type="pres">
      <dgm:prSet presAssocID="{359074B4-3FAC-4FDF-BFF1-C4E17684A8B3}" presName="circ3" presStyleLbl="vennNode1" presStyleIdx="2" presStyleCnt="4" custScaleY="119708"/>
      <dgm:spPr/>
    </dgm:pt>
    <dgm:pt modelId="{65DF4E14-A544-4CE8-9E84-BA9F80627174}" type="pres">
      <dgm:prSet presAssocID="{359074B4-3FAC-4FDF-BFF1-C4E17684A8B3}" presName="circ3Tx" presStyleLbl="revTx" presStyleIdx="0" presStyleCnt="0">
        <dgm:presLayoutVars>
          <dgm:chMax val="0"/>
          <dgm:chPref val="0"/>
          <dgm:bulletEnabled val="1"/>
        </dgm:presLayoutVars>
      </dgm:prSet>
      <dgm:spPr/>
    </dgm:pt>
    <dgm:pt modelId="{7644398C-7931-43B8-A60A-4CE771CA61F0}" type="pres">
      <dgm:prSet presAssocID="{F748EF5A-4F9D-4D9F-BD33-30BCFB04FD63}" presName="circ4" presStyleLbl="vennNode1" presStyleIdx="3" presStyleCnt="4"/>
      <dgm:spPr/>
    </dgm:pt>
    <dgm:pt modelId="{D4620E65-14D7-426F-B0BA-C8B733CA2563}" type="pres">
      <dgm:prSet presAssocID="{F748EF5A-4F9D-4D9F-BD33-30BCFB04FD63}" presName="circ4Tx" presStyleLbl="revTx" presStyleIdx="0" presStyleCnt="0">
        <dgm:presLayoutVars>
          <dgm:chMax val="0"/>
          <dgm:chPref val="0"/>
          <dgm:bulletEnabled val="1"/>
        </dgm:presLayoutVars>
      </dgm:prSet>
      <dgm:spPr/>
    </dgm:pt>
  </dgm:ptLst>
  <dgm:cxnLst>
    <dgm:cxn modelId="{6894A20E-DFD9-420F-BAD2-D888BCC3BF6C}" type="presOf" srcId="{99C63B46-B75F-4D8C-A347-7630DCEA1E7F}" destId="{7644398C-7931-43B8-A60A-4CE771CA61F0}" srcOrd="0" destOrd="1" presId="urn:microsoft.com/office/officeart/2005/8/layout/venn1"/>
    <dgm:cxn modelId="{9A1A7517-D070-4DAD-9058-36C715D2A6EC}" srcId="{3755966D-0E2B-40CF-8F76-EA49CA6B4A4E}" destId="{EAC0D49E-E338-4D2E-A01A-3E111C0CB366}" srcOrd="1" destOrd="0" parTransId="{E5750E2C-43CB-4FBB-B270-56E9AE6C14C4}" sibTransId="{CCE2A598-FF9C-4AC1-B532-BC28CB99B0CC}"/>
    <dgm:cxn modelId="{D7380625-62E0-4635-AFBB-E58865CC1480}" type="presOf" srcId="{359074B4-3FAC-4FDF-BFF1-C4E17684A8B3}" destId="{65DF4E14-A544-4CE8-9E84-BA9F80627174}" srcOrd="1" destOrd="0" presId="urn:microsoft.com/office/officeart/2005/8/layout/venn1"/>
    <dgm:cxn modelId="{FE8E0345-3DE9-49C8-B3EB-19BA5299F2BB}" type="presOf" srcId="{359074B4-3FAC-4FDF-BFF1-C4E17684A8B3}" destId="{177E7F67-1437-4566-A97B-8C359143D005}" srcOrd="0" destOrd="0" presId="urn:microsoft.com/office/officeart/2005/8/layout/venn1"/>
    <dgm:cxn modelId="{B5FD206A-91F0-4986-AD8E-4ECB6B071FE4}" srcId="{F748EF5A-4F9D-4D9F-BD33-30BCFB04FD63}" destId="{99C63B46-B75F-4D8C-A347-7630DCEA1E7F}" srcOrd="0" destOrd="0" parTransId="{5BB29F24-E009-4B6B-B605-631DEFEDC503}" sibTransId="{25AAC247-7BD4-4C64-8F8A-6CF32F40E351}"/>
    <dgm:cxn modelId="{3B80DB6F-06DE-4B11-B683-22A47638B0D9}" srcId="{3755966D-0E2B-40CF-8F76-EA49CA6B4A4E}" destId="{F748EF5A-4F9D-4D9F-BD33-30BCFB04FD63}" srcOrd="3" destOrd="0" parTransId="{51A8F0E2-DD5B-497A-967A-998AFD234696}" sibTransId="{1B14BD68-C9DC-4815-BEC4-27CB5F0B3D80}"/>
    <dgm:cxn modelId="{E166DF5A-97C0-4235-9FFB-6C6840059C4D}" srcId="{3755966D-0E2B-40CF-8F76-EA49CA6B4A4E}" destId="{359074B4-3FAC-4FDF-BFF1-C4E17684A8B3}" srcOrd="2" destOrd="0" parTransId="{20A641E7-C342-465C-8A6E-AACDDEF5128B}" sibTransId="{121F0539-7FC2-41C4-BBCD-0E520E76B002}"/>
    <dgm:cxn modelId="{5451F892-7C80-46FE-B440-140F638CF2EF}" srcId="{3755966D-0E2B-40CF-8F76-EA49CA6B4A4E}" destId="{0E1F9407-482E-437F-B9DD-E3C51CEC82CC}" srcOrd="0" destOrd="0" parTransId="{AED91228-CF50-4376-BEB4-49589FD9CAD1}" sibTransId="{F36E01CD-8D51-4B1C-BA2D-EBABD3E12D94}"/>
    <dgm:cxn modelId="{34710194-421D-44C3-AC53-E8347CC66E1F}" type="presOf" srcId="{EAC0D49E-E338-4D2E-A01A-3E111C0CB366}" destId="{5947BDF1-BBA1-4B2B-B627-0ACF86564FBD}" srcOrd="1" destOrd="0" presId="urn:microsoft.com/office/officeart/2005/8/layout/venn1"/>
    <dgm:cxn modelId="{8E183897-CFF4-46C3-ADC2-9D0720931C07}" type="presOf" srcId="{0E1F9407-482E-437F-B9DD-E3C51CEC82CC}" destId="{2A8B7872-8B70-4CCA-BF97-4DAE0507FA8D}" srcOrd="0" destOrd="0" presId="urn:microsoft.com/office/officeart/2005/8/layout/venn1"/>
    <dgm:cxn modelId="{A0B1DBA2-2767-49EE-91E0-0310361D6DA0}" type="presOf" srcId="{99C63B46-B75F-4D8C-A347-7630DCEA1E7F}" destId="{D4620E65-14D7-426F-B0BA-C8B733CA2563}" srcOrd="1" destOrd="1" presId="urn:microsoft.com/office/officeart/2005/8/layout/venn1"/>
    <dgm:cxn modelId="{E9B079BC-8385-484D-A14D-FBFEE6F27B11}" type="presOf" srcId="{3755966D-0E2B-40CF-8F76-EA49CA6B4A4E}" destId="{95052873-6CF5-40C5-8502-993DF888144B}" srcOrd="0" destOrd="0" presId="urn:microsoft.com/office/officeart/2005/8/layout/venn1"/>
    <dgm:cxn modelId="{891ADEBE-CE11-40CC-A921-205048D77F37}" type="presOf" srcId="{0E1F9407-482E-437F-B9DD-E3C51CEC82CC}" destId="{81D1984D-544D-478A-B157-2A237BA8DABD}" srcOrd="1" destOrd="0" presId="urn:microsoft.com/office/officeart/2005/8/layout/venn1"/>
    <dgm:cxn modelId="{C28CBBD7-0E73-49F7-8C85-48FF5F93C51C}" type="presOf" srcId="{F748EF5A-4F9D-4D9F-BD33-30BCFB04FD63}" destId="{D4620E65-14D7-426F-B0BA-C8B733CA2563}" srcOrd="1" destOrd="0" presId="urn:microsoft.com/office/officeart/2005/8/layout/venn1"/>
    <dgm:cxn modelId="{745D8BDC-98B1-4A68-800E-64DA97B8F617}" type="presOf" srcId="{EAC0D49E-E338-4D2E-A01A-3E111C0CB366}" destId="{4B72AC6F-6011-473E-B544-803561987900}" srcOrd="0" destOrd="0" presId="urn:microsoft.com/office/officeart/2005/8/layout/venn1"/>
    <dgm:cxn modelId="{97CE6EF4-0C3A-4D60-A603-5EE4AE850AB6}" type="presOf" srcId="{F748EF5A-4F9D-4D9F-BD33-30BCFB04FD63}" destId="{7644398C-7931-43B8-A60A-4CE771CA61F0}" srcOrd="0" destOrd="0" presId="urn:microsoft.com/office/officeart/2005/8/layout/venn1"/>
    <dgm:cxn modelId="{71C0D381-80A7-4BE0-8CCE-340891C0792B}" type="presParOf" srcId="{95052873-6CF5-40C5-8502-993DF888144B}" destId="{2A8B7872-8B70-4CCA-BF97-4DAE0507FA8D}" srcOrd="0" destOrd="0" presId="urn:microsoft.com/office/officeart/2005/8/layout/venn1"/>
    <dgm:cxn modelId="{14304FA9-04F9-4EC6-B7AB-E1A2D4EFF152}" type="presParOf" srcId="{95052873-6CF5-40C5-8502-993DF888144B}" destId="{81D1984D-544D-478A-B157-2A237BA8DABD}" srcOrd="1" destOrd="0" presId="urn:microsoft.com/office/officeart/2005/8/layout/venn1"/>
    <dgm:cxn modelId="{721D5A83-B6DC-48B3-8A14-D48A3D75B728}" type="presParOf" srcId="{95052873-6CF5-40C5-8502-993DF888144B}" destId="{4B72AC6F-6011-473E-B544-803561987900}" srcOrd="2" destOrd="0" presId="urn:microsoft.com/office/officeart/2005/8/layout/venn1"/>
    <dgm:cxn modelId="{CA63C5F5-83BD-41E7-B660-5B2264E4EA0E}" type="presParOf" srcId="{95052873-6CF5-40C5-8502-993DF888144B}" destId="{5947BDF1-BBA1-4B2B-B627-0ACF86564FBD}" srcOrd="3" destOrd="0" presId="urn:microsoft.com/office/officeart/2005/8/layout/venn1"/>
    <dgm:cxn modelId="{AF708A2D-83CE-4716-9C84-0B991A5AFBAC}" type="presParOf" srcId="{95052873-6CF5-40C5-8502-993DF888144B}" destId="{177E7F67-1437-4566-A97B-8C359143D005}" srcOrd="4" destOrd="0" presId="urn:microsoft.com/office/officeart/2005/8/layout/venn1"/>
    <dgm:cxn modelId="{26322B3A-129D-4BEE-B066-66DE43FA27E2}" type="presParOf" srcId="{95052873-6CF5-40C5-8502-993DF888144B}" destId="{65DF4E14-A544-4CE8-9E84-BA9F80627174}" srcOrd="5" destOrd="0" presId="urn:microsoft.com/office/officeart/2005/8/layout/venn1"/>
    <dgm:cxn modelId="{0DA51EDC-1BCA-4249-ABD3-01BAC5C2F61D}" type="presParOf" srcId="{95052873-6CF5-40C5-8502-993DF888144B}" destId="{7644398C-7931-43B8-A60A-4CE771CA61F0}" srcOrd="6" destOrd="0" presId="urn:microsoft.com/office/officeart/2005/8/layout/venn1"/>
    <dgm:cxn modelId="{48CDFD55-2060-4951-8AA2-79330BF1B7E0}" type="presParOf" srcId="{95052873-6CF5-40C5-8502-993DF888144B}" destId="{D4620E65-14D7-426F-B0BA-C8B733CA2563}" srcOrd="7" destOrd="0" presId="urn:microsoft.com/office/officeart/2005/8/layout/venn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79A01A-51A6-4003-8DC0-AC44F341DDE9}">
      <dsp:nvSpPr>
        <dsp:cNvPr id="0" name=""/>
        <dsp:cNvSpPr/>
      </dsp:nvSpPr>
      <dsp:spPr>
        <a:xfrm>
          <a:off x="0" y="1437671"/>
          <a:ext cx="1167580" cy="1475995"/>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57150" lvl="1" indent="-57150" algn="l" defTabSz="311150">
            <a:lnSpc>
              <a:spcPct val="90000"/>
            </a:lnSpc>
            <a:spcBef>
              <a:spcPct val="0"/>
            </a:spcBef>
            <a:spcAft>
              <a:spcPct val="15000"/>
            </a:spcAft>
            <a:buNone/>
          </a:pPr>
          <a:r>
            <a:rPr lang="fi-FI" sz="700" kern="1200" dirty="0"/>
            <a:t>Kohtaaminen asiakkaan ja läheisen kanssa.</a:t>
          </a:r>
        </a:p>
        <a:p>
          <a:pPr marL="57150" lvl="1" indent="-57150" algn="l" defTabSz="311150">
            <a:lnSpc>
              <a:spcPct val="90000"/>
            </a:lnSpc>
            <a:spcBef>
              <a:spcPct val="0"/>
            </a:spcBef>
            <a:spcAft>
              <a:spcPct val="15000"/>
            </a:spcAft>
            <a:buNone/>
          </a:pPr>
          <a:r>
            <a:rPr lang="fi-FI" sz="700" kern="1200" dirty="0"/>
            <a:t>Alustava tieto etähoivan soveltuvuudesta (RAI-osittaisarvio)</a:t>
          </a:r>
        </a:p>
        <a:p>
          <a:pPr marL="57150" lvl="1" indent="-57150" algn="l" defTabSz="311150">
            <a:lnSpc>
              <a:spcPct val="90000"/>
            </a:lnSpc>
            <a:spcBef>
              <a:spcPct val="0"/>
            </a:spcBef>
            <a:spcAft>
              <a:spcPct val="15000"/>
            </a:spcAft>
            <a:buNone/>
          </a:pPr>
          <a:r>
            <a:rPr lang="fi-FI" sz="700" kern="1200" dirty="0"/>
            <a:t>Tietoa asiakkaalle teknologiasta kotona asumisen tueksi ja vaihtoehdot päätöksen tueksi</a:t>
          </a:r>
        </a:p>
      </dsp:txBody>
      <dsp:txXfrm>
        <a:off x="33967" y="1471638"/>
        <a:ext cx="1099646" cy="1091776"/>
      </dsp:txXfrm>
    </dsp:sp>
    <dsp:sp modelId="{C45D343D-B240-4A2F-AF58-F413595CBE58}">
      <dsp:nvSpPr>
        <dsp:cNvPr id="0" name=""/>
        <dsp:cNvSpPr/>
      </dsp:nvSpPr>
      <dsp:spPr>
        <a:xfrm>
          <a:off x="666210" y="1937758"/>
          <a:ext cx="1320973" cy="1320973"/>
        </a:xfrm>
        <a:prstGeom prst="leftCircularArrow">
          <a:avLst>
            <a:gd name="adj1" fmla="val 3775"/>
            <a:gd name="adj2" fmla="val 471514"/>
            <a:gd name="adj3" fmla="val 2049445"/>
            <a:gd name="adj4" fmla="val 8826910"/>
            <a:gd name="adj5" fmla="val 4404"/>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A78B17F-3303-46F1-B660-053D57B55218}">
      <dsp:nvSpPr>
        <dsp:cNvPr id="0" name=""/>
        <dsp:cNvSpPr/>
      </dsp:nvSpPr>
      <dsp:spPr>
        <a:xfrm>
          <a:off x="298488" y="2514806"/>
          <a:ext cx="1037849" cy="412718"/>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fi-FI" sz="700" kern="1200" dirty="0"/>
            <a:t>Kotiin tarvitaan apua, jotta henkilö suoriutuu päivittäisistä toimistaan kodissaan.</a:t>
          </a:r>
        </a:p>
      </dsp:txBody>
      <dsp:txXfrm>
        <a:off x="310576" y="2526894"/>
        <a:ext cx="1013673" cy="388542"/>
      </dsp:txXfrm>
    </dsp:sp>
    <dsp:sp modelId="{7D500E28-04B6-4029-BD59-6F824D70EF8A}">
      <dsp:nvSpPr>
        <dsp:cNvPr id="0" name=""/>
        <dsp:cNvSpPr/>
      </dsp:nvSpPr>
      <dsp:spPr>
        <a:xfrm>
          <a:off x="1539573" y="1455669"/>
          <a:ext cx="1167580" cy="1439998"/>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57150" lvl="1" indent="-57150" algn="l" defTabSz="311150">
            <a:lnSpc>
              <a:spcPct val="90000"/>
            </a:lnSpc>
            <a:spcBef>
              <a:spcPct val="0"/>
            </a:spcBef>
            <a:spcAft>
              <a:spcPct val="15000"/>
            </a:spcAft>
            <a:buNone/>
          </a:pPr>
          <a:r>
            <a:rPr lang="fi-FI" sz="700" kern="1200" dirty="0"/>
            <a:t>Kirjataan asiakkaan kanssa sovitut kotihoidon arviointijakson tukitoimet:</a:t>
          </a:r>
        </a:p>
        <a:p>
          <a:pPr marL="57150" lvl="1" indent="-57150" algn="l" defTabSz="311150">
            <a:lnSpc>
              <a:spcPct val="90000"/>
            </a:lnSpc>
            <a:spcBef>
              <a:spcPct val="0"/>
            </a:spcBef>
            <a:spcAft>
              <a:spcPct val="15000"/>
            </a:spcAft>
            <a:buNone/>
          </a:pPr>
          <a:endParaRPr lang="fi-FI" sz="700" kern="1200" dirty="0"/>
        </a:p>
        <a:p>
          <a:pPr marL="57150" lvl="1" indent="-57150" algn="l" defTabSz="311150">
            <a:lnSpc>
              <a:spcPct val="90000"/>
            </a:lnSpc>
            <a:spcBef>
              <a:spcPct val="0"/>
            </a:spcBef>
            <a:spcAft>
              <a:spcPct val="15000"/>
            </a:spcAft>
            <a:buNone/>
          </a:pPr>
          <a:r>
            <a:rPr lang="fi-FI" sz="700" kern="1200" dirty="0"/>
            <a:t> Suunnitellaan alustavat kotihoidon ja etähoivan käynnit</a:t>
          </a:r>
        </a:p>
      </dsp:txBody>
      <dsp:txXfrm>
        <a:off x="1572711" y="1797378"/>
        <a:ext cx="1101304" cy="1065151"/>
      </dsp:txXfrm>
    </dsp:sp>
    <dsp:sp modelId="{F38D9BD6-BA92-4E6A-B8BC-408D9296095E}">
      <dsp:nvSpPr>
        <dsp:cNvPr id="0" name=""/>
        <dsp:cNvSpPr/>
      </dsp:nvSpPr>
      <dsp:spPr>
        <a:xfrm>
          <a:off x="2212708" y="965714"/>
          <a:ext cx="1402503" cy="1402503"/>
        </a:xfrm>
        <a:prstGeom prst="circularArrow">
          <a:avLst>
            <a:gd name="adj1" fmla="val 3556"/>
            <a:gd name="adj2" fmla="val 441774"/>
            <a:gd name="adj3" fmla="val 20175170"/>
            <a:gd name="adj4" fmla="val 13367965"/>
            <a:gd name="adj5" fmla="val 4148"/>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094BF05-3005-49C4-AF64-5F115DB14F15}">
      <dsp:nvSpPr>
        <dsp:cNvPr id="0" name=""/>
        <dsp:cNvSpPr/>
      </dsp:nvSpPr>
      <dsp:spPr>
        <a:xfrm>
          <a:off x="1920141" y="1227218"/>
          <a:ext cx="1037849" cy="412718"/>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fi-FI" sz="700" kern="1200" dirty="0"/>
            <a:t>Sovitaan kotihoidon arviointijakson aloituksesta </a:t>
          </a:r>
        </a:p>
      </dsp:txBody>
      <dsp:txXfrm>
        <a:off x="1932229" y="1239306"/>
        <a:ext cx="1013673" cy="388542"/>
      </dsp:txXfrm>
    </dsp:sp>
    <dsp:sp modelId="{67ACEFB5-F80B-41D2-9AD1-EC4D8DD76584}">
      <dsp:nvSpPr>
        <dsp:cNvPr id="0" name=""/>
        <dsp:cNvSpPr/>
      </dsp:nvSpPr>
      <dsp:spPr>
        <a:xfrm>
          <a:off x="3074358" y="1455669"/>
          <a:ext cx="1167580" cy="1439998"/>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57150" lvl="1" indent="-57150" algn="l" defTabSz="311150">
            <a:lnSpc>
              <a:spcPct val="90000"/>
            </a:lnSpc>
            <a:spcBef>
              <a:spcPct val="0"/>
            </a:spcBef>
            <a:spcAft>
              <a:spcPct val="15000"/>
            </a:spcAft>
            <a:buNone/>
          </a:pPr>
          <a:r>
            <a:rPr lang="fi-FI" sz="700" kern="1200" dirty="0"/>
            <a:t>Asiakas saa tiedon, milloin etähoiva aloitetaan osana kotihoidon arviointijaksoa ja kuvapuhelin toimitetaan kotiin.</a:t>
          </a:r>
        </a:p>
        <a:p>
          <a:pPr marL="57150" lvl="1" indent="-57150" algn="l" defTabSz="311150">
            <a:lnSpc>
              <a:spcPct val="90000"/>
            </a:lnSpc>
            <a:spcBef>
              <a:spcPct val="0"/>
            </a:spcBef>
            <a:spcAft>
              <a:spcPct val="15000"/>
            </a:spcAft>
            <a:buNone/>
          </a:pPr>
          <a:endParaRPr lang="fi-FI" sz="700" kern="1200" dirty="0"/>
        </a:p>
        <a:p>
          <a:pPr marL="57150" lvl="1" indent="-57150" algn="l" defTabSz="311150">
            <a:lnSpc>
              <a:spcPct val="90000"/>
            </a:lnSpc>
            <a:spcBef>
              <a:spcPct val="0"/>
            </a:spcBef>
            <a:spcAft>
              <a:spcPct val="15000"/>
            </a:spcAft>
            <a:buNone/>
          </a:pPr>
          <a:r>
            <a:rPr lang="fi-FI" sz="700" kern="1200" dirty="0"/>
            <a:t>Kotihoito katsoo asiakkaan ja läheisen kanssa sopivan paikan laitteelle.</a:t>
          </a:r>
        </a:p>
      </dsp:txBody>
      <dsp:txXfrm>
        <a:off x="3107496" y="1488807"/>
        <a:ext cx="1101304" cy="1065151"/>
      </dsp:txXfrm>
    </dsp:sp>
    <dsp:sp modelId="{9C21E6EC-4E45-49EF-86B5-8FDDA5F53DC9}">
      <dsp:nvSpPr>
        <dsp:cNvPr id="0" name=""/>
        <dsp:cNvSpPr/>
      </dsp:nvSpPr>
      <dsp:spPr>
        <a:xfrm>
          <a:off x="3562499" y="1947001"/>
          <a:ext cx="1458902" cy="1458902"/>
        </a:xfrm>
        <a:prstGeom prst="leftCircularArrow">
          <a:avLst>
            <a:gd name="adj1" fmla="val 3418"/>
            <a:gd name="adj2" fmla="val 423306"/>
            <a:gd name="adj3" fmla="val 1406176"/>
            <a:gd name="adj4" fmla="val 8231848"/>
            <a:gd name="adj5" fmla="val 3988"/>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72CAF8E-FCCD-4684-B60D-A5BB4FE90C26}">
      <dsp:nvSpPr>
        <dsp:cNvPr id="0" name=""/>
        <dsp:cNvSpPr/>
      </dsp:nvSpPr>
      <dsp:spPr>
        <a:xfrm>
          <a:off x="3277465" y="2722668"/>
          <a:ext cx="1037849" cy="412718"/>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fi-FI" sz="700" kern="1200" dirty="0"/>
            <a:t>Kotihoito toimittaa kuvapuhelimen asiakkaan kotiin</a:t>
          </a:r>
        </a:p>
      </dsp:txBody>
      <dsp:txXfrm>
        <a:off x="3289553" y="2734756"/>
        <a:ext cx="1013673" cy="388542"/>
      </dsp:txXfrm>
    </dsp:sp>
    <dsp:sp modelId="{3CF1F956-0CED-40FD-ADF1-E9CA684521C5}">
      <dsp:nvSpPr>
        <dsp:cNvPr id="0" name=""/>
        <dsp:cNvSpPr/>
      </dsp:nvSpPr>
      <dsp:spPr>
        <a:xfrm>
          <a:off x="4609144" y="1455669"/>
          <a:ext cx="1167580" cy="1439998"/>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57150" lvl="1" indent="-57150" algn="l" defTabSz="311150">
            <a:lnSpc>
              <a:spcPct val="90000"/>
            </a:lnSpc>
            <a:spcBef>
              <a:spcPct val="0"/>
            </a:spcBef>
            <a:spcAft>
              <a:spcPct val="15000"/>
            </a:spcAft>
            <a:buNone/>
          </a:pPr>
          <a:r>
            <a:rPr lang="fi-FI" sz="700" kern="1200" dirty="0"/>
            <a:t>Kotihoito varmistaa, että asiakas kuulee kuvapuhelimen soiton ja on kyvykäs käyttämää laitetta.</a:t>
          </a:r>
        </a:p>
        <a:p>
          <a:pPr marL="57150" lvl="1" indent="-57150" algn="l" defTabSz="311150">
            <a:lnSpc>
              <a:spcPct val="90000"/>
            </a:lnSpc>
            <a:spcBef>
              <a:spcPct val="0"/>
            </a:spcBef>
            <a:spcAft>
              <a:spcPct val="15000"/>
            </a:spcAft>
            <a:buNone/>
          </a:pPr>
          <a:r>
            <a:rPr lang="fi-FI" sz="700" kern="1200" dirty="0"/>
            <a:t>  Kotihoito sopii automaattivastaus-toiminnon käyttöönotosta tarvittaessa.</a:t>
          </a:r>
        </a:p>
        <a:p>
          <a:pPr marL="57150" lvl="1" indent="-57150" algn="l" defTabSz="311150">
            <a:lnSpc>
              <a:spcPct val="90000"/>
            </a:lnSpc>
            <a:spcBef>
              <a:spcPct val="0"/>
            </a:spcBef>
            <a:spcAft>
              <a:spcPct val="15000"/>
            </a:spcAft>
            <a:buNone/>
          </a:pPr>
          <a:r>
            <a:rPr lang="fi-FI" sz="700" kern="1200" dirty="0">
              <a:sym typeface="Wingdings" panose="05000000000000000000" pitchFamily="2" charset="2"/>
            </a:rPr>
            <a:t>Asiakassuostumuksen täyttäminen</a:t>
          </a:r>
          <a:endParaRPr lang="fi-FI" sz="700" kern="1200" dirty="0"/>
        </a:p>
      </dsp:txBody>
      <dsp:txXfrm>
        <a:off x="4642282" y="1797378"/>
        <a:ext cx="1101304" cy="1065151"/>
      </dsp:txXfrm>
    </dsp:sp>
    <dsp:sp modelId="{E06DE0B7-F5F9-4B1E-BB05-B1927D37A259}">
      <dsp:nvSpPr>
        <dsp:cNvPr id="0" name=""/>
        <dsp:cNvSpPr/>
      </dsp:nvSpPr>
      <dsp:spPr>
        <a:xfrm>
          <a:off x="5046163" y="845550"/>
          <a:ext cx="1633359" cy="1633359"/>
        </a:xfrm>
        <a:prstGeom prst="circularArrow">
          <a:avLst>
            <a:gd name="adj1" fmla="val 3053"/>
            <a:gd name="adj2" fmla="val 374839"/>
            <a:gd name="adj3" fmla="val 20416114"/>
            <a:gd name="adj4" fmla="val 13541975"/>
            <a:gd name="adj5" fmla="val 3562"/>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AA4EC88-7620-42F5-9521-6E026606CF7D}">
      <dsp:nvSpPr>
        <dsp:cNvPr id="0" name=""/>
        <dsp:cNvSpPr/>
      </dsp:nvSpPr>
      <dsp:spPr>
        <a:xfrm>
          <a:off x="4811265" y="1116407"/>
          <a:ext cx="1037849" cy="412718"/>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fi-FI" sz="700" kern="1200"/>
            <a:t>Asiakas harjoittelee yhdessä kotihoidon kanssa kuvapuhelimen käyttöä</a:t>
          </a:r>
        </a:p>
      </dsp:txBody>
      <dsp:txXfrm>
        <a:off x="4823353" y="1128495"/>
        <a:ext cx="1013673" cy="388542"/>
      </dsp:txXfrm>
    </dsp:sp>
    <dsp:sp modelId="{17A1AACE-0D96-446A-8B2C-8C2ACEDC4AFF}">
      <dsp:nvSpPr>
        <dsp:cNvPr id="0" name=""/>
        <dsp:cNvSpPr/>
      </dsp:nvSpPr>
      <dsp:spPr>
        <a:xfrm>
          <a:off x="6143929" y="1455669"/>
          <a:ext cx="1167580" cy="1439998"/>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57150" lvl="1" indent="-57150" algn="l" defTabSz="311150">
            <a:lnSpc>
              <a:spcPct val="90000"/>
            </a:lnSpc>
            <a:spcBef>
              <a:spcPct val="0"/>
            </a:spcBef>
            <a:spcAft>
              <a:spcPct val="15000"/>
            </a:spcAft>
            <a:buNone/>
          </a:pPr>
          <a:r>
            <a:rPr lang="fi-FI" sz="700" kern="1200" dirty="0"/>
            <a:t>Asiakas vastaa etähoivan soittoon koskettamalla kosketusnäytön painiketta kuvapuhelimesta ja etäyhteys avautuu.</a:t>
          </a:r>
        </a:p>
        <a:p>
          <a:pPr marL="57150" lvl="1" indent="-57150" algn="l" defTabSz="311150">
            <a:lnSpc>
              <a:spcPct val="90000"/>
            </a:lnSpc>
            <a:spcBef>
              <a:spcPct val="0"/>
            </a:spcBef>
            <a:spcAft>
              <a:spcPct val="15000"/>
            </a:spcAft>
            <a:buNone/>
          </a:pPr>
          <a:r>
            <a:rPr lang="fi-FI" sz="700" kern="1200" dirty="0"/>
            <a:t>Mikäli on sovittu automaattivastauksesta, kuvapuhelin aukeaa automaattisesti asiakkaan  kotona etäkäynnin ajaksi.</a:t>
          </a:r>
        </a:p>
      </dsp:txBody>
      <dsp:txXfrm>
        <a:off x="6177067" y="1488807"/>
        <a:ext cx="1101304" cy="1065151"/>
      </dsp:txXfrm>
    </dsp:sp>
    <dsp:sp modelId="{41FCD181-63D1-48A4-8041-444D4CC71930}">
      <dsp:nvSpPr>
        <dsp:cNvPr id="0" name=""/>
        <dsp:cNvSpPr/>
      </dsp:nvSpPr>
      <dsp:spPr>
        <a:xfrm>
          <a:off x="6802936" y="1987894"/>
          <a:ext cx="1305123" cy="1305123"/>
        </a:xfrm>
        <a:prstGeom prst="leftCircularArrow">
          <a:avLst>
            <a:gd name="adj1" fmla="val 3821"/>
            <a:gd name="adj2" fmla="val 477767"/>
            <a:gd name="adj3" fmla="val 1811829"/>
            <a:gd name="adj4" fmla="val 8583040"/>
            <a:gd name="adj5" fmla="val 4458"/>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B16F6C1-DD75-4289-8627-10F58D7E3533}">
      <dsp:nvSpPr>
        <dsp:cNvPr id="0" name=""/>
        <dsp:cNvSpPr/>
      </dsp:nvSpPr>
      <dsp:spPr>
        <a:xfrm>
          <a:off x="6458242" y="2587523"/>
          <a:ext cx="1037849" cy="412718"/>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fi-FI" sz="700" kern="1200" dirty="0"/>
            <a:t>Asiakas tulee kuvapuhelin laitteen luo, kun kotihoidon hoitaja ottaa yhteyden sovitusti</a:t>
          </a:r>
        </a:p>
      </dsp:txBody>
      <dsp:txXfrm>
        <a:off x="6470330" y="2599611"/>
        <a:ext cx="1013673" cy="388542"/>
      </dsp:txXfrm>
    </dsp:sp>
    <dsp:sp modelId="{CBCBF389-B868-4AEF-A426-FCC693C41D52}">
      <dsp:nvSpPr>
        <dsp:cNvPr id="0" name=""/>
        <dsp:cNvSpPr/>
      </dsp:nvSpPr>
      <dsp:spPr>
        <a:xfrm>
          <a:off x="7678715" y="1455669"/>
          <a:ext cx="1167580" cy="1439998"/>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57150" lvl="1" indent="-57150" algn="l" defTabSz="311150">
            <a:lnSpc>
              <a:spcPct val="90000"/>
            </a:lnSpc>
            <a:spcBef>
              <a:spcPct val="0"/>
            </a:spcBef>
            <a:spcAft>
              <a:spcPct val="15000"/>
            </a:spcAft>
            <a:buNone/>
          </a:pPr>
          <a:r>
            <a:rPr lang="fi-FI" sz="700" kern="1200" dirty="0"/>
            <a:t>Jos kotihoito ei tavoita asiakasta etähoivan käynnillä, selvittää kotihoito asiakkaan sijainnin ja toteuttaa tarvittaessa fyysisen käynnin.</a:t>
          </a:r>
        </a:p>
        <a:p>
          <a:pPr marL="57150" lvl="1" indent="-57150" algn="l" defTabSz="311150">
            <a:lnSpc>
              <a:spcPct val="90000"/>
            </a:lnSpc>
            <a:spcBef>
              <a:spcPct val="0"/>
            </a:spcBef>
            <a:spcAft>
              <a:spcPct val="15000"/>
            </a:spcAft>
            <a:buNone/>
          </a:pPr>
          <a:r>
            <a:rPr lang="fi-FI" sz="700" kern="1200" dirty="0"/>
            <a:t>Jos asiakkaalla on ongelmia kuvapuhelimen käytössä, saa hän avun kotihoidosta.</a:t>
          </a:r>
        </a:p>
      </dsp:txBody>
      <dsp:txXfrm>
        <a:off x="7711853" y="1797378"/>
        <a:ext cx="1101304" cy="1065151"/>
      </dsp:txXfrm>
    </dsp:sp>
    <dsp:sp modelId="{C2658A8E-FA87-4D00-8B3B-1A9183A9892E}">
      <dsp:nvSpPr>
        <dsp:cNvPr id="0" name=""/>
        <dsp:cNvSpPr/>
      </dsp:nvSpPr>
      <dsp:spPr>
        <a:xfrm>
          <a:off x="8282166" y="950705"/>
          <a:ext cx="1461117" cy="1461117"/>
        </a:xfrm>
        <a:prstGeom prst="circularArrow">
          <a:avLst>
            <a:gd name="adj1" fmla="val 3413"/>
            <a:gd name="adj2" fmla="val 422612"/>
            <a:gd name="adj3" fmla="val 19828600"/>
            <a:gd name="adj4" fmla="val 13002234"/>
            <a:gd name="adj5" fmla="val 3982"/>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061F002-1A11-40F4-9276-B3F475FF44ED}">
      <dsp:nvSpPr>
        <dsp:cNvPr id="0" name=""/>
        <dsp:cNvSpPr/>
      </dsp:nvSpPr>
      <dsp:spPr>
        <a:xfrm>
          <a:off x="7951399" y="1276914"/>
          <a:ext cx="1037849" cy="412718"/>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fi-FI" sz="700" kern="1200" dirty="0"/>
            <a:t>Etähoivan käynnillä kotihoito tukee ja ohjaa asiakasta.</a:t>
          </a:r>
        </a:p>
      </dsp:txBody>
      <dsp:txXfrm>
        <a:off x="7963487" y="1289002"/>
        <a:ext cx="1013673" cy="388542"/>
      </dsp:txXfrm>
    </dsp:sp>
    <dsp:sp modelId="{3E55CC54-AC97-4913-B4B6-84C4EB47443D}">
      <dsp:nvSpPr>
        <dsp:cNvPr id="0" name=""/>
        <dsp:cNvSpPr/>
      </dsp:nvSpPr>
      <dsp:spPr>
        <a:xfrm>
          <a:off x="9177305" y="1539455"/>
          <a:ext cx="1167580" cy="1144585"/>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57150" lvl="1" indent="-57150" algn="l" defTabSz="355600">
            <a:lnSpc>
              <a:spcPct val="90000"/>
            </a:lnSpc>
            <a:spcBef>
              <a:spcPct val="0"/>
            </a:spcBef>
            <a:spcAft>
              <a:spcPct val="15000"/>
            </a:spcAft>
            <a:buNone/>
          </a:pPr>
          <a:r>
            <a:rPr lang="fi-FI" sz="800" kern="1200" dirty="0"/>
            <a:t>Asiakkaan ja hänen läheisensä kanssa on keskusteltu. Etähoivan keinoin voidaan vastata asiakkaan palvelutarpeeseen osana kotihoitoa.</a:t>
          </a:r>
        </a:p>
      </dsp:txBody>
      <dsp:txXfrm>
        <a:off x="9203645" y="1565795"/>
        <a:ext cx="1114900" cy="846636"/>
      </dsp:txXfrm>
    </dsp:sp>
    <dsp:sp modelId="{B51E3BF1-6609-4F90-852A-3C982003C3F9}">
      <dsp:nvSpPr>
        <dsp:cNvPr id="0" name=""/>
        <dsp:cNvSpPr/>
      </dsp:nvSpPr>
      <dsp:spPr>
        <a:xfrm>
          <a:off x="9307862" y="2487662"/>
          <a:ext cx="1037849" cy="412718"/>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fi-FI" sz="700" kern="1200" dirty="0"/>
            <a:t>Etähoiva jatkuu osana säännöllistä kotihoitoa </a:t>
          </a:r>
        </a:p>
      </dsp:txBody>
      <dsp:txXfrm>
        <a:off x="9319950" y="2499750"/>
        <a:ext cx="1013673" cy="3885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8B7872-8B70-4CCA-BF97-4DAE0507FA8D}">
      <dsp:nvSpPr>
        <dsp:cNvPr id="0" name=""/>
        <dsp:cNvSpPr/>
      </dsp:nvSpPr>
      <dsp:spPr>
        <a:xfrm>
          <a:off x="724797" y="239349"/>
          <a:ext cx="1570394" cy="1570394"/>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r>
            <a:rPr lang="fi-FI" sz="700" kern="1200" dirty="0"/>
            <a:t>Jatkuva palvelutarpeen arviointi</a:t>
          </a:r>
        </a:p>
      </dsp:txBody>
      <dsp:txXfrm>
        <a:off x="905996" y="450748"/>
        <a:ext cx="1207995" cy="498298"/>
      </dsp:txXfrm>
    </dsp:sp>
    <dsp:sp modelId="{4B72AC6F-6011-473E-B544-803561987900}">
      <dsp:nvSpPr>
        <dsp:cNvPr id="0" name=""/>
        <dsp:cNvSpPr/>
      </dsp:nvSpPr>
      <dsp:spPr>
        <a:xfrm>
          <a:off x="1419394" y="933946"/>
          <a:ext cx="1570394" cy="1570394"/>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r>
            <a:rPr lang="fi-FI" sz="700" kern="1200"/>
            <a:t>Asiakaskokemus</a:t>
          </a:r>
        </a:p>
      </dsp:txBody>
      <dsp:txXfrm>
        <a:off x="2264991" y="1115145"/>
        <a:ext cx="603997" cy="1207995"/>
      </dsp:txXfrm>
    </dsp:sp>
    <dsp:sp modelId="{177E7F67-1437-4566-A97B-8C359143D005}">
      <dsp:nvSpPr>
        <dsp:cNvPr id="0" name=""/>
        <dsp:cNvSpPr/>
      </dsp:nvSpPr>
      <dsp:spPr>
        <a:xfrm>
          <a:off x="724797" y="1473797"/>
          <a:ext cx="1570394" cy="1879887"/>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r>
            <a:rPr lang="fi-FI" sz="700" kern="1200" dirty="0"/>
            <a:t>Kotihoidon ja läheisten havainnot kuvapuhelimen käytön aikana</a:t>
          </a:r>
        </a:p>
      </dsp:txBody>
      <dsp:txXfrm>
        <a:off x="905996" y="2504120"/>
        <a:ext cx="1207995" cy="596502"/>
      </dsp:txXfrm>
    </dsp:sp>
    <dsp:sp modelId="{7644398C-7931-43B8-A60A-4CE771CA61F0}">
      <dsp:nvSpPr>
        <dsp:cNvPr id="0" name=""/>
        <dsp:cNvSpPr/>
      </dsp:nvSpPr>
      <dsp:spPr>
        <a:xfrm>
          <a:off x="0" y="943934"/>
          <a:ext cx="1570394" cy="1570394"/>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marL="0" lvl="0" indent="0" algn="l" defTabSz="311150">
            <a:lnSpc>
              <a:spcPct val="90000"/>
            </a:lnSpc>
            <a:spcBef>
              <a:spcPct val="0"/>
            </a:spcBef>
            <a:spcAft>
              <a:spcPct val="35000"/>
            </a:spcAft>
            <a:buNone/>
          </a:pPr>
          <a:r>
            <a:rPr lang="fi-FI" sz="700" kern="1200"/>
            <a:t>RAI-tiedon hyödyntäminen</a:t>
          </a:r>
        </a:p>
        <a:p>
          <a:pPr marL="57150" lvl="1" indent="-57150" algn="l" defTabSz="222250">
            <a:lnSpc>
              <a:spcPct val="90000"/>
            </a:lnSpc>
            <a:spcBef>
              <a:spcPct val="0"/>
            </a:spcBef>
            <a:spcAft>
              <a:spcPct val="15000"/>
            </a:spcAft>
            <a:buChar char="•"/>
          </a:pPr>
          <a:r>
            <a:rPr lang="fi-FI" sz="500" kern="1200"/>
            <a:t>RAI –arvion laatumoduuli ja kuvapuhelin-seulonta VideoVisit</a:t>
          </a:r>
        </a:p>
      </dsp:txBody>
      <dsp:txXfrm>
        <a:off x="120799" y="1125133"/>
        <a:ext cx="603997" cy="12079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ABBB01-3B44-473F-A425-7DC2A6A2C78B}">
      <dsp:nvSpPr>
        <dsp:cNvPr id="0" name=""/>
        <dsp:cNvSpPr/>
      </dsp:nvSpPr>
      <dsp:spPr>
        <a:xfrm>
          <a:off x="1138" y="1611397"/>
          <a:ext cx="1368278" cy="1128543"/>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None/>
          </a:pPr>
          <a:r>
            <a:rPr lang="fi-FI" sz="1000" kern="1200" dirty="0"/>
            <a:t>Onko kuvapuhelimelle tarvetta?</a:t>
          </a:r>
        </a:p>
        <a:p>
          <a:pPr marL="57150" lvl="1" indent="-57150" algn="l" defTabSz="444500">
            <a:lnSpc>
              <a:spcPct val="90000"/>
            </a:lnSpc>
            <a:spcBef>
              <a:spcPct val="0"/>
            </a:spcBef>
            <a:spcAft>
              <a:spcPct val="15000"/>
            </a:spcAft>
            <a:buNone/>
          </a:pPr>
          <a:endParaRPr lang="fi-FI" sz="1000" kern="1200" dirty="0"/>
        </a:p>
      </dsp:txBody>
      <dsp:txXfrm>
        <a:off x="27109" y="1637368"/>
        <a:ext cx="1316336" cy="834770"/>
      </dsp:txXfrm>
    </dsp:sp>
    <dsp:sp modelId="{329DB414-D94D-4C23-876F-DD7A23C7B8BD}">
      <dsp:nvSpPr>
        <dsp:cNvPr id="0" name=""/>
        <dsp:cNvSpPr/>
      </dsp:nvSpPr>
      <dsp:spPr>
        <a:xfrm>
          <a:off x="760107" y="1849477"/>
          <a:ext cx="1567556" cy="1567556"/>
        </a:xfrm>
        <a:prstGeom prst="leftCircularArrow">
          <a:avLst>
            <a:gd name="adj1" fmla="val 3728"/>
            <a:gd name="adj2" fmla="val 465118"/>
            <a:gd name="adj3" fmla="val 2280355"/>
            <a:gd name="adj4" fmla="val 9064216"/>
            <a:gd name="adj5" fmla="val 435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0AF5F35-018B-47DD-8BF7-D12D53A42493}">
      <dsp:nvSpPr>
        <dsp:cNvPr id="0" name=""/>
        <dsp:cNvSpPr/>
      </dsp:nvSpPr>
      <dsp:spPr>
        <a:xfrm>
          <a:off x="305200" y="2498109"/>
          <a:ext cx="1216247" cy="48366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fi-FI" sz="1000" kern="1200" dirty="0"/>
            <a:t>Soveltuuko etähoiva asiakkaalle?</a:t>
          </a:r>
        </a:p>
      </dsp:txBody>
      <dsp:txXfrm>
        <a:off x="319366" y="2512275"/>
        <a:ext cx="1187915" cy="455329"/>
      </dsp:txXfrm>
    </dsp:sp>
    <dsp:sp modelId="{AB9D7438-BEFE-4995-984A-A38F22C04A96}">
      <dsp:nvSpPr>
        <dsp:cNvPr id="0" name=""/>
        <dsp:cNvSpPr/>
      </dsp:nvSpPr>
      <dsp:spPr>
        <a:xfrm>
          <a:off x="1778546" y="1625876"/>
          <a:ext cx="1368278" cy="1128543"/>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None/>
          </a:pPr>
          <a:r>
            <a:rPr lang="fi-FI" sz="1000" kern="1200" dirty="0"/>
            <a:t>Keskustelu asiakkaan ja läheisen kanssa. Tietoa etähoivasta ja kuvapuhelimesta.</a:t>
          </a:r>
        </a:p>
      </dsp:txBody>
      <dsp:txXfrm>
        <a:off x="1804517" y="1893678"/>
        <a:ext cx="1316336" cy="834770"/>
      </dsp:txXfrm>
    </dsp:sp>
    <dsp:sp modelId="{81B98E45-DF12-4B02-A17D-B47E90B2604C}">
      <dsp:nvSpPr>
        <dsp:cNvPr id="0" name=""/>
        <dsp:cNvSpPr/>
      </dsp:nvSpPr>
      <dsp:spPr>
        <a:xfrm>
          <a:off x="2541655" y="891174"/>
          <a:ext cx="1766669" cy="1766669"/>
        </a:xfrm>
        <a:prstGeom prst="circularArrow">
          <a:avLst>
            <a:gd name="adj1" fmla="val 3308"/>
            <a:gd name="adj2" fmla="val 408578"/>
            <a:gd name="adj3" fmla="val 19415911"/>
            <a:gd name="adj4" fmla="val 12575511"/>
            <a:gd name="adj5" fmla="val 3859"/>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311F057-5F10-4EE9-B57C-052AF3A8ACBE}">
      <dsp:nvSpPr>
        <dsp:cNvPr id="0" name=""/>
        <dsp:cNvSpPr/>
      </dsp:nvSpPr>
      <dsp:spPr>
        <a:xfrm>
          <a:off x="2103803" y="1369566"/>
          <a:ext cx="1216247" cy="48366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fi-FI" sz="1000" kern="1200" dirty="0"/>
            <a:t>Sovitaan etähoivan aloitus</a:t>
          </a:r>
        </a:p>
      </dsp:txBody>
      <dsp:txXfrm>
        <a:off x="2117969" y="1383732"/>
        <a:ext cx="1187915" cy="455329"/>
      </dsp:txXfrm>
    </dsp:sp>
    <dsp:sp modelId="{65ED3308-7F68-4362-8C7E-5B219EB547C8}">
      <dsp:nvSpPr>
        <dsp:cNvPr id="0" name=""/>
        <dsp:cNvSpPr/>
      </dsp:nvSpPr>
      <dsp:spPr>
        <a:xfrm>
          <a:off x="3598344" y="1611397"/>
          <a:ext cx="1368278" cy="1128543"/>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None/>
          </a:pPr>
          <a:r>
            <a:rPr lang="fi-FI" sz="1000" kern="1200" dirty="0"/>
            <a:t>Toimiiko internetyhteys asiakkaan kotona?</a:t>
          </a:r>
        </a:p>
      </dsp:txBody>
      <dsp:txXfrm>
        <a:off x="3624315" y="1637368"/>
        <a:ext cx="1316336" cy="834770"/>
      </dsp:txXfrm>
    </dsp:sp>
    <dsp:sp modelId="{856CCF93-5C55-4802-9343-3D7E6D6713AC}">
      <dsp:nvSpPr>
        <dsp:cNvPr id="0" name=""/>
        <dsp:cNvSpPr/>
      </dsp:nvSpPr>
      <dsp:spPr>
        <a:xfrm>
          <a:off x="4351660" y="1824080"/>
          <a:ext cx="1591834" cy="1591834"/>
        </a:xfrm>
        <a:prstGeom prst="leftCircularArrow">
          <a:avLst>
            <a:gd name="adj1" fmla="val 3671"/>
            <a:gd name="adj2" fmla="val 457399"/>
            <a:gd name="adj3" fmla="val 2232910"/>
            <a:gd name="adj4" fmla="val 9024489"/>
            <a:gd name="adj5" fmla="val 4283"/>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93402E7-03FE-40C4-A544-8D4C96C0F651}">
      <dsp:nvSpPr>
        <dsp:cNvPr id="0" name=""/>
        <dsp:cNvSpPr/>
      </dsp:nvSpPr>
      <dsp:spPr>
        <a:xfrm>
          <a:off x="3902405" y="2498109"/>
          <a:ext cx="1216247" cy="48366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fi-FI" sz="1000" kern="1200" dirty="0"/>
            <a:t>Soveltuuko kuvapuhelin asiakkaan kotiin?</a:t>
          </a:r>
        </a:p>
      </dsp:txBody>
      <dsp:txXfrm>
        <a:off x="3916571" y="2512275"/>
        <a:ext cx="1187915" cy="455329"/>
      </dsp:txXfrm>
    </dsp:sp>
    <dsp:sp modelId="{D1427D2A-7585-4174-8684-3F0F35577A4C}">
      <dsp:nvSpPr>
        <dsp:cNvPr id="0" name=""/>
        <dsp:cNvSpPr/>
      </dsp:nvSpPr>
      <dsp:spPr>
        <a:xfrm>
          <a:off x="5396946" y="1611397"/>
          <a:ext cx="1368278" cy="1128543"/>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None/>
          </a:pPr>
          <a:r>
            <a:rPr lang="fi-FI" sz="1000" kern="1200" dirty="0"/>
            <a:t>Soveltuuko kuvapuhelin etähoiva asiakkaalle?</a:t>
          </a:r>
        </a:p>
      </dsp:txBody>
      <dsp:txXfrm>
        <a:off x="5422917" y="1879199"/>
        <a:ext cx="1316336" cy="834770"/>
      </dsp:txXfrm>
    </dsp:sp>
    <dsp:sp modelId="{1A71E485-F2CB-47D3-A28E-D97676C85A33}">
      <dsp:nvSpPr>
        <dsp:cNvPr id="0" name=""/>
        <dsp:cNvSpPr/>
      </dsp:nvSpPr>
      <dsp:spPr>
        <a:xfrm>
          <a:off x="6138860" y="891174"/>
          <a:ext cx="1766669" cy="1766669"/>
        </a:xfrm>
        <a:prstGeom prst="circularArrow">
          <a:avLst>
            <a:gd name="adj1" fmla="val 3308"/>
            <a:gd name="adj2" fmla="val 408578"/>
            <a:gd name="adj3" fmla="val 19415911"/>
            <a:gd name="adj4" fmla="val 12575511"/>
            <a:gd name="adj5" fmla="val 3859"/>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543E5BA-2B72-445E-B2D5-98FEFB4C5C8E}">
      <dsp:nvSpPr>
        <dsp:cNvPr id="0" name=""/>
        <dsp:cNvSpPr/>
      </dsp:nvSpPr>
      <dsp:spPr>
        <a:xfrm>
          <a:off x="5701008" y="1369566"/>
          <a:ext cx="1216247" cy="48366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fi-FI" sz="1000" kern="1200" dirty="0"/>
            <a:t>Miten kuvapuhelimen käytön harjoittelu sujuu?</a:t>
          </a:r>
        </a:p>
      </dsp:txBody>
      <dsp:txXfrm>
        <a:off x="5715174" y="1383732"/>
        <a:ext cx="1187915" cy="455329"/>
      </dsp:txXfrm>
    </dsp:sp>
    <dsp:sp modelId="{0C1F2AF8-4E8B-446C-92AC-B4A17935F94D}">
      <dsp:nvSpPr>
        <dsp:cNvPr id="0" name=""/>
        <dsp:cNvSpPr/>
      </dsp:nvSpPr>
      <dsp:spPr>
        <a:xfrm>
          <a:off x="7195549" y="1611397"/>
          <a:ext cx="1368278" cy="1128543"/>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None/>
          </a:pPr>
          <a:r>
            <a:rPr lang="fi-FI" sz="1000" kern="1200" dirty="0"/>
            <a:t>Onko etähoiva kuvapuhelin soveltuva tuki asiakkaalle osana kotihoitoa?</a:t>
          </a:r>
        </a:p>
      </dsp:txBody>
      <dsp:txXfrm>
        <a:off x="7221520" y="1637368"/>
        <a:ext cx="1316336" cy="834770"/>
      </dsp:txXfrm>
    </dsp:sp>
    <dsp:sp modelId="{BE85D81C-9578-4CC5-9609-21F7E364B61E}">
      <dsp:nvSpPr>
        <dsp:cNvPr id="0" name=""/>
        <dsp:cNvSpPr/>
      </dsp:nvSpPr>
      <dsp:spPr>
        <a:xfrm>
          <a:off x="7948866" y="1824080"/>
          <a:ext cx="1591834" cy="1591834"/>
        </a:xfrm>
        <a:prstGeom prst="leftCircularArrow">
          <a:avLst>
            <a:gd name="adj1" fmla="val 3671"/>
            <a:gd name="adj2" fmla="val 457399"/>
            <a:gd name="adj3" fmla="val 2232910"/>
            <a:gd name="adj4" fmla="val 9024489"/>
            <a:gd name="adj5" fmla="val 4283"/>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9EFCAEA-6428-4F08-90AA-5CF4F36620BC}">
      <dsp:nvSpPr>
        <dsp:cNvPr id="0" name=""/>
        <dsp:cNvSpPr/>
      </dsp:nvSpPr>
      <dsp:spPr>
        <a:xfrm>
          <a:off x="7499611" y="2498109"/>
          <a:ext cx="1216247" cy="48366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fi-FI" sz="1000" kern="1200" dirty="0"/>
            <a:t>Miten kuvapuhelimen käyttö sujuu?</a:t>
          </a:r>
        </a:p>
      </dsp:txBody>
      <dsp:txXfrm>
        <a:off x="7513777" y="2512275"/>
        <a:ext cx="1187915" cy="455329"/>
      </dsp:txXfrm>
    </dsp:sp>
    <dsp:sp modelId="{0415D6CA-A0D5-4C66-8393-0B692B3ABA91}">
      <dsp:nvSpPr>
        <dsp:cNvPr id="0" name=""/>
        <dsp:cNvSpPr/>
      </dsp:nvSpPr>
      <dsp:spPr>
        <a:xfrm>
          <a:off x="8994152" y="1611397"/>
          <a:ext cx="1368278" cy="1128543"/>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None/>
          </a:pPr>
          <a:r>
            <a:rPr lang="fi-FI" sz="1000" kern="1200" dirty="0"/>
            <a:t>Etähoiva kuvapuhelimen avulla ei voida vastata kotihoidon asiakkaan palvelutarpeeseen.</a:t>
          </a:r>
        </a:p>
        <a:p>
          <a:pPr marL="57150" lvl="1" indent="-57150" algn="l" defTabSz="444500">
            <a:lnSpc>
              <a:spcPct val="90000"/>
            </a:lnSpc>
            <a:spcBef>
              <a:spcPct val="0"/>
            </a:spcBef>
            <a:spcAft>
              <a:spcPct val="15000"/>
            </a:spcAft>
            <a:buChar char="•"/>
          </a:pPr>
          <a:endParaRPr lang="fi-FI" sz="1000" kern="1200" dirty="0"/>
        </a:p>
      </dsp:txBody>
      <dsp:txXfrm>
        <a:off x="9020123" y="1879199"/>
        <a:ext cx="1316336" cy="834770"/>
      </dsp:txXfrm>
    </dsp:sp>
    <dsp:sp modelId="{0FB011FC-8C9D-4FB8-86FD-039826950F42}">
      <dsp:nvSpPr>
        <dsp:cNvPr id="0" name=""/>
        <dsp:cNvSpPr/>
      </dsp:nvSpPr>
      <dsp:spPr>
        <a:xfrm>
          <a:off x="9299352" y="1361542"/>
          <a:ext cx="1216247" cy="48366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fi-FI" sz="1000" kern="1200" dirty="0"/>
            <a:t>Kuvapuhelin etähoivan lopetus</a:t>
          </a:r>
        </a:p>
      </dsp:txBody>
      <dsp:txXfrm>
        <a:off x="9313518" y="1375708"/>
        <a:ext cx="1187915" cy="4553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EADBF6-31AE-4790-BE30-1A7DF471D992}">
      <dsp:nvSpPr>
        <dsp:cNvPr id="0" name=""/>
        <dsp:cNvSpPr/>
      </dsp:nvSpPr>
      <dsp:spPr>
        <a:xfrm>
          <a:off x="1098488" y="0"/>
          <a:ext cx="5176224" cy="5176224"/>
        </a:xfrm>
        <a:prstGeom prst="triangle">
          <a:avLst/>
        </a:prstGeom>
        <a:gradFill rotWithShape="0">
          <a:gsLst>
            <a:gs pos="0">
              <a:schemeClr val="accent2">
                <a:lumMod val="20000"/>
                <a:lumOff val="80000"/>
              </a:schemeClr>
            </a:gs>
            <a:gs pos="50000">
              <a:schemeClr val="accent2">
                <a:lumMod val="60000"/>
                <a:lumOff val="40000"/>
              </a:schemeClr>
            </a:gs>
            <a:gs pos="100000">
              <a:schemeClr val="accent2">
                <a:lumMod val="60000"/>
                <a:lumOff val="40000"/>
              </a:schemeClr>
            </a:gs>
          </a:gsLst>
          <a:lin ang="5400000" scaled="0"/>
        </a:gradFill>
        <a:ln>
          <a:solidFill>
            <a:schemeClr val="bg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2D0D1F8A-C06A-4FE9-A3FC-08ED7C4D03DF}">
      <dsp:nvSpPr>
        <dsp:cNvPr id="0" name=""/>
        <dsp:cNvSpPr/>
      </dsp:nvSpPr>
      <dsp:spPr>
        <a:xfrm>
          <a:off x="3675783" y="518127"/>
          <a:ext cx="3364546" cy="919993"/>
        </a:xfrm>
        <a:prstGeom prst="roundRect">
          <a:avLst/>
        </a:prstGeom>
        <a:solidFill>
          <a:schemeClr val="lt1">
            <a:alpha val="90000"/>
            <a:hueOff val="0"/>
            <a:satOff val="0"/>
            <a:lumOff val="0"/>
            <a:alphaOff val="0"/>
          </a:schemeClr>
        </a:solidFill>
        <a:ln w="6350" cap="flat" cmpd="sng" algn="ctr">
          <a:solidFill>
            <a:schemeClr val="accent2">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i-FI" sz="1400" kern="1200" dirty="0"/>
            <a:t>Lääkeautomaatti ja kuvapuhelin etähoiva yhdistelmä kotihoidon asiakkaan tukena lääkkeenotossa</a:t>
          </a:r>
        </a:p>
      </dsp:txBody>
      <dsp:txXfrm>
        <a:off x="3720693" y="563037"/>
        <a:ext cx="3274726" cy="830173"/>
      </dsp:txXfrm>
    </dsp:sp>
    <dsp:sp modelId="{D954DECE-E83A-4A3C-9980-527E6E1D8348}">
      <dsp:nvSpPr>
        <dsp:cNvPr id="0" name=""/>
        <dsp:cNvSpPr/>
      </dsp:nvSpPr>
      <dsp:spPr>
        <a:xfrm>
          <a:off x="3675783" y="1553120"/>
          <a:ext cx="3364546" cy="919993"/>
        </a:xfrm>
        <a:prstGeom prst="roundRect">
          <a:avLst/>
        </a:prstGeom>
        <a:solidFill>
          <a:schemeClr val="lt1">
            <a:alpha val="90000"/>
            <a:hueOff val="0"/>
            <a:satOff val="0"/>
            <a:lumOff val="0"/>
            <a:alphaOff val="0"/>
          </a:schemeClr>
        </a:solidFill>
        <a:ln w="6350" cap="flat" cmpd="sng" algn="ctr">
          <a:solidFill>
            <a:schemeClr val="accent2">
              <a:alpha val="90000"/>
              <a:hueOff val="0"/>
              <a:satOff val="0"/>
              <a:lumOff val="0"/>
              <a:alphaOff val="-13333"/>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i-FI" sz="1400" kern="1200" dirty="0"/>
            <a:t> Lääkeautomaatti etähoiva kotihoidon asiakkaan tukena lääkkeenotossa</a:t>
          </a:r>
        </a:p>
      </dsp:txBody>
      <dsp:txXfrm>
        <a:off x="3720693" y="1598030"/>
        <a:ext cx="3274726" cy="830173"/>
      </dsp:txXfrm>
    </dsp:sp>
    <dsp:sp modelId="{8C5720C5-666B-416D-B404-F8A299A643E9}">
      <dsp:nvSpPr>
        <dsp:cNvPr id="0" name=""/>
        <dsp:cNvSpPr/>
      </dsp:nvSpPr>
      <dsp:spPr>
        <a:xfrm>
          <a:off x="3675783" y="2588112"/>
          <a:ext cx="3364546" cy="919993"/>
        </a:xfrm>
        <a:prstGeom prst="roundRect">
          <a:avLst/>
        </a:prstGeom>
        <a:solidFill>
          <a:schemeClr val="lt1">
            <a:alpha val="90000"/>
            <a:hueOff val="0"/>
            <a:satOff val="0"/>
            <a:lumOff val="0"/>
            <a:alphaOff val="0"/>
          </a:schemeClr>
        </a:solidFill>
        <a:ln w="6350" cap="flat" cmpd="sng" algn="ctr">
          <a:solidFill>
            <a:schemeClr val="accent2">
              <a:alpha val="90000"/>
              <a:hueOff val="0"/>
              <a:satOff val="0"/>
              <a:lumOff val="0"/>
              <a:alphaOff val="-26667"/>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i-FI" sz="1400" kern="1200" dirty="0"/>
            <a:t> Kuvapuhelin etähoiva kotihoidon asiakkaan tukena lääkkeenotossa</a:t>
          </a:r>
        </a:p>
      </dsp:txBody>
      <dsp:txXfrm>
        <a:off x="3720693" y="2633022"/>
        <a:ext cx="3274726" cy="830173"/>
      </dsp:txXfrm>
    </dsp:sp>
    <dsp:sp modelId="{36D22969-C384-4D0F-9753-93EF49D8CC6E}">
      <dsp:nvSpPr>
        <dsp:cNvPr id="0" name=""/>
        <dsp:cNvSpPr/>
      </dsp:nvSpPr>
      <dsp:spPr>
        <a:xfrm>
          <a:off x="3675783" y="3623104"/>
          <a:ext cx="3364546" cy="919993"/>
        </a:xfrm>
        <a:prstGeom prst="roundRect">
          <a:avLst/>
        </a:prstGeom>
        <a:solidFill>
          <a:schemeClr val="lt1">
            <a:alpha val="90000"/>
            <a:hueOff val="0"/>
            <a:satOff val="0"/>
            <a:lumOff val="0"/>
            <a:alphaOff val="0"/>
          </a:schemeClr>
        </a:solidFill>
        <a:ln w="6350" cap="flat" cmpd="sng" algn="ctr">
          <a:solidFill>
            <a:schemeClr val="accent2">
              <a:alpha val="90000"/>
              <a:hueOff val="0"/>
              <a:satOff val="0"/>
              <a:lumOff val="0"/>
              <a:alphaOff val="-4000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i-FI" sz="1400" kern="1200" dirty="0"/>
            <a:t> Asiakkaan matkapuhelimen muistutukset lääkkeen otosta ja itsehankittavat lääkemuistuttajat  tukena lääkkeenotossa</a:t>
          </a:r>
        </a:p>
      </dsp:txBody>
      <dsp:txXfrm>
        <a:off x="3720693" y="3668014"/>
        <a:ext cx="3274726" cy="83017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ABBB01-3B44-473F-A425-7DC2A6A2C78B}">
      <dsp:nvSpPr>
        <dsp:cNvPr id="0" name=""/>
        <dsp:cNvSpPr/>
      </dsp:nvSpPr>
      <dsp:spPr>
        <a:xfrm>
          <a:off x="1138" y="1611397"/>
          <a:ext cx="1368278" cy="1128543"/>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None/>
          </a:pPr>
          <a:r>
            <a:rPr lang="fi-FI" sz="1000" kern="1200" dirty="0"/>
            <a:t>Onko lääkeautomaatille tarvetta?</a:t>
          </a:r>
        </a:p>
      </dsp:txBody>
      <dsp:txXfrm>
        <a:off x="27109" y="1637368"/>
        <a:ext cx="1316336" cy="834770"/>
      </dsp:txXfrm>
    </dsp:sp>
    <dsp:sp modelId="{329DB414-D94D-4C23-876F-DD7A23C7B8BD}">
      <dsp:nvSpPr>
        <dsp:cNvPr id="0" name=""/>
        <dsp:cNvSpPr/>
      </dsp:nvSpPr>
      <dsp:spPr>
        <a:xfrm>
          <a:off x="754454" y="1824080"/>
          <a:ext cx="1591834" cy="1591834"/>
        </a:xfrm>
        <a:prstGeom prst="leftCircularArrow">
          <a:avLst>
            <a:gd name="adj1" fmla="val 3671"/>
            <a:gd name="adj2" fmla="val 457399"/>
            <a:gd name="adj3" fmla="val 2232910"/>
            <a:gd name="adj4" fmla="val 9024489"/>
            <a:gd name="adj5" fmla="val 4283"/>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0AF5F35-018B-47DD-8BF7-D12D53A42493}">
      <dsp:nvSpPr>
        <dsp:cNvPr id="0" name=""/>
        <dsp:cNvSpPr/>
      </dsp:nvSpPr>
      <dsp:spPr>
        <a:xfrm>
          <a:off x="305200" y="2498109"/>
          <a:ext cx="1216247" cy="48366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fi-FI" sz="900" kern="1200"/>
            <a:t>Miten asiakkaan lääkehoito toteutuu osana kotihoitoa?</a:t>
          </a:r>
        </a:p>
      </dsp:txBody>
      <dsp:txXfrm>
        <a:off x="319366" y="2512275"/>
        <a:ext cx="1187915" cy="455329"/>
      </dsp:txXfrm>
    </dsp:sp>
    <dsp:sp modelId="{AB9D7438-BEFE-4995-984A-A38F22C04A96}">
      <dsp:nvSpPr>
        <dsp:cNvPr id="0" name=""/>
        <dsp:cNvSpPr/>
      </dsp:nvSpPr>
      <dsp:spPr>
        <a:xfrm>
          <a:off x="1799741" y="1611397"/>
          <a:ext cx="1368278" cy="1128543"/>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None/>
          </a:pPr>
          <a:r>
            <a:rPr lang="fi-FI" sz="1000" kern="1200" dirty="0"/>
            <a:t>Soveltuuko asiakkaan lääkitys lääkeautomaattiin?</a:t>
          </a:r>
        </a:p>
      </dsp:txBody>
      <dsp:txXfrm>
        <a:off x="1825712" y="1879199"/>
        <a:ext cx="1316336" cy="834770"/>
      </dsp:txXfrm>
    </dsp:sp>
    <dsp:sp modelId="{81B98E45-DF12-4B02-A17D-B47E90B2604C}">
      <dsp:nvSpPr>
        <dsp:cNvPr id="0" name=""/>
        <dsp:cNvSpPr/>
      </dsp:nvSpPr>
      <dsp:spPr>
        <a:xfrm>
          <a:off x="2541655" y="891174"/>
          <a:ext cx="1766669" cy="1766669"/>
        </a:xfrm>
        <a:prstGeom prst="circularArrow">
          <a:avLst>
            <a:gd name="adj1" fmla="val 3308"/>
            <a:gd name="adj2" fmla="val 408578"/>
            <a:gd name="adj3" fmla="val 19415911"/>
            <a:gd name="adj4" fmla="val 12575511"/>
            <a:gd name="adj5" fmla="val 3859"/>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311F057-5F10-4EE9-B57C-052AF3A8ACBE}">
      <dsp:nvSpPr>
        <dsp:cNvPr id="0" name=""/>
        <dsp:cNvSpPr/>
      </dsp:nvSpPr>
      <dsp:spPr>
        <a:xfrm>
          <a:off x="2103803" y="1369566"/>
          <a:ext cx="1216247" cy="48366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fi-FI" sz="900" kern="1200" dirty="0"/>
            <a:t>Lääkkeiden annosjakelun aloitus</a:t>
          </a:r>
        </a:p>
      </dsp:txBody>
      <dsp:txXfrm>
        <a:off x="2117969" y="1383732"/>
        <a:ext cx="1187915" cy="455329"/>
      </dsp:txXfrm>
    </dsp:sp>
    <dsp:sp modelId="{65ED3308-7F68-4362-8C7E-5B219EB547C8}">
      <dsp:nvSpPr>
        <dsp:cNvPr id="0" name=""/>
        <dsp:cNvSpPr/>
      </dsp:nvSpPr>
      <dsp:spPr>
        <a:xfrm>
          <a:off x="3598344" y="1611397"/>
          <a:ext cx="1368278" cy="1128543"/>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None/>
          </a:pPr>
          <a:r>
            <a:rPr lang="fi-FI" sz="1000" kern="1200" dirty="0"/>
            <a:t>Toimiiko internetyhteys asiakkaan kotona?</a:t>
          </a:r>
        </a:p>
      </dsp:txBody>
      <dsp:txXfrm>
        <a:off x="3624315" y="1637368"/>
        <a:ext cx="1316336" cy="834770"/>
      </dsp:txXfrm>
    </dsp:sp>
    <dsp:sp modelId="{856CCF93-5C55-4802-9343-3D7E6D6713AC}">
      <dsp:nvSpPr>
        <dsp:cNvPr id="0" name=""/>
        <dsp:cNvSpPr/>
      </dsp:nvSpPr>
      <dsp:spPr>
        <a:xfrm>
          <a:off x="4351660" y="1824080"/>
          <a:ext cx="1591834" cy="1591834"/>
        </a:xfrm>
        <a:prstGeom prst="leftCircularArrow">
          <a:avLst>
            <a:gd name="adj1" fmla="val 3671"/>
            <a:gd name="adj2" fmla="val 457399"/>
            <a:gd name="adj3" fmla="val 2232910"/>
            <a:gd name="adj4" fmla="val 9024489"/>
            <a:gd name="adj5" fmla="val 4283"/>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93402E7-03FE-40C4-A544-8D4C96C0F651}">
      <dsp:nvSpPr>
        <dsp:cNvPr id="0" name=""/>
        <dsp:cNvSpPr/>
      </dsp:nvSpPr>
      <dsp:spPr>
        <a:xfrm>
          <a:off x="3902405" y="2498109"/>
          <a:ext cx="1216247" cy="48366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fi-FI" sz="900" kern="1200"/>
            <a:t>Soveltuuko lääkeautomaatti asiakkaan kotiin?</a:t>
          </a:r>
        </a:p>
      </dsp:txBody>
      <dsp:txXfrm>
        <a:off x="3916571" y="2512275"/>
        <a:ext cx="1187915" cy="455329"/>
      </dsp:txXfrm>
    </dsp:sp>
    <dsp:sp modelId="{D1427D2A-7585-4174-8684-3F0F35577A4C}">
      <dsp:nvSpPr>
        <dsp:cNvPr id="0" name=""/>
        <dsp:cNvSpPr/>
      </dsp:nvSpPr>
      <dsp:spPr>
        <a:xfrm>
          <a:off x="5396946" y="1611397"/>
          <a:ext cx="1368278" cy="1128543"/>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None/>
          </a:pPr>
          <a:r>
            <a:rPr lang="fi-FI" sz="1000" kern="1200" dirty="0"/>
            <a:t>Soveltuuko asiakas lääkeautomaatin käyttäjäksi?</a:t>
          </a:r>
        </a:p>
      </dsp:txBody>
      <dsp:txXfrm>
        <a:off x="5422917" y="1879199"/>
        <a:ext cx="1316336" cy="834770"/>
      </dsp:txXfrm>
    </dsp:sp>
    <dsp:sp modelId="{1A71E485-F2CB-47D3-A28E-D97676C85A33}">
      <dsp:nvSpPr>
        <dsp:cNvPr id="0" name=""/>
        <dsp:cNvSpPr/>
      </dsp:nvSpPr>
      <dsp:spPr>
        <a:xfrm>
          <a:off x="6138860" y="891174"/>
          <a:ext cx="1766669" cy="1766669"/>
        </a:xfrm>
        <a:prstGeom prst="circularArrow">
          <a:avLst>
            <a:gd name="adj1" fmla="val 3308"/>
            <a:gd name="adj2" fmla="val 408578"/>
            <a:gd name="adj3" fmla="val 19415911"/>
            <a:gd name="adj4" fmla="val 12575511"/>
            <a:gd name="adj5" fmla="val 3859"/>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543E5BA-2B72-445E-B2D5-98FEFB4C5C8E}">
      <dsp:nvSpPr>
        <dsp:cNvPr id="0" name=""/>
        <dsp:cNvSpPr/>
      </dsp:nvSpPr>
      <dsp:spPr>
        <a:xfrm>
          <a:off x="5701008" y="1369566"/>
          <a:ext cx="1216247" cy="48366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fi-FI" sz="900" kern="1200"/>
            <a:t>Miten lääkeautomaatin käytön harjoittelu sujuu?</a:t>
          </a:r>
        </a:p>
      </dsp:txBody>
      <dsp:txXfrm>
        <a:off x="5715174" y="1383732"/>
        <a:ext cx="1187915" cy="455329"/>
      </dsp:txXfrm>
    </dsp:sp>
    <dsp:sp modelId="{0C1F2AF8-4E8B-446C-92AC-B4A17935F94D}">
      <dsp:nvSpPr>
        <dsp:cNvPr id="0" name=""/>
        <dsp:cNvSpPr/>
      </dsp:nvSpPr>
      <dsp:spPr>
        <a:xfrm>
          <a:off x="7195549" y="1611397"/>
          <a:ext cx="1368278" cy="1128543"/>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None/>
          </a:pPr>
          <a:r>
            <a:rPr lang="fi-FI" sz="1000" kern="1200" dirty="0"/>
            <a:t>Onko lääkeautomaatti soveltuva tuki asiakkaalle lääkkeen ottoon?</a:t>
          </a:r>
        </a:p>
      </dsp:txBody>
      <dsp:txXfrm>
        <a:off x="7221520" y="1637368"/>
        <a:ext cx="1316336" cy="834770"/>
      </dsp:txXfrm>
    </dsp:sp>
    <dsp:sp modelId="{BE85D81C-9578-4CC5-9609-21F7E364B61E}">
      <dsp:nvSpPr>
        <dsp:cNvPr id="0" name=""/>
        <dsp:cNvSpPr/>
      </dsp:nvSpPr>
      <dsp:spPr>
        <a:xfrm>
          <a:off x="7948866" y="1824080"/>
          <a:ext cx="1591834" cy="1591834"/>
        </a:xfrm>
        <a:prstGeom prst="leftCircularArrow">
          <a:avLst>
            <a:gd name="adj1" fmla="val 3671"/>
            <a:gd name="adj2" fmla="val 457399"/>
            <a:gd name="adj3" fmla="val 2232910"/>
            <a:gd name="adj4" fmla="val 9024489"/>
            <a:gd name="adj5" fmla="val 4283"/>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9EFCAEA-6428-4F08-90AA-5CF4F36620BC}">
      <dsp:nvSpPr>
        <dsp:cNvPr id="0" name=""/>
        <dsp:cNvSpPr/>
      </dsp:nvSpPr>
      <dsp:spPr>
        <a:xfrm>
          <a:off x="7499611" y="2498109"/>
          <a:ext cx="1216247" cy="48366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fi-FI" sz="900" kern="1200" dirty="0"/>
            <a:t>Miten lääkeautomaatin käyttö sujuu?</a:t>
          </a:r>
        </a:p>
      </dsp:txBody>
      <dsp:txXfrm>
        <a:off x="7513777" y="2512275"/>
        <a:ext cx="1187915" cy="455329"/>
      </dsp:txXfrm>
    </dsp:sp>
    <dsp:sp modelId="{0415D6CA-A0D5-4C66-8393-0B692B3ABA91}">
      <dsp:nvSpPr>
        <dsp:cNvPr id="0" name=""/>
        <dsp:cNvSpPr/>
      </dsp:nvSpPr>
      <dsp:spPr>
        <a:xfrm>
          <a:off x="8994152" y="1611397"/>
          <a:ext cx="1368278" cy="1128543"/>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None/>
          </a:pPr>
          <a:r>
            <a:rPr lang="fi-FI" sz="1000" kern="1200" dirty="0"/>
            <a:t>Lääkeautomaatin avulla ei voida vastata kotihoidon asiakkaan palvelutarpeeseen.</a:t>
          </a:r>
        </a:p>
        <a:p>
          <a:pPr marL="57150" lvl="1" indent="-57150" algn="l" defTabSz="444500">
            <a:lnSpc>
              <a:spcPct val="90000"/>
            </a:lnSpc>
            <a:spcBef>
              <a:spcPct val="0"/>
            </a:spcBef>
            <a:spcAft>
              <a:spcPct val="15000"/>
            </a:spcAft>
            <a:buChar char="•"/>
          </a:pPr>
          <a:endParaRPr lang="fi-FI" sz="1000" kern="1200" dirty="0"/>
        </a:p>
      </dsp:txBody>
      <dsp:txXfrm>
        <a:off x="9020123" y="1879199"/>
        <a:ext cx="1316336" cy="834770"/>
      </dsp:txXfrm>
    </dsp:sp>
    <dsp:sp modelId="{0FB011FC-8C9D-4FB8-86FD-039826950F42}">
      <dsp:nvSpPr>
        <dsp:cNvPr id="0" name=""/>
        <dsp:cNvSpPr/>
      </dsp:nvSpPr>
      <dsp:spPr>
        <a:xfrm>
          <a:off x="9289177" y="1361542"/>
          <a:ext cx="1216247" cy="483661"/>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fi-FI" sz="900" kern="1200" dirty="0"/>
            <a:t>Lääkeautomaatin käytön lopetus</a:t>
          </a:r>
        </a:p>
      </dsp:txBody>
      <dsp:txXfrm>
        <a:off x="9303343" y="1375708"/>
        <a:ext cx="1187915" cy="45532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8B7872-8B70-4CCA-BF97-4DAE0507FA8D}">
      <dsp:nvSpPr>
        <dsp:cNvPr id="0" name=""/>
        <dsp:cNvSpPr/>
      </dsp:nvSpPr>
      <dsp:spPr>
        <a:xfrm>
          <a:off x="724797" y="239349"/>
          <a:ext cx="1570394" cy="1570394"/>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r>
            <a:rPr lang="fi-FI" sz="700" kern="1200" dirty="0"/>
            <a:t>Jatkuva palvelutarpeen arviointi</a:t>
          </a:r>
        </a:p>
      </dsp:txBody>
      <dsp:txXfrm>
        <a:off x="905996" y="450748"/>
        <a:ext cx="1207995" cy="498298"/>
      </dsp:txXfrm>
    </dsp:sp>
    <dsp:sp modelId="{4B72AC6F-6011-473E-B544-803561987900}">
      <dsp:nvSpPr>
        <dsp:cNvPr id="0" name=""/>
        <dsp:cNvSpPr/>
      </dsp:nvSpPr>
      <dsp:spPr>
        <a:xfrm>
          <a:off x="1419394" y="933946"/>
          <a:ext cx="1570394" cy="1570394"/>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r>
            <a:rPr lang="fi-FI" sz="700" kern="1200"/>
            <a:t>Asiakaskokemus</a:t>
          </a:r>
        </a:p>
      </dsp:txBody>
      <dsp:txXfrm>
        <a:off x="2264991" y="1115145"/>
        <a:ext cx="603997" cy="1207995"/>
      </dsp:txXfrm>
    </dsp:sp>
    <dsp:sp modelId="{177E7F67-1437-4566-A97B-8C359143D005}">
      <dsp:nvSpPr>
        <dsp:cNvPr id="0" name=""/>
        <dsp:cNvSpPr/>
      </dsp:nvSpPr>
      <dsp:spPr>
        <a:xfrm>
          <a:off x="724797" y="1473797"/>
          <a:ext cx="1570394" cy="1879887"/>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r>
            <a:rPr lang="fi-FI" sz="700" kern="1200" dirty="0"/>
            <a:t>Kotihoidon ja läheisten havainnot lääkeautomaatin käytön aikana</a:t>
          </a:r>
        </a:p>
      </dsp:txBody>
      <dsp:txXfrm>
        <a:off x="905996" y="2504120"/>
        <a:ext cx="1207995" cy="596502"/>
      </dsp:txXfrm>
    </dsp:sp>
    <dsp:sp modelId="{7644398C-7931-43B8-A60A-4CE771CA61F0}">
      <dsp:nvSpPr>
        <dsp:cNvPr id="0" name=""/>
        <dsp:cNvSpPr/>
      </dsp:nvSpPr>
      <dsp:spPr>
        <a:xfrm>
          <a:off x="30199" y="933946"/>
          <a:ext cx="1570394" cy="1570394"/>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marL="0" lvl="0" indent="0" algn="l" defTabSz="311150">
            <a:lnSpc>
              <a:spcPct val="90000"/>
            </a:lnSpc>
            <a:spcBef>
              <a:spcPct val="0"/>
            </a:spcBef>
            <a:spcAft>
              <a:spcPct val="35000"/>
            </a:spcAft>
            <a:buNone/>
          </a:pPr>
          <a:r>
            <a:rPr lang="fi-FI" sz="700" kern="1200"/>
            <a:t>RAI-tiedon hyödyntäminen</a:t>
          </a:r>
        </a:p>
        <a:p>
          <a:pPr marL="57150" lvl="1" indent="-57150" algn="l" defTabSz="222250">
            <a:lnSpc>
              <a:spcPct val="90000"/>
            </a:lnSpc>
            <a:spcBef>
              <a:spcPct val="0"/>
            </a:spcBef>
            <a:spcAft>
              <a:spcPct val="15000"/>
            </a:spcAft>
            <a:buChar char="•"/>
          </a:pPr>
          <a:r>
            <a:rPr lang="fi-FI" sz="500" kern="1200" dirty="0"/>
            <a:t>RAI –arvion laatumoduuli ja lääkeautomaatti-seulonta </a:t>
          </a:r>
          <a:r>
            <a:rPr lang="fi-FI" sz="500" kern="1200" dirty="0" err="1"/>
            <a:t>Evondos</a:t>
          </a:r>
          <a:endParaRPr lang="fi-FI" sz="500" kern="1200" dirty="0"/>
        </a:p>
      </dsp:txBody>
      <dsp:txXfrm>
        <a:off x="150999" y="1115145"/>
        <a:ext cx="603997" cy="120799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DBC2365-2F92-47DE-AF60-93768A4119A7}"/>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BE7DD362-D4D3-4886-A4DC-78E00C99F2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B9090170-4C1B-421E-AA28-195BCE164140}"/>
              </a:ext>
            </a:extLst>
          </p:cNvPr>
          <p:cNvSpPr>
            <a:spLocks noGrp="1"/>
          </p:cNvSpPr>
          <p:nvPr>
            <p:ph type="dt" sz="half" idx="10"/>
          </p:nvPr>
        </p:nvSpPr>
        <p:spPr/>
        <p:txBody>
          <a:bodyPr/>
          <a:lstStyle/>
          <a:p>
            <a:fld id="{DA7E4927-E424-44D7-8630-11D8D7B967A4}" type="datetimeFigureOut">
              <a:rPr lang="fi-FI" smtClean="0"/>
              <a:t>16.12.2022</a:t>
            </a:fld>
            <a:endParaRPr lang="fi-FI"/>
          </a:p>
        </p:txBody>
      </p:sp>
      <p:sp>
        <p:nvSpPr>
          <p:cNvPr id="5" name="Alatunnisteen paikkamerkki 4">
            <a:extLst>
              <a:ext uri="{FF2B5EF4-FFF2-40B4-BE49-F238E27FC236}">
                <a16:creationId xmlns:a16="http://schemas.microsoft.com/office/drawing/2014/main" id="{F9AE604E-FF7B-467F-9D1A-57EAEB551995}"/>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FA5B89D9-465F-4EF1-B766-335E1A46F918}"/>
              </a:ext>
            </a:extLst>
          </p:cNvPr>
          <p:cNvSpPr>
            <a:spLocks noGrp="1"/>
          </p:cNvSpPr>
          <p:nvPr>
            <p:ph type="sldNum" sz="quarter" idx="12"/>
          </p:nvPr>
        </p:nvSpPr>
        <p:spPr/>
        <p:txBody>
          <a:bodyPr/>
          <a:lstStyle/>
          <a:p>
            <a:fld id="{EE4BABED-63D4-4A71-BB60-5DE3012D338B}" type="slidenum">
              <a:rPr lang="fi-FI" smtClean="0"/>
              <a:t>‹#›</a:t>
            </a:fld>
            <a:endParaRPr lang="fi-FI"/>
          </a:p>
        </p:txBody>
      </p:sp>
    </p:spTree>
    <p:extLst>
      <p:ext uri="{BB962C8B-B14F-4D97-AF65-F5344CB8AC3E}">
        <p14:creationId xmlns:p14="http://schemas.microsoft.com/office/powerpoint/2010/main" val="844897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CA73253-EA2E-4FFD-B7FA-00FC594B3E5D}"/>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C49D1CB4-1C50-49FA-B767-FF1A3E1C4EA0}"/>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52FFCB91-A6A5-4914-8CFE-6BE371E7BAC3}"/>
              </a:ext>
            </a:extLst>
          </p:cNvPr>
          <p:cNvSpPr>
            <a:spLocks noGrp="1"/>
          </p:cNvSpPr>
          <p:nvPr>
            <p:ph type="dt" sz="half" idx="10"/>
          </p:nvPr>
        </p:nvSpPr>
        <p:spPr/>
        <p:txBody>
          <a:bodyPr/>
          <a:lstStyle/>
          <a:p>
            <a:fld id="{DA7E4927-E424-44D7-8630-11D8D7B967A4}" type="datetimeFigureOut">
              <a:rPr lang="fi-FI" smtClean="0"/>
              <a:t>16.12.2022</a:t>
            </a:fld>
            <a:endParaRPr lang="fi-FI"/>
          </a:p>
        </p:txBody>
      </p:sp>
      <p:sp>
        <p:nvSpPr>
          <p:cNvPr id="5" name="Alatunnisteen paikkamerkki 4">
            <a:extLst>
              <a:ext uri="{FF2B5EF4-FFF2-40B4-BE49-F238E27FC236}">
                <a16:creationId xmlns:a16="http://schemas.microsoft.com/office/drawing/2014/main" id="{3F2D3648-A323-4195-9688-67A27E81730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AB1E35F7-9922-49BE-812C-599635223FA1}"/>
              </a:ext>
            </a:extLst>
          </p:cNvPr>
          <p:cNvSpPr>
            <a:spLocks noGrp="1"/>
          </p:cNvSpPr>
          <p:nvPr>
            <p:ph type="sldNum" sz="quarter" idx="12"/>
          </p:nvPr>
        </p:nvSpPr>
        <p:spPr/>
        <p:txBody>
          <a:bodyPr/>
          <a:lstStyle/>
          <a:p>
            <a:fld id="{EE4BABED-63D4-4A71-BB60-5DE3012D338B}" type="slidenum">
              <a:rPr lang="fi-FI" smtClean="0"/>
              <a:t>‹#›</a:t>
            </a:fld>
            <a:endParaRPr lang="fi-FI"/>
          </a:p>
        </p:txBody>
      </p:sp>
    </p:spTree>
    <p:extLst>
      <p:ext uri="{BB962C8B-B14F-4D97-AF65-F5344CB8AC3E}">
        <p14:creationId xmlns:p14="http://schemas.microsoft.com/office/powerpoint/2010/main" val="1026011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0D116EDC-7B25-45DC-A633-9DC3C78ABA88}"/>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1CE08A37-791A-43DA-AF42-7FF091CE01B7}"/>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A5DADAC3-3317-4FB9-B496-03C4FCAB7D59}"/>
              </a:ext>
            </a:extLst>
          </p:cNvPr>
          <p:cNvSpPr>
            <a:spLocks noGrp="1"/>
          </p:cNvSpPr>
          <p:nvPr>
            <p:ph type="dt" sz="half" idx="10"/>
          </p:nvPr>
        </p:nvSpPr>
        <p:spPr/>
        <p:txBody>
          <a:bodyPr/>
          <a:lstStyle/>
          <a:p>
            <a:fld id="{DA7E4927-E424-44D7-8630-11D8D7B967A4}" type="datetimeFigureOut">
              <a:rPr lang="fi-FI" smtClean="0"/>
              <a:t>16.12.2022</a:t>
            </a:fld>
            <a:endParaRPr lang="fi-FI"/>
          </a:p>
        </p:txBody>
      </p:sp>
      <p:sp>
        <p:nvSpPr>
          <p:cNvPr id="5" name="Alatunnisteen paikkamerkki 4">
            <a:extLst>
              <a:ext uri="{FF2B5EF4-FFF2-40B4-BE49-F238E27FC236}">
                <a16:creationId xmlns:a16="http://schemas.microsoft.com/office/drawing/2014/main" id="{1587B5D2-3814-4AC8-8824-50745AD5295F}"/>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9FFB04EF-10C6-4806-ADE9-E0A5128C7CD4}"/>
              </a:ext>
            </a:extLst>
          </p:cNvPr>
          <p:cNvSpPr>
            <a:spLocks noGrp="1"/>
          </p:cNvSpPr>
          <p:nvPr>
            <p:ph type="sldNum" sz="quarter" idx="12"/>
          </p:nvPr>
        </p:nvSpPr>
        <p:spPr/>
        <p:txBody>
          <a:bodyPr/>
          <a:lstStyle/>
          <a:p>
            <a:fld id="{EE4BABED-63D4-4A71-BB60-5DE3012D338B}" type="slidenum">
              <a:rPr lang="fi-FI" smtClean="0"/>
              <a:t>‹#›</a:t>
            </a:fld>
            <a:endParaRPr lang="fi-FI"/>
          </a:p>
        </p:txBody>
      </p:sp>
    </p:spTree>
    <p:extLst>
      <p:ext uri="{BB962C8B-B14F-4D97-AF65-F5344CB8AC3E}">
        <p14:creationId xmlns:p14="http://schemas.microsoft.com/office/powerpoint/2010/main" val="3023934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C0B1D42-21E1-4E58-B507-D4941271E0A1}"/>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82B6BEDD-CBFB-4E5C-9071-2A0D12662F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BBFE2EC-1F56-45AE-84C5-F2216ABB6EDB}"/>
              </a:ext>
            </a:extLst>
          </p:cNvPr>
          <p:cNvSpPr>
            <a:spLocks noGrp="1"/>
          </p:cNvSpPr>
          <p:nvPr>
            <p:ph type="dt" sz="half" idx="10"/>
          </p:nvPr>
        </p:nvSpPr>
        <p:spPr/>
        <p:txBody>
          <a:bodyPr/>
          <a:lstStyle/>
          <a:p>
            <a:fld id="{30205EB5-46A7-41D8-9B44-6AD2C1611BED}" type="datetime1">
              <a:rPr lang="fi-FI" smtClean="0"/>
              <a:t>16.12.2022</a:t>
            </a:fld>
            <a:endParaRPr lang="fi-FI"/>
          </a:p>
        </p:txBody>
      </p:sp>
      <p:sp>
        <p:nvSpPr>
          <p:cNvPr id="5" name="Alatunnisteen paikkamerkki 4">
            <a:extLst>
              <a:ext uri="{FF2B5EF4-FFF2-40B4-BE49-F238E27FC236}">
                <a16:creationId xmlns:a16="http://schemas.microsoft.com/office/drawing/2014/main" id="{61573D94-C70C-41FE-8735-3F62B4DCD66A}"/>
              </a:ext>
            </a:extLst>
          </p:cNvPr>
          <p:cNvSpPr>
            <a:spLocks noGrp="1"/>
          </p:cNvSpPr>
          <p:nvPr>
            <p:ph type="ftr" sz="quarter" idx="11"/>
          </p:nvPr>
        </p:nvSpPr>
        <p:spPr/>
        <p:txBody>
          <a:bodyPr/>
          <a:lstStyle/>
          <a:p>
            <a:r>
              <a:rPr lang="fi-FI"/>
              <a:t>PIRKATI 2022</a:t>
            </a:r>
          </a:p>
        </p:txBody>
      </p:sp>
      <p:sp>
        <p:nvSpPr>
          <p:cNvPr id="6" name="Dian numeron paikkamerkki 5">
            <a:extLst>
              <a:ext uri="{FF2B5EF4-FFF2-40B4-BE49-F238E27FC236}">
                <a16:creationId xmlns:a16="http://schemas.microsoft.com/office/drawing/2014/main" id="{4F6CCBB4-647D-4FD6-933C-065C5639A74C}"/>
              </a:ext>
            </a:extLst>
          </p:cNvPr>
          <p:cNvSpPr>
            <a:spLocks noGrp="1"/>
          </p:cNvSpPr>
          <p:nvPr>
            <p:ph type="sldNum" sz="quarter" idx="12"/>
          </p:nvPr>
        </p:nvSpPr>
        <p:spPr/>
        <p:txBody>
          <a:bodyPr/>
          <a:lstStyle/>
          <a:p>
            <a:fld id="{45129BA7-4166-499C-B175-800EAEE77929}" type="slidenum">
              <a:rPr lang="fi-FI" smtClean="0"/>
              <a:t>‹#›</a:t>
            </a:fld>
            <a:endParaRPr lang="fi-FI"/>
          </a:p>
        </p:txBody>
      </p:sp>
    </p:spTree>
    <p:extLst>
      <p:ext uri="{BB962C8B-B14F-4D97-AF65-F5344CB8AC3E}">
        <p14:creationId xmlns:p14="http://schemas.microsoft.com/office/powerpoint/2010/main" val="3116010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BE9434A-1B5D-400B-9FAF-9C9DB3E4B331}"/>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7995BD47-4F0C-4532-95FB-0F3243EC817C}"/>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D280DC87-214F-472F-8B7F-46DEBA940CE7}"/>
              </a:ext>
            </a:extLst>
          </p:cNvPr>
          <p:cNvSpPr>
            <a:spLocks noGrp="1"/>
          </p:cNvSpPr>
          <p:nvPr>
            <p:ph type="dt" sz="half" idx="10"/>
          </p:nvPr>
        </p:nvSpPr>
        <p:spPr/>
        <p:txBody>
          <a:bodyPr/>
          <a:lstStyle/>
          <a:p>
            <a:fld id="{B7C3605B-91A0-45EE-A6D5-9D92B601C3DD}" type="datetime1">
              <a:rPr lang="fi-FI" smtClean="0"/>
              <a:t>16.12.2022</a:t>
            </a:fld>
            <a:endParaRPr lang="fi-FI"/>
          </a:p>
        </p:txBody>
      </p:sp>
      <p:sp>
        <p:nvSpPr>
          <p:cNvPr id="5" name="Alatunnisteen paikkamerkki 4">
            <a:extLst>
              <a:ext uri="{FF2B5EF4-FFF2-40B4-BE49-F238E27FC236}">
                <a16:creationId xmlns:a16="http://schemas.microsoft.com/office/drawing/2014/main" id="{F0DB81DB-705B-41BD-8557-28AF2AF6A385}"/>
              </a:ext>
            </a:extLst>
          </p:cNvPr>
          <p:cNvSpPr>
            <a:spLocks noGrp="1"/>
          </p:cNvSpPr>
          <p:nvPr>
            <p:ph type="ftr" sz="quarter" idx="11"/>
          </p:nvPr>
        </p:nvSpPr>
        <p:spPr/>
        <p:txBody>
          <a:bodyPr/>
          <a:lstStyle/>
          <a:p>
            <a:r>
              <a:rPr lang="fi-FI"/>
              <a:t>PIRKATI 2022</a:t>
            </a:r>
          </a:p>
        </p:txBody>
      </p:sp>
      <p:sp>
        <p:nvSpPr>
          <p:cNvPr id="6" name="Dian numeron paikkamerkki 5">
            <a:extLst>
              <a:ext uri="{FF2B5EF4-FFF2-40B4-BE49-F238E27FC236}">
                <a16:creationId xmlns:a16="http://schemas.microsoft.com/office/drawing/2014/main" id="{326BC631-4CF0-449E-9832-892BD7A61CC7}"/>
              </a:ext>
            </a:extLst>
          </p:cNvPr>
          <p:cNvSpPr>
            <a:spLocks noGrp="1"/>
          </p:cNvSpPr>
          <p:nvPr>
            <p:ph type="sldNum" sz="quarter" idx="12"/>
          </p:nvPr>
        </p:nvSpPr>
        <p:spPr/>
        <p:txBody>
          <a:bodyPr/>
          <a:lstStyle/>
          <a:p>
            <a:fld id="{45129BA7-4166-499C-B175-800EAEE77929}" type="slidenum">
              <a:rPr lang="fi-FI" smtClean="0"/>
              <a:t>‹#›</a:t>
            </a:fld>
            <a:endParaRPr lang="fi-FI"/>
          </a:p>
        </p:txBody>
      </p:sp>
    </p:spTree>
    <p:extLst>
      <p:ext uri="{BB962C8B-B14F-4D97-AF65-F5344CB8AC3E}">
        <p14:creationId xmlns:p14="http://schemas.microsoft.com/office/powerpoint/2010/main" val="12282272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3317213-A043-4034-B0D4-E0B242FF493A}"/>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BAF09794-4BD2-4328-9EDB-BD4B8ECD83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A92956ED-1E97-4F1D-B59E-AF28E42A3689}"/>
              </a:ext>
            </a:extLst>
          </p:cNvPr>
          <p:cNvSpPr>
            <a:spLocks noGrp="1"/>
          </p:cNvSpPr>
          <p:nvPr>
            <p:ph type="dt" sz="half" idx="10"/>
          </p:nvPr>
        </p:nvSpPr>
        <p:spPr/>
        <p:txBody>
          <a:bodyPr/>
          <a:lstStyle/>
          <a:p>
            <a:fld id="{B44301D3-1ADC-4168-B25B-2DA173D47B76}" type="datetime1">
              <a:rPr lang="fi-FI" smtClean="0"/>
              <a:t>16.12.2022</a:t>
            </a:fld>
            <a:endParaRPr lang="fi-FI"/>
          </a:p>
        </p:txBody>
      </p:sp>
      <p:sp>
        <p:nvSpPr>
          <p:cNvPr id="5" name="Alatunnisteen paikkamerkki 4">
            <a:extLst>
              <a:ext uri="{FF2B5EF4-FFF2-40B4-BE49-F238E27FC236}">
                <a16:creationId xmlns:a16="http://schemas.microsoft.com/office/drawing/2014/main" id="{43F8C0E3-E601-4C47-88C2-723C2DC936DB}"/>
              </a:ext>
            </a:extLst>
          </p:cNvPr>
          <p:cNvSpPr>
            <a:spLocks noGrp="1"/>
          </p:cNvSpPr>
          <p:nvPr>
            <p:ph type="ftr" sz="quarter" idx="11"/>
          </p:nvPr>
        </p:nvSpPr>
        <p:spPr/>
        <p:txBody>
          <a:bodyPr/>
          <a:lstStyle/>
          <a:p>
            <a:r>
              <a:rPr lang="fi-FI"/>
              <a:t>PIRKATI 2022</a:t>
            </a:r>
          </a:p>
        </p:txBody>
      </p:sp>
      <p:sp>
        <p:nvSpPr>
          <p:cNvPr id="6" name="Dian numeron paikkamerkki 5">
            <a:extLst>
              <a:ext uri="{FF2B5EF4-FFF2-40B4-BE49-F238E27FC236}">
                <a16:creationId xmlns:a16="http://schemas.microsoft.com/office/drawing/2014/main" id="{EA204C56-26A7-4473-8416-58BEC331382A}"/>
              </a:ext>
            </a:extLst>
          </p:cNvPr>
          <p:cNvSpPr>
            <a:spLocks noGrp="1"/>
          </p:cNvSpPr>
          <p:nvPr>
            <p:ph type="sldNum" sz="quarter" idx="12"/>
          </p:nvPr>
        </p:nvSpPr>
        <p:spPr/>
        <p:txBody>
          <a:bodyPr/>
          <a:lstStyle/>
          <a:p>
            <a:fld id="{45129BA7-4166-499C-B175-800EAEE77929}" type="slidenum">
              <a:rPr lang="fi-FI" smtClean="0"/>
              <a:t>‹#›</a:t>
            </a:fld>
            <a:endParaRPr lang="fi-FI"/>
          </a:p>
        </p:txBody>
      </p:sp>
    </p:spTree>
    <p:extLst>
      <p:ext uri="{BB962C8B-B14F-4D97-AF65-F5344CB8AC3E}">
        <p14:creationId xmlns:p14="http://schemas.microsoft.com/office/powerpoint/2010/main" val="1171871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FD2A36B-05A0-4B52-8E31-FD6233BC9875}"/>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36802704-7A5E-4AB3-8E01-F6D1E2D15AA5}"/>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21F480FB-1174-44AF-8455-EC3D4DBE0546}"/>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18767278-CF80-43CC-B34D-8A27BE7C7467}"/>
              </a:ext>
            </a:extLst>
          </p:cNvPr>
          <p:cNvSpPr>
            <a:spLocks noGrp="1"/>
          </p:cNvSpPr>
          <p:nvPr>
            <p:ph type="dt" sz="half" idx="10"/>
          </p:nvPr>
        </p:nvSpPr>
        <p:spPr/>
        <p:txBody>
          <a:bodyPr/>
          <a:lstStyle/>
          <a:p>
            <a:fld id="{B622E2A7-529A-4301-806A-446898B14D58}" type="datetime1">
              <a:rPr lang="fi-FI" smtClean="0"/>
              <a:t>16.12.2022</a:t>
            </a:fld>
            <a:endParaRPr lang="fi-FI"/>
          </a:p>
        </p:txBody>
      </p:sp>
      <p:sp>
        <p:nvSpPr>
          <p:cNvPr id="6" name="Alatunnisteen paikkamerkki 5">
            <a:extLst>
              <a:ext uri="{FF2B5EF4-FFF2-40B4-BE49-F238E27FC236}">
                <a16:creationId xmlns:a16="http://schemas.microsoft.com/office/drawing/2014/main" id="{9B855BCB-42E0-468E-B773-D1399E549C1E}"/>
              </a:ext>
            </a:extLst>
          </p:cNvPr>
          <p:cNvSpPr>
            <a:spLocks noGrp="1"/>
          </p:cNvSpPr>
          <p:nvPr>
            <p:ph type="ftr" sz="quarter" idx="11"/>
          </p:nvPr>
        </p:nvSpPr>
        <p:spPr/>
        <p:txBody>
          <a:bodyPr/>
          <a:lstStyle/>
          <a:p>
            <a:r>
              <a:rPr lang="fi-FI"/>
              <a:t>PIRKATI 2022</a:t>
            </a:r>
          </a:p>
        </p:txBody>
      </p:sp>
      <p:sp>
        <p:nvSpPr>
          <p:cNvPr id="7" name="Dian numeron paikkamerkki 6">
            <a:extLst>
              <a:ext uri="{FF2B5EF4-FFF2-40B4-BE49-F238E27FC236}">
                <a16:creationId xmlns:a16="http://schemas.microsoft.com/office/drawing/2014/main" id="{E55ED98E-5A55-4980-A666-39BED4F5C818}"/>
              </a:ext>
            </a:extLst>
          </p:cNvPr>
          <p:cNvSpPr>
            <a:spLocks noGrp="1"/>
          </p:cNvSpPr>
          <p:nvPr>
            <p:ph type="sldNum" sz="quarter" idx="12"/>
          </p:nvPr>
        </p:nvSpPr>
        <p:spPr/>
        <p:txBody>
          <a:bodyPr/>
          <a:lstStyle/>
          <a:p>
            <a:fld id="{45129BA7-4166-499C-B175-800EAEE77929}" type="slidenum">
              <a:rPr lang="fi-FI" smtClean="0"/>
              <a:t>‹#›</a:t>
            </a:fld>
            <a:endParaRPr lang="fi-FI"/>
          </a:p>
        </p:txBody>
      </p:sp>
    </p:spTree>
    <p:extLst>
      <p:ext uri="{BB962C8B-B14F-4D97-AF65-F5344CB8AC3E}">
        <p14:creationId xmlns:p14="http://schemas.microsoft.com/office/powerpoint/2010/main" val="16219756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E0B3B9F-75F9-4F94-9CA0-6261A8AD17F6}"/>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CF49EB25-447E-44A5-9296-0F1256920E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0E05A1BE-1FE1-43F4-8395-40416DCF1F44}"/>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539CAC36-5B7B-4D3C-9A87-045B8D8536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C4124231-34BD-4D64-94A7-54773CB31B3A}"/>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55925876-C64A-47BA-8647-6AB5A8FA4CF5}"/>
              </a:ext>
            </a:extLst>
          </p:cNvPr>
          <p:cNvSpPr>
            <a:spLocks noGrp="1"/>
          </p:cNvSpPr>
          <p:nvPr>
            <p:ph type="dt" sz="half" idx="10"/>
          </p:nvPr>
        </p:nvSpPr>
        <p:spPr/>
        <p:txBody>
          <a:bodyPr/>
          <a:lstStyle/>
          <a:p>
            <a:fld id="{30697D39-3E80-4470-B1F0-DBF552311064}" type="datetime1">
              <a:rPr lang="fi-FI" smtClean="0"/>
              <a:t>16.12.2022</a:t>
            </a:fld>
            <a:endParaRPr lang="fi-FI"/>
          </a:p>
        </p:txBody>
      </p:sp>
      <p:sp>
        <p:nvSpPr>
          <p:cNvPr id="8" name="Alatunnisteen paikkamerkki 7">
            <a:extLst>
              <a:ext uri="{FF2B5EF4-FFF2-40B4-BE49-F238E27FC236}">
                <a16:creationId xmlns:a16="http://schemas.microsoft.com/office/drawing/2014/main" id="{2A0E0FB7-AAA6-48C5-902D-B9BE353AD699}"/>
              </a:ext>
            </a:extLst>
          </p:cNvPr>
          <p:cNvSpPr>
            <a:spLocks noGrp="1"/>
          </p:cNvSpPr>
          <p:nvPr>
            <p:ph type="ftr" sz="quarter" idx="11"/>
          </p:nvPr>
        </p:nvSpPr>
        <p:spPr/>
        <p:txBody>
          <a:bodyPr/>
          <a:lstStyle/>
          <a:p>
            <a:r>
              <a:rPr lang="fi-FI"/>
              <a:t>PIRKATI 2022</a:t>
            </a:r>
          </a:p>
        </p:txBody>
      </p:sp>
      <p:sp>
        <p:nvSpPr>
          <p:cNvPr id="9" name="Dian numeron paikkamerkki 8">
            <a:extLst>
              <a:ext uri="{FF2B5EF4-FFF2-40B4-BE49-F238E27FC236}">
                <a16:creationId xmlns:a16="http://schemas.microsoft.com/office/drawing/2014/main" id="{37ED603E-54DA-4A31-BFE0-5052FECFB866}"/>
              </a:ext>
            </a:extLst>
          </p:cNvPr>
          <p:cNvSpPr>
            <a:spLocks noGrp="1"/>
          </p:cNvSpPr>
          <p:nvPr>
            <p:ph type="sldNum" sz="quarter" idx="12"/>
          </p:nvPr>
        </p:nvSpPr>
        <p:spPr/>
        <p:txBody>
          <a:bodyPr/>
          <a:lstStyle/>
          <a:p>
            <a:fld id="{45129BA7-4166-499C-B175-800EAEE77929}" type="slidenum">
              <a:rPr lang="fi-FI" smtClean="0"/>
              <a:t>‹#›</a:t>
            </a:fld>
            <a:endParaRPr lang="fi-FI"/>
          </a:p>
        </p:txBody>
      </p:sp>
    </p:spTree>
    <p:extLst>
      <p:ext uri="{BB962C8B-B14F-4D97-AF65-F5344CB8AC3E}">
        <p14:creationId xmlns:p14="http://schemas.microsoft.com/office/powerpoint/2010/main" val="17024599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E061FDF-656F-48E7-BF69-A3A886EF3A03}"/>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8394E854-5594-4464-9392-9F8312FFE429}"/>
              </a:ext>
            </a:extLst>
          </p:cNvPr>
          <p:cNvSpPr>
            <a:spLocks noGrp="1"/>
          </p:cNvSpPr>
          <p:nvPr>
            <p:ph type="dt" sz="half" idx="10"/>
          </p:nvPr>
        </p:nvSpPr>
        <p:spPr/>
        <p:txBody>
          <a:bodyPr/>
          <a:lstStyle/>
          <a:p>
            <a:fld id="{FC527EBC-4763-45DE-86D4-FDB779B8A71C}" type="datetime1">
              <a:rPr lang="fi-FI" smtClean="0"/>
              <a:t>16.12.2022</a:t>
            </a:fld>
            <a:endParaRPr lang="fi-FI"/>
          </a:p>
        </p:txBody>
      </p:sp>
      <p:sp>
        <p:nvSpPr>
          <p:cNvPr id="4" name="Alatunnisteen paikkamerkki 3">
            <a:extLst>
              <a:ext uri="{FF2B5EF4-FFF2-40B4-BE49-F238E27FC236}">
                <a16:creationId xmlns:a16="http://schemas.microsoft.com/office/drawing/2014/main" id="{DB65D1BC-4483-47A6-A40C-FC8A408A5DA2}"/>
              </a:ext>
            </a:extLst>
          </p:cNvPr>
          <p:cNvSpPr>
            <a:spLocks noGrp="1"/>
          </p:cNvSpPr>
          <p:nvPr>
            <p:ph type="ftr" sz="quarter" idx="11"/>
          </p:nvPr>
        </p:nvSpPr>
        <p:spPr/>
        <p:txBody>
          <a:bodyPr/>
          <a:lstStyle/>
          <a:p>
            <a:r>
              <a:rPr lang="fi-FI"/>
              <a:t>PIRKATI 2022</a:t>
            </a:r>
          </a:p>
        </p:txBody>
      </p:sp>
      <p:sp>
        <p:nvSpPr>
          <p:cNvPr id="5" name="Dian numeron paikkamerkki 4">
            <a:extLst>
              <a:ext uri="{FF2B5EF4-FFF2-40B4-BE49-F238E27FC236}">
                <a16:creationId xmlns:a16="http://schemas.microsoft.com/office/drawing/2014/main" id="{03E1C1A0-3279-446F-94E6-86A7726572FA}"/>
              </a:ext>
            </a:extLst>
          </p:cNvPr>
          <p:cNvSpPr>
            <a:spLocks noGrp="1"/>
          </p:cNvSpPr>
          <p:nvPr>
            <p:ph type="sldNum" sz="quarter" idx="12"/>
          </p:nvPr>
        </p:nvSpPr>
        <p:spPr/>
        <p:txBody>
          <a:bodyPr/>
          <a:lstStyle/>
          <a:p>
            <a:fld id="{45129BA7-4166-499C-B175-800EAEE77929}" type="slidenum">
              <a:rPr lang="fi-FI" smtClean="0"/>
              <a:t>‹#›</a:t>
            </a:fld>
            <a:endParaRPr lang="fi-FI"/>
          </a:p>
        </p:txBody>
      </p:sp>
    </p:spTree>
    <p:extLst>
      <p:ext uri="{BB962C8B-B14F-4D97-AF65-F5344CB8AC3E}">
        <p14:creationId xmlns:p14="http://schemas.microsoft.com/office/powerpoint/2010/main" val="751916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906730C9-87F8-45EF-8066-7A4DDEC245C7}"/>
              </a:ext>
            </a:extLst>
          </p:cNvPr>
          <p:cNvSpPr>
            <a:spLocks noGrp="1"/>
          </p:cNvSpPr>
          <p:nvPr>
            <p:ph type="dt" sz="half" idx="10"/>
          </p:nvPr>
        </p:nvSpPr>
        <p:spPr/>
        <p:txBody>
          <a:bodyPr/>
          <a:lstStyle/>
          <a:p>
            <a:fld id="{E68B9847-BFCD-436D-8A48-D757D0F9A25E}" type="datetime1">
              <a:rPr lang="fi-FI" smtClean="0"/>
              <a:t>16.12.2022</a:t>
            </a:fld>
            <a:endParaRPr lang="fi-FI"/>
          </a:p>
        </p:txBody>
      </p:sp>
      <p:sp>
        <p:nvSpPr>
          <p:cNvPr id="3" name="Alatunnisteen paikkamerkki 2">
            <a:extLst>
              <a:ext uri="{FF2B5EF4-FFF2-40B4-BE49-F238E27FC236}">
                <a16:creationId xmlns:a16="http://schemas.microsoft.com/office/drawing/2014/main" id="{3562BAE3-69CB-4462-88C9-CE8B5A9F1FD2}"/>
              </a:ext>
            </a:extLst>
          </p:cNvPr>
          <p:cNvSpPr>
            <a:spLocks noGrp="1"/>
          </p:cNvSpPr>
          <p:nvPr>
            <p:ph type="ftr" sz="quarter" idx="11"/>
          </p:nvPr>
        </p:nvSpPr>
        <p:spPr/>
        <p:txBody>
          <a:bodyPr/>
          <a:lstStyle/>
          <a:p>
            <a:r>
              <a:rPr lang="fi-FI"/>
              <a:t>PIRKATI 2022</a:t>
            </a:r>
          </a:p>
        </p:txBody>
      </p:sp>
      <p:sp>
        <p:nvSpPr>
          <p:cNvPr id="4" name="Dian numeron paikkamerkki 3">
            <a:extLst>
              <a:ext uri="{FF2B5EF4-FFF2-40B4-BE49-F238E27FC236}">
                <a16:creationId xmlns:a16="http://schemas.microsoft.com/office/drawing/2014/main" id="{4A354111-BDB0-4565-858C-0D108943AD07}"/>
              </a:ext>
            </a:extLst>
          </p:cNvPr>
          <p:cNvSpPr>
            <a:spLocks noGrp="1"/>
          </p:cNvSpPr>
          <p:nvPr>
            <p:ph type="sldNum" sz="quarter" idx="12"/>
          </p:nvPr>
        </p:nvSpPr>
        <p:spPr/>
        <p:txBody>
          <a:bodyPr/>
          <a:lstStyle/>
          <a:p>
            <a:fld id="{45129BA7-4166-499C-B175-800EAEE77929}" type="slidenum">
              <a:rPr lang="fi-FI" smtClean="0"/>
              <a:t>‹#›</a:t>
            </a:fld>
            <a:endParaRPr lang="fi-FI"/>
          </a:p>
        </p:txBody>
      </p:sp>
    </p:spTree>
    <p:extLst>
      <p:ext uri="{BB962C8B-B14F-4D97-AF65-F5344CB8AC3E}">
        <p14:creationId xmlns:p14="http://schemas.microsoft.com/office/powerpoint/2010/main" val="33915109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B7A13D4-AB10-4FD6-A506-BE60F7356C79}"/>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4CB36A43-49C7-4AEC-9F02-F51533D65C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2F001ADD-5ECD-47A0-81E2-BD357DEA58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B7E0B193-F64D-4E38-AF95-FD3B1374CDC5}"/>
              </a:ext>
            </a:extLst>
          </p:cNvPr>
          <p:cNvSpPr>
            <a:spLocks noGrp="1"/>
          </p:cNvSpPr>
          <p:nvPr>
            <p:ph type="dt" sz="half" idx="10"/>
          </p:nvPr>
        </p:nvSpPr>
        <p:spPr/>
        <p:txBody>
          <a:bodyPr/>
          <a:lstStyle/>
          <a:p>
            <a:fld id="{E35B714F-12D7-4361-A4ED-BE76BB3A9862}" type="datetime1">
              <a:rPr lang="fi-FI" smtClean="0"/>
              <a:t>16.12.2022</a:t>
            </a:fld>
            <a:endParaRPr lang="fi-FI"/>
          </a:p>
        </p:txBody>
      </p:sp>
      <p:sp>
        <p:nvSpPr>
          <p:cNvPr id="6" name="Alatunnisteen paikkamerkki 5">
            <a:extLst>
              <a:ext uri="{FF2B5EF4-FFF2-40B4-BE49-F238E27FC236}">
                <a16:creationId xmlns:a16="http://schemas.microsoft.com/office/drawing/2014/main" id="{2B10F6B3-8C7F-480F-B785-2EAAC59923E2}"/>
              </a:ext>
            </a:extLst>
          </p:cNvPr>
          <p:cNvSpPr>
            <a:spLocks noGrp="1"/>
          </p:cNvSpPr>
          <p:nvPr>
            <p:ph type="ftr" sz="quarter" idx="11"/>
          </p:nvPr>
        </p:nvSpPr>
        <p:spPr/>
        <p:txBody>
          <a:bodyPr/>
          <a:lstStyle/>
          <a:p>
            <a:r>
              <a:rPr lang="fi-FI"/>
              <a:t>PIRKATI 2022</a:t>
            </a:r>
          </a:p>
        </p:txBody>
      </p:sp>
      <p:sp>
        <p:nvSpPr>
          <p:cNvPr id="7" name="Dian numeron paikkamerkki 6">
            <a:extLst>
              <a:ext uri="{FF2B5EF4-FFF2-40B4-BE49-F238E27FC236}">
                <a16:creationId xmlns:a16="http://schemas.microsoft.com/office/drawing/2014/main" id="{DE34C67B-3AE5-473D-A165-9AB283E22EB5}"/>
              </a:ext>
            </a:extLst>
          </p:cNvPr>
          <p:cNvSpPr>
            <a:spLocks noGrp="1"/>
          </p:cNvSpPr>
          <p:nvPr>
            <p:ph type="sldNum" sz="quarter" idx="12"/>
          </p:nvPr>
        </p:nvSpPr>
        <p:spPr/>
        <p:txBody>
          <a:bodyPr/>
          <a:lstStyle/>
          <a:p>
            <a:fld id="{45129BA7-4166-499C-B175-800EAEE77929}" type="slidenum">
              <a:rPr lang="fi-FI" smtClean="0"/>
              <a:t>‹#›</a:t>
            </a:fld>
            <a:endParaRPr lang="fi-FI"/>
          </a:p>
        </p:txBody>
      </p:sp>
    </p:spTree>
    <p:extLst>
      <p:ext uri="{BB962C8B-B14F-4D97-AF65-F5344CB8AC3E}">
        <p14:creationId xmlns:p14="http://schemas.microsoft.com/office/powerpoint/2010/main" val="389312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FDD0C8A-1A57-40C3-A28E-7DD31929A835}"/>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5C213827-863B-44E4-83E3-2CB27A3E52CE}"/>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47575F3D-AD50-458D-8B76-59D48650C137}"/>
              </a:ext>
            </a:extLst>
          </p:cNvPr>
          <p:cNvSpPr>
            <a:spLocks noGrp="1"/>
          </p:cNvSpPr>
          <p:nvPr>
            <p:ph type="dt" sz="half" idx="10"/>
          </p:nvPr>
        </p:nvSpPr>
        <p:spPr/>
        <p:txBody>
          <a:bodyPr/>
          <a:lstStyle/>
          <a:p>
            <a:fld id="{DA7E4927-E424-44D7-8630-11D8D7B967A4}" type="datetimeFigureOut">
              <a:rPr lang="fi-FI" smtClean="0"/>
              <a:t>16.12.2022</a:t>
            </a:fld>
            <a:endParaRPr lang="fi-FI"/>
          </a:p>
        </p:txBody>
      </p:sp>
      <p:sp>
        <p:nvSpPr>
          <p:cNvPr id="5" name="Alatunnisteen paikkamerkki 4">
            <a:extLst>
              <a:ext uri="{FF2B5EF4-FFF2-40B4-BE49-F238E27FC236}">
                <a16:creationId xmlns:a16="http://schemas.microsoft.com/office/drawing/2014/main" id="{10DB8BCD-F0F7-4451-B72F-76BDBCEFA1E3}"/>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7B1135A3-AA24-4E82-B38F-A432342E5247}"/>
              </a:ext>
            </a:extLst>
          </p:cNvPr>
          <p:cNvSpPr>
            <a:spLocks noGrp="1"/>
          </p:cNvSpPr>
          <p:nvPr>
            <p:ph type="sldNum" sz="quarter" idx="12"/>
          </p:nvPr>
        </p:nvSpPr>
        <p:spPr/>
        <p:txBody>
          <a:bodyPr/>
          <a:lstStyle/>
          <a:p>
            <a:fld id="{EE4BABED-63D4-4A71-BB60-5DE3012D338B}" type="slidenum">
              <a:rPr lang="fi-FI" smtClean="0"/>
              <a:t>‹#›</a:t>
            </a:fld>
            <a:endParaRPr lang="fi-FI"/>
          </a:p>
        </p:txBody>
      </p:sp>
    </p:spTree>
    <p:extLst>
      <p:ext uri="{BB962C8B-B14F-4D97-AF65-F5344CB8AC3E}">
        <p14:creationId xmlns:p14="http://schemas.microsoft.com/office/powerpoint/2010/main" val="17531741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A6F8D4E-D5A2-473E-AD22-7D0DB59799F1}"/>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01884150-F5BC-4A93-AC73-BBD5C7905D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DE5EAC86-417A-48B9-9EFF-AAD71D7EA2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B4A412B7-7191-4480-8032-A820C16B3D3F}"/>
              </a:ext>
            </a:extLst>
          </p:cNvPr>
          <p:cNvSpPr>
            <a:spLocks noGrp="1"/>
          </p:cNvSpPr>
          <p:nvPr>
            <p:ph type="dt" sz="half" idx="10"/>
          </p:nvPr>
        </p:nvSpPr>
        <p:spPr/>
        <p:txBody>
          <a:bodyPr/>
          <a:lstStyle/>
          <a:p>
            <a:fld id="{15772B06-F1B1-4A1B-B127-B3931D44DE94}" type="datetime1">
              <a:rPr lang="fi-FI" smtClean="0"/>
              <a:t>16.12.2022</a:t>
            </a:fld>
            <a:endParaRPr lang="fi-FI"/>
          </a:p>
        </p:txBody>
      </p:sp>
      <p:sp>
        <p:nvSpPr>
          <p:cNvPr id="6" name="Alatunnisteen paikkamerkki 5">
            <a:extLst>
              <a:ext uri="{FF2B5EF4-FFF2-40B4-BE49-F238E27FC236}">
                <a16:creationId xmlns:a16="http://schemas.microsoft.com/office/drawing/2014/main" id="{FDF2EACA-43F7-49C7-BC87-C5BCAAD777D6}"/>
              </a:ext>
            </a:extLst>
          </p:cNvPr>
          <p:cNvSpPr>
            <a:spLocks noGrp="1"/>
          </p:cNvSpPr>
          <p:nvPr>
            <p:ph type="ftr" sz="quarter" idx="11"/>
          </p:nvPr>
        </p:nvSpPr>
        <p:spPr/>
        <p:txBody>
          <a:bodyPr/>
          <a:lstStyle/>
          <a:p>
            <a:r>
              <a:rPr lang="fi-FI"/>
              <a:t>PIRKATI 2022</a:t>
            </a:r>
          </a:p>
        </p:txBody>
      </p:sp>
      <p:sp>
        <p:nvSpPr>
          <p:cNvPr id="7" name="Dian numeron paikkamerkki 6">
            <a:extLst>
              <a:ext uri="{FF2B5EF4-FFF2-40B4-BE49-F238E27FC236}">
                <a16:creationId xmlns:a16="http://schemas.microsoft.com/office/drawing/2014/main" id="{B441D35C-D5A1-4A01-B6E1-79DA0D888DC3}"/>
              </a:ext>
            </a:extLst>
          </p:cNvPr>
          <p:cNvSpPr>
            <a:spLocks noGrp="1"/>
          </p:cNvSpPr>
          <p:nvPr>
            <p:ph type="sldNum" sz="quarter" idx="12"/>
          </p:nvPr>
        </p:nvSpPr>
        <p:spPr/>
        <p:txBody>
          <a:bodyPr/>
          <a:lstStyle/>
          <a:p>
            <a:fld id="{45129BA7-4166-499C-B175-800EAEE77929}" type="slidenum">
              <a:rPr lang="fi-FI" smtClean="0"/>
              <a:t>‹#›</a:t>
            </a:fld>
            <a:endParaRPr lang="fi-FI"/>
          </a:p>
        </p:txBody>
      </p:sp>
    </p:spTree>
    <p:extLst>
      <p:ext uri="{BB962C8B-B14F-4D97-AF65-F5344CB8AC3E}">
        <p14:creationId xmlns:p14="http://schemas.microsoft.com/office/powerpoint/2010/main" val="5029072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A5F4A84-95AF-4F02-A2AE-043FD9040912}"/>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DEF310F4-E3DB-465B-808C-50E1E864826C}"/>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9D66B8B4-5839-48BD-9A29-6AF24047277B}"/>
              </a:ext>
            </a:extLst>
          </p:cNvPr>
          <p:cNvSpPr>
            <a:spLocks noGrp="1"/>
          </p:cNvSpPr>
          <p:nvPr>
            <p:ph type="dt" sz="half" idx="10"/>
          </p:nvPr>
        </p:nvSpPr>
        <p:spPr/>
        <p:txBody>
          <a:bodyPr/>
          <a:lstStyle/>
          <a:p>
            <a:fld id="{6C1C8616-EE1E-4411-9EA0-0357C58D1E2E}" type="datetime1">
              <a:rPr lang="fi-FI" smtClean="0"/>
              <a:t>16.12.2022</a:t>
            </a:fld>
            <a:endParaRPr lang="fi-FI"/>
          </a:p>
        </p:txBody>
      </p:sp>
      <p:sp>
        <p:nvSpPr>
          <p:cNvPr id="5" name="Alatunnisteen paikkamerkki 4">
            <a:extLst>
              <a:ext uri="{FF2B5EF4-FFF2-40B4-BE49-F238E27FC236}">
                <a16:creationId xmlns:a16="http://schemas.microsoft.com/office/drawing/2014/main" id="{89F8A9BB-7A5F-4860-901F-CF198767BCDD}"/>
              </a:ext>
            </a:extLst>
          </p:cNvPr>
          <p:cNvSpPr>
            <a:spLocks noGrp="1"/>
          </p:cNvSpPr>
          <p:nvPr>
            <p:ph type="ftr" sz="quarter" idx="11"/>
          </p:nvPr>
        </p:nvSpPr>
        <p:spPr/>
        <p:txBody>
          <a:bodyPr/>
          <a:lstStyle/>
          <a:p>
            <a:r>
              <a:rPr lang="fi-FI"/>
              <a:t>PIRKATI 2022</a:t>
            </a:r>
          </a:p>
        </p:txBody>
      </p:sp>
      <p:sp>
        <p:nvSpPr>
          <p:cNvPr id="6" name="Dian numeron paikkamerkki 5">
            <a:extLst>
              <a:ext uri="{FF2B5EF4-FFF2-40B4-BE49-F238E27FC236}">
                <a16:creationId xmlns:a16="http://schemas.microsoft.com/office/drawing/2014/main" id="{BF6870F8-4AC2-4A29-A44D-F030E58D4757}"/>
              </a:ext>
            </a:extLst>
          </p:cNvPr>
          <p:cNvSpPr>
            <a:spLocks noGrp="1"/>
          </p:cNvSpPr>
          <p:nvPr>
            <p:ph type="sldNum" sz="quarter" idx="12"/>
          </p:nvPr>
        </p:nvSpPr>
        <p:spPr/>
        <p:txBody>
          <a:bodyPr/>
          <a:lstStyle/>
          <a:p>
            <a:fld id="{45129BA7-4166-499C-B175-800EAEE77929}" type="slidenum">
              <a:rPr lang="fi-FI" smtClean="0"/>
              <a:t>‹#›</a:t>
            </a:fld>
            <a:endParaRPr lang="fi-FI"/>
          </a:p>
        </p:txBody>
      </p:sp>
    </p:spTree>
    <p:extLst>
      <p:ext uri="{BB962C8B-B14F-4D97-AF65-F5344CB8AC3E}">
        <p14:creationId xmlns:p14="http://schemas.microsoft.com/office/powerpoint/2010/main" val="24065434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F159B26F-9556-4C74-B1E6-E7C4A56F8473}"/>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86760334-28BF-473C-B9FC-E1A5A8D2BACE}"/>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B07A05FD-62E7-4E2E-8C51-323E7E370844}"/>
              </a:ext>
            </a:extLst>
          </p:cNvPr>
          <p:cNvSpPr>
            <a:spLocks noGrp="1"/>
          </p:cNvSpPr>
          <p:nvPr>
            <p:ph type="dt" sz="half" idx="10"/>
          </p:nvPr>
        </p:nvSpPr>
        <p:spPr/>
        <p:txBody>
          <a:bodyPr/>
          <a:lstStyle/>
          <a:p>
            <a:fld id="{3B6C4100-75D0-4F67-9276-901F823C18F6}" type="datetime1">
              <a:rPr lang="fi-FI" smtClean="0"/>
              <a:t>16.12.2022</a:t>
            </a:fld>
            <a:endParaRPr lang="fi-FI"/>
          </a:p>
        </p:txBody>
      </p:sp>
      <p:sp>
        <p:nvSpPr>
          <p:cNvPr id="5" name="Alatunnisteen paikkamerkki 4">
            <a:extLst>
              <a:ext uri="{FF2B5EF4-FFF2-40B4-BE49-F238E27FC236}">
                <a16:creationId xmlns:a16="http://schemas.microsoft.com/office/drawing/2014/main" id="{B446001F-5F3A-4AEF-A57C-6E620ED61E2A}"/>
              </a:ext>
            </a:extLst>
          </p:cNvPr>
          <p:cNvSpPr>
            <a:spLocks noGrp="1"/>
          </p:cNvSpPr>
          <p:nvPr>
            <p:ph type="ftr" sz="quarter" idx="11"/>
          </p:nvPr>
        </p:nvSpPr>
        <p:spPr/>
        <p:txBody>
          <a:bodyPr/>
          <a:lstStyle/>
          <a:p>
            <a:r>
              <a:rPr lang="fi-FI"/>
              <a:t>PIRKATI 2022</a:t>
            </a:r>
          </a:p>
        </p:txBody>
      </p:sp>
      <p:sp>
        <p:nvSpPr>
          <p:cNvPr id="6" name="Dian numeron paikkamerkki 5">
            <a:extLst>
              <a:ext uri="{FF2B5EF4-FFF2-40B4-BE49-F238E27FC236}">
                <a16:creationId xmlns:a16="http://schemas.microsoft.com/office/drawing/2014/main" id="{95289B14-E62E-4A09-B9A1-C3B39165620D}"/>
              </a:ext>
            </a:extLst>
          </p:cNvPr>
          <p:cNvSpPr>
            <a:spLocks noGrp="1"/>
          </p:cNvSpPr>
          <p:nvPr>
            <p:ph type="sldNum" sz="quarter" idx="12"/>
          </p:nvPr>
        </p:nvSpPr>
        <p:spPr/>
        <p:txBody>
          <a:bodyPr/>
          <a:lstStyle/>
          <a:p>
            <a:fld id="{45129BA7-4166-499C-B175-800EAEE77929}" type="slidenum">
              <a:rPr lang="fi-FI" smtClean="0"/>
              <a:t>‹#›</a:t>
            </a:fld>
            <a:endParaRPr lang="fi-FI"/>
          </a:p>
        </p:txBody>
      </p:sp>
    </p:spTree>
    <p:extLst>
      <p:ext uri="{BB962C8B-B14F-4D97-AF65-F5344CB8AC3E}">
        <p14:creationId xmlns:p14="http://schemas.microsoft.com/office/powerpoint/2010/main" val="36119828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52D9875-BB95-4C5D-84FB-C470A3A89F89}"/>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B974DF39-E2A6-42BA-9144-A49A3252F8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BF71B8CA-7065-4253-84D7-3EE9C3B59F4F}"/>
              </a:ext>
            </a:extLst>
          </p:cNvPr>
          <p:cNvSpPr>
            <a:spLocks noGrp="1"/>
          </p:cNvSpPr>
          <p:nvPr>
            <p:ph type="dt" sz="half" idx="10"/>
          </p:nvPr>
        </p:nvSpPr>
        <p:spPr/>
        <p:txBody>
          <a:bodyPr/>
          <a:lstStyle/>
          <a:p>
            <a:fld id="{690ABCDE-6D7B-49D9-8FE5-003AE5ED0D89}" type="datetime1">
              <a:rPr lang="fi-FI" smtClean="0"/>
              <a:t>16.12.2022</a:t>
            </a:fld>
            <a:endParaRPr lang="fi-FI"/>
          </a:p>
        </p:txBody>
      </p:sp>
      <p:sp>
        <p:nvSpPr>
          <p:cNvPr id="5" name="Alatunnisteen paikkamerkki 4">
            <a:extLst>
              <a:ext uri="{FF2B5EF4-FFF2-40B4-BE49-F238E27FC236}">
                <a16:creationId xmlns:a16="http://schemas.microsoft.com/office/drawing/2014/main" id="{A6819258-4536-4C22-9BEB-9F48CF364951}"/>
              </a:ext>
            </a:extLst>
          </p:cNvPr>
          <p:cNvSpPr>
            <a:spLocks noGrp="1"/>
          </p:cNvSpPr>
          <p:nvPr>
            <p:ph type="ftr" sz="quarter" idx="11"/>
          </p:nvPr>
        </p:nvSpPr>
        <p:spPr/>
        <p:txBody>
          <a:bodyPr/>
          <a:lstStyle/>
          <a:p>
            <a:r>
              <a:rPr lang="fi-FI"/>
              <a:t>PIRKATI 2022</a:t>
            </a:r>
          </a:p>
        </p:txBody>
      </p:sp>
      <p:sp>
        <p:nvSpPr>
          <p:cNvPr id="6" name="Dian numeron paikkamerkki 5">
            <a:extLst>
              <a:ext uri="{FF2B5EF4-FFF2-40B4-BE49-F238E27FC236}">
                <a16:creationId xmlns:a16="http://schemas.microsoft.com/office/drawing/2014/main" id="{7F03D78E-E77A-466F-85E2-7FD24F2CA124}"/>
              </a:ext>
            </a:extLst>
          </p:cNvPr>
          <p:cNvSpPr>
            <a:spLocks noGrp="1"/>
          </p:cNvSpPr>
          <p:nvPr>
            <p:ph type="sldNum" sz="quarter" idx="12"/>
          </p:nvPr>
        </p:nvSpPr>
        <p:spPr/>
        <p:txBody>
          <a:bodyPr/>
          <a:lstStyle/>
          <a:p>
            <a:fld id="{5A5EE2F6-9D6C-456C-A0FF-D79D03E369E2}" type="slidenum">
              <a:rPr lang="fi-FI" smtClean="0"/>
              <a:t>‹#›</a:t>
            </a:fld>
            <a:endParaRPr lang="fi-FI"/>
          </a:p>
        </p:txBody>
      </p:sp>
    </p:spTree>
    <p:extLst>
      <p:ext uri="{BB962C8B-B14F-4D97-AF65-F5344CB8AC3E}">
        <p14:creationId xmlns:p14="http://schemas.microsoft.com/office/powerpoint/2010/main" val="477566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665A340-D92D-40F5-A55B-CDB201E17662}"/>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EEAF4F9-0BD7-4A3C-8421-2DD85F40A87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7B24598B-4FBD-45BB-90AF-504240679FD3}"/>
              </a:ext>
            </a:extLst>
          </p:cNvPr>
          <p:cNvSpPr>
            <a:spLocks noGrp="1"/>
          </p:cNvSpPr>
          <p:nvPr>
            <p:ph type="dt" sz="half" idx="10"/>
          </p:nvPr>
        </p:nvSpPr>
        <p:spPr/>
        <p:txBody>
          <a:bodyPr/>
          <a:lstStyle/>
          <a:p>
            <a:fld id="{94284637-23C2-4DF4-9687-AF4C45D19F69}" type="datetime1">
              <a:rPr lang="fi-FI" smtClean="0"/>
              <a:t>16.12.2022</a:t>
            </a:fld>
            <a:endParaRPr lang="fi-FI"/>
          </a:p>
        </p:txBody>
      </p:sp>
      <p:sp>
        <p:nvSpPr>
          <p:cNvPr id="5" name="Alatunnisteen paikkamerkki 4">
            <a:extLst>
              <a:ext uri="{FF2B5EF4-FFF2-40B4-BE49-F238E27FC236}">
                <a16:creationId xmlns:a16="http://schemas.microsoft.com/office/drawing/2014/main" id="{6A1E1E7C-4366-4B01-9D2B-A3E5784EB4C8}"/>
              </a:ext>
            </a:extLst>
          </p:cNvPr>
          <p:cNvSpPr>
            <a:spLocks noGrp="1"/>
          </p:cNvSpPr>
          <p:nvPr>
            <p:ph type="ftr" sz="quarter" idx="11"/>
          </p:nvPr>
        </p:nvSpPr>
        <p:spPr/>
        <p:txBody>
          <a:bodyPr/>
          <a:lstStyle/>
          <a:p>
            <a:r>
              <a:rPr lang="fi-FI"/>
              <a:t>PIRKATI 2022</a:t>
            </a:r>
          </a:p>
        </p:txBody>
      </p:sp>
      <p:sp>
        <p:nvSpPr>
          <p:cNvPr id="6" name="Dian numeron paikkamerkki 5">
            <a:extLst>
              <a:ext uri="{FF2B5EF4-FFF2-40B4-BE49-F238E27FC236}">
                <a16:creationId xmlns:a16="http://schemas.microsoft.com/office/drawing/2014/main" id="{640B8077-0BB7-49A7-80C3-D4EBC93588E5}"/>
              </a:ext>
            </a:extLst>
          </p:cNvPr>
          <p:cNvSpPr>
            <a:spLocks noGrp="1"/>
          </p:cNvSpPr>
          <p:nvPr>
            <p:ph type="sldNum" sz="quarter" idx="12"/>
          </p:nvPr>
        </p:nvSpPr>
        <p:spPr/>
        <p:txBody>
          <a:bodyPr/>
          <a:lstStyle/>
          <a:p>
            <a:fld id="{5A5EE2F6-9D6C-456C-A0FF-D79D03E369E2}" type="slidenum">
              <a:rPr lang="fi-FI" smtClean="0"/>
              <a:t>‹#›</a:t>
            </a:fld>
            <a:endParaRPr lang="fi-FI"/>
          </a:p>
        </p:txBody>
      </p:sp>
    </p:spTree>
    <p:extLst>
      <p:ext uri="{BB962C8B-B14F-4D97-AF65-F5344CB8AC3E}">
        <p14:creationId xmlns:p14="http://schemas.microsoft.com/office/powerpoint/2010/main" val="1835859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0374CC6-B66B-42FC-97CD-2444E33A9ABD}"/>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571FF71E-25E9-4682-944E-0DA9B85C4F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040A09D6-E129-49D5-9F27-9C80CD5984B7}"/>
              </a:ext>
            </a:extLst>
          </p:cNvPr>
          <p:cNvSpPr>
            <a:spLocks noGrp="1"/>
          </p:cNvSpPr>
          <p:nvPr>
            <p:ph type="dt" sz="half" idx="10"/>
          </p:nvPr>
        </p:nvSpPr>
        <p:spPr/>
        <p:txBody>
          <a:bodyPr/>
          <a:lstStyle/>
          <a:p>
            <a:fld id="{C9CEC0B5-8063-4627-9B8B-DC5752BE9F79}" type="datetime1">
              <a:rPr lang="fi-FI" smtClean="0"/>
              <a:t>16.12.2022</a:t>
            </a:fld>
            <a:endParaRPr lang="fi-FI"/>
          </a:p>
        </p:txBody>
      </p:sp>
      <p:sp>
        <p:nvSpPr>
          <p:cNvPr id="5" name="Alatunnisteen paikkamerkki 4">
            <a:extLst>
              <a:ext uri="{FF2B5EF4-FFF2-40B4-BE49-F238E27FC236}">
                <a16:creationId xmlns:a16="http://schemas.microsoft.com/office/drawing/2014/main" id="{B9231989-7807-4AD3-9CBA-A39F4288D056}"/>
              </a:ext>
            </a:extLst>
          </p:cNvPr>
          <p:cNvSpPr>
            <a:spLocks noGrp="1"/>
          </p:cNvSpPr>
          <p:nvPr>
            <p:ph type="ftr" sz="quarter" idx="11"/>
          </p:nvPr>
        </p:nvSpPr>
        <p:spPr/>
        <p:txBody>
          <a:bodyPr/>
          <a:lstStyle/>
          <a:p>
            <a:r>
              <a:rPr lang="fi-FI"/>
              <a:t>PIRKATI 2022</a:t>
            </a:r>
          </a:p>
        </p:txBody>
      </p:sp>
      <p:sp>
        <p:nvSpPr>
          <p:cNvPr id="6" name="Dian numeron paikkamerkki 5">
            <a:extLst>
              <a:ext uri="{FF2B5EF4-FFF2-40B4-BE49-F238E27FC236}">
                <a16:creationId xmlns:a16="http://schemas.microsoft.com/office/drawing/2014/main" id="{4126B422-6375-439F-9F9E-BDAE49E8ECD1}"/>
              </a:ext>
            </a:extLst>
          </p:cNvPr>
          <p:cNvSpPr>
            <a:spLocks noGrp="1"/>
          </p:cNvSpPr>
          <p:nvPr>
            <p:ph type="sldNum" sz="quarter" idx="12"/>
          </p:nvPr>
        </p:nvSpPr>
        <p:spPr/>
        <p:txBody>
          <a:bodyPr/>
          <a:lstStyle/>
          <a:p>
            <a:fld id="{5A5EE2F6-9D6C-456C-A0FF-D79D03E369E2}" type="slidenum">
              <a:rPr lang="fi-FI" smtClean="0"/>
              <a:t>‹#›</a:t>
            </a:fld>
            <a:endParaRPr lang="fi-FI"/>
          </a:p>
        </p:txBody>
      </p:sp>
    </p:spTree>
    <p:extLst>
      <p:ext uri="{BB962C8B-B14F-4D97-AF65-F5344CB8AC3E}">
        <p14:creationId xmlns:p14="http://schemas.microsoft.com/office/powerpoint/2010/main" val="16804696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3678B07-1530-4422-BC4F-F951FA399C63}"/>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4E52157E-97EF-4955-8151-2BAFD1E18AAA}"/>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694A557A-8519-466B-BBE3-50AB7E13977A}"/>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63EB320A-C69B-4F55-8555-92F3724A7E21}"/>
              </a:ext>
            </a:extLst>
          </p:cNvPr>
          <p:cNvSpPr>
            <a:spLocks noGrp="1"/>
          </p:cNvSpPr>
          <p:nvPr>
            <p:ph type="dt" sz="half" idx="10"/>
          </p:nvPr>
        </p:nvSpPr>
        <p:spPr/>
        <p:txBody>
          <a:bodyPr/>
          <a:lstStyle/>
          <a:p>
            <a:fld id="{40BD6248-199B-4830-BAED-7302A170C953}" type="datetime1">
              <a:rPr lang="fi-FI" smtClean="0"/>
              <a:t>16.12.2022</a:t>
            </a:fld>
            <a:endParaRPr lang="fi-FI"/>
          </a:p>
        </p:txBody>
      </p:sp>
      <p:sp>
        <p:nvSpPr>
          <p:cNvPr id="6" name="Alatunnisteen paikkamerkki 5">
            <a:extLst>
              <a:ext uri="{FF2B5EF4-FFF2-40B4-BE49-F238E27FC236}">
                <a16:creationId xmlns:a16="http://schemas.microsoft.com/office/drawing/2014/main" id="{9BC549A9-6CA8-4250-8938-7D85A57B148C}"/>
              </a:ext>
            </a:extLst>
          </p:cNvPr>
          <p:cNvSpPr>
            <a:spLocks noGrp="1"/>
          </p:cNvSpPr>
          <p:nvPr>
            <p:ph type="ftr" sz="quarter" idx="11"/>
          </p:nvPr>
        </p:nvSpPr>
        <p:spPr/>
        <p:txBody>
          <a:bodyPr/>
          <a:lstStyle/>
          <a:p>
            <a:r>
              <a:rPr lang="fi-FI"/>
              <a:t>PIRKATI 2022</a:t>
            </a:r>
          </a:p>
        </p:txBody>
      </p:sp>
      <p:sp>
        <p:nvSpPr>
          <p:cNvPr id="7" name="Dian numeron paikkamerkki 6">
            <a:extLst>
              <a:ext uri="{FF2B5EF4-FFF2-40B4-BE49-F238E27FC236}">
                <a16:creationId xmlns:a16="http://schemas.microsoft.com/office/drawing/2014/main" id="{E969E468-04CA-41E0-B604-89F638DB7DE5}"/>
              </a:ext>
            </a:extLst>
          </p:cNvPr>
          <p:cNvSpPr>
            <a:spLocks noGrp="1"/>
          </p:cNvSpPr>
          <p:nvPr>
            <p:ph type="sldNum" sz="quarter" idx="12"/>
          </p:nvPr>
        </p:nvSpPr>
        <p:spPr/>
        <p:txBody>
          <a:bodyPr/>
          <a:lstStyle/>
          <a:p>
            <a:fld id="{5A5EE2F6-9D6C-456C-A0FF-D79D03E369E2}" type="slidenum">
              <a:rPr lang="fi-FI" smtClean="0"/>
              <a:t>‹#›</a:t>
            </a:fld>
            <a:endParaRPr lang="fi-FI"/>
          </a:p>
        </p:txBody>
      </p:sp>
    </p:spTree>
    <p:extLst>
      <p:ext uri="{BB962C8B-B14F-4D97-AF65-F5344CB8AC3E}">
        <p14:creationId xmlns:p14="http://schemas.microsoft.com/office/powerpoint/2010/main" val="30775857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4317B99-3A01-49AA-B1A8-216C663CDDDD}"/>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AE202516-995D-4C76-B52B-6F1369EC66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FDBD8660-09E5-433B-B7A3-E9CE5A0287C9}"/>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797DCDDA-E8AB-4A9D-B3FF-BC939842FB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0B206F68-10FD-4C0C-B616-F9130D1F3A8F}"/>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6B918922-3A3C-44CA-B9DB-6BC4F2D4ABBA}"/>
              </a:ext>
            </a:extLst>
          </p:cNvPr>
          <p:cNvSpPr>
            <a:spLocks noGrp="1"/>
          </p:cNvSpPr>
          <p:nvPr>
            <p:ph type="dt" sz="half" idx="10"/>
          </p:nvPr>
        </p:nvSpPr>
        <p:spPr/>
        <p:txBody>
          <a:bodyPr/>
          <a:lstStyle/>
          <a:p>
            <a:fld id="{C1EB7837-38C2-4985-95DA-BC34CCD7660B}" type="datetime1">
              <a:rPr lang="fi-FI" smtClean="0"/>
              <a:t>16.12.2022</a:t>
            </a:fld>
            <a:endParaRPr lang="fi-FI"/>
          </a:p>
        </p:txBody>
      </p:sp>
      <p:sp>
        <p:nvSpPr>
          <p:cNvPr id="8" name="Alatunnisteen paikkamerkki 7">
            <a:extLst>
              <a:ext uri="{FF2B5EF4-FFF2-40B4-BE49-F238E27FC236}">
                <a16:creationId xmlns:a16="http://schemas.microsoft.com/office/drawing/2014/main" id="{215D8DB4-CBCD-470B-9749-7D49B5877881}"/>
              </a:ext>
            </a:extLst>
          </p:cNvPr>
          <p:cNvSpPr>
            <a:spLocks noGrp="1"/>
          </p:cNvSpPr>
          <p:nvPr>
            <p:ph type="ftr" sz="quarter" idx="11"/>
          </p:nvPr>
        </p:nvSpPr>
        <p:spPr/>
        <p:txBody>
          <a:bodyPr/>
          <a:lstStyle/>
          <a:p>
            <a:r>
              <a:rPr lang="fi-FI"/>
              <a:t>PIRKATI 2022</a:t>
            </a:r>
          </a:p>
        </p:txBody>
      </p:sp>
      <p:sp>
        <p:nvSpPr>
          <p:cNvPr id="9" name="Dian numeron paikkamerkki 8">
            <a:extLst>
              <a:ext uri="{FF2B5EF4-FFF2-40B4-BE49-F238E27FC236}">
                <a16:creationId xmlns:a16="http://schemas.microsoft.com/office/drawing/2014/main" id="{0A30F0E8-C7DF-4463-94C1-DE4874665FD8}"/>
              </a:ext>
            </a:extLst>
          </p:cNvPr>
          <p:cNvSpPr>
            <a:spLocks noGrp="1"/>
          </p:cNvSpPr>
          <p:nvPr>
            <p:ph type="sldNum" sz="quarter" idx="12"/>
          </p:nvPr>
        </p:nvSpPr>
        <p:spPr/>
        <p:txBody>
          <a:bodyPr/>
          <a:lstStyle/>
          <a:p>
            <a:fld id="{5A5EE2F6-9D6C-456C-A0FF-D79D03E369E2}" type="slidenum">
              <a:rPr lang="fi-FI" smtClean="0"/>
              <a:t>‹#›</a:t>
            </a:fld>
            <a:endParaRPr lang="fi-FI"/>
          </a:p>
        </p:txBody>
      </p:sp>
    </p:spTree>
    <p:extLst>
      <p:ext uri="{BB962C8B-B14F-4D97-AF65-F5344CB8AC3E}">
        <p14:creationId xmlns:p14="http://schemas.microsoft.com/office/powerpoint/2010/main" val="10226128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2E9020D-2044-4495-8B37-396E276ACACB}"/>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78DE3FD5-32A1-41FD-9447-5ACA39ACEF96}"/>
              </a:ext>
            </a:extLst>
          </p:cNvPr>
          <p:cNvSpPr>
            <a:spLocks noGrp="1"/>
          </p:cNvSpPr>
          <p:nvPr>
            <p:ph type="dt" sz="half" idx="10"/>
          </p:nvPr>
        </p:nvSpPr>
        <p:spPr/>
        <p:txBody>
          <a:bodyPr/>
          <a:lstStyle/>
          <a:p>
            <a:fld id="{00BCEE3A-DEC5-4636-B405-51E2844F0C82}" type="datetime1">
              <a:rPr lang="fi-FI" smtClean="0"/>
              <a:t>16.12.2022</a:t>
            </a:fld>
            <a:endParaRPr lang="fi-FI"/>
          </a:p>
        </p:txBody>
      </p:sp>
      <p:sp>
        <p:nvSpPr>
          <p:cNvPr id="4" name="Alatunnisteen paikkamerkki 3">
            <a:extLst>
              <a:ext uri="{FF2B5EF4-FFF2-40B4-BE49-F238E27FC236}">
                <a16:creationId xmlns:a16="http://schemas.microsoft.com/office/drawing/2014/main" id="{5CD4D91A-7EBA-487D-B827-3AC0A65112EB}"/>
              </a:ext>
            </a:extLst>
          </p:cNvPr>
          <p:cNvSpPr>
            <a:spLocks noGrp="1"/>
          </p:cNvSpPr>
          <p:nvPr>
            <p:ph type="ftr" sz="quarter" idx="11"/>
          </p:nvPr>
        </p:nvSpPr>
        <p:spPr/>
        <p:txBody>
          <a:bodyPr/>
          <a:lstStyle/>
          <a:p>
            <a:r>
              <a:rPr lang="fi-FI"/>
              <a:t>PIRKATI 2022</a:t>
            </a:r>
          </a:p>
        </p:txBody>
      </p:sp>
      <p:sp>
        <p:nvSpPr>
          <p:cNvPr id="5" name="Dian numeron paikkamerkki 4">
            <a:extLst>
              <a:ext uri="{FF2B5EF4-FFF2-40B4-BE49-F238E27FC236}">
                <a16:creationId xmlns:a16="http://schemas.microsoft.com/office/drawing/2014/main" id="{547E7FE3-B0EE-474F-A1B4-A86EC8C1150C}"/>
              </a:ext>
            </a:extLst>
          </p:cNvPr>
          <p:cNvSpPr>
            <a:spLocks noGrp="1"/>
          </p:cNvSpPr>
          <p:nvPr>
            <p:ph type="sldNum" sz="quarter" idx="12"/>
          </p:nvPr>
        </p:nvSpPr>
        <p:spPr/>
        <p:txBody>
          <a:bodyPr/>
          <a:lstStyle/>
          <a:p>
            <a:fld id="{5A5EE2F6-9D6C-456C-A0FF-D79D03E369E2}" type="slidenum">
              <a:rPr lang="fi-FI" smtClean="0"/>
              <a:t>‹#›</a:t>
            </a:fld>
            <a:endParaRPr lang="fi-FI"/>
          </a:p>
        </p:txBody>
      </p:sp>
    </p:spTree>
    <p:extLst>
      <p:ext uri="{BB962C8B-B14F-4D97-AF65-F5344CB8AC3E}">
        <p14:creationId xmlns:p14="http://schemas.microsoft.com/office/powerpoint/2010/main" val="1893521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9DAE6367-5824-4AFF-8249-B6CEEBEF57F8}"/>
              </a:ext>
            </a:extLst>
          </p:cNvPr>
          <p:cNvSpPr>
            <a:spLocks noGrp="1"/>
          </p:cNvSpPr>
          <p:nvPr>
            <p:ph type="dt" sz="half" idx="10"/>
          </p:nvPr>
        </p:nvSpPr>
        <p:spPr/>
        <p:txBody>
          <a:bodyPr/>
          <a:lstStyle/>
          <a:p>
            <a:fld id="{72903F52-6E69-4E10-B1EE-E0770F4D911D}" type="datetime1">
              <a:rPr lang="fi-FI" smtClean="0"/>
              <a:t>16.12.2022</a:t>
            </a:fld>
            <a:endParaRPr lang="fi-FI"/>
          </a:p>
        </p:txBody>
      </p:sp>
      <p:sp>
        <p:nvSpPr>
          <p:cNvPr id="3" name="Alatunnisteen paikkamerkki 2">
            <a:extLst>
              <a:ext uri="{FF2B5EF4-FFF2-40B4-BE49-F238E27FC236}">
                <a16:creationId xmlns:a16="http://schemas.microsoft.com/office/drawing/2014/main" id="{1FBBCA61-2F00-4A29-B53D-7041CB6D0D0D}"/>
              </a:ext>
            </a:extLst>
          </p:cNvPr>
          <p:cNvSpPr>
            <a:spLocks noGrp="1"/>
          </p:cNvSpPr>
          <p:nvPr>
            <p:ph type="ftr" sz="quarter" idx="11"/>
          </p:nvPr>
        </p:nvSpPr>
        <p:spPr/>
        <p:txBody>
          <a:bodyPr/>
          <a:lstStyle/>
          <a:p>
            <a:r>
              <a:rPr lang="fi-FI"/>
              <a:t>PIRKATI 2022</a:t>
            </a:r>
          </a:p>
        </p:txBody>
      </p:sp>
      <p:sp>
        <p:nvSpPr>
          <p:cNvPr id="4" name="Dian numeron paikkamerkki 3">
            <a:extLst>
              <a:ext uri="{FF2B5EF4-FFF2-40B4-BE49-F238E27FC236}">
                <a16:creationId xmlns:a16="http://schemas.microsoft.com/office/drawing/2014/main" id="{BE0314AB-C390-482D-9F37-A36036753A5A}"/>
              </a:ext>
            </a:extLst>
          </p:cNvPr>
          <p:cNvSpPr>
            <a:spLocks noGrp="1"/>
          </p:cNvSpPr>
          <p:nvPr>
            <p:ph type="sldNum" sz="quarter" idx="12"/>
          </p:nvPr>
        </p:nvSpPr>
        <p:spPr/>
        <p:txBody>
          <a:bodyPr/>
          <a:lstStyle/>
          <a:p>
            <a:fld id="{5A5EE2F6-9D6C-456C-A0FF-D79D03E369E2}" type="slidenum">
              <a:rPr lang="fi-FI" smtClean="0"/>
              <a:t>‹#›</a:t>
            </a:fld>
            <a:endParaRPr lang="fi-FI"/>
          </a:p>
        </p:txBody>
      </p:sp>
    </p:spTree>
    <p:extLst>
      <p:ext uri="{BB962C8B-B14F-4D97-AF65-F5344CB8AC3E}">
        <p14:creationId xmlns:p14="http://schemas.microsoft.com/office/powerpoint/2010/main" val="4152479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BECE6F-4F1A-413D-B6F1-B278D0828579}"/>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B2A64DCB-2B9F-43E8-8FAC-71C216ACA6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97A928B8-1223-45C9-B5A3-D1B3642EBD13}"/>
              </a:ext>
            </a:extLst>
          </p:cNvPr>
          <p:cNvSpPr>
            <a:spLocks noGrp="1"/>
          </p:cNvSpPr>
          <p:nvPr>
            <p:ph type="dt" sz="half" idx="10"/>
          </p:nvPr>
        </p:nvSpPr>
        <p:spPr/>
        <p:txBody>
          <a:bodyPr/>
          <a:lstStyle/>
          <a:p>
            <a:fld id="{DA7E4927-E424-44D7-8630-11D8D7B967A4}" type="datetimeFigureOut">
              <a:rPr lang="fi-FI" smtClean="0"/>
              <a:t>16.12.2022</a:t>
            </a:fld>
            <a:endParaRPr lang="fi-FI"/>
          </a:p>
        </p:txBody>
      </p:sp>
      <p:sp>
        <p:nvSpPr>
          <p:cNvPr id="5" name="Alatunnisteen paikkamerkki 4">
            <a:extLst>
              <a:ext uri="{FF2B5EF4-FFF2-40B4-BE49-F238E27FC236}">
                <a16:creationId xmlns:a16="http://schemas.microsoft.com/office/drawing/2014/main" id="{1D15FEDE-58EF-4CFE-AEA7-CD9D86D021B5}"/>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4B35C4B-920B-42E1-AAA1-63A1F031425E}"/>
              </a:ext>
            </a:extLst>
          </p:cNvPr>
          <p:cNvSpPr>
            <a:spLocks noGrp="1"/>
          </p:cNvSpPr>
          <p:nvPr>
            <p:ph type="sldNum" sz="quarter" idx="12"/>
          </p:nvPr>
        </p:nvSpPr>
        <p:spPr/>
        <p:txBody>
          <a:bodyPr/>
          <a:lstStyle/>
          <a:p>
            <a:fld id="{EE4BABED-63D4-4A71-BB60-5DE3012D338B}" type="slidenum">
              <a:rPr lang="fi-FI" smtClean="0"/>
              <a:t>‹#›</a:t>
            </a:fld>
            <a:endParaRPr lang="fi-FI"/>
          </a:p>
        </p:txBody>
      </p:sp>
    </p:spTree>
    <p:extLst>
      <p:ext uri="{BB962C8B-B14F-4D97-AF65-F5344CB8AC3E}">
        <p14:creationId xmlns:p14="http://schemas.microsoft.com/office/powerpoint/2010/main" val="132512610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3F5EF22-B479-46A9-8097-F5D04664927A}"/>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D3D0DE28-21A6-4A59-B79D-E811970394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B3971D06-5D8A-4B3F-BABB-B65B6B5FA5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52C7CFF1-09DD-4C14-8984-D36BF04B9CB4}"/>
              </a:ext>
            </a:extLst>
          </p:cNvPr>
          <p:cNvSpPr>
            <a:spLocks noGrp="1"/>
          </p:cNvSpPr>
          <p:nvPr>
            <p:ph type="dt" sz="half" idx="10"/>
          </p:nvPr>
        </p:nvSpPr>
        <p:spPr/>
        <p:txBody>
          <a:bodyPr/>
          <a:lstStyle/>
          <a:p>
            <a:fld id="{7B748239-16B6-4689-8250-8D74B107EB99}" type="datetime1">
              <a:rPr lang="fi-FI" smtClean="0"/>
              <a:t>16.12.2022</a:t>
            </a:fld>
            <a:endParaRPr lang="fi-FI"/>
          </a:p>
        </p:txBody>
      </p:sp>
      <p:sp>
        <p:nvSpPr>
          <p:cNvPr id="6" name="Alatunnisteen paikkamerkki 5">
            <a:extLst>
              <a:ext uri="{FF2B5EF4-FFF2-40B4-BE49-F238E27FC236}">
                <a16:creationId xmlns:a16="http://schemas.microsoft.com/office/drawing/2014/main" id="{82C558A6-4059-4B2E-A2F8-29979790CEF1}"/>
              </a:ext>
            </a:extLst>
          </p:cNvPr>
          <p:cNvSpPr>
            <a:spLocks noGrp="1"/>
          </p:cNvSpPr>
          <p:nvPr>
            <p:ph type="ftr" sz="quarter" idx="11"/>
          </p:nvPr>
        </p:nvSpPr>
        <p:spPr/>
        <p:txBody>
          <a:bodyPr/>
          <a:lstStyle/>
          <a:p>
            <a:r>
              <a:rPr lang="fi-FI"/>
              <a:t>PIRKATI 2022</a:t>
            </a:r>
          </a:p>
        </p:txBody>
      </p:sp>
      <p:sp>
        <p:nvSpPr>
          <p:cNvPr id="7" name="Dian numeron paikkamerkki 6">
            <a:extLst>
              <a:ext uri="{FF2B5EF4-FFF2-40B4-BE49-F238E27FC236}">
                <a16:creationId xmlns:a16="http://schemas.microsoft.com/office/drawing/2014/main" id="{56964571-CE86-4A2D-8C2C-0C54954B9EC0}"/>
              </a:ext>
            </a:extLst>
          </p:cNvPr>
          <p:cNvSpPr>
            <a:spLocks noGrp="1"/>
          </p:cNvSpPr>
          <p:nvPr>
            <p:ph type="sldNum" sz="quarter" idx="12"/>
          </p:nvPr>
        </p:nvSpPr>
        <p:spPr/>
        <p:txBody>
          <a:bodyPr/>
          <a:lstStyle/>
          <a:p>
            <a:fld id="{5A5EE2F6-9D6C-456C-A0FF-D79D03E369E2}" type="slidenum">
              <a:rPr lang="fi-FI" smtClean="0"/>
              <a:t>‹#›</a:t>
            </a:fld>
            <a:endParaRPr lang="fi-FI"/>
          </a:p>
        </p:txBody>
      </p:sp>
    </p:spTree>
    <p:extLst>
      <p:ext uri="{BB962C8B-B14F-4D97-AF65-F5344CB8AC3E}">
        <p14:creationId xmlns:p14="http://schemas.microsoft.com/office/powerpoint/2010/main" val="6679705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E1047A9-A4F0-47AB-A727-E7F9F4DFC36B}"/>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46667424-98B4-4CE0-82CB-F2DFD2772B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CD6AA7F3-21DF-4856-9FA5-5A8D8B1E27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E1E7BDE1-A80E-4194-8EAF-9223A1D2C09A}"/>
              </a:ext>
            </a:extLst>
          </p:cNvPr>
          <p:cNvSpPr>
            <a:spLocks noGrp="1"/>
          </p:cNvSpPr>
          <p:nvPr>
            <p:ph type="dt" sz="half" idx="10"/>
          </p:nvPr>
        </p:nvSpPr>
        <p:spPr/>
        <p:txBody>
          <a:bodyPr/>
          <a:lstStyle/>
          <a:p>
            <a:fld id="{E22D087C-0B11-45FB-BF27-03199BA2E26E}" type="datetime1">
              <a:rPr lang="fi-FI" smtClean="0"/>
              <a:t>16.12.2022</a:t>
            </a:fld>
            <a:endParaRPr lang="fi-FI"/>
          </a:p>
        </p:txBody>
      </p:sp>
      <p:sp>
        <p:nvSpPr>
          <p:cNvPr id="6" name="Alatunnisteen paikkamerkki 5">
            <a:extLst>
              <a:ext uri="{FF2B5EF4-FFF2-40B4-BE49-F238E27FC236}">
                <a16:creationId xmlns:a16="http://schemas.microsoft.com/office/drawing/2014/main" id="{2874F62A-8F1E-4FC0-8B94-6059DBC83B35}"/>
              </a:ext>
            </a:extLst>
          </p:cNvPr>
          <p:cNvSpPr>
            <a:spLocks noGrp="1"/>
          </p:cNvSpPr>
          <p:nvPr>
            <p:ph type="ftr" sz="quarter" idx="11"/>
          </p:nvPr>
        </p:nvSpPr>
        <p:spPr/>
        <p:txBody>
          <a:bodyPr/>
          <a:lstStyle/>
          <a:p>
            <a:r>
              <a:rPr lang="fi-FI"/>
              <a:t>PIRKATI 2022</a:t>
            </a:r>
          </a:p>
        </p:txBody>
      </p:sp>
      <p:sp>
        <p:nvSpPr>
          <p:cNvPr id="7" name="Dian numeron paikkamerkki 6">
            <a:extLst>
              <a:ext uri="{FF2B5EF4-FFF2-40B4-BE49-F238E27FC236}">
                <a16:creationId xmlns:a16="http://schemas.microsoft.com/office/drawing/2014/main" id="{93AC2A27-E67C-4E11-9965-1CC789D0FB6F}"/>
              </a:ext>
            </a:extLst>
          </p:cNvPr>
          <p:cNvSpPr>
            <a:spLocks noGrp="1"/>
          </p:cNvSpPr>
          <p:nvPr>
            <p:ph type="sldNum" sz="quarter" idx="12"/>
          </p:nvPr>
        </p:nvSpPr>
        <p:spPr/>
        <p:txBody>
          <a:bodyPr/>
          <a:lstStyle/>
          <a:p>
            <a:fld id="{5A5EE2F6-9D6C-456C-A0FF-D79D03E369E2}" type="slidenum">
              <a:rPr lang="fi-FI" smtClean="0"/>
              <a:t>‹#›</a:t>
            </a:fld>
            <a:endParaRPr lang="fi-FI"/>
          </a:p>
        </p:txBody>
      </p:sp>
    </p:spTree>
    <p:extLst>
      <p:ext uri="{BB962C8B-B14F-4D97-AF65-F5344CB8AC3E}">
        <p14:creationId xmlns:p14="http://schemas.microsoft.com/office/powerpoint/2010/main" val="32476426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C1F70C8-FE50-4B48-91B8-AFA885DC9C88}"/>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B4E347E7-DC82-45B7-A2FE-95E37E84A9C1}"/>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AFEB54B8-4A90-43BB-B847-B1A6A6E963D2}"/>
              </a:ext>
            </a:extLst>
          </p:cNvPr>
          <p:cNvSpPr>
            <a:spLocks noGrp="1"/>
          </p:cNvSpPr>
          <p:nvPr>
            <p:ph type="dt" sz="half" idx="10"/>
          </p:nvPr>
        </p:nvSpPr>
        <p:spPr/>
        <p:txBody>
          <a:bodyPr/>
          <a:lstStyle/>
          <a:p>
            <a:fld id="{6C922F75-5590-4764-9BFC-464B412B2CA0}" type="datetime1">
              <a:rPr lang="fi-FI" smtClean="0"/>
              <a:t>16.12.2022</a:t>
            </a:fld>
            <a:endParaRPr lang="fi-FI"/>
          </a:p>
        </p:txBody>
      </p:sp>
      <p:sp>
        <p:nvSpPr>
          <p:cNvPr id="5" name="Alatunnisteen paikkamerkki 4">
            <a:extLst>
              <a:ext uri="{FF2B5EF4-FFF2-40B4-BE49-F238E27FC236}">
                <a16:creationId xmlns:a16="http://schemas.microsoft.com/office/drawing/2014/main" id="{2E3091A9-BD29-479E-87AF-876F842C0300}"/>
              </a:ext>
            </a:extLst>
          </p:cNvPr>
          <p:cNvSpPr>
            <a:spLocks noGrp="1"/>
          </p:cNvSpPr>
          <p:nvPr>
            <p:ph type="ftr" sz="quarter" idx="11"/>
          </p:nvPr>
        </p:nvSpPr>
        <p:spPr/>
        <p:txBody>
          <a:bodyPr/>
          <a:lstStyle/>
          <a:p>
            <a:r>
              <a:rPr lang="fi-FI"/>
              <a:t>PIRKATI 2022</a:t>
            </a:r>
          </a:p>
        </p:txBody>
      </p:sp>
      <p:sp>
        <p:nvSpPr>
          <p:cNvPr id="6" name="Dian numeron paikkamerkki 5">
            <a:extLst>
              <a:ext uri="{FF2B5EF4-FFF2-40B4-BE49-F238E27FC236}">
                <a16:creationId xmlns:a16="http://schemas.microsoft.com/office/drawing/2014/main" id="{CD5FCA9C-C2DB-4CED-BB1E-B5198BF33A21}"/>
              </a:ext>
            </a:extLst>
          </p:cNvPr>
          <p:cNvSpPr>
            <a:spLocks noGrp="1"/>
          </p:cNvSpPr>
          <p:nvPr>
            <p:ph type="sldNum" sz="quarter" idx="12"/>
          </p:nvPr>
        </p:nvSpPr>
        <p:spPr/>
        <p:txBody>
          <a:bodyPr/>
          <a:lstStyle/>
          <a:p>
            <a:fld id="{5A5EE2F6-9D6C-456C-A0FF-D79D03E369E2}" type="slidenum">
              <a:rPr lang="fi-FI" smtClean="0"/>
              <a:t>‹#›</a:t>
            </a:fld>
            <a:endParaRPr lang="fi-FI"/>
          </a:p>
        </p:txBody>
      </p:sp>
    </p:spTree>
    <p:extLst>
      <p:ext uri="{BB962C8B-B14F-4D97-AF65-F5344CB8AC3E}">
        <p14:creationId xmlns:p14="http://schemas.microsoft.com/office/powerpoint/2010/main" val="389935086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F7795673-418B-4FB0-A7D5-FDE78B612220}"/>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3E0EE11F-2CFF-45BF-B0EB-EB2FC1E4ECD0}"/>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63FC84C2-0818-4F0E-9BD5-9AC63730B607}"/>
              </a:ext>
            </a:extLst>
          </p:cNvPr>
          <p:cNvSpPr>
            <a:spLocks noGrp="1"/>
          </p:cNvSpPr>
          <p:nvPr>
            <p:ph type="dt" sz="half" idx="10"/>
          </p:nvPr>
        </p:nvSpPr>
        <p:spPr/>
        <p:txBody>
          <a:bodyPr/>
          <a:lstStyle/>
          <a:p>
            <a:fld id="{FF483E77-03D7-409E-B726-033C5403D61A}" type="datetime1">
              <a:rPr lang="fi-FI" smtClean="0"/>
              <a:t>16.12.2022</a:t>
            </a:fld>
            <a:endParaRPr lang="fi-FI"/>
          </a:p>
        </p:txBody>
      </p:sp>
      <p:sp>
        <p:nvSpPr>
          <p:cNvPr id="5" name="Alatunnisteen paikkamerkki 4">
            <a:extLst>
              <a:ext uri="{FF2B5EF4-FFF2-40B4-BE49-F238E27FC236}">
                <a16:creationId xmlns:a16="http://schemas.microsoft.com/office/drawing/2014/main" id="{4AEB5FB4-B7B4-46C1-B80E-B0D6010F29E4}"/>
              </a:ext>
            </a:extLst>
          </p:cNvPr>
          <p:cNvSpPr>
            <a:spLocks noGrp="1"/>
          </p:cNvSpPr>
          <p:nvPr>
            <p:ph type="ftr" sz="quarter" idx="11"/>
          </p:nvPr>
        </p:nvSpPr>
        <p:spPr/>
        <p:txBody>
          <a:bodyPr/>
          <a:lstStyle/>
          <a:p>
            <a:r>
              <a:rPr lang="fi-FI"/>
              <a:t>PIRKATI 2022</a:t>
            </a:r>
          </a:p>
        </p:txBody>
      </p:sp>
      <p:sp>
        <p:nvSpPr>
          <p:cNvPr id="6" name="Dian numeron paikkamerkki 5">
            <a:extLst>
              <a:ext uri="{FF2B5EF4-FFF2-40B4-BE49-F238E27FC236}">
                <a16:creationId xmlns:a16="http://schemas.microsoft.com/office/drawing/2014/main" id="{1439DCB5-88A3-4F28-9DCF-E574F2B221A9}"/>
              </a:ext>
            </a:extLst>
          </p:cNvPr>
          <p:cNvSpPr>
            <a:spLocks noGrp="1"/>
          </p:cNvSpPr>
          <p:nvPr>
            <p:ph type="sldNum" sz="quarter" idx="12"/>
          </p:nvPr>
        </p:nvSpPr>
        <p:spPr/>
        <p:txBody>
          <a:bodyPr/>
          <a:lstStyle/>
          <a:p>
            <a:fld id="{5A5EE2F6-9D6C-456C-A0FF-D79D03E369E2}" type="slidenum">
              <a:rPr lang="fi-FI" smtClean="0"/>
              <a:t>‹#›</a:t>
            </a:fld>
            <a:endParaRPr lang="fi-FI"/>
          </a:p>
        </p:txBody>
      </p:sp>
    </p:spTree>
    <p:extLst>
      <p:ext uri="{BB962C8B-B14F-4D97-AF65-F5344CB8AC3E}">
        <p14:creationId xmlns:p14="http://schemas.microsoft.com/office/powerpoint/2010/main" val="281530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49E92FA-A9C7-4B6F-9A04-3585003E326F}"/>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476E5C87-6443-4528-8506-E69465AE4EE1}"/>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B79C0D48-3437-4959-8983-67B62F74A711}"/>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65577457-6335-4BA6-B0FE-8C781111873E}"/>
              </a:ext>
            </a:extLst>
          </p:cNvPr>
          <p:cNvSpPr>
            <a:spLocks noGrp="1"/>
          </p:cNvSpPr>
          <p:nvPr>
            <p:ph type="dt" sz="half" idx="10"/>
          </p:nvPr>
        </p:nvSpPr>
        <p:spPr/>
        <p:txBody>
          <a:bodyPr/>
          <a:lstStyle/>
          <a:p>
            <a:fld id="{DA7E4927-E424-44D7-8630-11D8D7B967A4}" type="datetimeFigureOut">
              <a:rPr lang="fi-FI" smtClean="0"/>
              <a:t>16.12.2022</a:t>
            </a:fld>
            <a:endParaRPr lang="fi-FI"/>
          </a:p>
        </p:txBody>
      </p:sp>
      <p:sp>
        <p:nvSpPr>
          <p:cNvPr id="6" name="Alatunnisteen paikkamerkki 5">
            <a:extLst>
              <a:ext uri="{FF2B5EF4-FFF2-40B4-BE49-F238E27FC236}">
                <a16:creationId xmlns:a16="http://schemas.microsoft.com/office/drawing/2014/main" id="{4081AE8E-A183-467C-8531-6817046E9493}"/>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104B187A-0FC5-40BB-878A-C09847EC529D}"/>
              </a:ext>
            </a:extLst>
          </p:cNvPr>
          <p:cNvSpPr>
            <a:spLocks noGrp="1"/>
          </p:cNvSpPr>
          <p:nvPr>
            <p:ph type="sldNum" sz="quarter" idx="12"/>
          </p:nvPr>
        </p:nvSpPr>
        <p:spPr/>
        <p:txBody>
          <a:bodyPr/>
          <a:lstStyle/>
          <a:p>
            <a:fld id="{EE4BABED-63D4-4A71-BB60-5DE3012D338B}" type="slidenum">
              <a:rPr lang="fi-FI" smtClean="0"/>
              <a:t>‹#›</a:t>
            </a:fld>
            <a:endParaRPr lang="fi-FI"/>
          </a:p>
        </p:txBody>
      </p:sp>
    </p:spTree>
    <p:extLst>
      <p:ext uri="{BB962C8B-B14F-4D97-AF65-F5344CB8AC3E}">
        <p14:creationId xmlns:p14="http://schemas.microsoft.com/office/powerpoint/2010/main" val="2047503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CA8E10E-217E-4324-9C78-05C38F944B20}"/>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1E69D8CD-E009-4BC4-8408-4387D575D6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2C9261B0-D8B4-4C6A-9E08-81AD918C9F1E}"/>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9D35C90E-F362-499E-ADF0-9AEF03B6CC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CD9F5D85-00DD-4515-A9A1-29F695ABE23C}"/>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77869D12-0165-47E1-8232-98057FC0AF1C}"/>
              </a:ext>
            </a:extLst>
          </p:cNvPr>
          <p:cNvSpPr>
            <a:spLocks noGrp="1"/>
          </p:cNvSpPr>
          <p:nvPr>
            <p:ph type="dt" sz="half" idx="10"/>
          </p:nvPr>
        </p:nvSpPr>
        <p:spPr/>
        <p:txBody>
          <a:bodyPr/>
          <a:lstStyle/>
          <a:p>
            <a:fld id="{DA7E4927-E424-44D7-8630-11D8D7B967A4}" type="datetimeFigureOut">
              <a:rPr lang="fi-FI" smtClean="0"/>
              <a:t>16.12.2022</a:t>
            </a:fld>
            <a:endParaRPr lang="fi-FI"/>
          </a:p>
        </p:txBody>
      </p:sp>
      <p:sp>
        <p:nvSpPr>
          <p:cNvPr id="8" name="Alatunnisteen paikkamerkki 7">
            <a:extLst>
              <a:ext uri="{FF2B5EF4-FFF2-40B4-BE49-F238E27FC236}">
                <a16:creationId xmlns:a16="http://schemas.microsoft.com/office/drawing/2014/main" id="{B85F8314-C6C0-4435-B9FF-1B308E43D2FB}"/>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776E7EF6-482B-4890-82EC-CD636E97E093}"/>
              </a:ext>
            </a:extLst>
          </p:cNvPr>
          <p:cNvSpPr>
            <a:spLocks noGrp="1"/>
          </p:cNvSpPr>
          <p:nvPr>
            <p:ph type="sldNum" sz="quarter" idx="12"/>
          </p:nvPr>
        </p:nvSpPr>
        <p:spPr/>
        <p:txBody>
          <a:bodyPr/>
          <a:lstStyle/>
          <a:p>
            <a:fld id="{EE4BABED-63D4-4A71-BB60-5DE3012D338B}" type="slidenum">
              <a:rPr lang="fi-FI" smtClean="0"/>
              <a:t>‹#›</a:t>
            </a:fld>
            <a:endParaRPr lang="fi-FI"/>
          </a:p>
        </p:txBody>
      </p:sp>
    </p:spTree>
    <p:extLst>
      <p:ext uri="{BB962C8B-B14F-4D97-AF65-F5344CB8AC3E}">
        <p14:creationId xmlns:p14="http://schemas.microsoft.com/office/powerpoint/2010/main" val="3160347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8B3870-B59F-4530-9D26-8166E9FEFCFB}"/>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66019562-E949-4DF5-99E1-944A39D959A0}"/>
              </a:ext>
            </a:extLst>
          </p:cNvPr>
          <p:cNvSpPr>
            <a:spLocks noGrp="1"/>
          </p:cNvSpPr>
          <p:nvPr>
            <p:ph type="dt" sz="half" idx="10"/>
          </p:nvPr>
        </p:nvSpPr>
        <p:spPr/>
        <p:txBody>
          <a:bodyPr/>
          <a:lstStyle/>
          <a:p>
            <a:fld id="{DA7E4927-E424-44D7-8630-11D8D7B967A4}" type="datetimeFigureOut">
              <a:rPr lang="fi-FI" smtClean="0"/>
              <a:t>16.12.2022</a:t>
            </a:fld>
            <a:endParaRPr lang="fi-FI"/>
          </a:p>
        </p:txBody>
      </p:sp>
      <p:sp>
        <p:nvSpPr>
          <p:cNvPr id="4" name="Alatunnisteen paikkamerkki 3">
            <a:extLst>
              <a:ext uri="{FF2B5EF4-FFF2-40B4-BE49-F238E27FC236}">
                <a16:creationId xmlns:a16="http://schemas.microsoft.com/office/drawing/2014/main" id="{25D7ECA7-E473-4087-9E70-7468BE7DB842}"/>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DA30D600-E5A2-470E-B963-E94AE2321546}"/>
              </a:ext>
            </a:extLst>
          </p:cNvPr>
          <p:cNvSpPr>
            <a:spLocks noGrp="1"/>
          </p:cNvSpPr>
          <p:nvPr>
            <p:ph type="sldNum" sz="quarter" idx="12"/>
          </p:nvPr>
        </p:nvSpPr>
        <p:spPr/>
        <p:txBody>
          <a:bodyPr/>
          <a:lstStyle/>
          <a:p>
            <a:fld id="{EE4BABED-63D4-4A71-BB60-5DE3012D338B}" type="slidenum">
              <a:rPr lang="fi-FI" smtClean="0"/>
              <a:t>‹#›</a:t>
            </a:fld>
            <a:endParaRPr lang="fi-FI"/>
          </a:p>
        </p:txBody>
      </p:sp>
    </p:spTree>
    <p:extLst>
      <p:ext uri="{BB962C8B-B14F-4D97-AF65-F5344CB8AC3E}">
        <p14:creationId xmlns:p14="http://schemas.microsoft.com/office/powerpoint/2010/main" val="3371698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C7A90EC9-66CF-413E-8DD3-9263BB8FE1C3}"/>
              </a:ext>
            </a:extLst>
          </p:cNvPr>
          <p:cNvSpPr>
            <a:spLocks noGrp="1"/>
          </p:cNvSpPr>
          <p:nvPr>
            <p:ph type="dt" sz="half" idx="10"/>
          </p:nvPr>
        </p:nvSpPr>
        <p:spPr/>
        <p:txBody>
          <a:bodyPr/>
          <a:lstStyle/>
          <a:p>
            <a:fld id="{DA7E4927-E424-44D7-8630-11D8D7B967A4}" type="datetimeFigureOut">
              <a:rPr lang="fi-FI" smtClean="0"/>
              <a:t>16.12.2022</a:t>
            </a:fld>
            <a:endParaRPr lang="fi-FI"/>
          </a:p>
        </p:txBody>
      </p:sp>
      <p:sp>
        <p:nvSpPr>
          <p:cNvPr id="3" name="Alatunnisteen paikkamerkki 2">
            <a:extLst>
              <a:ext uri="{FF2B5EF4-FFF2-40B4-BE49-F238E27FC236}">
                <a16:creationId xmlns:a16="http://schemas.microsoft.com/office/drawing/2014/main" id="{0F3B57D8-6E10-4061-A6DD-D719DC78E899}"/>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E8D18920-9DEA-4264-923B-FECC0E9D0AFB}"/>
              </a:ext>
            </a:extLst>
          </p:cNvPr>
          <p:cNvSpPr>
            <a:spLocks noGrp="1"/>
          </p:cNvSpPr>
          <p:nvPr>
            <p:ph type="sldNum" sz="quarter" idx="12"/>
          </p:nvPr>
        </p:nvSpPr>
        <p:spPr/>
        <p:txBody>
          <a:bodyPr/>
          <a:lstStyle/>
          <a:p>
            <a:fld id="{EE4BABED-63D4-4A71-BB60-5DE3012D338B}" type="slidenum">
              <a:rPr lang="fi-FI" smtClean="0"/>
              <a:t>‹#›</a:t>
            </a:fld>
            <a:endParaRPr lang="fi-FI"/>
          </a:p>
        </p:txBody>
      </p:sp>
    </p:spTree>
    <p:extLst>
      <p:ext uri="{BB962C8B-B14F-4D97-AF65-F5344CB8AC3E}">
        <p14:creationId xmlns:p14="http://schemas.microsoft.com/office/powerpoint/2010/main" val="1708256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DBFFEC-EF8E-47A7-87A0-F342D2667E00}"/>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7C4B4F95-48C8-4F7B-A30C-2240B98F80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BF76BB9A-9A4A-435A-BD9C-68D91E9F4F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8C2B9D28-4909-41B7-832C-2B99A06971CA}"/>
              </a:ext>
            </a:extLst>
          </p:cNvPr>
          <p:cNvSpPr>
            <a:spLocks noGrp="1"/>
          </p:cNvSpPr>
          <p:nvPr>
            <p:ph type="dt" sz="half" idx="10"/>
          </p:nvPr>
        </p:nvSpPr>
        <p:spPr/>
        <p:txBody>
          <a:bodyPr/>
          <a:lstStyle/>
          <a:p>
            <a:fld id="{DA7E4927-E424-44D7-8630-11D8D7B967A4}" type="datetimeFigureOut">
              <a:rPr lang="fi-FI" smtClean="0"/>
              <a:t>16.12.2022</a:t>
            </a:fld>
            <a:endParaRPr lang="fi-FI"/>
          </a:p>
        </p:txBody>
      </p:sp>
      <p:sp>
        <p:nvSpPr>
          <p:cNvPr id="6" name="Alatunnisteen paikkamerkki 5">
            <a:extLst>
              <a:ext uri="{FF2B5EF4-FFF2-40B4-BE49-F238E27FC236}">
                <a16:creationId xmlns:a16="http://schemas.microsoft.com/office/drawing/2014/main" id="{650AD194-9A97-4A56-A341-5670CA8F1CE8}"/>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02E5EC4B-C86D-4AE1-B267-43555E63AB49}"/>
              </a:ext>
            </a:extLst>
          </p:cNvPr>
          <p:cNvSpPr>
            <a:spLocks noGrp="1"/>
          </p:cNvSpPr>
          <p:nvPr>
            <p:ph type="sldNum" sz="quarter" idx="12"/>
          </p:nvPr>
        </p:nvSpPr>
        <p:spPr/>
        <p:txBody>
          <a:bodyPr/>
          <a:lstStyle/>
          <a:p>
            <a:fld id="{EE4BABED-63D4-4A71-BB60-5DE3012D338B}" type="slidenum">
              <a:rPr lang="fi-FI" smtClean="0"/>
              <a:t>‹#›</a:t>
            </a:fld>
            <a:endParaRPr lang="fi-FI"/>
          </a:p>
        </p:txBody>
      </p:sp>
    </p:spTree>
    <p:extLst>
      <p:ext uri="{BB962C8B-B14F-4D97-AF65-F5344CB8AC3E}">
        <p14:creationId xmlns:p14="http://schemas.microsoft.com/office/powerpoint/2010/main" val="1857437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1AD82F4-AAC8-4D3F-9405-232247FA9AB5}"/>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A0A3524B-8D0D-4E85-968E-8B6525C446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DB344B81-E188-4742-9A96-9BD147DFCF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3A2B63FE-18B2-402B-BDFC-E24A1B8C34DC}"/>
              </a:ext>
            </a:extLst>
          </p:cNvPr>
          <p:cNvSpPr>
            <a:spLocks noGrp="1"/>
          </p:cNvSpPr>
          <p:nvPr>
            <p:ph type="dt" sz="half" idx="10"/>
          </p:nvPr>
        </p:nvSpPr>
        <p:spPr/>
        <p:txBody>
          <a:bodyPr/>
          <a:lstStyle/>
          <a:p>
            <a:fld id="{DA7E4927-E424-44D7-8630-11D8D7B967A4}" type="datetimeFigureOut">
              <a:rPr lang="fi-FI" smtClean="0"/>
              <a:t>16.12.2022</a:t>
            </a:fld>
            <a:endParaRPr lang="fi-FI"/>
          </a:p>
        </p:txBody>
      </p:sp>
      <p:sp>
        <p:nvSpPr>
          <p:cNvPr id="6" name="Alatunnisteen paikkamerkki 5">
            <a:extLst>
              <a:ext uri="{FF2B5EF4-FFF2-40B4-BE49-F238E27FC236}">
                <a16:creationId xmlns:a16="http://schemas.microsoft.com/office/drawing/2014/main" id="{57F42A53-4C51-4408-BCA8-DCEFCE198F1D}"/>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7B5FD5EB-3F0C-4C4B-8427-00540DED1744}"/>
              </a:ext>
            </a:extLst>
          </p:cNvPr>
          <p:cNvSpPr>
            <a:spLocks noGrp="1"/>
          </p:cNvSpPr>
          <p:nvPr>
            <p:ph type="sldNum" sz="quarter" idx="12"/>
          </p:nvPr>
        </p:nvSpPr>
        <p:spPr/>
        <p:txBody>
          <a:bodyPr/>
          <a:lstStyle/>
          <a:p>
            <a:fld id="{EE4BABED-63D4-4A71-BB60-5DE3012D338B}" type="slidenum">
              <a:rPr lang="fi-FI" smtClean="0"/>
              <a:t>‹#›</a:t>
            </a:fld>
            <a:endParaRPr lang="fi-FI"/>
          </a:p>
        </p:txBody>
      </p:sp>
    </p:spTree>
    <p:extLst>
      <p:ext uri="{BB962C8B-B14F-4D97-AF65-F5344CB8AC3E}">
        <p14:creationId xmlns:p14="http://schemas.microsoft.com/office/powerpoint/2010/main" val="1605416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464A183A-A904-4977-B4FD-BB18873A50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939CCC64-DF49-4FFA-809B-FCB30BCBB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C759F416-F06B-491E-83E1-AD8F0B074A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7E4927-E424-44D7-8630-11D8D7B967A4}" type="datetimeFigureOut">
              <a:rPr lang="fi-FI" smtClean="0"/>
              <a:t>16.12.2022</a:t>
            </a:fld>
            <a:endParaRPr lang="fi-FI"/>
          </a:p>
        </p:txBody>
      </p:sp>
      <p:sp>
        <p:nvSpPr>
          <p:cNvPr id="5" name="Alatunnisteen paikkamerkki 4">
            <a:extLst>
              <a:ext uri="{FF2B5EF4-FFF2-40B4-BE49-F238E27FC236}">
                <a16:creationId xmlns:a16="http://schemas.microsoft.com/office/drawing/2014/main" id="{5F82ED63-59DD-40FC-B46C-408747A268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6691B550-2804-42A9-AE1C-59184B6B4D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4BABED-63D4-4A71-BB60-5DE3012D338B}" type="slidenum">
              <a:rPr lang="fi-FI" smtClean="0"/>
              <a:t>‹#›</a:t>
            </a:fld>
            <a:endParaRPr lang="fi-FI"/>
          </a:p>
        </p:txBody>
      </p:sp>
    </p:spTree>
    <p:extLst>
      <p:ext uri="{BB962C8B-B14F-4D97-AF65-F5344CB8AC3E}">
        <p14:creationId xmlns:p14="http://schemas.microsoft.com/office/powerpoint/2010/main" val="799303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A51741E1-DD47-4FCC-9F62-595CE7F0F7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E3FC6E91-D729-4E27-84FD-1868177655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07BA903-2A7C-4492-B880-74506E5E36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660E24-1A60-49C8-9D2B-0E267886F928}" type="datetime1">
              <a:rPr lang="fi-FI" smtClean="0"/>
              <a:t>16.12.2022</a:t>
            </a:fld>
            <a:endParaRPr lang="fi-FI"/>
          </a:p>
        </p:txBody>
      </p:sp>
      <p:sp>
        <p:nvSpPr>
          <p:cNvPr id="5" name="Alatunnisteen paikkamerkki 4">
            <a:extLst>
              <a:ext uri="{FF2B5EF4-FFF2-40B4-BE49-F238E27FC236}">
                <a16:creationId xmlns:a16="http://schemas.microsoft.com/office/drawing/2014/main" id="{41C64C83-328E-4658-BE2B-694FF4E40B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a:t>PIRKATI 2022</a:t>
            </a:r>
          </a:p>
        </p:txBody>
      </p:sp>
      <p:sp>
        <p:nvSpPr>
          <p:cNvPr id="6" name="Dian numeron paikkamerkki 5">
            <a:extLst>
              <a:ext uri="{FF2B5EF4-FFF2-40B4-BE49-F238E27FC236}">
                <a16:creationId xmlns:a16="http://schemas.microsoft.com/office/drawing/2014/main" id="{E0BB5979-158A-4473-AE19-0B0B3B522F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129BA7-4166-499C-B175-800EAEE77929}" type="slidenum">
              <a:rPr lang="fi-FI" smtClean="0"/>
              <a:t>‹#›</a:t>
            </a:fld>
            <a:endParaRPr lang="fi-FI"/>
          </a:p>
        </p:txBody>
      </p:sp>
    </p:spTree>
    <p:extLst>
      <p:ext uri="{BB962C8B-B14F-4D97-AF65-F5344CB8AC3E}">
        <p14:creationId xmlns:p14="http://schemas.microsoft.com/office/powerpoint/2010/main" val="25505349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98CFC7C1-BAF0-4556-B599-DF3C1E09C4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9F771C55-4963-4BB6-A108-E1F5542828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6991416-832A-4FFF-920B-A14E46C3AD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4C97FB-D95D-4441-B6A8-5D3972DC005F}" type="datetime1">
              <a:rPr lang="fi-FI" smtClean="0"/>
              <a:t>16.12.2022</a:t>
            </a:fld>
            <a:endParaRPr lang="fi-FI"/>
          </a:p>
        </p:txBody>
      </p:sp>
      <p:sp>
        <p:nvSpPr>
          <p:cNvPr id="5" name="Alatunnisteen paikkamerkki 4">
            <a:extLst>
              <a:ext uri="{FF2B5EF4-FFF2-40B4-BE49-F238E27FC236}">
                <a16:creationId xmlns:a16="http://schemas.microsoft.com/office/drawing/2014/main" id="{428FD1C2-C80F-4ECF-842B-2F9EE04AED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a:t>PIRKATI 2022</a:t>
            </a:r>
          </a:p>
        </p:txBody>
      </p:sp>
      <p:sp>
        <p:nvSpPr>
          <p:cNvPr id="6" name="Dian numeron paikkamerkki 5">
            <a:extLst>
              <a:ext uri="{FF2B5EF4-FFF2-40B4-BE49-F238E27FC236}">
                <a16:creationId xmlns:a16="http://schemas.microsoft.com/office/drawing/2014/main" id="{B568BB41-4C5D-4894-B65D-31D083CF8F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5EE2F6-9D6C-456C-A0FF-D79D03E369E2}" type="slidenum">
              <a:rPr lang="fi-FI" smtClean="0"/>
              <a:t>‹#›</a:t>
            </a:fld>
            <a:endParaRPr lang="fi-FI"/>
          </a:p>
        </p:txBody>
      </p:sp>
    </p:spTree>
    <p:extLst>
      <p:ext uri="{BB962C8B-B14F-4D97-AF65-F5344CB8AC3E}">
        <p14:creationId xmlns:p14="http://schemas.microsoft.com/office/powerpoint/2010/main" val="13947935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diagramLayout" Target="../diagrams/layout2.xml"/><Relationship Id="rId3" Type="http://schemas.openxmlformats.org/officeDocument/2006/relationships/image" Target="../media/image2.svg"/><Relationship Id="rId21" Type="http://schemas.microsoft.com/office/2007/relationships/diagramDrawing" Target="../diagrams/drawing2.xml"/><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diagramData" Target="../diagrams/data2.xml"/><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diagramColors" Target="../diagrams/colors2.xml"/><Relationship Id="rId1" Type="http://schemas.openxmlformats.org/officeDocument/2006/relationships/slideLayout" Target="../slideLayouts/slideLayout1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23" Type="http://schemas.openxmlformats.org/officeDocument/2006/relationships/image" Target="../media/image17.svg"/><Relationship Id="rId10" Type="http://schemas.openxmlformats.org/officeDocument/2006/relationships/image" Target="../media/image9.png"/><Relationship Id="rId19" Type="http://schemas.openxmlformats.org/officeDocument/2006/relationships/diagramQuickStyle" Target="../diagrams/quickStyle2.xml"/><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 Id="rId22" Type="http://schemas.openxmlformats.org/officeDocument/2006/relationships/image" Target="../media/image16.png"/></Relationships>
</file>

<file path=ppt/slides/_rels/slide4.xml.rels><?xml version="1.0" encoding="UTF-8" standalone="yes"?>
<Relationships xmlns="http://schemas.openxmlformats.org/package/2006/relationships"><Relationship Id="rId8" Type="http://schemas.openxmlformats.org/officeDocument/2006/relationships/image" Target="../media/image19.svg"/><Relationship Id="rId13" Type="http://schemas.openxmlformats.org/officeDocument/2006/relationships/image" Target="../media/image23.png"/><Relationship Id="rId18" Type="http://schemas.openxmlformats.org/officeDocument/2006/relationships/image" Target="../media/image28.svg"/><Relationship Id="rId3" Type="http://schemas.openxmlformats.org/officeDocument/2006/relationships/diagramLayout" Target="../diagrams/layout3.xml"/><Relationship Id="rId7" Type="http://schemas.openxmlformats.org/officeDocument/2006/relationships/image" Target="../media/image18.png"/><Relationship Id="rId12" Type="http://schemas.openxmlformats.org/officeDocument/2006/relationships/image" Target="../media/image22.svg"/><Relationship Id="rId17" Type="http://schemas.openxmlformats.org/officeDocument/2006/relationships/image" Target="../media/image27.png"/><Relationship Id="rId2" Type="http://schemas.openxmlformats.org/officeDocument/2006/relationships/diagramData" Target="../diagrams/data3.xml"/><Relationship Id="rId16" Type="http://schemas.openxmlformats.org/officeDocument/2006/relationships/image" Target="../media/image26.svg"/><Relationship Id="rId20" Type="http://schemas.openxmlformats.org/officeDocument/2006/relationships/image" Target="../media/image30.svg"/><Relationship Id="rId1" Type="http://schemas.openxmlformats.org/officeDocument/2006/relationships/slideLayout" Target="../slideLayouts/slideLayout13.xml"/><Relationship Id="rId6" Type="http://schemas.microsoft.com/office/2007/relationships/diagramDrawing" Target="../diagrams/drawing3.xml"/><Relationship Id="rId11" Type="http://schemas.openxmlformats.org/officeDocument/2006/relationships/image" Target="../media/image1.png"/><Relationship Id="rId5" Type="http://schemas.openxmlformats.org/officeDocument/2006/relationships/diagramColors" Target="../diagrams/colors3.xml"/><Relationship Id="rId15" Type="http://schemas.openxmlformats.org/officeDocument/2006/relationships/image" Target="../media/image25.png"/><Relationship Id="rId10" Type="http://schemas.openxmlformats.org/officeDocument/2006/relationships/image" Target="../media/image21.svg"/><Relationship Id="rId19" Type="http://schemas.openxmlformats.org/officeDocument/2006/relationships/image" Target="../media/image29.png"/><Relationship Id="rId4" Type="http://schemas.openxmlformats.org/officeDocument/2006/relationships/diagramQuickStyle" Target="../diagrams/quickStyle3.xml"/><Relationship Id="rId9" Type="http://schemas.openxmlformats.org/officeDocument/2006/relationships/image" Target="../media/image20.png"/><Relationship Id="rId14" Type="http://schemas.openxmlformats.org/officeDocument/2006/relationships/image" Target="../media/image24.svg"/></Relationships>
</file>

<file path=ppt/slides/_rels/slide5.xml.rels><?xml version="1.0" encoding="UTF-8" standalone="yes"?>
<Relationships xmlns="http://schemas.openxmlformats.org/package/2006/relationships"><Relationship Id="rId8" Type="http://schemas.openxmlformats.org/officeDocument/2006/relationships/image" Target="../media/image32.svg"/><Relationship Id="rId13" Type="http://schemas.openxmlformats.org/officeDocument/2006/relationships/image" Target="../media/image37.png"/><Relationship Id="rId18" Type="http://schemas.openxmlformats.org/officeDocument/2006/relationships/image" Target="../media/image42.svg"/><Relationship Id="rId3" Type="http://schemas.openxmlformats.org/officeDocument/2006/relationships/diagramLayout" Target="../diagrams/layout4.xml"/><Relationship Id="rId7" Type="http://schemas.openxmlformats.org/officeDocument/2006/relationships/image" Target="../media/image31.png"/><Relationship Id="rId12" Type="http://schemas.openxmlformats.org/officeDocument/2006/relationships/image" Target="../media/image36.svg"/><Relationship Id="rId17" Type="http://schemas.openxmlformats.org/officeDocument/2006/relationships/image" Target="../media/image41.png"/><Relationship Id="rId2" Type="http://schemas.openxmlformats.org/officeDocument/2006/relationships/diagramData" Target="../diagrams/data4.xml"/><Relationship Id="rId16" Type="http://schemas.openxmlformats.org/officeDocument/2006/relationships/image" Target="../media/image40.svg"/><Relationship Id="rId1" Type="http://schemas.openxmlformats.org/officeDocument/2006/relationships/slideLayout" Target="../slideLayouts/slideLayout28.xml"/><Relationship Id="rId6" Type="http://schemas.microsoft.com/office/2007/relationships/diagramDrawing" Target="../diagrams/drawing4.xml"/><Relationship Id="rId11" Type="http://schemas.openxmlformats.org/officeDocument/2006/relationships/image" Target="../media/image35.png"/><Relationship Id="rId5" Type="http://schemas.openxmlformats.org/officeDocument/2006/relationships/diagramColors" Target="../diagrams/colors4.xml"/><Relationship Id="rId15" Type="http://schemas.openxmlformats.org/officeDocument/2006/relationships/image" Target="../media/image39.png"/><Relationship Id="rId10" Type="http://schemas.openxmlformats.org/officeDocument/2006/relationships/image" Target="../media/image34.svg"/><Relationship Id="rId4" Type="http://schemas.openxmlformats.org/officeDocument/2006/relationships/diagramQuickStyle" Target="../diagrams/quickStyle4.xml"/><Relationship Id="rId9" Type="http://schemas.openxmlformats.org/officeDocument/2006/relationships/image" Target="../media/image33.png"/><Relationship Id="rId14" Type="http://schemas.openxmlformats.org/officeDocument/2006/relationships/image" Target="../media/image38.svg"/></Relationships>
</file>

<file path=ppt/slides/_rels/slide6.xml.rels><?xml version="1.0" encoding="UTF-8" standalone="yes"?>
<Relationships xmlns="http://schemas.openxmlformats.org/package/2006/relationships"><Relationship Id="rId8" Type="http://schemas.openxmlformats.org/officeDocument/2006/relationships/image" Target="../media/image19.svg"/><Relationship Id="rId13" Type="http://schemas.openxmlformats.org/officeDocument/2006/relationships/image" Target="../media/image1.png"/><Relationship Id="rId18" Type="http://schemas.openxmlformats.org/officeDocument/2006/relationships/image" Target="../media/image26.svg"/><Relationship Id="rId3" Type="http://schemas.openxmlformats.org/officeDocument/2006/relationships/diagramLayout" Target="../diagrams/layout5.xml"/><Relationship Id="rId21" Type="http://schemas.openxmlformats.org/officeDocument/2006/relationships/image" Target="../media/image29.png"/><Relationship Id="rId7" Type="http://schemas.openxmlformats.org/officeDocument/2006/relationships/image" Target="../media/image18.png"/><Relationship Id="rId12" Type="http://schemas.openxmlformats.org/officeDocument/2006/relationships/image" Target="../media/image21.svg"/><Relationship Id="rId17" Type="http://schemas.openxmlformats.org/officeDocument/2006/relationships/image" Target="../media/image25.png"/><Relationship Id="rId2" Type="http://schemas.openxmlformats.org/officeDocument/2006/relationships/diagramData" Target="../diagrams/data5.xml"/><Relationship Id="rId16" Type="http://schemas.openxmlformats.org/officeDocument/2006/relationships/image" Target="../media/image24.svg"/><Relationship Id="rId20" Type="http://schemas.openxmlformats.org/officeDocument/2006/relationships/image" Target="../media/image28.svg"/><Relationship Id="rId1" Type="http://schemas.openxmlformats.org/officeDocument/2006/relationships/slideLayout" Target="../slideLayouts/slideLayout24.xml"/><Relationship Id="rId6" Type="http://schemas.microsoft.com/office/2007/relationships/diagramDrawing" Target="../diagrams/drawing5.xml"/><Relationship Id="rId11" Type="http://schemas.openxmlformats.org/officeDocument/2006/relationships/image" Target="../media/image20.png"/><Relationship Id="rId5" Type="http://schemas.openxmlformats.org/officeDocument/2006/relationships/diagramColors" Target="../diagrams/colors5.xml"/><Relationship Id="rId15" Type="http://schemas.openxmlformats.org/officeDocument/2006/relationships/image" Target="../media/image23.png"/><Relationship Id="rId10" Type="http://schemas.openxmlformats.org/officeDocument/2006/relationships/image" Target="../media/image40.svg"/><Relationship Id="rId19" Type="http://schemas.openxmlformats.org/officeDocument/2006/relationships/image" Target="../media/image27.png"/><Relationship Id="rId4" Type="http://schemas.openxmlformats.org/officeDocument/2006/relationships/diagramQuickStyle" Target="../diagrams/quickStyle5.xml"/><Relationship Id="rId9" Type="http://schemas.openxmlformats.org/officeDocument/2006/relationships/image" Target="../media/image39.png"/><Relationship Id="rId14" Type="http://schemas.openxmlformats.org/officeDocument/2006/relationships/image" Target="../media/image22.svg"/><Relationship Id="rId22" Type="http://schemas.openxmlformats.org/officeDocument/2006/relationships/image" Target="../media/image30.svg"/></Relationships>
</file>

<file path=ppt/slides/_rels/slide7.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diagramData" Target="../diagrams/data6.xml"/><Relationship Id="rId18" Type="http://schemas.openxmlformats.org/officeDocument/2006/relationships/image" Target="../media/image1.png"/><Relationship Id="rId3" Type="http://schemas.openxmlformats.org/officeDocument/2006/relationships/image" Target="../media/image8.svg"/><Relationship Id="rId21" Type="http://schemas.openxmlformats.org/officeDocument/2006/relationships/image" Target="../media/image17.svg"/><Relationship Id="rId7" Type="http://schemas.openxmlformats.org/officeDocument/2006/relationships/image" Target="../media/image10.svg"/><Relationship Id="rId12" Type="http://schemas.openxmlformats.org/officeDocument/2006/relationships/image" Target="../media/image15.png"/><Relationship Id="rId17" Type="http://schemas.microsoft.com/office/2007/relationships/diagramDrawing" Target="../diagrams/drawing6.xml"/><Relationship Id="rId25" Type="http://schemas.openxmlformats.org/officeDocument/2006/relationships/image" Target="../media/image4.svg"/><Relationship Id="rId2" Type="http://schemas.openxmlformats.org/officeDocument/2006/relationships/image" Target="../media/image7.png"/><Relationship Id="rId16" Type="http://schemas.openxmlformats.org/officeDocument/2006/relationships/diagramColors" Target="../diagrams/colors6.xml"/><Relationship Id="rId20" Type="http://schemas.openxmlformats.org/officeDocument/2006/relationships/image" Target="../media/image16.png"/><Relationship Id="rId1" Type="http://schemas.openxmlformats.org/officeDocument/2006/relationships/slideLayout" Target="../slideLayouts/slideLayout28.xml"/><Relationship Id="rId6" Type="http://schemas.openxmlformats.org/officeDocument/2006/relationships/image" Target="../media/image9.png"/><Relationship Id="rId11" Type="http://schemas.openxmlformats.org/officeDocument/2006/relationships/image" Target="../media/image14.svg"/><Relationship Id="rId24" Type="http://schemas.openxmlformats.org/officeDocument/2006/relationships/image" Target="../media/image3.png"/><Relationship Id="rId5" Type="http://schemas.openxmlformats.org/officeDocument/2006/relationships/image" Target="../media/image40.svg"/><Relationship Id="rId15" Type="http://schemas.openxmlformats.org/officeDocument/2006/relationships/diagramQuickStyle" Target="../diagrams/quickStyle6.xml"/><Relationship Id="rId23" Type="http://schemas.openxmlformats.org/officeDocument/2006/relationships/image" Target="../media/image21.svg"/><Relationship Id="rId10" Type="http://schemas.openxmlformats.org/officeDocument/2006/relationships/image" Target="../media/image13.png"/><Relationship Id="rId19" Type="http://schemas.openxmlformats.org/officeDocument/2006/relationships/image" Target="../media/image22.svg"/><Relationship Id="rId4" Type="http://schemas.openxmlformats.org/officeDocument/2006/relationships/image" Target="../media/image39.png"/><Relationship Id="rId9" Type="http://schemas.openxmlformats.org/officeDocument/2006/relationships/image" Target="../media/image12.svg"/><Relationship Id="rId14" Type="http://schemas.openxmlformats.org/officeDocument/2006/relationships/diagramLayout" Target="../diagrams/layout6.xml"/><Relationship Id="rId22"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BAD76F3E-3A97-486B-B402-44400A8B9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DF789D42-0307-4237-BC48-A420F174C630}"/>
              </a:ext>
            </a:extLst>
          </p:cNvPr>
          <p:cNvSpPr>
            <a:spLocks noGrp="1"/>
          </p:cNvSpPr>
          <p:nvPr>
            <p:ph type="ctrTitle"/>
          </p:nvPr>
        </p:nvSpPr>
        <p:spPr>
          <a:xfrm>
            <a:off x="838199" y="1093788"/>
            <a:ext cx="10506455" cy="2967208"/>
          </a:xfrm>
        </p:spPr>
        <p:txBody>
          <a:bodyPr>
            <a:normAutofit/>
          </a:bodyPr>
          <a:lstStyle/>
          <a:p>
            <a:pPr algn="l"/>
            <a:r>
              <a:rPr lang="fi-FI" sz="6800"/>
              <a:t>Etäkotihoidon jatkuvan palvelutarpeen arvioinnin toimintamallit</a:t>
            </a:r>
          </a:p>
        </p:txBody>
      </p:sp>
      <p:sp>
        <p:nvSpPr>
          <p:cNvPr id="3" name="Alaotsikko 2">
            <a:extLst>
              <a:ext uri="{FF2B5EF4-FFF2-40B4-BE49-F238E27FC236}">
                <a16:creationId xmlns:a16="http://schemas.microsoft.com/office/drawing/2014/main" id="{5879E5B8-AACA-4154-ABD8-637AAF584442}"/>
              </a:ext>
            </a:extLst>
          </p:cNvPr>
          <p:cNvSpPr>
            <a:spLocks noGrp="1"/>
          </p:cNvSpPr>
          <p:nvPr>
            <p:ph type="subTitle" idx="1"/>
          </p:nvPr>
        </p:nvSpPr>
        <p:spPr>
          <a:xfrm>
            <a:off x="7400924" y="4619624"/>
            <a:ext cx="3946779" cy="1038225"/>
          </a:xfrm>
        </p:spPr>
        <p:txBody>
          <a:bodyPr>
            <a:normAutofit fontScale="85000" lnSpcReduction="20000"/>
          </a:bodyPr>
          <a:lstStyle/>
          <a:p>
            <a:pPr algn="r"/>
            <a:r>
              <a:rPr lang="fi-FI" sz="1500" dirty="0"/>
              <a:t>Etähoiva kuvapuhelin ja lääkeautomaatti</a:t>
            </a:r>
          </a:p>
          <a:p>
            <a:pPr algn="r"/>
            <a:endParaRPr lang="fi-FI" sz="1500" dirty="0"/>
          </a:p>
          <a:p>
            <a:pPr algn="r"/>
            <a:r>
              <a:rPr lang="fi-FI" sz="1500" dirty="0"/>
              <a:t>PIRKATI 2022</a:t>
            </a:r>
          </a:p>
          <a:p>
            <a:pPr algn="r"/>
            <a:r>
              <a:rPr lang="fi-FI" sz="1500" dirty="0"/>
              <a:t>Mari Kovanen</a:t>
            </a:r>
            <a:r>
              <a:rPr lang="fi-FI" sz="1500"/>
              <a:t>, projektisuunnittelija</a:t>
            </a:r>
          </a:p>
        </p:txBody>
      </p:sp>
      <p:sp>
        <p:nvSpPr>
          <p:cNvPr id="25" name="Rectangle 9">
            <a:extLst>
              <a:ext uri="{FF2B5EF4-FFF2-40B4-BE49-F238E27FC236}">
                <a16:creationId xmlns:a16="http://schemas.microsoft.com/office/drawing/2014/main" id="{391F6B52-91F4-4AEB-B6DB-29FEBCF28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433116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6" name="Rectangle 11">
            <a:extLst>
              <a:ext uri="{FF2B5EF4-FFF2-40B4-BE49-F238E27FC236}">
                <a16:creationId xmlns:a16="http://schemas.microsoft.com/office/drawing/2014/main" id="{2CD6F061-7C53-44F4-9794-953DB70A4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46882" y="2348839"/>
            <a:ext cx="54864" cy="3946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6769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DDB5E1E-B479-43DD-90EF-FF299CCD24FF}"/>
              </a:ext>
            </a:extLst>
          </p:cNvPr>
          <p:cNvSpPr>
            <a:spLocks noGrp="1"/>
          </p:cNvSpPr>
          <p:nvPr>
            <p:ph type="title"/>
          </p:nvPr>
        </p:nvSpPr>
        <p:spPr>
          <a:xfrm>
            <a:off x="838200" y="365126"/>
            <a:ext cx="10515600" cy="826050"/>
          </a:xfrm>
        </p:spPr>
        <p:txBody>
          <a:bodyPr>
            <a:normAutofit/>
          </a:bodyPr>
          <a:lstStyle/>
          <a:p>
            <a:r>
              <a:rPr lang="fi-FI" sz="2400" dirty="0"/>
              <a:t>Etähoiva kuvapuhelin kotihoidon arviointijaksolla </a:t>
            </a:r>
            <a:br>
              <a:rPr lang="fi-FI" sz="2400" dirty="0"/>
            </a:br>
            <a:r>
              <a:rPr lang="fi-FI" sz="2000" dirty="0"/>
              <a:t> – kuvapuhelimen käyttö jatkuu osana säännöllistä kotihoitoa arviointijakson jälkeen  </a:t>
            </a:r>
          </a:p>
        </p:txBody>
      </p:sp>
      <p:graphicFrame>
        <p:nvGraphicFramePr>
          <p:cNvPr id="8" name="Sisällön paikkamerkki 7">
            <a:extLst>
              <a:ext uri="{FF2B5EF4-FFF2-40B4-BE49-F238E27FC236}">
                <a16:creationId xmlns:a16="http://schemas.microsoft.com/office/drawing/2014/main" id="{0B2C13AC-80F2-47E0-A23D-7602DB3E739F}"/>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9" name="Suora yhdysviiva 8">
            <a:extLst>
              <a:ext uri="{FF2B5EF4-FFF2-40B4-BE49-F238E27FC236}">
                <a16:creationId xmlns:a16="http://schemas.microsoft.com/office/drawing/2014/main" id="{10AE682A-1158-4F2D-BD76-A55E5E2EFC29}"/>
              </a:ext>
            </a:extLst>
          </p:cNvPr>
          <p:cNvCxnSpPr>
            <a:cxnSpLocks/>
          </p:cNvCxnSpPr>
          <p:nvPr/>
        </p:nvCxnSpPr>
        <p:spPr>
          <a:xfrm>
            <a:off x="3734216" y="1825625"/>
            <a:ext cx="0" cy="4243307"/>
          </a:xfrm>
          <a:prstGeom prst="line">
            <a:avLst/>
          </a:prstGeom>
          <a:ln>
            <a:solidFill>
              <a:schemeClr val="tx1">
                <a:lumMod val="50000"/>
                <a:lumOff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10" name="Suora yhdysviiva 9">
            <a:extLst>
              <a:ext uri="{FF2B5EF4-FFF2-40B4-BE49-F238E27FC236}">
                <a16:creationId xmlns:a16="http://schemas.microsoft.com/office/drawing/2014/main" id="{7A5FD022-8458-47D6-B97F-750B192F503E}"/>
              </a:ext>
            </a:extLst>
          </p:cNvPr>
          <p:cNvCxnSpPr>
            <a:cxnSpLocks/>
          </p:cNvCxnSpPr>
          <p:nvPr/>
        </p:nvCxnSpPr>
        <p:spPr>
          <a:xfrm>
            <a:off x="5293895" y="1825625"/>
            <a:ext cx="0" cy="4243307"/>
          </a:xfrm>
          <a:prstGeom prst="line">
            <a:avLst/>
          </a:prstGeom>
          <a:ln>
            <a:solidFill>
              <a:schemeClr val="tx1">
                <a:lumMod val="50000"/>
                <a:lumOff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11" name="Suora yhdysviiva 10">
            <a:extLst>
              <a:ext uri="{FF2B5EF4-FFF2-40B4-BE49-F238E27FC236}">
                <a16:creationId xmlns:a16="http://schemas.microsoft.com/office/drawing/2014/main" id="{FDD51718-8F5C-41C1-8511-19BCE7178F71}"/>
              </a:ext>
            </a:extLst>
          </p:cNvPr>
          <p:cNvCxnSpPr>
            <a:cxnSpLocks/>
          </p:cNvCxnSpPr>
          <p:nvPr/>
        </p:nvCxnSpPr>
        <p:spPr>
          <a:xfrm>
            <a:off x="9870321" y="1825625"/>
            <a:ext cx="0" cy="4243307"/>
          </a:xfrm>
          <a:prstGeom prst="line">
            <a:avLst/>
          </a:prstGeom>
          <a:ln>
            <a:solidFill>
              <a:schemeClr val="tx1">
                <a:lumMod val="50000"/>
                <a:lumOff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12" name="Suora yhdysviiva 11">
            <a:extLst>
              <a:ext uri="{FF2B5EF4-FFF2-40B4-BE49-F238E27FC236}">
                <a16:creationId xmlns:a16="http://schemas.microsoft.com/office/drawing/2014/main" id="{6E7E88AE-8EBE-458D-B681-6775A3C4E1CC}"/>
              </a:ext>
            </a:extLst>
          </p:cNvPr>
          <p:cNvCxnSpPr>
            <a:cxnSpLocks/>
          </p:cNvCxnSpPr>
          <p:nvPr/>
        </p:nvCxnSpPr>
        <p:spPr>
          <a:xfrm>
            <a:off x="6798258" y="1933656"/>
            <a:ext cx="0" cy="4243307"/>
          </a:xfrm>
          <a:prstGeom prst="line">
            <a:avLst/>
          </a:prstGeom>
          <a:ln>
            <a:solidFill>
              <a:schemeClr val="tx1">
                <a:lumMod val="50000"/>
                <a:lumOff val="50000"/>
              </a:schemeClr>
            </a:solidFill>
            <a:prstDash val="lgDash"/>
          </a:ln>
        </p:spPr>
        <p:style>
          <a:lnRef idx="1">
            <a:schemeClr val="accent1"/>
          </a:lnRef>
          <a:fillRef idx="0">
            <a:schemeClr val="accent1"/>
          </a:fillRef>
          <a:effectRef idx="0">
            <a:schemeClr val="accent1"/>
          </a:effectRef>
          <a:fontRef idx="minor">
            <a:schemeClr val="tx1"/>
          </a:fontRef>
        </p:style>
      </p:cxnSp>
      <p:sp>
        <p:nvSpPr>
          <p:cNvPr id="14" name="Tekstiruutu 13">
            <a:extLst>
              <a:ext uri="{FF2B5EF4-FFF2-40B4-BE49-F238E27FC236}">
                <a16:creationId xmlns:a16="http://schemas.microsoft.com/office/drawing/2014/main" id="{BC6DFBF3-DA09-473D-84CA-4AECB7A605E6}"/>
              </a:ext>
            </a:extLst>
          </p:cNvPr>
          <p:cNvSpPr txBox="1"/>
          <p:nvPr/>
        </p:nvSpPr>
        <p:spPr>
          <a:xfrm>
            <a:off x="854233" y="2248285"/>
            <a:ext cx="1724527"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prstClr val="black"/>
                </a:solidFill>
                <a:effectLst/>
                <a:uLnTx/>
                <a:uFillTx/>
                <a:latin typeface="Calibri" panose="020F0502020204030204"/>
                <a:ea typeface="+mn-ea"/>
                <a:cs typeface="+mn-cs"/>
              </a:rPr>
              <a:t>Esikarsinta</a:t>
            </a:r>
          </a:p>
        </p:txBody>
      </p:sp>
      <p:sp>
        <p:nvSpPr>
          <p:cNvPr id="15" name="Tekstiruutu 14">
            <a:extLst>
              <a:ext uri="{FF2B5EF4-FFF2-40B4-BE49-F238E27FC236}">
                <a16:creationId xmlns:a16="http://schemas.microsoft.com/office/drawing/2014/main" id="{426F410B-73D7-4474-8450-790BCA151D9F}"/>
              </a:ext>
            </a:extLst>
          </p:cNvPr>
          <p:cNvSpPr txBox="1"/>
          <p:nvPr/>
        </p:nvSpPr>
        <p:spPr>
          <a:xfrm>
            <a:off x="3845272" y="2186124"/>
            <a:ext cx="1507127"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prstClr val="black"/>
                </a:solidFill>
                <a:effectLst/>
                <a:uLnTx/>
                <a:uFillTx/>
                <a:latin typeface="Calibri" panose="020F0502020204030204"/>
                <a:ea typeface="+mn-ea"/>
                <a:cs typeface="+mn-cs"/>
              </a:rPr>
              <a:t>Käyttöönoton valmistelu</a:t>
            </a:r>
          </a:p>
        </p:txBody>
      </p:sp>
      <p:sp>
        <p:nvSpPr>
          <p:cNvPr id="17" name="Tekstiruutu 16">
            <a:extLst>
              <a:ext uri="{FF2B5EF4-FFF2-40B4-BE49-F238E27FC236}">
                <a16:creationId xmlns:a16="http://schemas.microsoft.com/office/drawing/2014/main" id="{20FF1235-FC32-4BDD-AB16-7B46DD8D4E65}"/>
              </a:ext>
            </a:extLst>
          </p:cNvPr>
          <p:cNvSpPr txBox="1"/>
          <p:nvPr/>
        </p:nvSpPr>
        <p:spPr>
          <a:xfrm>
            <a:off x="5473952" y="2152327"/>
            <a:ext cx="1048823"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prstClr val="black"/>
                </a:solidFill>
                <a:effectLst/>
                <a:uLnTx/>
                <a:uFillTx/>
                <a:latin typeface="Calibri" panose="020F0502020204030204"/>
                <a:ea typeface="+mn-ea"/>
                <a:cs typeface="+mn-cs"/>
              </a:rPr>
              <a:t>Käyttöön otettaessa</a:t>
            </a:r>
          </a:p>
        </p:txBody>
      </p:sp>
      <p:sp>
        <p:nvSpPr>
          <p:cNvPr id="18" name="Tekstiruutu 17">
            <a:extLst>
              <a:ext uri="{FF2B5EF4-FFF2-40B4-BE49-F238E27FC236}">
                <a16:creationId xmlns:a16="http://schemas.microsoft.com/office/drawing/2014/main" id="{EA50C44C-849F-44B5-8B4B-785C37169645}"/>
              </a:ext>
            </a:extLst>
          </p:cNvPr>
          <p:cNvSpPr txBox="1"/>
          <p:nvPr/>
        </p:nvSpPr>
        <p:spPr>
          <a:xfrm>
            <a:off x="7510274" y="2152327"/>
            <a:ext cx="1491909"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prstClr val="black"/>
                </a:solidFill>
                <a:effectLst/>
                <a:uLnTx/>
                <a:uFillTx/>
                <a:latin typeface="Calibri" panose="020F0502020204030204"/>
                <a:ea typeface="+mn-ea"/>
                <a:cs typeface="+mn-cs"/>
              </a:rPr>
              <a:t>Käyttö</a:t>
            </a:r>
          </a:p>
        </p:txBody>
      </p:sp>
      <p:sp>
        <p:nvSpPr>
          <p:cNvPr id="19" name="Tekstiruutu 18">
            <a:extLst>
              <a:ext uri="{FF2B5EF4-FFF2-40B4-BE49-F238E27FC236}">
                <a16:creationId xmlns:a16="http://schemas.microsoft.com/office/drawing/2014/main" id="{AD1E6F5B-D20E-45AD-931E-A110196CD3DA}"/>
              </a:ext>
            </a:extLst>
          </p:cNvPr>
          <p:cNvSpPr txBox="1"/>
          <p:nvPr/>
        </p:nvSpPr>
        <p:spPr>
          <a:xfrm>
            <a:off x="10099484" y="2140563"/>
            <a:ext cx="1090862"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prstClr val="black"/>
                </a:solidFill>
                <a:effectLst/>
                <a:uLnTx/>
                <a:uFillTx/>
                <a:latin typeface="Calibri" panose="020F0502020204030204"/>
                <a:ea typeface="+mn-ea"/>
                <a:cs typeface="+mn-cs"/>
              </a:rPr>
              <a:t>Käytön </a:t>
            </a:r>
            <a:r>
              <a:rPr lang="fi-FI" sz="1400" dirty="0">
                <a:solidFill>
                  <a:prstClr val="black"/>
                </a:solidFill>
                <a:latin typeface="Calibri" panose="020F0502020204030204"/>
              </a:rPr>
              <a:t>jatkuminen</a:t>
            </a:r>
            <a:endParaRPr kumimoji="0" lang="fi-FI"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2" name="Suorakulmio: Pyöristetyt kulmat 21">
            <a:extLst>
              <a:ext uri="{FF2B5EF4-FFF2-40B4-BE49-F238E27FC236}">
                <a16:creationId xmlns:a16="http://schemas.microsoft.com/office/drawing/2014/main" id="{909A77D0-B76F-45AC-B329-FFDC6B74173D}"/>
              </a:ext>
            </a:extLst>
          </p:cNvPr>
          <p:cNvSpPr/>
          <p:nvPr/>
        </p:nvSpPr>
        <p:spPr>
          <a:xfrm>
            <a:off x="609037" y="4872820"/>
            <a:ext cx="1472412" cy="338554"/>
          </a:xfrm>
          <a:prstGeom prst="roundRect">
            <a:avLst/>
          </a:prstGeom>
          <a:ln>
            <a:prstDash val="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700" b="0" i="0" u="none" strike="noStrike" kern="1200" cap="none" spc="0" normalizeH="0" baseline="0" noProof="0" dirty="0">
                <a:ln>
                  <a:noFill/>
                </a:ln>
                <a:solidFill>
                  <a:prstClr val="black"/>
                </a:solidFill>
                <a:effectLst/>
                <a:uLnTx/>
                <a:uFillTx/>
                <a:latin typeface="Calibri" panose="020F0502020204030204"/>
                <a:ea typeface="+mn-ea"/>
                <a:cs typeface="+mn-cs"/>
              </a:rPr>
              <a:t>Miten asiakas käyttää ja voi hyödyntää kotona olevia laitteita?</a:t>
            </a:r>
          </a:p>
        </p:txBody>
      </p:sp>
      <p:sp>
        <p:nvSpPr>
          <p:cNvPr id="23" name="Suorakulmio: Pyöristetyt kulmat 22">
            <a:extLst>
              <a:ext uri="{FF2B5EF4-FFF2-40B4-BE49-F238E27FC236}">
                <a16:creationId xmlns:a16="http://schemas.microsoft.com/office/drawing/2014/main" id="{4FD6F67D-1FBD-457B-8D7F-BC708F93E30B}"/>
              </a:ext>
            </a:extLst>
          </p:cNvPr>
          <p:cNvSpPr/>
          <p:nvPr/>
        </p:nvSpPr>
        <p:spPr>
          <a:xfrm>
            <a:off x="609036" y="5281444"/>
            <a:ext cx="1565502" cy="338554"/>
          </a:xfrm>
          <a:prstGeom prst="roundRect">
            <a:avLst/>
          </a:prstGeom>
          <a:ln>
            <a:prstDash val="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700" b="0" i="0" u="none" strike="noStrike" kern="1200" cap="none" spc="0" normalizeH="0" baseline="0" noProof="0" dirty="0">
                <a:ln>
                  <a:noFill/>
                </a:ln>
                <a:solidFill>
                  <a:prstClr val="black"/>
                </a:solidFill>
                <a:effectLst/>
                <a:uLnTx/>
                <a:uFillTx/>
                <a:latin typeface="Calibri" panose="020F0502020204030204"/>
                <a:ea typeface="+mn-ea"/>
                <a:cs typeface="+mn-cs"/>
              </a:rPr>
              <a:t>Onko asiakkaalla halu ja  mahdollisuus hankkia itse laitteita kotona asumisen tueksi?</a:t>
            </a:r>
          </a:p>
        </p:txBody>
      </p:sp>
      <p:sp>
        <p:nvSpPr>
          <p:cNvPr id="24" name="Suorakulmio: Pyöristetyt kulmat 23">
            <a:extLst>
              <a:ext uri="{FF2B5EF4-FFF2-40B4-BE49-F238E27FC236}">
                <a16:creationId xmlns:a16="http://schemas.microsoft.com/office/drawing/2014/main" id="{1BCBF21C-62C2-4B4A-8251-4FA812CCA00D}"/>
              </a:ext>
            </a:extLst>
          </p:cNvPr>
          <p:cNvSpPr/>
          <p:nvPr/>
        </p:nvSpPr>
        <p:spPr>
          <a:xfrm>
            <a:off x="609036" y="5690068"/>
            <a:ext cx="1565502" cy="338554"/>
          </a:xfrm>
          <a:prstGeom prst="roundRect">
            <a:avLst/>
          </a:prstGeom>
          <a:ln>
            <a:prstDash val="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700" b="0" i="0" u="none" strike="noStrike" kern="1200" cap="none" spc="0" normalizeH="0" baseline="0" noProof="0" dirty="0">
                <a:ln>
                  <a:noFill/>
                </a:ln>
                <a:solidFill>
                  <a:prstClr val="black"/>
                </a:solidFill>
                <a:effectLst/>
                <a:uLnTx/>
                <a:uFillTx/>
                <a:latin typeface="Calibri" panose="020F0502020204030204"/>
                <a:ea typeface="+mn-ea"/>
                <a:cs typeface="+mn-cs"/>
              </a:rPr>
              <a:t>Voidaanko etähoivan avulla vastata kotihoidon arviointijaksolla asiakkaan palvelutarpeeseen?</a:t>
            </a:r>
          </a:p>
        </p:txBody>
      </p:sp>
      <p:cxnSp>
        <p:nvCxnSpPr>
          <p:cNvPr id="25" name="Yhdistin: Kulma 24">
            <a:extLst>
              <a:ext uri="{FF2B5EF4-FFF2-40B4-BE49-F238E27FC236}">
                <a16:creationId xmlns:a16="http://schemas.microsoft.com/office/drawing/2014/main" id="{EABCCE0D-DBBF-47FB-84D1-B290FBB0778E}"/>
              </a:ext>
            </a:extLst>
          </p:cNvPr>
          <p:cNvCxnSpPr>
            <a:cxnSpLocks/>
            <a:endCxn id="24" idx="1"/>
          </p:cNvCxnSpPr>
          <p:nvPr/>
        </p:nvCxnSpPr>
        <p:spPr>
          <a:xfrm rot="5400000">
            <a:off x="-205407" y="4815737"/>
            <a:ext cx="1858052" cy="229165"/>
          </a:xfrm>
          <a:prstGeom prst="bentConnector4">
            <a:avLst>
              <a:gd name="adj1" fmla="val 45445"/>
              <a:gd name="adj2" fmla="val 199753"/>
            </a:avLst>
          </a:prstGeom>
          <a:ln>
            <a:prstDash val="dashDot"/>
            <a:tailEnd type="triangle"/>
          </a:ln>
        </p:spPr>
        <p:style>
          <a:lnRef idx="1">
            <a:schemeClr val="accent2"/>
          </a:lnRef>
          <a:fillRef idx="0">
            <a:schemeClr val="accent2"/>
          </a:fillRef>
          <a:effectRef idx="0">
            <a:schemeClr val="accent2"/>
          </a:effectRef>
          <a:fontRef idx="minor">
            <a:schemeClr val="tx1"/>
          </a:fontRef>
        </p:style>
      </p:cxnSp>
      <p:cxnSp>
        <p:nvCxnSpPr>
          <p:cNvPr id="26" name="Yhdistin: Kulma 25">
            <a:extLst>
              <a:ext uri="{FF2B5EF4-FFF2-40B4-BE49-F238E27FC236}">
                <a16:creationId xmlns:a16="http://schemas.microsoft.com/office/drawing/2014/main" id="{40AE5CB1-DDA6-4122-9E6B-BBCEFEC5EC5B}"/>
              </a:ext>
            </a:extLst>
          </p:cNvPr>
          <p:cNvCxnSpPr>
            <a:cxnSpLocks/>
            <a:endCxn id="23" idx="1"/>
          </p:cNvCxnSpPr>
          <p:nvPr/>
        </p:nvCxnSpPr>
        <p:spPr>
          <a:xfrm rot="5400000">
            <a:off x="-1095" y="4611425"/>
            <a:ext cx="1449428" cy="229165"/>
          </a:xfrm>
          <a:prstGeom prst="bentConnector4">
            <a:avLst>
              <a:gd name="adj1" fmla="val 44161"/>
              <a:gd name="adj2" fmla="val 199753"/>
            </a:avLst>
          </a:prstGeom>
          <a:ln>
            <a:prstDash val="dashDot"/>
            <a:tailEnd type="triangle"/>
          </a:ln>
        </p:spPr>
        <p:style>
          <a:lnRef idx="1">
            <a:schemeClr val="accent2"/>
          </a:lnRef>
          <a:fillRef idx="0">
            <a:schemeClr val="accent2"/>
          </a:fillRef>
          <a:effectRef idx="0">
            <a:schemeClr val="accent2"/>
          </a:effectRef>
          <a:fontRef idx="minor">
            <a:schemeClr val="tx1"/>
          </a:fontRef>
        </p:style>
      </p:cxnSp>
      <p:cxnSp>
        <p:nvCxnSpPr>
          <p:cNvPr id="27" name="Yhdistin: Kulma 26">
            <a:extLst>
              <a:ext uri="{FF2B5EF4-FFF2-40B4-BE49-F238E27FC236}">
                <a16:creationId xmlns:a16="http://schemas.microsoft.com/office/drawing/2014/main" id="{987B3C65-BEEC-448F-9B03-17278F042515}"/>
              </a:ext>
            </a:extLst>
          </p:cNvPr>
          <p:cNvCxnSpPr>
            <a:cxnSpLocks/>
            <a:endCxn id="22" idx="1"/>
          </p:cNvCxnSpPr>
          <p:nvPr/>
        </p:nvCxnSpPr>
        <p:spPr>
          <a:xfrm rot="5400000">
            <a:off x="203219" y="4407113"/>
            <a:ext cx="1040803" cy="229165"/>
          </a:xfrm>
          <a:prstGeom prst="bentConnector4">
            <a:avLst>
              <a:gd name="adj1" fmla="val 41868"/>
              <a:gd name="adj2" fmla="val 199753"/>
            </a:avLst>
          </a:prstGeom>
          <a:ln>
            <a:prstDash val="dashDot"/>
            <a:tailEnd type="triangle"/>
          </a:ln>
        </p:spPr>
        <p:style>
          <a:lnRef idx="1">
            <a:schemeClr val="accent2"/>
          </a:lnRef>
          <a:fillRef idx="0">
            <a:schemeClr val="accent2"/>
          </a:fillRef>
          <a:effectRef idx="0">
            <a:schemeClr val="accent2"/>
          </a:effectRef>
          <a:fontRef idx="minor">
            <a:schemeClr val="tx1"/>
          </a:fontRef>
        </p:style>
      </p:cxnSp>
      <p:sp>
        <p:nvSpPr>
          <p:cNvPr id="28" name="Suorakulmio: Pyöristetyt kulmat 27">
            <a:extLst>
              <a:ext uri="{FF2B5EF4-FFF2-40B4-BE49-F238E27FC236}">
                <a16:creationId xmlns:a16="http://schemas.microsoft.com/office/drawing/2014/main" id="{7B90202D-CF01-4A07-B7A7-9D7B401641F8}"/>
              </a:ext>
            </a:extLst>
          </p:cNvPr>
          <p:cNvSpPr/>
          <p:nvPr/>
        </p:nvSpPr>
        <p:spPr>
          <a:xfrm>
            <a:off x="10175797" y="5004851"/>
            <a:ext cx="1125325" cy="1351499"/>
          </a:xfrm>
          <a:prstGeom prst="roundRect">
            <a:avLst>
              <a:gd name="adj" fmla="val 17566"/>
            </a:avLst>
          </a:prstGeom>
          <a:ln>
            <a:prstDash val="lgDash"/>
          </a:ln>
        </p:spPr>
        <p:style>
          <a:lnRef idx="2">
            <a:schemeClr val="accent2"/>
          </a:lnRef>
          <a:fillRef idx="1">
            <a:schemeClr val="lt1"/>
          </a:fillRef>
          <a:effectRef idx="0">
            <a:schemeClr val="accent2"/>
          </a:effectRef>
          <a:fontRef idx="minor">
            <a:schemeClr val="dk1"/>
          </a:fontRef>
        </p:style>
        <p:txBody>
          <a:bodyPr rtlCol="0" anchor="ctr"/>
          <a:lstStyle/>
          <a:p>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Asiakkaan toimintakyvyn arviointi (RAI IHC) on valmis. Kotihoidon myöntämis-perusteet täyttyvät</a:t>
            </a:r>
          </a:p>
        </p:txBody>
      </p:sp>
      <p:sp>
        <p:nvSpPr>
          <p:cNvPr id="29" name="Suorakulmio: Pyöristetyt kulmat 28">
            <a:extLst>
              <a:ext uri="{FF2B5EF4-FFF2-40B4-BE49-F238E27FC236}">
                <a16:creationId xmlns:a16="http://schemas.microsoft.com/office/drawing/2014/main" id="{A3227D41-EAA9-4187-B566-A0D46A485E9F}"/>
              </a:ext>
            </a:extLst>
          </p:cNvPr>
          <p:cNvSpPr/>
          <p:nvPr/>
        </p:nvSpPr>
        <p:spPr>
          <a:xfrm>
            <a:off x="731233" y="2565903"/>
            <a:ext cx="1472411" cy="662794"/>
          </a:xfrm>
          <a:prstGeom prst="roundRect">
            <a:avLst/>
          </a:prstGeom>
          <a:ln>
            <a:prstDash val="lg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00" b="0" i="0" u="none" strike="noStrike" kern="1200" cap="none" spc="0" normalizeH="0" baseline="0" noProof="0" dirty="0">
                <a:ln>
                  <a:noFill/>
                </a:ln>
                <a:solidFill>
                  <a:prstClr val="black"/>
                </a:solidFill>
                <a:effectLst/>
                <a:uLnTx/>
                <a:uFillTx/>
                <a:latin typeface="Calibri" panose="020F0502020204030204"/>
                <a:ea typeface="+mn-ea"/>
                <a:cs typeface="+mn-cs"/>
              </a:rPr>
              <a:t>Selvitetään teknologian mahdollisuus vastata ikäihmisen palvelutarpeisiin</a:t>
            </a:r>
          </a:p>
        </p:txBody>
      </p:sp>
      <p:sp>
        <p:nvSpPr>
          <p:cNvPr id="30" name="Suorakulmio: Pyöristetyt kulmat 29">
            <a:extLst>
              <a:ext uri="{FF2B5EF4-FFF2-40B4-BE49-F238E27FC236}">
                <a16:creationId xmlns:a16="http://schemas.microsoft.com/office/drawing/2014/main" id="{0D981897-34C5-40A5-AC56-BF7E6B46CD13}"/>
              </a:ext>
            </a:extLst>
          </p:cNvPr>
          <p:cNvSpPr/>
          <p:nvPr/>
        </p:nvSpPr>
        <p:spPr>
          <a:xfrm>
            <a:off x="967995" y="1326313"/>
            <a:ext cx="1513350" cy="751159"/>
          </a:xfrm>
          <a:prstGeom prst="roundRect">
            <a:avLst/>
          </a:prstGeom>
          <a:ln>
            <a:prstDash val="lg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00" b="1" i="0" u="none" strike="noStrike" kern="1200" cap="none" spc="0" normalizeH="0" baseline="0" noProof="0" dirty="0">
                <a:ln>
                  <a:noFill/>
                </a:ln>
                <a:solidFill>
                  <a:prstClr val="black"/>
                </a:solidFill>
                <a:effectLst/>
                <a:uLnTx/>
                <a:uFillTx/>
                <a:latin typeface="Calibri" panose="020F0502020204030204"/>
                <a:ea typeface="+mn-ea"/>
                <a:cs typeface="+mn-cs"/>
              </a:rPr>
              <a:t>Kotihoidon palvelutarpeen arviointi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00" b="1" i="0" u="none" strike="noStrike" kern="1200" cap="none" spc="0" normalizeH="0" baseline="0" noProof="0" dirty="0">
                <a:ln>
                  <a:noFill/>
                </a:ln>
                <a:solidFill>
                  <a:prstClr val="black"/>
                </a:solidFill>
                <a:effectLst/>
                <a:uLnTx/>
                <a:uFillTx/>
                <a:latin typeface="Calibri" panose="020F0502020204030204"/>
                <a:ea typeface="+mn-ea"/>
                <a:cs typeface="+mn-cs"/>
              </a:rPr>
              <a:t>ja palveluohjaus</a:t>
            </a:r>
          </a:p>
        </p:txBody>
      </p:sp>
      <p:sp>
        <p:nvSpPr>
          <p:cNvPr id="32" name="Suorakulmio: Pyöristetyt kulmat 31">
            <a:extLst>
              <a:ext uri="{FF2B5EF4-FFF2-40B4-BE49-F238E27FC236}">
                <a16:creationId xmlns:a16="http://schemas.microsoft.com/office/drawing/2014/main" id="{C1A443BE-8A89-4AC4-9AB8-7F0558BE7FB3}"/>
              </a:ext>
            </a:extLst>
          </p:cNvPr>
          <p:cNvSpPr/>
          <p:nvPr/>
        </p:nvSpPr>
        <p:spPr>
          <a:xfrm>
            <a:off x="2962928" y="1120372"/>
            <a:ext cx="6627747" cy="1059315"/>
          </a:xfrm>
          <a:prstGeom prst="roundRect">
            <a:avLst/>
          </a:prstGeom>
          <a:ln>
            <a:prstDash val="lg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00" b="1" i="0" u="none" strike="noStrike" kern="1200" cap="none" spc="0" normalizeH="0" baseline="0" noProof="0" dirty="0">
                <a:ln>
                  <a:noFill/>
                </a:ln>
                <a:solidFill>
                  <a:prstClr val="black"/>
                </a:solidFill>
                <a:effectLst/>
                <a:uLnTx/>
                <a:uFillTx/>
                <a:latin typeface="Calibri" panose="020F0502020204030204"/>
                <a:ea typeface="+mn-ea"/>
                <a:cs typeface="+mn-cs"/>
              </a:rPr>
              <a:t>Kotihoidon arviointijakso </a:t>
            </a:r>
            <a:r>
              <a:rPr kumimoji="0" lang="fi-FI" sz="1000" b="0" i="0" u="none" strike="noStrike" kern="1200" cap="none" spc="0" normalizeH="0" baseline="0" noProof="0" dirty="0">
                <a:ln>
                  <a:noFill/>
                </a:ln>
                <a:solidFill>
                  <a:prstClr val="black"/>
                </a:solidFill>
                <a:effectLst/>
                <a:uLnTx/>
                <a:uFillTx/>
                <a:latin typeface="Calibri" panose="020F0502020204030204"/>
                <a:ea typeface="+mn-ea"/>
                <a:cs typeface="+mn-cs"/>
              </a:rPr>
              <a:t>(28vrk)</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00" b="0" i="0" u="none" strike="noStrike" kern="1200" cap="none" spc="0" normalizeH="0" baseline="0" noProof="0" dirty="0">
                <a:ln>
                  <a:noFill/>
                </a:ln>
                <a:solidFill>
                  <a:prstClr val="black"/>
                </a:solidFill>
                <a:effectLst/>
                <a:uLnTx/>
                <a:uFillTx/>
                <a:latin typeface="Calibri" panose="020F0502020204030204"/>
                <a:ea typeface="+mn-ea"/>
                <a:cs typeface="+mn-cs"/>
              </a:rPr>
              <a:t>Asiakas ja läheinen ovat tietoisia, että kotihoito arvioi kotihoidon arviointijaksolla etähoivan soveltuvuutta ja kotihoidon palvelutarvetta. Etähoivan lisäksi asiakkaalla on fyysisiä kotihoidon käyntejä yksilöllisen tarpeen mukaan sekä moniammatilliset arviokäynnit.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00" b="0" i="0" u="none" strike="noStrike" kern="1200" cap="none" spc="0" normalizeH="0" baseline="0" noProof="0" dirty="0">
                <a:ln>
                  <a:noFill/>
                </a:ln>
                <a:solidFill>
                  <a:prstClr val="black"/>
                </a:solidFill>
                <a:effectLst/>
                <a:uLnTx/>
                <a:uFillTx/>
                <a:latin typeface="Calibri" panose="020F0502020204030204"/>
                <a:ea typeface="+mn-ea"/>
                <a:cs typeface="+mn-cs"/>
              </a:rPr>
              <a:t>Etähoiva voidaan aloittaa kotihoidon arviointijakson aikana, mikäli arvioidaan, että asiakkaalla on riittävä toimintakyky ja ymmärrys etähoivasoittoihin osallistumiseen. Etähoivan aloitus edellyttää, että asiakkaan ja läheisen kanssa on keskusteltu ja he ovat tietoisia kuvapuhelimesta ja etähoivasta. </a:t>
            </a: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3" name="Suorakulmio: Pyöristetyt kulmat 32">
            <a:extLst>
              <a:ext uri="{FF2B5EF4-FFF2-40B4-BE49-F238E27FC236}">
                <a16:creationId xmlns:a16="http://schemas.microsoft.com/office/drawing/2014/main" id="{68FD3116-5A19-40BF-ABD9-8BD193523CF6}"/>
              </a:ext>
            </a:extLst>
          </p:cNvPr>
          <p:cNvSpPr/>
          <p:nvPr/>
        </p:nvSpPr>
        <p:spPr>
          <a:xfrm>
            <a:off x="9943992" y="1065543"/>
            <a:ext cx="1295399" cy="1025666"/>
          </a:xfrm>
          <a:prstGeom prst="roundRect">
            <a:avLst/>
          </a:prstGeom>
          <a:ln>
            <a:prstDash val="lg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00" b="1" i="0" u="none" strike="noStrike" kern="1200" cap="none" spc="0" normalizeH="0" baseline="0" noProof="0" dirty="0">
                <a:ln>
                  <a:noFill/>
                </a:ln>
                <a:solidFill>
                  <a:prstClr val="black"/>
                </a:solidFill>
                <a:effectLst/>
                <a:uLnTx/>
                <a:uFillTx/>
                <a:latin typeface="Calibri" panose="020F0502020204030204"/>
                <a:ea typeface="+mn-ea"/>
                <a:cs typeface="+mn-cs"/>
              </a:rPr>
              <a:t>Kotihoidon arviointijakso päättyy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00" i="0" u="none" strike="noStrike" kern="1200" cap="none" spc="0" normalizeH="0" baseline="0" noProof="0" dirty="0">
                <a:ln>
                  <a:noFill/>
                </a:ln>
                <a:solidFill>
                  <a:prstClr val="black"/>
                </a:solidFill>
                <a:effectLst/>
                <a:uLnTx/>
                <a:uFillTx/>
                <a:latin typeface="Calibri" panose="020F0502020204030204"/>
                <a:ea typeface="+mn-ea"/>
                <a:cs typeface="+mn-cs"/>
              </a:rPr>
              <a:t>asiakkaan kotihoidon tarve on todennettu</a:t>
            </a:r>
          </a:p>
        </p:txBody>
      </p:sp>
      <p:sp>
        <p:nvSpPr>
          <p:cNvPr id="34" name="Nuoli: Oikea 33">
            <a:extLst>
              <a:ext uri="{FF2B5EF4-FFF2-40B4-BE49-F238E27FC236}">
                <a16:creationId xmlns:a16="http://schemas.microsoft.com/office/drawing/2014/main" id="{CF79135E-6A97-45E0-9A69-300D80985FD1}"/>
              </a:ext>
            </a:extLst>
          </p:cNvPr>
          <p:cNvSpPr/>
          <p:nvPr/>
        </p:nvSpPr>
        <p:spPr>
          <a:xfrm>
            <a:off x="2495746" y="1656049"/>
            <a:ext cx="360372" cy="45719"/>
          </a:xfrm>
          <a:prstGeom prst="rightArrow">
            <a:avLst/>
          </a:prstGeom>
          <a:solidFill>
            <a:srgbClr val="FFC00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Nuoli: Oikea 34">
            <a:extLst>
              <a:ext uri="{FF2B5EF4-FFF2-40B4-BE49-F238E27FC236}">
                <a16:creationId xmlns:a16="http://schemas.microsoft.com/office/drawing/2014/main" id="{269738D6-E6C3-4C14-B813-A2290CF6F546}"/>
              </a:ext>
            </a:extLst>
          </p:cNvPr>
          <p:cNvSpPr/>
          <p:nvPr/>
        </p:nvSpPr>
        <p:spPr>
          <a:xfrm flipV="1">
            <a:off x="9610163" y="1544501"/>
            <a:ext cx="300793" cy="67751"/>
          </a:xfrm>
          <a:prstGeom prst="rightArrow">
            <a:avLst/>
          </a:prstGeom>
          <a:solidFill>
            <a:srgbClr val="FFC00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36" name="Yhdistin: Kulma 35">
            <a:extLst>
              <a:ext uri="{FF2B5EF4-FFF2-40B4-BE49-F238E27FC236}">
                <a16:creationId xmlns:a16="http://schemas.microsoft.com/office/drawing/2014/main" id="{F3533D36-16B3-4174-9511-D8E9E98FCAC0}"/>
              </a:ext>
            </a:extLst>
          </p:cNvPr>
          <p:cNvCxnSpPr>
            <a:cxnSpLocks/>
            <a:stCxn id="33" idx="3"/>
            <a:endCxn id="28" idx="3"/>
          </p:cNvCxnSpPr>
          <p:nvPr/>
        </p:nvCxnSpPr>
        <p:spPr>
          <a:xfrm>
            <a:off x="11239391" y="1578376"/>
            <a:ext cx="61731" cy="4102225"/>
          </a:xfrm>
          <a:prstGeom prst="bentConnector3">
            <a:avLst>
              <a:gd name="adj1" fmla="val 470316"/>
            </a:avLst>
          </a:prstGeom>
          <a:ln w="19050">
            <a:solidFill>
              <a:srgbClr val="FFC000"/>
            </a:solidFill>
            <a:prstDash val="dash"/>
            <a:tailEnd type="triangle"/>
          </a:ln>
        </p:spPr>
        <p:style>
          <a:lnRef idx="1">
            <a:schemeClr val="accent4"/>
          </a:lnRef>
          <a:fillRef idx="0">
            <a:schemeClr val="accent4"/>
          </a:fillRef>
          <a:effectRef idx="0">
            <a:schemeClr val="accent4"/>
          </a:effectRef>
          <a:fontRef idx="minor">
            <a:schemeClr val="tx1"/>
          </a:fontRef>
        </p:style>
      </p:cxnSp>
      <p:sp>
        <p:nvSpPr>
          <p:cNvPr id="3" name="Alatunnisteen paikkamerkki 2">
            <a:extLst>
              <a:ext uri="{FF2B5EF4-FFF2-40B4-BE49-F238E27FC236}">
                <a16:creationId xmlns:a16="http://schemas.microsoft.com/office/drawing/2014/main" id="{CF645F9C-E4A5-4935-BE4C-B84688262C6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PIRKATI 2022</a:t>
            </a:r>
          </a:p>
        </p:txBody>
      </p:sp>
    </p:spTree>
    <p:extLst>
      <p:ext uri="{BB962C8B-B14F-4D97-AF65-F5344CB8AC3E}">
        <p14:creationId xmlns:p14="http://schemas.microsoft.com/office/powerpoint/2010/main" val="2705608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03EC740-8869-451D-BD0F-0E369BCE6007}"/>
              </a:ext>
            </a:extLst>
          </p:cNvPr>
          <p:cNvSpPr>
            <a:spLocks noGrp="1"/>
          </p:cNvSpPr>
          <p:nvPr>
            <p:ph type="title"/>
          </p:nvPr>
        </p:nvSpPr>
        <p:spPr>
          <a:xfrm>
            <a:off x="838200" y="388347"/>
            <a:ext cx="10515600" cy="1325563"/>
          </a:xfrm>
        </p:spPr>
        <p:txBody>
          <a:bodyPr>
            <a:normAutofit/>
          </a:bodyPr>
          <a:lstStyle/>
          <a:p>
            <a:r>
              <a:rPr lang="fi-FI" sz="3200" dirty="0"/>
              <a:t>Kotihoidon asiakas – etäkotihoito kuvapuhelin jatkuvan palvelutarpeen arvioinnin toimintamalli</a:t>
            </a:r>
          </a:p>
        </p:txBody>
      </p:sp>
      <p:sp>
        <p:nvSpPr>
          <p:cNvPr id="4" name="Vuokaaviosymboli: Liitin 3">
            <a:extLst>
              <a:ext uri="{FF2B5EF4-FFF2-40B4-BE49-F238E27FC236}">
                <a16:creationId xmlns:a16="http://schemas.microsoft.com/office/drawing/2014/main" id="{3A644C81-A783-475A-A6A7-32C4A4D9F11A}"/>
              </a:ext>
            </a:extLst>
          </p:cNvPr>
          <p:cNvSpPr/>
          <p:nvPr/>
        </p:nvSpPr>
        <p:spPr>
          <a:xfrm>
            <a:off x="3976203" y="2696099"/>
            <a:ext cx="2920482" cy="2705878"/>
          </a:xfrm>
          <a:prstGeom prst="flowChartConnector">
            <a:avLst/>
          </a:prstGeom>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alibri" panose="020F0502020204030204"/>
                <a:ea typeface="+mn-ea"/>
                <a:cs typeface="+mn-cs"/>
              </a:rPr>
              <a:t>Asiakkaalla on riittävä toimintakyky ja ymmärrys etähoivasoittoihin osallistumiseen.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alibri" panose="020F0502020204030204"/>
                <a:ea typeface="+mn-ea"/>
                <a:cs typeface="+mn-cs"/>
              </a:rPr>
              <a:t> Asiakas tarvitsee sanallista ohjausta  tai tukea, jotta hän suoriutuu päivittäisistä toimistaan kodissaan.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alibri" panose="020F0502020204030204"/>
                <a:ea typeface="+mn-ea"/>
                <a:cs typeface="+mn-cs"/>
              </a:rPr>
              <a:t>Etähoiva osana kotihoitoa kuvapuhelimen avulla ei ole riittävä tuki asiakkaan kotona selviytymiseen.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Vuokaaviosymboli: Liitin 5">
            <a:extLst>
              <a:ext uri="{FF2B5EF4-FFF2-40B4-BE49-F238E27FC236}">
                <a16:creationId xmlns:a16="http://schemas.microsoft.com/office/drawing/2014/main" id="{F77FE868-1A0D-4289-8572-C40F5FE81BFC}"/>
              </a:ext>
            </a:extLst>
          </p:cNvPr>
          <p:cNvSpPr/>
          <p:nvPr/>
        </p:nvSpPr>
        <p:spPr>
          <a:xfrm>
            <a:off x="6535816" y="3043455"/>
            <a:ext cx="1415528" cy="1364828"/>
          </a:xfrm>
          <a:prstGeom prst="flowChartConnector">
            <a:avLst/>
          </a:prstGeom>
          <a:ln>
            <a:prstDash val="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prstClr val="black"/>
                </a:solidFill>
                <a:effectLst/>
                <a:uLnTx/>
                <a:uFillTx/>
                <a:latin typeface="Calibri" panose="020F0502020204030204"/>
                <a:ea typeface="+mn-ea"/>
                <a:cs typeface="+mn-cs"/>
              </a:rPr>
              <a:t>Kuulo</a:t>
            </a:r>
          </a:p>
        </p:txBody>
      </p:sp>
      <p:sp>
        <p:nvSpPr>
          <p:cNvPr id="7" name="Vuokaaviosymboli: Liitin 6">
            <a:extLst>
              <a:ext uri="{FF2B5EF4-FFF2-40B4-BE49-F238E27FC236}">
                <a16:creationId xmlns:a16="http://schemas.microsoft.com/office/drawing/2014/main" id="{9B2F4FE0-F5A5-4E34-94B7-835168A60583}"/>
              </a:ext>
            </a:extLst>
          </p:cNvPr>
          <p:cNvSpPr/>
          <p:nvPr/>
        </p:nvSpPr>
        <p:spPr>
          <a:xfrm>
            <a:off x="5782809" y="4882218"/>
            <a:ext cx="1379527" cy="1222716"/>
          </a:xfrm>
          <a:prstGeom prst="flowChartConnector">
            <a:avLst/>
          </a:prstGeom>
          <a:ln>
            <a:prstDash val="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prstClr val="black"/>
                </a:solidFill>
                <a:effectLst/>
                <a:uLnTx/>
                <a:uFillTx/>
                <a:latin typeface="Calibri" panose="020F0502020204030204"/>
                <a:ea typeface="+mn-ea"/>
                <a:cs typeface="+mn-cs"/>
              </a:rPr>
              <a:t>Muistikyky</a:t>
            </a:r>
          </a:p>
        </p:txBody>
      </p:sp>
      <p:sp>
        <p:nvSpPr>
          <p:cNvPr id="9" name="Vuokaaviosymboli: Liitin 8">
            <a:extLst>
              <a:ext uri="{FF2B5EF4-FFF2-40B4-BE49-F238E27FC236}">
                <a16:creationId xmlns:a16="http://schemas.microsoft.com/office/drawing/2014/main" id="{B1DC9383-C546-4C49-9DE4-FCFB43C3DDE3}"/>
              </a:ext>
            </a:extLst>
          </p:cNvPr>
          <p:cNvSpPr/>
          <p:nvPr/>
        </p:nvSpPr>
        <p:spPr>
          <a:xfrm>
            <a:off x="3710551" y="4937987"/>
            <a:ext cx="1304602" cy="1236525"/>
          </a:xfrm>
          <a:prstGeom prst="flowChartConnector">
            <a:avLst/>
          </a:prstGeom>
          <a:ln>
            <a:prstDash val="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prstClr val="black"/>
                </a:solidFill>
                <a:effectLst/>
                <a:uLnTx/>
                <a:uFillTx/>
                <a:latin typeface="Calibri" panose="020F0502020204030204"/>
                <a:ea typeface="+mn-ea"/>
                <a:cs typeface="+mn-cs"/>
              </a:rPr>
              <a:t>Näkö</a:t>
            </a:r>
          </a:p>
        </p:txBody>
      </p:sp>
      <p:sp>
        <p:nvSpPr>
          <p:cNvPr id="10" name="Vuokaaviosymboli: Liitin 9">
            <a:extLst>
              <a:ext uri="{FF2B5EF4-FFF2-40B4-BE49-F238E27FC236}">
                <a16:creationId xmlns:a16="http://schemas.microsoft.com/office/drawing/2014/main" id="{4F51D668-0756-4063-9EF9-399BE66C58AB}"/>
              </a:ext>
            </a:extLst>
          </p:cNvPr>
          <p:cNvSpPr/>
          <p:nvPr/>
        </p:nvSpPr>
        <p:spPr>
          <a:xfrm>
            <a:off x="4564118" y="1655965"/>
            <a:ext cx="1603418" cy="1236525"/>
          </a:xfrm>
          <a:prstGeom prst="flowChartConnector">
            <a:avLst/>
          </a:prstGeom>
          <a:ln>
            <a:prstDash val="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prstClr val="black"/>
                </a:solidFill>
                <a:effectLst/>
                <a:uLnTx/>
                <a:uFillTx/>
                <a:latin typeface="Calibri" panose="020F0502020204030204"/>
                <a:ea typeface="+mn-ea"/>
                <a:cs typeface="+mn-cs"/>
              </a:rPr>
              <a:t>Psyykkinen toimintakyky</a:t>
            </a:r>
          </a:p>
        </p:txBody>
      </p:sp>
      <p:sp>
        <p:nvSpPr>
          <p:cNvPr id="11" name="Vuokaaviosymboli: Liitin 10">
            <a:extLst>
              <a:ext uri="{FF2B5EF4-FFF2-40B4-BE49-F238E27FC236}">
                <a16:creationId xmlns:a16="http://schemas.microsoft.com/office/drawing/2014/main" id="{56C3CFB6-AC69-43A5-8408-D15F3A6F9BC8}"/>
              </a:ext>
            </a:extLst>
          </p:cNvPr>
          <p:cNvSpPr/>
          <p:nvPr/>
        </p:nvSpPr>
        <p:spPr>
          <a:xfrm>
            <a:off x="2883592" y="3034674"/>
            <a:ext cx="1218607" cy="1223809"/>
          </a:xfrm>
          <a:prstGeom prst="flowChartConnector">
            <a:avLst/>
          </a:prstGeom>
          <a:ln>
            <a:prstDash val="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prstClr val="black"/>
                </a:solidFill>
                <a:effectLst/>
                <a:uLnTx/>
                <a:uFillTx/>
                <a:latin typeface="Calibri" panose="020F0502020204030204"/>
                <a:ea typeface="+mn-ea"/>
                <a:cs typeface="+mn-cs"/>
              </a:rPr>
              <a:t>Fyysinen toiminta-kyky</a:t>
            </a:r>
          </a:p>
        </p:txBody>
      </p:sp>
      <p:cxnSp>
        <p:nvCxnSpPr>
          <p:cNvPr id="20" name="Suora yhdysviiva 19">
            <a:extLst>
              <a:ext uri="{FF2B5EF4-FFF2-40B4-BE49-F238E27FC236}">
                <a16:creationId xmlns:a16="http://schemas.microsoft.com/office/drawing/2014/main" id="{691F893C-1D0A-4C47-B819-31319CBFBE12}"/>
              </a:ext>
            </a:extLst>
          </p:cNvPr>
          <p:cNvCxnSpPr>
            <a:cxnSpLocks/>
          </p:cNvCxnSpPr>
          <p:nvPr/>
        </p:nvCxnSpPr>
        <p:spPr>
          <a:xfrm>
            <a:off x="8355724" y="1852952"/>
            <a:ext cx="63062" cy="4251982"/>
          </a:xfrm>
          <a:prstGeom prst="line">
            <a:avLst/>
          </a:prstGeom>
          <a:ln>
            <a:prstDash val="lgDash"/>
          </a:ln>
        </p:spPr>
        <p:style>
          <a:lnRef idx="1">
            <a:schemeClr val="accent2"/>
          </a:lnRef>
          <a:fillRef idx="0">
            <a:schemeClr val="accent2"/>
          </a:fillRef>
          <a:effectRef idx="0">
            <a:schemeClr val="accent2"/>
          </a:effectRef>
          <a:fontRef idx="minor">
            <a:schemeClr val="tx1"/>
          </a:fontRef>
        </p:style>
      </p:cxnSp>
      <p:pic>
        <p:nvPicPr>
          <p:cNvPr id="47" name="Kuva 46" descr="Ympyrät ja nuolet ääriviiva">
            <a:extLst>
              <a:ext uri="{FF2B5EF4-FFF2-40B4-BE49-F238E27FC236}">
                <a16:creationId xmlns:a16="http://schemas.microsoft.com/office/drawing/2014/main" id="{1987C1A5-AA66-4898-976E-30E7E9B338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08817" y="2223800"/>
            <a:ext cx="489332" cy="472298"/>
          </a:xfrm>
          <a:prstGeom prst="rect">
            <a:avLst/>
          </a:prstGeom>
        </p:spPr>
      </p:pic>
      <p:pic>
        <p:nvPicPr>
          <p:cNvPr id="53" name="Kuva 52" descr="Sosiaalinen distancing ääriviiva">
            <a:extLst>
              <a:ext uri="{FF2B5EF4-FFF2-40B4-BE49-F238E27FC236}">
                <a16:creationId xmlns:a16="http://schemas.microsoft.com/office/drawing/2014/main" id="{16921450-8346-41B6-9334-E52E3EDF441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839105" y="4933666"/>
            <a:ext cx="387598" cy="387598"/>
          </a:xfrm>
          <a:prstGeom prst="rect">
            <a:avLst/>
          </a:prstGeom>
        </p:spPr>
      </p:pic>
      <p:pic>
        <p:nvPicPr>
          <p:cNvPr id="57" name="Kuva 56" descr="Kirjoituslevy valittu ääriviiva">
            <a:extLst>
              <a:ext uri="{FF2B5EF4-FFF2-40B4-BE49-F238E27FC236}">
                <a16:creationId xmlns:a16="http://schemas.microsoft.com/office/drawing/2014/main" id="{DCCA87F4-E2CD-4DD9-9BA0-E5A8C8CC9C0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904428" y="3978943"/>
            <a:ext cx="500066" cy="500066"/>
          </a:xfrm>
          <a:prstGeom prst="rect">
            <a:avLst/>
          </a:prstGeom>
        </p:spPr>
      </p:pic>
      <p:sp>
        <p:nvSpPr>
          <p:cNvPr id="61" name="Vuokaaviosymboli: Liitin 60">
            <a:extLst>
              <a:ext uri="{FF2B5EF4-FFF2-40B4-BE49-F238E27FC236}">
                <a16:creationId xmlns:a16="http://schemas.microsoft.com/office/drawing/2014/main" id="{9E556AD2-D6B4-4C3C-B1D7-C828D844B509}"/>
              </a:ext>
            </a:extLst>
          </p:cNvPr>
          <p:cNvSpPr/>
          <p:nvPr/>
        </p:nvSpPr>
        <p:spPr>
          <a:xfrm>
            <a:off x="3399518" y="2149833"/>
            <a:ext cx="1304602" cy="1053427"/>
          </a:xfrm>
          <a:prstGeom prst="flowChartConnector">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Miten asiakas liikkuu? Pääseekö hän kuvapuhelimen luo?</a:t>
            </a:r>
          </a:p>
        </p:txBody>
      </p:sp>
      <p:sp>
        <p:nvSpPr>
          <p:cNvPr id="64" name="Vuokaaviosymboli: Liitin 63">
            <a:extLst>
              <a:ext uri="{FF2B5EF4-FFF2-40B4-BE49-F238E27FC236}">
                <a16:creationId xmlns:a16="http://schemas.microsoft.com/office/drawing/2014/main" id="{184F0482-9235-4DC2-B228-EEAC99E1DF9C}"/>
              </a:ext>
            </a:extLst>
          </p:cNvPr>
          <p:cNvSpPr/>
          <p:nvPr/>
        </p:nvSpPr>
        <p:spPr>
          <a:xfrm>
            <a:off x="2762043" y="4226008"/>
            <a:ext cx="1383153" cy="1053427"/>
          </a:xfrm>
          <a:prstGeom prst="flowChartConnector">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Pystyykö asiakas vastaamaan etähoivan soittoon vai tarvitaanko automaatti-vastaus?</a:t>
            </a:r>
          </a:p>
        </p:txBody>
      </p:sp>
      <p:sp>
        <p:nvSpPr>
          <p:cNvPr id="65" name="Vuokaaviosymboli: Liitin 64">
            <a:extLst>
              <a:ext uri="{FF2B5EF4-FFF2-40B4-BE49-F238E27FC236}">
                <a16:creationId xmlns:a16="http://schemas.microsoft.com/office/drawing/2014/main" id="{7922762D-C688-4DC6-8458-23BD4F40D73D}"/>
              </a:ext>
            </a:extLst>
          </p:cNvPr>
          <p:cNvSpPr/>
          <p:nvPr/>
        </p:nvSpPr>
        <p:spPr>
          <a:xfrm>
            <a:off x="4826842" y="5337026"/>
            <a:ext cx="1304602" cy="1053427"/>
          </a:xfrm>
          <a:prstGeom prst="flowChartConnector">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Näkeekö asiakas riittävästi, jotta kuvapuhelimen käyttö onnistuu?</a:t>
            </a:r>
          </a:p>
        </p:txBody>
      </p:sp>
      <p:sp>
        <p:nvSpPr>
          <p:cNvPr id="66" name="Vuokaaviosymboli: Liitin 65">
            <a:extLst>
              <a:ext uri="{FF2B5EF4-FFF2-40B4-BE49-F238E27FC236}">
                <a16:creationId xmlns:a16="http://schemas.microsoft.com/office/drawing/2014/main" id="{0C950C30-DFBB-4D03-992D-A0654AA414BE}"/>
              </a:ext>
            </a:extLst>
          </p:cNvPr>
          <p:cNvSpPr/>
          <p:nvPr/>
        </p:nvSpPr>
        <p:spPr>
          <a:xfrm>
            <a:off x="6540591" y="4267837"/>
            <a:ext cx="1304602" cy="1053427"/>
          </a:xfrm>
          <a:prstGeom prst="flowChartConnector">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Miten lähimuisti toimii? </a:t>
            </a:r>
          </a:p>
        </p:txBody>
      </p:sp>
      <p:sp>
        <p:nvSpPr>
          <p:cNvPr id="67" name="Vuokaaviosymboli: Liitin 66">
            <a:extLst>
              <a:ext uri="{FF2B5EF4-FFF2-40B4-BE49-F238E27FC236}">
                <a16:creationId xmlns:a16="http://schemas.microsoft.com/office/drawing/2014/main" id="{AB1BB74F-3D23-44D5-90FE-C48E8E959EC2}"/>
              </a:ext>
            </a:extLst>
          </p:cNvPr>
          <p:cNvSpPr/>
          <p:nvPr/>
        </p:nvSpPr>
        <p:spPr>
          <a:xfrm>
            <a:off x="6069226" y="2075506"/>
            <a:ext cx="1304602" cy="1053427"/>
          </a:xfrm>
          <a:prstGeom prst="flowChartConnector">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Kuuleeko asiakas kuvapuhelimen soiton ja hoitajan ohjauksen ja tuen?</a:t>
            </a:r>
          </a:p>
        </p:txBody>
      </p:sp>
      <p:pic>
        <p:nvPicPr>
          <p:cNvPr id="5" name="Kuva 4" descr="Nainen ja kävelykeppi ääriviiva">
            <a:extLst>
              <a:ext uri="{FF2B5EF4-FFF2-40B4-BE49-F238E27FC236}">
                <a16:creationId xmlns:a16="http://schemas.microsoft.com/office/drawing/2014/main" id="{CDE07A59-361C-4585-BB91-28B1722F04D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641710" y="2067883"/>
            <a:ext cx="914400" cy="914400"/>
          </a:xfrm>
          <a:prstGeom prst="rect">
            <a:avLst/>
          </a:prstGeom>
        </p:spPr>
      </p:pic>
      <p:pic>
        <p:nvPicPr>
          <p:cNvPr id="14" name="Kuva 13" descr="Viittomakieli ääriviiva">
            <a:extLst>
              <a:ext uri="{FF2B5EF4-FFF2-40B4-BE49-F238E27FC236}">
                <a16:creationId xmlns:a16="http://schemas.microsoft.com/office/drawing/2014/main" id="{CA28968B-4A5E-451D-9C19-7F47ABAD369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412418" y="3849871"/>
            <a:ext cx="595711" cy="595711"/>
          </a:xfrm>
          <a:prstGeom prst="rect">
            <a:avLst/>
          </a:prstGeom>
        </p:spPr>
      </p:pic>
      <p:pic>
        <p:nvPicPr>
          <p:cNvPr id="18" name="Kuva 17" descr="Alhainen näkyvyys ääriviiva">
            <a:extLst>
              <a:ext uri="{FF2B5EF4-FFF2-40B4-BE49-F238E27FC236}">
                <a16:creationId xmlns:a16="http://schemas.microsoft.com/office/drawing/2014/main" id="{B956C78F-BC39-44A5-8344-353D4BCA3130}"/>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3040429" y="5290643"/>
            <a:ext cx="582622" cy="582622"/>
          </a:xfrm>
          <a:prstGeom prst="rect">
            <a:avLst/>
          </a:prstGeom>
        </p:spPr>
      </p:pic>
      <p:pic>
        <p:nvPicPr>
          <p:cNvPr id="21" name="Kuva 20" descr="Kuuro ääriviiva">
            <a:extLst>
              <a:ext uri="{FF2B5EF4-FFF2-40B4-BE49-F238E27FC236}">
                <a16:creationId xmlns:a16="http://schemas.microsoft.com/office/drawing/2014/main" id="{0AB5A221-7466-415A-B62C-69609F3CF7DA}"/>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316778" y="2386272"/>
            <a:ext cx="619653" cy="619653"/>
          </a:xfrm>
          <a:prstGeom prst="rect">
            <a:avLst/>
          </a:prstGeom>
        </p:spPr>
      </p:pic>
      <p:pic>
        <p:nvPicPr>
          <p:cNvPr id="22" name="Kuva 21">
            <a:extLst>
              <a:ext uri="{FF2B5EF4-FFF2-40B4-BE49-F238E27FC236}">
                <a16:creationId xmlns:a16="http://schemas.microsoft.com/office/drawing/2014/main" id="{7B39CCE0-1CFD-4CE6-9CAF-F10F808D9A95}"/>
              </a:ext>
            </a:extLst>
          </p:cNvPr>
          <p:cNvPicPr>
            <a:picLocks noChangeAspect="1"/>
          </p:cNvPicPr>
          <p:nvPr/>
        </p:nvPicPr>
        <p:blipFill>
          <a:blip r:embed="rId16"/>
          <a:stretch>
            <a:fillRect/>
          </a:stretch>
        </p:blipFill>
        <p:spPr>
          <a:xfrm>
            <a:off x="7192892" y="5373571"/>
            <a:ext cx="679055" cy="679055"/>
          </a:xfrm>
          <a:prstGeom prst="rect">
            <a:avLst/>
          </a:prstGeom>
        </p:spPr>
      </p:pic>
      <p:graphicFrame>
        <p:nvGraphicFramePr>
          <p:cNvPr id="13" name="Kaaviokuva 12">
            <a:extLst>
              <a:ext uri="{FF2B5EF4-FFF2-40B4-BE49-F238E27FC236}">
                <a16:creationId xmlns:a16="http://schemas.microsoft.com/office/drawing/2014/main" id="{4060DB64-9BF1-478F-A71B-35555E941BCE}"/>
              </a:ext>
            </a:extLst>
          </p:cNvPr>
          <p:cNvGraphicFramePr/>
          <p:nvPr/>
        </p:nvGraphicFramePr>
        <p:xfrm>
          <a:off x="8565060" y="1996733"/>
          <a:ext cx="3019989" cy="3593034"/>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pic>
        <p:nvPicPr>
          <p:cNvPr id="16" name="Kuva 15" descr="Keskustelu ääriviiva">
            <a:extLst>
              <a:ext uri="{FF2B5EF4-FFF2-40B4-BE49-F238E27FC236}">
                <a16:creationId xmlns:a16="http://schemas.microsoft.com/office/drawing/2014/main" id="{E8F0CA35-F4E2-4FA6-9473-C24CF2DB13C8}"/>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10864240" y="3105492"/>
            <a:ext cx="588787" cy="588787"/>
          </a:xfrm>
          <a:prstGeom prst="rect">
            <a:avLst/>
          </a:prstGeom>
        </p:spPr>
      </p:pic>
      <p:sp>
        <p:nvSpPr>
          <p:cNvPr id="26" name="Suorakulmio: Pyöristetyt kulmat 25">
            <a:extLst>
              <a:ext uri="{FF2B5EF4-FFF2-40B4-BE49-F238E27FC236}">
                <a16:creationId xmlns:a16="http://schemas.microsoft.com/office/drawing/2014/main" id="{EE9683BB-59B3-4771-A436-2F4AD541B3B7}"/>
              </a:ext>
            </a:extLst>
          </p:cNvPr>
          <p:cNvSpPr/>
          <p:nvPr/>
        </p:nvSpPr>
        <p:spPr>
          <a:xfrm>
            <a:off x="560648" y="2824073"/>
            <a:ext cx="1590114" cy="1970477"/>
          </a:xfrm>
          <a:prstGeom prst="roundRect">
            <a:avLst/>
          </a:prstGeom>
          <a:ln>
            <a:prstDash val="solid"/>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00" b="0" i="0" u="none" strike="noStrike" kern="1200" cap="none" spc="0" normalizeH="0" baseline="0" noProof="0" dirty="0">
                <a:ln>
                  <a:noFill/>
                </a:ln>
                <a:solidFill>
                  <a:prstClr val="black"/>
                </a:solidFill>
                <a:effectLst/>
                <a:uLnTx/>
                <a:uFillTx/>
                <a:latin typeface="Calibri" panose="020F0502020204030204"/>
                <a:ea typeface="+mn-ea"/>
                <a:cs typeface="+mn-cs"/>
              </a:rPr>
              <a:t>Ikäihmisen palvelutarpeita arvioitaessa selvitetään teknologian mahdollisuus vastata asiakkaan palvelutarpeisiin</a:t>
            </a:r>
          </a:p>
        </p:txBody>
      </p:sp>
      <p:sp>
        <p:nvSpPr>
          <p:cNvPr id="3" name="Alatunnisteen paikkamerkki 2">
            <a:extLst>
              <a:ext uri="{FF2B5EF4-FFF2-40B4-BE49-F238E27FC236}">
                <a16:creationId xmlns:a16="http://schemas.microsoft.com/office/drawing/2014/main" id="{D6CE530E-3005-483F-83F6-E1DAE17E96D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PIRKATI 2022</a:t>
            </a:r>
          </a:p>
        </p:txBody>
      </p:sp>
    </p:spTree>
    <p:extLst>
      <p:ext uri="{BB962C8B-B14F-4D97-AF65-F5344CB8AC3E}">
        <p14:creationId xmlns:p14="http://schemas.microsoft.com/office/powerpoint/2010/main" val="3474845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E8C8A5E-3D08-4192-A83A-333ECBCEB5D6}"/>
              </a:ext>
            </a:extLst>
          </p:cNvPr>
          <p:cNvSpPr>
            <a:spLocks noGrp="1"/>
          </p:cNvSpPr>
          <p:nvPr>
            <p:ph type="title"/>
          </p:nvPr>
        </p:nvSpPr>
        <p:spPr/>
        <p:txBody>
          <a:bodyPr>
            <a:normAutofit/>
          </a:bodyPr>
          <a:lstStyle/>
          <a:p>
            <a:r>
              <a:rPr lang="fi-FI" sz="3200" dirty="0"/>
              <a:t>Säännöllisen kotihoidon asiakas – etähoiva kuvapuhelin: jatkuvan palvelutarpeen arvioinnin toimintamalli</a:t>
            </a:r>
          </a:p>
        </p:txBody>
      </p:sp>
      <p:graphicFrame>
        <p:nvGraphicFramePr>
          <p:cNvPr id="4" name="Sisällön paikkamerkki 3">
            <a:extLst>
              <a:ext uri="{FF2B5EF4-FFF2-40B4-BE49-F238E27FC236}">
                <a16:creationId xmlns:a16="http://schemas.microsoft.com/office/drawing/2014/main" id="{61339E98-D806-4408-82B1-3880BB67E700}"/>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4" name="Suora yhdysviiva 13">
            <a:extLst>
              <a:ext uri="{FF2B5EF4-FFF2-40B4-BE49-F238E27FC236}">
                <a16:creationId xmlns:a16="http://schemas.microsoft.com/office/drawing/2014/main" id="{6C7D43CC-CE9E-47DC-8D9B-3CC731DB7619}"/>
              </a:ext>
            </a:extLst>
          </p:cNvPr>
          <p:cNvCxnSpPr>
            <a:cxnSpLocks/>
          </p:cNvCxnSpPr>
          <p:nvPr/>
        </p:nvCxnSpPr>
        <p:spPr>
          <a:xfrm>
            <a:off x="4319752" y="1719973"/>
            <a:ext cx="0" cy="4243307"/>
          </a:xfrm>
          <a:prstGeom prst="line">
            <a:avLst/>
          </a:prstGeom>
          <a:ln>
            <a:solidFill>
              <a:schemeClr val="tx1">
                <a:lumMod val="50000"/>
                <a:lumOff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18" name="Suora yhdysviiva 17">
            <a:extLst>
              <a:ext uri="{FF2B5EF4-FFF2-40B4-BE49-F238E27FC236}">
                <a16:creationId xmlns:a16="http://schemas.microsoft.com/office/drawing/2014/main" id="{4B6BEE8A-0761-46B0-971F-70F82B0A061B}"/>
              </a:ext>
            </a:extLst>
          </p:cNvPr>
          <p:cNvCxnSpPr>
            <a:cxnSpLocks/>
            <a:stCxn id="2" idx="2"/>
          </p:cNvCxnSpPr>
          <p:nvPr/>
        </p:nvCxnSpPr>
        <p:spPr>
          <a:xfrm flipH="1">
            <a:off x="6075648" y="1690688"/>
            <a:ext cx="20352" cy="4325268"/>
          </a:xfrm>
          <a:prstGeom prst="line">
            <a:avLst/>
          </a:prstGeom>
          <a:ln>
            <a:solidFill>
              <a:schemeClr val="tx1">
                <a:lumMod val="50000"/>
                <a:lumOff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23" name="Suora yhdysviiva 22">
            <a:extLst>
              <a:ext uri="{FF2B5EF4-FFF2-40B4-BE49-F238E27FC236}">
                <a16:creationId xmlns:a16="http://schemas.microsoft.com/office/drawing/2014/main" id="{C175425A-AE9B-4386-838B-9167AE802BE4}"/>
              </a:ext>
            </a:extLst>
          </p:cNvPr>
          <p:cNvCxnSpPr>
            <a:cxnSpLocks/>
          </p:cNvCxnSpPr>
          <p:nvPr/>
        </p:nvCxnSpPr>
        <p:spPr>
          <a:xfrm>
            <a:off x="7798677" y="1719974"/>
            <a:ext cx="0" cy="4243307"/>
          </a:xfrm>
          <a:prstGeom prst="line">
            <a:avLst/>
          </a:prstGeom>
          <a:ln>
            <a:solidFill>
              <a:schemeClr val="tx1">
                <a:lumMod val="50000"/>
                <a:lumOff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24" name="Suora yhdysviiva 23">
            <a:extLst>
              <a:ext uri="{FF2B5EF4-FFF2-40B4-BE49-F238E27FC236}">
                <a16:creationId xmlns:a16="http://schemas.microsoft.com/office/drawing/2014/main" id="{1235B1F5-FC41-4593-BD40-51E6110A6DA0}"/>
              </a:ext>
            </a:extLst>
          </p:cNvPr>
          <p:cNvCxnSpPr>
            <a:cxnSpLocks/>
          </p:cNvCxnSpPr>
          <p:nvPr/>
        </p:nvCxnSpPr>
        <p:spPr>
          <a:xfrm>
            <a:off x="9635359" y="1719973"/>
            <a:ext cx="0" cy="4243307"/>
          </a:xfrm>
          <a:prstGeom prst="line">
            <a:avLst/>
          </a:prstGeom>
          <a:ln>
            <a:solidFill>
              <a:schemeClr val="tx1">
                <a:lumMod val="50000"/>
                <a:lumOff val="50000"/>
              </a:schemeClr>
            </a:solidFill>
            <a:prstDash val="lgDash"/>
          </a:ln>
        </p:spPr>
        <p:style>
          <a:lnRef idx="1">
            <a:schemeClr val="accent1"/>
          </a:lnRef>
          <a:fillRef idx="0">
            <a:schemeClr val="accent1"/>
          </a:fillRef>
          <a:effectRef idx="0">
            <a:schemeClr val="accent1"/>
          </a:effectRef>
          <a:fontRef idx="minor">
            <a:schemeClr val="tx1"/>
          </a:fontRef>
        </p:style>
      </p:cxnSp>
      <p:sp>
        <p:nvSpPr>
          <p:cNvPr id="25" name="Tekstiruutu 24">
            <a:extLst>
              <a:ext uri="{FF2B5EF4-FFF2-40B4-BE49-F238E27FC236}">
                <a16:creationId xmlns:a16="http://schemas.microsoft.com/office/drawing/2014/main" id="{A08D5478-9E1E-49A1-8A4B-D295F658E7E9}"/>
              </a:ext>
            </a:extLst>
          </p:cNvPr>
          <p:cNvSpPr txBox="1"/>
          <p:nvPr/>
        </p:nvSpPr>
        <p:spPr>
          <a:xfrm>
            <a:off x="861853" y="1918900"/>
            <a:ext cx="269065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rPr>
              <a:t>Esikarsinta</a:t>
            </a:r>
          </a:p>
        </p:txBody>
      </p:sp>
      <p:sp>
        <p:nvSpPr>
          <p:cNvPr id="26" name="Tekstiruutu 25">
            <a:extLst>
              <a:ext uri="{FF2B5EF4-FFF2-40B4-BE49-F238E27FC236}">
                <a16:creationId xmlns:a16="http://schemas.microsoft.com/office/drawing/2014/main" id="{FF8EF868-F022-489D-B0D6-3A1E9CF17C16}"/>
              </a:ext>
            </a:extLst>
          </p:cNvPr>
          <p:cNvSpPr txBox="1"/>
          <p:nvPr/>
        </p:nvSpPr>
        <p:spPr>
          <a:xfrm>
            <a:off x="4464271" y="1918900"/>
            <a:ext cx="13716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rPr>
              <a:t>Käyttöön-oton valmistelu</a:t>
            </a:r>
          </a:p>
        </p:txBody>
      </p:sp>
      <p:sp>
        <p:nvSpPr>
          <p:cNvPr id="27" name="Tekstiruutu 26">
            <a:extLst>
              <a:ext uri="{FF2B5EF4-FFF2-40B4-BE49-F238E27FC236}">
                <a16:creationId xmlns:a16="http://schemas.microsoft.com/office/drawing/2014/main" id="{91CDB99A-DDCE-415F-87D8-5E123811A2BC}"/>
              </a:ext>
            </a:extLst>
          </p:cNvPr>
          <p:cNvSpPr txBox="1"/>
          <p:nvPr/>
        </p:nvSpPr>
        <p:spPr>
          <a:xfrm>
            <a:off x="6329862" y="1965066"/>
            <a:ext cx="1303282"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rPr>
              <a:t>Käyttöön-otettaessa</a:t>
            </a:r>
          </a:p>
        </p:txBody>
      </p:sp>
      <p:sp>
        <p:nvSpPr>
          <p:cNvPr id="28" name="Tekstiruutu 27">
            <a:extLst>
              <a:ext uri="{FF2B5EF4-FFF2-40B4-BE49-F238E27FC236}">
                <a16:creationId xmlns:a16="http://schemas.microsoft.com/office/drawing/2014/main" id="{750476E0-AAB6-4698-9112-D78DFE66A373}"/>
              </a:ext>
            </a:extLst>
          </p:cNvPr>
          <p:cNvSpPr txBox="1"/>
          <p:nvPr/>
        </p:nvSpPr>
        <p:spPr>
          <a:xfrm>
            <a:off x="7966851" y="1965066"/>
            <a:ext cx="137947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rPr>
              <a:t>Käyttö</a:t>
            </a:r>
          </a:p>
        </p:txBody>
      </p:sp>
      <p:sp>
        <p:nvSpPr>
          <p:cNvPr id="29" name="Tekstiruutu 28">
            <a:extLst>
              <a:ext uri="{FF2B5EF4-FFF2-40B4-BE49-F238E27FC236}">
                <a16:creationId xmlns:a16="http://schemas.microsoft.com/office/drawing/2014/main" id="{67F65711-15AB-4968-9C48-C65C6BAAF268}"/>
              </a:ext>
            </a:extLst>
          </p:cNvPr>
          <p:cNvSpPr txBox="1"/>
          <p:nvPr/>
        </p:nvSpPr>
        <p:spPr>
          <a:xfrm>
            <a:off x="9937535" y="1918900"/>
            <a:ext cx="105628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rPr>
              <a:t>Käytön lopetus</a:t>
            </a:r>
          </a:p>
        </p:txBody>
      </p:sp>
      <p:sp>
        <p:nvSpPr>
          <p:cNvPr id="33" name="Suorakulmio: Pyöristetyt kulmat 32">
            <a:extLst>
              <a:ext uri="{FF2B5EF4-FFF2-40B4-BE49-F238E27FC236}">
                <a16:creationId xmlns:a16="http://schemas.microsoft.com/office/drawing/2014/main" id="{733637D6-085C-44F4-9674-97F7FD23C75C}"/>
              </a:ext>
            </a:extLst>
          </p:cNvPr>
          <p:cNvSpPr/>
          <p:nvPr/>
        </p:nvSpPr>
        <p:spPr>
          <a:xfrm>
            <a:off x="909149" y="2541361"/>
            <a:ext cx="1230079" cy="729128"/>
          </a:xfrm>
          <a:prstGeom prst="roundRect">
            <a:avLst/>
          </a:prstGeom>
          <a:ln>
            <a:prstDash val="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Asiakkaan toimintakyvyn arviointi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RAI-arvion tieto</a:t>
            </a:r>
          </a:p>
        </p:txBody>
      </p:sp>
      <p:sp>
        <p:nvSpPr>
          <p:cNvPr id="35" name="Suorakulmio: Pyöristetyt kulmat 34">
            <a:extLst>
              <a:ext uri="{FF2B5EF4-FFF2-40B4-BE49-F238E27FC236}">
                <a16:creationId xmlns:a16="http://schemas.microsoft.com/office/drawing/2014/main" id="{CB011BE4-D4EB-4962-918E-BBB6B23FF616}"/>
              </a:ext>
            </a:extLst>
          </p:cNvPr>
          <p:cNvSpPr/>
          <p:nvPr/>
        </p:nvSpPr>
        <p:spPr>
          <a:xfrm>
            <a:off x="6197141" y="5147458"/>
            <a:ext cx="3144280" cy="294847"/>
          </a:xfrm>
          <a:prstGeom prst="roundRect">
            <a:avLst/>
          </a:prstGeom>
          <a:ln>
            <a:prstDash val="lg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00" b="0" i="0" u="none" strike="noStrike" kern="1200" cap="none" spc="0" normalizeH="0" baseline="0" noProof="0" dirty="0">
                <a:ln>
                  <a:noFill/>
                </a:ln>
                <a:solidFill>
                  <a:prstClr val="black"/>
                </a:solidFill>
                <a:effectLst/>
                <a:uLnTx/>
                <a:uFillTx/>
                <a:latin typeface="Calibri" panose="020F0502020204030204"/>
                <a:ea typeface="+mn-ea"/>
                <a:cs typeface="+mn-cs"/>
              </a:rPr>
              <a:t>Asiakkaan toimijuuden tukeminen ja  havainnointi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2" name="Suorakulmio: Pyöristetyt kulmat 41">
            <a:extLst>
              <a:ext uri="{FF2B5EF4-FFF2-40B4-BE49-F238E27FC236}">
                <a16:creationId xmlns:a16="http://schemas.microsoft.com/office/drawing/2014/main" id="{338A9E83-701A-4857-9909-640EB8A83ABE}"/>
              </a:ext>
            </a:extLst>
          </p:cNvPr>
          <p:cNvSpPr/>
          <p:nvPr/>
        </p:nvSpPr>
        <p:spPr>
          <a:xfrm>
            <a:off x="8556368" y="2380046"/>
            <a:ext cx="1230079" cy="729128"/>
          </a:xfrm>
          <a:prstGeom prst="roundRect">
            <a:avLst/>
          </a:prstGeom>
          <a:ln>
            <a:prstDash val="lg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Jatkuva palvelutarpeen arviointi</a:t>
            </a:r>
          </a:p>
        </p:txBody>
      </p:sp>
      <p:sp>
        <p:nvSpPr>
          <p:cNvPr id="43" name="Suorakulmio: Pyöristetyt kulmat 42">
            <a:extLst>
              <a:ext uri="{FF2B5EF4-FFF2-40B4-BE49-F238E27FC236}">
                <a16:creationId xmlns:a16="http://schemas.microsoft.com/office/drawing/2014/main" id="{39089051-8710-4F0E-B990-0DF2B3FF8194}"/>
              </a:ext>
            </a:extLst>
          </p:cNvPr>
          <p:cNvSpPr/>
          <p:nvPr/>
        </p:nvSpPr>
        <p:spPr>
          <a:xfrm>
            <a:off x="2519415" y="5226320"/>
            <a:ext cx="1735744" cy="711073"/>
          </a:xfrm>
          <a:prstGeom prst="roundRect">
            <a:avLst/>
          </a:prstGeom>
          <a:ln>
            <a:prstDash val="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Asiakkaalla on riittävä toimintakyky ja ymmärrys etähoiva soittoihin osallistumiseen</a:t>
            </a: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cxnSp>
        <p:nvCxnSpPr>
          <p:cNvPr id="52" name="Yhdistin: Kulma 51">
            <a:extLst>
              <a:ext uri="{FF2B5EF4-FFF2-40B4-BE49-F238E27FC236}">
                <a16:creationId xmlns:a16="http://schemas.microsoft.com/office/drawing/2014/main" id="{CA91A425-D45B-4B3C-9C23-2375694FE20B}"/>
              </a:ext>
            </a:extLst>
          </p:cNvPr>
          <p:cNvCxnSpPr>
            <a:cxnSpLocks/>
            <a:stCxn id="4" idx="1"/>
            <a:endCxn id="59" idx="1"/>
          </p:cNvCxnSpPr>
          <p:nvPr/>
        </p:nvCxnSpPr>
        <p:spPr>
          <a:xfrm rot="10800000" flipV="1">
            <a:off x="386702" y="4001294"/>
            <a:ext cx="451498" cy="1826758"/>
          </a:xfrm>
          <a:prstGeom prst="bentConnector3">
            <a:avLst>
              <a:gd name="adj1" fmla="val 150631"/>
            </a:avLst>
          </a:prstGeom>
          <a:ln>
            <a:prstDash val="dashDot"/>
            <a:tailEnd type="triangle"/>
          </a:ln>
        </p:spPr>
        <p:style>
          <a:lnRef idx="1">
            <a:schemeClr val="accent2"/>
          </a:lnRef>
          <a:fillRef idx="0">
            <a:schemeClr val="accent2"/>
          </a:fillRef>
          <a:effectRef idx="0">
            <a:schemeClr val="accent2"/>
          </a:effectRef>
          <a:fontRef idx="minor">
            <a:schemeClr val="tx1"/>
          </a:fontRef>
        </p:style>
      </p:cxnSp>
      <p:sp>
        <p:nvSpPr>
          <p:cNvPr id="59" name="Vuokaaviosymboli: Rajoitin 58">
            <a:extLst>
              <a:ext uri="{FF2B5EF4-FFF2-40B4-BE49-F238E27FC236}">
                <a16:creationId xmlns:a16="http://schemas.microsoft.com/office/drawing/2014/main" id="{416BB4B0-6AED-4F37-A504-F7852D1E568A}"/>
              </a:ext>
            </a:extLst>
          </p:cNvPr>
          <p:cNvSpPr/>
          <p:nvPr/>
        </p:nvSpPr>
        <p:spPr>
          <a:xfrm>
            <a:off x="386702" y="5611002"/>
            <a:ext cx="1735743" cy="434099"/>
          </a:xfrm>
          <a:prstGeom prst="flowChartTerminator">
            <a:avLst/>
          </a:prstGeom>
          <a:noFill/>
          <a:ln>
            <a:prstDash val="dash"/>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Etähoivan avulla ei voida vastata kotihoidon asiakkaan palvelutarpeeseen. </a:t>
            </a:r>
          </a:p>
        </p:txBody>
      </p:sp>
      <p:sp>
        <p:nvSpPr>
          <p:cNvPr id="67" name="Vuokaaviosymboli: Rajoitin 66">
            <a:extLst>
              <a:ext uri="{FF2B5EF4-FFF2-40B4-BE49-F238E27FC236}">
                <a16:creationId xmlns:a16="http://schemas.microsoft.com/office/drawing/2014/main" id="{AA98F255-8D10-4456-9197-38F42FF26841}"/>
              </a:ext>
            </a:extLst>
          </p:cNvPr>
          <p:cNvSpPr/>
          <p:nvPr/>
        </p:nvSpPr>
        <p:spPr>
          <a:xfrm>
            <a:off x="10212630" y="5654224"/>
            <a:ext cx="1558420" cy="427803"/>
          </a:xfrm>
          <a:prstGeom prst="flowChartTerminator">
            <a:avLst/>
          </a:prstGeom>
          <a:noFill/>
          <a:ln>
            <a:prstDash val="dash"/>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Kotihoidon palvelutarve loppuu kokonaan</a:t>
            </a:r>
          </a:p>
        </p:txBody>
      </p:sp>
      <p:cxnSp>
        <p:nvCxnSpPr>
          <p:cNvPr id="71" name="Yhdistin: Kulma 70">
            <a:extLst>
              <a:ext uri="{FF2B5EF4-FFF2-40B4-BE49-F238E27FC236}">
                <a16:creationId xmlns:a16="http://schemas.microsoft.com/office/drawing/2014/main" id="{9C81D71E-97EA-4C9D-824F-6E7A2FA62F5E}"/>
              </a:ext>
            </a:extLst>
          </p:cNvPr>
          <p:cNvCxnSpPr>
            <a:cxnSpLocks/>
            <a:endCxn id="34" idx="3"/>
          </p:cNvCxnSpPr>
          <p:nvPr/>
        </p:nvCxnSpPr>
        <p:spPr>
          <a:xfrm rot="16200000" flipH="1">
            <a:off x="10682470" y="4287347"/>
            <a:ext cx="1649518" cy="442282"/>
          </a:xfrm>
          <a:prstGeom prst="bentConnector4">
            <a:avLst>
              <a:gd name="adj1" fmla="val 42464"/>
              <a:gd name="adj2" fmla="val 151686"/>
            </a:avLst>
          </a:prstGeom>
          <a:ln>
            <a:prstDash val="dashDot"/>
            <a:tailEnd type="triangle"/>
          </a:ln>
        </p:spPr>
        <p:style>
          <a:lnRef idx="1">
            <a:schemeClr val="accent2"/>
          </a:lnRef>
          <a:fillRef idx="0">
            <a:schemeClr val="accent2"/>
          </a:fillRef>
          <a:effectRef idx="0">
            <a:schemeClr val="accent2"/>
          </a:effectRef>
          <a:fontRef idx="minor">
            <a:schemeClr val="tx1"/>
          </a:fontRef>
        </p:style>
      </p:cxnSp>
      <p:cxnSp>
        <p:nvCxnSpPr>
          <p:cNvPr id="74" name="Yhdistin: Kulma 73">
            <a:extLst>
              <a:ext uri="{FF2B5EF4-FFF2-40B4-BE49-F238E27FC236}">
                <a16:creationId xmlns:a16="http://schemas.microsoft.com/office/drawing/2014/main" id="{7AB9B0AF-C77D-44FD-8A64-B27E7670C1C8}"/>
              </a:ext>
            </a:extLst>
          </p:cNvPr>
          <p:cNvCxnSpPr>
            <a:cxnSpLocks/>
          </p:cNvCxnSpPr>
          <p:nvPr/>
        </p:nvCxnSpPr>
        <p:spPr>
          <a:xfrm rot="16200000" flipH="1">
            <a:off x="10367871" y="4615640"/>
            <a:ext cx="2184397" cy="375336"/>
          </a:xfrm>
          <a:prstGeom prst="bentConnector4">
            <a:avLst>
              <a:gd name="adj1" fmla="val 45104"/>
              <a:gd name="adj2" fmla="val 160905"/>
            </a:avLst>
          </a:prstGeom>
          <a:ln>
            <a:prstDash val="dashDot"/>
            <a:tailEnd type="triangle"/>
          </a:ln>
        </p:spPr>
        <p:style>
          <a:lnRef idx="1">
            <a:schemeClr val="accent2"/>
          </a:lnRef>
          <a:fillRef idx="0">
            <a:schemeClr val="accent2"/>
          </a:fillRef>
          <a:effectRef idx="0">
            <a:schemeClr val="accent2"/>
          </a:effectRef>
          <a:fontRef idx="minor">
            <a:schemeClr val="tx1"/>
          </a:fontRef>
        </p:style>
      </p:cxnSp>
      <p:pic>
        <p:nvPicPr>
          <p:cNvPr id="83" name="Kuva 82" descr="Suurennuslasi ääriviiva">
            <a:extLst>
              <a:ext uri="{FF2B5EF4-FFF2-40B4-BE49-F238E27FC236}">
                <a16:creationId xmlns:a16="http://schemas.microsoft.com/office/drawing/2014/main" id="{12AEF946-ECA8-43EA-BE6D-44209CC55A1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795790" y="3624522"/>
            <a:ext cx="391248" cy="391248"/>
          </a:xfrm>
          <a:prstGeom prst="rect">
            <a:avLst/>
          </a:prstGeom>
        </p:spPr>
      </p:pic>
      <p:pic>
        <p:nvPicPr>
          <p:cNvPr id="92" name="Kuva 91" descr="Kirjoituslevy valittu ääriviiva">
            <a:extLst>
              <a:ext uri="{FF2B5EF4-FFF2-40B4-BE49-F238E27FC236}">
                <a16:creationId xmlns:a16="http://schemas.microsoft.com/office/drawing/2014/main" id="{8027C614-DA9B-4EB3-9833-992AEFB45D4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291549" y="2180157"/>
            <a:ext cx="369332" cy="369332"/>
          </a:xfrm>
          <a:prstGeom prst="rect">
            <a:avLst/>
          </a:prstGeom>
        </p:spPr>
      </p:pic>
      <p:pic>
        <p:nvPicPr>
          <p:cNvPr id="94" name="Kuva 93" descr="Ympyrät ja nuolet ääriviiva">
            <a:extLst>
              <a:ext uri="{FF2B5EF4-FFF2-40B4-BE49-F238E27FC236}">
                <a16:creationId xmlns:a16="http://schemas.microsoft.com/office/drawing/2014/main" id="{77042623-8DD6-4810-9529-E8E58535348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8949080" y="2155625"/>
            <a:ext cx="393864" cy="393864"/>
          </a:xfrm>
          <a:prstGeom prst="rect">
            <a:avLst/>
          </a:prstGeom>
        </p:spPr>
      </p:pic>
      <p:pic>
        <p:nvPicPr>
          <p:cNvPr id="98" name="Kuva 97" descr="Varoitus ääriviiva">
            <a:extLst>
              <a:ext uri="{FF2B5EF4-FFF2-40B4-BE49-F238E27FC236}">
                <a16:creationId xmlns:a16="http://schemas.microsoft.com/office/drawing/2014/main" id="{DA6B5904-7A27-4E41-9E3D-7DFA397927A9}"/>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0534798" y="2719320"/>
            <a:ext cx="415499" cy="415499"/>
          </a:xfrm>
          <a:prstGeom prst="rect">
            <a:avLst/>
          </a:prstGeom>
        </p:spPr>
      </p:pic>
      <p:pic>
        <p:nvPicPr>
          <p:cNvPr id="100" name="Kuva 99" descr="Työskentele koti Wi-Fi-yhteydellä tasaisella täytöllä">
            <a:extLst>
              <a:ext uri="{FF2B5EF4-FFF2-40B4-BE49-F238E27FC236}">
                <a16:creationId xmlns:a16="http://schemas.microsoft.com/office/drawing/2014/main" id="{B2EE7F02-DA30-48BA-8778-3609651AE64C}"/>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5070273" y="3789484"/>
            <a:ext cx="452573" cy="452573"/>
          </a:xfrm>
          <a:prstGeom prst="rect">
            <a:avLst/>
          </a:prstGeom>
        </p:spPr>
      </p:pic>
      <p:pic>
        <p:nvPicPr>
          <p:cNvPr id="102" name="Kuva 101" descr="Kaksoisnapautus-ele ääriviiva">
            <a:extLst>
              <a:ext uri="{FF2B5EF4-FFF2-40B4-BE49-F238E27FC236}">
                <a16:creationId xmlns:a16="http://schemas.microsoft.com/office/drawing/2014/main" id="{BC5C3727-5DB7-40CB-8DC8-2BADD8E7E917}"/>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7083089" y="3990448"/>
            <a:ext cx="391304" cy="391304"/>
          </a:xfrm>
          <a:prstGeom prst="rect">
            <a:avLst/>
          </a:prstGeom>
        </p:spPr>
      </p:pic>
      <p:pic>
        <p:nvPicPr>
          <p:cNvPr id="106" name="Kuva 105" descr="Hoito ääriviiva">
            <a:extLst>
              <a:ext uri="{FF2B5EF4-FFF2-40B4-BE49-F238E27FC236}">
                <a16:creationId xmlns:a16="http://schemas.microsoft.com/office/drawing/2014/main" id="{32D139FC-1709-4A9A-BC56-52B80A682DEC}"/>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7266641" y="4620269"/>
            <a:ext cx="459722" cy="459722"/>
          </a:xfrm>
          <a:prstGeom prst="rect">
            <a:avLst/>
          </a:prstGeom>
        </p:spPr>
      </p:pic>
      <p:pic>
        <p:nvPicPr>
          <p:cNvPr id="108" name="Kuva 107" descr="Suurennuslasi ääriviiva">
            <a:extLst>
              <a:ext uri="{FF2B5EF4-FFF2-40B4-BE49-F238E27FC236}">
                <a16:creationId xmlns:a16="http://schemas.microsoft.com/office/drawing/2014/main" id="{498D0091-3EA3-4ABF-A5A1-FF917924BA0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663427" y="4003684"/>
            <a:ext cx="329910" cy="329910"/>
          </a:xfrm>
          <a:prstGeom prst="rect">
            <a:avLst/>
          </a:prstGeom>
        </p:spPr>
      </p:pic>
      <p:sp>
        <p:nvSpPr>
          <p:cNvPr id="109" name="Suorakulmio: Pyöristetyt kulmat 108">
            <a:extLst>
              <a:ext uri="{FF2B5EF4-FFF2-40B4-BE49-F238E27FC236}">
                <a16:creationId xmlns:a16="http://schemas.microsoft.com/office/drawing/2014/main" id="{902C89F0-C814-4FE9-ACAB-27B8ED0C937E}"/>
              </a:ext>
            </a:extLst>
          </p:cNvPr>
          <p:cNvSpPr/>
          <p:nvPr/>
        </p:nvSpPr>
        <p:spPr>
          <a:xfrm>
            <a:off x="6156434" y="5516504"/>
            <a:ext cx="3233500" cy="321224"/>
          </a:xfrm>
          <a:prstGeom prst="roundRect">
            <a:avLst/>
          </a:prstGeom>
          <a:ln>
            <a:prstDash val="lg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00" b="0" i="0" u="none" strike="noStrike" kern="1200" cap="none" spc="0" normalizeH="0" baseline="0" noProof="0" dirty="0">
                <a:ln>
                  <a:noFill/>
                </a:ln>
                <a:solidFill>
                  <a:prstClr val="black"/>
                </a:solidFill>
                <a:effectLst/>
                <a:uLnTx/>
                <a:uFillTx/>
                <a:latin typeface="Calibri" panose="020F0502020204030204"/>
                <a:ea typeface="+mn-ea"/>
                <a:cs typeface="+mn-cs"/>
              </a:rPr>
              <a:t>Kotihoidon fyysiset käynnit ovat etähoivan lisäksi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8" name="Vuokaaviosymboli: Rajoitin 47">
            <a:extLst>
              <a:ext uri="{FF2B5EF4-FFF2-40B4-BE49-F238E27FC236}">
                <a16:creationId xmlns:a16="http://schemas.microsoft.com/office/drawing/2014/main" id="{680E0353-2F58-4483-8D2D-8A9D31C21A4A}"/>
              </a:ext>
            </a:extLst>
          </p:cNvPr>
          <p:cNvSpPr/>
          <p:nvPr/>
        </p:nvSpPr>
        <p:spPr>
          <a:xfrm>
            <a:off x="323637" y="5104188"/>
            <a:ext cx="1607031" cy="398807"/>
          </a:xfrm>
          <a:prstGeom prst="flowChartTerminator">
            <a:avLst/>
          </a:prstGeom>
          <a:noFill/>
          <a:ln>
            <a:prstDash val="dash"/>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Kotihoidon myöntämisperuste ei täyty. </a:t>
            </a:r>
          </a:p>
        </p:txBody>
      </p:sp>
      <p:sp>
        <p:nvSpPr>
          <p:cNvPr id="34" name="Vuokaaviosymboli: Rajoitin 33">
            <a:extLst>
              <a:ext uri="{FF2B5EF4-FFF2-40B4-BE49-F238E27FC236}">
                <a16:creationId xmlns:a16="http://schemas.microsoft.com/office/drawing/2014/main" id="{03218BF6-5ACD-4985-B7E9-2DF0107868C9}"/>
              </a:ext>
            </a:extLst>
          </p:cNvPr>
          <p:cNvSpPr/>
          <p:nvPr/>
        </p:nvSpPr>
        <p:spPr>
          <a:xfrm>
            <a:off x="10169950" y="5084636"/>
            <a:ext cx="1558420" cy="497221"/>
          </a:xfrm>
          <a:prstGeom prst="flowChartTerminator">
            <a:avLst/>
          </a:prstGeom>
          <a:noFill/>
          <a:ln>
            <a:prstDash val="dash"/>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Kotihoidon fyysiset käynnit tarvitaan, jotta asiakas saa riittävän tuen</a:t>
            </a:r>
            <a:r>
              <a:rPr kumimoji="0" lang="fi-FI" sz="7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cxnSp>
        <p:nvCxnSpPr>
          <p:cNvPr id="46" name="Yhdistin: Kulma 45">
            <a:extLst>
              <a:ext uri="{FF2B5EF4-FFF2-40B4-BE49-F238E27FC236}">
                <a16:creationId xmlns:a16="http://schemas.microsoft.com/office/drawing/2014/main" id="{79A1D328-63FB-454A-AAF4-9CEB2B2EAF20}"/>
              </a:ext>
            </a:extLst>
          </p:cNvPr>
          <p:cNvCxnSpPr>
            <a:cxnSpLocks/>
            <a:stCxn id="4" idx="1"/>
          </p:cNvCxnSpPr>
          <p:nvPr/>
        </p:nvCxnSpPr>
        <p:spPr>
          <a:xfrm rot="10800000" flipV="1">
            <a:off x="311716" y="4001294"/>
            <a:ext cx="526484" cy="1346222"/>
          </a:xfrm>
          <a:prstGeom prst="bentConnector2">
            <a:avLst/>
          </a:prstGeom>
          <a:ln>
            <a:prstDash val="dashDot"/>
            <a:tailEnd type="triangle"/>
          </a:ln>
        </p:spPr>
        <p:style>
          <a:lnRef idx="1">
            <a:schemeClr val="accent2"/>
          </a:lnRef>
          <a:fillRef idx="0">
            <a:schemeClr val="accent2"/>
          </a:fillRef>
          <a:effectRef idx="0">
            <a:schemeClr val="accent2"/>
          </a:effectRef>
          <a:fontRef idx="minor">
            <a:schemeClr val="tx1"/>
          </a:fontRef>
        </p:style>
      </p:cxnSp>
      <p:sp>
        <p:nvSpPr>
          <p:cNvPr id="3" name="Alatunnisteen paikkamerkki 2">
            <a:extLst>
              <a:ext uri="{FF2B5EF4-FFF2-40B4-BE49-F238E27FC236}">
                <a16:creationId xmlns:a16="http://schemas.microsoft.com/office/drawing/2014/main" id="{29E99EB6-3139-4BE9-B47B-6DB545CA145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PIRKATI 2022</a:t>
            </a:r>
          </a:p>
        </p:txBody>
      </p:sp>
    </p:spTree>
    <p:extLst>
      <p:ext uri="{BB962C8B-B14F-4D97-AF65-F5344CB8AC3E}">
        <p14:creationId xmlns:p14="http://schemas.microsoft.com/office/powerpoint/2010/main" val="2471129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5">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Kaaviokuva 4">
            <a:extLst>
              <a:ext uri="{FF2B5EF4-FFF2-40B4-BE49-F238E27FC236}">
                <a16:creationId xmlns:a16="http://schemas.microsoft.com/office/drawing/2014/main" id="{658903BA-812D-4B44-830D-52E79F8BFE6F}"/>
              </a:ext>
            </a:extLst>
          </p:cNvPr>
          <p:cNvGraphicFramePr/>
          <p:nvPr/>
        </p:nvGraphicFramePr>
        <p:xfrm>
          <a:off x="1755626" y="962108"/>
          <a:ext cx="8128000" cy="5176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Otsikko 10">
            <a:extLst>
              <a:ext uri="{FF2B5EF4-FFF2-40B4-BE49-F238E27FC236}">
                <a16:creationId xmlns:a16="http://schemas.microsoft.com/office/drawing/2014/main" id="{A6D6D914-F353-4513-8F4A-EAEABE0BEDCF}"/>
              </a:ext>
            </a:extLst>
          </p:cNvPr>
          <p:cNvSpPr>
            <a:spLocks noGrp="1"/>
          </p:cNvSpPr>
          <p:nvPr>
            <p:ph type="title"/>
          </p:nvPr>
        </p:nvSpPr>
        <p:spPr>
          <a:xfrm>
            <a:off x="838200" y="365126"/>
            <a:ext cx="10515600" cy="763960"/>
          </a:xfrm>
        </p:spPr>
        <p:txBody>
          <a:bodyPr>
            <a:normAutofit/>
          </a:bodyPr>
          <a:lstStyle/>
          <a:p>
            <a:r>
              <a:rPr lang="fi-FI" sz="2000" dirty="0"/>
              <a:t>Teknologia kotihoidon asiakkaan lääkehoidon tukena</a:t>
            </a:r>
          </a:p>
        </p:txBody>
      </p:sp>
      <p:pic>
        <p:nvPicPr>
          <p:cNvPr id="14" name="Kuva 13" descr="Sylimikro ääriviiva">
            <a:extLst>
              <a:ext uri="{FF2B5EF4-FFF2-40B4-BE49-F238E27FC236}">
                <a16:creationId xmlns:a16="http://schemas.microsoft.com/office/drawing/2014/main" id="{DC5E1EF4-F681-42CB-B3E1-4CC80958F7E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589452" y="1864238"/>
            <a:ext cx="598884" cy="598884"/>
          </a:xfrm>
          <a:prstGeom prst="rect">
            <a:avLst/>
          </a:prstGeom>
        </p:spPr>
      </p:pic>
      <p:pic>
        <p:nvPicPr>
          <p:cNvPr id="26" name="Kuva 25" descr="Puhelimen värinä ääriviiva">
            <a:extLst>
              <a:ext uri="{FF2B5EF4-FFF2-40B4-BE49-F238E27FC236}">
                <a16:creationId xmlns:a16="http://schemas.microsoft.com/office/drawing/2014/main" id="{EFEF36E9-9149-487C-ADFD-75519A189C9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872830" y="4703685"/>
            <a:ext cx="663591" cy="663591"/>
          </a:xfrm>
          <a:prstGeom prst="rect">
            <a:avLst/>
          </a:prstGeom>
        </p:spPr>
      </p:pic>
      <p:pic>
        <p:nvPicPr>
          <p:cNvPr id="28" name="Kuva 27" descr="Herätyskello ääriviiva">
            <a:extLst>
              <a:ext uri="{FF2B5EF4-FFF2-40B4-BE49-F238E27FC236}">
                <a16:creationId xmlns:a16="http://schemas.microsoft.com/office/drawing/2014/main" id="{B0B85BCA-7136-4998-A970-417692617F2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426479" y="4690171"/>
            <a:ext cx="691292" cy="691292"/>
          </a:xfrm>
          <a:prstGeom prst="rect">
            <a:avLst/>
          </a:prstGeom>
        </p:spPr>
      </p:pic>
      <p:pic>
        <p:nvPicPr>
          <p:cNvPr id="30" name="Kuva 29" descr="Puhelinkeskus ääriviiva">
            <a:extLst>
              <a:ext uri="{FF2B5EF4-FFF2-40B4-BE49-F238E27FC236}">
                <a16:creationId xmlns:a16="http://schemas.microsoft.com/office/drawing/2014/main" id="{A2F17991-3B81-4460-A1FA-2C0EEB283F1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420455" y="3647897"/>
            <a:ext cx="691292" cy="691292"/>
          </a:xfrm>
          <a:prstGeom prst="rect">
            <a:avLst/>
          </a:prstGeom>
        </p:spPr>
      </p:pic>
      <p:pic>
        <p:nvPicPr>
          <p:cNvPr id="32" name="Kuva 31" descr="Lääke ääriviiva">
            <a:extLst>
              <a:ext uri="{FF2B5EF4-FFF2-40B4-BE49-F238E27FC236}">
                <a16:creationId xmlns:a16="http://schemas.microsoft.com/office/drawing/2014/main" id="{2BAEA5FD-5C5A-4CD9-A7EB-A7E0EAEB9BB1}"/>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9670417" y="2731343"/>
            <a:ext cx="517919" cy="517919"/>
          </a:xfrm>
          <a:prstGeom prst="rect">
            <a:avLst/>
          </a:prstGeom>
        </p:spPr>
      </p:pic>
      <p:pic>
        <p:nvPicPr>
          <p:cNvPr id="34" name="Kuva 33" descr="Robottikäsi ääriviiva">
            <a:extLst>
              <a:ext uri="{FF2B5EF4-FFF2-40B4-BE49-F238E27FC236}">
                <a16:creationId xmlns:a16="http://schemas.microsoft.com/office/drawing/2014/main" id="{C36E7ECC-347B-4D53-843D-DF8D05844007}"/>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8895462" y="1283888"/>
            <a:ext cx="618329" cy="618329"/>
          </a:xfrm>
          <a:prstGeom prst="rect">
            <a:avLst/>
          </a:prstGeom>
        </p:spPr>
      </p:pic>
      <p:pic>
        <p:nvPicPr>
          <p:cNvPr id="35" name="Kuva 34" descr="Lääke ääriviiva">
            <a:extLst>
              <a:ext uri="{FF2B5EF4-FFF2-40B4-BE49-F238E27FC236}">
                <a16:creationId xmlns:a16="http://schemas.microsoft.com/office/drawing/2014/main" id="{7D5DB13D-D42D-4903-90A6-95640AAE74E4}"/>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8850098" y="1918135"/>
            <a:ext cx="572886" cy="572886"/>
          </a:xfrm>
          <a:prstGeom prst="rect">
            <a:avLst/>
          </a:prstGeom>
        </p:spPr>
      </p:pic>
      <p:pic>
        <p:nvPicPr>
          <p:cNvPr id="36" name="Kuva 35" descr="Puhelinkeskus ääriviiva">
            <a:extLst>
              <a:ext uri="{FF2B5EF4-FFF2-40B4-BE49-F238E27FC236}">
                <a16:creationId xmlns:a16="http://schemas.microsoft.com/office/drawing/2014/main" id="{DE56D951-1EC1-4E49-A757-1FB49B9A1097}"/>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570007" y="1280486"/>
            <a:ext cx="618329" cy="618329"/>
          </a:xfrm>
          <a:prstGeom prst="rect">
            <a:avLst/>
          </a:prstGeom>
        </p:spPr>
      </p:pic>
      <p:pic>
        <p:nvPicPr>
          <p:cNvPr id="37" name="Kuva 36" descr="Sylimikro ääriviiva">
            <a:extLst>
              <a:ext uri="{FF2B5EF4-FFF2-40B4-BE49-F238E27FC236}">
                <a16:creationId xmlns:a16="http://schemas.microsoft.com/office/drawing/2014/main" id="{E51FDAF2-19E7-4503-9AE6-7FBBE6FD6D9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913477" y="3767797"/>
            <a:ext cx="598884" cy="598884"/>
          </a:xfrm>
          <a:prstGeom prst="rect">
            <a:avLst/>
          </a:prstGeom>
        </p:spPr>
      </p:pic>
      <p:pic>
        <p:nvPicPr>
          <p:cNvPr id="38" name="Kuva 37" descr="Robottikäsi ääriviiva">
            <a:extLst>
              <a:ext uri="{FF2B5EF4-FFF2-40B4-BE49-F238E27FC236}">
                <a16:creationId xmlns:a16="http://schemas.microsoft.com/office/drawing/2014/main" id="{276CF976-8D9A-4EF8-9149-5104B4E751E4}"/>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9018736" y="2681139"/>
            <a:ext cx="618329" cy="618329"/>
          </a:xfrm>
          <a:prstGeom prst="rect">
            <a:avLst/>
          </a:prstGeom>
        </p:spPr>
      </p:pic>
      <p:sp>
        <p:nvSpPr>
          <p:cNvPr id="39" name="Plusmerkki 38">
            <a:extLst>
              <a:ext uri="{FF2B5EF4-FFF2-40B4-BE49-F238E27FC236}">
                <a16:creationId xmlns:a16="http://schemas.microsoft.com/office/drawing/2014/main" id="{6D704B6F-3041-44E1-96C7-9E9BDCD8A456}"/>
              </a:ext>
            </a:extLst>
          </p:cNvPr>
          <p:cNvSpPr/>
          <p:nvPr/>
        </p:nvSpPr>
        <p:spPr>
          <a:xfrm>
            <a:off x="9317985" y="1744829"/>
            <a:ext cx="266214" cy="296518"/>
          </a:xfrm>
          <a:prstGeom prst="mathPlus">
            <a:avLst/>
          </a:prstGeom>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5" name="Suorakulmio: Pyöristetyt kulmat 24">
            <a:extLst>
              <a:ext uri="{FF2B5EF4-FFF2-40B4-BE49-F238E27FC236}">
                <a16:creationId xmlns:a16="http://schemas.microsoft.com/office/drawing/2014/main" id="{8F20E2DB-413E-41DF-9365-01B15B14B0A8}"/>
              </a:ext>
            </a:extLst>
          </p:cNvPr>
          <p:cNvSpPr/>
          <p:nvPr/>
        </p:nvSpPr>
        <p:spPr>
          <a:xfrm>
            <a:off x="1387239" y="2045229"/>
            <a:ext cx="1731127" cy="2590800"/>
          </a:xfrm>
          <a:prstGeom prst="roundRect">
            <a:avLst/>
          </a:prstGeom>
          <a:ln>
            <a:prstDash val="solid"/>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00" b="0" i="0" u="none" strike="noStrike" kern="1200" cap="none" spc="0" normalizeH="0" baseline="0" noProof="0" dirty="0">
                <a:ln>
                  <a:noFill/>
                </a:ln>
                <a:solidFill>
                  <a:prstClr val="black"/>
                </a:solidFill>
                <a:effectLst/>
                <a:uLnTx/>
                <a:uFillTx/>
                <a:latin typeface="Calibri" panose="020F0502020204030204"/>
                <a:ea typeface="+mn-ea"/>
                <a:cs typeface="+mn-cs"/>
              </a:rPr>
              <a:t>Ikäihmisen palvelutarpeita arvioitaessa selvitetään teknologian mahdollisuus vastata asiakkaan palvelutarpeisiin</a:t>
            </a:r>
          </a:p>
        </p:txBody>
      </p:sp>
      <p:sp>
        <p:nvSpPr>
          <p:cNvPr id="2" name="Alatunnisteen paikkamerkki 1">
            <a:extLst>
              <a:ext uri="{FF2B5EF4-FFF2-40B4-BE49-F238E27FC236}">
                <a16:creationId xmlns:a16="http://schemas.microsoft.com/office/drawing/2014/main" id="{55168FA6-AA0D-4BB3-9197-7AE83CA1BF7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PIRKATI 2022</a:t>
            </a:r>
          </a:p>
        </p:txBody>
      </p:sp>
      <p:sp>
        <p:nvSpPr>
          <p:cNvPr id="3" name="Dian numeron paikkamerkki 2">
            <a:extLst>
              <a:ext uri="{FF2B5EF4-FFF2-40B4-BE49-F238E27FC236}">
                <a16:creationId xmlns:a16="http://schemas.microsoft.com/office/drawing/2014/main" id="{B1680920-E05D-4CFD-94B0-77633A7DA5C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5EE2F6-9D6C-456C-A0FF-D79D03E369E2}" type="slidenum">
              <a:rPr kumimoji="0" lang="fi-FI"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fi-F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uorakulmio 3">
            <a:extLst>
              <a:ext uri="{FF2B5EF4-FFF2-40B4-BE49-F238E27FC236}">
                <a16:creationId xmlns:a16="http://schemas.microsoft.com/office/drawing/2014/main" id="{094891D1-594F-4387-A557-09E60A5CA560}"/>
              </a:ext>
            </a:extLst>
          </p:cNvPr>
          <p:cNvSpPr/>
          <p:nvPr/>
        </p:nvSpPr>
        <p:spPr>
          <a:xfrm>
            <a:off x="10161193" y="3498397"/>
            <a:ext cx="747603" cy="263993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Kotihoidon arviointi-jaksolla</a:t>
            </a:r>
          </a:p>
        </p:txBody>
      </p:sp>
      <p:sp>
        <p:nvSpPr>
          <p:cNvPr id="20" name="Suorakulmio 19">
            <a:extLst>
              <a:ext uri="{FF2B5EF4-FFF2-40B4-BE49-F238E27FC236}">
                <a16:creationId xmlns:a16="http://schemas.microsoft.com/office/drawing/2014/main" id="{6D8A6953-090E-4DAE-BAC9-98FCC6CEF910}"/>
              </a:ext>
            </a:extLst>
          </p:cNvPr>
          <p:cNvSpPr/>
          <p:nvPr/>
        </p:nvSpPr>
        <p:spPr>
          <a:xfrm>
            <a:off x="10920347" y="1129086"/>
            <a:ext cx="801840" cy="500924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Säännöllisen kotihoidon asiakkuudessa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7" name="Suora yhdysviiva 6">
            <a:extLst>
              <a:ext uri="{FF2B5EF4-FFF2-40B4-BE49-F238E27FC236}">
                <a16:creationId xmlns:a16="http://schemas.microsoft.com/office/drawing/2014/main" id="{5BA965FD-4AA5-43CE-938B-62D8C0F1AD3F}"/>
              </a:ext>
            </a:extLst>
          </p:cNvPr>
          <p:cNvCxnSpPr/>
          <p:nvPr/>
        </p:nvCxnSpPr>
        <p:spPr>
          <a:xfrm flipH="1">
            <a:off x="3609892" y="4572000"/>
            <a:ext cx="3617844"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uora yhdysviiva 8">
            <a:extLst>
              <a:ext uri="{FF2B5EF4-FFF2-40B4-BE49-F238E27FC236}">
                <a16:creationId xmlns:a16="http://schemas.microsoft.com/office/drawing/2014/main" id="{9D57AF60-5837-4F91-835F-5D26BC532EDD}"/>
              </a:ext>
            </a:extLst>
          </p:cNvPr>
          <p:cNvCxnSpPr/>
          <p:nvPr/>
        </p:nvCxnSpPr>
        <p:spPr>
          <a:xfrm flipH="1">
            <a:off x="4142630" y="3498397"/>
            <a:ext cx="2552368"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uora yhdysviiva 11">
            <a:extLst>
              <a:ext uri="{FF2B5EF4-FFF2-40B4-BE49-F238E27FC236}">
                <a16:creationId xmlns:a16="http://schemas.microsoft.com/office/drawing/2014/main" id="{4619C250-999F-4334-B957-52D9641DB049}"/>
              </a:ext>
            </a:extLst>
          </p:cNvPr>
          <p:cNvCxnSpPr>
            <a:cxnSpLocks/>
          </p:cNvCxnSpPr>
          <p:nvPr/>
        </p:nvCxnSpPr>
        <p:spPr>
          <a:xfrm flipH="1">
            <a:off x="4691270" y="2463122"/>
            <a:ext cx="1461800" cy="0"/>
          </a:xfrm>
          <a:prstGeom prst="line">
            <a:avLst/>
          </a:prstGeom>
          <a:ln w="28575">
            <a:solidFill>
              <a:schemeClr val="bg1"/>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6281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E8C8A5E-3D08-4192-A83A-333ECBCEB5D6}"/>
              </a:ext>
            </a:extLst>
          </p:cNvPr>
          <p:cNvSpPr>
            <a:spLocks noGrp="1"/>
          </p:cNvSpPr>
          <p:nvPr>
            <p:ph type="title"/>
          </p:nvPr>
        </p:nvSpPr>
        <p:spPr/>
        <p:txBody>
          <a:bodyPr>
            <a:normAutofit/>
          </a:bodyPr>
          <a:lstStyle/>
          <a:p>
            <a:r>
              <a:rPr lang="fi-FI" sz="3200" dirty="0"/>
              <a:t>Säännöllisen kotihoidon asiakas – etähoiva lääkeautomaatti </a:t>
            </a:r>
            <a:r>
              <a:rPr lang="fi-FI" sz="3200" dirty="0" err="1"/>
              <a:t>Evondos</a:t>
            </a:r>
            <a:r>
              <a:rPr lang="fi-FI" sz="3200" dirty="0"/>
              <a:t> jatkuvan palvelutarpeen arvioinnin toimintamalli</a:t>
            </a:r>
          </a:p>
        </p:txBody>
      </p:sp>
      <p:graphicFrame>
        <p:nvGraphicFramePr>
          <p:cNvPr id="4" name="Sisällön paikkamerkki 3">
            <a:extLst>
              <a:ext uri="{FF2B5EF4-FFF2-40B4-BE49-F238E27FC236}">
                <a16:creationId xmlns:a16="http://schemas.microsoft.com/office/drawing/2014/main" id="{61339E98-D806-4408-82B1-3880BB67E700}"/>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4" name="Suora yhdysviiva 13">
            <a:extLst>
              <a:ext uri="{FF2B5EF4-FFF2-40B4-BE49-F238E27FC236}">
                <a16:creationId xmlns:a16="http://schemas.microsoft.com/office/drawing/2014/main" id="{6C7D43CC-CE9E-47DC-8D9B-3CC731DB7619}"/>
              </a:ext>
            </a:extLst>
          </p:cNvPr>
          <p:cNvCxnSpPr>
            <a:cxnSpLocks/>
          </p:cNvCxnSpPr>
          <p:nvPr/>
        </p:nvCxnSpPr>
        <p:spPr>
          <a:xfrm>
            <a:off x="4319752" y="1719973"/>
            <a:ext cx="0" cy="4243307"/>
          </a:xfrm>
          <a:prstGeom prst="line">
            <a:avLst/>
          </a:prstGeom>
          <a:ln>
            <a:solidFill>
              <a:schemeClr val="tx1">
                <a:lumMod val="50000"/>
                <a:lumOff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18" name="Suora yhdysviiva 17">
            <a:extLst>
              <a:ext uri="{FF2B5EF4-FFF2-40B4-BE49-F238E27FC236}">
                <a16:creationId xmlns:a16="http://schemas.microsoft.com/office/drawing/2014/main" id="{4B6BEE8A-0761-46B0-971F-70F82B0A061B}"/>
              </a:ext>
            </a:extLst>
          </p:cNvPr>
          <p:cNvCxnSpPr>
            <a:cxnSpLocks/>
            <a:stCxn id="2" idx="2"/>
          </p:cNvCxnSpPr>
          <p:nvPr/>
        </p:nvCxnSpPr>
        <p:spPr>
          <a:xfrm flipH="1">
            <a:off x="6075648" y="1690688"/>
            <a:ext cx="20352" cy="4325268"/>
          </a:xfrm>
          <a:prstGeom prst="line">
            <a:avLst/>
          </a:prstGeom>
          <a:ln>
            <a:solidFill>
              <a:schemeClr val="tx1">
                <a:lumMod val="50000"/>
                <a:lumOff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23" name="Suora yhdysviiva 22">
            <a:extLst>
              <a:ext uri="{FF2B5EF4-FFF2-40B4-BE49-F238E27FC236}">
                <a16:creationId xmlns:a16="http://schemas.microsoft.com/office/drawing/2014/main" id="{C175425A-AE9B-4386-838B-9167AE802BE4}"/>
              </a:ext>
            </a:extLst>
          </p:cNvPr>
          <p:cNvCxnSpPr>
            <a:cxnSpLocks/>
          </p:cNvCxnSpPr>
          <p:nvPr/>
        </p:nvCxnSpPr>
        <p:spPr>
          <a:xfrm>
            <a:off x="7798677" y="1719974"/>
            <a:ext cx="0" cy="4243307"/>
          </a:xfrm>
          <a:prstGeom prst="line">
            <a:avLst/>
          </a:prstGeom>
          <a:ln>
            <a:solidFill>
              <a:schemeClr val="tx1">
                <a:lumMod val="50000"/>
                <a:lumOff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24" name="Suora yhdysviiva 23">
            <a:extLst>
              <a:ext uri="{FF2B5EF4-FFF2-40B4-BE49-F238E27FC236}">
                <a16:creationId xmlns:a16="http://schemas.microsoft.com/office/drawing/2014/main" id="{1235B1F5-FC41-4593-BD40-51E6110A6DA0}"/>
              </a:ext>
            </a:extLst>
          </p:cNvPr>
          <p:cNvCxnSpPr>
            <a:cxnSpLocks/>
          </p:cNvCxnSpPr>
          <p:nvPr/>
        </p:nvCxnSpPr>
        <p:spPr>
          <a:xfrm>
            <a:off x="9635359" y="1719973"/>
            <a:ext cx="0" cy="4243307"/>
          </a:xfrm>
          <a:prstGeom prst="line">
            <a:avLst/>
          </a:prstGeom>
          <a:ln>
            <a:solidFill>
              <a:schemeClr val="tx1">
                <a:lumMod val="50000"/>
                <a:lumOff val="50000"/>
              </a:schemeClr>
            </a:solidFill>
            <a:prstDash val="lgDash"/>
          </a:ln>
        </p:spPr>
        <p:style>
          <a:lnRef idx="1">
            <a:schemeClr val="accent1"/>
          </a:lnRef>
          <a:fillRef idx="0">
            <a:schemeClr val="accent1"/>
          </a:fillRef>
          <a:effectRef idx="0">
            <a:schemeClr val="accent1"/>
          </a:effectRef>
          <a:fontRef idx="minor">
            <a:schemeClr val="tx1"/>
          </a:fontRef>
        </p:style>
      </p:cxnSp>
      <p:sp>
        <p:nvSpPr>
          <p:cNvPr id="25" name="Tekstiruutu 24">
            <a:extLst>
              <a:ext uri="{FF2B5EF4-FFF2-40B4-BE49-F238E27FC236}">
                <a16:creationId xmlns:a16="http://schemas.microsoft.com/office/drawing/2014/main" id="{A08D5478-9E1E-49A1-8A4B-D295F658E7E9}"/>
              </a:ext>
            </a:extLst>
          </p:cNvPr>
          <p:cNvSpPr txBox="1"/>
          <p:nvPr/>
        </p:nvSpPr>
        <p:spPr>
          <a:xfrm>
            <a:off x="861853" y="1918900"/>
            <a:ext cx="269065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rPr>
              <a:t>Esikarsinta</a:t>
            </a:r>
          </a:p>
        </p:txBody>
      </p:sp>
      <p:sp>
        <p:nvSpPr>
          <p:cNvPr id="26" name="Tekstiruutu 25">
            <a:extLst>
              <a:ext uri="{FF2B5EF4-FFF2-40B4-BE49-F238E27FC236}">
                <a16:creationId xmlns:a16="http://schemas.microsoft.com/office/drawing/2014/main" id="{FF8EF868-F022-489D-B0D6-3A1E9CF17C16}"/>
              </a:ext>
            </a:extLst>
          </p:cNvPr>
          <p:cNvSpPr txBox="1"/>
          <p:nvPr/>
        </p:nvSpPr>
        <p:spPr>
          <a:xfrm>
            <a:off x="4464271" y="1918900"/>
            <a:ext cx="13716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rPr>
              <a:t>Käyttöön-oton valmistelu</a:t>
            </a:r>
          </a:p>
        </p:txBody>
      </p:sp>
      <p:sp>
        <p:nvSpPr>
          <p:cNvPr id="27" name="Tekstiruutu 26">
            <a:extLst>
              <a:ext uri="{FF2B5EF4-FFF2-40B4-BE49-F238E27FC236}">
                <a16:creationId xmlns:a16="http://schemas.microsoft.com/office/drawing/2014/main" id="{91CDB99A-DDCE-415F-87D8-5E123811A2BC}"/>
              </a:ext>
            </a:extLst>
          </p:cNvPr>
          <p:cNvSpPr txBox="1"/>
          <p:nvPr/>
        </p:nvSpPr>
        <p:spPr>
          <a:xfrm>
            <a:off x="6329862" y="1965066"/>
            <a:ext cx="1303282"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rPr>
              <a:t>Käyttöön-otettaessa</a:t>
            </a:r>
          </a:p>
        </p:txBody>
      </p:sp>
      <p:sp>
        <p:nvSpPr>
          <p:cNvPr id="28" name="Tekstiruutu 27">
            <a:extLst>
              <a:ext uri="{FF2B5EF4-FFF2-40B4-BE49-F238E27FC236}">
                <a16:creationId xmlns:a16="http://schemas.microsoft.com/office/drawing/2014/main" id="{750476E0-AAB6-4698-9112-D78DFE66A373}"/>
              </a:ext>
            </a:extLst>
          </p:cNvPr>
          <p:cNvSpPr txBox="1"/>
          <p:nvPr/>
        </p:nvSpPr>
        <p:spPr>
          <a:xfrm>
            <a:off x="7966851" y="1965066"/>
            <a:ext cx="137947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rPr>
              <a:t>Käyttö</a:t>
            </a:r>
          </a:p>
        </p:txBody>
      </p:sp>
      <p:sp>
        <p:nvSpPr>
          <p:cNvPr id="29" name="Tekstiruutu 28">
            <a:extLst>
              <a:ext uri="{FF2B5EF4-FFF2-40B4-BE49-F238E27FC236}">
                <a16:creationId xmlns:a16="http://schemas.microsoft.com/office/drawing/2014/main" id="{67F65711-15AB-4968-9C48-C65C6BAAF268}"/>
              </a:ext>
            </a:extLst>
          </p:cNvPr>
          <p:cNvSpPr txBox="1"/>
          <p:nvPr/>
        </p:nvSpPr>
        <p:spPr>
          <a:xfrm>
            <a:off x="9937535" y="1918900"/>
            <a:ext cx="1056287"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rPr>
              <a:t>Käytön lopetus</a:t>
            </a:r>
          </a:p>
        </p:txBody>
      </p:sp>
      <p:sp>
        <p:nvSpPr>
          <p:cNvPr id="33" name="Suorakulmio: Pyöristetyt kulmat 32">
            <a:extLst>
              <a:ext uri="{FF2B5EF4-FFF2-40B4-BE49-F238E27FC236}">
                <a16:creationId xmlns:a16="http://schemas.microsoft.com/office/drawing/2014/main" id="{733637D6-085C-44F4-9674-97F7FD23C75C}"/>
              </a:ext>
            </a:extLst>
          </p:cNvPr>
          <p:cNvSpPr/>
          <p:nvPr/>
        </p:nvSpPr>
        <p:spPr>
          <a:xfrm>
            <a:off x="943054" y="2541361"/>
            <a:ext cx="1230079" cy="729128"/>
          </a:xfrm>
          <a:prstGeom prst="roundRect">
            <a:avLst/>
          </a:prstGeom>
          <a:ln>
            <a:prstDash val="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Asiakkaan toimintakyvyn arviointi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RAI-arvion tieto</a:t>
            </a:r>
          </a:p>
        </p:txBody>
      </p:sp>
      <p:sp>
        <p:nvSpPr>
          <p:cNvPr id="35" name="Suorakulmio: Pyöristetyt kulmat 34">
            <a:extLst>
              <a:ext uri="{FF2B5EF4-FFF2-40B4-BE49-F238E27FC236}">
                <a16:creationId xmlns:a16="http://schemas.microsoft.com/office/drawing/2014/main" id="{CB011BE4-D4EB-4962-918E-BBB6B23FF616}"/>
              </a:ext>
            </a:extLst>
          </p:cNvPr>
          <p:cNvSpPr/>
          <p:nvPr/>
        </p:nvSpPr>
        <p:spPr>
          <a:xfrm>
            <a:off x="6524783" y="5174383"/>
            <a:ext cx="1378728" cy="894549"/>
          </a:xfrm>
          <a:prstGeom prst="roundRect">
            <a:avLst/>
          </a:prstGeom>
          <a:ln>
            <a:prstDash val="lg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Asiakkaan toimijuuden tukeminen ja  havainnointi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2" name="Suorakulmio: Pyöristetyt kulmat 41">
            <a:extLst>
              <a:ext uri="{FF2B5EF4-FFF2-40B4-BE49-F238E27FC236}">
                <a16:creationId xmlns:a16="http://schemas.microsoft.com/office/drawing/2014/main" id="{338A9E83-701A-4857-9909-640EB8A83ABE}"/>
              </a:ext>
            </a:extLst>
          </p:cNvPr>
          <p:cNvSpPr/>
          <p:nvPr/>
        </p:nvSpPr>
        <p:spPr>
          <a:xfrm>
            <a:off x="8663426" y="2508849"/>
            <a:ext cx="1230079" cy="729128"/>
          </a:xfrm>
          <a:prstGeom prst="roundRect">
            <a:avLst/>
          </a:prstGeom>
          <a:ln>
            <a:prstDash val="lg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Jatkuva palvelutarpeen arviointi</a:t>
            </a:r>
          </a:p>
        </p:txBody>
      </p:sp>
      <p:sp>
        <p:nvSpPr>
          <p:cNvPr id="43" name="Suorakulmio: Pyöristetyt kulmat 42">
            <a:extLst>
              <a:ext uri="{FF2B5EF4-FFF2-40B4-BE49-F238E27FC236}">
                <a16:creationId xmlns:a16="http://schemas.microsoft.com/office/drawing/2014/main" id="{39089051-8710-4F0E-B990-0DF2B3FF8194}"/>
              </a:ext>
            </a:extLst>
          </p:cNvPr>
          <p:cNvSpPr/>
          <p:nvPr/>
        </p:nvSpPr>
        <p:spPr>
          <a:xfrm>
            <a:off x="3051081" y="4637314"/>
            <a:ext cx="1217057" cy="1539648"/>
          </a:xfrm>
          <a:prstGeom prst="roundRect">
            <a:avLst/>
          </a:prstGeom>
          <a:ln>
            <a:prstDash val="lg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Lääkäri ja sairaanhoitaja arvioivat asiakkaan lääkityksen soveltuvuuden annosjakeluun</a:t>
            </a:r>
          </a:p>
        </p:txBody>
      </p:sp>
      <p:sp>
        <p:nvSpPr>
          <p:cNvPr id="44" name="Vuokaaviosymboli: Rajoitin 43">
            <a:extLst>
              <a:ext uri="{FF2B5EF4-FFF2-40B4-BE49-F238E27FC236}">
                <a16:creationId xmlns:a16="http://schemas.microsoft.com/office/drawing/2014/main" id="{87666E89-1CD4-4B93-A6F8-EB5C721AF690}"/>
              </a:ext>
            </a:extLst>
          </p:cNvPr>
          <p:cNvSpPr/>
          <p:nvPr/>
        </p:nvSpPr>
        <p:spPr>
          <a:xfrm>
            <a:off x="470106" y="5398622"/>
            <a:ext cx="1703027" cy="302280"/>
          </a:xfrm>
          <a:prstGeom prst="flowChartTerminator">
            <a:avLst/>
          </a:prstGeom>
          <a:noFill/>
          <a:ln>
            <a:prstDash val="dash"/>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Lääkehoito toteutuu jo kuvapuhelimen etähoivan avulla</a:t>
            </a:r>
            <a:r>
              <a:rPr kumimoji="0" lang="fi-FI" sz="10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45" name="Vuokaaviosymboli: Rajoitin 44">
            <a:extLst>
              <a:ext uri="{FF2B5EF4-FFF2-40B4-BE49-F238E27FC236}">
                <a16:creationId xmlns:a16="http://schemas.microsoft.com/office/drawing/2014/main" id="{AF37C9C8-3F25-43F7-BFDB-143C3704C4D3}"/>
              </a:ext>
            </a:extLst>
          </p:cNvPr>
          <p:cNvSpPr/>
          <p:nvPr/>
        </p:nvSpPr>
        <p:spPr>
          <a:xfrm>
            <a:off x="10305529" y="4576960"/>
            <a:ext cx="1413908" cy="567202"/>
          </a:xfrm>
          <a:prstGeom prst="flowChartTerminator">
            <a:avLst/>
          </a:prstGeom>
          <a:noFill/>
          <a:ln>
            <a:prstDash val="dash"/>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Lääkeautomaatille ei ole tarvetta. Lääkkeenotto toteutuu ilman laitteen apua.</a:t>
            </a:r>
          </a:p>
        </p:txBody>
      </p:sp>
      <p:cxnSp>
        <p:nvCxnSpPr>
          <p:cNvPr id="49" name="Yhdistin: Kulma 48">
            <a:extLst>
              <a:ext uri="{FF2B5EF4-FFF2-40B4-BE49-F238E27FC236}">
                <a16:creationId xmlns:a16="http://schemas.microsoft.com/office/drawing/2014/main" id="{157FE0ED-35C5-482D-A2FE-1A9E3C53FE92}"/>
              </a:ext>
            </a:extLst>
          </p:cNvPr>
          <p:cNvCxnSpPr>
            <a:cxnSpLocks/>
            <a:stCxn id="4" idx="1"/>
            <a:endCxn id="44" idx="1"/>
          </p:cNvCxnSpPr>
          <p:nvPr/>
        </p:nvCxnSpPr>
        <p:spPr>
          <a:xfrm rot="10800000" flipV="1">
            <a:off x="470106" y="4001294"/>
            <a:ext cx="368094" cy="1548468"/>
          </a:xfrm>
          <a:prstGeom prst="bentConnector3">
            <a:avLst>
              <a:gd name="adj1" fmla="val 162104"/>
            </a:avLst>
          </a:prstGeom>
          <a:ln>
            <a:prstDash val="dashDot"/>
            <a:tailEnd type="triangle"/>
          </a:ln>
        </p:spPr>
        <p:style>
          <a:lnRef idx="1">
            <a:schemeClr val="accent2"/>
          </a:lnRef>
          <a:fillRef idx="0">
            <a:schemeClr val="accent2"/>
          </a:fillRef>
          <a:effectRef idx="0">
            <a:schemeClr val="accent2"/>
          </a:effectRef>
          <a:fontRef idx="minor">
            <a:schemeClr val="tx1"/>
          </a:fontRef>
        </p:style>
      </p:cxnSp>
      <p:cxnSp>
        <p:nvCxnSpPr>
          <p:cNvPr id="52" name="Yhdistin: Kulma 51">
            <a:extLst>
              <a:ext uri="{FF2B5EF4-FFF2-40B4-BE49-F238E27FC236}">
                <a16:creationId xmlns:a16="http://schemas.microsoft.com/office/drawing/2014/main" id="{CA91A425-D45B-4B3C-9C23-2375694FE20B}"/>
              </a:ext>
            </a:extLst>
          </p:cNvPr>
          <p:cNvCxnSpPr>
            <a:cxnSpLocks/>
            <a:stCxn id="4" idx="1"/>
            <a:endCxn id="59" idx="1"/>
          </p:cNvCxnSpPr>
          <p:nvPr/>
        </p:nvCxnSpPr>
        <p:spPr>
          <a:xfrm rot="10800000" flipV="1">
            <a:off x="420950" y="4001293"/>
            <a:ext cx="417250" cy="1992697"/>
          </a:xfrm>
          <a:prstGeom prst="bentConnector3">
            <a:avLst>
              <a:gd name="adj1" fmla="val 154787"/>
            </a:avLst>
          </a:prstGeom>
          <a:ln>
            <a:prstDash val="dashDot"/>
            <a:tailEnd type="triangle"/>
          </a:ln>
        </p:spPr>
        <p:style>
          <a:lnRef idx="1">
            <a:schemeClr val="accent2"/>
          </a:lnRef>
          <a:fillRef idx="0">
            <a:schemeClr val="accent2"/>
          </a:fillRef>
          <a:effectRef idx="0">
            <a:schemeClr val="accent2"/>
          </a:effectRef>
          <a:fontRef idx="minor">
            <a:schemeClr val="tx1"/>
          </a:fontRef>
        </p:style>
      </p:cxnSp>
      <p:sp>
        <p:nvSpPr>
          <p:cNvPr id="59" name="Vuokaaviosymboli: Rajoitin 58">
            <a:extLst>
              <a:ext uri="{FF2B5EF4-FFF2-40B4-BE49-F238E27FC236}">
                <a16:creationId xmlns:a16="http://schemas.microsoft.com/office/drawing/2014/main" id="{416BB4B0-6AED-4F37-A504-F7852D1E568A}"/>
              </a:ext>
            </a:extLst>
          </p:cNvPr>
          <p:cNvSpPr/>
          <p:nvPr/>
        </p:nvSpPr>
        <p:spPr>
          <a:xfrm>
            <a:off x="420950" y="5811019"/>
            <a:ext cx="1825636" cy="365943"/>
          </a:xfrm>
          <a:prstGeom prst="flowChartTerminator">
            <a:avLst/>
          </a:prstGeom>
          <a:noFill/>
          <a:ln>
            <a:prstDash val="dash"/>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Lääkehoidon toteuttamiseksi tarvitaan kotihoidon fyysiset käynnit </a:t>
            </a:r>
          </a:p>
        </p:txBody>
      </p:sp>
      <p:cxnSp>
        <p:nvCxnSpPr>
          <p:cNvPr id="60" name="Yhdistin: Kulma 59">
            <a:extLst>
              <a:ext uri="{FF2B5EF4-FFF2-40B4-BE49-F238E27FC236}">
                <a16:creationId xmlns:a16="http://schemas.microsoft.com/office/drawing/2014/main" id="{25852E51-5BE7-496E-B100-4DB82921BA2C}"/>
              </a:ext>
            </a:extLst>
          </p:cNvPr>
          <p:cNvCxnSpPr>
            <a:cxnSpLocks/>
            <a:endCxn id="45" idx="3"/>
          </p:cNvCxnSpPr>
          <p:nvPr/>
        </p:nvCxnSpPr>
        <p:spPr>
          <a:xfrm rot="16200000" flipH="1">
            <a:off x="10956494" y="4097618"/>
            <a:ext cx="1139896" cy="385990"/>
          </a:xfrm>
          <a:prstGeom prst="bentConnector4">
            <a:avLst>
              <a:gd name="adj1" fmla="val 37560"/>
              <a:gd name="adj2" fmla="val 159224"/>
            </a:avLst>
          </a:prstGeom>
          <a:ln>
            <a:prstDash val="dashDot"/>
            <a:tailEnd type="triangle"/>
          </a:ln>
        </p:spPr>
        <p:style>
          <a:lnRef idx="1">
            <a:schemeClr val="accent2"/>
          </a:lnRef>
          <a:fillRef idx="0">
            <a:schemeClr val="accent2"/>
          </a:fillRef>
          <a:effectRef idx="0">
            <a:schemeClr val="accent2"/>
          </a:effectRef>
          <a:fontRef idx="minor">
            <a:schemeClr val="tx1"/>
          </a:fontRef>
        </p:style>
      </p:cxnSp>
      <p:sp>
        <p:nvSpPr>
          <p:cNvPr id="62" name="Vuokaaviosymboli: Rajoitin 61">
            <a:extLst>
              <a:ext uri="{FF2B5EF4-FFF2-40B4-BE49-F238E27FC236}">
                <a16:creationId xmlns:a16="http://schemas.microsoft.com/office/drawing/2014/main" id="{CD7599B0-5585-4200-9B32-A9DADECCD475}"/>
              </a:ext>
            </a:extLst>
          </p:cNvPr>
          <p:cNvSpPr/>
          <p:nvPr/>
        </p:nvSpPr>
        <p:spPr>
          <a:xfrm>
            <a:off x="457200" y="5057996"/>
            <a:ext cx="1596894" cy="302280"/>
          </a:xfrm>
          <a:prstGeom prst="flowChartTerminator">
            <a:avLst/>
          </a:prstGeom>
          <a:noFill/>
          <a:ln>
            <a:prstDash val="dash"/>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Asiakkaan oma matkapuhelin muistuttaa jo lääkkeenotosta </a:t>
            </a:r>
          </a:p>
        </p:txBody>
      </p:sp>
      <p:sp>
        <p:nvSpPr>
          <p:cNvPr id="63" name="Vuokaaviosymboli: Rajoitin 62">
            <a:extLst>
              <a:ext uri="{FF2B5EF4-FFF2-40B4-BE49-F238E27FC236}">
                <a16:creationId xmlns:a16="http://schemas.microsoft.com/office/drawing/2014/main" id="{E2DFABB6-A070-4F89-AAE8-B55F8A68EF99}"/>
              </a:ext>
            </a:extLst>
          </p:cNvPr>
          <p:cNvSpPr/>
          <p:nvPr/>
        </p:nvSpPr>
        <p:spPr>
          <a:xfrm>
            <a:off x="10212630" y="5184720"/>
            <a:ext cx="1558420" cy="427803"/>
          </a:xfrm>
          <a:prstGeom prst="flowChartTerminator">
            <a:avLst/>
          </a:prstGeom>
          <a:noFill/>
          <a:ln>
            <a:prstDash val="dash"/>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Kotihoidon fyysiset käynnit tarvitaan lääkehoidon toteuttamiseksi.</a:t>
            </a:r>
          </a:p>
        </p:txBody>
      </p:sp>
      <p:sp>
        <p:nvSpPr>
          <p:cNvPr id="67" name="Vuokaaviosymboli: Rajoitin 66">
            <a:extLst>
              <a:ext uri="{FF2B5EF4-FFF2-40B4-BE49-F238E27FC236}">
                <a16:creationId xmlns:a16="http://schemas.microsoft.com/office/drawing/2014/main" id="{AA98F255-8D10-4456-9197-38F42FF26841}"/>
              </a:ext>
            </a:extLst>
          </p:cNvPr>
          <p:cNvSpPr/>
          <p:nvPr/>
        </p:nvSpPr>
        <p:spPr>
          <a:xfrm>
            <a:off x="10212630" y="5654224"/>
            <a:ext cx="1558420" cy="427803"/>
          </a:xfrm>
          <a:prstGeom prst="flowChartTerminator">
            <a:avLst/>
          </a:prstGeom>
          <a:noFill/>
          <a:ln>
            <a:prstDash val="dash"/>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Kotihoidon palvelutarve loppuu kokonaan</a:t>
            </a:r>
          </a:p>
        </p:txBody>
      </p:sp>
      <p:cxnSp>
        <p:nvCxnSpPr>
          <p:cNvPr id="68" name="Yhdistin: Kulma 67">
            <a:extLst>
              <a:ext uri="{FF2B5EF4-FFF2-40B4-BE49-F238E27FC236}">
                <a16:creationId xmlns:a16="http://schemas.microsoft.com/office/drawing/2014/main" id="{A591C9C1-AA46-4FAD-9607-5F69717CE623}"/>
              </a:ext>
            </a:extLst>
          </p:cNvPr>
          <p:cNvCxnSpPr>
            <a:cxnSpLocks/>
            <a:stCxn id="4" idx="1"/>
            <a:endCxn id="62" idx="1"/>
          </p:cNvCxnSpPr>
          <p:nvPr/>
        </p:nvCxnSpPr>
        <p:spPr>
          <a:xfrm rot="10800000" flipV="1">
            <a:off x="457200" y="4001294"/>
            <a:ext cx="381000" cy="1207842"/>
          </a:xfrm>
          <a:prstGeom prst="bentConnector3">
            <a:avLst>
              <a:gd name="adj1" fmla="val 160000"/>
            </a:avLst>
          </a:prstGeom>
          <a:ln>
            <a:prstDash val="dashDot"/>
            <a:tailEnd type="triangle"/>
          </a:ln>
        </p:spPr>
        <p:style>
          <a:lnRef idx="1">
            <a:schemeClr val="accent2"/>
          </a:lnRef>
          <a:fillRef idx="0">
            <a:schemeClr val="accent2"/>
          </a:fillRef>
          <a:effectRef idx="0">
            <a:schemeClr val="accent2"/>
          </a:effectRef>
          <a:fontRef idx="minor">
            <a:schemeClr val="tx1"/>
          </a:fontRef>
        </p:style>
      </p:cxnSp>
      <p:cxnSp>
        <p:nvCxnSpPr>
          <p:cNvPr id="71" name="Yhdistin: Kulma 70">
            <a:extLst>
              <a:ext uri="{FF2B5EF4-FFF2-40B4-BE49-F238E27FC236}">
                <a16:creationId xmlns:a16="http://schemas.microsoft.com/office/drawing/2014/main" id="{9C81D71E-97EA-4C9D-824F-6E7A2FA62F5E}"/>
              </a:ext>
            </a:extLst>
          </p:cNvPr>
          <p:cNvCxnSpPr>
            <a:cxnSpLocks/>
            <a:endCxn id="63" idx="3"/>
          </p:cNvCxnSpPr>
          <p:nvPr/>
        </p:nvCxnSpPr>
        <p:spPr>
          <a:xfrm rot="16200000" flipH="1">
            <a:off x="10567437" y="4195009"/>
            <a:ext cx="1969622" cy="437603"/>
          </a:xfrm>
          <a:prstGeom prst="bentConnector4">
            <a:avLst>
              <a:gd name="adj1" fmla="val 44570"/>
              <a:gd name="adj2" fmla="val 152239"/>
            </a:avLst>
          </a:prstGeom>
          <a:ln>
            <a:prstDash val="dashDot"/>
            <a:tailEnd type="triangle"/>
          </a:ln>
        </p:spPr>
        <p:style>
          <a:lnRef idx="1">
            <a:schemeClr val="accent2"/>
          </a:lnRef>
          <a:fillRef idx="0">
            <a:schemeClr val="accent2"/>
          </a:fillRef>
          <a:effectRef idx="0">
            <a:schemeClr val="accent2"/>
          </a:effectRef>
          <a:fontRef idx="minor">
            <a:schemeClr val="tx1"/>
          </a:fontRef>
        </p:style>
      </p:cxnSp>
      <p:cxnSp>
        <p:nvCxnSpPr>
          <p:cNvPr id="74" name="Yhdistin: Kulma 73">
            <a:extLst>
              <a:ext uri="{FF2B5EF4-FFF2-40B4-BE49-F238E27FC236}">
                <a16:creationId xmlns:a16="http://schemas.microsoft.com/office/drawing/2014/main" id="{7AB9B0AF-C77D-44FD-8A64-B27E7670C1C8}"/>
              </a:ext>
            </a:extLst>
          </p:cNvPr>
          <p:cNvCxnSpPr>
            <a:cxnSpLocks/>
          </p:cNvCxnSpPr>
          <p:nvPr/>
        </p:nvCxnSpPr>
        <p:spPr>
          <a:xfrm rot="16200000" flipH="1">
            <a:off x="10490707" y="4376318"/>
            <a:ext cx="2184764" cy="458575"/>
          </a:xfrm>
          <a:prstGeom prst="bentConnector3">
            <a:avLst>
              <a:gd name="adj1" fmla="val 50000"/>
            </a:avLst>
          </a:prstGeom>
          <a:ln>
            <a:prstDash val="dashDot"/>
            <a:tailEnd type="triangle"/>
          </a:ln>
        </p:spPr>
        <p:style>
          <a:lnRef idx="1">
            <a:schemeClr val="accent2"/>
          </a:lnRef>
          <a:fillRef idx="0">
            <a:schemeClr val="accent2"/>
          </a:fillRef>
          <a:effectRef idx="0">
            <a:schemeClr val="accent2"/>
          </a:effectRef>
          <a:fontRef idx="minor">
            <a:schemeClr val="tx1"/>
          </a:fontRef>
        </p:style>
      </p:cxnSp>
      <p:pic>
        <p:nvPicPr>
          <p:cNvPr id="83" name="Kuva 82" descr="Suurennuslasi ääriviiva">
            <a:extLst>
              <a:ext uri="{FF2B5EF4-FFF2-40B4-BE49-F238E27FC236}">
                <a16:creationId xmlns:a16="http://schemas.microsoft.com/office/drawing/2014/main" id="{12AEF946-ECA8-43EA-BE6D-44209CC55A1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409825" y="3880115"/>
            <a:ext cx="391248" cy="391248"/>
          </a:xfrm>
          <a:prstGeom prst="rect">
            <a:avLst/>
          </a:prstGeom>
        </p:spPr>
      </p:pic>
      <p:pic>
        <p:nvPicPr>
          <p:cNvPr id="86" name="Kuva 85" descr="Lääke ääriviiva">
            <a:extLst>
              <a:ext uri="{FF2B5EF4-FFF2-40B4-BE49-F238E27FC236}">
                <a16:creationId xmlns:a16="http://schemas.microsoft.com/office/drawing/2014/main" id="{325553A7-FF67-4362-8FC9-5E176A92833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732738" y="4144434"/>
            <a:ext cx="357943" cy="357943"/>
          </a:xfrm>
          <a:prstGeom prst="rect">
            <a:avLst/>
          </a:prstGeom>
        </p:spPr>
      </p:pic>
      <p:pic>
        <p:nvPicPr>
          <p:cNvPr id="92" name="Kuva 91" descr="Kirjoituslevy valittu ääriviiva">
            <a:extLst>
              <a:ext uri="{FF2B5EF4-FFF2-40B4-BE49-F238E27FC236}">
                <a16:creationId xmlns:a16="http://schemas.microsoft.com/office/drawing/2014/main" id="{8027C614-DA9B-4EB3-9833-992AEFB45D4B}"/>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291549" y="2180157"/>
            <a:ext cx="369332" cy="369332"/>
          </a:xfrm>
          <a:prstGeom prst="rect">
            <a:avLst/>
          </a:prstGeom>
        </p:spPr>
      </p:pic>
      <p:pic>
        <p:nvPicPr>
          <p:cNvPr id="94" name="Kuva 93" descr="Ympyrät ja nuolet ääriviiva">
            <a:extLst>
              <a:ext uri="{FF2B5EF4-FFF2-40B4-BE49-F238E27FC236}">
                <a16:creationId xmlns:a16="http://schemas.microsoft.com/office/drawing/2014/main" id="{77042623-8DD6-4810-9529-E8E585353482}"/>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8999593" y="2147497"/>
            <a:ext cx="393864" cy="393864"/>
          </a:xfrm>
          <a:prstGeom prst="rect">
            <a:avLst/>
          </a:prstGeom>
        </p:spPr>
      </p:pic>
      <p:pic>
        <p:nvPicPr>
          <p:cNvPr id="98" name="Kuva 97" descr="Varoitus ääriviiva">
            <a:extLst>
              <a:ext uri="{FF2B5EF4-FFF2-40B4-BE49-F238E27FC236}">
                <a16:creationId xmlns:a16="http://schemas.microsoft.com/office/drawing/2014/main" id="{DA6B5904-7A27-4E41-9E3D-7DFA397927A9}"/>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0534798" y="2719320"/>
            <a:ext cx="415499" cy="415499"/>
          </a:xfrm>
          <a:prstGeom prst="rect">
            <a:avLst/>
          </a:prstGeom>
        </p:spPr>
      </p:pic>
      <p:pic>
        <p:nvPicPr>
          <p:cNvPr id="100" name="Kuva 99" descr="Työskentele koti Wi-Fi-yhteydellä tasaisella täytöllä">
            <a:extLst>
              <a:ext uri="{FF2B5EF4-FFF2-40B4-BE49-F238E27FC236}">
                <a16:creationId xmlns:a16="http://schemas.microsoft.com/office/drawing/2014/main" id="{B2EE7F02-DA30-48BA-8778-3609651AE64C}"/>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5070273" y="3789484"/>
            <a:ext cx="452573" cy="452573"/>
          </a:xfrm>
          <a:prstGeom prst="rect">
            <a:avLst/>
          </a:prstGeom>
        </p:spPr>
      </p:pic>
      <p:pic>
        <p:nvPicPr>
          <p:cNvPr id="102" name="Kuva 101" descr="Kaksoisnapautus-ele ääriviiva">
            <a:extLst>
              <a:ext uri="{FF2B5EF4-FFF2-40B4-BE49-F238E27FC236}">
                <a16:creationId xmlns:a16="http://schemas.microsoft.com/office/drawing/2014/main" id="{BC5C3727-5DB7-40CB-8DC8-2BADD8E7E917}"/>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7083089" y="3990448"/>
            <a:ext cx="391304" cy="391304"/>
          </a:xfrm>
          <a:prstGeom prst="rect">
            <a:avLst/>
          </a:prstGeom>
        </p:spPr>
      </p:pic>
      <p:pic>
        <p:nvPicPr>
          <p:cNvPr id="106" name="Kuva 105" descr="Hoito ääriviiva">
            <a:extLst>
              <a:ext uri="{FF2B5EF4-FFF2-40B4-BE49-F238E27FC236}">
                <a16:creationId xmlns:a16="http://schemas.microsoft.com/office/drawing/2014/main" id="{32D139FC-1709-4A9A-BC56-52B80A682DEC}"/>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6910172" y="4630700"/>
            <a:ext cx="459722" cy="459722"/>
          </a:xfrm>
          <a:prstGeom prst="rect">
            <a:avLst/>
          </a:prstGeom>
        </p:spPr>
      </p:pic>
      <p:pic>
        <p:nvPicPr>
          <p:cNvPr id="108" name="Kuva 107" descr="Suurennuslasi ääriviiva">
            <a:extLst>
              <a:ext uri="{FF2B5EF4-FFF2-40B4-BE49-F238E27FC236}">
                <a16:creationId xmlns:a16="http://schemas.microsoft.com/office/drawing/2014/main" id="{498D0091-3EA3-4ABF-A5A1-FF917924BA0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663427" y="4003684"/>
            <a:ext cx="329910" cy="329910"/>
          </a:xfrm>
          <a:prstGeom prst="rect">
            <a:avLst/>
          </a:prstGeom>
        </p:spPr>
      </p:pic>
      <p:sp>
        <p:nvSpPr>
          <p:cNvPr id="109" name="Suorakulmio: Pyöristetyt kulmat 108">
            <a:extLst>
              <a:ext uri="{FF2B5EF4-FFF2-40B4-BE49-F238E27FC236}">
                <a16:creationId xmlns:a16="http://schemas.microsoft.com/office/drawing/2014/main" id="{902C89F0-C814-4FE9-ACAB-27B8ED0C937E}"/>
              </a:ext>
            </a:extLst>
          </p:cNvPr>
          <p:cNvSpPr/>
          <p:nvPr/>
        </p:nvSpPr>
        <p:spPr>
          <a:xfrm>
            <a:off x="8103606" y="5224956"/>
            <a:ext cx="1489841" cy="895739"/>
          </a:xfrm>
          <a:prstGeom prst="roundRect">
            <a:avLst/>
          </a:prstGeom>
          <a:ln>
            <a:prstDash val="lg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Kotihoidon fyysiset käynnit säännöllisesti etähoivan lisäksi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9" name="Suorakulmio: Pyöristetyt kulmat 38">
            <a:extLst>
              <a:ext uri="{FF2B5EF4-FFF2-40B4-BE49-F238E27FC236}">
                <a16:creationId xmlns:a16="http://schemas.microsoft.com/office/drawing/2014/main" id="{EBD543E8-C208-4A6B-9CA6-0DEE361A4096}"/>
              </a:ext>
            </a:extLst>
          </p:cNvPr>
          <p:cNvSpPr/>
          <p:nvPr/>
        </p:nvSpPr>
        <p:spPr>
          <a:xfrm>
            <a:off x="4379502" y="4825334"/>
            <a:ext cx="978186" cy="642723"/>
          </a:xfrm>
          <a:prstGeom prst="roundRect">
            <a:avLst/>
          </a:prstGeom>
          <a:ln>
            <a:prstDash val="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Keskustelu asiakkaan kanssa</a:t>
            </a:r>
          </a:p>
        </p:txBody>
      </p:sp>
      <p:sp>
        <p:nvSpPr>
          <p:cNvPr id="40" name="Suorakulmio: Pyöristetyt kulmat 39">
            <a:extLst>
              <a:ext uri="{FF2B5EF4-FFF2-40B4-BE49-F238E27FC236}">
                <a16:creationId xmlns:a16="http://schemas.microsoft.com/office/drawing/2014/main" id="{1B328EE1-28B7-4050-941D-CAAFED9E557C}"/>
              </a:ext>
            </a:extLst>
          </p:cNvPr>
          <p:cNvSpPr/>
          <p:nvPr/>
        </p:nvSpPr>
        <p:spPr>
          <a:xfrm>
            <a:off x="5090164" y="5320557"/>
            <a:ext cx="978186" cy="642723"/>
          </a:xfrm>
          <a:prstGeom prst="roundRect">
            <a:avLst/>
          </a:prstGeom>
          <a:ln>
            <a:prstDash val="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00" b="0" i="0" u="none" strike="noStrike" kern="1200" cap="none" spc="0" normalizeH="0" baseline="0" noProof="0" dirty="0">
                <a:ln>
                  <a:noFill/>
                </a:ln>
                <a:solidFill>
                  <a:prstClr val="black"/>
                </a:solidFill>
                <a:effectLst/>
                <a:uLnTx/>
                <a:uFillTx/>
                <a:latin typeface="Calibri" panose="020F0502020204030204"/>
                <a:ea typeface="+mn-ea"/>
                <a:cs typeface="+mn-cs"/>
              </a:rPr>
              <a:t>Läheisen informointi lääke-automaatista</a:t>
            </a:r>
          </a:p>
        </p:txBody>
      </p:sp>
      <p:sp>
        <p:nvSpPr>
          <p:cNvPr id="46" name="Suorakulmio: Pyöristetyt kulmat 45">
            <a:extLst>
              <a:ext uri="{FF2B5EF4-FFF2-40B4-BE49-F238E27FC236}">
                <a16:creationId xmlns:a16="http://schemas.microsoft.com/office/drawing/2014/main" id="{D0C1513E-0670-4F98-9AA8-2DD905888664}"/>
              </a:ext>
            </a:extLst>
          </p:cNvPr>
          <p:cNvSpPr/>
          <p:nvPr/>
        </p:nvSpPr>
        <p:spPr>
          <a:xfrm>
            <a:off x="2132508" y="1793724"/>
            <a:ext cx="2019071" cy="612700"/>
          </a:xfrm>
          <a:prstGeom prst="roundRect">
            <a:avLst>
              <a:gd name="adj" fmla="val 2145"/>
            </a:avLst>
          </a:prstGeom>
          <a:ln>
            <a:prstDash val="lg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alibri" panose="020F0502020204030204"/>
                <a:ea typeface="+mn-ea"/>
                <a:cs typeface="+mn-cs"/>
              </a:rPr>
              <a:t>Selvitetään teknologian mahdollisuus vastata asiakkaan palvelutarpeisiin</a:t>
            </a:r>
            <a:r>
              <a:rPr kumimoji="0" lang="fi-FI" sz="10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3" name="Alatunnisteen paikkamerkki 2">
            <a:extLst>
              <a:ext uri="{FF2B5EF4-FFF2-40B4-BE49-F238E27FC236}">
                <a16:creationId xmlns:a16="http://schemas.microsoft.com/office/drawing/2014/main" id="{0BF1389E-A5B5-46DD-B053-5D6DB480B79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PIRKATI 2022</a:t>
            </a:r>
          </a:p>
        </p:txBody>
      </p:sp>
      <p:sp>
        <p:nvSpPr>
          <p:cNvPr id="5" name="Dian numeron paikkamerkki 4">
            <a:extLst>
              <a:ext uri="{FF2B5EF4-FFF2-40B4-BE49-F238E27FC236}">
                <a16:creationId xmlns:a16="http://schemas.microsoft.com/office/drawing/2014/main" id="{0E2AA4DB-1D4B-46B3-ADFA-3674BFF6EFE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5EE2F6-9D6C-456C-A0FF-D79D03E369E2}" type="slidenum">
              <a:rPr kumimoji="0" lang="fi-FI"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fi-F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8408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03EC740-8869-451D-BD0F-0E369BCE6007}"/>
              </a:ext>
            </a:extLst>
          </p:cNvPr>
          <p:cNvSpPr>
            <a:spLocks noGrp="1"/>
          </p:cNvSpPr>
          <p:nvPr>
            <p:ph type="title"/>
          </p:nvPr>
        </p:nvSpPr>
        <p:spPr>
          <a:xfrm>
            <a:off x="838200" y="388347"/>
            <a:ext cx="10515600" cy="1325563"/>
          </a:xfrm>
        </p:spPr>
        <p:txBody>
          <a:bodyPr>
            <a:normAutofit/>
          </a:bodyPr>
          <a:lstStyle/>
          <a:p>
            <a:r>
              <a:rPr lang="fi-FI" sz="3200" dirty="0"/>
              <a:t>Säännöllisen kotihoidon asiakas – etäkotihoito lääkeautomaatti </a:t>
            </a:r>
            <a:r>
              <a:rPr lang="fi-FI" sz="3200" dirty="0" err="1"/>
              <a:t>Evondos</a:t>
            </a:r>
            <a:r>
              <a:rPr lang="fi-FI" sz="3200" dirty="0"/>
              <a:t> jatkuvan palvelutarpeen arvioinnin toimintamalli</a:t>
            </a:r>
          </a:p>
        </p:txBody>
      </p:sp>
      <p:sp>
        <p:nvSpPr>
          <p:cNvPr id="4" name="Vuokaaviosymboli: Liitin 3">
            <a:extLst>
              <a:ext uri="{FF2B5EF4-FFF2-40B4-BE49-F238E27FC236}">
                <a16:creationId xmlns:a16="http://schemas.microsoft.com/office/drawing/2014/main" id="{3A644C81-A783-475A-A6A7-32C4A4D9F11A}"/>
              </a:ext>
            </a:extLst>
          </p:cNvPr>
          <p:cNvSpPr/>
          <p:nvPr/>
        </p:nvSpPr>
        <p:spPr>
          <a:xfrm>
            <a:off x="3976203" y="2696099"/>
            <a:ext cx="2920482" cy="2705878"/>
          </a:xfrm>
          <a:prstGeom prst="flowChartConnector">
            <a:avLst/>
          </a:prstGeom>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alibri" panose="020F0502020204030204"/>
                <a:ea typeface="+mn-ea"/>
                <a:cs typeface="+mn-cs"/>
              </a:rPr>
              <a:t>Kotihoitoa tarvitaan varmistamaan turvallinen lääkehoito lääkkeiden liikakulutuksen vuoksi.</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alibri" panose="020F0502020204030204"/>
                <a:ea typeface="+mn-ea"/>
                <a:cs typeface="+mn-cs"/>
              </a:rPr>
              <a:t>Kotihoidon asiakas tarvitsee sanallista ohjausta lääkkeenoton muistamiseen.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alibri" panose="020F0502020204030204"/>
                <a:ea typeface="+mn-ea"/>
                <a:cs typeface="+mn-cs"/>
              </a:rPr>
              <a:t>Etähoiva osana kotihoitoa kuvapuhelimen avulla ei ole riittävä tuki lääkehoidon toteutumiseen.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Vuokaaviosymboli: Liitin 5">
            <a:extLst>
              <a:ext uri="{FF2B5EF4-FFF2-40B4-BE49-F238E27FC236}">
                <a16:creationId xmlns:a16="http://schemas.microsoft.com/office/drawing/2014/main" id="{F77FE868-1A0D-4289-8572-C40F5FE81BFC}"/>
              </a:ext>
            </a:extLst>
          </p:cNvPr>
          <p:cNvSpPr/>
          <p:nvPr/>
        </p:nvSpPr>
        <p:spPr>
          <a:xfrm>
            <a:off x="6535816" y="3043455"/>
            <a:ext cx="1415528" cy="1364828"/>
          </a:xfrm>
          <a:prstGeom prst="flowChartConnector">
            <a:avLst/>
          </a:prstGeom>
          <a:ln>
            <a:prstDash val="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prstClr val="black"/>
                </a:solidFill>
                <a:effectLst/>
                <a:uLnTx/>
                <a:uFillTx/>
                <a:latin typeface="Calibri" panose="020F0502020204030204"/>
                <a:ea typeface="+mn-ea"/>
                <a:cs typeface="+mn-cs"/>
              </a:rPr>
              <a:t>Kuulo</a:t>
            </a:r>
          </a:p>
        </p:txBody>
      </p:sp>
      <p:sp>
        <p:nvSpPr>
          <p:cNvPr id="7" name="Vuokaaviosymboli: Liitin 6">
            <a:extLst>
              <a:ext uri="{FF2B5EF4-FFF2-40B4-BE49-F238E27FC236}">
                <a16:creationId xmlns:a16="http://schemas.microsoft.com/office/drawing/2014/main" id="{9B2F4FE0-F5A5-4E34-94B7-835168A60583}"/>
              </a:ext>
            </a:extLst>
          </p:cNvPr>
          <p:cNvSpPr/>
          <p:nvPr/>
        </p:nvSpPr>
        <p:spPr>
          <a:xfrm>
            <a:off x="5782809" y="4882218"/>
            <a:ext cx="1379527" cy="1222716"/>
          </a:xfrm>
          <a:prstGeom prst="flowChartConnector">
            <a:avLst/>
          </a:prstGeom>
          <a:ln>
            <a:prstDash val="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prstClr val="black"/>
                </a:solidFill>
                <a:effectLst/>
                <a:uLnTx/>
                <a:uFillTx/>
                <a:latin typeface="Calibri" panose="020F0502020204030204"/>
                <a:ea typeface="+mn-ea"/>
                <a:cs typeface="+mn-cs"/>
              </a:rPr>
              <a:t>Muistikyky</a:t>
            </a:r>
          </a:p>
        </p:txBody>
      </p:sp>
      <p:sp>
        <p:nvSpPr>
          <p:cNvPr id="9" name="Vuokaaviosymboli: Liitin 8">
            <a:extLst>
              <a:ext uri="{FF2B5EF4-FFF2-40B4-BE49-F238E27FC236}">
                <a16:creationId xmlns:a16="http://schemas.microsoft.com/office/drawing/2014/main" id="{B1DC9383-C546-4C49-9DE4-FCFB43C3DDE3}"/>
              </a:ext>
            </a:extLst>
          </p:cNvPr>
          <p:cNvSpPr/>
          <p:nvPr/>
        </p:nvSpPr>
        <p:spPr>
          <a:xfrm>
            <a:off x="3710551" y="4937987"/>
            <a:ext cx="1304602" cy="1236525"/>
          </a:xfrm>
          <a:prstGeom prst="flowChartConnector">
            <a:avLst/>
          </a:prstGeom>
          <a:ln>
            <a:prstDash val="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prstClr val="black"/>
                </a:solidFill>
                <a:effectLst/>
                <a:uLnTx/>
                <a:uFillTx/>
                <a:latin typeface="Calibri" panose="020F0502020204030204"/>
                <a:ea typeface="+mn-ea"/>
                <a:cs typeface="+mn-cs"/>
              </a:rPr>
              <a:t>Näkö</a:t>
            </a:r>
          </a:p>
        </p:txBody>
      </p:sp>
      <p:sp>
        <p:nvSpPr>
          <p:cNvPr id="10" name="Vuokaaviosymboli: Liitin 9">
            <a:extLst>
              <a:ext uri="{FF2B5EF4-FFF2-40B4-BE49-F238E27FC236}">
                <a16:creationId xmlns:a16="http://schemas.microsoft.com/office/drawing/2014/main" id="{4F51D668-0756-4063-9EF9-399BE66C58AB}"/>
              </a:ext>
            </a:extLst>
          </p:cNvPr>
          <p:cNvSpPr/>
          <p:nvPr/>
        </p:nvSpPr>
        <p:spPr>
          <a:xfrm>
            <a:off x="4564118" y="1655965"/>
            <a:ext cx="1603418" cy="1236525"/>
          </a:xfrm>
          <a:prstGeom prst="flowChartConnector">
            <a:avLst/>
          </a:prstGeom>
          <a:ln>
            <a:prstDash val="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prstClr val="black"/>
                </a:solidFill>
                <a:effectLst/>
                <a:uLnTx/>
                <a:uFillTx/>
                <a:latin typeface="Calibri" panose="020F0502020204030204"/>
                <a:ea typeface="+mn-ea"/>
                <a:cs typeface="+mn-cs"/>
              </a:rPr>
              <a:t>Lääke-myönteisyys</a:t>
            </a:r>
          </a:p>
        </p:txBody>
      </p:sp>
      <p:sp>
        <p:nvSpPr>
          <p:cNvPr id="11" name="Vuokaaviosymboli: Liitin 10">
            <a:extLst>
              <a:ext uri="{FF2B5EF4-FFF2-40B4-BE49-F238E27FC236}">
                <a16:creationId xmlns:a16="http://schemas.microsoft.com/office/drawing/2014/main" id="{56C3CFB6-AC69-43A5-8408-D15F3A6F9BC8}"/>
              </a:ext>
            </a:extLst>
          </p:cNvPr>
          <p:cNvSpPr/>
          <p:nvPr/>
        </p:nvSpPr>
        <p:spPr>
          <a:xfrm>
            <a:off x="2883592" y="3034674"/>
            <a:ext cx="1218607" cy="1223809"/>
          </a:xfrm>
          <a:prstGeom prst="flowChartConnector">
            <a:avLst/>
          </a:prstGeom>
          <a:ln>
            <a:prstDash val="dash"/>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a:ln>
                  <a:noFill/>
                </a:ln>
                <a:solidFill>
                  <a:prstClr val="black"/>
                </a:solidFill>
                <a:effectLst/>
                <a:uLnTx/>
                <a:uFillTx/>
                <a:latin typeface="Calibri" panose="020F0502020204030204"/>
                <a:ea typeface="+mn-ea"/>
                <a:cs typeface="+mn-cs"/>
              </a:rPr>
              <a:t>Fyysinen toiminta-kyky</a:t>
            </a:r>
          </a:p>
        </p:txBody>
      </p:sp>
      <p:cxnSp>
        <p:nvCxnSpPr>
          <p:cNvPr id="20" name="Suora yhdysviiva 19">
            <a:extLst>
              <a:ext uri="{FF2B5EF4-FFF2-40B4-BE49-F238E27FC236}">
                <a16:creationId xmlns:a16="http://schemas.microsoft.com/office/drawing/2014/main" id="{691F893C-1D0A-4C47-B819-31319CBFBE12}"/>
              </a:ext>
            </a:extLst>
          </p:cNvPr>
          <p:cNvCxnSpPr>
            <a:cxnSpLocks/>
          </p:cNvCxnSpPr>
          <p:nvPr/>
        </p:nvCxnSpPr>
        <p:spPr>
          <a:xfrm>
            <a:off x="8355724" y="1852952"/>
            <a:ext cx="63062" cy="4251982"/>
          </a:xfrm>
          <a:prstGeom prst="line">
            <a:avLst/>
          </a:prstGeom>
          <a:ln>
            <a:prstDash val="lgDash"/>
          </a:ln>
        </p:spPr>
        <p:style>
          <a:lnRef idx="1">
            <a:schemeClr val="accent2"/>
          </a:lnRef>
          <a:fillRef idx="0">
            <a:schemeClr val="accent2"/>
          </a:fillRef>
          <a:effectRef idx="0">
            <a:schemeClr val="accent2"/>
          </a:effectRef>
          <a:fontRef idx="minor">
            <a:schemeClr val="tx1"/>
          </a:fontRef>
        </p:style>
      </p:cxnSp>
      <p:sp>
        <p:nvSpPr>
          <p:cNvPr id="61" name="Vuokaaviosymboli: Liitin 60">
            <a:extLst>
              <a:ext uri="{FF2B5EF4-FFF2-40B4-BE49-F238E27FC236}">
                <a16:creationId xmlns:a16="http://schemas.microsoft.com/office/drawing/2014/main" id="{9E556AD2-D6B4-4C3C-B1D7-C828D844B509}"/>
              </a:ext>
            </a:extLst>
          </p:cNvPr>
          <p:cNvSpPr/>
          <p:nvPr/>
        </p:nvSpPr>
        <p:spPr>
          <a:xfrm>
            <a:off x="3399518" y="2149833"/>
            <a:ext cx="1304602" cy="1053427"/>
          </a:xfrm>
          <a:prstGeom prst="flowChartConnector">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Miten asiakas liikkuu? Pääseekö hän lääkeautomaatin luo?</a:t>
            </a:r>
          </a:p>
        </p:txBody>
      </p:sp>
      <p:sp>
        <p:nvSpPr>
          <p:cNvPr id="64" name="Vuokaaviosymboli: Liitin 63">
            <a:extLst>
              <a:ext uri="{FF2B5EF4-FFF2-40B4-BE49-F238E27FC236}">
                <a16:creationId xmlns:a16="http://schemas.microsoft.com/office/drawing/2014/main" id="{184F0482-9235-4DC2-B228-EEAC99E1DF9C}"/>
              </a:ext>
            </a:extLst>
          </p:cNvPr>
          <p:cNvSpPr/>
          <p:nvPr/>
        </p:nvSpPr>
        <p:spPr>
          <a:xfrm>
            <a:off x="2840594" y="4226008"/>
            <a:ext cx="1304602" cy="1053427"/>
          </a:xfrm>
          <a:prstGeom prst="flowChartConnector">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Pystyykö asiakas avaamaan annosjakelun lääkepussin ja ottamaan lääkkeet?</a:t>
            </a:r>
          </a:p>
        </p:txBody>
      </p:sp>
      <p:sp>
        <p:nvSpPr>
          <p:cNvPr id="65" name="Vuokaaviosymboli: Liitin 64">
            <a:extLst>
              <a:ext uri="{FF2B5EF4-FFF2-40B4-BE49-F238E27FC236}">
                <a16:creationId xmlns:a16="http://schemas.microsoft.com/office/drawing/2014/main" id="{7922762D-C688-4DC6-8458-23BD4F40D73D}"/>
              </a:ext>
            </a:extLst>
          </p:cNvPr>
          <p:cNvSpPr/>
          <p:nvPr/>
        </p:nvSpPr>
        <p:spPr>
          <a:xfrm>
            <a:off x="4826842" y="5337026"/>
            <a:ext cx="1304602" cy="1053427"/>
          </a:xfrm>
          <a:prstGeom prst="flowChartConnector">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Näkeekö asiakas riittävästi, jotta lääkeautomaatin käyttö onnistuu?</a:t>
            </a:r>
          </a:p>
        </p:txBody>
      </p:sp>
      <p:sp>
        <p:nvSpPr>
          <p:cNvPr id="66" name="Vuokaaviosymboli: Liitin 65">
            <a:extLst>
              <a:ext uri="{FF2B5EF4-FFF2-40B4-BE49-F238E27FC236}">
                <a16:creationId xmlns:a16="http://schemas.microsoft.com/office/drawing/2014/main" id="{0C950C30-DFBB-4D03-992D-A0654AA414BE}"/>
              </a:ext>
            </a:extLst>
          </p:cNvPr>
          <p:cNvSpPr/>
          <p:nvPr/>
        </p:nvSpPr>
        <p:spPr>
          <a:xfrm>
            <a:off x="6540591" y="4267837"/>
            <a:ext cx="1304602" cy="1053427"/>
          </a:xfrm>
          <a:prstGeom prst="flowChartConnector">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Miten lähimuisti toimii? </a:t>
            </a:r>
          </a:p>
        </p:txBody>
      </p:sp>
      <p:sp>
        <p:nvSpPr>
          <p:cNvPr id="67" name="Vuokaaviosymboli: Liitin 66">
            <a:extLst>
              <a:ext uri="{FF2B5EF4-FFF2-40B4-BE49-F238E27FC236}">
                <a16:creationId xmlns:a16="http://schemas.microsoft.com/office/drawing/2014/main" id="{AB1BB74F-3D23-44D5-90FE-C48E8E959EC2}"/>
              </a:ext>
            </a:extLst>
          </p:cNvPr>
          <p:cNvSpPr/>
          <p:nvPr/>
        </p:nvSpPr>
        <p:spPr>
          <a:xfrm>
            <a:off x="6069226" y="2075506"/>
            <a:ext cx="1304602" cy="1053427"/>
          </a:xfrm>
          <a:prstGeom prst="flowChartConnector">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dirty="0">
                <a:ln>
                  <a:noFill/>
                </a:ln>
                <a:solidFill>
                  <a:prstClr val="black"/>
                </a:solidFill>
                <a:effectLst/>
                <a:uLnTx/>
                <a:uFillTx/>
                <a:latin typeface="Calibri" panose="020F0502020204030204"/>
                <a:ea typeface="+mn-ea"/>
                <a:cs typeface="+mn-cs"/>
              </a:rPr>
              <a:t>Kuuleeko asiakas lääkeautomaatin muistutusäänen ja ohjauksen lääkkeen ottoon?</a:t>
            </a:r>
          </a:p>
        </p:txBody>
      </p:sp>
      <p:pic>
        <p:nvPicPr>
          <p:cNvPr id="5" name="Kuva 4" descr="Nainen ja kävelykeppi ääriviiva">
            <a:extLst>
              <a:ext uri="{FF2B5EF4-FFF2-40B4-BE49-F238E27FC236}">
                <a16:creationId xmlns:a16="http://schemas.microsoft.com/office/drawing/2014/main" id="{CDE07A59-361C-4585-BB91-28B1722F04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41710" y="2067883"/>
            <a:ext cx="914400" cy="914400"/>
          </a:xfrm>
          <a:prstGeom prst="rect">
            <a:avLst/>
          </a:prstGeom>
        </p:spPr>
      </p:pic>
      <p:pic>
        <p:nvPicPr>
          <p:cNvPr id="12" name="Kuva 11" descr="Lääke ääriviiva">
            <a:extLst>
              <a:ext uri="{FF2B5EF4-FFF2-40B4-BE49-F238E27FC236}">
                <a16:creationId xmlns:a16="http://schemas.microsoft.com/office/drawing/2014/main" id="{9A893AFD-6345-4976-B8B7-F9DCCBCC49A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96000" y="1582088"/>
            <a:ext cx="567745" cy="567745"/>
          </a:xfrm>
          <a:prstGeom prst="rect">
            <a:avLst/>
          </a:prstGeom>
        </p:spPr>
      </p:pic>
      <p:pic>
        <p:nvPicPr>
          <p:cNvPr id="14" name="Kuva 13" descr="Viittomakieli ääriviiva">
            <a:extLst>
              <a:ext uri="{FF2B5EF4-FFF2-40B4-BE49-F238E27FC236}">
                <a16:creationId xmlns:a16="http://schemas.microsoft.com/office/drawing/2014/main" id="{CA28968B-4A5E-451D-9C19-7F47ABAD369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412418" y="3849871"/>
            <a:ext cx="595711" cy="595711"/>
          </a:xfrm>
          <a:prstGeom prst="rect">
            <a:avLst/>
          </a:prstGeom>
        </p:spPr>
      </p:pic>
      <p:pic>
        <p:nvPicPr>
          <p:cNvPr id="18" name="Kuva 17" descr="Alhainen näkyvyys ääriviiva">
            <a:extLst>
              <a:ext uri="{FF2B5EF4-FFF2-40B4-BE49-F238E27FC236}">
                <a16:creationId xmlns:a16="http://schemas.microsoft.com/office/drawing/2014/main" id="{B956C78F-BC39-44A5-8344-353D4BCA313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040429" y="5290643"/>
            <a:ext cx="582622" cy="582622"/>
          </a:xfrm>
          <a:prstGeom prst="rect">
            <a:avLst/>
          </a:prstGeom>
        </p:spPr>
      </p:pic>
      <p:pic>
        <p:nvPicPr>
          <p:cNvPr id="21" name="Kuva 20" descr="Kuuro ääriviiva">
            <a:extLst>
              <a:ext uri="{FF2B5EF4-FFF2-40B4-BE49-F238E27FC236}">
                <a16:creationId xmlns:a16="http://schemas.microsoft.com/office/drawing/2014/main" id="{0AB5A221-7466-415A-B62C-69609F3CF7D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316778" y="2386272"/>
            <a:ext cx="619653" cy="619653"/>
          </a:xfrm>
          <a:prstGeom prst="rect">
            <a:avLst/>
          </a:prstGeom>
        </p:spPr>
      </p:pic>
      <p:pic>
        <p:nvPicPr>
          <p:cNvPr id="22" name="Kuva 21">
            <a:extLst>
              <a:ext uri="{FF2B5EF4-FFF2-40B4-BE49-F238E27FC236}">
                <a16:creationId xmlns:a16="http://schemas.microsoft.com/office/drawing/2014/main" id="{7B39CCE0-1CFD-4CE6-9CAF-F10F808D9A95}"/>
              </a:ext>
            </a:extLst>
          </p:cNvPr>
          <p:cNvPicPr>
            <a:picLocks noChangeAspect="1"/>
          </p:cNvPicPr>
          <p:nvPr/>
        </p:nvPicPr>
        <p:blipFill>
          <a:blip r:embed="rId12"/>
          <a:stretch>
            <a:fillRect/>
          </a:stretch>
        </p:blipFill>
        <p:spPr>
          <a:xfrm>
            <a:off x="7192892" y="5373571"/>
            <a:ext cx="679055" cy="679055"/>
          </a:xfrm>
          <a:prstGeom prst="rect">
            <a:avLst/>
          </a:prstGeom>
        </p:spPr>
      </p:pic>
      <p:graphicFrame>
        <p:nvGraphicFramePr>
          <p:cNvPr id="25" name="Kaaviokuva 24">
            <a:extLst>
              <a:ext uri="{FF2B5EF4-FFF2-40B4-BE49-F238E27FC236}">
                <a16:creationId xmlns:a16="http://schemas.microsoft.com/office/drawing/2014/main" id="{C68185A7-700D-4AA5-891D-E4D60D48FE6C}"/>
              </a:ext>
            </a:extLst>
          </p:cNvPr>
          <p:cNvGraphicFramePr/>
          <p:nvPr/>
        </p:nvGraphicFramePr>
        <p:xfrm>
          <a:off x="8565060" y="1996733"/>
          <a:ext cx="3019989" cy="3593034"/>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pic>
        <p:nvPicPr>
          <p:cNvPr id="8" name="Kuva 7" descr="Ympyrät ja nuolet ääriviiva">
            <a:extLst>
              <a:ext uri="{FF2B5EF4-FFF2-40B4-BE49-F238E27FC236}">
                <a16:creationId xmlns:a16="http://schemas.microsoft.com/office/drawing/2014/main" id="{00E8039D-7A2E-4BCF-8447-56ABC8873DE4}"/>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9818526" y="2183042"/>
            <a:ext cx="513056" cy="513056"/>
          </a:xfrm>
          <a:prstGeom prst="rect">
            <a:avLst/>
          </a:prstGeom>
        </p:spPr>
      </p:pic>
      <p:pic>
        <p:nvPicPr>
          <p:cNvPr id="15" name="Kuva 14" descr="Keskustelu ääriviiva">
            <a:extLst>
              <a:ext uri="{FF2B5EF4-FFF2-40B4-BE49-F238E27FC236}">
                <a16:creationId xmlns:a16="http://schemas.microsoft.com/office/drawing/2014/main" id="{486534DE-7421-48B4-8487-85C8DDBC1FDD}"/>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0830637" y="3126505"/>
            <a:ext cx="599364" cy="599364"/>
          </a:xfrm>
          <a:prstGeom prst="rect">
            <a:avLst/>
          </a:prstGeom>
        </p:spPr>
      </p:pic>
      <p:pic>
        <p:nvPicPr>
          <p:cNvPr id="17" name="Kuva 16" descr="Kirjoituslevy valittu ääriviiva">
            <a:extLst>
              <a:ext uri="{FF2B5EF4-FFF2-40B4-BE49-F238E27FC236}">
                <a16:creationId xmlns:a16="http://schemas.microsoft.com/office/drawing/2014/main" id="{46B822BA-CBFB-4FBE-BD04-EB9040FE857A}"/>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8944602" y="3978943"/>
            <a:ext cx="449959" cy="449959"/>
          </a:xfrm>
          <a:prstGeom prst="rect">
            <a:avLst/>
          </a:prstGeom>
        </p:spPr>
      </p:pic>
      <p:pic>
        <p:nvPicPr>
          <p:cNvPr id="23" name="Kuva 22" descr="Sosiaalinen distancing ääriviiva">
            <a:extLst>
              <a:ext uri="{FF2B5EF4-FFF2-40B4-BE49-F238E27FC236}">
                <a16:creationId xmlns:a16="http://schemas.microsoft.com/office/drawing/2014/main" id="{2C716B6F-B147-4E12-BCDB-576124A17EAD}"/>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9820715" y="4956558"/>
            <a:ext cx="419873" cy="419873"/>
          </a:xfrm>
          <a:prstGeom prst="rect">
            <a:avLst/>
          </a:prstGeom>
        </p:spPr>
      </p:pic>
      <p:sp>
        <p:nvSpPr>
          <p:cNvPr id="26" name="Suorakulmio: Pyöristetyt kulmat 25">
            <a:extLst>
              <a:ext uri="{FF2B5EF4-FFF2-40B4-BE49-F238E27FC236}">
                <a16:creationId xmlns:a16="http://schemas.microsoft.com/office/drawing/2014/main" id="{5A106907-5CAC-495A-A65C-F086875D10E7}"/>
              </a:ext>
            </a:extLst>
          </p:cNvPr>
          <p:cNvSpPr/>
          <p:nvPr/>
        </p:nvSpPr>
        <p:spPr>
          <a:xfrm>
            <a:off x="691318" y="3250127"/>
            <a:ext cx="1395897" cy="2061410"/>
          </a:xfrm>
          <a:prstGeom prst="roundRect">
            <a:avLst/>
          </a:prstGeom>
          <a:ln>
            <a:prstDash val="solid"/>
          </a:ln>
        </p:spPr>
        <p:style>
          <a:lnRef idx="2">
            <a:schemeClr val="accent2"/>
          </a:lnRef>
          <a:fillRef idx="1">
            <a:schemeClr val="lt1"/>
          </a:fillRef>
          <a:effectRef idx="0">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00" b="0" i="0" u="none" strike="noStrike" kern="1200" cap="none" spc="0" normalizeH="0" baseline="0" noProof="0" dirty="0">
                <a:ln>
                  <a:noFill/>
                </a:ln>
                <a:solidFill>
                  <a:prstClr val="black"/>
                </a:solidFill>
                <a:effectLst/>
                <a:uLnTx/>
                <a:uFillTx/>
                <a:latin typeface="Calibri" panose="020F0502020204030204"/>
                <a:ea typeface="+mn-ea"/>
                <a:cs typeface="+mn-cs"/>
              </a:rPr>
              <a:t>Ikäihmisen palvelutarpeita arvioitaessa selvitetään teknologian mahdollisuus vastata asiakkaan palvelutarpeisiin.</a:t>
            </a:r>
          </a:p>
        </p:txBody>
      </p:sp>
      <p:sp>
        <p:nvSpPr>
          <p:cNvPr id="3" name="Alatunnisteen paikkamerkki 2">
            <a:extLst>
              <a:ext uri="{FF2B5EF4-FFF2-40B4-BE49-F238E27FC236}">
                <a16:creationId xmlns:a16="http://schemas.microsoft.com/office/drawing/2014/main" id="{79121E82-FEBD-4993-B6C5-BAF56160636F}"/>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PIRKATI 2022</a:t>
            </a:r>
          </a:p>
        </p:txBody>
      </p:sp>
      <p:sp>
        <p:nvSpPr>
          <p:cNvPr id="13" name="Dian numeron paikkamerkki 12">
            <a:extLst>
              <a:ext uri="{FF2B5EF4-FFF2-40B4-BE49-F238E27FC236}">
                <a16:creationId xmlns:a16="http://schemas.microsoft.com/office/drawing/2014/main" id="{E27D1C96-98E4-4C8D-95F8-CF9665F2E27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5EE2F6-9D6C-456C-A0FF-D79D03E369E2}" type="slidenum">
              <a:rPr kumimoji="0" lang="fi-FI"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i-F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8050585"/>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1003</Words>
  <Application>Microsoft Office PowerPoint</Application>
  <PresentationFormat>Laajakuva</PresentationFormat>
  <Paragraphs>178</Paragraphs>
  <Slides>7</Slides>
  <Notes>0</Notes>
  <HiddenSlides>0</HiddenSlides>
  <MMClips>0</MMClips>
  <ScaleCrop>false</ScaleCrop>
  <HeadingPairs>
    <vt:vector size="6" baseType="variant">
      <vt:variant>
        <vt:lpstr>Käytetyt fontit</vt:lpstr>
      </vt:variant>
      <vt:variant>
        <vt:i4>4</vt:i4>
      </vt:variant>
      <vt:variant>
        <vt:lpstr>Teema</vt:lpstr>
      </vt:variant>
      <vt:variant>
        <vt:i4>3</vt:i4>
      </vt:variant>
      <vt:variant>
        <vt:lpstr>Dian otsikot</vt:lpstr>
      </vt:variant>
      <vt:variant>
        <vt:i4>7</vt:i4>
      </vt:variant>
    </vt:vector>
  </HeadingPairs>
  <TitlesOfParts>
    <vt:vector size="14" baseType="lpstr">
      <vt:lpstr>Arial</vt:lpstr>
      <vt:lpstr>Calibri</vt:lpstr>
      <vt:lpstr>Calibri Light</vt:lpstr>
      <vt:lpstr>Wingdings</vt:lpstr>
      <vt:lpstr>Office-teema</vt:lpstr>
      <vt:lpstr>1_Office-teema</vt:lpstr>
      <vt:lpstr>2_Office-teema</vt:lpstr>
      <vt:lpstr>Etäkotihoidon jatkuvan palvelutarpeen arvioinnin toimintamallit</vt:lpstr>
      <vt:lpstr>Etähoiva kuvapuhelin kotihoidon arviointijaksolla   – kuvapuhelimen käyttö jatkuu osana säännöllistä kotihoitoa arviointijakson jälkeen  </vt:lpstr>
      <vt:lpstr>Kotihoidon asiakas – etäkotihoito kuvapuhelin jatkuvan palvelutarpeen arvioinnin toimintamalli</vt:lpstr>
      <vt:lpstr>Säännöllisen kotihoidon asiakas – etähoiva kuvapuhelin: jatkuvan palvelutarpeen arvioinnin toimintamalli</vt:lpstr>
      <vt:lpstr>Teknologia kotihoidon asiakkaan lääkehoidon tukena</vt:lpstr>
      <vt:lpstr>Säännöllisen kotihoidon asiakas – etähoiva lääkeautomaatti Evondos jatkuvan palvelutarpeen arvioinnin toimintamalli</vt:lpstr>
      <vt:lpstr>Säännöllisen kotihoidon asiakas – etäkotihoito lääkeautomaatti Evondos jatkuvan palvelutarpeen arvioinnin toimintamalli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Etäkotihoidon jatkuvan palvelutarpeen arvioinnin toimintamallit</dc:title>
  <dc:creator>Kovanen Mari</dc:creator>
  <cp:lastModifiedBy>Kovanen Mari</cp:lastModifiedBy>
  <cp:revision>2</cp:revision>
  <dcterms:created xsi:type="dcterms:W3CDTF">2022-11-25T09:00:26Z</dcterms:created>
  <dcterms:modified xsi:type="dcterms:W3CDTF">2022-12-16T09:27:44Z</dcterms:modified>
</cp:coreProperties>
</file>