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8"/>
    <a:srgbClr val="002F6C"/>
    <a:srgbClr val="365A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154FF6-BD8E-447F-A273-F16712356581}" v="36" dt="2022-11-01T09:09:47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35" d="100"/>
          <a:sy n="35" d="100"/>
        </p:scale>
        <p:origin x="2006" y="4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48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70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uorakulmio 155">
            <a:extLst>
              <a:ext uri="{FF2B5EF4-FFF2-40B4-BE49-F238E27FC236}">
                <a16:creationId xmlns:a16="http://schemas.microsoft.com/office/drawing/2014/main" id="{064C6BE4-F33A-4A7D-B311-6E571C06032B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EBEE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E2748204-8922-4D1D-A9E4-1472DFC2E46F}"/>
              </a:ext>
            </a:extLst>
          </p:cNvPr>
          <p:cNvSpPr/>
          <p:nvPr/>
        </p:nvSpPr>
        <p:spPr>
          <a:xfrm>
            <a:off x="476294" y="963828"/>
            <a:ext cx="6607086" cy="9237782"/>
          </a:xfrm>
          <a:custGeom>
            <a:avLst/>
            <a:gdLst>
              <a:gd name="connsiteX0" fmla="*/ 0 w 6607086"/>
              <a:gd name="connsiteY0" fmla="*/ 0 h 9237782"/>
              <a:gd name="connsiteX1" fmla="*/ 6607086 w 6607086"/>
              <a:gd name="connsiteY1" fmla="*/ 0 h 9237782"/>
              <a:gd name="connsiteX2" fmla="*/ 6607086 w 6607086"/>
              <a:gd name="connsiteY2" fmla="*/ 9237782 h 9237782"/>
              <a:gd name="connsiteX3" fmla="*/ 0 w 6607086"/>
              <a:gd name="connsiteY3" fmla="*/ 9237782 h 9237782"/>
              <a:gd name="connsiteX4" fmla="*/ 0 w 6607086"/>
              <a:gd name="connsiteY4" fmla="*/ 0 h 9237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7086" h="9237782" fill="none" extrusionOk="0">
                <a:moveTo>
                  <a:pt x="0" y="0"/>
                </a:moveTo>
                <a:cubicBezTo>
                  <a:pt x="2756631" y="-49533"/>
                  <a:pt x="5313710" y="-14809"/>
                  <a:pt x="6607086" y="0"/>
                </a:cubicBezTo>
                <a:cubicBezTo>
                  <a:pt x="6694725" y="1111594"/>
                  <a:pt x="6534407" y="8010188"/>
                  <a:pt x="6607086" y="9237782"/>
                </a:cubicBezTo>
                <a:cubicBezTo>
                  <a:pt x="4690357" y="9189551"/>
                  <a:pt x="1435171" y="9322237"/>
                  <a:pt x="0" y="9237782"/>
                </a:cubicBezTo>
                <a:cubicBezTo>
                  <a:pt x="-38581" y="5311054"/>
                  <a:pt x="63341" y="3237747"/>
                  <a:pt x="0" y="0"/>
                </a:cubicBezTo>
                <a:close/>
              </a:path>
              <a:path w="6607086" h="9237782" stroke="0" extrusionOk="0">
                <a:moveTo>
                  <a:pt x="0" y="0"/>
                </a:moveTo>
                <a:cubicBezTo>
                  <a:pt x="3152489" y="118645"/>
                  <a:pt x="4827741" y="116012"/>
                  <a:pt x="6607086" y="0"/>
                </a:cubicBezTo>
                <a:cubicBezTo>
                  <a:pt x="6474204" y="3620235"/>
                  <a:pt x="6692037" y="5513883"/>
                  <a:pt x="6607086" y="9237782"/>
                </a:cubicBezTo>
                <a:cubicBezTo>
                  <a:pt x="3581948" y="9372382"/>
                  <a:pt x="1743776" y="9080586"/>
                  <a:pt x="0" y="9237782"/>
                </a:cubicBezTo>
                <a:cubicBezTo>
                  <a:pt x="-20187" y="6335157"/>
                  <a:pt x="-152480" y="2435431"/>
                  <a:pt x="0" y="0"/>
                </a:cubicBezTo>
                <a:close/>
              </a:path>
            </a:pathLst>
          </a:custGeom>
          <a:solidFill>
            <a:schemeClr val="bg1"/>
          </a:solidFill>
          <a:ln w="47625" cap="rnd">
            <a:solidFill>
              <a:srgbClr val="002F6C"/>
            </a:solidFill>
            <a:bevel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Nauha: Kallistettu ylös 2">
            <a:extLst>
              <a:ext uri="{FF2B5EF4-FFF2-40B4-BE49-F238E27FC236}">
                <a16:creationId xmlns:a16="http://schemas.microsoft.com/office/drawing/2014/main" id="{7C68AEC9-4A59-4B53-B880-A2D3FD721CD5}"/>
              </a:ext>
            </a:extLst>
          </p:cNvPr>
          <p:cNvSpPr/>
          <p:nvPr/>
        </p:nvSpPr>
        <p:spPr>
          <a:xfrm>
            <a:off x="540745" y="492358"/>
            <a:ext cx="6478185" cy="785611"/>
          </a:xfrm>
          <a:prstGeom prst="ribbon2">
            <a:avLst>
              <a:gd name="adj1" fmla="val 16667"/>
              <a:gd name="adj2" fmla="val 61531"/>
            </a:avLst>
          </a:prstGeom>
          <a:solidFill>
            <a:srgbClr val="365ABD"/>
          </a:solidFill>
          <a:ln w="41275" cap="rnd">
            <a:solidFill>
              <a:srgbClr val="002F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5500" b="1" spc="100" dirty="0"/>
              <a:t>DIPLOMI</a:t>
            </a:r>
          </a:p>
        </p:txBody>
      </p:sp>
      <p:grpSp>
        <p:nvGrpSpPr>
          <p:cNvPr id="142" name="Ryhmä 141">
            <a:extLst>
              <a:ext uri="{FF2B5EF4-FFF2-40B4-BE49-F238E27FC236}">
                <a16:creationId xmlns:a16="http://schemas.microsoft.com/office/drawing/2014/main" id="{15735622-DC00-4B2D-8A81-712911542596}"/>
              </a:ext>
            </a:extLst>
          </p:cNvPr>
          <p:cNvGrpSpPr/>
          <p:nvPr/>
        </p:nvGrpSpPr>
        <p:grpSpPr>
          <a:xfrm>
            <a:off x="799567" y="1713936"/>
            <a:ext cx="6009970" cy="2124024"/>
            <a:chOff x="-2145777" y="2138306"/>
            <a:chExt cx="9278449" cy="3279157"/>
          </a:xfrm>
        </p:grpSpPr>
        <p:grpSp>
          <p:nvGrpSpPr>
            <p:cNvPr id="131" name="Ryhmä 130">
              <a:extLst>
                <a:ext uri="{FF2B5EF4-FFF2-40B4-BE49-F238E27FC236}">
                  <a16:creationId xmlns:a16="http://schemas.microsoft.com/office/drawing/2014/main" id="{E4D067A4-BEE7-4B27-93D9-5EC644249C2B}"/>
                </a:ext>
              </a:extLst>
            </p:cNvPr>
            <p:cNvGrpSpPr/>
            <p:nvPr/>
          </p:nvGrpSpPr>
          <p:grpSpPr>
            <a:xfrm>
              <a:off x="904474" y="2468909"/>
              <a:ext cx="1313874" cy="1777496"/>
              <a:chOff x="904474" y="2468909"/>
              <a:chExt cx="1313874" cy="1777496"/>
            </a:xfrm>
          </p:grpSpPr>
          <p:grpSp>
            <p:nvGrpSpPr>
              <p:cNvPr id="71" name="Kuva 51" descr="Mies ja Mohawk">
                <a:extLst>
                  <a:ext uri="{FF2B5EF4-FFF2-40B4-BE49-F238E27FC236}">
                    <a16:creationId xmlns:a16="http://schemas.microsoft.com/office/drawing/2014/main" id="{CB5A2434-9C79-4FF1-BECA-0762D250B9DB}"/>
                  </a:ext>
                </a:extLst>
              </p:cNvPr>
              <p:cNvGrpSpPr/>
              <p:nvPr/>
            </p:nvGrpSpPr>
            <p:grpSpPr>
              <a:xfrm>
                <a:off x="904474" y="2468909"/>
                <a:ext cx="1313874" cy="1777496"/>
                <a:chOff x="1201274" y="2216177"/>
                <a:chExt cx="1597661" cy="2161419"/>
              </a:xfrm>
            </p:grpSpPr>
            <p:sp>
              <p:nvSpPr>
                <p:cNvPr id="72" name="Vapaamuotoinen: Muoto 71">
                  <a:extLst>
                    <a:ext uri="{FF2B5EF4-FFF2-40B4-BE49-F238E27FC236}">
                      <a16:creationId xmlns:a16="http://schemas.microsoft.com/office/drawing/2014/main" id="{557F3571-D2D3-4893-B8DA-EFD2BF2C1874}"/>
                    </a:ext>
                  </a:extLst>
                </p:cNvPr>
                <p:cNvSpPr/>
                <p:nvPr/>
              </p:nvSpPr>
              <p:spPr>
                <a:xfrm>
                  <a:off x="1222062" y="2238843"/>
                  <a:ext cx="1533277" cy="2090482"/>
                </a:xfrm>
                <a:custGeom>
                  <a:avLst/>
                  <a:gdLst>
                    <a:gd name="connsiteX0" fmla="*/ 1466400 w 1533277"/>
                    <a:gd name="connsiteY0" fmla="*/ 1108676 h 2090482"/>
                    <a:gd name="connsiteX1" fmla="*/ 1397494 w 1533277"/>
                    <a:gd name="connsiteY1" fmla="*/ 741542 h 2090482"/>
                    <a:gd name="connsiteX2" fmla="*/ 1220060 w 1533277"/>
                    <a:gd name="connsiteY2" fmla="*/ 505803 h 2090482"/>
                    <a:gd name="connsiteX3" fmla="*/ 1150315 w 1533277"/>
                    <a:gd name="connsiteY3" fmla="*/ 442754 h 2090482"/>
                    <a:gd name="connsiteX4" fmla="*/ 1162037 w 1533277"/>
                    <a:gd name="connsiteY4" fmla="*/ 377194 h 2090482"/>
                    <a:gd name="connsiteX5" fmla="*/ 1199974 w 1533277"/>
                    <a:gd name="connsiteY5" fmla="*/ 205901 h 2090482"/>
                    <a:gd name="connsiteX6" fmla="*/ 1206390 w 1533277"/>
                    <a:gd name="connsiteY6" fmla="*/ 125834 h 2090482"/>
                    <a:gd name="connsiteX7" fmla="*/ 1056303 w 1533277"/>
                    <a:gd name="connsiteY7" fmla="*/ 29309 h 2090482"/>
                    <a:gd name="connsiteX8" fmla="*/ 742452 w 1533277"/>
                    <a:gd name="connsiteY8" fmla="*/ 12571 h 2090482"/>
                    <a:gd name="connsiteX9" fmla="*/ 282975 w 1533277"/>
                    <a:gd name="connsiteY9" fmla="*/ 350134 h 2090482"/>
                    <a:gd name="connsiteX10" fmla="*/ 271812 w 1533277"/>
                    <a:gd name="connsiteY10" fmla="*/ 530633 h 2090482"/>
                    <a:gd name="connsiteX11" fmla="*/ 200391 w 1533277"/>
                    <a:gd name="connsiteY11" fmla="*/ 633853 h 2090482"/>
                    <a:gd name="connsiteX12" fmla="*/ 104983 w 1533277"/>
                    <a:gd name="connsiteY12" fmla="*/ 909484 h 2090482"/>
                    <a:gd name="connsiteX13" fmla="*/ 142089 w 1533277"/>
                    <a:gd name="connsiteY13" fmla="*/ 1302847 h 2090482"/>
                    <a:gd name="connsiteX14" fmla="*/ 5944 w 1533277"/>
                    <a:gd name="connsiteY14" fmla="*/ 1436476 h 2090482"/>
                    <a:gd name="connsiteX15" fmla="*/ 201229 w 1533277"/>
                    <a:gd name="connsiteY15" fmla="*/ 1664682 h 2090482"/>
                    <a:gd name="connsiteX16" fmla="*/ 335420 w 1533277"/>
                    <a:gd name="connsiteY16" fmla="*/ 1840436 h 2090482"/>
                    <a:gd name="connsiteX17" fmla="*/ 744679 w 1533277"/>
                    <a:gd name="connsiteY17" fmla="*/ 2070318 h 2090482"/>
                    <a:gd name="connsiteX18" fmla="*/ 1193838 w 1533277"/>
                    <a:gd name="connsiteY18" fmla="*/ 2048277 h 2090482"/>
                    <a:gd name="connsiteX19" fmla="*/ 1509364 w 1533277"/>
                    <a:gd name="connsiteY19" fmla="*/ 1452659 h 2090482"/>
                    <a:gd name="connsiteX20" fmla="*/ 1466400 w 1533277"/>
                    <a:gd name="connsiteY20" fmla="*/ 1108676 h 20904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533277" h="2090482">
                      <a:moveTo>
                        <a:pt x="1466400" y="1108676"/>
                      </a:moveTo>
                      <a:cubicBezTo>
                        <a:pt x="1468634" y="1003500"/>
                        <a:pt x="1448542" y="835279"/>
                        <a:pt x="1397494" y="741542"/>
                      </a:cubicBezTo>
                      <a:cubicBezTo>
                        <a:pt x="1353413" y="653384"/>
                        <a:pt x="1287578" y="576944"/>
                        <a:pt x="1220060" y="505803"/>
                      </a:cubicBezTo>
                      <a:cubicBezTo>
                        <a:pt x="1204156" y="489344"/>
                        <a:pt x="1163147" y="462284"/>
                        <a:pt x="1150315" y="442754"/>
                      </a:cubicBezTo>
                      <a:cubicBezTo>
                        <a:pt x="1140276" y="427691"/>
                        <a:pt x="1156731" y="397001"/>
                        <a:pt x="1162037" y="377194"/>
                      </a:cubicBezTo>
                      <a:cubicBezTo>
                        <a:pt x="1172914" y="330604"/>
                        <a:pt x="1188818" y="252492"/>
                        <a:pt x="1199974" y="205901"/>
                      </a:cubicBezTo>
                      <a:cubicBezTo>
                        <a:pt x="1205553" y="176886"/>
                        <a:pt x="1215320" y="143969"/>
                        <a:pt x="1206390" y="125834"/>
                      </a:cubicBezTo>
                      <a:cubicBezTo>
                        <a:pt x="1184909" y="82595"/>
                        <a:pt x="1116839" y="50511"/>
                        <a:pt x="1056303" y="29309"/>
                      </a:cubicBezTo>
                      <a:cubicBezTo>
                        <a:pt x="996039" y="8106"/>
                        <a:pt x="844835" y="-11700"/>
                        <a:pt x="742452" y="12571"/>
                      </a:cubicBezTo>
                      <a:cubicBezTo>
                        <a:pt x="551628" y="58044"/>
                        <a:pt x="355226" y="147596"/>
                        <a:pt x="282975" y="350134"/>
                      </a:cubicBezTo>
                      <a:cubicBezTo>
                        <a:pt x="265675" y="399793"/>
                        <a:pt x="249492" y="484601"/>
                        <a:pt x="271812" y="530633"/>
                      </a:cubicBezTo>
                      <a:cubicBezTo>
                        <a:pt x="282975" y="555183"/>
                        <a:pt x="218808" y="589497"/>
                        <a:pt x="200391" y="633853"/>
                      </a:cubicBezTo>
                      <a:cubicBezTo>
                        <a:pt x="159941" y="723687"/>
                        <a:pt x="117815" y="813797"/>
                        <a:pt x="104983" y="909484"/>
                      </a:cubicBezTo>
                      <a:cubicBezTo>
                        <a:pt x="86852" y="1046464"/>
                        <a:pt x="96612" y="1172284"/>
                        <a:pt x="142089" y="1302847"/>
                      </a:cubicBezTo>
                      <a:cubicBezTo>
                        <a:pt x="51421" y="1314004"/>
                        <a:pt x="17666" y="1382076"/>
                        <a:pt x="5944" y="1436476"/>
                      </a:cubicBezTo>
                      <a:cubicBezTo>
                        <a:pt x="-13304" y="1531888"/>
                        <a:pt x="89079" y="1615860"/>
                        <a:pt x="201229" y="1664682"/>
                      </a:cubicBezTo>
                      <a:cubicBezTo>
                        <a:pt x="257025" y="1690625"/>
                        <a:pt x="269857" y="1771250"/>
                        <a:pt x="335420" y="1840436"/>
                      </a:cubicBezTo>
                      <a:cubicBezTo>
                        <a:pt x="446453" y="1962908"/>
                        <a:pt x="592916" y="2038514"/>
                        <a:pt x="744679" y="2070318"/>
                      </a:cubicBezTo>
                      <a:cubicBezTo>
                        <a:pt x="897007" y="2102398"/>
                        <a:pt x="1059927" y="2101563"/>
                        <a:pt x="1193838" y="2048277"/>
                      </a:cubicBezTo>
                      <a:cubicBezTo>
                        <a:pt x="1435989" y="1952028"/>
                        <a:pt x="1605890" y="1707366"/>
                        <a:pt x="1509364" y="1452659"/>
                      </a:cubicBezTo>
                      <a:cubicBezTo>
                        <a:pt x="1482863" y="1349155"/>
                        <a:pt x="1462491" y="1216361"/>
                        <a:pt x="1466400" y="110867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780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73" name="Vapaamuotoinen: Muoto 72">
                  <a:extLst>
                    <a:ext uri="{FF2B5EF4-FFF2-40B4-BE49-F238E27FC236}">
                      <a16:creationId xmlns:a16="http://schemas.microsoft.com/office/drawing/2014/main" id="{5D1BA116-8A8C-4A47-A4FA-2A13DC182923}"/>
                    </a:ext>
                  </a:extLst>
                </p:cNvPr>
                <p:cNvSpPr/>
                <p:nvPr/>
              </p:nvSpPr>
              <p:spPr>
                <a:xfrm>
                  <a:off x="1475090" y="2237691"/>
                  <a:ext cx="952331" cy="600679"/>
                </a:xfrm>
                <a:custGeom>
                  <a:avLst/>
                  <a:gdLst>
                    <a:gd name="connsiteX0" fmla="*/ 495003 w 952331"/>
                    <a:gd name="connsiteY0" fmla="*/ 18463 h 600679"/>
                    <a:gd name="connsiteX1" fmla="*/ 808575 w 952331"/>
                    <a:gd name="connsiteY1" fmla="*/ 36039 h 600679"/>
                    <a:gd name="connsiteX2" fmla="*/ 828940 w 952331"/>
                    <a:gd name="connsiteY2" fmla="*/ 41341 h 600679"/>
                    <a:gd name="connsiteX3" fmla="*/ 953642 w 952331"/>
                    <a:gd name="connsiteY3" fmla="*/ 198127 h 600679"/>
                    <a:gd name="connsiteX4" fmla="*/ 904821 w 952331"/>
                    <a:gd name="connsiteY4" fmla="*/ 402617 h 600679"/>
                    <a:gd name="connsiteX5" fmla="*/ 864650 w 952331"/>
                    <a:gd name="connsiteY5" fmla="*/ 585908 h 600679"/>
                    <a:gd name="connsiteX6" fmla="*/ 844005 w 952331"/>
                    <a:gd name="connsiteY6" fmla="*/ 602088 h 600679"/>
                    <a:gd name="connsiteX7" fmla="*/ 624167 w 952331"/>
                    <a:gd name="connsiteY7" fmla="*/ 602088 h 600679"/>
                    <a:gd name="connsiteX8" fmla="*/ 317849 w 952331"/>
                    <a:gd name="connsiteY8" fmla="*/ 410429 h 600679"/>
                    <a:gd name="connsiteX9" fmla="*/ 36643 w 952331"/>
                    <a:gd name="connsiteY9" fmla="*/ 500818 h 600679"/>
                    <a:gd name="connsiteX10" fmla="*/ 5115 w 952331"/>
                    <a:gd name="connsiteY10" fmla="*/ 496912 h 600679"/>
                    <a:gd name="connsiteX11" fmla="*/ 29668 w 952331"/>
                    <a:gd name="connsiteY11" fmla="*/ 346263 h 600679"/>
                    <a:gd name="connsiteX12" fmla="*/ 495003 w 952331"/>
                    <a:gd name="connsiteY12" fmla="*/ 18463 h 6006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952331" h="600679">
                      <a:moveTo>
                        <a:pt x="495003" y="18463"/>
                      </a:moveTo>
                      <a:cubicBezTo>
                        <a:pt x="596269" y="-5529"/>
                        <a:pt x="698379" y="-8039"/>
                        <a:pt x="808575" y="36039"/>
                      </a:cubicBezTo>
                      <a:lnTo>
                        <a:pt x="828940" y="41341"/>
                      </a:lnTo>
                      <a:cubicBezTo>
                        <a:pt x="953084" y="99926"/>
                        <a:pt x="962013" y="107180"/>
                        <a:pt x="953642" y="198127"/>
                      </a:cubicBezTo>
                      <a:cubicBezTo>
                        <a:pt x="949181" y="245552"/>
                        <a:pt x="913471" y="354634"/>
                        <a:pt x="904821" y="402617"/>
                      </a:cubicBezTo>
                      <a:cubicBezTo>
                        <a:pt x="904821" y="403734"/>
                        <a:pt x="875248" y="538200"/>
                        <a:pt x="864650" y="585908"/>
                      </a:cubicBezTo>
                      <a:cubicBezTo>
                        <a:pt x="862695" y="595392"/>
                        <a:pt x="854045" y="602088"/>
                        <a:pt x="844005" y="602088"/>
                      </a:cubicBezTo>
                      <a:lnTo>
                        <a:pt x="624167" y="602088"/>
                      </a:lnTo>
                      <a:cubicBezTo>
                        <a:pt x="554981" y="473200"/>
                        <a:pt x="411309" y="428564"/>
                        <a:pt x="317849" y="410429"/>
                      </a:cubicBezTo>
                      <a:cubicBezTo>
                        <a:pt x="229415" y="410429"/>
                        <a:pt x="135954" y="446419"/>
                        <a:pt x="36643" y="500818"/>
                      </a:cubicBezTo>
                      <a:cubicBezTo>
                        <a:pt x="36643" y="500818"/>
                        <a:pt x="10134" y="502215"/>
                        <a:pt x="5115" y="496912"/>
                      </a:cubicBezTo>
                      <a:cubicBezTo>
                        <a:pt x="-1022" y="491334"/>
                        <a:pt x="12368" y="396201"/>
                        <a:pt x="29668" y="346263"/>
                      </a:cubicBezTo>
                      <a:cubicBezTo>
                        <a:pt x="101919" y="144003"/>
                        <a:pt x="303900" y="63937"/>
                        <a:pt x="495003" y="1846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780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74" name="Vapaamuotoinen: Muoto 73">
                  <a:extLst>
                    <a:ext uri="{FF2B5EF4-FFF2-40B4-BE49-F238E27FC236}">
                      <a16:creationId xmlns:a16="http://schemas.microsoft.com/office/drawing/2014/main" id="{D1588B6C-5848-46EE-8B61-F3539F365B6F}"/>
                    </a:ext>
                  </a:extLst>
                </p:cNvPr>
                <p:cNvSpPr/>
                <p:nvPr/>
              </p:nvSpPr>
              <p:spPr>
                <a:xfrm>
                  <a:off x="1201274" y="2216177"/>
                  <a:ext cx="1597661" cy="2161419"/>
                </a:xfrm>
                <a:custGeom>
                  <a:avLst/>
                  <a:gdLst>
                    <a:gd name="connsiteX0" fmla="*/ 984748 w 1597661"/>
                    <a:gd name="connsiteY0" fmla="*/ 2162728 h 2161419"/>
                    <a:gd name="connsiteX1" fmla="*/ 732830 w 1597661"/>
                    <a:gd name="connsiteY1" fmla="*/ 2058111 h 2161419"/>
                    <a:gd name="connsiteX2" fmla="*/ 802854 w 1597661"/>
                    <a:gd name="connsiteY2" fmla="*/ 2038860 h 2161419"/>
                    <a:gd name="connsiteX3" fmla="*/ 1395404 w 1597661"/>
                    <a:gd name="connsiteY3" fmla="*/ 1877610 h 2161419"/>
                    <a:gd name="connsiteX4" fmla="*/ 1490533 w 1597661"/>
                    <a:gd name="connsiteY4" fmla="*/ 1506011 h 2161419"/>
                    <a:gd name="connsiteX5" fmla="*/ 1461525 w 1597661"/>
                    <a:gd name="connsiteY5" fmla="*/ 1193553 h 2161419"/>
                    <a:gd name="connsiteX6" fmla="*/ 1186729 w 1597661"/>
                    <a:gd name="connsiteY6" fmla="*/ 491366 h 2161419"/>
                    <a:gd name="connsiteX7" fmla="*/ 1159668 w 1597661"/>
                    <a:gd name="connsiteY7" fmla="*/ 613000 h 2161419"/>
                    <a:gd name="connsiteX8" fmla="*/ 1154928 w 1597661"/>
                    <a:gd name="connsiteY8" fmla="*/ 627229 h 2161419"/>
                    <a:gd name="connsiteX9" fmla="*/ 1103593 w 1597661"/>
                    <a:gd name="connsiteY9" fmla="*/ 636992 h 2161419"/>
                    <a:gd name="connsiteX10" fmla="*/ 913607 w 1597661"/>
                    <a:gd name="connsiteY10" fmla="*/ 622206 h 2161419"/>
                    <a:gd name="connsiteX11" fmla="*/ 1109730 w 1597661"/>
                    <a:gd name="connsiteY11" fmla="*/ 599610 h 2161419"/>
                    <a:gd name="connsiteX12" fmla="*/ 1201236 w 1597661"/>
                    <a:gd name="connsiteY12" fmla="*/ 185048 h 2161419"/>
                    <a:gd name="connsiteX13" fmla="*/ 1201236 w 1597661"/>
                    <a:gd name="connsiteY13" fmla="*/ 185048 h 2161419"/>
                    <a:gd name="connsiteX14" fmla="*/ 1201515 w 1597661"/>
                    <a:gd name="connsiteY14" fmla="*/ 183373 h 2161419"/>
                    <a:gd name="connsiteX15" fmla="*/ 991164 w 1597661"/>
                    <a:gd name="connsiteY15" fmla="*/ 182535 h 2161419"/>
                    <a:gd name="connsiteX16" fmla="*/ 967169 w 1597661"/>
                    <a:gd name="connsiteY16" fmla="*/ 236379 h 2161419"/>
                    <a:gd name="connsiteX17" fmla="*/ 929790 w 1597661"/>
                    <a:gd name="connsiteY17" fmla="*/ 490528 h 2161419"/>
                    <a:gd name="connsiteX18" fmla="*/ 929790 w 1597661"/>
                    <a:gd name="connsiteY18" fmla="*/ 490808 h 2161419"/>
                    <a:gd name="connsiteX19" fmla="*/ 913049 w 1597661"/>
                    <a:gd name="connsiteY19" fmla="*/ 600448 h 2161419"/>
                    <a:gd name="connsiteX20" fmla="*/ 890171 w 1597661"/>
                    <a:gd name="connsiteY20" fmla="*/ 628066 h 2161419"/>
                    <a:gd name="connsiteX21" fmla="*/ 820153 w 1597661"/>
                    <a:gd name="connsiteY21" fmla="*/ 558322 h 2161419"/>
                    <a:gd name="connsiteX22" fmla="*/ 592223 w 1597661"/>
                    <a:gd name="connsiteY22" fmla="*/ 440590 h 2161419"/>
                    <a:gd name="connsiteX23" fmla="*/ 169852 w 1597661"/>
                    <a:gd name="connsiteY23" fmla="*/ 1167610 h 2161419"/>
                    <a:gd name="connsiteX24" fmla="*/ 203329 w 1597661"/>
                    <a:gd name="connsiteY24" fmla="*/ 1315746 h 2161419"/>
                    <a:gd name="connsiteX25" fmla="*/ 285626 w 1597661"/>
                    <a:gd name="connsiteY25" fmla="*/ 1358989 h 2161419"/>
                    <a:gd name="connsiteX26" fmla="*/ 272515 w 1597661"/>
                    <a:gd name="connsiteY26" fmla="*/ 1373497 h 2161419"/>
                    <a:gd name="connsiteX27" fmla="*/ 234298 w 1597661"/>
                    <a:gd name="connsiteY27" fmla="*/ 1353690 h 2161419"/>
                    <a:gd name="connsiteX28" fmla="*/ 170690 w 1597661"/>
                    <a:gd name="connsiteY28" fmla="*/ 1616207 h 2161419"/>
                    <a:gd name="connsiteX29" fmla="*/ 464456 w 1597661"/>
                    <a:gd name="connsiteY29" fmla="*/ 1919736 h 2161419"/>
                    <a:gd name="connsiteX30" fmla="*/ 501834 w 1597661"/>
                    <a:gd name="connsiteY30" fmla="*/ 1959352 h 2161419"/>
                    <a:gd name="connsiteX31" fmla="*/ 489282 w 1597661"/>
                    <a:gd name="connsiteY31" fmla="*/ 1990039 h 2161419"/>
                    <a:gd name="connsiteX32" fmla="*/ 314362 w 1597661"/>
                    <a:gd name="connsiteY32" fmla="*/ 1861709 h 2161419"/>
                    <a:gd name="connsiteX33" fmla="*/ 202491 w 1597661"/>
                    <a:gd name="connsiteY33" fmla="*/ 1710781 h 2161419"/>
                    <a:gd name="connsiteX34" fmla="*/ 53234 w 1597661"/>
                    <a:gd name="connsiteY34" fmla="*/ 1624019 h 2161419"/>
                    <a:gd name="connsiteX35" fmla="*/ 121310 w 1597661"/>
                    <a:gd name="connsiteY35" fmla="*/ 1313795 h 2161419"/>
                    <a:gd name="connsiteX36" fmla="*/ 76671 w 1597661"/>
                    <a:gd name="connsiteY36" fmla="*/ 1005522 h 2161419"/>
                    <a:gd name="connsiteX37" fmla="*/ 264144 w 1597661"/>
                    <a:gd name="connsiteY37" fmla="*/ 539350 h 2161419"/>
                    <a:gd name="connsiteX38" fmla="*/ 249357 w 1597661"/>
                    <a:gd name="connsiteY38" fmla="*/ 479089 h 2161419"/>
                    <a:gd name="connsiteX39" fmla="*/ 249357 w 1597661"/>
                    <a:gd name="connsiteY39" fmla="*/ 478810 h 2161419"/>
                    <a:gd name="connsiteX40" fmla="*/ 637421 w 1597661"/>
                    <a:gd name="connsiteY40" fmla="*/ 50020 h 2161419"/>
                    <a:gd name="connsiteX41" fmla="*/ 1144323 w 1597661"/>
                    <a:gd name="connsiteY41" fmla="*/ 56160 h 2161419"/>
                    <a:gd name="connsiteX42" fmla="*/ 1222997 w 1597661"/>
                    <a:gd name="connsiteY42" fmla="*/ 102189 h 2161419"/>
                    <a:gd name="connsiteX43" fmla="*/ 1259266 w 1597661"/>
                    <a:gd name="connsiteY43" fmla="*/ 155754 h 2161419"/>
                    <a:gd name="connsiteX44" fmla="*/ 1189800 w 1597661"/>
                    <a:gd name="connsiteY44" fmla="*/ 476580 h 2161419"/>
                    <a:gd name="connsiteX45" fmla="*/ 1536010 w 1597661"/>
                    <a:gd name="connsiteY45" fmla="*/ 1362337 h 2161419"/>
                    <a:gd name="connsiteX46" fmla="*/ 1592923 w 1597661"/>
                    <a:gd name="connsiteY46" fmla="*/ 1714408 h 2161419"/>
                    <a:gd name="connsiteX47" fmla="*/ 984748 w 1597661"/>
                    <a:gd name="connsiteY47" fmla="*/ 2162728 h 2161419"/>
                    <a:gd name="connsiteX48" fmla="*/ 567397 w 1597661"/>
                    <a:gd name="connsiteY48" fmla="*/ 412413 h 2161419"/>
                    <a:gd name="connsiteX49" fmla="*/ 625141 w 1597661"/>
                    <a:gd name="connsiteY49" fmla="*/ 431944 h 2161419"/>
                    <a:gd name="connsiteX50" fmla="*/ 625141 w 1597661"/>
                    <a:gd name="connsiteY50" fmla="*/ 432502 h 2161419"/>
                    <a:gd name="connsiteX51" fmla="*/ 895197 w 1597661"/>
                    <a:gd name="connsiteY51" fmla="*/ 572550 h 2161419"/>
                    <a:gd name="connsiteX52" fmla="*/ 901892 w 1597661"/>
                    <a:gd name="connsiteY52" fmla="*/ 384239 h 2161419"/>
                    <a:gd name="connsiteX53" fmla="*/ 925881 w 1597661"/>
                    <a:gd name="connsiteY53" fmla="*/ 198997 h 2161419"/>
                    <a:gd name="connsiteX54" fmla="*/ 978611 w 1597661"/>
                    <a:gd name="connsiteY54" fmla="*/ 129808 h 2161419"/>
                    <a:gd name="connsiteX55" fmla="*/ 445480 w 1597661"/>
                    <a:gd name="connsiteY55" fmla="*/ 213501 h 2161419"/>
                    <a:gd name="connsiteX56" fmla="*/ 306549 w 1597661"/>
                    <a:gd name="connsiteY56" fmla="*/ 502247 h 2161419"/>
                    <a:gd name="connsiteX57" fmla="*/ 308783 w 1597661"/>
                    <a:gd name="connsiteY57" fmla="*/ 503640 h 2161419"/>
                    <a:gd name="connsiteX58" fmla="*/ 567397 w 1597661"/>
                    <a:gd name="connsiteY58" fmla="*/ 412413 h 2161419"/>
                    <a:gd name="connsiteX59" fmla="*/ 879852 w 1597661"/>
                    <a:gd name="connsiteY59" fmla="*/ 43883 h 2161419"/>
                    <a:gd name="connsiteX60" fmla="*/ 868975 w 1597661"/>
                    <a:gd name="connsiteY60" fmla="*/ 44163 h 2161419"/>
                    <a:gd name="connsiteX61" fmla="*/ 991723 w 1597661"/>
                    <a:gd name="connsiteY61" fmla="*/ 124509 h 2161419"/>
                    <a:gd name="connsiteX62" fmla="*/ 1165247 w 1597661"/>
                    <a:gd name="connsiteY62" fmla="*/ 120602 h 2161419"/>
                    <a:gd name="connsiteX63" fmla="*/ 879852 w 1597661"/>
                    <a:gd name="connsiteY63" fmla="*/ 43883 h 2161419"/>
                    <a:gd name="connsiteX64" fmla="*/ 264423 w 1597661"/>
                    <a:gd name="connsiteY64" fmla="*/ 1532792 h 2161419"/>
                    <a:gd name="connsiteX65" fmla="*/ 216440 w 1597661"/>
                    <a:gd name="connsiteY65" fmla="*/ 1487319 h 2161419"/>
                    <a:gd name="connsiteX66" fmla="*/ 196075 w 1597661"/>
                    <a:gd name="connsiteY66" fmla="*/ 1502385 h 2161419"/>
                    <a:gd name="connsiteX67" fmla="*/ 174593 w 1597661"/>
                    <a:gd name="connsiteY67" fmla="*/ 1489273 h 2161419"/>
                    <a:gd name="connsiteX68" fmla="*/ 185477 w 1597661"/>
                    <a:gd name="connsiteY68" fmla="*/ 1461931 h 2161419"/>
                    <a:gd name="connsiteX69" fmla="*/ 162878 w 1597661"/>
                    <a:gd name="connsiteY69" fmla="*/ 1427617 h 2161419"/>
                    <a:gd name="connsiteX70" fmla="*/ 285905 w 1597661"/>
                    <a:gd name="connsiteY70" fmla="*/ 1522750 h 2161419"/>
                    <a:gd name="connsiteX71" fmla="*/ 264423 w 1597661"/>
                    <a:gd name="connsiteY71" fmla="*/ 1532792 h 21614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1597661" h="2161419">
                      <a:moveTo>
                        <a:pt x="984748" y="2162728"/>
                      </a:moveTo>
                      <a:cubicBezTo>
                        <a:pt x="925881" y="2164680"/>
                        <a:pt x="719439" y="2138178"/>
                        <a:pt x="732830" y="2058111"/>
                      </a:cubicBezTo>
                      <a:cubicBezTo>
                        <a:pt x="742876" y="2026587"/>
                        <a:pt x="777748" y="2024073"/>
                        <a:pt x="802854" y="2038860"/>
                      </a:cubicBezTo>
                      <a:cubicBezTo>
                        <a:pt x="1007068" y="2140409"/>
                        <a:pt x="1250616" y="2042766"/>
                        <a:pt x="1395404" y="1877610"/>
                      </a:cubicBezTo>
                      <a:cubicBezTo>
                        <a:pt x="1507833" y="1756813"/>
                        <a:pt x="1563350" y="1672002"/>
                        <a:pt x="1490533" y="1506011"/>
                      </a:cubicBezTo>
                      <a:cubicBezTo>
                        <a:pt x="1463753" y="1405580"/>
                        <a:pt x="1462077" y="1300125"/>
                        <a:pt x="1461525" y="1193553"/>
                      </a:cubicBezTo>
                      <a:cubicBezTo>
                        <a:pt x="1471285" y="857107"/>
                        <a:pt x="1394287" y="742168"/>
                        <a:pt x="1186729" y="491366"/>
                      </a:cubicBezTo>
                      <a:cubicBezTo>
                        <a:pt x="1177520" y="531817"/>
                        <a:pt x="1169149" y="572550"/>
                        <a:pt x="1159668" y="613000"/>
                      </a:cubicBezTo>
                      <a:cubicBezTo>
                        <a:pt x="1161902" y="618020"/>
                        <a:pt x="1159668" y="624160"/>
                        <a:pt x="1154928" y="627229"/>
                      </a:cubicBezTo>
                      <a:cubicBezTo>
                        <a:pt x="1148505" y="648152"/>
                        <a:pt x="1115588" y="658474"/>
                        <a:pt x="1103593" y="636992"/>
                      </a:cubicBezTo>
                      <a:cubicBezTo>
                        <a:pt x="1089365" y="633086"/>
                        <a:pt x="878176" y="650941"/>
                        <a:pt x="913607" y="622206"/>
                      </a:cubicBezTo>
                      <a:cubicBezTo>
                        <a:pt x="974143" y="605468"/>
                        <a:pt x="1047239" y="608815"/>
                        <a:pt x="1109730" y="599610"/>
                      </a:cubicBezTo>
                      <a:cubicBezTo>
                        <a:pt x="1141251" y="463748"/>
                        <a:pt x="1170546" y="320352"/>
                        <a:pt x="1201236" y="185048"/>
                      </a:cubicBezTo>
                      <a:lnTo>
                        <a:pt x="1201236" y="185048"/>
                      </a:lnTo>
                      <a:lnTo>
                        <a:pt x="1201515" y="183373"/>
                      </a:lnTo>
                      <a:cubicBezTo>
                        <a:pt x="1135953" y="170820"/>
                        <a:pt x="1053655" y="153244"/>
                        <a:pt x="991164" y="182535"/>
                      </a:cubicBezTo>
                      <a:cubicBezTo>
                        <a:pt x="974143" y="194253"/>
                        <a:pt x="970520" y="216573"/>
                        <a:pt x="967169" y="236379"/>
                      </a:cubicBezTo>
                      <a:cubicBezTo>
                        <a:pt x="948759" y="330953"/>
                        <a:pt x="938440" y="407393"/>
                        <a:pt x="929790" y="490528"/>
                      </a:cubicBezTo>
                      <a:lnTo>
                        <a:pt x="929790" y="490808"/>
                      </a:lnTo>
                      <a:cubicBezTo>
                        <a:pt x="925881" y="527631"/>
                        <a:pt x="923933" y="565017"/>
                        <a:pt x="913049" y="600448"/>
                      </a:cubicBezTo>
                      <a:cubicBezTo>
                        <a:pt x="916121" y="614397"/>
                        <a:pt x="903568" y="627787"/>
                        <a:pt x="890171" y="628066"/>
                      </a:cubicBezTo>
                      <a:cubicBezTo>
                        <a:pt x="861163" y="618299"/>
                        <a:pt x="845538" y="577011"/>
                        <a:pt x="820153" y="558322"/>
                      </a:cubicBezTo>
                      <a:cubicBezTo>
                        <a:pt x="753474" y="494993"/>
                        <a:pt x="688190" y="473511"/>
                        <a:pt x="592223" y="440590"/>
                      </a:cubicBezTo>
                      <a:cubicBezTo>
                        <a:pt x="225648" y="538512"/>
                        <a:pt x="130233" y="826978"/>
                        <a:pt x="169852" y="1167610"/>
                      </a:cubicBezTo>
                      <a:cubicBezTo>
                        <a:pt x="172917" y="1218104"/>
                        <a:pt x="211420" y="1266370"/>
                        <a:pt x="203329" y="1315746"/>
                      </a:cubicBezTo>
                      <a:cubicBezTo>
                        <a:pt x="230389" y="1319931"/>
                        <a:pt x="280327" y="1330533"/>
                        <a:pt x="285626" y="1358989"/>
                      </a:cubicBezTo>
                      <a:cubicBezTo>
                        <a:pt x="287581" y="1367081"/>
                        <a:pt x="280327" y="1374334"/>
                        <a:pt x="272515" y="1373497"/>
                      </a:cubicBezTo>
                      <a:cubicBezTo>
                        <a:pt x="257170" y="1373217"/>
                        <a:pt x="247409" y="1359827"/>
                        <a:pt x="234298" y="1353690"/>
                      </a:cubicBezTo>
                      <a:cubicBezTo>
                        <a:pt x="61605" y="1286176"/>
                        <a:pt x="-7581" y="1569061"/>
                        <a:pt x="170690" y="1616207"/>
                      </a:cubicBezTo>
                      <a:cubicBezTo>
                        <a:pt x="320219" y="1658891"/>
                        <a:pt x="348675" y="1837438"/>
                        <a:pt x="464456" y="1919736"/>
                      </a:cubicBezTo>
                      <a:cubicBezTo>
                        <a:pt x="480632" y="1929778"/>
                        <a:pt x="495698" y="1939545"/>
                        <a:pt x="501834" y="1959352"/>
                      </a:cubicBezTo>
                      <a:cubicBezTo>
                        <a:pt x="505185" y="1970791"/>
                        <a:pt x="499600" y="1984181"/>
                        <a:pt x="489282" y="1990039"/>
                      </a:cubicBezTo>
                      <a:cubicBezTo>
                        <a:pt x="415634" y="2018774"/>
                        <a:pt x="349513" y="1910531"/>
                        <a:pt x="314362" y="1861709"/>
                      </a:cubicBezTo>
                      <a:cubicBezTo>
                        <a:pt x="280327" y="1809261"/>
                        <a:pt x="251871" y="1750676"/>
                        <a:pt x="202491" y="1710781"/>
                      </a:cubicBezTo>
                      <a:cubicBezTo>
                        <a:pt x="156183" y="1675071"/>
                        <a:pt x="91737" y="1670889"/>
                        <a:pt x="53234" y="1624019"/>
                      </a:cubicBezTo>
                      <a:cubicBezTo>
                        <a:pt x="-28784" y="1534189"/>
                        <a:pt x="-11204" y="1343923"/>
                        <a:pt x="121310" y="1313795"/>
                      </a:cubicBezTo>
                      <a:cubicBezTo>
                        <a:pt x="74716" y="1222568"/>
                        <a:pt x="71931" y="1107350"/>
                        <a:pt x="76671" y="1005522"/>
                      </a:cubicBezTo>
                      <a:cubicBezTo>
                        <a:pt x="80022" y="843996"/>
                        <a:pt x="129123" y="649824"/>
                        <a:pt x="264144" y="539350"/>
                      </a:cubicBezTo>
                      <a:cubicBezTo>
                        <a:pt x="245175" y="524842"/>
                        <a:pt x="246851" y="500571"/>
                        <a:pt x="249357" y="479089"/>
                      </a:cubicBezTo>
                      <a:lnTo>
                        <a:pt x="249357" y="478810"/>
                      </a:lnTo>
                      <a:cubicBezTo>
                        <a:pt x="264703" y="268463"/>
                        <a:pt x="432648" y="90753"/>
                        <a:pt x="637421" y="50020"/>
                      </a:cubicBezTo>
                      <a:cubicBezTo>
                        <a:pt x="798672" y="-13585"/>
                        <a:pt x="985865" y="-18049"/>
                        <a:pt x="1144323" y="56160"/>
                      </a:cubicBezTo>
                      <a:cubicBezTo>
                        <a:pt x="1171942" y="68992"/>
                        <a:pt x="1198443" y="84337"/>
                        <a:pt x="1222997" y="102189"/>
                      </a:cubicBezTo>
                      <a:cubicBezTo>
                        <a:pt x="1240570" y="115024"/>
                        <a:pt x="1261493" y="131762"/>
                        <a:pt x="1259266" y="155754"/>
                      </a:cubicBezTo>
                      <a:cubicBezTo>
                        <a:pt x="1246706" y="263160"/>
                        <a:pt x="1210165" y="370846"/>
                        <a:pt x="1189800" y="476580"/>
                      </a:cubicBezTo>
                      <a:cubicBezTo>
                        <a:pt x="1547446" y="749142"/>
                        <a:pt x="1518710" y="960607"/>
                        <a:pt x="1536010" y="1362337"/>
                      </a:cubicBezTo>
                      <a:cubicBezTo>
                        <a:pt x="1538244" y="1483413"/>
                        <a:pt x="1628633" y="1592494"/>
                        <a:pt x="1592923" y="1714408"/>
                      </a:cubicBezTo>
                      <a:cubicBezTo>
                        <a:pt x="1508950" y="1965489"/>
                        <a:pt x="1250895" y="2160215"/>
                        <a:pt x="984748" y="2162728"/>
                      </a:cubicBezTo>
                      <a:close/>
                      <a:moveTo>
                        <a:pt x="567397" y="412413"/>
                      </a:moveTo>
                      <a:cubicBezTo>
                        <a:pt x="583573" y="411579"/>
                        <a:pt x="684008" y="419388"/>
                        <a:pt x="625141" y="431944"/>
                      </a:cubicBezTo>
                      <a:cubicBezTo>
                        <a:pt x="624868" y="431944"/>
                        <a:pt x="624868" y="432502"/>
                        <a:pt x="625141" y="432502"/>
                      </a:cubicBezTo>
                      <a:cubicBezTo>
                        <a:pt x="725297" y="435570"/>
                        <a:pt x="830751" y="493876"/>
                        <a:pt x="895197" y="572550"/>
                      </a:cubicBezTo>
                      <a:cubicBezTo>
                        <a:pt x="889619" y="506708"/>
                        <a:pt x="897424" y="453984"/>
                        <a:pt x="901892" y="384239"/>
                      </a:cubicBezTo>
                      <a:cubicBezTo>
                        <a:pt x="906912" y="323700"/>
                        <a:pt x="913328" y="259533"/>
                        <a:pt x="925881" y="198997"/>
                      </a:cubicBezTo>
                      <a:cubicBezTo>
                        <a:pt x="931186" y="169144"/>
                        <a:pt x="950993" y="142364"/>
                        <a:pt x="978611" y="129808"/>
                      </a:cubicBezTo>
                      <a:cubicBezTo>
                        <a:pt x="829914" y="42766"/>
                        <a:pt x="559864" y="99679"/>
                        <a:pt x="445480" y="213501"/>
                      </a:cubicBezTo>
                      <a:cubicBezTo>
                        <a:pt x="376015" y="276271"/>
                        <a:pt x="311569" y="398464"/>
                        <a:pt x="306549" y="502247"/>
                      </a:cubicBezTo>
                      <a:cubicBezTo>
                        <a:pt x="307666" y="502805"/>
                        <a:pt x="307666" y="503081"/>
                        <a:pt x="308783" y="503640"/>
                      </a:cubicBezTo>
                      <a:cubicBezTo>
                        <a:pt x="383827" y="449519"/>
                        <a:pt x="473937" y="412692"/>
                        <a:pt x="567397" y="412413"/>
                      </a:cubicBezTo>
                      <a:close/>
                      <a:moveTo>
                        <a:pt x="879852" y="43883"/>
                      </a:moveTo>
                      <a:cubicBezTo>
                        <a:pt x="876222" y="43883"/>
                        <a:pt x="872598" y="43883"/>
                        <a:pt x="868975" y="44163"/>
                      </a:cubicBezTo>
                      <a:cubicBezTo>
                        <a:pt x="919465" y="57274"/>
                        <a:pt x="959915" y="78476"/>
                        <a:pt x="991723" y="124509"/>
                      </a:cubicBezTo>
                      <a:cubicBezTo>
                        <a:pt x="1047798" y="107491"/>
                        <a:pt x="1108334" y="113069"/>
                        <a:pt x="1165247" y="120602"/>
                      </a:cubicBezTo>
                      <a:cubicBezTo>
                        <a:pt x="1080157" y="68154"/>
                        <a:pt x="979449" y="43883"/>
                        <a:pt x="879852" y="43883"/>
                      </a:cubicBezTo>
                      <a:close/>
                      <a:moveTo>
                        <a:pt x="264423" y="1532792"/>
                      </a:moveTo>
                      <a:cubicBezTo>
                        <a:pt x="238759" y="1533072"/>
                        <a:pt x="231506" y="1502385"/>
                        <a:pt x="216440" y="1487319"/>
                      </a:cubicBezTo>
                      <a:cubicBezTo>
                        <a:pt x="210582" y="1493735"/>
                        <a:pt x="205563" y="1501826"/>
                        <a:pt x="196075" y="1502385"/>
                      </a:cubicBezTo>
                      <a:cubicBezTo>
                        <a:pt x="189100" y="1501547"/>
                        <a:pt x="178223" y="1500709"/>
                        <a:pt x="174593" y="1489273"/>
                      </a:cubicBezTo>
                      <a:cubicBezTo>
                        <a:pt x="171528" y="1478951"/>
                        <a:pt x="174872" y="1466395"/>
                        <a:pt x="185477" y="1461931"/>
                      </a:cubicBezTo>
                      <a:cubicBezTo>
                        <a:pt x="158689" y="1446868"/>
                        <a:pt x="76950" y="1439056"/>
                        <a:pt x="162878" y="1427617"/>
                      </a:cubicBezTo>
                      <a:cubicBezTo>
                        <a:pt x="207511" y="1426224"/>
                        <a:pt x="299854" y="1470022"/>
                        <a:pt x="285905" y="1522750"/>
                      </a:cubicBezTo>
                      <a:cubicBezTo>
                        <a:pt x="280606" y="1529445"/>
                        <a:pt x="272794" y="1533072"/>
                        <a:pt x="264423" y="1532792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07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  <p:pic>
            <p:nvPicPr>
              <p:cNvPr id="99" name="Kuva 98" descr="Tylsistynyt kasvot">
                <a:extLst>
                  <a:ext uri="{FF2B5EF4-FFF2-40B4-BE49-F238E27FC236}">
                    <a16:creationId xmlns:a16="http://schemas.microsoft.com/office/drawing/2014/main" id="{9A06E030-C777-4565-82AA-BD1FB185AD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235786" y="3065755"/>
                <a:ext cx="892317" cy="975974"/>
              </a:xfrm>
              <a:prstGeom prst="rect">
                <a:avLst/>
              </a:prstGeom>
            </p:spPr>
          </p:pic>
        </p:grpSp>
        <p:sp>
          <p:nvSpPr>
            <p:cNvPr id="86" name="Vapaamuotoinen: Muoto 85">
              <a:extLst>
                <a:ext uri="{FF2B5EF4-FFF2-40B4-BE49-F238E27FC236}">
                  <a16:creationId xmlns:a16="http://schemas.microsoft.com/office/drawing/2014/main" id="{8D30F233-3374-42B1-AFF3-6C372BA74D2A}"/>
                </a:ext>
              </a:extLst>
            </p:cNvPr>
            <p:cNvSpPr/>
            <p:nvPr/>
          </p:nvSpPr>
          <p:spPr>
            <a:xfrm>
              <a:off x="-2118260" y="3012687"/>
              <a:ext cx="1224703" cy="1468165"/>
            </a:xfrm>
            <a:custGeom>
              <a:avLst/>
              <a:gdLst>
                <a:gd name="connsiteX0" fmla="*/ 1184043 w 1489229"/>
                <a:gd name="connsiteY0" fmla="*/ 44704 h 1785276"/>
                <a:gd name="connsiteX1" fmla="*/ 631657 w 1489229"/>
                <a:gd name="connsiteY1" fmla="*/ 27965 h 1785276"/>
                <a:gd name="connsiteX2" fmla="*/ 80675 w 1489229"/>
                <a:gd name="connsiteY2" fmla="*/ 185588 h 1785276"/>
                <a:gd name="connsiteX3" fmla="*/ 96585 w 1489229"/>
                <a:gd name="connsiteY3" fmla="*/ 308059 h 1785276"/>
                <a:gd name="connsiteX4" fmla="*/ 158797 w 1489229"/>
                <a:gd name="connsiteY4" fmla="*/ 344606 h 1785276"/>
                <a:gd name="connsiteX5" fmla="*/ 125600 w 1489229"/>
                <a:gd name="connsiteY5" fmla="*/ 442862 h 1785276"/>
                <a:gd name="connsiteX6" fmla="*/ 109976 w 1489229"/>
                <a:gd name="connsiteY6" fmla="*/ 892799 h 1785276"/>
                <a:gd name="connsiteX7" fmla="*/ 24879 w 1489229"/>
                <a:gd name="connsiteY7" fmla="*/ 1102033 h 1785276"/>
                <a:gd name="connsiteX8" fmla="*/ 116950 w 1489229"/>
                <a:gd name="connsiteY8" fmla="*/ 1184331 h 1785276"/>
                <a:gd name="connsiteX9" fmla="*/ 124483 w 1489229"/>
                <a:gd name="connsiteY9" fmla="*/ 1260883 h 1785276"/>
                <a:gd name="connsiteX10" fmla="*/ 249465 w 1489229"/>
                <a:gd name="connsiteY10" fmla="*/ 1320110 h 1785276"/>
                <a:gd name="connsiteX11" fmla="*/ 286285 w 1489229"/>
                <a:gd name="connsiteY11" fmla="*/ 1334533 h 1785276"/>
                <a:gd name="connsiteX12" fmla="*/ 369979 w 1489229"/>
                <a:gd name="connsiteY12" fmla="*/ 1473074 h 1785276"/>
                <a:gd name="connsiteX13" fmla="*/ 430801 w 1489229"/>
                <a:gd name="connsiteY13" fmla="*/ 1538801 h 1785276"/>
                <a:gd name="connsiteX14" fmla="*/ 1001304 w 1489229"/>
                <a:gd name="connsiteY14" fmla="*/ 1784554 h 1785276"/>
                <a:gd name="connsiteX15" fmla="*/ 1392433 w 1489229"/>
                <a:gd name="connsiteY15" fmla="*/ 1485963 h 1785276"/>
                <a:gd name="connsiteX16" fmla="*/ 1487569 w 1489229"/>
                <a:gd name="connsiteY16" fmla="*/ 1251426 h 1785276"/>
                <a:gd name="connsiteX17" fmla="*/ 1486179 w 1489229"/>
                <a:gd name="connsiteY17" fmla="*/ 992701 h 1785276"/>
                <a:gd name="connsiteX18" fmla="*/ 1418110 w 1489229"/>
                <a:gd name="connsiteY18" fmla="*/ 360898 h 1785276"/>
                <a:gd name="connsiteX19" fmla="*/ 1184043 w 1489229"/>
                <a:gd name="connsiteY19" fmla="*/ 44704 h 1785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489229" h="1785276">
                  <a:moveTo>
                    <a:pt x="1184043" y="44704"/>
                  </a:moveTo>
                  <a:cubicBezTo>
                    <a:pt x="1018604" y="-35531"/>
                    <a:pt x="755808" y="14016"/>
                    <a:pt x="631657" y="27965"/>
                  </a:cubicBezTo>
                  <a:cubicBezTo>
                    <a:pt x="564705" y="36334"/>
                    <a:pt x="143445" y="94920"/>
                    <a:pt x="80675" y="185588"/>
                  </a:cubicBezTo>
                  <a:cubicBezTo>
                    <a:pt x="43854" y="227630"/>
                    <a:pt x="66726" y="267803"/>
                    <a:pt x="96585" y="308059"/>
                  </a:cubicBezTo>
                  <a:cubicBezTo>
                    <a:pt x="111365" y="328983"/>
                    <a:pt x="148199" y="321171"/>
                    <a:pt x="158797" y="344606"/>
                  </a:cubicBezTo>
                  <a:cubicBezTo>
                    <a:pt x="169395" y="367035"/>
                    <a:pt x="134250" y="421604"/>
                    <a:pt x="125600" y="442862"/>
                  </a:cubicBezTo>
                  <a:cubicBezTo>
                    <a:pt x="60596" y="597053"/>
                    <a:pt x="75103" y="731940"/>
                    <a:pt x="109976" y="892799"/>
                  </a:cubicBezTo>
                  <a:cubicBezTo>
                    <a:pt x="39945" y="923263"/>
                    <a:pt x="-29514" y="983467"/>
                    <a:pt x="24879" y="1102033"/>
                  </a:cubicBezTo>
                  <a:cubicBezTo>
                    <a:pt x="41620" y="1138300"/>
                    <a:pt x="95182" y="1171275"/>
                    <a:pt x="116950" y="1184331"/>
                  </a:cubicBezTo>
                  <a:cubicBezTo>
                    <a:pt x="144562" y="1199508"/>
                    <a:pt x="115547" y="1231507"/>
                    <a:pt x="124483" y="1260883"/>
                  </a:cubicBezTo>
                  <a:cubicBezTo>
                    <a:pt x="136470" y="1332580"/>
                    <a:pt x="185019" y="1366672"/>
                    <a:pt x="249465" y="1320110"/>
                  </a:cubicBezTo>
                  <a:cubicBezTo>
                    <a:pt x="264531" y="1315758"/>
                    <a:pt x="278194" y="1313582"/>
                    <a:pt x="286285" y="1334533"/>
                  </a:cubicBezTo>
                  <a:cubicBezTo>
                    <a:pt x="304416" y="1381430"/>
                    <a:pt x="349341" y="1452262"/>
                    <a:pt x="369979" y="1473074"/>
                  </a:cubicBezTo>
                  <a:cubicBezTo>
                    <a:pt x="388110" y="1496843"/>
                    <a:pt x="408475" y="1518827"/>
                    <a:pt x="430801" y="1538801"/>
                  </a:cubicBezTo>
                  <a:cubicBezTo>
                    <a:pt x="496636" y="1708393"/>
                    <a:pt x="834475" y="1794374"/>
                    <a:pt x="1001304" y="1784554"/>
                  </a:cubicBezTo>
                  <a:cubicBezTo>
                    <a:pt x="1176224" y="1766253"/>
                    <a:pt x="1294232" y="1617752"/>
                    <a:pt x="1392433" y="1485963"/>
                  </a:cubicBezTo>
                  <a:cubicBezTo>
                    <a:pt x="1442930" y="1416776"/>
                    <a:pt x="1475568" y="1336235"/>
                    <a:pt x="1487569" y="1251426"/>
                  </a:cubicBezTo>
                  <a:cubicBezTo>
                    <a:pt x="1499570" y="1165277"/>
                    <a:pt x="1494271" y="1078961"/>
                    <a:pt x="1486179" y="992701"/>
                  </a:cubicBezTo>
                  <a:cubicBezTo>
                    <a:pt x="1469152" y="809412"/>
                    <a:pt x="1435397" y="546140"/>
                    <a:pt x="1418110" y="360898"/>
                  </a:cubicBezTo>
                  <a:cubicBezTo>
                    <a:pt x="1405823" y="275335"/>
                    <a:pt x="1302882" y="108339"/>
                    <a:pt x="1184043" y="44704"/>
                  </a:cubicBezTo>
                  <a:close/>
                </a:path>
              </a:pathLst>
            </a:custGeom>
            <a:solidFill>
              <a:srgbClr val="FFFFFF"/>
            </a:solidFill>
            <a:ln w="278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87" name="Vapaamuotoinen: Muoto 86">
              <a:extLst>
                <a:ext uri="{FF2B5EF4-FFF2-40B4-BE49-F238E27FC236}">
                  <a16:creationId xmlns:a16="http://schemas.microsoft.com/office/drawing/2014/main" id="{7CD3D669-11FF-4CCF-9EA5-E25300C85FD2}"/>
                </a:ext>
              </a:extLst>
            </p:cNvPr>
            <p:cNvSpPr/>
            <p:nvPr/>
          </p:nvSpPr>
          <p:spPr>
            <a:xfrm>
              <a:off x="-2091805" y="2786731"/>
              <a:ext cx="1237077" cy="1026080"/>
            </a:xfrm>
            <a:custGeom>
              <a:avLst/>
              <a:gdLst>
                <a:gd name="connsiteX0" fmla="*/ 1509246 w 1504276"/>
                <a:gd name="connsiteY0" fmla="*/ 505488 h 1247704"/>
                <a:gd name="connsiteX1" fmla="*/ 1456516 w 1504276"/>
                <a:gd name="connsiteY1" fmla="*/ 461493 h 1247704"/>
                <a:gd name="connsiteX2" fmla="*/ 1405188 w 1504276"/>
                <a:gd name="connsiteY2" fmla="*/ 495836 h 1247704"/>
                <a:gd name="connsiteX3" fmla="*/ 1367237 w 1504276"/>
                <a:gd name="connsiteY3" fmla="*/ 410580 h 1247704"/>
                <a:gd name="connsiteX4" fmla="*/ 1349665 w 1504276"/>
                <a:gd name="connsiteY4" fmla="*/ 299937 h 1247704"/>
                <a:gd name="connsiteX5" fmla="*/ 1234164 w 1504276"/>
                <a:gd name="connsiteY5" fmla="*/ 159053 h 1247704"/>
                <a:gd name="connsiteX6" fmla="*/ 390253 w 1504276"/>
                <a:gd name="connsiteY6" fmla="*/ 78149 h 1247704"/>
                <a:gd name="connsiteX7" fmla="*/ 271687 w 1504276"/>
                <a:gd name="connsiteY7" fmla="*/ 35 h 1247704"/>
                <a:gd name="connsiteX8" fmla="*/ 224269 w 1504276"/>
                <a:gd name="connsiteY8" fmla="*/ 75359 h 1247704"/>
                <a:gd name="connsiteX9" fmla="*/ 224269 w 1504276"/>
                <a:gd name="connsiteY9" fmla="*/ 171607 h 1247704"/>
                <a:gd name="connsiteX10" fmla="*/ 186604 w 1504276"/>
                <a:gd name="connsiteY10" fmla="*/ 179502 h 1247704"/>
                <a:gd name="connsiteX11" fmla="*/ 169863 w 1504276"/>
                <a:gd name="connsiteY11" fmla="*/ 174397 h 1247704"/>
                <a:gd name="connsiteX12" fmla="*/ 95936 w 1504276"/>
                <a:gd name="connsiteY12" fmla="*/ 249721 h 1247704"/>
                <a:gd name="connsiteX13" fmla="*/ 101521 w 1504276"/>
                <a:gd name="connsiteY13" fmla="*/ 290173 h 1247704"/>
                <a:gd name="connsiteX14" fmla="*/ 68038 w 1504276"/>
                <a:gd name="connsiteY14" fmla="*/ 323650 h 1247704"/>
                <a:gd name="connsiteX15" fmla="*/ 35958 w 1504276"/>
                <a:gd name="connsiteY15" fmla="*/ 410134 h 1247704"/>
                <a:gd name="connsiteX16" fmla="*/ 59674 w 1504276"/>
                <a:gd name="connsiteY16" fmla="*/ 445369 h 1247704"/>
                <a:gd name="connsiteX17" fmla="*/ 8619 w 1504276"/>
                <a:gd name="connsiteY17" fmla="*/ 482668 h 1247704"/>
                <a:gd name="connsiteX18" fmla="*/ 11126 w 1504276"/>
                <a:gd name="connsiteY18" fmla="*/ 520693 h 1247704"/>
                <a:gd name="connsiteX19" fmla="*/ 131926 w 1504276"/>
                <a:gd name="connsiteY19" fmla="*/ 616243 h 1247704"/>
                <a:gd name="connsiteX20" fmla="*/ 104300 w 1504276"/>
                <a:gd name="connsiteY20" fmla="*/ 698876 h 1247704"/>
                <a:gd name="connsiteX21" fmla="*/ 74454 w 1504276"/>
                <a:gd name="connsiteY21" fmla="*/ 1131293 h 1247704"/>
                <a:gd name="connsiteX22" fmla="*/ 115184 w 1504276"/>
                <a:gd name="connsiteY22" fmla="*/ 1170908 h 1247704"/>
                <a:gd name="connsiteX23" fmla="*/ 220646 w 1504276"/>
                <a:gd name="connsiteY23" fmla="*/ 1247404 h 1247704"/>
                <a:gd name="connsiteX24" fmla="*/ 227620 w 1504276"/>
                <a:gd name="connsiteY24" fmla="*/ 1247739 h 1247704"/>
                <a:gd name="connsiteX25" fmla="*/ 227620 w 1504276"/>
                <a:gd name="connsiteY25" fmla="*/ 1247739 h 1247704"/>
                <a:gd name="connsiteX26" fmla="*/ 268064 w 1504276"/>
                <a:gd name="connsiteY26" fmla="*/ 1158047 h 1247704"/>
                <a:gd name="connsiteX27" fmla="*/ 268064 w 1504276"/>
                <a:gd name="connsiteY27" fmla="*/ 1158047 h 1247704"/>
                <a:gd name="connsiteX28" fmla="*/ 251608 w 1504276"/>
                <a:gd name="connsiteY28" fmla="*/ 1114192 h 1247704"/>
                <a:gd name="connsiteX29" fmla="*/ 284805 w 1504276"/>
                <a:gd name="connsiteY29" fmla="*/ 1010272 h 1247704"/>
                <a:gd name="connsiteX30" fmla="*/ 306287 w 1504276"/>
                <a:gd name="connsiteY30" fmla="*/ 649581 h 1247704"/>
                <a:gd name="connsiteX31" fmla="*/ 715833 w 1504276"/>
                <a:gd name="connsiteY31" fmla="*/ 575735 h 1247704"/>
                <a:gd name="connsiteX32" fmla="*/ 1116442 w 1504276"/>
                <a:gd name="connsiteY32" fmla="*/ 632005 h 1247704"/>
                <a:gd name="connsiteX33" fmla="*/ 1174186 w 1504276"/>
                <a:gd name="connsiteY33" fmla="*/ 609352 h 1247704"/>
                <a:gd name="connsiteX34" fmla="*/ 1275180 w 1504276"/>
                <a:gd name="connsiteY34" fmla="*/ 579139 h 1247704"/>
                <a:gd name="connsiteX35" fmla="*/ 1366679 w 1504276"/>
                <a:gd name="connsiteY35" fmla="*/ 608794 h 1247704"/>
                <a:gd name="connsiteX36" fmla="*/ 1382589 w 1504276"/>
                <a:gd name="connsiteY36" fmla="*/ 620288 h 1247704"/>
                <a:gd name="connsiteX37" fmla="*/ 1386213 w 1504276"/>
                <a:gd name="connsiteY37" fmla="*/ 639342 h 1247704"/>
                <a:gd name="connsiteX38" fmla="*/ 1482180 w 1504276"/>
                <a:gd name="connsiteY38" fmla="*/ 585862 h 1247704"/>
                <a:gd name="connsiteX39" fmla="*/ 1508688 w 1504276"/>
                <a:gd name="connsiteY39" fmla="*/ 529536 h 1247704"/>
                <a:gd name="connsiteX40" fmla="*/ 1509246 w 1504276"/>
                <a:gd name="connsiteY40" fmla="*/ 505488 h 124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1504276" h="1247704">
                  <a:moveTo>
                    <a:pt x="1509246" y="505488"/>
                  </a:moveTo>
                  <a:cubicBezTo>
                    <a:pt x="1499752" y="462554"/>
                    <a:pt x="1462932" y="462358"/>
                    <a:pt x="1456516" y="461493"/>
                  </a:cubicBezTo>
                  <a:cubicBezTo>
                    <a:pt x="1437826" y="461159"/>
                    <a:pt x="1405188" y="495836"/>
                    <a:pt x="1405188" y="495836"/>
                  </a:cubicBezTo>
                  <a:cubicBezTo>
                    <a:pt x="1405188" y="495836"/>
                    <a:pt x="1368082" y="511961"/>
                    <a:pt x="1367237" y="410580"/>
                  </a:cubicBezTo>
                  <a:cubicBezTo>
                    <a:pt x="1366965" y="379251"/>
                    <a:pt x="1359159" y="331099"/>
                    <a:pt x="1349665" y="299937"/>
                  </a:cubicBezTo>
                  <a:cubicBezTo>
                    <a:pt x="1334326" y="248354"/>
                    <a:pt x="1278245" y="189964"/>
                    <a:pt x="1234164" y="159053"/>
                  </a:cubicBezTo>
                  <a:cubicBezTo>
                    <a:pt x="976667" y="-12156"/>
                    <a:pt x="649712" y="245173"/>
                    <a:pt x="390253" y="78149"/>
                  </a:cubicBezTo>
                  <a:cubicBezTo>
                    <a:pt x="376032" y="68971"/>
                    <a:pt x="295403" y="2406"/>
                    <a:pt x="271687" y="35"/>
                  </a:cubicBezTo>
                  <a:cubicBezTo>
                    <a:pt x="252439" y="-244"/>
                    <a:pt x="223983" y="61103"/>
                    <a:pt x="224269" y="75359"/>
                  </a:cubicBezTo>
                  <a:cubicBezTo>
                    <a:pt x="224828" y="116397"/>
                    <a:pt x="239894" y="131378"/>
                    <a:pt x="224269" y="171607"/>
                  </a:cubicBezTo>
                  <a:cubicBezTo>
                    <a:pt x="219801" y="184914"/>
                    <a:pt x="200553" y="178749"/>
                    <a:pt x="186604" y="179502"/>
                  </a:cubicBezTo>
                  <a:cubicBezTo>
                    <a:pt x="180747" y="179530"/>
                    <a:pt x="174889" y="177521"/>
                    <a:pt x="169863" y="174397"/>
                  </a:cubicBezTo>
                  <a:cubicBezTo>
                    <a:pt x="141134" y="157184"/>
                    <a:pt x="93144" y="215713"/>
                    <a:pt x="95936" y="249721"/>
                  </a:cubicBezTo>
                  <a:cubicBezTo>
                    <a:pt x="96781" y="258509"/>
                    <a:pt x="102911" y="281552"/>
                    <a:pt x="101521" y="290173"/>
                  </a:cubicBezTo>
                  <a:cubicBezTo>
                    <a:pt x="97326" y="315281"/>
                    <a:pt x="68038" y="323650"/>
                    <a:pt x="68038" y="323650"/>
                  </a:cubicBezTo>
                  <a:cubicBezTo>
                    <a:pt x="35958" y="341784"/>
                    <a:pt x="23399" y="376656"/>
                    <a:pt x="35958" y="410134"/>
                  </a:cubicBezTo>
                  <a:cubicBezTo>
                    <a:pt x="40426" y="422241"/>
                    <a:pt x="56037" y="433093"/>
                    <a:pt x="59674" y="445369"/>
                  </a:cubicBezTo>
                  <a:cubicBezTo>
                    <a:pt x="67480" y="470477"/>
                    <a:pt x="25919" y="458313"/>
                    <a:pt x="8619" y="482668"/>
                  </a:cubicBezTo>
                  <a:cubicBezTo>
                    <a:pt x="528" y="493827"/>
                    <a:pt x="10009" y="516118"/>
                    <a:pt x="11126" y="520693"/>
                  </a:cubicBezTo>
                  <a:cubicBezTo>
                    <a:pt x="23399" y="562205"/>
                    <a:pt x="93988" y="600899"/>
                    <a:pt x="131926" y="616243"/>
                  </a:cubicBezTo>
                  <a:lnTo>
                    <a:pt x="104300" y="698876"/>
                  </a:lnTo>
                  <a:cubicBezTo>
                    <a:pt x="68038" y="833623"/>
                    <a:pt x="39023" y="994650"/>
                    <a:pt x="74454" y="1131293"/>
                  </a:cubicBezTo>
                  <a:cubicBezTo>
                    <a:pt x="81429" y="1141085"/>
                    <a:pt x="93144" y="1162678"/>
                    <a:pt x="115184" y="1170908"/>
                  </a:cubicBezTo>
                  <a:cubicBezTo>
                    <a:pt x="160382" y="1184076"/>
                    <a:pt x="198605" y="1200480"/>
                    <a:pt x="220646" y="1247404"/>
                  </a:cubicBezTo>
                  <a:cubicBezTo>
                    <a:pt x="222035" y="1247544"/>
                    <a:pt x="226503" y="1247739"/>
                    <a:pt x="227620" y="1247739"/>
                  </a:cubicBezTo>
                  <a:lnTo>
                    <a:pt x="227620" y="1247739"/>
                  </a:lnTo>
                  <a:cubicBezTo>
                    <a:pt x="261089" y="1246428"/>
                    <a:pt x="270298" y="1194036"/>
                    <a:pt x="268064" y="1158047"/>
                  </a:cubicBezTo>
                  <a:cubicBezTo>
                    <a:pt x="268064" y="1158047"/>
                    <a:pt x="268064" y="1158047"/>
                    <a:pt x="268064" y="1158047"/>
                  </a:cubicBezTo>
                  <a:cubicBezTo>
                    <a:pt x="264168" y="1142425"/>
                    <a:pt x="251608" y="1121975"/>
                    <a:pt x="251608" y="1114192"/>
                  </a:cubicBezTo>
                  <a:cubicBezTo>
                    <a:pt x="251881" y="1072596"/>
                    <a:pt x="264440" y="1048883"/>
                    <a:pt x="284805" y="1010272"/>
                  </a:cubicBezTo>
                  <a:cubicBezTo>
                    <a:pt x="351757" y="904484"/>
                    <a:pt x="371291" y="759638"/>
                    <a:pt x="306287" y="649581"/>
                  </a:cubicBezTo>
                  <a:cubicBezTo>
                    <a:pt x="440478" y="636329"/>
                    <a:pt x="652218" y="537989"/>
                    <a:pt x="715833" y="575735"/>
                  </a:cubicBezTo>
                  <a:cubicBezTo>
                    <a:pt x="855595" y="588680"/>
                    <a:pt x="984758" y="669556"/>
                    <a:pt x="1116442" y="632005"/>
                  </a:cubicBezTo>
                  <a:cubicBezTo>
                    <a:pt x="1136249" y="625979"/>
                    <a:pt x="1155497" y="618419"/>
                    <a:pt x="1174186" y="609352"/>
                  </a:cubicBezTo>
                  <a:cubicBezTo>
                    <a:pt x="1201253" y="596993"/>
                    <a:pt x="1236684" y="581008"/>
                    <a:pt x="1275180" y="579139"/>
                  </a:cubicBezTo>
                  <a:cubicBezTo>
                    <a:pt x="1298337" y="577716"/>
                    <a:pt x="1341015" y="594483"/>
                    <a:pt x="1366679" y="608794"/>
                  </a:cubicBezTo>
                  <a:cubicBezTo>
                    <a:pt x="1370874" y="611305"/>
                    <a:pt x="1377849" y="614932"/>
                    <a:pt x="1382589" y="620288"/>
                  </a:cubicBezTo>
                  <a:cubicBezTo>
                    <a:pt x="1383420" y="621265"/>
                    <a:pt x="1385940" y="639426"/>
                    <a:pt x="1386213" y="639342"/>
                  </a:cubicBezTo>
                  <a:cubicBezTo>
                    <a:pt x="1421085" y="634321"/>
                    <a:pt x="1468231" y="610273"/>
                    <a:pt x="1482180" y="585862"/>
                  </a:cubicBezTo>
                  <a:cubicBezTo>
                    <a:pt x="1488596" y="574731"/>
                    <a:pt x="1508129" y="558885"/>
                    <a:pt x="1508688" y="529536"/>
                  </a:cubicBezTo>
                  <a:cubicBezTo>
                    <a:pt x="1509519" y="521585"/>
                    <a:pt x="1510077" y="513495"/>
                    <a:pt x="1509246" y="505488"/>
                  </a:cubicBezTo>
                  <a:close/>
                </a:path>
              </a:pathLst>
            </a:custGeom>
            <a:solidFill>
              <a:srgbClr val="FFFFFF"/>
            </a:solidFill>
            <a:ln w="2786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grpSp>
          <p:nvGrpSpPr>
            <p:cNvPr id="88" name="Kuva 55" descr="Mies ja aalto hiukset">
              <a:extLst>
                <a:ext uri="{FF2B5EF4-FFF2-40B4-BE49-F238E27FC236}">
                  <a16:creationId xmlns:a16="http://schemas.microsoft.com/office/drawing/2014/main" id="{49741A70-D5CB-4B34-ACC3-E5BEE4DEF9C3}"/>
                </a:ext>
              </a:extLst>
            </p:cNvPr>
            <p:cNvGrpSpPr/>
            <p:nvPr/>
          </p:nvGrpSpPr>
          <p:grpSpPr>
            <a:xfrm>
              <a:off x="-2145777" y="2763591"/>
              <a:ext cx="1321562" cy="1754650"/>
              <a:chOff x="-2288501" y="2574096"/>
              <a:chExt cx="1607009" cy="2133639"/>
            </a:xfrm>
            <a:solidFill>
              <a:srgbClr val="000000"/>
            </a:solidFill>
          </p:grpSpPr>
          <p:sp>
            <p:nvSpPr>
              <p:cNvPr id="89" name="Vapaamuotoinen: Muoto 88">
                <a:extLst>
                  <a:ext uri="{FF2B5EF4-FFF2-40B4-BE49-F238E27FC236}">
                    <a16:creationId xmlns:a16="http://schemas.microsoft.com/office/drawing/2014/main" id="{67388E60-C1E8-44AF-A318-A33E3E5F4798}"/>
                  </a:ext>
                </a:extLst>
              </p:cNvPr>
              <p:cNvSpPr/>
              <p:nvPr/>
            </p:nvSpPr>
            <p:spPr>
              <a:xfrm>
                <a:off x="-2288501" y="2574096"/>
                <a:ext cx="1607009" cy="2133639"/>
              </a:xfrm>
              <a:custGeom>
                <a:avLst/>
                <a:gdLst>
                  <a:gd name="connsiteX0" fmla="*/ 989294 w 1607009"/>
                  <a:gd name="connsiteY0" fmla="*/ 2133428 h 2133639"/>
                  <a:gd name="connsiteX1" fmla="*/ 725668 w 1607009"/>
                  <a:gd name="connsiteY1" fmla="*/ 1993353 h 2133639"/>
                  <a:gd name="connsiteX2" fmla="*/ 766670 w 1607009"/>
                  <a:gd name="connsiteY2" fmla="*/ 1941017 h 2133639"/>
                  <a:gd name="connsiteX3" fmla="*/ 825817 w 1607009"/>
                  <a:gd name="connsiteY3" fmla="*/ 1974550 h 2133639"/>
                  <a:gd name="connsiteX4" fmla="*/ 828051 w 1607009"/>
                  <a:gd name="connsiteY4" fmla="*/ 1976586 h 2133639"/>
                  <a:gd name="connsiteX5" fmla="*/ 853987 w 1607009"/>
                  <a:gd name="connsiteY5" fmla="*/ 1996255 h 2133639"/>
                  <a:gd name="connsiteX6" fmla="*/ 923173 w 1607009"/>
                  <a:gd name="connsiteY6" fmla="*/ 2025380 h 2133639"/>
                  <a:gd name="connsiteX7" fmla="*/ 1343044 w 1607009"/>
                  <a:gd name="connsiteY7" fmla="*/ 1823371 h 2133639"/>
                  <a:gd name="connsiteX8" fmla="*/ 1479741 w 1607009"/>
                  <a:gd name="connsiteY8" fmla="*/ 1347852 h 2133639"/>
                  <a:gd name="connsiteX9" fmla="*/ 1479741 w 1607009"/>
                  <a:gd name="connsiteY9" fmla="*/ 1347797 h 2133639"/>
                  <a:gd name="connsiteX10" fmla="*/ 1449609 w 1607009"/>
                  <a:gd name="connsiteY10" fmla="*/ 915798 h 2133639"/>
                  <a:gd name="connsiteX11" fmla="*/ 1449609 w 1607009"/>
                  <a:gd name="connsiteY11" fmla="*/ 915770 h 2133639"/>
                  <a:gd name="connsiteX12" fmla="*/ 1445155 w 1607009"/>
                  <a:gd name="connsiteY12" fmla="*/ 725507 h 2133639"/>
                  <a:gd name="connsiteX13" fmla="*/ 1445986 w 1607009"/>
                  <a:gd name="connsiteY13" fmla="*/ 643125 h 2133639"/>
                  <a:gd name="connsiteX14" fmla="*/ 1450454 w 1607009"/>
                  <a:gd name="connsiteY14" fmla="*/ 642483 h 2133639"/>
                  <a:gd name="connsiteX15" fmla="*/ 1456311 w 1607009"/>
                  <a:gd name="connsiteY15" fmla="*/ 662793 h 2133639"/>
                  <a:gd name="connsiteX16" fmla="*/ 1521029 w 1607009"/>
                  <a:gd name="connsiteY16" fmla="*/ 620025 h 2133639"/>
                  <a:gd name="connsiteX17" fmla="*/ 1565383 w 1607009"/>
                  <a:gd name="connsiteY17" fmla="*/ 563392 h 2133639"/>
                  <a:gd name="connsiteX18" fmla="*/ 1606957 w 1607009"/>
                  <a:gd name="connsiteY18" fmla="*/ 566796 h 2133639"/>
                  <a:gd name="connsiteX19" fmla="*/ 1611425 w 1607009"/>
                  <a:gd name="connsiteY19" fmla="*/ 590174 h 2133639"/>
                  <a:gd name="connsiteX20" fmla="*/ 1584917 w 1607009"/>
                  <a:gd name="connsiteY20" fmla="*/ 629036 h 2133639"/>
                  <a:gd name="connsiteX21" fmla="*/ 1472494 w 1607009"/>
                  <a:gd name="connsiteY21" fmla="*/ 668763 h 2133639"/>
                  <a:gd name="connsiteX22" fmla="*/ 1458259 w 1607009"/>
                  <a:gd name="connsiteY22" fmla="*/ 668400 h 2133639"/>
                  <a:gd name="connsiteX23" fmla="*/ 1457701 w 1607009"/>
                  <a:gd name="connsiteY23" fmla="*/ 668316 h 2133639"/>
                  <a:gd name="connsiteX24" fmla="*/ 1471650 w 1607009"/>
                  <a:gd name="connsiteY24" fmla="*/ 738061 h 2133639"/>
                  <a:gd name="connsiteX25" fmla="*/ 1471650 w 1607009"/>
                  <a:gd name="connsiteY25" fmla="*/ 738145 h 2133639"/>
                  <a:gd name="connsiteX26" fmla="*/ 1510145 w 1607009"/>
                  <a:gd name="connsiteY26" fmla="*/ 944756 h 2133639"/>
                  <a:gd name="connsiteX27" fmla="*/ 1510145 w 1607009"/>
                  <a:gd name="connsiteY27" fmla="*/ 944812 h 2133639"/>
                  <a:gd name="connsiteX28" fmla="*/ 1536381 w 1607009"/>
                  <a:gd name="connsiteY28" fmla="*/ 1109270 h 2133639"/>
                  <a:gd name="connsiteX29" fmla="*/ 1536381 w 1607009"/>
                  <a:gd name="connsiteY29" fmla="*/ 1109298 h 2133639"/>
                  <a:gd name="connsiteX30" fmla="*/ 1568461 w 1607009"/>
                  <a:gd name="connsiteY30" fmla="*/ 1368246 h 2133639"/>
                  <a:gd name="connsiteX31" fmla="*/ 1571799 w 1607009"/>
                  <a:gd name="connsiteY31" fmla="*/ 1615616 h 2133639"/>
                  <a:gd name="connsiteX32" fmla="*/ 1358383 w 1607009"/>
                  <a:gd name="connsiteY32" fmla="*/ 1953571 h 2133639"/>
                  <a:gd name="connsiteX33" fmla="*/ 989294 w 1607009"/>
                  <a:gd name="connsiteY33" fmla="*/ 2133428 h 2133639"/>
                  <a:gd name="connsiteX34" fmla="*/ 538747 w 1607009"/>
                  <a:gd name="connsiteY34" fmla="*/ 1911250 h 2133639"/>
                  <a:gd name="connsiteX35" fmla="*/ 466768 w 1607009"/>
                  <a:gd name="connsiteY35" fmla="*/ 1864995 h 2133639"/>
                  <a:gd name="connsiteX36" fmla="*/ 308317 w 1607009"/>
                  <a:gd name="connsiteY36" fmla="*/ 1625827 h 2133639"/>
                  <a:gd name="connsiteX37" fmla="*/ 307472 w 1607009"/>
                  <a:gd name="connsiteY37" fmla="*/ 1626134 h 2133639"/>
                  <a:gd name="connsiteX38" fmla="*/ 293251 w 1607009"/>
                  <a:gd name="connsiteY38" fmla="*/ 1655789 h 2133639"/>
                  <a:gd name="connsiteX39" fmla="*/ 143708 w 1607009"/>
                  <a:gd name="connsiteY39" fmla="*/ 1643347 h 2133639"/>
                  <a:gd name="connsiteX40" fmla="*/ 120565 w 1607009"/>
                  <a:gd name="connsiteY40" fmla="*/ 1537223 h 2133639"/>
                  <a:gd name="connsiteX41" fmla="*/ 122785 w 1607009"/>
                  <a:gd name="connsiteY41" fmla="*/ 1519620 h 2133639"/>
                  <a:gd name="connsiteX42" fmla="*/ 99083 w 1607009"/>
                  <a:gd name="connsiteY42" fmla="*/ 1189672 h 2133639"/>
                  <a:gd name="connsiteX43" fmla="*/ 88471 w 1607009"/>
                  <a:gd name="connsiteY43" fmla="*/ 1145230 h 2133639"/>
                  <a:gd name="connsiteX44" fmla="*/ 87082 w 1607009"/>
                  <a:gd name="connsiteY44" fmla="*/ 1137112 h 2133639"/>
                  <a:gd name="connsiteX45" fmla="*/ 174399 w 1607009"/>
                  <a:gd name="connsiteY45" fmla="*/ 672864 h 2133639"/>
                  <a:gd name="connsiteX46" fmla="*/ 73691 w 1607009"/>
                  <a:gd name="connsiteY46" fmla="*/ 467647 h 2133639"/>
                  <a:gd name="connsiteX47" fmla="*/ 63652 w 1607009"/>
                  <a:gd name="connsiteY47" fmla="*/ 379573 h 2133639"/>
                  <a:gd name="connsiteX48" fmla="*/ 136461 w 1607009"/>
                  <a:gd name="connsiteY48" fmla="*/ 302547 h 2133639"/>
                  <a:gd name="connsiteX49" fmla="*/ 260326 w 1607009"/>
                  <a:gd name="connsiteY49" fmla="*/ 171595 h 2133639"/>
                  <a:gd name="connsiteX50" fmla="*/ 258378 w 1607009"/>
                  <a:gd name="connsiteY50" fmla="*/ 127544 h 2133639"/>
                  <a:gd name="connsiteX51" fmla="*/ 391724 w 1607009"/>
                  <a:gd name="connsiteY51" fmla="*/ 15506 h 2133639"/>
                  <a:gd name="connsiteX52" fmla="*/ 431623 w 1607009"/>
                  <a:gd name="connsiteY52" fmla="*/ 45664 h 2133639"/>
                  <a:gd name="connsiteX53" fmla="*/ 879937 w 1607009"/>
                  <a:gd name="connsiteY53" fmla="*/ 113986 h 2133639"/>
                  <a:gd name="connsiteX54" fmla="*/ 879937 w 1607009"/>
                  <a:gd name="connsiteY54" fmla="*/ 113986 h 2133639"/>
                  <a:gd name="connsiteX55" fmla="*/ 1471936 w 1607009"/>
                  <a:gd name="connsiteY55" fmla="*/ 449485 h 2133639"/>
                  <a:gd name="connsiteX56" fmla="*/ 1475832 w 1607009"/>
                  <a:gd name="connsiteY56" fmla="*/ 483493 h 2133639"/>
                  <a:gd name="connsiteX57" fmla="*/ 1472494 w 1607009"/>
                  <a:gd name="connsiteY57" fmla="*/ 513651 h 2133639"/>
                  <a:gd name="connsiteX58" fmla="*/ 1472494 w 1607009"/>
                  <a:gd name="connsiteY58" fmla="*/ 513678 h 2133639"/>
                  <a:gd name="connsiteX59" fmla="*/ 1470533 w 1607009"/>
                  <a:gd name="connsiteY59" fmla="*/ 525563 h 2133639"/>
                  <a:gd name="connsiteX60" fmla="*/ 1461610 w 1607009"/>
                  <a:gd name="connsiteY60" fmla="*/ 541046 h 2133639"/>
                  <a:gd name="connsiteX61" fmla="*/ 1445155 w 1607009"/>
                  <a:gd name="connsiteY61" fmla="*/ 546012 h 2133639"/>
                  <a:gd name="connsiteX62" fmla="*/ 1415295 w 1607009"/>
                  <a:gd name="connsiteY62" fmla="*/ 525535 h 2133639"/>
                  <a:gd name="connsiteX63" fmla="*/ 1389073 w 1607009"/>
                  <a:gd name="connsiteY63" fmla="*/ 348858 h 2133639"/>
                  <a:gd name="connsiteX64" fmla="*/ 1064624 w 1607009"/>
                  <a:gd name="connsiteY64" fmla="*/ 157004 h 2133639"/>
                  <a:gd name="connsiteX65" fmla="*/ 439987 w 1607009"/>
                  <a:gd name="connsiteY65" fmla="*/ 128632 h 2133639"/>
                  <a:gd name="connsiteX66" fmla="*/ 399257 w 1607009"/>
                  <a:gd name="connsiteY66" fmla="*/ 98502 h 2133639"/>
                  <a:gd name="connsiteX67" fmla="*/ 399257 w 1607009"/>
                  <a:gd name="connsiteY67" fmla="*/ 98502 h 2133639"/>
                  <a:gd name="connsiteX68" fmla="*/ 338721 w 1607009"/>
                  <a:gd name="connsiteY68" fmla="*/ 62096 h 2133639"/>
                  <a:gd name="connsiteX69" fmla="*/ 321707 w 1607009"/>
                  <a:gd name="connsiteY69" fmla="*/ 130111 h 2133639"/>
                  <a:gd name="connsiteX70" fmla="*/ 313888 w 1607009"/>
                  <a:gd name="connsiteY70" fmla="*/ 221783 h 2133639"/>
                  <a:gd name="connsiteX71" fmla="*/ 283198 w 1607009"/>
                  <a:gd name="connsiteY71" fmla="*/ 244994 h 2133639"/>
                  <a:gd name="connsiteX72" fmla="*/ 267859 w 1607009"/>
                  <a:gd name="connsiteY72" fmla="*/ 240558 h 2133639"/>
                  <a:gd name="connsiteX73" fmla="*/ 206765 w 1607009"/>
                  <a:gd name="connsiteY73" fmla="*/ 303133 h 2133639"/>
                  <a:gd name="connsiteX74" fmla="*/ 202583 w 1607009"/>
                  <a:gd name="connsiteY74" fmla="*/ 356474 h 2133639"/>
                  <a:gd name="connsiteX75" fmla="*/ 185283 w 1607009"/>
                  <a:gd name="connsiteY75" fmla="*/ 361328 h 2133639"/>
                  <a:gd name="connsiteX76" fmla="*/ 152644 w 1607009"/>
                  <a:gd name="connsiteY76" fmla="*/ 457074 h 2133639"/>
                  <a:gd name="connsiteX77" fmla="*/ 123071 w 1607009"/>
                  <a:gd name="connsiteY77" fmla="*/ 518058 h 2133639"/>
                  <a:gd name="connsiteX78" fmla="*/ 119162 w 1607009"/>
                  <a:gd name="connsiteY78" fmla="*/ 518616 h 2133639"/>
                  <a:gd name="connsiteX79" fmla="*/ 114135 w 1607009"/>
                  <a:gd name="connsiteY79" fmla="*/ 522550 h 2133639"/>
                  <a:gd name="connsiteX80" fmla="*/ 111629 w 1607009"/>
                  <a:gd name="connsiteY80" fmla="*/ 535774 h 2133639"/>
                  <a:gd name="connsiteX81" fmla="*/ 139526 w 1607009"/>
                  <a:gd name="connsiteY81" fmla="*/ 575835 h 2133639"/>
                  <a:gd name="connsiteX82" fmla="*/ 567475 w 1607009"/>
                  <a:gd name="connsiteY82" fmla="*/ 602868 h 2133639"/>
                  <a:gd name="connsiteX83" fmla="*/ 1042025 w 1607009"/>
                  <a:gd name="connsiteY83" fmla="*/ 630543 h 2133639"/>
                  <a:gd name="connsiteX84" fmla="*/ 1042584 w 1607009"/>
                  <a:gd name="connsiteY84" fmla="*/ 632161 h 2133639"/>
                  <a:gd name="connsiteX85" fmla="*/ 1041194 w 1607009"/>
                  <a:gd name="connsiteY85" fmla="*/ 633109 h 2133639"/>
                  <a:gd name="connsiteX86" fmla="*/ 1040636 w 1607009"/>
                  <a:gd name="connsiteY86" fmla="*/ 632886 h 2133639"/>
                  <a:gd name="connsiteX87" fmla="*/ 389776 w 1607009"/>
                  <a:gd name="connsiteY87" fmla="*/ 697218 h 2133639"/>
                  <a:gd name="connsiteX88" fmla="*/ 377217 w 1607009"/>
                  <a:gd name="connsiteY88" fmla="*/ 1045384 h 2133639"/>
                  <a:gd name="connsiteX89" fmla="*/ 340669 w 1607009"/>
                  <a:gd name="connsiteY89" fmla="*/ 1164815 h 2133639"/>
                  <a:gd name="connsiteX90" fmla="*/ 299939 w 1607009"/>
                  <a:gd name="connsiteY90" fmla="*/ 1203258 h 2133639"/>
                  <a:gd name="connsiteX91" fmla="*/ 263391 w 1607009"/>
                  <a:gd name="connsiteY91" fmla="*/ 1175276 h 2133639"/>
                  <a:gd name="connsiteX92" fmla="*/ 323655 w 1607009"/>
                  <a:gd name="connsiteY92" fmla="*/ 992127 h 2133639"/>
                  <a:gd name="connsiteX93" fmla="*/ 374983 w 1607009"/>
                  <a:gd name="connsiteY93" fmla="*/ 698585 h 2133639"/>
                  <a:gd name="connsiteX94" fmla="*/ 208154 w 1607009"/>
                  <a:gd name="connsiteY94" fmla="*/ 684274 h 2133639"/>
                  <a:gd name="connsiteX95" fmla="*/ 169386 w 1607009"/>
                  <a:gd name="connsiteY95" fmla="*/ 1035396 h 2133639"/>
                  <a:gd name="connsiteX96" fmla="*/ 188906 w 1607009"/>
                  <a:gd name="connsiteY96" fmla="*/ 1147044 h 2133639"/>
                  <a:gd name="connsiteX97" fmla="*/ 197284 w 1607009"/>
                  <a:gd name="connsiteY97" fmla="*/ 1180912 h 2133639"/>
                  <a:gd name="connsiteX98" fmla="*/ 289341 w 1607009"/>
                  <a:gd name="connsiteY98" fmla="*/ 1275234 h 2133639"/>
                  <a:gd name="connsiteX99" fmla="*/ 289055 w 1607009"/>
                  <a:gd name="connsiteY99" fmla="*/ 1277355 h 2133639"/>
                  <a:gd name="connsiteX100" fmla="*/ 284873 w 1607009"/>
                  <a:gd name="connsiteY100" fmla="*/ 1277187 h 2133639"/>
                  <a:gd name="connsiteX101" fmla="*/ 184997 w 1607009"/>
                  <a:gd name="connsiteY101" fmla="*/ 1224879 h 2133639"/>
                  <a:gd name="connsiteX102" fmla="*/ 88199 w 1607009"/>
                  <a:gd name="connsiteY102" fmla="*/ 1388053 h 2133639"/>
                  <a:gd name="connsiteX103" fmla="*/ 155151 w 1607009"/>
                  <a:gd name="connsiteY103" fmla="*/ 1448843 h 2133639"/>
                  <a:gd name="connsiteX104" fmla="*/ 202024 w 1607009"/>
                  <a:gd name="connsiteY104" fmla="*/ 1531560 h 2133639"/>
                  <a:gd name="connsiteX105" fmla="*/ 201738 w 1607009"/>
                  <a:gd name="connsiteY105" fmla="*/ 1539594 h 2133639"/>
                  <a:gd name="connsiteX106" fmla="*/ 204531 w 1607009"/>
                  <a:gd name="connsiteY106" fmla="*/ 1579321 h 2133639"/>
                  <a:gd name="connsiteX107" fmla="*/ 217363 w 1607009"/>
                  <a:gd name="connsiteY107" fmla="*/ 1599240 h 2133639"/>
                  <a:gd name="connsiteX108" fmla="*/ 224065 w 1607009"/>
                  <a:gd name="connsiteY108" fmla="*/ 1601081 h 2133639"/>
                  <a:gd name="connsiteX109" fmla="*/ 231598 w 1607009"/>
                  <a:gd name="connsiteY109" fmla="*/ 1596394 h 2133639"/>
                  <a:gd name="connsiteX110" fmla="*/ 245260 w 1607009"/>
                  <a:gd name="connsiteY110" fmla="*/ 1583785 h 2133639"/>
                  <a:gd name="connsiteX111" fmla="*/ 250287 w 1607009"/>
                  <a:gd name="connsiteY111" fmla="*/ 1581469 h 2133639"/>
                  <a:gd name="connsiteX112" fmla="*/ 308031 w 1607009"/>
                  <a:gd name="connsiteY112" fmla="*/ 1618294 h 2133639"/>
                  <a:gd name="connsiteX113" fmla="*/ 308317 w 1607009"/>
                  <a:gd name="connsiteY113" fmla="*/ 1619215 h 2133639"/>
                  <a:gd name="connsiteX114" fmla="*/ 310823 w 1607009"/>
                  <a:gd name="connsiteY114" fmla="*/ 1618043 h 2133639"/>
                  <a:gd name="connsiteX115" fmla="*/ 313057 w 1607009"/>
                  <a:gd name="connsiteY115" fmla="*/ 1619131 h 2133639"/>
                  <a:gd name="connsiteX116" fmla="*/ 502757 w 1607009"/>
                  <a:gd name="connsiteY116" fmla="*/ 1825799 h 2133639"/>
                  <a:gd name="connsiteX117" fmla="*/ 564696 w 1607009"/>
                  <a:gd name="connsiteY117" fmla="*/ 1889043 h 2133639"/>
                  <a:gd name="connsiteX118" fmla="*/ 538747 w 1607009"/>
                  <a:gd name="connsiteY118" fmla="*/ 1911250 h 2133639"/>
                  <a:gd name="connsiteX119" fmla="*/ 300784 w 1607009"/>
                  <a:gd name="connsiteY119" fmla="*/ 1464382 h 2133639"/>
                  <a:gd name="connsiteX120" fmla="*/ 249728 w 1607009"/>
                  <a:gd name="connsiteY120" fmla="*/ 1417737 h 2133639"/>
                  <a:gd name="connsiteX121" fmla="*/ 225726 w 1607009"/>
                  <a:gd name="connsiteY121" fmla="*/ 1387663 h 2133639"/>
                  <a:gd name="connsiteX122" fmla="*/ 158216 w 1607009"/>
                  <a:gd name="connsiteY122" fmla="*/ 1341603 h 2133639"/>
                  <a:gd name="connsiteX123" fmla="*/ 155709 w 1607009"/>
                  <a:gd name="connsiteY123" fmla="*/ 1337000 h 2133639"/>
                  <a:gd name="connsiteX124" fmla="*/ 158216 w 1607009"/>
                  <a:gd name="connsiteY124" fmla="*/ 1332118 h 2133639"/>
                  <a:gd name="connsiteX125" fmla="*/ 319746 w 1607009"/>
                  <a:gd name="connsiteY125" fmla="*/ 1376029 h 2133639"/>
                  <a:gd name="connsiteX126" fmla="*/ 300784 w 1607009"/>
                  <a:gd name="connsiteY126" fmla="*/ 1464382 h 2133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</a:cxnLst>
                <a:rect l="l" t="t" r="r" b="b"/>
                <a:pathLst>
                  <a:path w="1607009" h="2133639">
                    <a:moveTo>
                      <a:pt x="989294" y="2133428"/>
                    </a:moveTo>
                    <a:cubicBezTo>
                      <a:pt x="896120" y="2138087"/>
                      <a:pt x="740448" y="2075763"/>
                      <a:pt x="725668" y="1993353"/>
                    </a:cubicBezTo>
                    <a:cubicBezTo>
                      <a:pt x="718407" y="1967687"/>
                      <a:pt x="740175" y="1940403"/>
                      <a:pt x="766670" y="1941017"/>
                    </a:cubicBezTo>
                    <a:cubicBezTo>
                      <a:pt x="790113" y="1942049"/>
                      <a:pt x="809075" y="1959904"/>
                      <a:pt x="825817" y="1974550"/>
                    </a:cubicBezTo>
                    <a:lnTo>
                      <a:pt x="828051" y="1976586"/>
                    </a:lnTo>
                    <a:cubicBezTo>
                      <a:pt x="835856" y="1984147"/>
                      <a:pt x="844506" y="1990759"/>
                      <a:pt x="853987" y="1996255"/>
                    </a:cubicBezTo>
                    <a:cubicBezTo>
                      <a:pt x="875196" y="2009980"/>
                      <a:pt x="898626" y="2019856"/>
                      <a:pt x="923173" y="2025380"/>
                    </a:cubicBezTo>
                    <a:cubicBezTo>
                      <a:pt x="1090846" y="2069654"/>
                      <a:pt x="1246233" y="1941128"/>
                      <a:pt x="1343044" y="1823371"/>
                    </a:cubicBezTo>
                    <a:cubicBezTo>
                      <a:pt x="1484768" y="1667088"/>
                      <a:pt x="1510431" y="1558844"/>
                      <a:pt x="1479741" y="1347852"/>
                    </a:cubicBezTo>
                    <a:lnTo>
                      <a:pt x="1479741" y="1347797"/>
                    </a:lnTo>
                    <a:cubicBezTo>
                      <a:pt x="1465234" y="1199157"/>
                      <a:pt x="1451571" y="1060086"/>
                      <a:pt x="1449609" y="915798"/>
                    </a:cubicBezTo>
                    <a:lnTo>
                      <a:pt x="1449609" y="915770"/>
                    </a:lnTo>
                    <a:cubicBezTo>
                      <a:pt x="1448220" y="852470"/>
                      <a:pt x="1446817" y="788584"/>
                      <a:pt x="1445155" y="725507"/>
                    </a:cubicBezTo>
                    <a:cubicBezTo>
                      <a:pt x="1443479" y="698055"/>
                      <a:pt x="1443752" y="670520"/>
                      <a:pt x="1445986" y="643125"/>
                    </a:cubicBezTo>
                    <a:cubicBezTo>
                      <a:pt x="1445986" y="640586"/>
                      <a:pt x="1449895" y="639916"/>
                      <a:pt x="1450454" y="642483"/>
                    </a:cubicBezTo>
                    <a:cubicBezTo>
                      <a:pt x="1452402" y="648286"/>
                      <a:pt x="1454350" y="654730"/>
                      <a:pt x="1456311" y="662793"/>
                    </a:cubicBezTo>
                    <a:cubicBezTo>
                      <a:pt x="1477793" y="655009"/>
                      <a:pt x="1500106" y="640976"/>
                      <a:pt x="1521029" y="620025"/>
                    </a:cubicBezTo>
                    <a:cubicBezTo>
                      <a:pt x="1538043" y="602868"/>
                      <a:pt x="1546979" y="579294"/>
                      <a:pt x="1565383" y="563392"/>
                    </a:cubicBezTo>
                    <a:cubicBezTo>
                      <a:pt x="1577111" y="552959"/>
                      <a:pt x="1597190" y="554158"/>
                      <a:pt x="1606957" y="566796"/>
                    </a:cubicBezTo>
                    <a:cubicBezTo>
                      <a:pt x="1611983" y="573491"/>
                      <a:pt x="1613645" y="582140"/>
                      <a:pt x="1611425" y="590174"/>
                    </a:cubicBezTo>
                    <a:cubicBezTo>
                      <a:pt x="1607788" y="603984"/>
                      <a:pt x="1598865" y="617068"/>
                      <a:pt x="1584917" y="629036"/>
                    </a:cubicBezTo>
                    <a:cubicBezTo>
                      <a:pt x="1553395" y="654702"/>
                      <a:pt x="1513224" y="670102"/>
                      <a:pt x="1472494" y="668763"/>
                    </a:cubicBezTo>
                    <a:cubicBezTo>
                      <a:pt x="1468026" y="668763"/>
                      <a:pt x="1463286" y="668651"/>
                      <a:pt x="1458259" y="668400"/>
                    </a:cubicBezTo>
                    <a:lnTo>
                      <a:pt x="1457701" y="668316"/>
                    </a:lnTo>
                    <a:cubicBezTo>
                      <a:pt x="1463558" y="691220"/>
                      <a:pt x="1467468" y="715017"/>
                      <a:pt x="1471650" y="738061"/>
                    </a:cubicBezTo>
                    <a:cubicBezTo>
                      <a:pt x="1471650" y="738061"/>
                      <a:pt x="1471650" y="738145"/>
                      <a:pt x="1471650" y="738145"/>
                    </a:cubicBezTo>
                    <a:cubicBezTo>
                      <a:pt x="1483923" y="806578"/>
                      <a:pt x="1496755" y="875988"/>
                      <a:pt x="1510145" y="944756"/>
                    </a:cubicBezTo>
                    <a:lnTo>
                      <a:pt x="1510145" y="944812"/>
                    </a:lnTo>
                    <a:cubicBezTo>
                      <a:pt x="1521874" y="998627"/>
                      <a:pt x="1529121" y="1054869"/>
                      <a:pt x="1536381" y="1109270"/>
                    </a:cubicBezTo>
                    <a:lnTo>
                      <a:pt x="1536381" y="1109298"/>
                    </a:lnTo>
                    <a:cubicBezTo>
                      <a:pt x="1548655" y="1195725"/>
                      <a:pt x="1558694" y="1281958"/>
                      <a:pt x="1568461" y="1368246"/>
                    </a:cubicBezTo>
                    <a:cubicBezTo>
                      <a:pt x="1577942" y="1447587"/>
                      <a:pt x="1590215" y="1534824"/>
                      <a:pt x="1571799" y="1615616"/>
                    </a:cubicBezTo>
                    <a:cubicBezTo>
                      <a:pt x="1540005" y="1747685"/>
                      <a:pt x="1449051" y="1856263"/>
                      <a:pt x="1358383" y="1953571"/>
                    </a:cubicBezTo>
                    <a:cubicBezTo>
                      <a:pt x="1241492" y="2070742"/>
                      <a:pt x="1125433" y="2131196"/>
                      <a:pt x="989294" y="2133428"/>
                    </a:cubicBezTo>
                    <a:close/>
                    <a:moveTo>
                      <a:pt x="538747" y="1911250"/>
                    </a:moveTo>
                    <a:cubicBezTo>
                      <a:pt x="512797" y="1910915"/>
                      <a:pt x="486574" y="1882878"/>
                      <a:pt x="466768" y="1864995"/>
                    </a:cubicBezTo>
                    <a:cubicBezTo>
                      <a:pt x="395075" y="1800830"/>
                      <a:pt x="332305" y="1720428"/>
                      <a:pt x="308317" y="1625827"/>
                    </a:cubicBezTo>
                    <a:cubicBezTo>
                      <a:pt x="308031" y="1625269"/>
                      <a:pt x="307758" y="1625464"/>
                      <a:pt x="307472" y="1626134"/>
                    </a:cubicBezTo>
                    <a:cubicBezTo>
                      <a:pt x="306083" y="1637293"/>
                      <a:pt x="301056" y="1647699"/>
                      <a:pt x="293251" y="1655789"/>
                    </a:cubicBezTo>
                    <a:cubicBezTo>
                      <a:pt x="253910" y="1700035"/>
                      <a:pt x="176074" y="1692196"/>
                      <a:pt x="143708" y="1643347"/>
                    </a:cubicBezTo>
                    <a:cubicBezTo>
                      <a:pt x="124460" y="1616927"/>
                      <a:pt x="116369" y="1576950"/>
                      <a:pt x="120565" y="1537223"/>
                    </a:cubicBezTo>
                    <a:cubicBezTo>
                      <a:pt x="120837" y="1531309"/>
                      <a:pt x="121396" y="1525394"/>
                      <a:pt x="122785" y="1519620"/>
                    </a:cubicBezTo>
                    <a:cubicBezTo>
                      <a:pt x="-13912" y="1458551"/>
                      <a:pt x="-43199" y="1262011"/>
                      <a:pt x="99083" y="1189672"/>
                    </a:cubicBezTo>
                    <a:cubicBezTo>
                      <a:pt x="93770" y="1175360"/>
                      <a:pt x="90147" y="1160435"/>
                      <a:pt x="88471" y="1145230"/>
                    </a:cubicBezTo>
                    <a:cubicBezTo>
                      <a:pt x="87913" y="1142496"/>
                      <a:pt x="87640" y="1139762"/>
                      <a:pt x="87082" y="1137112"/>
                    </a:cubicBezTo>
                    <a:cubicBezTo>
                      <a:pt x="61690" y="979935"/>
                      <a:pt x="83731" y="806606"/>
                      <a:pt x="174399" y="672864"/>
                    </a:cubicBezTo>
                    <a:cubicBezTo>
                      <a:pt x="92667" y="644687"/>
                      <a:pt x="-7768" y="544227"/>
                      <a:pt x="73691" y="467647"/>
                    </a:cubicBezTo>
                    <a:cubicBezTo>
                      <a:pt x="58898" y="440698"/>
                      <a:pt x="55274" y="409089"/>
                      <a:pt x="63652" y="379573"/>
                    </a:cubicBezTo>
                    <a:cubicBezTo>
                      <a:pt x="74522" y="344004"/>
                      <a:pt x="101589" y="315520"/>
                      <a:pt x="136461" y="302547"/>
                    </a:cubicBezTo>
                    <a:cubicBezTo>
                      <a:pt x="114980" y="228423"/>
                      <a:pt x="184997" y="154438"/>
                      <a:pt x="260326" y="171595"/>
                    </a:cubicBezTo>
                    <a:cubicBezTo>
                      <a:pt x="260599" y="156893"/>
                      <a:pt x="260054" y="142163"/>
                      <a:pt x="258378" y="127544"/>
                    </a:cubicBezTo>
                    <a:cubicBezTo>
                      <a:pt x="239961" y="36569"/>
                      <a:pt x="303290" y="-31920"/>
                      <a:pt x="391724" y="15506"/>
                    </a:cubicBezTo>
                    <a:cubicBezTo>
                      <a:pt x="405959" y="24406"/>
                      <a:pt x="419064" y="34505"/>
                      <a:pt x="431623" y="45664"/>
                    </a:cubicBezTo>
                    <a:cubicBezTo>
                      <a:pt x="549344" y="154242"/>
                      <a:pt x="730408" y="134909"/>
                      <a:pt x="879937" y="113986"/>
                    </a:cubicBezTo>
                    <a:lnTo>
                      <a:pt x="879937" y="113986"/>
                    </a:lnTo>
                    <a:cubicBezTo>
                      <a:pt x="1160864" y="64495"/>
                      <a:pt x="1445986" y="114739"/>
                      <a:pt x="1471936" y="449485"/>
                    </a:cubicBezTo>
                    <a:cubicBezTo>
                      <a:pt x="1473884" y="460728"/>
                      <a:pt x="1475273" y="472083"/>
                      <a:pt x="1475832" y="483493"/>
                    </a:cubicBezTo>
                    <a:cubicBezTo>
                      <a:pt x="1475559" y="493620"/>
                      <a:pt x="1474442" y="503719"/>
                      <a:pt x="1472494" y="513651"/>
                    </a:cubicBezTo>
                    <a:lnTo>
                      <a:pt x="1472494" y="513678"/>
                    </a:lnTo>
                    <a:cubicBezTo>
                      <a:pt x="1471936" y="517612"/>
                      <a:pt x="1471091" y="521657"/>
                      <a:pt x="1470533" y="525563"/>
                    </a:cubicBezTo>
                    <a:cubicBezTo>
                      <a:pt x="1469974" y="531756"/>
                      <a:pt x="1466637" y="537364"/>
                      <a:pt x="1461610" y="541046"/>
                    </a:cubicBezTo>
                    <a:cubicBezTo>
                      <a:pt x="1456870" y="544394"/>
                      <a:pt x="1451012" y="546124"/>
                      <a:pt x="1445155" y="546012"/>
                    </a:cubicBezTo>
                    <a:cubicBezTo>
                      <a:pt x="1432309" y="546124"/>
                      <a:pt x="1418646" y="538563"/>
                      <a:pt x="1415295" y="525535"/>
                    </a:cubicBezTo>
                    <a:cubicBezTo>
                      <a:pt x="1400788" y="466587"/>
                      <a:pt x="1406931" y="407388"/>
                      <a:pt x="1389073" y="348858"/>
                    </a:cubicBezTo>
                    <a:cubicBezTo>
                      <a:pt x="1344720" y="209815"/>
                      <a:pt x="1212763" y="157590"/>
                      <a:pt x="1064624" y="157004"/>
                    </a:cubicBezTo>
                    <a:cubicBezTo>
                      <a:pt x="857338" y="159543"/>
                      <a:pt x="630804" y="246054"/>
                      <a:pt x="439987" y="128632"/>
                    </a:cubicBezTo>
                    <a:cubicBezTo>
                      <a:pt x="425766" y="119454"/>
                      <a:pt x="412089" y="109383"/>
                      <a:pt x="399257" y="98502"/>
                    </a:cubicBezTo>
                    <a:lnTo>
                      <a:pt x="399257" y="98502"/>
                    </a:lnTo>
                    <a:cubicBezTo>
                      <a:pt x="381399" y="85502"/>
                      <a:pt x="360761" y="63742"/>
                      <a:pt x="338721" y="62096"/>
                    </a:cubicBezTo>
                    <a:cubicBezTo>
                      <a:pt x="310265" y="62989"/>
                      <a:pt x="322538" y="110331"/>
                      <a:pt x="321707" y="130111"/>
                    </a:cubicBezTo>
                    <a:cubicBezTo>
                      <a:pt x="323928" y="160771"/>
                      <a:pt x="325331" y="192630"/>
                      <a:pt x="313888" y="221783"/>
                    </a:cubicBezTo>
                    <a:cubicBezTo>
                      <a:pt x="309420" y="235063"/>
                      <a:pt x="297147" y="244269"/>
                      <a:pt x="283198" y="244994"/>
                    </a:cubicBezTo>
                    <a:cubicBezTo>
                      <a:pt x="277626" y="244966"/>
                      <a:pt x="272327" y="243376"/>
                      <a:pt x="267859" y="240558"/>
                    </a:cubicBezTo>
                    <a:cubicBezTo>
                      <a:pt x="230194" y="215869"/>
                      <a:pt x="175516" y="266308"/>
                      <a:pt x="206765" y="303133"/>
                    </a:cubicBezTo>
                    <a:cubicBezTo>
                      <a:pt x="220155" y="318142"/>
                      <a:pt x="219869" y="344701"/>
                      <a:pt x="202583" y="356474"/>
                    </a:cubicBezTo>
                    <a:cubicBezTo>
                      <a:pt x="197556" y="359738"/>
                      <a:pt x="191413" y="361440"/>
                      <a:pt x="185283" y="361328"/>
                    </a:cubicBezTo>
                    <a:cubicBezTo>
                      <a:pt x="132552" y="356335"/>
                      <a:pt x="104940" y="429790"/>
                      <a:pt x="152644" y="457074"/>
                    </a:cubicBezTo>
                    <a:cubicBezTo>
                      <a:pt x="192257" y="477718"/>
                      <a:pt x="159619" y="533291"/>
                      <a:pt x="123071" y="518058"/>
                    </a:cubicBezTo>
                    <a:cubicBezTo>
                      <a:pt x="121954" y="517612"/>
                      <a:pt x="120837" y="517807"/>
                      <a:pt x="119162" y="518616"/>
                    </a:cubicBezTo>
                    <a:cubicBezTo>
                      <a:pt x="117214" y="519509"/>
                      <a:pt x="115538" y="520848"/>
                      <a:pt x="114135" y="522550"/>
                    </a:cubicBezTo>
                    <a:cubicBezTo>
                      <a:pt x="111356" y="526344"/>
                      <a:pt x="110239" y="531198"/>
                      <a:pt x="111629" y="535774"/>
                    </a:cubicBezTo>
                    <a:cubicBezTo>
                      <a:pt x="113590" y="551006"/>
                      <a:pt x="126136" y="564006"/>
                      <a:pt x="139526" y="575835"/>
                    </a:cubicBezTo>
                    <a:cubicBezTo>
                      <a:pt x="260054" y="675653"/>
                      <a:pt x="428545" y="637182"/>
                      <a:pt x="567475" y="602868"/>
                    </a:cubicBezTo>
                    <a:cubicBezTo>
                      <a:pt x="730408" y="562416"/>
                      <a:pt x="901146" y="531673"/>
                      <a:pt x="1042025" y="630543"/>
                    </a:cubicBezTo>
                    <a:cubicBezTo>
                      <a:pt x="1042298" y="630905"/>
                      <a:pt x="1042584" y="631575"/>
                      <a:pt x="1042584" y="632161"/>
                    </a:cubicBezTo>
                    <a:cubicBezTo>
                      <a:pt x="1042298" y="632719"/>
                      <a:pt x="1041739" y="633109"/>
                      <a:pt x="1041194" y="633109"/>
                    </a:cubicBezTo>
                    <a:cubicBezTo>
                      <a:pt x="1040908" y="633109"/>
                      <a:pt x="1040636" y="633026"/>
                      <a:pt x="1040636" y="632886"/>
                    </a:cubicBezTo>
                    <a:cubicBezTo>
                      <a:pt x="835025" y="522215"/>
                      <a:pt x="601803" y="679782"/>
                      <a:pt x="389776" y="697218"/>
                    </a:cubicBezTo>
                    <a:cubicBezTo>
                      <a:pt x="453663" y="805295"/>
                      <a:pt x="442779" y="940851"/>
                      <a:pt x="377217" y="1045384"/>
                    </a:cubicBezTo>
                    <a:cubicBezTo>
                      <a:pt x="354618" y="1087510"/>
                      <a:pt x="340669" y="1122187"/>
                      <a:pt x="340669" y="1164815"/>
                    </a:cubicBezTo>
                    <a:cubicBezTo>
                      <a:pt x="340397" y="1189783"/>
                      <a:pt x="319473" y="1203258"/>
                      <a:pt x="299939" y="1203258"/>
                    </a:cubicBezTo>
                    <a:cubicBezTo>
                      <a:pt x="282639" y="1203844"/>
                      <a:pt x="267301" y="1192127"/>
                      <a:pt x="263391" y="1175276"/>
                    </a:cubicBezTo>
                    <a:cubicBezTo>
                      <a:pt x="245546" y="1106843"/>
                      <a:pt x="285159" y="1048536"/>
                      <a:pt x="323655" y="992127"/>
                    </a:cubicBezTo>
                    <a:cubicBezTo>
                      <a:pt x="388932" y="907652"/>
                      <a:pt x="414037" y="802031"/>
                      <a:pt x="374983" y="698585"/>
                    </a:cubicBezTo>
                    <a:cubicBezTo>
                      <a:pt x="318629" y="703133"/>
                      <a:pt x="262560" y="699701"/>
                      <a:pt x="208154" y="684274"/>
                    </a:cubicBezTo>
                    <a:cubicBezTo>
                      <a:pt x="179139" y="796507"/>
                      <a:pt x="155982" y="917221"/>
                      <a:pt x="169386" y="1035396"/>
                    </a:cubicBezTo>
                    <a:cubicBezTo>
                      <a:pt x="173840" y="1072947"/>
                      <a:pt x="180256" y="1110246"/>
                      <a:pt x="188906" y="1147044"/>
                    </a:cubicBezTo>
                    <a:cubicBezTo>
                      <a:pt x="195881" y="1156836"/>
                      <a:pt x="198946" y="1168971"/>
                      <a:pt x="197284" y="1180912"/>
                    </a:cubicBezTo>
                    <a:cubicBezTo>
                      <a:pt x="241909" y="1193382"/>
                      <a:pt x="277626" y="1230598"/>
                      <a:pt x="289341" y="1275234"/>
                    </a:cubicBezTo>
                    <a:cubicBezTo>
                      <a:pt x="289614" y="1275960"/>
                      <a:pt x="289614" y="1276741"/>
                      <a:pt x="289055" y="1277355"/>
                    </a:cubicBezTo>
                    <a:cubicBezTo>
                      <a:pt x="287952" y="1278749"/>
                      <a:pt x="285718" y="1278777"/>
                      <a:pt x="284873" y="1277187"/>
                    </a:cubicBezTo>
                    <a:cubicBezTo>
                      <a:pt x="265625" y="1245411"/>
                      <a:pt x="226571" y="1224879"/>
                      <a:pt x="184997" y="1224879"/>
                    </a:cubicBezTo>
                    <a:cubicBezTo>
                      <a:pt x="104096" y="1221921"/>
                      <a:pt x="49975" y="1320206"/>
                      <a:pt x="88199" y="1388053"/>
                    </a:cubicBezTo>
                    <a:cubicBezTo>
                      <a:pt x="102420" y="1415700"/>
                      <a:pt x="126422" y="1436791"/>
                      <a:pt x="155151" y="1448843"/>
                    </a:cubicBezTo>
                    <a:cubicBezTo>
                      <a:pt x="188634" y="1460141"/>
                      <a:pt x="207882" y="1496353"/>
                      <a:pt x="202024" y="1531560"/>
                    </a:cubicBezTo>
                    <a:lnTo>
                      <a:pt x="201738" y="1539594"/>
                    </a:lnTo>
                    <a:cubicBezTo>
                      <a:pt x="200349" y="1552902"/>
                      <a:pt x="201180" y="1566348"/>
                      <a:pt x="204531" y="1579321"/>
                    </a:cubicBezTo>
                    <a:cubicBezTo>
                      <a:pt x="206479" y="1587411"/>
                      <a:pt x="210947" y="1593437"/>
                      <a:pt x="217363" y="1599240"/>
                    </a:cubicBezTo>
                    <a:cubicBezTo>
                      <a:pt x="217363" y="1599240"/>
                      <a:pt x="219869" y="1601723"/>
                      <a:pt x="224065" y="1601081"/>
                    </a:cubicBezTo>
                    <a:cubicBezTo>
                      <a:pt x="227688" y="1600523"/>
                      <a:pt x="230481" y="1597678"/>
                      <a:pt x="231598" y="1596394"/>
                    </a:cubicBezTo>
                    <a:cubicBezTo>
                      <a:pt x="235780" y="1591708"/>
                      <a:pt x="239675" y="1586965"/>
                      <a:pt x="245260" y="1583785"/>
                    </a:cubicBezTo>
                    <a:lnTo>
                      <a:pt x="250287" y="1581469"/>
                    </a:lnTo>
                    <a:cubicBezTo>
                      <a:pt x="275392" y="1558370"/>
                      <a:pt x="307472" y="1590843"/>
                      <a:pt x="308031" y="1618294"/>
                    </a:cubicBezTo>
                    <a:cubicBezTo>
                      <a:pt x="308031" y="1618824"/>
                      <a:pt x="308317" y="1619438"/>
                      <a:pt x="308317" y="1619215"/>
                    </a:cubicBezTo>
                    <a:cubicBezTo>
                      <a:pt x="309148" y="1618545"/>
                      <a:pt x="309979" y="1618127"/>
                      <a:pt x="310823" y="1618043"/>
                    </a:cubicBezTo>
                    <a:cubicBezTo>
                      <a:pt x="311654" y="1618043"/>
                      <a:pt x="312499" y="1618462"/>
                      <a:pt x="313057" y="1619131"/>
                    </a:cubicBezTo>
                    <a:cubicBezTo>
                      <a:pt x="369970" y="1692475"/>
                      <a:pt x="427986" y="1768441"/>
                      <a:pt x="502757" y="1825799"/>
                    </a:cubicBezTo>
                    <a:cubicBezTo>
                      <a:pt x="524798" y="1843095"/>
                      <a:pt x="564138" y="1858746"/>
                      <a:pt x="564696" y="1889043"/>
                    </a:cubicBezTo>
                    <a:cubicBezTo>
                      <a:pt x="565527" y="1901402"/>
                      <a:pt x="551306" y="1911668"/>
                      <a:pt x="538747" y="1911250"/>
                    </a:cubicBezTo>
                    <a:close/>
                    <a:moveTo>
                      <a:pt x="300784" y="1464382"/>
                    </a:moveTo>
                    <a:cubicBezTo>
                      <a:pt x="272600" y="1465163"/>
                      <a:pt x="259495" y="1439134"/>
                      <a:pt x="249728" y="1417737"/>
                    </a:cubicBezTo>
                    <a:cubicBezTo>
                      <a:pt x="243026" y="1406605"/>
                      <a:pt x="235221" y="1396478"/>
                      <a:pt x="225726" y="1387663"/>
                    </a:cubicBezTo>
                    <a:cubicBezTo>
                      <a:pt x="206206" y="1368441"/>
                      <a:pt x="183335" y="1352846"/>
                      <a:pt x="158216" y="1341603"/>
                    </a:cubicBezTo>
                    <a:cubicBezTo>
                      <a:pt x="156540" y="1340711"/>
                      <a:pt x="155437" y="1338925"/>
                      <a:pt x="155709" y="1337000"/>
                    </a:cubicBezTo>
                    <a:cubicBezTo>
                      <a:pt x="155437" y="1334992"/>
                      <a:pt x="156540" y="1333094"/>
                      <a:pt x="158216" y="1332118"/>
                    </a:cubicBezTo>
                    <a:cubicBezTo>
                      <a:pt x="214012" y="1304862"/>
                      <a:pt x="281522" y="1331337"/>
                      <a:pt x="319746" y="1376029"/>
                    </a:cubicBezTo>
                    <a:cubicBezTo>
                      <a:pt x="347371" y="1402058"/>
                      <a:pt x="349046" y="1464019"/>
                      <a:pt x="300784" y="1464382"/>
                    </a:cubicBezTo>
                    <a:close/>
                  </a:path>
                </a:pathLst>
              </a:custGeom>
              <a:solidFill>
                <a:srgbClr val="002F6C"/>
              </a:solidFill>
              <a:ln w="27864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i-FI"/>
              </a:p>
            </p:txBody>
          </p:sp>
          <p:grpSp>
            <p:nvGrpSpPr>
              <p:cNvPr id="90" name="Kuva 55" descr="Mies ja aalto hiukset">
                <a:extLst>
                  <a:ext uri="{FF2B5EF4-FFF2-40B4-BE49-F238E27FC236}">
                    <a16:creationId xmlns:a16="http://schemas.microsoft.com/office/drawing/2014/main" id="{C3C0D4C7-6668-4B97-A6F8-9CFB0FB961A6}"/>
                  </a:ext>
                </a:extLst>
              </p:cNvPr>
              <p:cNvGrpSpPr/>
              <p:nvPr/>
            </p:nvGrpSpPr>
            <p:grpSpPr>
              <a:xfrm>
                <a:off x="-1978698" y="2802402"/>
                <a:ext cx="1270306" cy="395714"/>
                <a:chOff x="-1978698" y="2802402"/>
                <a:chExt cx="1270306" cy="395714"/>
              </a:xfrm>
              <a:solidFill>
                <a:srgbClr val="000000"/>
              </a:solidFill>
            </p:grpSpPr>
            <p:sp>
              <p:nvSpPr>
                <p:cNvPr id="91" name="Vapaamuotoinen: Muoto 90">
                  <a:extLst>
                    <a:ext uri="{FF2B5EF4-FFF2-40B4-BE49-F238E27FC236}">
                      <a16:creationId xmlns:a16="http://schemas.microsoft.com/office/drawing/2014/main" id="{9C592B23-9AD0-4FF5-8F66-E35AF2C4AA31}"/>
                    </a:ext>
                  </a:extLst>
                </p:cNvPr>
                <p:cNvSpPr/>
                <p:nvPr/>
              </p:nvSpPr>
              <p:spPr>
                <a:xfrm>
                  <a:off x="-1304654" y="3023018"/>
                  <a:ext cx="212788" cy="175098"/>
                </a:xfrm>
                <a:custGeom>
                  <a:avLst/>
                  <a:gdLst>
                    <a:gd name="connsiteX0" fmla="*/ 202408 w 212788"/>
                    <a:gd name="connsiteY0" fmla="*/ 175121 h 175098"/>
                    <a:gd name="connsiteX1" fmla="*/ 187900 w 212788"/>
                    <a:gd name="connsiteY1" fmla="*/ 167337 h 175098"/>
                    <a:gd name="connsiteX2" fmla="*/ 7123 w 212788"/>
                    <a:gd name="connsiteY2" fmla="*/ 5530 h 175098"/>
                    <a:gd name="connsiteX3" fmla="*/ 5447 w 212788"/>
                    <a:gd name="connsiteY3" fmla="*/ 2629 h 175098"/>
                    <a:gd name="connsiteX4" fmla="*/ 8526 w 212788"/>
                    <a:gd name="connsiteY4" fmla="*/ 34 h 175098"/>
                    <a:gd name="connsiteX5" fmla="*/ 216084 w 212788"/>
                    <a:gd name="connsiteY5" fmla="*/ 150934 h 175098"/>
                    <a:gd name="connsiteX6" fmla="*/ 216084 w 212788"/>
                    <a:gd name="connsiteY6" fmla="*/ 167310 h 175098"/>
                    <a:gd name="connsiteX7" fmla="*/ 214409 w 212788"/>
                    <a:gd name="connsiteY7" fmla="*/ 169346 h 175098"/>
                    <a:gd name="connsiteX8" fmla="*/ 202408 w 212788"/>
                    <a:gd name="connsiteY8" fmla="*/ 175121 h 17509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12788" h="175098">
                      <a:moveTo>
                        <a:pt x="202408" y="175121"/>
                      </a:moveTo>
                      <a:cubicBezTo>
                        <a:pt x="196550" y="175316"/>
                        <a:pt x="190965" y="172359"/>
                        <a:pt x="187900" y="167337"/>
                      </a:cubicBezTo>
                      <a:cubicBezTo>
                        <a:pt x="139079" y="91762"/>
                        <a:pt x="79932" y="38840"/>
                        <a:pt x="7123" y="5530"/>
                      </a:cubicBezTo>
                      <a:cubicBezTo>
                        <a:pt x="5733" y="5056"/>
                        <a:pt x="5175" y="3800"/>
                        <a:pt x="5447" y="2629"/>
                      </a:cubicBezTo>
                      <a:cubicBezTo>
                        <a:pt x="6005" y="1206"/>
                        <a:pt x="7123" y="146"/>
                        <a:pt x="8526" y="34"/>
                      </a:cubicBezTo>
                      <a:cubicBezTo>
                        <a:pt x="92492" y="23636"/>
                        <a:pt x="169211" y="76781"/>
                        <a:pt x="216084" y="150934"/>
                      </a:cubicBezTo>
                      <a:cubicBezTo>
                        <a:pt x="218863" y="155983"/>
                        <a:pt x="218863" y="162288"/>
                        <a:pt x="216084" y="167310"/>
                      </a:cubicBezTo>
                      <a:lnTo>
                        <a:pt x="214409" y="169346"/>
                      </a:lnTo>
                      <a:cubicBezTo>
                        <a:pt x="211888" y="173614"/>
                        <a:pt x="207148" y="175288"/>
                        <a:pt x="202408" y="175121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6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92" name="Vapaamuotoinen: Muoto 91">
                  <a:extLst>
                    <a:ext uri="{FF2B5EF4-FFF2-40B4-BE49-F238E27FC236}">
                      <a16:creationId xmlns:a16="http://schemas.microsoft.com/office/drawing/2014/main" id="{2E264534-DC29-49D3-8D15-4131A524249C}"/>
                    </a:ext>
                  </a:extLst>
                </p:cNvPr>
                <p:cNvSpPr/>
                <p:nvPr/>
              </p:nvSpPr>
              <p:spPr>
                <a:xfrm>
                  <a:off x="-869129" y="3034788"/>
                  <a:ext cx="160736" cy="153946"/>
                </a:xfrm>
                <a:custGeom>
                  <a:avLst/>
                  <a:gdLst>
                    <a:gd name="connsiteX0" fmla="*/ 22145 w 160736"/>
                    <a:gd name="connsiteY0" fmla="*/ 153977 h 153946"/>
                    <a:gd name="connsiteX1" fmla="*/ 10158 w 160736"/>
                    <a:gd name="connsiteY1" fmla="*/ 153392 h 153946"/>
                    <a:gd name="connsiteX2" fmla="*/ 5417 w 160736"/>
                    <a:gd name="connsiteY2" fmla="*/ 149235 h 153946"/>
                    <a:gd name="connsiteX3" fmla="*/ 8755 w 160736"/>
                    <a:gd name="connsiteY3" fmla="*/ 143767 h 153946"/>
                    <a:gd name="connsiteX4" fmla="*/ 108073 w 160736"/>
                    <a:gd name="connsiteY4" fmla="*/ 31059 h 153946"/>
                    <a:gd name="connsiteX5" fmla="*/ 124814 w 160736"/>
                    <a:gd name="connsiteY5" fmla="*/ 12228 h 153946"/>
                    <a:gd name="connsiteX6" fmla="*/ 127320 w 160736"/>
                    <a:gd name="connsiteY6" fmla="*/ 7737 h 153946"/>
                    <a:gd name="connsiteX7" fmla="*/ 140997 w 160736"/>
                    <a:gd name="connsiteY7" fmla="*/ 37 h 153946"/>
                    <a:gd name="connsiteX8" fmla="*/ 156894 w 160736"/>
                    <a:gd name="connsiteY8" fmla="*/ 11587 h 153946"/>
                    <a:gd name="connsiteX9" fmla="*/ 157180 w 160736"/>
                    <a:gd name="connsiteY9" fmla="*/ 12758 h 153946"/>
                    <a:gd name="connsiteX10" fmla="*/ 158297 w 160736"/>
                    <a:gd name="connsiteY10" fmla="*/ 16804 h 153946"/>
                    <a:gd name="connsiteX11" fmla="*/ 159400 w 160736"/>
                    <a:gd name="connsiteY11" fmla="*/ 20514 h 153946"/>
                    <a:gd name="connsiteX12" fmla="*/ 165271 w 160736"/>
                    <a:gd name="connsiteY12" fmla="*/ 46878 h 153946"/>
                    <a:gd name="connsiteX13" fmla="*/ 22145 w 160736"/>
                    <a:gd name="connsiteY13" fmla="*/ 153977 h 153946"/>
                    <a:gd name="connsiteX14" fmla="*/ 22145 w 160736"/>
                    <a:gd name="connsiteY14" fmla="*/ 153977 h 1539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60736" h="153946">
                      <a:moveTo>
                        <a:pt x="22145" y="153977"/>
                      </a:moveTo>
                      <a:cubicBezTo>
                        <a:pt x="18249" y="153977"/>
                        <a:pt x="14054" y="153782"/>
                        <a:pt x="10158" y="153392"/>
                      </a:cubicBezTo>
                      <a:cubicBezTo>
                        <a:pt x="7924" y="153308"/>
                        <a:pt x="5690" y="151550"/>
                        <a:pt x="5417" y="149235"/>
                      </a:cubicBezTo>
                      <a:cubicBezTo>
                        <a:pt x="5131" y="146836"/>
                        <a:pt x="6521" y="144576"/>
                        <a:pt x="8755" y="143767"/>
                      </a:cubicBezTo>
                      <a:cubicBezTo>
                        <a:pt x="58693" y="124517"/>
                        <a:pt x="93293" y="81052"/>
                        <a:pt x="108073" y="31059"/>
                      </a:cubicBezTo>
                      <a:cubicBezTo>
                        <a:pt x="110865" y="22802"/>
                        <a:pt x="116723" y="16022"/>
                        <a:pt x="124814" y="12228"/>
                      </a:cubicBezTo>
                      <a:cubicBezTo>
                        <a:pt x="125645" y="10806"/>
                        <a:pt x="126490" y="9299"/>
                        <a:pt x="127320" y="7737"/>
                      </a:cubicBezTo>
                      <a:cubicBezTo>
                        <a:pt x="130113" y="2910"/>
                        <a:pt x="135412" y="-47"/>
                        <a:pt x="140997" y="37"/>
                      </a:cubicBezTo>
                      <a:cubicBezTo>
                        <a:pt x="148244" y="-102"/>
                        <a:pt x="154660" y="4640"/>
                        <a:pt x="156894" y="11587"/>
                      </a:cubicBezTo>
                      <a:lnTo>
                        <a:pt x="157180" y="12758"/>
                      </a:lnTo>
                      <a:cubicBezTo>
                        <a:pt x="158297" y="14907"/>
                        <a:pt x="158569" y="16274"/>
                        <a:pt x="158297" y="16804"/>
                      </a:cubicBezTo>
                      <a:cubicBezTo>
                        <a:pt x="158011" y="16999"/>
                        <a:pt x="158011" y="18729"/>
                        <a:pt x="159400" y="20514"/>
                      </a:cubicBezTo>
                      <a:cubicBezTo>
                        <a:pt x="165271" y="27823"/>
                        <a:pt x="167492" y="37532"/>
                        <a:pt x="165271" y="46878"/>
                      </a:cubicBezTo>
                      <a:cubicBezTo>
                        <a:pt x="151881" y="106802"/>
                        <a:pt x="84643" y="154424"/>
                        <a:pt x="22145" y="153977"/>
                      </a:cubicBezTo>
                      <a:lnTo>
                        <a:pt x="22145" y="153977"/>
                      </a:lnTo>
                      <a:close/>
                    </a:path>
                  </a:pathLst>
                </a:custGeom>
                <a:solidFill>
                  <a:srgbClr val="002F6C"/>
                </a:solidFill>
                <a:ln w="2786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93" name="Vapaamuotoinen: Muoto 92">
                  <a:extLst>
                    <a:ext uri="{FF2B5EF4-FFF2-40B4-BE49-F238E27FC236}">
                      <a16:creationId xmlns:a16="http://schemas.microsoft.com/office/drawing/2014/main" id="{8115815C-D1E3-4497-AE52-4EAD1682639F}"/>
                    </a:ext>
                  </a:extLst>
                </p:cNvPr>
                <p:cNvSpPr/>
                <p:nvPr/>
              </p:nvSpPr>
              <p:spPr>
                <a:xfrm>
                  <a:off x="-1121415" y="3000058"/>
                  <a:ext cx="139056" cy="165685"/>
                </a:xfrm>
                <a:custGeom>
                  <a:avLst/>
                  <a:gdLst>
                    <a:gd name="connsiteX0" fmla="*/ 117656 w 139056"/>
                    <a:gd name="connsiteY0" fmla="*/ 165719 h 165685"/>
                    <a:gd name="connsiteX1" fmla="*/ 89472 w 139056"/>
                    <a:gd name="connsiteY1" fmla="*/ 126439 h 165685"/>
                    <a:gd name="connsiteX2" fmla="*/ 6623 w 139056"/>
                    <a:gd name="connsiteY2" fmla="*/ 7455 h 165685"/>
                    <a:gd name="connsiteX3" fmla="*/ 5779 w 139056"/>
                    <a:gd name="connsiteY3" fmla="*/ 2852 h 165685"/>
                    <a:gd name="connsiteX4" fmla="*/ 9130 w 139056"/>
                    <a:gd name="connsiteY4" fmla="*/ 34 h 165685"/>
                    <a:gd name="connsiteX5" fmla="*/ 9688 w 139056"/>
                    <a:gd name="connsiteY5" fmla="*/ 62 h 165685"/>
                    <a:gd name="connsiteX6" fmla="*/ 144437 w 139056"/>
                    <a:gd name="connsiteY6" fmla="*/ 141030 h 165685"/>
                    <a:gd name="connsiteX7" fmla="*/ 117656 w 139056"/>
                    <a:gd name="connsiteY7" fmla="*/ 165719 h 165685"/>
                    <a:gd name="connsiteX8" fmla="*/ 117656 w 139056"/>
                    <a:gd name="connsiteY8" fmla="*/ 165719 h 16568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39056" h="165685">
                      <a:moveTo>
                        <a:pt x="117656" y="165719"/>
                      </a:moveTo>
                      <a:cubicBezTo>
                        <a:pt x="97564" y="165608"/>
                        <a:pt x="93382" y="141811"/>
                        <a:pt x="89472" y="126439"/>
                      </a:cubicBezTo>
                      <a:cubicBezTo>
                        <a:pt x="80264" y="79320"/>
                        <a:pt x="39820" y="34014"/>
                        <a:pt x="6623" y="7455"/>
                      </a:cubicBezTo>
                      <a:cubicBezTo>
                        <a:pt x="5506" y="6255"/>
                        <a:pt x="4948" y="4414"/>
                        <a:pt x="5779" y="2852"/>
                      </a:cubicBezTo>
                      <a:cubicBezTo>
                        <a:pt x="6337" y="1262"/>
                        <a:pt x="7454" y="146"/>
                        <a:pt x="9130" y="34"/>
                      </a:cubicBezTo>
                      <a:lnTo>
                        <a:pt x="9688" y="62"/>
                      </a:lnTo>
                      <a:cubicBezTo>
                        <a:pt x="75251" y="8459"/>
                        <a:pt x="142203" y="76167"/>
                        <a:pt x="144437" y="141030"/>
                      </a:cubicBezTo>
                      <a:cubicBezTo>
                        <a:pt x="143034" y="154839"/>
                        <a:pt x="131605" y="165440"/>
                        <a:pt x="117656" y="165719"/>
                      </a:cubicBezTo>
                      <a:lnTo>
                        <a:pt x="117656" y="165719"/>
                      </a:lnTo>
                      <a:close/>
                    </a:path>
                  </a:pathLst>
                </a:custGeom>
                <a:solidFill>
                  <a:srgbClr val="002F6C"/>
                </a:solidFill>
                <a:ln w="2786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94" name="Vapaamuotoinen: Muoto 93">
                  <a:extLst>
                    <a:ext uri="{FF2B5EF4-FFF2-40B4-BE49-F238E27FC236}">
                      <a16:creationId xmlns:a16="http://schemas.microsoft.com/office/drawing/2014/main" id="{EFE48046-1C51-4429-AD27-3EA5BF7E6BD2}"/>
                    </a:ext>
                  </a:extLst>
                </p:cNvPr>
                <p:cNvSpPr/>
                <p:nvPr/>
              </p:nvSpPr>
              <p:spPr>
                <a:xfrm>
                  <a:off x="-1978698" y="2973025"/>
                  <a:ext cx="325822" cy="86539"/>
                </a:xfrm>
                <a:custGeom>
                  <a:avLst/>
                  <a:gdLst>
                    <a:gd name="connsiteX0" fmla="*/ 220021 w 325822"/>
                    <a:gd name="connsiteY0" fmla="*/ 86573 h 86539"/>
                    <a:gd name="connsiteX1" fmla="*/ 161705 w 325822"/>
                    <a:gd name="connsiteY1" fmla="*/ 82137 h 86539"/>
                    <a:gd name="connsiteX2" fmla="*/ 8267 w 325822"/>
                    <a:gd name="connsiteY2" fmla="*/ 17052 h 86539"/>
                    <a:gd name="connsiteX3" fmla="*/ 6047 w 325822"/>
                    <a:gd name="connsiteY3" fmla="*/ 6729 h 86539"/>
                    <a:gd name="connsiteX4" fmla="*/ 15528 w 325822"/>
                    <a:gd name="connsiteY4" fmla="*/ 34 h 86539"/>
                    <a:gd name="connsiteX5" fmla="*/ 42581 w 325822"/>
                    <a:gd name="connsiteY5" fmla="*/ 6702 h 86539"/>
                    <a:gd name="connsiteX6" fmla="*/ 42581 w 325822"/>
                    <a:gd name="connsiteY6" fmla="*/ 6702 h 86539"/>
                    <a:gd name="connsiteX7" fmla="*/ 245957 w 325822"/>
                    <a:gd name="connsiteY7" fmla="*/ 25142 h 86539"/>
                    <a:gd name="connsiteX8" fmla="*/ 319053 w 325822"/>
                    <a:gd name="connsiteY8" fmla="*/ 22882 h 86539"/>
                    <a:gd name="connsiteX9" fmla="*/ 330210 w 325822"/>
                    <a:gd name="connsiteY9" fmla="*/ 33288 h 86539"/>
                    <a:gd name="connsiteX10" fmla="*/ 326586 w 325822"/>
                    <a:gd name="connsiteY10" fmla="*/ 51422 h 86539"/>
                    <a:gd name="connsiteX11" fmla="*/ 220021 w 325822"/>
                    <a:gd name="connsiteY11" fmla="*/ 86573 h 865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325822" h="86539">
                      <a:moveTo>
                        <a:pt x="220021" y="86573"/>
                      </a:moveTo>
                      <a:cubicBezTo>
                        <a:pt x="200487" y="86406"/>
                        <a:pt x="181239" y="84927"/>
                        <a:pt x="161705" y="82137"/>
                      </a:cubicBezTo>
                      <a:cubicBezTo>
                        <a:pt x="106196" y="74689"/>
                        <a:pt x="49841" y="56332"/>
                        <a:pt x="8267" y="17052"/>
                      </a:cubicBezTo>
                      <a:cubicBezTo>
                        <a:pt x="5488" y="14429"/>
                        <a:pt x="4644" y="10300"/>
                        <a:pt x="6047" y="6729"/>
                      </a:cubicBezTo>
                      <a:cubicBezTo>
                        <a:pt x="7709" y="2768"/>
                        <a:pt x="11346" y="118"/>
                        <a:pt x="15528" y="34"/>
                      </a:cubicBezTo>
                      <a:cubicBezTo>
                        <a:pt x="24736" y="1513"/>
                        <a:pt x="33659" y="4637"/>
                        <a:pt x="42581" y="6702"/>
                      </a:cubicBezTo>
                      <a:lnTo>
                        <a:pt x="42581" y="6702"/>
                      </a:lnTo>
                      <a:cubicBezTo>
                        <a:pt x="107871" y="25867"/>
                        <a:pt x="177888" y="36608"/>
                        <a:pt x="245957" y="25142"/>
                      </a:cubicBezTo>
                      <a:cubicBezTo>
                        <a:pt x="269959" y="21962"/>
                        <a:pt x="295065" y="17917"/>
                        <a:pt x="319053" y="22882"/>
                      </a:cubicBezTo>
                      <a:cubicBezTo>
                        <a:pt x="324352" y="23970"/>
                        <a:pt x="328820" y="27988"/>
                        <a:pt x="330210" y="33288"/>
                      </a:cubicBezTo>
                      <a:cubicBezTo>
                        <a:pt x="332444" y="39593"/>
                        <a:pt x="330768" y="46484"/>
                        <a:pt x="326586" y="51422"/>
                      </a:cubicBezTo>
                      <a:cubicBezTo>
                        <a:pt x="299519" y="80045"/>
                        <a:pt x="257958" y="86629"/>
                        <a:pt x="220021" y="86573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6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95" name="Vapaamuotoinen: Muoto 94">
                  <a:extLst>
                    <a:ext uri="{FF2B5EF4-FFF2-40B4-BE49-F238E27FC236}">
                      <a16:creationId xmlns:a16="http://schemas.microsoft.com/office/drawing/2014/main" id="{5F2537B1-E553-4DC3-B5FE-ED33273C4946}"/>
                    </a:ext>
                  </a:extLst>
                </p:cNvPr>
                <p:cNvSpPr/>
                <p:nvPr/>
              </p:nvSpPr>
              <p:spPr>
                <a:xfrm>
                  <a:off x="-1078017" y="2849437"/>
                  <a:ext cx="124126" cy="139350"/>
                </a:xfrm>
                <a:custGeom>
                  <a:avLst/>
                  <a:gdLst>
                    <a:gd name="connsiteX0" fmla="*/ 114701 w 124126"/>
                    <a:gd name="connsiteY0" fmla="*/ 139384 h 139350"/>
                    <a:gd name="connsiteX1" fmla="*/ 70621 w 124126"/>
                    <a:gd name="connsiteY1" fmla="*/ 91762 h 139350"/>
                    <a:gd name="connsiteX2" fmla="*/ 70621 w 124126"/>
                    <a:gd name="connsiteY2" fmla="*/ 91762 h 139350"/>
                    <a:gd name="connsiteX3" fmla="*/ 6461 w 124126"/>
                    <a:gd name="connsiteY3" fmla="*/ 10496 h 139350"/>
                    <a:gd name="connsiteX4" fmla="*/ 6175 w 124126"/>
                    <a:gd name="connsiteY4" fmla="*/ 4135 h 139350"/>
                    <a:gd name="connsiteX5" fmla="*/ 12318 w 124126"/>
                    <a:gd name="connsiteY5" fmla="*/ 34 h 139350"/>
                    <a:gd name="connsiteX6" fmla="*/ 128936 w 124126"/>
                    <a:gd name="connsiteY6" fmla="*/ 121362 h 139350"/>
                    <a:gd name="connsiteX7" fmla="*/ 114701 w 124126"/>
                    <a:gd name="connsiteY7" fmla="*/ 139384 h 1393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24126" h="139350">
                      <a:moveTo>
                        <a:pt x="114701" y="139384"/>
                      </a:moveTo>
                      <a:cubicBezTo>
                        <a:pt x="94336" y="132828"/>
                        <a:pt x="83739" y="107636"/>
                        <a:pt x="70621" y="91762"/>
                      </a:cubicBezTo>
                      <a:lnTo>
                        <a:pt x="70621" y="91762"/>
                      </a:lnTo>
                      <a:cubicBezTo>
                        <a:pt x="51373" y="62776"/>
                        <a:pt x="26826" y="38394"/>
                        <a:pt x="6461" y="10496"/>
                      </a:cubicBezTo>
                      <a:cubicBezTo>
                        <a:pt x="5071" y="8599"/>
                        <a:pt x="5071" y="6116"/>
                        <a:pt x="6175" y="4135"/>
                      </a:cubicBezTo>
                      <a:cubicBezTo>
                        <a:pt x="7292" y="1764"/>
                        <a:pt x="9526" y="201"/>
                        <a:pt x="12318" y="34"/>
                      </a:cubicBezTo>
                      <a:cubicBezTo>
                        <a:pt x="65608" y="20455"/>
                        <a:pt x="112753" y="65817"/>
                        <a:pt x="128936" y="121362"/>
                      </a:cubicBezTo>
                      <a:cubicBezTo>
                        <a:pt x="131715" y="130289"/>
                        <a:pt x="123910" y="139495"/>
                        <a:pt x="114701" y="139384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6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96" name="Vapaamuotoinen: Muoto 95">
                  <a:extLst>
                    <a:ext uri="{FF2B5EF4-FFF2-40B4-BE49-F238E27FC236}">
                      <a16:creationId xmlns:a16="http://schemas.microsoft.com/office/drawing/2014/main" id="{A3D29721-D2C7-4C9F-B733-432991DA2A0C}"/>
                    </a:ext>
                  </a:extLst>
                </p:cNvPr>
                <p:cNvSpPr/>
                <p:nvPr/>
              </p:nvSpPr>
              <p:spPr>
                <a:xfrm>
                  <a:off x="-1889062" y="2872955"/>
                  <a:ext cx="226484" cy="72407"/>
                </a:xfrm>
                <a:custGeom>
                  <a:avLst/>
                  <a:gdLst>
                    <a:gd name="connsiteX0" fmla="*/ 159672 w 226484"/>
                    <a:gd name="connsiteY0" fmla="*/ 72429 h 72407"/>
                    <a:gd name="connsiteX1" fmla="*/ 7078 w 226484"/>
                    <a:gd name="connsiteY1" fmla="*/ 10217 h 72407"/>
                    <a:gd name="connsiteX2" fmla="*/ 5961 w 226484"/>
                    <a:gd name="connsiteY2" fmla="*/ 3717 h 72407"/>
                    <a:gd name="connsiteX3" fmla="*/ 10974 w 226484"/>
                    <a:gd name="connsiteY3" fmla="*/ 34 h 72407"/>
                    <a:gd name="connsiteX4" fmla="*/ 111137 w 226484"/>
                    <a:gd name="connsiteY4" fmla="*/ 26788 h 72407"/>
                    <a:gd name="connsiteX5" fmla="*/ 215754 w 226484"/>
                    <a:gd name="connsiteY5" fmla="*/ 30220 h 72407"/>
                    <a:gd name="connsiteX6" fmla="*/ 231651 w 226484"/>
                    <a:gd name="connsiteY6" fmla="*/ 45424 h 72407"/>
                    <a:gd name="connsiteX7" fmla="*/ 223831 w 226484"/>
                    <a:gd name="connsiteY7" fmla="*/ 59847 h 72407"/>
                    <a:gd name="connsiteX8" fmla="*/ 159672 w 226484"/>
                    <a:gd name="connsiteY8" fmla="*/ 72429 h 7240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26484" h="72407">
                      <a:moveTo>
                        <a:pt x="159672" y="72429"/>
                      </a:moveTo>
                      <a:cubicBezTo>
                        <a:pt x="103318" y="71899"/>
                        <a:pt x="47522" y="49581"/>
                        <a:pt x="7078" y="10217"/>
                      </a:cubicBezTo>
                      <a:cubicBezTo>
                        <a:pt x="5403" y="8487"/>
                        <a:pt x="4844" y="5920"/>
                        <a:pt x="5961" y="3717"/>
                      </a:cubicBezTo>
                      <a:cubicBezTo>
                        <a:pt x="6792" y="1596"/>
                        <a:pt x="8740" y="118"/>
                        <a:pt x="10974" y="34"/>
                      </a:cubicBezTo>
                      <a:cubicBezTo>
                        <a:pt x="43612" y="11305"/>
                        <a:pt x="77095" y="21264"/>
                        <a:pt x="111137" y="26788"/>
                      </a:cubicBezTo>
                      <a:cubicBezTo>
                        <a:pt x="144892" y="31949"/>
                        <a:pt x="182543" y="28155"/>
                        <a:pt x="215754" y="30220"/>
                      </a:cubicBezTo>
                      <a:cubicBezTo>
                        <a:pt x="223831" y="31252"/>
                        <a:pt x="230261" y="37417"/>
                        <a:pt x="231651" y="45424"/>
                      </a:cubicBezTo>
                      <a:cubicBezTo>
                        <a:pt x="232768" y="51506"/>
                        <a:pt x="229417" y="57671"/>
                        <a:pt x="223831" y="59847"/>
                      </a:cubicBezTo>
                      <a:cubicBezTo>
                        <a:pt x="203467" y="68412"/>
                        <a:pt x="181712" y="72708"/>
                        <a:pt x="159672" y="72429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6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97" name="Vapaamuotoinen: Muoto 96">
                  <a:extLst>
                    <a:ext uri="{FF2B5EF4-FFF2-40B4-BE49-F238E27FC236}">
                      <a16:creationId xmlns:a16="http://schemas.microsoft.com/office/drawing/2014/main" id="{B0461777-DCDF-4041-808C-E3E8D71CCE23}"/>
                    </a:ext>
                  </a:extLst>
                </p:cNvPr>
                <p:cNvSpPr/>
                <p:nvPr/>
              </p:nvSpPr>
              <p:spPr>
                <a:xfrm>
                  <a:off x="-1801375" y="2802402"/>
                  <a:ext cx="113215" cy="39112"/>
                </a:xfrm>
                <a:custGeom>
                  <a:avLst/>
                  <a:gdLst>
                    <a:gd name="connsiteX0" fmla="*/ 85376 w 113215"/>
                    <a:gd name="connsiteY0" fmla="*/ 39147 h 39112"/>
                    <a:gd name="connsiteX1" fmla="*/ 8098 w 113215"/>
                    <a:gd name="connsiteY1" fmla="*/ 12783 h 39112"/>
                    <a:gd name="connsiteX2" fmla="*/ 5864 w 113215"/>
                    <a:gd name="connsiteY2" fmla="*/ 4135 h 39112"/>
                    <a:gd name="connsiteX3" fmla="*/ 10891 w 113215"/>
                    <a:gd name="connsiteY3" fmla="*/ 34 h 39112"/>
                    <a:gd name="connsiteX4" fmla="*/ 13397 w 113215"/>
                    <a:gd name="connsiteY4" fmla="*/ 592 h 39112"/>
                    <a:gd name="connsiteX5" fmla="*/ 94584 w 113215"/>
                    <a:gd name="connsiteY5" fmla="*/ 15462 h 39112"/>
                    <a:gd name="connsiteX6" fmla="*/ 107975 w 113215"/>
                    <a:gd name="connsiteY6" fmla="*/ 15183 h 39112"/>
                    <a:gd name="connsiteX7" fmla="*/ 108533 w 113215"/>
                    <a:gd name="connsiteY7" fmla="*/ 15183 h 39112"/>
                    <a:gd name="connsiteX8" fmla="*/ 118573 w 113215"/>
                    <a:gd name="connsiteY8" fmla="*/ 24975 h 39112"/>
                    <a:gd name="connsiteX9" fmla="*/ 85376 w 113215"/>
                    <a:gd name="connsiteY9" fmla="*/ 39147 h 39112"/>
                    <a:gd name="connsiteX10" fmla="*/ 85376 w 113215"/>
                    <a:gd name="connsiteY10" fmla="*/ 39147 h 391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3215" h="39112">
                      <a:moveTo>
                        <a:pt x="85376" y="39147"/>
                      </a:moveTo>
                      <a:cubicBezTo>
                        <a:pt x="57478" y="38896"/>
                        <a:pt x="30425" y="29634"/>
                        <a:pt x="8098" y="12783"/>
                      </a:cubicBezTo>
                      <a:cubicBezTo>
                        <a:pt x="5592" y="10691"/>
                        <a:pt x="4747" y="7232"/>
                        <a:pt x="5864" y="4135"/>
                      </a:cubicBezTo>
                      <a:cubicBezTo>
                        <a:pt x="6423" y="1792"/>
                        <a:pt x="8384" y="118"/>
                        <a:pt x="10891" y="34"/>
                      </a:cubicBezTo>
                      <a:cubicBezTo>
                        <a:pt x="11722" y="62"/>
                        <a:pt x="12566" y="229"/>
                        <a:pt x="13397" y="592"/>
                      </a:cubicBezTo>
                      <a:cubicBezTo>
                        <a:pt x="39061" y="10998"/>
                        <a:pt x="66686" y="16075"/>
                        <a:pt x="94584" y="15462"/>
                      </a:cubicBezTo>
                      <a:cubicBezTo>
                        <a:pt x="98766" y="15462"/>
                        <a:pt x="103234" y="15378"/>
                        <a:pt x="107975" y="15183"/>
                      </a:cubicBezTo>
                      <a:lnTo>
                        <a:pt x="108533" y="15183"/>
                      </a:lnTo>
                      <a:cubicBezTo>
                        <a:pt x="113832" y="15322"/>
                        <a:pt x="118300" y="19590"/>
                        <a:pt x="118573" y="24975"/>
                      </a:cubicBezTo>
                      <a:cubicBezTo>
                        <a:pt x="119417" y="41323"/>
                        <a:pt x="96260" y="37780"/>
                        <a:pt x="85376" y="39147"/>
                      </a:cubicBezTo>
                      <a:lnTo>
                        <a:pt x="85376" y="39147"/>
                      </a:lnTo>
                      <a:close/>
                    </a:path>
                  </a:pathLst>
                </a:custGeom>
                <a:solidFill>
                  <a:srgbClr val="002F6C"/>
                </a:solidFill>
                <a:ln w="27864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</p:grpSp>
        <p:pic>
          <p:nvPicPr>
            <p:cNvPr id="101" name="Kuva 100" descr="Hymyilevät kasvot">
              <a:extLst>
                <a:ext uri="{FF2B5EF4-FFF2-40B4-BE49-F238E27FC236}">
                  <a16:creationId xmlns:a16="http://schemas.microsoft.com/office/drawing/2014/main" id="{7BFF1143-A1F5-434D-8B45-A1367729F8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-1882105" y="3318300"/>
              <a:ext cx="995669" cy="1026785"/>
            </a:xfrm>
            <a:prstGeom prst="rect">
              <a:avLst/>
            </a:prstGeom>
          </p:spPr>
        </p:pic>
        <p:grpSp>
          <p:nvGrpSpPr>
            <p:cNvPr id="66" name="Kuva 57" descr="Mies ja lyhyt hiukset">
              <a:extLst>
                <a:ext uri="{FF2B5EF4-FFF2-40B4-BE49-F238E27FC236}">
                  <a16:creationId xmlns:a16="http://schemas.microsoft.com/office/drawing/2014/main" id="{435FAECF-093F-4949-AFFD-DB4AF1473C2D}"/>
                </a:ext>
              </a:extLst>
            </p:cNvPr>
            <p:cNvGrpSpPr/>
            <p:nvPr/>
          </p:nvGrpSpPr>
          <p:grpSpPr>
            <a:xfrm flipH="1">
              <a:off x="3077005" y="2705503"/>
              <a:ext cx="1274332" cy="1524890"/>
              <a:chOff x="3122439" y="2742023"/>
              <a:chExt cx="1549576" cy="1854252"/>
            </a:xfrm>
          </p:grpSpPr>
          <p:sp>
            <p:nvSpPr>
              <p:cNvPr id="67" name="Vapaamuotoinen: Muoto 66">
                <a:extLst>
                  <a:ext uri="{FF2B5EF4-FFF2-40B4-BE49-F238E27FC236}">
                    <a16:creationId xmlns:a16="http://schemas.microsoft.com/office/drawing/2014/main" id="{4773AC1D-78CE-4223-86BF-B1B6FC9037CD}"/>
                  </a:ext>
                </a:extLst>
              </p:cNvPr>
              <p:cNvSpPr/>
              <p:nvPr/>
            </p:nvSpPr>
            <p:spPr>
              <a:xfrm>
                <a:off x="3146149" y="2797337"/>
                <a:ext cx="1495287" cy="1773970"/>
              </a:xfrm>
              <a:custGeom>
                <a:avLst/>
                <a:gdLst>
                  <a:gd name="connsiteX0" fmla="*/ 781583 w 1495287"/>
                  <a:gd name="connsiteY0" fmla="*/ 721 h 1773970"/>
                  <a:gd name="connsiteX1" fmla="*/ 1352086 w 1495287"/>
                  <a:gd name="connsiteY1" fmla="*/ 302437 h 1773970"/>
                  <a:gd name="connsiteX2" fmla="*/ 1460613 w 1495287"/>
                  <a:gd name="connsiteY2" fmla="*/ 830739 h 1773970"/>
                  <a:gd name="connsiteX3" fmla="*/ 1494927 w 1495287"/>
                  <a:gd name="connsiteY3" fmla="*/ 1312061 h 1773970"/>
                  <a:gd name="connsiteX4" fmla="*/ 951204 w 1495287"/>
                  <a:gd name="connsiteY4" fmla="*/ 1774691 h 1773970"/>
                  <a:gd name="connsiteX5" fmla="*/ 426444 w 1495287"/>
                  <a:gd name="connsiteY5" fmla="*/ 1677606 h 1773970"/>
                  <a:gd name="connsiteX6" fmla="*/ 214417 w 1495287"/>
                  <a:gd name="connsiteY6" fmla="*/ 1300065 h 1773970"/>
                  <a:gd name="connsiteX7" fmla="*/ 4897 w 1495287"/>
                  <a:gd name="connsiteY7" fmla="*/ 1101069 h 1773970"/>
                  <a:gd name="connsiteX8" fmla="*/ 116775 w 1495287"/>
                  <a:gd name="connsiteY8" fmla="*/ 909772 h 1773970"/>
                  <a:gd name="connsiteX9" fmla="*/ 177870 w 1495287"/>
                  <a:gd name="connsiteY9" fmla="*/ 212102 h 1773970"/>
                  <a:gd name="connsiteX10" fmla="*/ 781583 w 1495287"/>
                  <a:gd name="connsiteY10" fmla="*/ 721 h 1773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495287" h="1773970">
                    <a:moveTo>
                      <a:pt x="781583" y="721"/>
                    </a:moveTo>
                    <a:cubicBezTo>
                      <a:pt x="1019274" y="721"/>
                      <a:pt x="1265056" y="184902"/>
                      <a:pt x="1352086" y="302437"/>
                    </a:cubicBezTo>
                    <a:cubicBezTo>
                      <a:pt x="1406765" y="376171"/>
                      <a:pt x="1433546" y="604263"/>
                      <a:pt x="1460613" y="830739"/>
                    </a:cubicBezTo>
                    <a:cubicBezTo>
                      <a:pt x="1483212" y="1021699"/>
                      <a:pt x="1511941" y="1210791"/>
                      <a:pt x="1494927" y="1312061"/>
                    </a:cubicBezTo>
                    <a:cubicBezTo>
                      <a:pt x="1457820" y="1533430"/>
                      <a:pt x="1272588" y="1774691"/>
                      <a:pt x="951204" y="1774691"/>
                    </a:cubicBezTo>
                    <a:cubicBezTo>
                      <a:pt x="629821" y="1774691"/>
                      <a:pt x="434249" y="1735104"/>
                      <a:pt x="426444" y="1677606"/>
                    </a:cubicBezTo>
                    <a:cubicBezTo>
                      <a:pt x="418625" y="1620109"/>
                      <a:pt x="214417" y="1300065"/>
                      <a:pt x="214417" y="1300065"/>
                    </a:cubicBezTo>
                    <a:cubicBezTo>
                      <a:pt x="214417" y="1300065"/>
                      <a:pt x="10755" y="1301264"/>
                      <a:pt x="4897" y="1101069"/>
                    </a:cubicBezTo>
                    <a:cubicBezTo>
                      <a:pt x="715" y="960855"/>
                      <a:pt x="116775" y="909772"/>
                      <a:pt x="116775" y="909772"/>
                    </a:cubicBezTo>
                    <a:cubicBezTo>
                      <a:pt x="116775" y="909772"/>
                      <a:pt x="76604" y="356223"/>
                      <a:pt x="177870" y="212102"/>
                    </a:cubicBezTo>
                    <a:cubicBezTo>
                      <a:pt x="278863" y="67983"/>
                      <a:pt x="543893" y="721"/>
                      <a:pt x="781583" y="721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7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i-FI"/>
              </a:p>
            </p:txBody>
          </p:sp>
          <p:grpSp>
            <p:nvGrpSpPr>
              <p:cNvPr id="68" name="Kuva 57" descr="Mies ja lyhyt hiukset">
                <a:extLst>
                  <a:ext uri="{FF2B5EF4-FFF2-40B4-BE49-F238E27FC236}">
                    <a16:creationId xmlns:a16="http://schemas.microsoft.com/office/drawing/2014/main" id="{3DF6F3CE-FA88-4547-8617-BB27064DDD9F}"/>
                  </a:ext>
                </a:extLst>
              </p:cNvPr>
              <p:cNvGrpSpPr/>
              <p:nvPr/>
            </p:nvGrpSpPr>
            <p:grpSpPr>
              <a:xfrm>
                <a:off x="3122439" y="2742023"/>
                <a:ext cx="1549576" cy="1854252"/>
                <a:chOff x="3122439" y="2742023"/>
                <a:chExt cx="1549576" cy="1854252"/>
              </a:xfrm>
              <a:solidFill>
                <a:srgbClr val="000000"/>
              </a:solidFill>
            </p:grpSpPr>
            <p:sp>
              <p:nvSpPr>
                <p:cNvPr id="69" name="Vapaamuotoinen: Muoto 68">
                  <a:extLst>
                    <a:ext uri="{FF2B5EF4-FFF2-40B4-BE49-F238E27FC236}">
                      <a16:creationId xmlns:a16="http://schemas.microsoft.com/office/drawing/2014/main" id="{FBF1FFFC-C07F-4D7F-B63B-FD33DEC77024}"/>
                    </a:ext>
                  </a:extLst>
                </p:cNvPr>
                <p:cNvSpPr/>
                <p:nvPr/>
              </p:nvSpPr>
              <p:spPr>
                <a:xfrm>
                  <a:off x="3122439" y="2742023"/>
                  <a:ext cx="1549576" cy="1854252"/>
                </a:xfrm>
                <a:custGeom>
                  <a:avLst/>
                  <a:gdLst>
                    <a:gd name="connsiteX0" fmla="*/ 966822 w 1549576"/>
                    <a:gd name="connsiteY0" fmla="*/ 1854973 h 1854252"/>
                    <a:gd name="connsiteX1" fmla="*/ 679194 w 1549576"/>
                    <a:gd name="connsiteY1" fmla="*/ 1753035 h 1854252"/>
                    <a:gd name="connsiteX2" fmla="*/ 678635 w 1549576"/>
                    <a:gd name="connsiteY2" fmla="*/ 1748655 h 1854252"/>
                    <a:gd name="connsiteX3" fmla="*/ 686168 w 1549576"/>
                    <a:gd name="connsiteY3" fmla="*/ 1746060 h 1854252"/>
                    <a:gd name="connsiteX4" fmla="*/ 1334794 w 1549576"/>
                    <a:gd name="connsiteY4" fmla="*/ 1669145 h 1854252"/>
                    <a:gd name="connsiteX5" fmla="*/ 1359068 w 1549576"/>
                    <a:gd name="connsiteY5" fmla="*/ 1639436 h 1854252"/>
                    <a:gd name="connsiteX6" fmla="*/ 1488232 w 1549576"/>
                    <a:gd name="connsiteY6" fmla="*/ 1218540 h 1854252"/>
                    <a:gd name="connsiteX7" fmla="*/ 1488232 w 1549576"/>
                    <a:gd name="connsiteY7" fmla="*/ 1218289 h 1854252"/>
                    <a:gd name="connsiteX8" fmla="*/ 1398953 w 1549576"/>
                    <a:gd name="connsiteY8" fmla="*/ 559396 h 1854252"/>
                    <a:gd name="connsiteX9" fmla="*/ 1398953 w 1549576"/>
                    <a:gd name="connsiteY9" fmla="*/ 559369 h 1854252"/>
                    <a:gd name="connsiteX10" fmla="*/ 1372459 w 1549576"/>
                    <a:gd name="connsiteY10" fmla="*/ 415890 h 1854252"/>
                    <a:gd name="connsiteX11" fmla="*/ 1370225 w 1549576"/>
                    <a:gd name="connsiteY11" fmla="*/ 372844 h 1854252"/>
                    <a:gd name="connsiteX12" fmla="*/ 1365484 w 1549576"/>
                    <a:gd name="connsiteY12" fmla="*/ 384980 h 1854252"/>
                    <a:gd name="connsiteX13" fmla="*/ 1338690 w 1549576"/>
                    <a:gd name="connsiteY13" fmla="*/ 390698 h 1854252"/>
                    <a:gd name="connsiteX14" fmla="*/ 1329495 w 1549576"/>
                    <a:gd name="connsiteY14" fmla="*/ 390504 h 1854252"/>
                    <a:gd name="connsiteX15" fmla="*/ 1329495 w 1549576"/>
                    <a:gd name="connsiteY15" fmla="*/ 390504 h 1854252"/>
                    <a:gd name="connsiteX16" fmla="*/ 858296 w 1549576"/>
                    <a:gd name="connsiteY16" fmla="*/ 390168 h 1854252"/>
                    <a:gd name="connsiteX17" fmla="*/ 483350 w 1549576"/>
                    <a:gd name="connsiteY17" fmla="*/ 374518 h 1854252"/>
                    <a:gd name="connsiteX18" fmla="*/ 204930 w 1549576"/>
                    <a:gd name="connsiteY18" fmla="*/ 331221 h 1854252"/>
                    <a:gd name="connsiteX19" fmla="*/ 204085 w 1549576"/>
                    <a:gd name="connsiteY19" fmla="*/ 332978 h 1854252"/>
                    <a:gd name="connsiteX20" fmla="*/ 477765 w 1549576"/>
                    <a:gd name="connsiteY20" fmla="*/ 432713 h 1854252"/>
                    <a:gd name="connsiteX21" fmla="*/ 535522 w 1549576"/>
                    <a:gd name="connsiteY21" fmla="*/ 585843 h 1854252"/>
                    <a:gd name="connsiteX22" fmla="*/ 535522 w 1549576"/>
                    <a:gd name="connsiteY22" fmla="*/ 585872 h 1854252"/>
                    <a:gd name="connsiteX23" fmla="*/ 477207 w 1549576"/>
                    <a:gd name="connsiteY23" fmla="*/ 668338 h 1854252"/>
                    <a:gd name="connsiteX24" fmla="*/ 432853 w 1549576"/>
                    <a:gd name="connsiteY24" fmla="*/ 700420 h 1854252"/>
                    <a:gd name="connsiteX25" fmla="*/ 399657 w 1549576"/>
                    <a:gd name="connsiteY25" fmla="*/ 709180 h 1854252"/>
                    <a:gd name="connsiteX26" fmla="*/ 399657 w 1549576"/>
                    <a:gd name="connsiteY26" fmla="*/ 709180 h 1854252"/>
                    <a:gd name="connsiteX27" fmla="*/ 417229 w 1549576"/>
                    <a:gd name="connsiteY27" fmla="*/ 939561 h 1854252"/>
                    <a:gd name="connsiteX28" fmla="*/ 417229 w 1549576"/>
                    <a:gd name="connsiteY28" fmla="*/ 939617 h 1854252"/>
                    <a:gd name="connsiteX29" fmla="*/ 415281 w 1549576"/>
                    <a:gd name="connsiteY29" fmla="*/ 1051180 h 1854252"/>
                    <a:gd name="connsiteX30" fmla="*/ 399098 w 1549576"/>
                    <a:gd name="connsiteY30" fmla="*/ 1061001 h 1854252"/>
                    <a:gd name="connsiteX31" fmla="*/ 398254 w 1549576"/>
                    <a:gd name="connsiteY31" fmla="*/ 1060972 h 1854252"/>
                    <a:gd name="connsiteX32" fmla="*/ 313443 w 1549576"/>
                    <a:gd name="connsiteY32" fmla="*/ 1054640 h 1854252"/>
                    <a:gd name="connsiteX33" fmla="*/ 296715 w 1549576"/>
                    <a:gd name="connsiteY33" fmla="*/ 1042058 h 1854252"/>
                    <a:gd name="connsiteX34" fmla="*/ 296715 w 1549576"/>
                    <a:gd name="connsiteY34" fmla="*/ 1041639 h 1854252"/>
                    <a:gd name="connsiteX35" fmla="*/ 293923 w 1549576"/>
                    <a:gd name="connsiteY35" fmla="*/ 1040803 h 1854252"/>
                    <a:gd name="connsiteX36" fmla="*/ 289182 w 1549576"/>
                    <a:gd name="connsiteY36" fmla="*/ 1036282 h 1854252"/>
                    <a:gd name="connsiteX37" fmla="*/ 79104 w 1549576"/>
                    <a:gd name="connsiteY37" fmla="*/ 1056118 h 1854252"/>
                    <a:gd name="connsiteX38" fmla="*/ 115379 w 1549576"/>
                    <a:gd name="connsiteY38" fmla="*/ 1282761 h 1854252"/>
                    <a:gd name="connsiteX39" fmla="*/ 251790 w 1549576"/>
                    <a:gd name="connsiteY39" fmla="*/ 1338054 h 1854252"/>
                    <a:gd name="connsiteX40" fmla="*/ 261843 w 1549576"/>
                    <a:gd name="connsiteY40" fmla="*/ 1348683 h 1854252"/>
                    <a:gd name="connsiteX41" fmla="*/ 257933 w 1549576"/>
                    <a:gd name="connsiteY41" fmla="*/ 1363246 h 1854252"/>
                    <a:gd name="connsiteX42" fmla="*/ 308430 w 1549576"/>
                    <a:gd name="connsiteY42" fmla="*/ 1422779 h 1854252"/>
                    <a:gd name="connsiteX43" fmla="*/ 458245 w 1549576"/>
                    <a:gd name="connsiteY43" fmla="*/ 1643509 h 1854252"/>
                    <a:gd name="connsiteX44" fmla="*/ 422528 w 1549576"/>
                    <a:gd name="connsiteY44" fmla="*/ 1695538 h 1854252"/>
                    <a:gd name="connsiteX45" fmla="*/ 334094 w 1549576"/>
                    <a:gd name="connsiteY45" fmla="*/ 1539951 h 1854252"/>
                    <a:gd name="connsiteX46" fmla="*/ 233945 w 1549576"/>
                    <a:gd name="connsiteY46" fmla="*/ 1372284 h 1854252"/>
                    <a:gd name="connsiteX47" fmla="*/ 57349 w 1549576"/>
                    <a:gd name="connsiteY47" fmla="*/ 1008497 h 1854252"/>
                    <a:gd name="connsiteX48" fmla="*/ 54843 w 1549576"/>
                    <a:gd name="connsiteY48" fmla="*/ 1006097 h 1854252"/>
                    <a:gd name="connsiteX49" fmla="*/ 31127 w 1549576"/>
                    <a:gd name="connsiteY49" fmla="*/ 864097 h 1854252"/>
                    <a:gd name="connsiteX50" fmla="*/ 82455 w 1549576"/>
                    <a:gd name="connsiteY50" fmla="*/ 457178 h 1854252"/>
                    <a:gd name="connsiteX51" fmla="*/ 473856 w 1549576"/>
                    <a:gd name="connsiteY51" fmla="*/ 28611 h 1854252"/>
                    <a:gd name="connsiteX52" fmla="*/ 1027359 w 1549576"/>
                    <a:gd name="connsiteY52" fmla="*/ 68953 h 1854252"/>
                    <a:gd name="connsiteX53" fmla="*/ 1379991 w 1549576"/>
                    <a:gd name="connsiteY53" fmla="*/ 341124 h 1854252"/>
                    <a:gd name="connsiteX54" fmla="*/ 1394213 w 1549576"/>
                    <a:gd name="connsiteY54" fmla="*/ 364280 h 1854252"/>
                    <a:gd name="connsiteX55" fmla="*/ 1394213 w 1549576"/>
                    <a:gd name="connsiteY55" fmla="*/ 364307 h 1854252"/>
                    <a:gd name="connsiteX56" fmla="*/ 1405928 w 1549576"/>
                    <a:gd name="connsiteY56" fmla="*/ 384755 h 1854252"/>
                    <a:gd name="connsiteX57" fmla="*/ 1415695 w 1549576"/>
                    <a:gd name="connsiteY57" fmla="*/ 410199 h 1854252"/>
                    <a:gd name="connsiteX58" fmla="*/ 1549599 w 1549576"/>
                    <a:gd name="connsiteY58" fmla="*/ 1249143 h 1854252"/>
                    <a:gd name="connsiteX59" fmla="*/ 1511948 w 1549576"/>
                    <a:gd name="connsiteY59" fmla="*/ 1547065 h 1854252"/>
                    <a:gd name="connsiteX60" fmla="*/ 1337859 w 1549576"/>
                    <a:gd name="connsiteY60" fmla="*/ 1730690 h 1854252"/>
                    <a:gd name="connsiteX61" fmla="*/ 966822 w 1549576"/>
                    <a:gd name="connsiteY61" fmla="*/ 1854973 h 18542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</a:cxnLst>
                  <a:rect l="l" t="t" r="r" b="b"/>
                  <a:pathLst>
                    <a:path w="1549576" h="1854252">
                      <a:moveTo>
                        <a:pt x="966822" y="1854973"/>
                      </a:moveTo>
                      <a:cubicBezTo>
                        <a:pt x="864712" y="1853300"/>
                        <a:pt x="745587" y="1839936"/>
                        <a:pt x="679194" y="1753035"/>
                      </a:cubicBezTo>
                      <a:cubicBezTo>
                        <a:pt x="678349" y="1751807"/>
                        <a:pt x="678077" y="1750077"/>
                        <a:pt x="678635" y="1748655"/>
                      </a:cubicBezTo>
                      <a:cubicBezTo>
                        <a:pt x="680025" y="1746117"/>
                        <a:pt x="683648" y="1744833"/>
                        <a:pt x="686168" y="1746060"/>
                      </a:cubicBezTo>
                      <a:cubicBezTo>
                        <a:pt x="889817" y="1839993"/>
                        <a:pt x="1159874" y="1817981"/>
                        <a:pt x="1334794" y="1669145"/>
                      </a:cubicBezTo>
                      <a:cubicBezTo>
                        <a:pt x="1342327" y="1658796"/>
                        <a:pt x="1350418" y="1648864"/>
                        <a:pt x="1359068" y="1639436"/>
                      </a:cubicBezTo>
                      <a:cubicBezTo>
                        <a:pt x="1480140" y="1527007"/>
                        <a:pt x="1506077" y="1376749"/>
                        <a:pt x="1488232" y="1218540"/>
                      </a:cubicBezTo>
                      <a:lnTo>
                        <a:pt x="1488232" y="1218289"/>
                      </a:lnTo>
                      <a:cubicBezTo>
                        <a:pt x="1476517" y="996165"/>
                        <a:pt x="1446385" y="778646"/>
                        <a:pt x="1398953" y="559396"/>
                      </a:cubicBezTo>
                      <a:lnTo>
                        <a:pt x="1398953" y="559369"/>
                      </a:lnTo>
                      <a:cubicBezTo>
                        <a:pt x="1388628" y="512334"/>
                        <a:pt x="1378588" y="463736"/>
                        <a:pt x="1372459" y="415890"/>
                      </a:cubicBezTo>
                      <a:cubicBezTo>
                        <a:pt x="1370497" y="402108"/>
                        <a:pt x="1370225" y="372844"/>
                        <a:pt x="1370225" y="372844"/>
                      </a:cubicBezTo>
                      <a:cubicBezTo>
                        <a:pt x="1369666" y="373485"/>
                        <a:pt x="1369108" y="382887"/>
                        <a:pt x="1365484" y="384980"/>
                      </a:cubicBezTo>
                      <a:cubicBezTo>
                        <a:pt x="1357107" y="389220"/>
                        <a:pt x="1347898" y="391173"/>
                        <a:pt x="1338690" y="390698"/>
                      </a:cubicBezTo>
                      <a:cubicBezTo>
                        <a:pt x="1335625" y="390698"/>
                        <a:pt x="1332560" y="390587"/>
                        <a:pt x="1329495" y="390504"/>
                      </a:cubicBezTo>
                      <a:lnTo>
                        <a:pt x="1329495" y="390504"/>
                      </a:lnTo>
                      <a:cubicBezTo>
                        <a:pt x="1187485" y="390837"/>
                        <a:pt x="1000850" y="389164"/>
                        <a:pt x="858296" y="390168"/>
                      </a:cubicBezTo>
                      <a:cubicBezTo>
                        <a:pt x="732197" y="390810"/>
                        <a:pt x="620047" y="392847"/>
                        <a:pt x="483350" y="374518"/>
                      </a:cubicBezTo>
                      <a:cubicBezTo>
                        <a:pt x="374824" y="360959"/>
                        <a:pt x="302014" y="355771"/>
                        <a:pt x="204930" y="331221"/>
                      </a:cubicBezTo>
                      <a:cubicBezTo>
                        <a:pt x="203813" y="330941"/>
                        <a:pt x="203255" y="332503"/>
                        <a:pt x="204085" y="332978"/>
                      </a:cubicBezTo>
                      <a:cubicBezTo>
                        <a:pt x="293364" y="375494"/>
                        <a:pt x="385708" y="399821"/>
                        <a:pt x="477765" y="432713"/>
                      </a:cubicBezTo>
                      <a:cubicBezTo>
                        <a:pt x="502312" y="459327"/>
                        <a:pt x="519898" y="551419"/>
                        <a:pt x="535522" y="585843"/>
                      </a:cubicBezTo>
                      <a:lnTo>
                        <a:pt x="535522" y="585872"/>
                      </a:lnTo>
                      <a:cubicBezTo>
                        <a:pt x="559783" y="625626"/>
                        <a:pt x="505105" y="648642"/>
                        <a:pt x="477207" y="668338"/>
                      </a:cubicBezTo>
                      <a:cubicBezTo>
                        <a:pt x="466609" y="676094"/>
                        <a:pt x="443737" y="692526"/>
                        <a:pt x="432853" y="700420"/>
                      </a:cubicBezTo>
                      <a:cubicBezTo>
                        <a:pt x="423086" y="707842"/>
                        <a:pt x="411644" y="713533"/>
                        <a:pt x="399657" y="709180"/>
                      </a:cubicBezTo>
                      <a:cubicBezTo>
                        <a:pt x="399657" y="709180"/>
                        <a:pt x="399657" y="709180"/>
                        <a:pt x="399657" y="709180"/>
                      </a:cubicBezTo>
                      <a:cubicBezTo>
                        <a:pt x="409138" y="753566"/>
                        <a:pt x="414436" y="879190"/>
                        <a:pt x="417229" y="939561"/>
                      </a:cubicBezTo>
                      <a:lnTo>
                        <a:pt x="417229" y="939617"/>
                      </a:lnTo>
                      <a:cubicBezTo>
                        <a:pt x="416112" y="979288"/>
                        <a:pt x="430619" y="1015667"/>
                        <a:pt x="415281" y="1051180"/>
                      </a:cubicBezTo>
                      <a:cubicBezTo>
                        <a:pt x="411930" y="1057011"/>
                        <a:pt x="405787" y="1060722"/>
                        <a:pt x="399098" y="1061001"/>
                      </a:cubicBezTo>
                      <a:cubicBezTo>
                        <a:pt x="398812" y="1061001"/>
                        <a:pt x="398540" y="1061001"/>
                        <a:pt x="398254" y="1060972"/>
                      </a:cubicBezTo>
                      <a:cubicBezTo>
                        <a:pt x="369797" y="1058825"/>
                        <a:pt x="341341" y="1056732"/>
                        <a:pt x="313443" y="1054640"/>
                      </a:cubicBezTo>
                      <a:cubicBezTo>
                        <a:pt x="305638" y="1054473"/>
                        <a:pt x="298949" y="1049395"/>
                        <a:pt x="296715" y="1042058"/>
                      </a:cubicBezTo>
                      <a:lnTo>
                        <a:pt x="296715" y="1041639"/>
                      </a:lnTo>
                      <a:cubicBezTo>
                        <a:pt x="295598" y="1041918"/>
                        <a:pt x="294481" y="1041583"/>
                        <a:pt x="293923" y="1040803"/>
                      </a:cubicBezTo>
                      <a:cubicBezTo>
                        <a:pt x="292247" y="1039240"/>
                        <a:pt x="290572" y="1037733"/>
                        <a:pt x="289182" y="1036282"/>
                      </a:cubicBezTo>
                      <a:cubicBezTo>
                        <a:pt x="230866" y="981910"/>
                        <a:pt x="126808" y="1001103"/>
                        <a:pt x="79104" y="1056118"/>
                      </a:cubicBezTo>
                      <a:cubicBezTo>
                        <a:pt x="32516" y="1115346"/>
                        <a:pt x="60700" y="1235696"/>
                        <a:pt x="115379" y="1282761"/>
                      </a:cubicBezTo>
                      <a:cubicBezTo>
                        <a:pt x="153589" y="1318694"/>
                        <a:pt x="203527" y="1328038"/>
                        <a:pt x="251790" y="1338054"/>
                      </a:cubicBezTo>
                      <a:cubicBezTo>
                        <a:pt x="256816" y="1339338"/>
                        <a:pt x="260726" y="1343467"/>
                        <a:pt x="261843" y="1348683"/>
                      </a:cubicBezTo>
                      <a:cubicBezTo>
                        <a:pt x="263232" y="1353900"/>
                        <a:pt x="261843" y="1359563"/>
                        <a:pt x="257933" y="1363246"/>
                      </a:cubicBezTo>
                      <a:cubicBezTo>
                        <a:pt x="276064" y="1381937"/>
                        <a:pt x="292806" y="1401829"/>
                        <a:pt x="308430" y="1422779"/>
                      </a:cubicBezTo>
                      <a:cubicBezTo>
                        <a:pt x="355848" y="1486304"/>
                        <a:pt x="420294" y="1566231"/>
                        <a:pt x="458245" y="1643509"/>
                      </a:cubicBezTo>
                      <a:cubicBezTo>
                        <a:pt x="493948" y="1716155"/>
                        <a:pt x="462699" y="1821525"/>
                        <a:pt x="422528" y="1695538"/>
                      </a:cubicBezTo>
                      <a:cubicBezTo>
                        <a:pt x="402722" y="1639017"/>
                        <a:pt x="367291" y="1588856"/>
                        <a:pt x="334094" y="1539951"/>
                      </a:cubicBezTo>
                      <a:cubicBezTo>
                        <a:pt x="300897" y="1489400"/>
                        <a:pt x="259881" y="1429810"/>
                        <a:pt x="233945" y="1372284"/>
                      </a:cubicBezTo>
                      <a:cubicBezTo>
                        <a:pt x="53440" y="1406264"/>
                        <a:pt x="-70698" y="1126504"/>
                        <a:pt x="57349" y="1008497"/>
                      </a:cubicBezTo>
                      <a:cubicBezTo>
                        <a:pt x="56232" y="1007994"/>
                        <a:pt x="55388" y="1007158"/>
                        <a:pt x="54843" y="1006097"/>
                      </a:cubicBezTo>
                      <a:cubicBezTo>
                        <a:pt x="36698" y="962996"/>
                        <a:pt x="32802" y="912361"/>
                        <a:pt x="31127" y="864097"/>
                      </a:cubicBezTo>
                      <a:cubicBezTo>
                        <a:pt x="26659" y="726840"/>
                        <a:pt x="43114" y="588857"/>
                        <a:pt x="82455" y="457178"/>
                      </a:cubicBezTo>
                      <a:cubicBezTo>
                        <a:pt x="138536" y="261280"/>
                        <a:pt x="266583" y="83012"/>
                        <a:pt x="473856" y="28611"/>
                      </a:cubicBezTo>
                      <a:cubicBezTo>
                        <a:pt x="655192" y="-20573"/>
                        <a:pt x="852997" y="-3220"/>
                        <a:pt x="1027359" y="68953"/>
                      </a:cubicBezTo>
                      <a:cubicBezTo>
                        <a:pt x="1166562" y="126645"/>
                        <a:pt x="1290985" y="219350"/>
                        <a:pt x="1379991" y="341124"/>
                      </a:cubicBezTo>
                      <a:cubicBezTo>
                        <a:pt x="1384173" y="347037"/>
                        <a:pt x="1390031" y="357583"/>
                        <a:pt x="1394213" y="364280"/>
                      </a:cubicBezTo>
                      <a:lnTo>
                        <a:pt x="1394213" y="364307"/>
                      </a:lnTo>
                      <a:cubicBezTo>
                        <a:pt x="1398395" y="370919"/>
                        <a:pt x="1402577" y="377726"/>
                        <a:pt x="1405928" y="384755"/>
                      </a:cubicBezTo>
                      <a:cubicBezTo>
                        <a:pt x="1409837" y="393013"/>
                        <a:pt x="1412902" y="401522"/>
                        <a:pt x="1415695" y="410199"/>
                      </a:cubicBezTo>
                      <a:cubicBezTo>
                        <a:pt x="1498557" y="680138"/>
                        <a:pt x="1528403" y="966929"/>
                        <a:pt x="1549599" y="1249143"/>
                      </a:cubicBezTo>
                      <a:cubicBezTo>
                        <a:pt x="1558249" y="1349883"/>
                        <a:pt x="1559925" y="1455225"/>
                        <a:pt x="1511948" y="1547065"/>
                      </a:cubicBezTo>
                      <a:cubicBezTo>
                        <a:pt x="1472321" y="1621468"/>
                        <a:pt x="1422942" y="1703880"/>
                        <a:pt x="1337859" y="1730690"/>
                      </a:cubicBezTo>
                      <a:cubicBezTo>
                        <a:pt x="1239099" y="1821775"/>
                        <a:pt x="1097934" y="1853243"/>
                        <a:pt x="966822" y="1854973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7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70" name="Vapaamuotoinen: Muoto 69">
                  <a:extLst>
                    <a:ext uri="{FF2B5EF4-FFF2-40B4-BE49-F238E27FC236}">
                      <a16:creationId xmlns:a16="http://schemas.microsoft.com/office/drawing/2014/main" id="{4BF4C57F-7F03-4965-BEBC-30425B99DC47}"/>
                    </a:ext>
                  </a:extLst>
                </p:cNvPr>
                <p:cNvSpPr/>
                <p:nvPr/>
              </p:nvSpPr>
              <p:spPr>
                <a:xfrm>
                  <a:off x="3245695" y="3840070"/>
                  <a:ext cx="148329" cy="153366"/>
                </a:xfrm>
                <a:custGeom>
                  <a:avLst/>
                  <a:gdLst>
                    <a:gd name="connsiteX0" fmla="*/ 127703 w 148329"/>
                    <a:gd name="connsiteY0" fmla="*/ 154081 h 153366"/>
                    <a:gd name="connsiteX1" fmla="*/ 114871 w 148329"/>
                    <a:gd name="connsiteY1" fmla="*/ 150204 h 153366"/>
                    <a:gd name="connsiteX2" fmla="*/ 107897 w 148329"/>
                    <a:gd name="connsiteY2" fmla="*/ 137818 h 153366"/>
                    <a:gd name="connsiteX3" fmla="*/ 84181 w 148329"/>
                    <a:gd name="connsiteY3" fmla="*/ 73875 h 153366"/>
                    <a:gd name="connsiteX4" fmla="*/ 75817 w 148329"/>
                    <a:gd name="connsiteY4" fmla="*/ 77864 h 153366"/>
                    <a:gd name="connsiteX5" fmla="*/ 67725 w 148329"/>
                    <a:gd name="connsiteY5" fmla="*/ 84421 h 153366"/>
                    <a:gd name="connsiteX6" fmla="*/ 25593 w 148329"/>
                    <a:gd name="connsiteY6" fmla="*/ 73624 h 153366"/>
                    <a:gd name="connsiteX7" fmla="*/ 36477 w 148329"/>
                    <a:gd name="connsiteY7" fmla="*/ 52422 h 153366"/>
                    <a:gd name="connsiteX8" fmla="*/ 59348 w 148329"/>
                    <a:gd name="connsiteY8" fmla="*/ 45168 h 153366"/>
                    <a:gd name="connsiteX9" fmla="*/ 49309 w 148329"/>
                    <a:gd name="connsiteY9" fmla="*/ 36603 h 153366"/>
                    <a:gd name="connsiteX10" fmla="*/ 11930 w 148329"/>
                    <a:gd name="connsiteY10" fmla="*/ 17382 h 153366"/>
                    <a:gd name="connsiteX11" fmla="*/ 11930 w 148329"/>
                    <a:gd name="connsiteY11" fmla="*/ 17745 h 153366"/>
                    <a:gd name="connsiteX12" fmla="*/ 7462 w 148329"/>
                    <a:gd name="connsiteY12" fmla="*/ 19669 h 153366"/>
                    <a:gd name="connsiteX13" fmla="*/ 4955 w 148329"/>
                    <a:gd name="connsiteY13" fmla="*/ 12277 h 153366"/>
                    <a:gd name="connsiteX14" fmla="*/ 14164 w 148329"/>
                    <a:gd name="connsiteY14" fmla="*/ 2791 h 153366"/>
                    <a:gd name="connsiteX15" fmla="*/ 24762 w 148329"/>
                    <a:gd name="connsiteY15" fmla="*/ 728 h 153366"/>
                    <a:gd name="connsiteX16" fmla="*/ 151978 w 148329"/>
                    <a:gd name="connsiteY16" fmla="*/ 125737 h 153366"/>
                    <a:gd name="connsiteX17" fmla="*/ 149185 w 148329"/>
                    <a:gd name="connsiteY17" fmla="*/ 144038 h 153366"/>
                    <a:gd name="connsiteX18" fmla="*/ 127703 w 148329"/>
                    <a:gd name="connsiteY18" fmla="*/ 154081 h 1533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48329" h="153366">
                      <a:moveTo>
                        <a:pt x="127703" y="154081"/>
                      </a:moveTo>
                      <a:cubicBezTo>
                        <a:pt x="123235" y="154193"/>
                        <a:pt x="118781" y="152826"/>
                        <a:pt x="114871" y="150204"/>
                      </a:cubicBezTo>
                      <a:cubicBezTo>
                        <a:pt x="110962" y="147192"/>
                        <a:pt x="108455" y="142727"/>
                        <a:pt x="107897" y="137818"/>
                      </a:cubicBezTo>
                      <a:cubicBezTo>
                        <a:pt x="104832" y="115025"/>
                        <a:pt x="96740" y="93180"/>
                        <a:pt x="84181" y="73875"/>
                      </a:cubicBezTo>
                      <a:cubicBezTo>
                        <a:pt x="81388" y="74852"/>
                        <a:pt x="78323" y="76190"/>
                        <a:pt x="75817" y="77864"/>
                      </a:cubicBezTo>
                      <a:cubicBezTo>
                        <a:pt x="72738" y="79846"/>
                        <a:pt x="70232" y="82022"/>
                        <a:pt x="67725" y="84421"/>
                      </a:cubicBezTo>
                      <a:cubicBezTo>
                        <a:pt x="56011" y="99988"/>
                        <a:pt x="25320" y="95663"/>
                        <a:pt x="25593" y="73624"/>
                      </a:cubicBezTo>
                      <a:cubicBezTo>
                        <a:pt x="25593" y="65226"/>
                        <a:pt x="29775" y="57360"/>
                        <a:pt x="36477" y="52422"/>
                      </a:cubicBezTo>
                      <a:cubicBezTo>
                        <a:pt x="43451" y="47875"/>
                        <a:pt x="51256" y="45364"/>
                        <a:pt x="59348" y="45168"/>
                      </a:cubicBezTo>
                      <a:cubicBezTo>
                        <a:pt x="55452" y="41626"/>
                        <a:pt x="52932" y="39421"/>
                        <a:pt x="49309" y="36603"/>
                      </a:cubicBezTo>
                      <a:cubicBezTo>
                        <a:pt x="44568" y="34064"/>
                        <a:pt x="18346" y="13309"/>
                        <a:pt x="11930" y="17382"/>
                      </a:cubicBezTo>
                      <a:lnTo>
                        <a:pt x="11930" y="17745"/>
                      </a:lnTo>
                      <a:cubicBezTo>
                        <a:pt x="12202" y="20032"/>
                        <a:pt x="8851" y="21428"/>
                        <a:pt x="7462" y="19669"/>
                      </a:cubicBezTo>
                      <a:cubicBezTo>
                        <a:pt x="5228" y="17801"/>
                        <a:pt x="4397" y="15010"/>
                        <a:pt x="4955" y="12277"/>
                      </a:cubicBezTo>
                      <a:cubicBezTo>
                        <a:pt x="6345" y="7842"/>
                        <a:pt x="9696" y="4355"/>
                        <a:pt x="14164" y="2791"/>
                      </a:cubicBezTo>
                      <a:cubicBezTo>
                        <a:pt x="17501" y="1368"/>
                        <a:pt x="21138" y="643"/>
                        <a:pt x="24762" y="728"/>
                      </a:cubicBezTo>
                      <a:cubicBezTo>
                        <a:pt x="90324" y="12528"/>
                        <a:pt x="132730" y="66399"/>
                        <a:pt x="151978" y="125737"/>
                      </a:cubicBezTo>
                      <a:cubicBezTo>
                        <a:pt x="154212" y="131932"/>
                        <a:pt x="153095" y="138766"/>
                        <a:pt x="149185" y="144038"/>
                      </a:cubicBezTo>
                      <a:cubicBezTo>
                        <a:pt x="143886" y="150427"/>
                        <a:pt x="136067" y="154137"/>
                        <a:pt x="127703" y="154081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781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</p:grpSp>
        <p:pic>
          <p:nvPicPr>
            <p:cNvPr id="105" name="Kuva 104" descr="Hymyilevät kasvot, avoin suu ja tiiviisti suljetut silmät">
              <a:extLst>
                <a:ext uri="{FF2B5EF4-FFF2-40B4-BE49-F238E27FC236}">
                  <a16:creationId xmlns:a16="http://schemas.microsoft.com/office/drawing/2014/main" id="{77785396-9755-48A4-B2A9-944BA6D4F4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flipH="1">
              <a:off x="3146984" y="3109405"/>
              <a:ext cx="793207" cy="867572"/>
            </a:xfrm>
            <a:prstGeom prst="rect">
              <a:avLst/>
            </a:prstGeom>
          </p:spPr>
        </p:pic>
        <p:grpSp>
          <p:nvGrpSpPr>
            <p:cNvPr id="63" name="Kuva 53" descr="Mies ja jäähile sivu hiukset">
              <a:extLst>
                <a:ext uri="{FF2B5EF4-FFF2-40B4-BE49-F238E27FC236}">
                  <a16:creationId xmlns:a16="http://schemas.microsoft.com/office/drawing/2014/main" id="{B2EB7FCE-498C-43BE-A45F-10025B97DA4B}"/>
                </a:ext>
              </a:extLst>
            </p:cNvPr>
            <p:cNvGrpSpPr/>
            <p:nvPr/>
          </p:nvGrpSpPr>
          <p:grpSpPr>
            <a:xfrm flipH="1">
              <a:off x="4287709" y="2170849"/>
              <a:ext cx="1453828" cy="1755556"/>
              <a:chOff x="4571696" y="2372412"/>
              <a:chExt cx="1767842" cy="2134740"/>
            </a:xfrm>
          </p:grpSpPr>
          <p:sp>
            <p:nvSpPr>
              <p:cNvPr id="64" name="Vapaamuotoinen: Muoto 63">
                <a:extLst>
                  <a:ext uri="{FF2B5EF4-FFF2-40B4-BE49-F238E27FC236}">
                    <a16:creationId xmlns:a16="http://schemas.microsoft.com/office/drawing/2014/main" id="{F6A893A9-DD70-4A36-B1A0-245EE939DD65}"/>
                  </a:ext>
                </a:extLst>
              </p:cNvPr>
              <p:cNvSpPr/>
              <p:nvPr/>
            </p:nvSpPr>
            <p:spPr>
              <a:xfrm>
                <a:off x="4596783" y="2636027"/>
                <a:ext cx="1499020" cy="1821640"/>
              </a:xfrm>
              <a:custGeom>
                <a:avLst/>
                <a:gdLst>
                  <a:gd name="connsiteX0" fmla="*/ 1198925 w 1499020"/>
                  <a:gd name="connsiteY0" fmla="*/ 101144 h 1821640"/>
                  <a:gd name="connsiteX1" fmla="*/ 211057 w 1499020"/>
                  <a:gd name="connsiteY1" fmla="*/ 259609 h 1821640"/>
                  <a:gd name="connsiteX2" fmla="*/ 124299 w 1499020"/>
                  <a:gd name="connsiteY2" fmla="*/ 442062 h 1821640"/>
                  <a:gd name="connsiteX3" fmla="*/ 56229 w 1499020"/>
                  <a:gd name="connsiteY3" fmla="*/ 763166 h 1821640"/>
                  <a:gd name="connsiteX4" fmla="*/ 61242 w 1499020"/>
                  <a:gd name="connsiteY4" fmla="*/ 934177 h 1821640"/>
                  <a:gd name="connsiteX5" fmla="*/ 81062 w 1499020"/>
                  <a:gd name="connsiteY5" fmla="*/ 969049 h 1821640"/>
                  <a:gd name="connsiteX6" fmla="*/ 6564 w 1499020"/>
                  <a:gd name="connsiteY6" fmla="*/ 1063065 h 1821640"/>
                  <a:gd name="connsiteX7" fmla="*/ 52878 w 1499020"/>
                  <a:gd name="connsiteY7" fmla="*/ 1231569 h 1821640"/>
                  <a:gd name="connsiteX8" fmla="*/ 77425 w 1499020"/>
                  <a:gd name="connsiteY8" fmla="*/ 1325026 h 1821640"/>
                  <a:gd name="connsiteX9" fmla="*/ 232267 w 1499020"/>
                  <a:gd name="connsiteY9" fmla="*/ 1427134 h 1821640"/>
                  <a:gd name="connsiteX10" fmla="*/ 366171 w 1499020"/>
                  <a:gd name="connsiteY10" fmla="*/ 1580013 h 1821640"/>
                  <a:gd name="connsiteX11" fmla="*/ 1021212 w 1499020"/>
                  <a:gd name="connsiteY11" fmla="*/ 1819655 h 1821640"/>
                  <a:gd name="connsiteX12" fmla="*/ 1420705 w 1499020"/>
                  <a:gd name="connsiteY12" fmla="*/ 1468701 h 1821640"/>
                  <a:gd name="connsiteX13" fmla="*/ 1493801 w 1499020"/>
                  <a:gd name="connsiteY13" fmla="*/ 537470 h 1821640"/>
                  <a:gd name="connsiteX14" fmla="*/ 1198925 w 1499020"/>
                  <a:gd name="connsiteY14" fmla="*/ 101144 h 1821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499020" h="1821640">
                    <a:moveTo>
                      <a:pt x="1198925" y="101144"/>
                    </a:moveTo>
                    <a:cubicBezTo>
                      <a:pt x="889542" y="-57314"/>
                      <a:pt x="428669" y="-40294"/>
                      <a:pt x="211057" y="259609"/>
                    </a:cubicBezTo>
                    <a:cubicBezTo>
                      <a:pt x="176471" y="316521"/>
                      <a:pt x="141312" y="378733"/>
                      <a:pt x="124299" y="442062"/>
                    </a:cubicBezTo>
                    <a:cubicBezTo>
                      <a:pt x="102817" y="524080"/>
                      <a:pt x="65152" y="645431"/>
                      <a:pt x="56229" y="763166"/>
                    </a:cubicBezTo>
                    <a:cubicBezTo>
                      <a:pt x="51761" y="822865"/>
                      <a:pt x="56788" y="878381"/>
                      <a:pt x="61242" y="934177"/>
                    </a:cubicBezTo>
                    <a:cubicBezTo>
                      <a:pt x="62918" y="953983"/>
                      <a:pt x="81893" y="961796"/>
                      <a:pt x="81062" y="969049"/>
                    </a:cubicBezTo>
                    <a:cubicBezTo>
                      <a:pt x="76036" y="1015640"/>
                      <a:pt x="26928" y="1004480"/>
                      <a:pt x="6564" y="1063065"/>
                    </a:cubicBezTo>
                    <a:cubicBezTo>
                      <a:pt x="-2359" y="1097658"/>
                      <a:pt x="14097" y="1180514"/>
                      <a:pt x="52878" y="1231569"/>
                    </a:cubicBezTo>
                    <a:cubicBezTo>
                      <a:pt x="71009" y="1256119"/>
                      <a:pt x="53709" y="1314425"/>
                      <a:pt x="77425" y="1325026"/>
                    </a:cubicBezTo>
                    <a:cubicBezTo>
                      <a:pt x="131832" y="1355713"/>
                      <a:pt x="173678" y="1350135"/>
                      <a:pt x="232267" y="1427134"/>
                    </a:cubicBezTo>
                    <a:cubicBezTo>
                      <a:pt x="275230" y="1479582"/>
                      <a:pt x="312051" y="1537887"/>
                      <a:pt x="366171" y="1580013"/>
                    </a:cubicBezTo>
                    <a:cubicBezTo>
                      <a:pt x="479710" y="1791478"/>
                      <a:pt x="803328" y="1839461"/>
                      <a:pt x="1021212" y="1819655"/>
                    </a:cubicBezTo>
                    <a:cubicBezTo>
                      <a:pt x="1224316" y="1787572"/>
                      <a:pt x="1347064" y="1649479"/>
                      <a:pt x="1420705" y="1468701"/>
                    </a:cubicBezTo>
                    <a:cubicBezTo>
                      <a:pt x="1535933" y="1186654"/>
                      <a:pt x="1498269" y="786317"/>
                      <a:pt x="1493801" y="537470"/>
                    </a:cubicBezTo>
                    <a:cubicBezTo>
                      <a:pt x="1496035" y="328236"/>
                      <a:pt x="1376352" y="188188"/>
                      <a:pt x="1198925" y="101144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8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i-FI"/>
              </a:p>
            </p:txBody>
          </p:sp>
          <p:sp>
            <p:nvSpPr>
              <p:cNvPr id="65" name="Vapaamuotoinen: Muoto 64">
                <a:extLst>
                  <a:ext uri="{FF2B5EF4-FFF2-40B4-BE49-F238E27FC236}">
                    <a16:creationId xmlns:a16="http://schemas.microsoft.com/office/drawing/2014/main" id="{2D5DB9BE-6457-4B67-AC74-6980C38AA65B}"/>
                  </a:ext>
                </a:extLst>
              </p:cNvPr>
              <p:cNvSpPr/>
              <p:nvPr/>
            </p:nvSpPr>
            <p:spPr>
              <a:xfrm>
                <a:off x="4571696" y="2372412"/>
                <a:ext cx="1767842" cy="2134740"/>
              </a:xfrm>
              <a:custGeom>
                <a:avLst/>
                <a:gdLst>
                  <a:gd name="connsiteX0" fmla="*/ 885328 w 1767842"/>
                  <a:gd name="connsiteY0" fmla="*/ 2126234 h 2134740"/>
                  <a:gd name="connsiteX1" fmla="*/ 801920 w 1767842"/>
                  <a:gd name="connsiteY1" fmla="*/ 2102243 h 2134740"/>
                  <a:gd name="connsiteX2" fmla="*/ 719902 w 1767842"/>
                  <a:gd name="connsiteY2" fmla="*/ 2054814 h 2134740"/>
                  <a:gd name="connsiteX3" fmla="*/ 721291 w 1767842"/>
                  <a:gd name="connsiteY3" fmla="*/ 2006831 h 2134740"/>
                  <a:gd name="connsiteX4" fmla="*/ 752813 w 1767842"/>
                  <a:gd name="connsiteY4" fmla="*/ 1998460 h 2134740"/>
                  <a:gd name="connsiteX5" fmla="*/ 842364 w 1767842"/>
                  <a:gd name="connsiteY5" fmla="*/ 2033611 h 2134740"/>
                  <a:gd name="connsiteX6" fmla="*/ 930239 w 1767842"/>
                  <a:gd name="connsiteY6" fmla="*/ 2054535 h 2134740"/>
                  <a:gd name="connsiteX7" fmla="*/ 1108511 w 1767842"/>
                  <a:gd name="connsiteY7" fmla="*/ 2039193 h 2134740"/>
                  <a:gd name="connsiteX8" fmla="*/ 1344253 w 1767842"/>
                  <a:gd name="connsiteY8" fmla="*/ 1872919 h 2134740"/>
                  <a:gd name="connsiteX9" fmla="*/ 1445247 w 1767842"/>
                  <a:gd name="connsiteY9" fmla="*/ 1562975 h 2134740"/>
                  <a:gd name="connsiteX10" fmla="*/ 1453052 w 1767842"/>
                  <a:gd name="connsiteY10" fmla="*/ 1181889 h 2134740"/>
                  <a:gd name="connsiteX11" fmla="*/ 1453610 w 1767842"/>
                  <a:gd name="connsiteY11" fmla="*/ 981584 h 2134740"/>
                  <a:gd name="connsiteX12" fmla="*/ 1456403 w 1767842"/>
                  <a:gd name="connsiteY12" fmla="*/ 790760 h 2134740"/>
                  <a:gd name="connsiteX13" fmla="*/ 1447753 w 1767842"/>
                  <a:gd name="connsiteY13" fmla="*/ 786857 h 2134740"/>
                  <a:gd name="connsiteX14" fmla="*/ 1365449 w 1767842"/>
                  <a:gd name="connsiteY14" fmla="*/ 710138 h 2134740"/>
                  <a:gd name="connsiteX15" fmla="*/ 1271988 w 1767842"/>
                  <a:gd name="connsiteY15" fmla="*/ 645972 h 2134740"/>
                  <a:gd name="connsiteX16" fmla="*/ 866638 w 1767842"/>
                  <a:gd name="connsiteY16" fmla="*/ 548609 h 2134740"/>
                  <a:gd name="connsiteX17" fmla="*/ 638156 w 1767842"/>
                  <a:gd name="connsiteY17" fmla="*/ 575948 h 2134740"/>
                  <a:gd name="connsiteX18" fmla="*/ 404089 w 1767842"/>
                  <a:gd name="connsiteY18" fmla="*/ 638439 h 2134740"/>
                  <a:gd name="connsiteX19" fmla="*/ 248417 w 1767842"/>
                  <a:gd name="connsiteY19" fmla="*/ 556979 h 2134740"/>
                  <a:gd name="connsiteX20" fmla="*/ 217454 w 1767842"/>
                  <a:gd name="connsiteY20" fmla="*/ 618912 h 2134740"/>
                  <a:gd name="connsiteX21" fmla="*/ 182023 w 1767842"/>
                  <a:gd name="connsiteY21" fmla="*/ 697586 h 2134740"/>
                  <a:gd name="connsiteX22" fmla="*/ 130968 w 1767842"/>
                  <a:gd name="connsiteY22" fmla="*/ 863297 h 2134740"/>
                  <a:gd name="connsiteX23" fmla="*/ 103070 w 1767842"/>
                  <a:gd name="connsiteY23" fmla="*/ 1038217 h 2134740"/>
                  <a:gd name="connsiteX24" fmla="*/ 94148 w 1767842"/>
                  <a:gd name="connsiteY24" fmla="*/ 1124976 h 2134740"/>
                  <a:gd name="connsiteX25" fmla="*/ 93303 w 1767842"/>
                  <a:gd name="connsiteY25" fmla="*/ 1171849 h 2134740"/>
                  <a:gd name="connsiteX26" fmla="*/ 98888 w 1767842"/>
                  <a:gd name="connsiteY26" fmla="*/ 1215092 h 2134740"/>
                  <a:gd name="connsiteX27" fmla="*/ 101122 w 1767842"/>
                  <a:gd name="connsiteY27" fmla="*/ 1217320 h 2134740"/>
                  <a:gd name="connsiteX28" fmla="*/ 233079 w 1767842"/>
                  <a:gd name="connsiteY28" fmla="*/ 1270606 h 2134740"/>
                  <a:gd name="connsiteX29" fmla="*/ 231962 w 1767842"/>
                  <a:gd name="connsiteY29" fmla="*/ 1275070 h 2134740"/>
                  <a:gd name="connsiteX30" fmla="*/ 228338 w 1767842"/>
                  <a:gd name="connsiteY30" fmla="*/ 1274512 h 2134740"/>
                  <a:gd name="connsiteX31" fmla="*/ 73497 w 1767842"/>
                  <a:gd name="connsiteY31" fmla="*/ 1311059 h 2134740"/>
                  <a:gd name="connsiteX32" fmla="*/ 65692 w 1767842"/>
                  <a:gd name="connsiteY32" fmla="*/ 1393078 h 2134740"/>
                  <a:gd name="connsiteX33" fmla="*/ 105032 w 1767842"/>
                  <a:gd name="connsiteY33" fmla="*/ 1480398 h 2134740"/>
                  <a:gd name="connsiteX34" fmla="*/ 117578 w 1767842"/>
                  <a:gd name="connsiteY34" fmla="*/ 1531171 h 2134740"/>
                  <a:gd name="connsiteX35" fmla="*/ 128176 w 1767842"/>
                  <a:gd name="connsiteY35" fmla="*/ 1566043 h 2134740"/>
                  <a:gd name="connsiteX36" fmla="*/ 164451 w 1767842"/>
                  <a:gd name="connsiteY36" fmla="*/ 1578878 h 2134740"/>
                  <a:gd name="connsiteX37" fmla="*/ 209649 w 1767842"/>
                  <a:gd name="connsiteY37" fmla="*/ 1594220 h 2134740"/>
                  <a:gd name="connsiteX38" fmla="*/ 334631 w 1767842"/>
                  <a:gd name="connsiteY38" fmla="*/ 1738732 h 2134740"/>
                  <a:gd name="connsiteX39" fmla="*/ 409116 w 1767842"/>
                  <a:gd name="connsiteY39" fmla="*/ 1813497 h 2134740"/>
                  <a:gd name="connsiteX40" fmla="*/ 479133 w 1767842"/>
                  <a:gd name="connsiteY40" fmla="*/ 1890495 h 2134740"/>
                  <a:gd name="connsiteX41" fmla="*/ 458496 w 1767842"/>
                  <a:gd name="connsiteY41" fmla="*/ 1917559 h 2134740"/>
                  <a:gd name="connsiteX42" fmla="*/ 391816 w 1767842"/>
                  <a:gd name="connsiteY42" fmla="*/ 1890495 h 2134740"/>
                  <a:gd name="connsiteX43" fmla="*/ 338527 w 1767842"/>
                  <a:gd name="connsiteY43" fmla="*/ 1844187 h 2134740"/>
                  <a:gd name="connsiteX44" fmla="*/ 247586 w 1767842"/>
                  <a:gd name="connsiteY44" fmla="*/ 1739012 h 2134740"/>
                  <a:gd name="connsiteX45" fmla="*/ 183413 w 1767842"/>
                  <a:gd name="connsiteY45" fmla="*/ 1656711 h 2134740"/>
                  <a:gd name="connsiteX46" fmla="*/ 87732 w 1767842"/>
                  <a:gd name="connsiteY46" fmla="*/ 1618491 h 2134740"/>
                  <a:gd name="connsiteX47" fmla="*/ 50626 w 1767842"/>
                  <a:gd name="connsiteY47" fmla="*/ 1513874 h 2134740"/>
                  <a:gd name="connsiteX48" fmla="*/ 8220 w 1767842"/>
                  <a:gd name="connsiteY48" fmla="*/ 1408978 h 2134740"/>
                  <a:gd name="connsiteX49" fmla="*/ 80757 w 1767842"/>
                  <a:gd name="connsiteY49" fmla="*/ 1225411 h 2134740"/>
                  <a:gd name="connsiteX50" fmla="*/ 93031 w 1767842"/>
                  <a:gd name="connsiteY50" fmla="*/ 1220112 h 2134740"/>
                  <a:gd name="connsiteX51" fmla="*/ 89680 w 1767842"/>
                  <a:gd name="connsiteY51" fmla="*/ 1217040 h 2134740"/>
                  <a:gd name="connsiteX52" fmla="*/ 76848 w 1767842"/>
                  <a:gd name="connsiteY52" fmla="*/ 1184961 h 2134740"/>
                  <a:gd name="connsiteX53" fmla="*/ 60665 w 1767842"/>
                  <a:gd name="connsiteY53" fmla="*/ 1086760 h 2134740"/>
                  <a:gd name="connsiteX54" fmla="*/ 67081 w 1767842"/>
                  <a:gd name="connsiteY54" fmla="*/ 886734 h 2134740"/>
                  <a:gd name="connsiteX55" fmla="*/ 113954 w 1767842"/>
                  <a:gd name="connsiteY55" fmla="*/ 704839 h 2134740"/>
                  <a:gd name="connsiteX56" fmla="*/ 97499 w 1767842"/>
                  <a:gd name="connsiteY56" fmla="*/ 682520 h 2134740"/>
                  <a:gd name="connsiteX57" fmla="*/ 100836 w 1767842"/>
                  <a:gd name="connsiteY57" fmla="*/ 620308 h 2134740"/>
                  <a:gd name="connsiteX58" fmla="*/ 104746 w 1767842"/>
                  <a:gd name="connsiteY58" fmla="*/ 601339 h 2134740"/>
                  <a:gd name="connsiteX59" fmla="*/ 441196 w 1767842"/>
                  <a:gd name="connsiteY59" fmla="*/ 134050 h 2134740"/>
                  <a:gd name="connsiteX60" fmla="*/ 1070015 w 1767842"/>
                  <a:gd name="connsiteY60" fmla="*/ 8231 h 2134740"/>
                  <a:gd name="connsiteX61" fmla="*/ 1378839 w 1767842"/>
                  <a:gd name="connsiteY61" fmla="*/ 101126 h 2134740"/>
                  <a:gd name="connsiteX62" fmla="*/ 1581385 w 1767842"/>
                  <a:gd name="connsiteY62" fmla="*/ 311198 h 2134740"/>
                  <a:gd name="connsiteX63" fmla="*/ 1650285 w 1767842"/>
                  <a:gd name="connsiteY63" fmla="*/ 584877 h 2134740"/>
                  <a:gd name="connsiteX64" fmla="*/ 1637453 w 1767842"/>
                  <a:gd name="connsiteY64" fmla="*/ 726880 h 2134740"/>
                  <a:gd name="connsiteX65" fmla="*/ 1631596 w 1767842"/>
                  <a:gd name="connsiteY65" fmla="*/ 799969 h 2134740"/>
                  <a:gd name="connsiteX66" fmla="*/ 1674845 w 1767842"/>
                  <a:gd name="connsiteY66" fmla="*/ 851024 h 2134740"/>
                  <a:gd name="connsiteX67" fmla="*/ 1769137 w 1767842"/>
                  <a:gd name="connsiteY67" fmla="*/ 1122470 h 2134740"/>
                  <a:gd name="connsiteX68" fmla="*/ 1630206 w 1767842"/>
                  <a:gd name="connsiteY68" fmla="*/ 1341746 h 2134740"/>
                  <a:gd name="connsiteX69" fmla="*/ 1656429 w 1767842"/>
                  <a:gd name="connsiteY69" fmla="*/ 1385824 h 2134740"/>
                  <a:gd name="connsiteX70" fmla="*/ 1654195 w 1767842"/>
                  <a:gd name="connsiteY70" fmla="*/ 1501601 h 2134740"/>
                  <a:gd name="connsiteX71" fmla="*/ 1567708 w 1767842"/>
                  <a:gd name="connsiteY71" fmla="*/ 1605380 h 2134740"/>
                  <a:gd name="connsiteX72" fmla="*/ 1507731 w 1767842"/>
                  <a:gd name="connsiteY72" fmla="*/ 1612354 h 2134740"/>
                  <a:gd name="connsiteX73" fmla="*/ 1362942 w 1767842"/>
                  <a:gd name="connsiteY73" fmla="*/ 1975864 h 2134740"/>
                  <a:gd name="connsiteX74" fmla="*/ 1069170 w 1767842"/>
                  <a:gd name="connsiteY74" fmla="*/ 2131813 h 2134740"/>
                  <a:gd name="connsiteX75" fmla="*/ 995244 w 1767842"/>
                  <a:gd name="connsiteY75" fmla="*/ 2136836 h 2134740"/>
                  <a:gd name="connsiteX76" fmla="*/ 885328 w 1767842"/>
                  <a:gd name="connsiteY76" fmla="*/ 2126234 h 2134740"/>
                  <a:gd name="connsiteX77" fmla="*/ 211869 w 1767842"/>
                  <a:gd name="connsiteY77" fmla="*/ 1464218 h 2134740"/>
                  <a:gd name="connsiteX78" fmla="*/ 175894 w 1767842"/>
                  <a:gd name="connsiteY78" fmla="*/ 1407864 h 2134740"/>
                  <a:gd name="connsiteX79" fmla="*/ 113954 w 1767842"/>
                  <a:gd name="connsiteY79" fmla="*/ 1371316 h 2134740"/>
                  <a:gd name="connsiteX80" fmla="*/ 112279 w 1767842"/>
                  <a:gd name="connsiteY80" fmla="*/ 1367969 h 2134740"/>
                  <a:gd name="connsiteX81" fmla="*/ 114513 w 1767842"/>
                  <a:gd name="connsiteY81" fmla="*/ 1366297 h 2134740"/>
                  <a:gd name="connsiteX82" fmla="*/ 192349 w 1767842"/>
                  <a:gd name="connsiteY82" fmla="*/ 1386382 h 2134740"/>
                  <a:gd name="connsiteX83" fmla="*/ 248976 w 1767842"/>
                  <a:gd name="connsiteY83" fmla="*/ 1448594 h 2134740"/>
                  <a:gd name="connsiteX84" fmla="*/ 228338 w 1767842"/>
                  <a:gd name="connsiteY84" fmla="*/ 1473982 h 2134740"/>
                  <a:gd name="connsiteX85" fmla="*/ 211869 w 1767842"/>
                  <a:gd name="connsiteY85" fmla="*/ 1464218 h 2134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1767842" h="2134740">
                    <a:moveTo>
                      <a:pt x="885328" y="2126234"/>
                    </a:moveTo>
                    <a:cubicBezTo>
                      <a:pt x="856871" y="2120653"/>
                      <a:pt x="828973" y="2112844"/>
                      <a:pt x="801920" y="2102243"/>
                    </a:cubicBezTo>
                    <a:cubicBezTo>
                      <a:pt x="772061" y="2090803"/>
                      <a:pt x="741656" y="2079085"/>
                      <a:pt x="719902" y="2054814"/>
                    </a:cubicBezTo>
                    <a:cubicBezTo>
                      <a:pt x="707056" y="2041144"/>
                      <a:pt x="707901" y="2019662"/>
                      <a:pt x="721291" y="2006831"/>
                    </a:cubicBezTo>
                    <a:cubicBezTo>
                      <a:pt x="729941" y="1998739"/>
                      <a:pt x="741656" y="1995671"/>
                      <a:pt x="752813" y="1998460"/>
                    </a:cubicBezTo>
                    <a:cubicBezTo>
                      <a:pt x="784334" y="2005434"/>
                      <a:pt x="811959" y="2023010"/>
                      <a:pt x="842364" y="2033611"/>
                    </a:cubicBezTo>
                    <a:cubicBezTo>
                      <a:pt x="870820" y="2043378"/>
                      <a:pt x="900394" y="2050629"/>
                      <a:pt x="930239" y="2054535"/>
                    </a:cubicBezTo>
                    <a:cubicBezTo>
                      <a:pt x="989945" y="2062068"/>
                      <a:pt x="1050767" y="2056769"/>
                      <a:pt x="1108511" y="2039193"/>
                    </a:cubicBezTo>
                    <a:cubicBezTo>
                      <a:pt x="1203088" y="2011295"/>
                      <a:pt x="1285937" y="1952710"/>
                      <a:pt x="1344253" y="1872919"/>
                    </a:cubicBezTo>
                    <a:cubicBezTo>
                      <a:pt x="1408971" y="1781972"/>
                      <a:pt x="1435752" y="1672894"/>
                      <a:pt x="1445247" y="1562975"/>
                    </a:cubicBezTo>
                    <a:cubicBezTo>
                      <a:pt x="1456403" y="1436321"/>
                      <a:pt x="1452221" y="1308825"/>
                      <a:pt x="1453052" y="1181889"/>
                    </a:cubicBezTo>
                    <a:cubicBezTo>
                      <a:pt x="1453883" y="1115216"/>
                      <a:pt x="1453052" y="1048257"/>
                      <a:pt x="1453610" y="981584"/>
                    </a:cubicBezTo>
                    <a:cubicBezTo>
                      <a:pt x="1454169" y="917976"/>
                      <a:pt x="1452493" y="854368"/>
                      <a:pt x="1456403" y="790760"/>
                    </a:cubicBezTo>
                    <a:cubicBezTo>
                      <a:pt x="1453324" y="790202"/>
                      <a:pt x="1450259" y="788812"/>
                      <a:pt x="1447753" y="786857"/>
                    </a:cubicBezTo>
                    <a:cubicBezTo>
                      <a:pt x="1417621" y="765096"/>
                      <a:pt x="1394191" y="734127"/>
                      <a:pt x="1365449" y="710138"/>
                    </a:cubicBezTo>
                    <a:cubicBezTo>
                      <a:pt x="1336162" y="686143"/>
                      <a:pt x="1304913" y="664661"/>
                      <a:pt x="1271988" y="645972"/>
                    </a:cubicBezTo>
                    <a:cubicBezTo>
                      <a:pt x="1149240" y="576227"/>
                      <a:pt x="1007245" y="546095"/>
                      <a:pt x="866638" y="548609"/>
                    </a:cubicBezTo>
                    <a:cubicBezTo>
                      <a:pt x="789919" y="550284"/>
                      <a:pt x="713200" y="559493"/>
                      <a:pt x="638156" y="575948"/>
                    </a:cubicBezTo>
                    <a:lnTo>
                      <a:pt x="404089" y="638439"/>
                    </a:lnTo>
                    <a:cubicBezTo>
                      <a:pt x="355827" y="605242"/>
                      <a:pt x="301434" y="581526"/>
                      <a:pt x="248417" y="556979"/>
                    </a:cubicBezTo>
                    <a:cubicBezTo>
                      <a:pt x="242846" y="578740"/>
                      <a:pt x="227221" y="599664"/>
                      <a:pt x="217454" y="618912"/>
                    </a:cubicBezTo>
                    <a:cubicBezTo>
                      <a:pt x="204336" y="644576"/>
                      <a:pt x="192621" y="670805"/>
                      <a:pt x="182023" y="697586"/>
                    </a:cubicBezTo>
                    <a:cubicBezTo>
                      <a:pt x="160828" y="751427"/>
                      <a:pt x="143528" y="806664"/>
                      <a:pt x="130968" y="863297"/>
                    </a:cubicBezTo>
                    <a:cubicBezTo>
                      <a:pt x="117578" y="921048"/>
                      <a:pt x="110603" y="979629"/>
                      <a:pt x="103070" y="1038217"/>
                    </a:cubicBezTo>
                    <a:cubicBezTo>
                      <a:pt x="99447" y="1066953"/>
                      <a:pt x="95537" y="1096247"/>
                      <a:pt x="94148" y="1124976"/>
                    </a:cubicBezTo>
                    <a:cubicBezTo>
                      <a:pt x="93031" y="1140601"/>
                      <a:pt x="93589" y="1156504"/>
                      <a:pt x="93303" y="1171849"/>
                    </a:cubicBezTo>
                    <a:cubicBezTo>
                      <a:pt x="93031" y="1182727"/>
                      <a:pt x="89407" y="1205046"/>
                      <a:pt x="98888" y="1215092"/>
                    </a:cubicBezTo>
                    <a:cubicBezTo>
                      <a:pt x="99447" y="1215923"/>
                      <a:pt x="100278" y="1216761"/>
                      <a:pt x="101122" y="1217320"/>
                    </a:cubicBezTo>
                    <a:cubicBezTo>
                      <a:pt x="151892" y="1201974"/>
                      <a:pt x="209921" y="1218716"/>
                      <a:pt x="233079" y="1270606"/>
                    </a:cubicBezTo>
                    <a:cubicBezTo>
                      <a:pt x="233910" y="1272281"/>
                      <a:pt x="233351" y="1274232"/>
                      <a:pt x="231962" y="1275070"/>
                    </a:cubicBezTo>
                    <a:cubicBezTo>
                      <a:pt x="230572" y="1275629"/>
                      <a:pt x="229169" y="1275349"/>
                      <a:pt x="228338" y="1274512"/>
                    </a:cubicBezTo>
                    <a:cubicBezTo>
                      <a:pt x="180906" y="1234899"/>
                      <a:pt x="99174" y="1257494"/>
                      <a:pt x="73497" y="1311059"/>
                    </a:cubicBezTo>
                    <a:cubicBezTo>
                      <a:pt x="61782" y="1336723"/>
                      <a:pt x="59276" y="1365738"/>
                      <a:pt x="65692" y="1393078"/>
                    </a:cubicBezTo>
                    <a:cubicBezTo>
                      <a:pt x="73224" y="1424602"/>
                      <a:pt x="92745" y="1450825"/>
                      <a:pt x="105032" y="1480398"/>
                    </a:cubicBezTo>
                    <a:cubicBezTo>
                      <a:pt x="111162" y="1496857"/>
                      <a:pt x="115630" y="1513874"/>
                      <a:pt x="117578" y="1531171"/>
                    </a:cubicBezTo>
                    <a:cubicBezTo>
                      <a:pt x="119253" y="1542051"/>
                      <a:pt x="120098" y="1557676"/>
                      <a:pt x="128176" y="1566043"/>
                    </a:cubicBezTo>
                    <a:cubicBezTo>
                      <a:pt x="136553" y="1574972"/>
                      <a:pt x="153009" y="1576089"/>
                      <a:pt x="164451" y="1578878"/>
                    </a:cubicBezTo>
                    <a:cubicBezTo>
                      <a:pt x="180075" y="1581947"/>
                      <a:pt x="195414" y="1586966"/>
                      <a:pt x="209649" y="1594220"/>
                    </a:cubicBezTo>
                    <a:cubicBezTo>
                      <a:pt x="266003" y="1623514"/>
                      <a:pt x="294732" y="1692142"/>
                      <a:pt x="334631" y="1738732"/>
                    </a:cubicBezTo>
                    <a:cubicBezTo>
                      <a:pt x="357502" y="1765234"/>
                      <a:pt x="382607" y="1790343"/>
                      <a:pt x="409116" y="1813497"/>
                    </a:cubicBezTo>
                    <a:cubicBezTo>
                      <a:pt x="434780" y="1835537"/>
                      <a:pt x="475510" y="1853951"/>
                      <a:pt x="479133" y="1890495"/>
                    </a:cubicBezTo>
                    <a:cubicBezTo>
                      <a:pt x="480250" y="1902493"/>
                      <a:pt x="469366" y="1914487"/>
                      <a:pt x="458496" y="1917559"/>
                    </a:cubicBezTo>
                    <a:cubicBezTo>
                      <a:pt x="431156" y="1924812"/>
                      <a:pt x="411622" y="1906120"/>
                      <a:pt x="391816" y="1890495"/>
                    </a:cubicBezTo>
                    <a:cubicBezTo>
                      <a:pt x="373127" y="1875991"/>
                      <a:pt x="355554" y="1860646"/>
                      <a:pt x="338527" y="1844187"/>
                    </a:cubicBezTo>
                    <a:cubicBezTo>
                      <a:pt x="305057" y="1812104"/>
                      <a:pt x="274639" y="1776673"/>
                      <a:pt x="247586" y="1739012"/>
                    </a:cubicBezTo>
                    <a:cubicBezTo>
                      <a:pt x="228052" y="1711672"/>
                      <a:pt x="211597" y="1676521"/>
                      <a:pt x="183413" y="1656711"/>
                    </a:cubicBezTo>
                    <a:cubicBezTo>
                      <a:pt x="154684" y="1636625"/>
                      <a:pt x="115902" y="1641928"/>
                      <a:pt x="87732" y="1618491"/>
                    </a:cubicBezTo>
                    <a:cubicBezTo>
                      <a:pt x="53691" y="1590314"/>
                      <a:pt x="60393" y="1552094"/>
                      <a:pt x="50626" y="1513874"/>
                    </a:cubicBezTo>
                    <a:cubicBezTo>
                      <a:pt x="41145" y="1477050"/>
                      <a:pt x="15753" y="1446643"/>
                      <a:pt x="8220" y="1408978"/>
                    </a:cubicBezTo>
                    <a:cubicBezTo>
                      <a:pt x="-5443" y="1341467"/>
                      <a:pt x="14922" y="1258887"/>
                      <a:pt x="80757" y="1225411"/>
                    </a:cubicBezTo>
                    <a:cubicBezTo>
                      <a:pt x="84939" y="1223456"/>
                      <a:pt x="88849" y="1221788"/>
                      <a:pt x="93031" y="1220112"/>
                    </a:cubicBezTo>
                    <a:cubicBezTo>
                      <a:pt x="91914" y="1219274"/>
                      <a:pt x="90797" y="1218157"/>
                      <a:pt x="89680" y="1217040"/>
                    </a:cubicBezTo>
                    <a:cubicBezTo>
                      <a:pt x="82147" y="1208949"/>
                      <a:pt x="79082" y="1195279"/>
                      <a:pt x="76848" y="1184961"/>
                    </a:cubicBezTo>
                    <a:cubicBezTo>
                      <a:pt x="69315" y="1152874"/>
                      <a:pt x="65133" y="1119398"/>
                      <a:pt x="60665" y="1086760"/>
                    </a:cubicBezTo>
                    <a:cubicBezTo>
                      <a:pt x="51457" y="1020359"/>
                      <a:pt x="56211" y="952848"/>
                      <a:pt x="67081" y="886734"/>
                    </a:cubicBezTo>
                    <a:cubicBezTo>
                      <a:pt x="76848" y="824795"/>
                      <a:pt x="92745" y="763979"/>
                      <a:pt x="113954" y="704839"/>
                    </a:cubicBezTo>
                    <a:cubicBezTo>
                      <a:pt x="106149" y="699254"/>
                      <a:pt x="100564" y="691449"/>
                      <a:pt x="97499" y="682520"/>
                    </a:cubicBezTo>
                    <a:cubicBezTo>
                      <a:pt x="90524" y="661876"/>
                      <a:pt x="96654" y="640952"/>
                      <a:pt x="100836" y="620308"/>
                    </a:cubicBezTo>
                    <a:cubicBezTo>
                      <a:pt x="101953" y="613892"/>
                      <a:pt x="103356" y="607476"/>
                      <a:pt x="104746" y="601339"/>
                    </a:cubicBezTo>
                    <a:cubicBezTo>
                      <a:pt x="101681" y="396846"/>
                      <a:pt x="272978" y="227504"/>
                      <a:pt x="441196" y="134050"/>
                    </a:cubicBezTo>
                    <a:cubicBezTo>
                      <a:pt x="630065" y="28875"/>
                      <a:pt x="855482" y="-15206"/>
                      <a:pt x="1070015" y="8231"/>
                    </a:cubicBezTo>
                    <a:cubicBezTo>
                      <a:pt x="1177424" y="19945"/>
                      <a:pt x="1284548" y="46726"/>
                      <a:pt x="1378839" y="101126"/>
                    </a:cubicBezTo>
                    <a:cubicBezTo>
                      <a:pt x="1464767" y="150506"/>
                      <a:pt x="1535070" y="223322"/>
                      <a:pt x="1581385" y="311198"/>
                    </a:cubicBezTo>
                    <a:cubicBezTo>
                      <a:pt x="1625466" y="394891"/>
                      <a:pt x="1647779" y="490579"/>
                      <a:pt x="1650285" y="584877"/>
                    </a:cubicBezTo>
                    <a:cubicBezTo>
                      <a:pt x="1651130" y="632581"/>
                      <a:pt x="1646948" y="680286"/>
                      <a:pt x="1637453" y="726880"/>
                    </a:cubicBezTo>
                    <a:cubicBezTo>
                      <a:pt x="1632999" y="750310"/>
                      <a:pt x="1626024" y="776253"/>
                      <a:pt x="1631596" y="799969"/>
                    </a:cubicBezTo>
                    <a:cubicBezTo>
                      <a:pt x="1636895" y="822847"/>
                      <a:pt x="1658663" y="835679"/>
                      <a:pt x="1674845" y="851024"/>
                    </a:cubicBezTo>
                    <a:cubicBezTo>
                      <a:pt x="1747655" y="921327"/>
                      <a:pt x="1782800" y="1022314"/>
                      <a:pt x="1769137" y="1122470"/>
                    </a:cubicBezTo>
                    <a:cubicBezTo>
                      <a:pt x="1757136" y="1207559"/>
                      <a:pt x="1705808" y="1296552"/>
                      <a:pt x="1630206" y="1341746"/>
                    </a:cubicBezTo>
                    <a:cubicBezTo>
                      <a:pt x="1641363" y="1354858"/>
                      <a:pt x="1650285" y="1369924"/>
                      <a:pt x="1656429" y="1385824"/>
                    </a:cubicBezTo>
                    <a:cubicBezTo>
                      <a:pt x="1671208" y="1423206"/>
                      <a:pt x="1670377" y="1465053"/>
                      <a:pt x="1654195" y="1501601"/>
                    </a:cubicBezTo>
                    <a:cubicBezTo>
                      <a:pt x="1637739" y="1539541"/>
                      <a:pt x="1604815" y="1585573"/>
                      <a:pt x="1567708" y="1605380"/>
                    </a:cubicBezTo>
                    <a:cubicBezTo>
                      <a:pt x="1549305" y="1615702"/>
                      <a:pt x="1527823" y="1617936"/>
                      <a:pt x="1507731" y="1612354"/>
                    </a:cubicBezTo>
                    <a:cubicBezTo>
                      <a:pt x="1495457" y="1745707"/>
                      <a:pt x="1458637" y="1873199"/>
                      <a:pt x="1362942" y="1975864"/>
                    </a:cubicBezTo>
                    <a:cubicBezTo>
                      <a:pt x="1285937" y="2058441"/>
                      <a:pt x="1181048" y="2115912"/>
                      <a:pt x="1069170" y="2131813"/>
                    </a:cubicBezTo>
                    <a:cubicBezTo>
                      <a:pt x="1044623" y="2135160"/>
                      <a:pt x="1020076" y="2136836"/>
                      <a:pt x="995244" y="2136836"/>
                    </a:cubicBezTo>
                    <a:cubicBezTo>
                      <a:pt x="958423" y="2136836"/>
                      <a:pt x="921603" y="2133209"/>
                      <a:pt x="885328" y="2126234"/>
                    </a:cubicBezTo>
                    <a:close/>
                    <a:moveTo>
                      <a:pt x="211869" y="1464218"/>
                    </a:moveTo>
                    <a:cubicBezTo>
                      <a:pt x="200999" y="1443574"/>
                      <a:pt x="192907" y="1424323"/>
                      <a:pt x="175894" y="1407864"/>
                    </a:cubicBezTo>
                    <a:cubicBezTo>
                      <a:pt x="158035" y="1391402"/>
                      <a:pt x="137112" y="1378849"/>
                      <a:pt x="113954" y="1371316"/>
                    </a:cubicBezTo>
                    <a:cubicBezTo>
                      <a:pt x="112565" y="1370758"/>
                      <a:pt x="112006" y="1369365"/>
                      <a:pt x="112279" y="1367969"/>
                    </a:cubicBezTo>
                    <a:cubicBezTo>
                      <a:pt x="112565" y="1366855"/>
                      <a:pt x="113668" y="1366297"/>
                      <a:pt x="114513" y="1366297"/>
                    </a:cubicBezTo>
                    <a:cubicBezTo>
                      <a:pt x="141852" y="1364900"/>
                      <a:pt x="169192" y="1372154"/>
                      <a:pt x="192349" y="1386382"/>
                    </a:cubicBezTo>
                    <a:cubicBezTo>
                      <a:pt x="216337" y="1401169"/>
                      <a:pt x="238378" y="1422372"/>
                      <a:pt x="248976" y="1448594"/>
                    </a:cubicBezTo>
                    <a:cubicBezTo>
                      <a:pt x="255119" y="1462822"/>
                      <a:pt x="241170" y="1473982"/>
                      <a:pt x="228338" y="1473982"/>
                    </a:cubicBezTo>
                    <a:cubicBezTo>
                      <a:pt x="221364" y="1474261"/>
                      <a:pt x="214948" y="1470355"/>
                      <a:pt x="211869" y="1464218"/>
                    </a:cubicBezTo>
                    <a:close/>
                  </a:path>
                </a:pathLst>
              </a:custGeom>
              <a:solidFill>
                <a:srgbClr val="002F6C"/>
              </a:solidFill>
              <a:ln w="278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i-FI"/>
              </a:p>
            </p:txBody>
          </p:sp>
        </p:grpSp>
        <p:grpSp>
          <p:nvGrpSpPr>
            <p:cNvPr id="133" name="Kuva 112" descr="Naisen kasvot">
              <a:extLst>
                <a:ext uri="{FF2B5EF4-FFF2-40B4-BE49-F238E27FC236}">
                  <a16:creationId xmlns:a16="http://schemas.microsoft.com/office/drawing/2014/main" id="{6DA2C617-9C2F-44A2-9C34-B754C487B995}"/>
                </a:ext>
              </a:extLst>
            </p:cNvPr>
            <p:cNvGrpSpPr/>
            <p:nvPr/>
          </p:nvGrpSpPr>
          <p:grpSpPr>
            <a:xfrm flipH="1">
              <a:off x="4637866" y="2789289"/>
              <a:ext cx="811657" cy="898081"/>
              <a:chOff x="4637866" y="2789289"/>
              <a:chExt cx="811657" cy="898081"/>
            </a:xfrm>
            <a:solidFill>
              <a:srgbClr val="002F6C"/>
            </a:solidFill>
          </p:grpSpPr>
          <p:sp>
            <p:nvSpPr>
              <p:cNvPr id="134" name="Vapaamuotoinen: Muoto 133">
                <a:extLst>
                  <a:ext uri="{FF2B5EF4-FFF2-40B4-BE49-F238E27FC236}">
                    <a16:creationId xmlns:a16="http://schemas.microsoft.com/office/drawing/2014/main" id="{AA260FC3-05FA-462B-8520-8541EF2AACDF}"/>
                  </a:ext>
                </a:extLst>
              </p:cNvPr>
              <p:cNvSpPr/>
              <p:nvPr/>
            </p:nvSpPr>
            <p:spPr>
              <a:xfrm>
                <a:off x="4873424" y="3455140"/>
                <a:ext cx="374299" cy="222998"/>
              </a:xfrm>
              <a:custGeom>
                <a:avLst/>
                <a:gdLst>
                  <a:gd name="connsiteX0" fmla="*/ 0 w 374299"/>
                  <a:gd name="connsiteY0" fmla="*/ 37569 h 222998"/>
                  <a:gd name="connsiteX1" fmla="*/ 176301 w 374299"/>
                  <a:gd name="connsiteY1" fmla="*/ 2309 h 222998"/>
                  <a:gd name="connsiteX2" fmla="*/ 234163 w 374299"/>
                  <a:gd name="connsiteY2" fmla="*/ 44802 h 222998"/>
                  <a:gd name="connsiteX3" fmla="*/ 279369 w 374299"/>
                  <a:gd name="connsiteY3" fmla="*/ 21296 h 222998"/>
                  <a:gd name="connsiteX4" fmla="*/ 374300 w 374299"/>
                  <a:gd name="connsiteY4" fmla="*/ 88199 h 222998"/>
                  <a:gd name="connsiteX5" fmla="*/ 192574 w 374299"/>
                  <a:gd name="connsiteY5" fmla="*/ 222007 h 222998"/>
                  <a:gd name="connsiteX6" fmla="*/ 0 w 374299"/>
                  <a:gd name="connsiteY6" fmla="*/ 37569 h 222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4299" h="222998">
                    <a:moveTo>
                      <a:pt x="0" y="37569"/>
                    </a:moveTo>
                    <a:cubicBezTo>
                      <a:pt x="0" y="21476"/>
                      <a:pt x="136520" y="-8540"/>
                      <a:pt x="176301" y="2309"/>
                    </a:cubicBezTo>
                    <a:cubicBezTo>
                      <a:pt x="206980" y="10687"/>
                      <a:pt x="226930" y="44802"/>
                      <a:pt x="234163" y="44802"/>
                    </a:cubicBezTo>
                    <a:cubicBezTo>
                      <a:pt x="241396" y="44802"/>
                      <a:pt x="263095" y="23104"/>
                      <a:pt x="279369" y="21296"/>
                    </a:cubicBezTo>
                    <a:cubicBezTo>
                      <a:pt x="295642" y="19487"/>
                      <a:pt x="374300" y="55652"/>
                      <a:pt x="374300" y="88199"/>
                    </a:cubicBezTo>
                    <a:cubicBezTo>
                      <a:pt x="374300" y="122555"/>
                      <a:pt x="306492" y="234664"/>
                      <a:pt x="192574" y="222007"/>
                    </a:cubicBezTo>
                    <a:cubicBezTo>
                      <a:pt x="78657" y="209349"/>
                      <a:pt x="0" y="87295"/>
                      <a:pt x="0" y="37569"/>
                    </a:cubicBezTo>
                    <a:close/>
                  </a:path>
                </a:pathLst>
              </a:custGeom>
              <a:grpFill/>
              <a:ln w="3006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i-FI"/>
              </a:p>
            </p:txBody>
          </p:sp>
          <p:grpSp>
            <p:nvGrpSpPr>
              <p:cNvPr id="135" name="Kuva 112" descr="Naisen kasvot">
                <a:extLst>
                  <a:ext uri="{FF2B5EF4-FFF2-40B4-BE49-F238E27FC236}">
                    <a16:creationId xmlns:a16="http://schemas.microsoft.com/office/drawing/2014/main" id="{5CC96C0D-AEA4-431F-B54D-5705435E40DD}"/>
                  </a:ext>
                </a:extLst>
              </p:cNvPr>
              <p:cNvGrpSpPr/>
              <p:nvPr/>
            </p:nvGrpSpPr>
            <p:grpSpPr>
              <a:xfrm>
                <a:off x="4637866" y="2789289"/>
                <a:ext cx="811657" cy="898081"/>
                <a:chOff x="4637866" y="2789289"/>
                <a:chExt cx="811657" cy="898081"/>
              </a:xfrm>
              <a:grpFill/>
            </p:grpSpPr>
            <p:sp>
              <p:nvSpPr>
                <p:cNvPr id="136" name="Vapaamuotoinen: Muoto 135">
                  <a:extLst>
                    <a:ext uri="{FF2B5EF4-FFF2-40B4-BE49-F238E27FC236}">
                      <a16:creationId xmlns:a16="http://schemas.microsoft.com/office/drawing/2014/main" id="{023A55D5-3923-4A41-93EE-2D1BB000F1BE}"/>
                    </a:ext>
                  </a:extLst>
                </p:cNvPr>
                <p:cNvSpPr/>
                <p:nvPr/>
              </p:nvSpPr>
              <p:spPr>
                <a:xfrm>
                  <a:off x="4853401" y="3441108"/>
                  <a:ext cx="410994" cy="246262"/>
                </a:xfrm>
                <a:custGeom>
                  <a:avLst/>
                  <a:gdLst>
                    <a:gd name="connsiteX0" fmla="*/ 403756 w 410994"/>
                    <a:gd name="connsiteY0" fmla="*/ 86138 h 246262"/>
                    <a:gd name="connsiteX1" fmla="*/ 375668 w 410994"/>
                    <a:gd name="connsiteY1" fmla="*/ 59738 h 246262"/>
                    <a:gd name="connsiteX2" fmla="*/ 330312 w 410994"/>
                    <a:gd name="connsiteY2" fmla="*/ 31017 h 246262"/>
                    <a:gd name="connsiteX3" fmla="*/ 257773 w 410994"/>
                    <a:gd name="connsiteY3" fmla="*/ 44700 h 246262"/>
                    <a:gd name="connsiteX4" fmla="*/ 163294 w 410994"/>
                    <a:gd name="connsiteY4" fmla="*/ 218 h 246262"/>
                    <a:gd name="connsiteX5" fmla="*/ 10319 w 410994"/>
                    <a:gd name="connsiteY5" fmla="*/ 37075 h 246262"/>
                    <a:gd name="connsiteX6" fmla="*/ 9415 w 410994"/>
                    <a:gd name="connsiteY6" fmla="*/ 37587 h 246262"/>
                    <a:gd name="connsiteX7" fmla="*/ 4985 w 410994"/>
                    <a:gd name="connsiteY7" fmla="*/ 57839 h 246262"/>
                    <a:gd name="connsiteX8" fmla="*/ 143223 w 410994"/>
                    <a:gd name="connsiteY8" fmla="*/ 227992 h 246262"/>
                    <a:gd name="connsiteX9" fmla="*/ 382117 w 410994"/>
                    <a:gd name="connsiteY9" fmla="*/ 164222 h 246262"/>
                    <a:gd name="connsiteX10" fmla="*/ 404961 w 410994"/>
                    <a:gd name="connsiteY10" fmla="*/ 120825 h 246262"/>
                    <a:gd name="connsiteX11" fmla="*/ 408397 w 410994"/>
                    <a:gd name="connsiteY11" fmla="*/ 104973 h 246262"/>
                    <a:gd name="connsiteX12" fmla="*/ 408758 w 410994"/>
                    <a:gd name="connsiteY12" fmla="*/ 102713 h 246262"/>
                    <a:gd name="connsiteX13" fmla="*/ 409421 w 410994"/>
                    <a:gd name="connsiteY13" fmla="*/ 101899 h 246262"/>
                    <a:gd name="connsiteX14" fmla="*/ 403756 w 410994"/>
                    <a:gd name="connsiteY14" fmla="*/ 86138 h 246262"/>
                    <a:gd name="connsiteX15" fmla="*/ 197228 w 410994"/>
                    <a:gd name="connsiteY15" fmla="*/ 40119 h 246262"/>
                    <a:gd name="connsiteX16" fmla="*/ 248641 w 410994"/>
                    <a:gd name="connsiteY16" fmla="*/ 72757 h 246262"/>
                    <a:gd name="connsiteX17" fmla="*/ 262655 w 410994"/>
                    <a:gd name="connsiteY17" fmla="*/ 68116 h 246262"/>
                    <a:gd name="connsiteX18" fmla="*/ 344024 w 410994"/>
                    <a:gd name="connsiteY18" fmla="*/ 68899 h 246262"/>
                    <a:gd name="connsiteX19" fmla="*/ 375517 w 410994"/>
                    <a:gd name="connsiteY19" fmla="*/ 90929 h 246262"/>
                    <a:gd name="connsiteX20" fmla="*/ 342427 w 410994"/>
                    <a:gd name="connsiteY20" fmla="*/ 100573 h 246262"/>
                    <a:gd name="connsiteX21" fmla="*/ 278869 w 410994"/>
                    <a:gd name="connsiteY21" fmla="*/ 106902 h 246262"/>
                    <a:gd name="connsiteX22" fmla="*/ 155398 w 410994"/>
                    <a:gd name="connsiteY22" fmla="*/ 87976 h 246262"/>
                    <a:gd name="connsiteX23" fmla="*/ 54620 w 410994"/>
                    <a:gd name="connsiteY23" fmla="*/ 55519 h 246262"/>
                    <a:gd name="connsiteX24" fmla="*/ 54409 w 410994"/>
                    <a:gd name="connsiteY24" fmla="*/ 55278 h 246262"/>
                    <a:gd name="connsiteX25" fmla="*/ 54018 w 410994"/>
                    <a:gd name="connsiteY25" fmla="*/ 55278 h 246262"/>
                    <a:gd name="connsiteX26" fmla="*/ 48894 w 410994"/>
                    <a:gd name="connsiteY26" fmla="*/ 53228 h 246262"/>
                    <a:gd name="connsiteX27" fmla="*/ 139847 w 410994"/>
                    <a:gd name="connsiteY27" fmla="*/ 39486 h 246262"/>
                    <a:gd name="connsiteX28" fmla="*/ 197228 w 410994"/>
                    <a:gd name="connsiteY28" fmla="*/ 40119 h 246262"/>
                    <a:gd name="connsiteX29" fmla="*/ 356531 w 410994"/>
                    <a:gd name="connsiteY29" fmla="*/ 153765 h 246262"/>
                    <a:gd name="connsiteX30" fmla="*/ 222844 w 410994"/>
                    <a:gd name="connsiteY30" fmla="*/ 220156 h 246262"/>
                    <a:gd name="connsiteX31" fmla="*/ 34308 w 410994"/>
                    <a:gd name="connsiteY31" fmla="*/ 74806 h 246262"/>
                    <a:gd name="connsiteX32" fmla="*/ 156182 w 410994"/>
                    <a:gd name="connsiteY32" fmla="*/ 125436 h 246262"/>
                    <a:gd name="connsiteX33" fmla="*/ 290080 w 410994"/>
                    <a:gd name="connsiteY33" fmla="*/ 144483 h 246262"/>
                    <a:gd name="connsiteX34" fmla="*/ 371268 w 410994"/>
                    <a:gd name="connsiteY34" fmla="*/ 129866 h 246262"/>
                    <a:gd name="connsiteX35" fmla="*/ 356531 w 410994"/>
                    <a:gd name="connsiteY35" fmla="*/ 153765 h 2462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</a:cxnLst>
                  <a:rect l="l" t="t" r="r" b="b"/>
                  <a:pathLst>
                    <a:path w="410994" h="246262">
                      <a:moveTo>
                        <a:pt x="403756" y="86138"/>
                      </a:moveTo>
                      <a:cubicBezTo>
                        <a:pt x="396945" y="75891"/>
                        <a:pt x="384770" y="66910"/>
                        <a:pt x="375668" y="59738"/>
                      </a:cubicBezTo>
                      <a:cubicBezTo>
                        <a:pt x="361685" y="48768"/>
                        <a:pt x="346737" y="37979"/>
                        <a:pt x="330312" y="31017"/>
                      </a:cubicBezTo>
                      <a:cubicBezTo>
                        <a:pt x="301984" y="19053"/>
                        <a:pt x="276789" y="25141"/>
                        <a:pt x="257773" y="44700"/>
                      </a:cubicBezTo>
                      <a:cubicBezTo>
                        <a:pt x="242252" y="11218"/>
                        <a:pt x="199428" y="-1892"/>
                        <a:pt x="163294" y="218"/>
                      </a:cubicBezTo>
                      <a:cubicBezTo>
                        <a:pt x="112543" y="3201"/>
                        <a:pt x="57755" y="19505"/>
                        <a:pt x="10319" y="37075"/>
                      </a:cubicBezTo>
                      <a:cubicBezTo>
                        <a:pt x="9988" y="37195"/>
                        <a:pt x="9716" y="37406"/>
                        <a:pt x="9415" y="37587"/>
                      </a:cubicBezTo>
                      <a:cubicBezTo>
                        <a:pt x="615" y="39245"/>
                        <a:pt x="-4267" y="51631"/>
                        <a:pt x="4985" y="57839"/>
                      </a:cubicBezTo>
                      <a:cubicBezTo>
                        <a:pt x="23790" y="128480"/>
                        <a:pt x="76922" y="197554"/>
                        <a:pt x="143223" y="227992"/>
                      </a:cubicBezTo>
                      <a:cubicBezTo>
                        <a:pt x="229113" y="267411"/>
                        <a:pt x="328414" y="241644"/>
                        <a:pt x="382117" y="164222"/>
                      </a:cubicBezTo>
                      <a:cubicBezTo>
                        <a:pt x="391339" y="150932"/>
                        <a:pt x="399989" y="136285"/>
                        <a:pt x="404961" y="120825"/>
                      </a:cubicBezTo>
                      <a:cubicBezTo>
                        <a:pt x="406649" y="115551"/>
                        <a:pt x="407643" y="110428"/>
                        <a:pt x="408397" y="104973"/>
                      </a:cubicBezTo>
                      <a:cubicBezTo>
                        <a:pt x="408457" y="104581"/>
                        <a:pt x="408608" y="103707"/>
                        <a:pt x="408758" y="102713"/>
                      </a:cubicBezTo>
                      <a:cubicBezTo>
                        <a:pt x="408969" y="102442"/>
                        <a:pt x="409210" y="102170"/>
                        <a:pt x="409421" y="101899"/>
                      </a:cubicBezTo>
                      <a:cubicBezTo>
                        <a:pt x="413249" y="96595"/>
                        <a:pt x="409602" y="88277"/>
                        <a:pt x="403756" y="86138"/>
                      </a:cubicBezTo>
                      <a:close/>
                      <a:moveTo>
                        <a:pt x="197228" y="40119"/>
                      </a:moveTo>
                      <a:cubicBezTo>
                        <a:pt x="217480" y="45965"/>
                        <a:pt x="230951" y="62269"/>
                        <a:pt x="248641" y="72757"/>
                      </a:cubicBezTo>
                      <a:cubicBezTo>
                        <a:pt x="253373" y="75560"/>
                        <a:pt x="260606" y="73179"/>
                        <a:pt x="262655" y="68116"/>
                      </a:cubicBezTo>
                      <a:cubicBezTo>
                        <a:pt x="290501" y="42861"/>
                        <a:pt x="314099" y="47894"/>
                        <a:pt x="344024" y="68899"/>
                      </a:cubicBezTo>
                      <a:cubicBezTo>
                        <a:pt x="352372" y="74746"/>
                        <a:pt x="363644" y="84661"/>
                        <a:pt x="375517" y="90929"/>
                      </a:cubicBezTo>
                      <a:cubicBezTo>
                        <a:pt x="364427" y="94184"/>
                        <a:pt x="353337" y="98102"/>
                        <a:pt x="342427" y="100573"/>
                      </a:cubicBezTo>
                      <a:cubicBezTo>
                        <a:pt x="321693" y="105305"/>
                        <a:pt x="300085" y="106962"/>
                        <a:pt x="278869" y="106902"/>
                      </a:cubicBezTo>
                      <a:cubicBezTo>
                        <a:pt x="237099" y="106812"/>
                        <a:pt x="195631" y="98705"/>
                        <a:pt x="155398" y="87976"/>
                      </a:cubicBezTo>
                      <a:cubicBezTo>
                        <a:pt x="121856" y="79025"/>
                        <a:pt x="87439" y="68658"/>
                        <a:pt x="54620" y="55519"/>
                      </a:cubicBezTo>
                      <a:cubicBezTo>
                        <a:pt x="54620" y="55398"/>
                        <a:pt x="54560" y="55278"/>
                        <a:pt x="54409" y="55278"/>
                      </a:cubicBezTo>
                      <a:cubicBezTo>
                        <a:pt x="54289" y="55278"/>
                        <a:pt x="54168" y="55278"/>
                        <a:pt x="54018" y="55278"/>
                      </a:cubicBezTo>
                      <a:cubicBezTo>
                        <a:pt x="52300" y="54584"/>
                        <a:pt x="50582" y="53921"/>
                        <a:pt x="48894" y="53228"/>
                      </a:cubicBezTo>
                      <a:cubicBezTo>
                        <a:pt x="79423" y="52565"/>
                        <a:pt x="110615" y="44247"/>
                        <a:pt x="139847" y="39486"/>
                      </a:cubicBezTo>
                      <a:cubicBezTo>
                        <a:pt x="158713" y="36412"/>
                        <a:pt x="178603" y="34754"/>
                        <a:pt x="197228" y="40119"/>
                      </a:cubicBezTo>
                      <a:close/>
                      <a:moveTo>
                        <a:pt x="356531" y="153765"/>
                      </a:moveTo>
                      <a:cubicBezTo>
                        <a:pt x="324857" y="197222"/>
                        <a:pt x="276759" y="221301"/>
                        <a:pt x="222844" y="220156"/>
                      </a:cubicBezTo>
                      <a:cubicBezTo>
                        <a:pt x="131288" y="218227"/>
                        <a:pt x="73335" y="149485"/>
                        <a:pt x="34308" y="74806"/>
                      </a:cubicBezTo>
                      <a:cubicBezTo>
                        <a:pt x="73034" y="95872"/>
                        <a:pt x="113869" y="112959"/>
                        <a:pt x="156182" y="125436"/>
                      </a:cubicBezTo>
                      <a:cubicBezTo>
                        <a:pt x="199277" y="138154"/>
                        <a:pt x="245025" y="145688"/>
                        <a:pt x="290080" y="144483"/>
                      </a:cubicBezTo>
                      <a:cubicBezTo>
                        <a:pt x="314249" y="143820"/>
                        <a:pt x="345351" y="140535"/>
                        <a:pt x="371268" y="129866"/>
                      </a:cubicBezTo>
                      <a:cubicBezTo>
                        <a:pt x="366748" y="138033"/>
                        <a:pt x="362076" y="146110"/>
                        <a:pt x="356531" y="153765"/>
                      </a:cubicBezTo>
                      <a:close/>
                    </a:path>
                  </a:pathLst>
                </a:custGeom>
                <a:grpFill/>
                <a:ln w="3006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37" name="Vapaamuotoinen: Muoto 136">
                  <a:extLst>
                    <a:ext uri="{FF2B5EF4-FFF2-40B4-BE49-F238E27FC236}">
                      <a16:creationId xmlns:a16="http://schemas.microsoft.com/office/drawing/2014/main" id="{D0EE68DA-6A1D-4D19-8D41-592A5F0D6D67}"/>
                    </a:ext>
                  </a:extLst>
                </p:cNvPr>
                <p:cNvSpPr/>
                <p:nvPr/>
              </p:nvSpPr>
              <p:spPr>
                <a:xfrm>
                  <a:off x="5037587" y="3102697"/>
                  <a:ext cx="192087" cy="237087"/>
                </a:xfrm>
                <a:custGeom>
                  <a:avLst/>
                  <a:gdLst>
                    <a:gd name="connsiteX0" fmla="*/ 13704 w 192087"/>
                    <a:gd name="connsiteY0" fmla="*/ 218775 h 237087"/>
                    <a:gd name="connsiteX1" fmla="*/ 187353 w 192087"/>
                    <a:gd name="connsiteY1" fmla="*/ 184299 h 237087"/>
                    <a:gd name="connsiteX2" fmla="*/ 179969 w 192087"/>
                    <a:gd name="connsiteY2" fmla="*/ 137828 h 237087"/>
                    <a:gd name="connsiteX3" fmla="*/ 152665 w 192087"/>
                    <a:gd name="connsiteY3" fmla="*/ 86505 h 237087"/>
                    <a:gd name="connsiteX4" fmla="*/ 108575 w 192087"/>
                    <a:gd name="connsiteY4" fmla="*/ 4623 h 237087"/>
                    <a:gd name="connsiteX5" fmla="*/ 91909 w 192087"/>
                    <a:gd name="connsiteY5" fmla="*/ 4623 h 237087"/>
                    <a:gd name="connsiteX6" fmla="*/ 97726 w 192087"/>
                    <a:gd name="connsiteY6" fmla="*/ 56699 h 237087"/>
                    <a:gd name="connsiteX7" fmla="*/ 136180 w 192087"/>
                    <a:gd name="connsiteY7" fmla="*/ 134573 h 237087"/>
                    <a:gd name="connsiteX8" fmla="*/ 135397 w 192087"/>
                    <a:gd name="connsiteY8" fmla="*/ 160882 h 237087"/>
                    <a:gd name="connsiteX9" fmla="*/ 108153 w 192087"/>
                    <a:gd name="connsiteY9" fmla="*/ 176011 h 237087"/>
                    <a:gd name="connsiteX10" fmla="*/ 42214 w 192087"/>
                    <a:gd name="connsiteY10" fmla="*/ 169984 h 237087"/>
                    <a:gd name="connsiteX11" fmla="*/ 13704 w 192087"/>
                    <a:gd name="connsiteY11" fmla="*/ 218775 h 2370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92087" h="237087">
                      <a:moveTo>
                        <a:pt x="13704" y="218775"/>
                      </a:moveTo>
                      <a:cubicBezTo>
                        <a:pt x="66172" y="249424"/>
                        <a:pt x="155528" y="243970"/>
                        <a:pt x="187353" y="184299"/>
                      </a:cubicBezTo>
                      <a:cubicBezTo>
                        <a:pt x="196936" y="166337"/>
                        <a:pt x="190698" y="152776"/>
                        <a:pt x="179969" y="137828"/>
                      </a:cubicBezTo>
                      <a:cubicBezTo>
                        <a:pt x="168698" y="122127"/>
                        <a:pt x="160802" y="103924"/>
                        <a:pt x="152665" y="86505"/>
                      </a:cubicBezTo>
                      <a:cubicBezTo>
                        <a:pt x="139556" y="58327"/>
                        <a:pt x="125964" y="29124"/>
                        <a:pt x="108575" y="4623"/>
                      </a:cubicBezTo>
                      <a:cubicBezTo>
                        <a:pt x="104085" y="-1706"/>
                        <a:pt x="96460" y="-1374"/>
                        <a:pt x="91909" y="4623"/>
                      </a:cubicBezTo>
                      <a:cubicBezTo>
                        <a:pt x="79071" y="21500"/>
                        <a:pt x="89649" y="39280"/>
                        <a:pt x="97726" y="56699"/>
                      </a:cubicBezTo>
                      <a:cubicBezTo>
                        <a:pt x="109871" y="82979"/>
                        <a:pt x="124547" y="108053"/>
                        <a:pt x="136180" y="134573"/>
                      </a:cubicBezTo>
                      <a:cubicBezTo>
                        <a:pt x="142027" y="147954"/>
                        <a:pt x="146909" y="151721"/>
                        <a:pt x="135397" y="160882"/>
                      </a:cubicBezTo>
                      <a:cubicBezTo>
                        <a:pt x="127200" y="167392"/>
                        <a:pt x="118128" y="172756"/>
                        <a:pt x="108153" y="176011"/>
                      </a:cubicBezTo>
                      <a:cubicBezTo>
                        <a:pt x="85882" y="183244"/>
                        <a:pt x="62616" y="181496"/>
                        <a:pt x="42214" y="169984"/>
                      </a:cubicBezTo>
                      <a:cubicBezTo>
                        <a:pt x="10510" y="152143"/>
                        <a:pt x="-17729" y="200422"/>
                        <a:pt x="13704" y="218775"/>
                      </a:cubicBezTo>
                      <a:close/>
                    </a:path>
                  </a:pathLst>
                </a:custGeom>
                <a:grpFill/>
                <a:ln w="3006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38" name="Vapaamuotoinen: Muoto 137">
                  <a:extLst>
                    <a:ext uri="{FF2B5EF4-FFF2-40B4-BE49-F238E27FC236}">
                      <a16:creationId xmlns:a16="http://schemas.microsoft.com/office/drawing/2014/main" id="{1329322A-BCCB-4908-91C0-1BFACB497181}"/>
                    </a:ext>
                  </a:extLst>
                </p:cNvPr>
                <p:cNvSpPr/>
                <p:nvPr/>
              </p:nvSpPr>
              <p:spPr>
                <a:xfrm>
                  <a:off x="4637866" y="2789543"/>
                  <a:ext cx="296153" cy="115554"/>
                </a:xfrm>
                <a:custGeom>
                  <a:avLst/>
                  <a:gdLst>
                    <a:gd name="connsiteX0" fmla="*/ 28819 w 296153"/>
                    <a:gd name="connsiteY0" fmla="*/ 111129 h 115554"/>
                    <a:gd name="connsiteX1" fmla="*/ 164375 w 296153"/>
                    <a:gd name="connsiteY1" fmla="*/ 40669 h 115554"/>
                    <a:gd name="connsiteX2" fmla="*/ 231188 w 296153"/>
                    <a:gd name="connsiteY2" fmla="*/ 52272 h 115554"/>
                    <a:gd name="connsiteX3" fmla="*/ 271119 w 296153"/>
                    <a:gd name="connsiteY3" fmla="*/ 91992 h 115554"/>
                    <a:gd name="connsiteX4" fmla="*/ 293993 w 296153"/>
                    <a:gd name="connsiteY4" fmla="*/ 82680 h 115554"/>
                    <a:gd name="connsiteX5" fmla="*/ 262530 w 296153"/>
                    <a:gd name="connsiteY5" fmla="*/ 23973 h 115554"/>
                    <a:gd name="connsiteX6" fmla="*/ 176098 w 296153"/>
                    <a:gd name="connsiteY6" fmla="*/ 165 h 115554"/>
                    <a:gd name="connsiteX7" fmla="*/ 5222 w 296153"/>
                    <a:gd name="connsiteY7" fmla="*/ 87532 h 115554"/>
                    <a:gd name="connsiteX8" fmla="*/ 28819 w 296153"/>
                    <a:gd name="connsiteY8" fmla="*/ 111129 h 1155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6153" h="115554">
                      <a:moveTo>
                        <a:pt x="28819" y="111129"/>
                      </a:moveTo>
                      <a:cubicBezTo>
                        <a:pt x="67454" y="77074"/>
                        <a:pt x="111273" y="45039"/>
                        <a:pt x="164375" y="40669"/>
                      </a:cubicBezTo>
                      <a:cubicBezTo>
                        <a:pt x="187037" y="38831"/>
                        <a:pt x="210936" y="41272"/>
                        <a:pt x="231188" y="52272"/>
                      </a:cubicBezTo>
                      <a:cubicBezTo>
                        <a:pt x="249481" y="62217"/>
                        <a:pt x="255086" y="80751"/>
                        <a:pt x="271119" y="91992"/>
                      </a:cubicBezTo>
                      <a:cubicBezTo>
                        <a:pt x="280281" y="98411"/>
                        <a:pt x="290467" y="91088"/>
                        <a:pt x="293993" y="82680"/>
                      </a:cubicBezTo>
                      <a:cubicBezTo>
                        <a:pt x="303516" y="59926"/>
                        <a:pt x="279467" y="35907"/>
                        <a:pt x="262530" y="23973"/>
                      </a:cubicBezTo>
                      <a:cubicBezTo>
                        <a:pt x="237667" y="6433"/>
                        <a:pt x="206295" y="-1251"/>
                        <a:pt x="176098" y="165"/>
                      </a:cubicBezTo>
                      <a:cubicBezTo>
                        <a:pt x="107958" y="3329"/>
                        <a:pt x="53079" y="42266"/>
                        <a:pt x="5222" y="87532"/>
                      </a:cubicBezTo>
                      <a:cubicBezTo>
                        <a:pt x="-10510" y="102419"/>
                        <a:pt x="12816" y="125233"/>
                        <a:pt x="28819" y="111129"/>
                      </a:cubicBezTo>
                      <a:close/>
                    </a:path>
                  </a:pathLst>
                </a:custGeom>
                <a:grpFill/>
                <a:ln w="3006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39" name="Vapaamuotoinen: Muoto 138">
                  <a:extLst>
                    <a:ext uri="{FF2B5EF4-FFF2-40B4-BE49-F238E27FC236}">
                      <a16:creationId xmlns:a16="http://schemas.microsoft.com/office/drawing/2014/main" id="{57485DB1-DD57-428D-A3F5-D2B88D42A1AD}"/>
                    </a:ext>
                  </a:extLst>
                </p:cNvPr>
                <p:cNvSpPr/>
                <p:nvPr/>
              </p:nvSpPr>
              <p:spPr>
                <a:xfrm>
                  <a:off x="5190362" y="2789289"/>
                  <a:ext cx="258070" cy="149827"/>
                </a:xfrm>
                <a:custGeom>
                  <a:avLst/>
                  <a:gdLst>
                    <a:gd name="connsiteX0" fmla="*/ 24633 w 258070"/>
                    <a:gd name="connsiteY0" fmla="*/ 65333 h 149827"/>
                    <a:gd name="connsiteX1" fmla="*/ 154312 w 258070"/>
                    <a:gd name="connsiteY1" fmla="*/ 51741 h 149827"/>
                    <a:gd name="connsiteX2" fmla="*/ 205183 w 258070"/>
                    <a:gd name="connsiteY2" fmla="*/ 93541 h 149827"/>
                    <a:gd name="connsiteX3" fmla="*/ 234476 w 258070"/>
                    <a:gd name="connsiteY3" fmla="*/ 148028 h 149827"/>
                    <a:gd name="connsiteX4" fmla="*/ 251232 w 258070"/>
                    <a:gd name="connsiteY4" fmla="*/ 143628 h 149827"/>
                    <a:gd name="connsiteX5" fmla="*/ 231734 w 258070"/>
                    <a:gd name="connsiteY5" fmla="*/ 60180 h 149827"/>
                    <a:gd name="connsiteX6" fmla="*/ 161304 w 258070"/>
                    <a:gd name="connsiteY6" fmla="*/ 10755 h 149827"/>
                    <a:gd name="connsiteX7" fmla="*/ 1699 w 258070"/>
                    <a:gd name="connsiteY7" fmla="*/ 47582 h 149827"/>
                    <a:gd name="connsiteX8" fmla="*/ 24633 w 258070"/>
                    <a:gd name="connsiteY8" fmla="*/ 65333 h 1498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58070" h="149827">
                      <a:moveTo>
                        <a:pt x="24633" y="65333"/>
                      </a:moveTo>
                      <a:cubicBezTo>
                        <a:pt x="51455" y="31158"/>
                        <a:pt x="119022" y="36793"/>
                        <a:pt x="154312" y="51741"/>
                      </a:cubicBezTo>
                      <a:cubicBezTo>
                        <a:pt x="175016" y="60511"/>
                        <a:pt x="193279" y="74193"/>
                        <a:pt x="205183" y="93541"/>
                      </a:cubicBezTo>
                      <a:cubicBezTo>
                        <a:pt x="216394" y="111774"/>
                        <a:pt x="216032" y="135100"/>
                        <a:pt x="234476" y="148028"/>
                      </a:cubicBezTo>
                      <a:cubicBezTo>
                        <a:pt x="240353" y="152157"/>
                        <a:pt x="247495" y="148541"/>
                        <a:pt x="251232" y="143628"/>
                      </a:cubicBezTo>
                      <a:cubicBezTo>
                        <a:pt x="269465" y="119700"/>
                        <a:pt x="247164" y="80311"/>
                        <a:pt x="231734" y="60180"/>
                      </a:cubicBezTo>
                      <a:cubicBezTo>
                        <a:pt x="213832" y="36884"/>
                        <a:pt x="188728" y="20761"/>
                        <a:pt x="161304" y="10755"/>
                      </a:cubicBezTo>
                      <a:cubicBezTo>
                        <a:pt x="110553" y="-7779"/>
                        <a:pt x="31233" y="-6423"/>
                        <a:pt x="1699" y="47582"/>
                      </a:cubicBezTo>
                      <a:cubicBezTo>
                        <a:pt x="-5925" y="61475"/>
                        <a:pt x="13965" y="78895"/>
                        <a:pt x="24633" y="65333"/>
                      </a:cubicBezTo>
                      <a:close/>
                    </a:path>
                  </a:pathLst>
                </a:custGeom>
                <a:grpFill/>
                <a:ln w="3006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40" name="Vapaamuotoinen: Muoto 139">
                  <a:extLst>
                    <a:ext uri="{FF2B5EF4-FFF2-40B4-BE49-F238E27FC236}">
                      <a16:creationId xmlns:a16="http://schemas.microsoft.com/office/drawing/2014/main" id="{5A7B9066-9076-4094-B570-F1C6F34B88B3}"/>
                    </a:ext>
                  </a:extLst>
                </p:cNvPr>
                <p:cNvSpPr/>
                <p:nvPr/>
              </p:nvSpPr>
              <p:spPr>
                <a:xfrm>
                  <a:off x="4645613" y="3002407"/>
                  <a:ext cx="301709" cy="123371"/>
                </a:xfrm>
                <a:custGeom>
                  <a:avLst/>
                  <a:gdLst>
                    <a:gd name="connsiteX0" fmla="*/ 300802 w 301709"/>
                    <a:gd name="connsiteY0" fmla="*/ 107957 h 123371"/>
                    <a:gd name="connsiteX1" fmla="*/ 164463 w 301709"/>
                    <a:gd name="connsiteY1" fmla="*/ 38310 h 123371"/>
                    <a:gd name="connsiteX2" fmla="*/ 106661 w 301709"/>
                    <a:gd name="connsiteY2" fmla="*/ 49642 h 123371"/>
                    <a:gd name="connsiteX3" fmla="*/ 98795 w 301709"/>
                    <a:gd name="connsiteY3" fmla="*/ 43614 h 123371"/>
                    <a:gd name="connsiteX4" fmla="*/ 81074 w 301709"/>
                    <a:gd name="connsiteY4" fmla="*/ 10735 h 123371"/>
                    <a:gd name="connsiteX5" fmla="*/ 52264 w 301709"/>
                    <a:gd name="connsiteY5" fmla="*/ 18691 h 123371"/>
                    <a:gd name="connsiteX6" fmla="*/ 66458 w 301709"/>
                    <a:gd name="connsiteY6" fmla="*/ 52324 h 123371"/>
                    <a:gd name="connsiteX7" fmla="*/ 20741 w 301709"/>
                    <a:gd name="connsiteY7" fmla="*/ 19595 h 123371"/>
                    <a:gd name="connsiteX8" fmla="*/ 700 w 301709"/>
                    <a:gd name="connsiteY8" fmla="*/ 28034 h 123371"/>
                    <a:gd name="connsiteX9" fmla="*/ 56995 w 301709"/>
                    <a:gd name="connsiteY9" fmla="*/ 83184 h 123371"/>
                    <a:gd name="connsiteX10" fmla="*/ 110609 w 301709"/>
                    <a:gd name="connsiteY10" fmla="*/ 85113 h 123371"/>
                    <a:gd name="connsiteX11" fmla="*/ 120132 w 301709"/>
                    <a:gd name="connsiteY11" fmla="*/ 83546 h 123371"/>
                    <a:gd name="connsiteX12" fmla="*/ 139480 w 301709"/>
                    <a:gd name="connsiteY12" fmla="*/ 80140 h 123371"/>
                    <a:gd name="connsiteX13" fmla="*/ 193907 w 301709"/>
                    <a:gd name="connsiteY13" fmla="*/ 76373 h 123371"/>
                    <a:gd name="connsiteX14" fmla="*/ 282117 w 301709"/>
                    <a:gd name="connsiteY14" fmla="*/ 122302 h 123371"/>
                    <a:gd name="connsiteX15" fmla="*/ 300802 w 301709"/>
                    <a:gd name="connsiteY15" fmla="*/ 107957 h 123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01709" h="123371">
                      <a:moveTo>
                        <a:pt x="300802" y="107957"/>
                      </a:moveTo>
                      <a:cubicBezTo>
                        <a:pt x="280400" y="57598"/>
                        <a:pt x="215877" y="32976"/>
                        <a:pt x="164463" y="38310"/>
                      </a:cubicBezTo>
                      <a:cubicBezTo>
                        <a:pt x="146351" y="40179"/>
                        <a:pt x="126310" y="45935"/>
                        <a:pt x="106661" y="49642"/>
                      </a:cubicBezTo>
                      <a:cubicBezTo>
                        <a:pt x="103888" y="47864"/>
                        <a:pt x="101206" y="45965"/>
                        <a:pt x="98795" y="43614"/>
                      </a:cubicBezTo>
                      <a:cubicBezTo>
                        <a:pt x="89422" y="34513"/>
                        <a:pt x="83817" y="23393"/>
                        <a:pt x="81074" y="10735"/>
                      </a:cubicBezTo>
                      <a:cubicBezTo>
                        <a:pt x="77006" y="-8100"/>
                        <a:pt x="48587" y="-54"/>
                        <a:pt x="52264" y="18691"/>
                      </a:cubicBezTo>
                      <a:cubicBezTo>
                        <a:pt x="54644" y="30806"/>
                        <a:pt x="59557" y="42198"/>
                        <a:pt x="66458" y="52324"/>
                      </a:cubicBezTo>
                      <a:cubicBezTo>
                        <a:pt x="48195" y="50094"/>
                        <a:pt x="32132" y="41294"/>
                        <a:pt x="20741" y="19595"/>
                      </a:cubicBezTo>
                      <a:cubicBezTo>
                        <a:pt x="15075" y="8806"/>
                        <a:pt x="-3851" y="16311"/>
                        <a:pt x="700" y="28034"/>
                      </a:cubicBezTo>
                      <a:cubicBezTo>
                        <a:pt x="10705" y="53891"/>
                        <a:pt x="30505" y="73992"/>
                        <a:pt x="56995" y="83184"/>
                      </a:cubicBezTo>
                      <a:cubicBezTo>
                        <a:pt x="74022" y="89091"/>
                        <a:pt x="92466" y="87885"/>
                        <a:pt x="110609" y="85113"/>
                      </a:cubicBezTo>
                      <a:cubicBezTo>
                        <a:pt x="113803" y="85294"/>
                        <a:pt x="116998" y="84842"/>
                        <a:pt x="120132" y="83546"/>
                      </a:cubicBezTo>
                      <a:cubicBezTo>
                        <a:pt x="126702" y="82401"/>
                        <a:pt x="133181" y="81165"/>
                        <a:pt x="139480" y="80140"/>
                      </a:cubicBezTo>
                      <a:cubicBezTo>
                        <a:pt x="157712" y="77157"/>
                        <a:pt x="175343" y="73510"/>
                        <a:pt x="193907" y="76373"/>
                      </a:cubicBezTo>
                      <a:cubicBezTo>
                        <a:pt x="229167" y="81798"/>
                        <a:pt x="250805" y="108891"/>
                        <a:pt x="282117" y="122302"/>
                      </a:cubicBezTo>
                      <a:cubicBezTo>
                        <a:pt x="290827" y="126069"/>
                        <a:pt x="305504" y="119559"/>
                        <a:pt x="300802" y="107957"/>
                      </a:cubicBezTo>
                      <a:close/>
                    </a:path>
                  </a:pathLst>
                </a:custGeom>
                <a:grpFill/>
                <a:ln w="3006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141" name="Vapaamuotoinen: Muoto 140">
                  <a:extLst>
                    <a:ext uri="{FF2B5EF4-FFF2-40B4-BE49-F238E27FC236}">
                      <a16:creationId xmlns:a16="http://schemas.microsoft.com/office/drawing/2014/main" id="{89B54679-2B45-41E6-928F-1FBCA6A30C8D}"/>
                    </a:ext>
                  </a:extLst>
                </p:cNvPr>
                <p:cNvSpPr/>
                <p:nvPr/>
              </p:nvSpPr>
              <p:spPr>
                <a:xfrm>
                  <a:off x="5199185" y="3009798"/>
                  <a:ext cx="250339" cy="123847"/>
                </a:xfrm>
                <a:custGeom>
                  <a:avLst/>
                  <a:gdLst>
                    <a:gd name="connsiteX0" fmla="*/ 229842 w 250339"/>
                    <a:gd name="connsiteY0" fmla="*/ 19678 h 123847"/>
                    <a:gd name="connsiteX1" fmla="*/ 196209 w 250339"/>
                    <a:gd name="connsiteY1" fmla="*/ 52919 h 123847"/>
                    <a:gd name="connsiteX2" fmla="*/ 208445 w 250339"/>
                    <a:gd name="connsiteY2" fmla="*/ 18774 h 123847"/>
                    <a:gd name="connsiteX3" fmla="*/ 179634 w 250339"/>
                    <a:gd name="connsiteY3" fmla="*/ 10818 h 123847"/>
                    <a:gd name="connsiteX4" fmla="*/ 165440 w 250339"/>
                    <a:gd name="connsiteY4" fmla="*/ 44089 h 123847"/>
                    <a:gd name="connsiteX5" fmla="*/ 161371 w 250339"/>
                    <a:gd name="connsiteY5" fmla="*/ 48097 h 123847"/>
                    <a:gd name="connsiteX6" fmla="*/ 152662 w 250339"/>
                    <a:gd name="connsiteY6" fmla="*/ 45777 h 123847"/>
                    <a:gd name="connsiteX7" fmla="*/ 113875 w 250339"/>
                    <a:gd name="connsiteY7" fmla="*/ 38363 h 123847"/>
                    <a:gd name="connsiteX8" fmla="*/ 410 w 250339"/>
                    <a:gd name="connsiteY8" fmla="*/ 108039 h 123847"/>
                    <a:gd name="connsiteX9" fmla="*/ 19095 w 250339"/>
                    <a:gd name="connsiteY9" fmla="*/ 122384 h 123847"/>
                    <a:gd name="connsiteX10" fmla="*/ 90339 w 250339"/>
                    <a:gd name="connsiteY10" fmla="*/ 76546 h 123847"/>
                    <a:gd name="connsiteX11" fmla="*/ 135182 w 250339"/>
                    <a:gd name="connsiteY11" fmla="*/ 80524 h 123847"/>
                    <a:gd name="connsiteX12" fmla="*/ 148382 w 250339"/>
                    <a:gd name="connsiteY12" fmla="*/ 83176 h 123847"/>
                    <a:gd name="connsiteX13" fmla="*/ 158840 w 250339"/>
                    <a:gd name="connsiteY13" fmla="*/ 85196 h 123847"/>
                    <a:gd name="connsiteX14" fmla="*/ 201182 w 250339"/>
                    <a:gd name="connsiteY14" fmla="*/ 84171 h 123847"/>
                    <a:gd name="connsiteX15" fmla="*/ 249913 w 250339"/>
                    <a:gd name="connsiteY15" fmla="*/ 28116 h 123847"/>
                    <a:gd name="connsiteX16" fmla="*/ 229842 w 250339"/>
                    <a:gd name="connsiteY16" fmla="*/ 19678 h 1238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250339" h="123847">
                      <a:moveTo>
                        <a:pt x="229842" y="19678"/>
                      </a:moveTo>
                      <a:cubicBezTo>
                        <a:pt x="223031" y="34747"/>
                        <a:pt x="212815" y="48429"/>
                        <a:pt x="196209" y="52919"/>
                      </a:cubicBezTo>
                      <a:cubicBezTo>
                        <a:pt x="202357" y="42431"/>
                        <a:pt x="206486" y="30919"/>
                        <a:pt x="208445" y="18774"/>
                      </a:cubicBezTo>
                      <a:cubicBezTo>
                        <a:pt x="211428" y="59"/>
                        <a:pt x="183100" y="-8229"/>
                        <a:pt x="179634" y="10818"/>
                      </a:cubicBezTo>
                      <a:cubicBezTo>
                        <a:pt x="177434" y="22903"/>
                        <a:pt x="173305" y="34475"/>
                        <a:pt x="165440" y="44089"/>
                      </a:cubicBezTo>
                      <a:cubicBezTo>
                        <a:pt x="164264" y="45505"/>
                        <a:pt x="162878" y="46831"/>
                        <a:pt x="161371" y="48097"/>
                      </a:cubicBezTo>
                      <a:cubicBezTo>
                        <a:pt x="158508" y="47223"/>
                        <a:pt x="155615" y="46379"/>
                        <a:pt x="152662" y="45777"/>
                      </a:cubicBezTo>
                      <a:cubicBezTo>
                        <a:pt x="142566" y="43667"/>
                        <a:pt x="126653" y="39779"/>
                        <a:pt x="113875" y="38363"/>
                      </a:cubicBezTo>
                      <a:cubicBezTo>
                        <a:pt x="68791" y="33360"/>
                        <a:pt x="11772" y="61659"/>
                        <a:pt x="410" y="108039"/>
                      </a:cubicBezTo>
                      <a:cubicBezTo>
                        <a:pt x="-2332" y="119280"/>
                        <a:pt x="9210" y="127267"/>
                        <a:pt x="19095" y="122384"/>
                      </a:cubicBezTo>
                      <a:cubicBezTo>
                        <a:pt x="44892" y="109667"/>
                        <a:pt x="60684" y="82393"/>
                        <a:pt x="90339" y="76546"/>
                      </a:cubicBezTo>
                      <a:cubicBezTo>
                        <a:pt x="106040" y="73442"/>
                        <a:pt x="119933" y="77692"/>
                        <a:pt x="135182" y="80524"/>
                      </a:cubicBezTo>
                      <a:cubicBezTo>
                        <a:pt x="139492" y="81338"/>
                        <a:pt x="143922" y="82242"/>
                        <a:pt x="148382" y="83176"/>
                      </a:cubicBezTo>
                      <a:cubicBezTo>
                        <a:pt x="151848" y="84955"/>
                        <a:pt x="155374" y="85527"/>
                        <a:pt x="158840" y="85196"/>
                      </a:cubicBezTo>
                      <a:cubicBezTo>
                        <a:pt x="173124" y="87697"/>
                        <a:pt x="187620" y="88902"/>
                        <a:pt x="201182" y="84171"/>
                      </a:cubicBezTo>
                      <a:cubicBezTo>
                        <a:pt x="226045" y="75461"/>
                        <a:pt x="242620" y="52437"/>
                        <a:pt x="249913" y="28116"/>
                      </a:cubicBezTo>
                      <a:cubicBezTo>
                        <a:pt x="253349" y="16514"/>
                        <a:pt x="235026" y="8136"/>
                        <a:pt x="229842" y="19678"/>
                      </a:cubicBezTo>
                      <a:close/>
                    </a:path>
                  </a:pathLst>
                </a:custGeom>
                <a:grpFill/>
                <a:ln w="30063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</p:grpSp>
        </p:grpSp>
        <p:grpSp>
          <p:nvGrpSpPr>
            <p:cNvPr id="75" name="Kuva 47" descr="Nainen ja tukalla">
              <a:extLst>
                <a:ext uri="{FF2B5EF4-FFF2-40B4-BE49-F238E27FC236}">
                  <a16:creationId xmlns:a16="http://schemas.microsoft.com/office/drawing/2014/main" id="{2C6FA094-ED44-4943-BB95-DD65C3A1CCD6}"/>
                </a:ext>
              </a:extLst>
            </p:cNvPr>
            <p:cNvGrpSpPr/>
            <p:nvPr/>
          </p:nvGrpSpPr>
          <p:grpSpPr>
            <a:xfrm>
              <a:off x="-748858" y="2138306"/>
              <a:ext cx="1569982" cy="1858422"/>
              <a:chOff x="-918409" y="1937605"/>
              <a:chExt cx="1909084" cy="2259824"/>
            </a:xfrm>
          </p:grpSpPr>
          <p:sp>
            <p:nvSpPr>
              <p:cNvPr id="76" name="Vapaamuotoinen: Muoto 75">
                <a:extLst>
                  <a:ext uri="{FF2B5EF4-FFF2-40B4-BE49-F238E27FC236}">
                    <a16:creationId xmlns:a16="http://schemas.microsoft.com/office/drawing/2014/main" id="{CF8136B3-EDB2-47DC-BCD4-AA0C475C35E4}"/>
                  </a:ext>
                </a:extLst>
              </p:cNvPr>
              <p:cNvSpPr/>
              <p:nvPr/>
            </p:nvSpPr>
            <p:spPr>
              <a:xfrm>
                <a:off x="-796746" y="2040901"/>
                <a:ext cx="1646504" cy="1919767"/>
              </a:xfrm>
              <a:custGeom>
                <a:avLst/>
                <a:gdLst>
                  <a:gd name="connsiteX0" fmla="*/ 964441 w 1646504"/>
                  <a:gd name="connsiteY0" fmla="*/ 2493 h 1919767"/>
                  <a:gd name="connsiteX1" fmla="*/ 1586565 w 1646504"/>
                  <a:gd name="connsiteY1" fmla="*/ 388878 h 1919767"/>
                  <a:gd name="connsiteX2" fmla="*/ 1649608 w 1646504"/>
                  <a:gd name="connsiteY2" fmla="*/ 1281778 h 1919767"/>
                  <a:gd name="connsiteX3" fmla="*/ 1611391 w 1646504"/>
                  <a:gd name="connsiteY3" fmla="*/ 1520360 h 1919767"/>
                  <a:gd name="connsiteX4" fmla="*/ 1090261 w 1646504"/>
                  <a:gd name="connsiteY4" fmla="*/ 1919802 h 1919767"/>
                  <a:gd name="connsiteX5" fmla="*/ 432427 w 1646504"/>
                  <a:gd name="connsiteY5" fmla="*/ 1624921 h 1919767"/>
                  <a:gd name="connsiteX6" fmla="*/ 126667 w 1646504"/>
                  <a:gd name="connsiteY6" fmla="*/ 1687357 h 1919767"/>
                  <a:gd name="connsiteX7" fmla="*/ 141454 w 1646504"/>
                  <a:gd name="connsiteY7" fmla="*/ 279630 h 1919767"/>
                  <a:gd name="connsiteX8" fmla="*/ 964441 w 1646504"/>
                  <a:gd name="connsiteY8" fmla="*/ 2493 h 19197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46504" h="1919767">
                    <a:moveTo>
                      <a:pt x="964441" y="2493"/>
                    </a:moveTo>
                    <a:cubicBezTo>
                      <a:pt x="1201852" y="2493"/>
                      <a:pt x="1499520" y="273549"/>
                      <a:pt x="1586565" y="388878"/>
                    </a:cubicBezTo>
                    <a:cubicBezTo>
                      <a:pt x="1659933" y="485851"/>
                      <a:pt x="1649608" y="985418"/>
                      <a:pt x="1649608" y="1281778"/>
                    </a:cubicBezTo>
                    <a:cubicBezTo>
                      <a:pt x="1649608" y="1343767"/>
                      <a:pt x="1621437" y="1461049"/>
                      <a:pt x="1611391" y="1520360"/>
                    </a:cubicBezTo>
                    <a:cubicBezTo>
                      <a:pt x="1574005" y="1737601"/>
                      <a:pt x="1411645" y="1919802"/>
                      <a:pt x="1090261" y="1919802"/>
                    </a:cubicBezTo>
                    <a:cubicBezTo>
                      <a:pt x="828575" y="1919802"/>
                      <a:pt x="627153" y="1836917"/>
                      <a:pt x="432427" y="1624921"/>
                    </a:cubicBezTo>
                    <a:cubicBezTo>
                      <a:pt x="388067" y="1576546"/>
                      <a:pt x="171020" y="1749708"/>
                      <a:pt x="126667" y="1687357"/>
                    </a:cubicBezTo>
                    <a:cubicBezTo>
                      <a:pt x="10887" y="1687357"/>
                      <a:pt x="-85918" y="604445"/>
                      <a:pt x="141454" y="279630"/>
                    </a:cubicBezTo>
                    <a:cubicBezTo>
                      <a:pt x="369098" y="-45212"/>
                      <a:pt x="726751" y="2493"/>
                      <a:pt x="964441" y="2493"/>
                    </a:cubicBezTo>
                    <a:close/>
                  </a:path>
                </a:pathLst>
              </a:custGeom>
              <a:solidFill>
                <a:srgbClr val="FFFFFF"/>
              </a:solidFill>
              <a:ln w="2784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i-FI"/>
              </a:p>
            </p:txBody>
          </p:sp>
          <p:grpSp>
            <p:nvGrpSpPr>
              <p:cNvPr id="77" name="Kuva 47" descr="Nainen ja tukalla">
                <a:extLst>
                  <a:ext uri="{FF2B5EF4-FFF2-40B4-BE49-F238E27FC236}">
                    <a16:creationId xmlns:a16="http://schemas.microsoft.com/office/drawing/2014/main" id="{54FAB300-6DD9-48C8-B3DF-FCAFF1D82B19}"/>
                  </a:ext>
                </a:extLst>
              </p:cNvPr>
              <p:cNvGrpSpPr/>
              <p:nvPr/>
            </p:nvGrpSpPr>
            <p:grpSpPr>
              <a:xfrm>
                <a:off x="-918409" y="1937605"/>
                <a:ext cx="1909084" cy="2259824"/>
                <a:chOff x="-918409" y="1937605"/>
                <a:chExt cx="1909084" cy="2259824"/>
              </a:xfrm>
            </p:grpSpPr>
            <p:sp>
              <p:nvSpPr>
                <p:cNvPr id="78" name="Vapaamuotoinen: Muoto 77">
                  <a:extLst>
                    <a:ext uri="{FF2B5EF4-FFF2-40B4-BE49-F238E27FC236}">
                      <a16:creationId xmlns:a16="http://schemas.microsoft.com/office/drawing/2014/main" id="{2E62751D-7A28-45AA-9954-E5BA8E0F509F}"/>
                    </a:ext>
                  </a:extLst>
                </p:cNvPr>
                <p:cNvSpPr/>
                <p:nvPr/>
              </p:nvSpPr>
              <p:spPr>
                <a:xfrm>
                  <a:off x="-918409" y="1937605"/>
                  <a:ext cx="1909084" cy="2259824"/>
                </a:xfrm>
                <a:custGeom>
                  <a:avLst/>
                  <a:gdLst>
                    <a:gd name="connsiteX0" fmla="*/ 568319 w 1909084"/>
                    <a:gd name="connsiteY0" fmla="*/ 2259756 h 2259824"/>
                    <a:gd name="connsiteX1" fmla="*/ 519776 w 1909084"/>
                    <a:gd name="connsiteY1" fmla="*/ 2201142 h 2259824"/>
                    <a:gd name="connsiteX2" fmla="*/ 486021 w 1909084"/>
                    <a:gd name="connsiteY2" fmla="*/ 2095716 h 2259824"/>
                    <a:gd name="connsiteX3" fmla="*/ 451707 w 1909084"/>
                    <a:gd name="connsiteY3" fmla="*/ 2170204 h 2259824"/>
                    <a:gd name="connsiteX4" fmla="*/ 410140 w 1909084"/>
                    <a:gd name="connsiteY4" fmla="*/ 2176425 h 2259824"/>
                    <a:gd name="connsiteX5" fmla="*/ 399814 w 1909084"/>
                    <a:gd name="connsiteY5" fmla="*/ 2156952 h 2259824"/>
                    <a:gd name="connsiteX6" fmla="*/ 381963 w 1909084"/>
                    <a:gd name="connsiteY6" fmla="*/ 2042348 h 2259824"/>
                    <a:gd name="connsiteX7" fmla="*/ 188067 w 1909084"/>
                    <a:gd name="connsiteY7" fmla="*/ 2181502 h 2259824"/>
                    <a:gd name="connsiteX8" fmla="*/ 157104 w 1909084"/>
                    <a:gd name="connsiteY8" fmla="*/ 2166437 h 2259824"/>
                    <a:gd name="connsiteX9" fmla="*/ 175514 w 1909084"/>
                    <a:gd name="connsiteY9" fmla="*/ 2117309 h 2259824"/>
                    <a:gd name="connsiteX10" fmla="*/ 79547 w 1909084"/>
                    <a:gd name="connsiteY10" fmla="*/ 1508829 h 2259824"/>
                    <a:gd name="connsiteX11" fmla="*/ 76755 w 1909084"/>
                    <a:gd name="connsiteY11" fmla="*/ 1501436 h 2259824"/>
                    <a:gd name="connsiteX12" fmla="*/ 76755 w 1909084"/>
                    <a:gd name="connsiteY12" fmla="*/ 1501408 h 2259824"/>
                    <a:gd name="connsiteX13" fmla="*/ 171053 w 1909084"/>
                    <a:gd name="connsiteY13" fmla="*/ 436546 h 2259824"/>
                    <a:gd name="connsiteX14" fmla="*/ 407347 w 1909084"/>
                    <a:gd name="connsiteY14" fmla="*/ 152267 h 2259824"/>
                    <a:gd name="connsiteX15" fmla="*/ 873240 w 1909084"/>
                    <a:gd name="connsiteY15" fmla="*/ 224 h 2259824"/>
                    <a:gd name="connsiteX16" fmla="*/ 1319048 w 1909084"/>
                    <a:gd name="connsiteY16" fmla="*/ 130646 h 2259824"/>
                    <a:gd name="connsiteX17" fmla="*/ 1334114 w 1909084"/>
                    <a:gd name="connsiteY17" fmla="*/ 143200 h 2259824"/>
                    <a:gd name="connsiteX18" fmla="*/ 1430919 w 1909084"/>
                    <a:gd name="connsiteY18" fmla="*/ 206305 h 2259824"/>
                    <a:gd name="connsiteX19" fmla="*/ 1877843 w 1909084"/>
                    <a:gd name="connsiteY19" fmla="*/ 623295 h 2259824"/>
                    <a:gd name="connsiteX20" fmla="*/ 1771550 w 1909084"/>
                    <a:gd name="connsiteY20" fmla="*/ 895327 h 2259824"/>
                    <a:gd name="connsiteX21" fmla="*/ 1776856 w 1909084"/>
                    <a:gd name="connsiteY21" fmla="*/ 2139544 h 2259824"/>
                    <a:gd name="connsiteX22" fmla="*/ 1726080 w 1909084"/>
                    <a:gd name="connsiteY22" fmla="*/ 2135889 h 2259824"/>
                    <a:gd name="connsiteX23" fmla="*/ 1581013 w 1909084"/>
                    <a:gd name="connsiteY23" fmla="*/ 2049936 h 2259824"/>
                    <a:gd name="connsiteX24" fmla="*/ 1440686 w 1909084"/>
                    <a:gd name="connsiteY24" fmla="*/ 2007336 h 2259824"/>
                    <a:gd name="connsiteX25" fmla="*/ 1043141 w 1909084"/>
                    <a:gd name="connsiteY25" fmla="*/ 1971348 h 2259824"/>
                    <a:gd name="connsiteX26" fmla="*/ 973955 w 1909084"/>
                    <a:gd name="connsiteY26" fmla="*/ 1883693 h 2259824"/>
                    <a:gd name="connsiteX27" fmla="*/ 1000456 w 1909084"/>
                    <a:gd name="connsiteY27" fmla="*/ 1876885 h 2259824"/>
                    <a:gd name="connsiteX28" fmla="*/ 1483091 w 1909084"/>
                    <a:gd name="connsiteY28" fmla="*/ 1893819 h 2259824"/>
                    <a:gd name="connsiteX29" fmla="*/ 1682558 w 1909084"/>
                    <a:gd name="connsiteY29" fmla="*/ 936365 h 2259824"/>
                    <a:gd name="connsiteX30" fmla="*/ 1685350 w 1909084"/>
                    <a:gd name="connsiteY30" fmla="*/ 902831 h 2259824"/>
                    <a:gd name="connsiteX31" fmla="*/ 1516567 w 1909084"/>
                    <a:gd name="connsiteY31" fmla="*/ 901325 h 2259824"/>
                    <a:gd name="connsiteX32" fmla="*/ 1488669 w 1909084"/>
                    <a:gd name="connsiteY32" fmla="*/ 811605 h 2259824"/>
                    <a:gd name="connsiteX33" fmla="*/ 1474162 w 1909084"/>
                    <a:gd name="connsiteY33" fmla="*/ 823574 h 2259824"/>
                    <a:gd name="connsiteX34" fmla="*/ 1468863 w 1909084"/>
                    <a:gd name="connsiteY34" fmla="*/ 893095 h 2259824"/>
                    <a:gd name="connsiteX35" fmla="*/ 1219457 w 1909084"/>
                    <a:gd name="connsiteY35" fmla="*/ 887878 h 2259824"/>
                    <a:gd name="connsiteX36" fmla="*/ 1188767 w 1909084"/>
                    <a:gd name="connsiteY36" fmla="*/ 813447 h 2259824"/>
                    <a:gd name="connsiteX37" fmla="*/ 1161986 w 1909084"/>
                    <a:gd name="connsiteY37" fmla="*/ 898117 h 2259824"/>
                    <a:gd name="connsiteX38" fmla="*/ 794573 w 1909084"/>
                    <a:gd name="connsiteY38" fmla="*/ 926210 h 2259824"/>
                    <a:gd name="connsiteX39" fmla="*/ 780897 w 1909084"/>
                    <a:gd name="connsiteY39" fmla="*/ 900097 h 2259824"/>
                    <a:gd name="connsiteX40" fmla="*/ 736543 w 1909084"/>
                    <a:gd name="connsiteY40" fmla="*/ 707602 h 2259824"/>
                    <a:gd name="connsiteX41" fmla="*/ 609328 w 1909084"/>
                    <a:gd name="connsiteY41" fmla="*/ 853703 h 2259824"/>
                    <a:gd name="connsiteX42" fmla="*/ 569156 w 1909084"/>
                    <a:gd name="connsiteY42" fmla="*/ 1093374 h 2259824"/>
                    <a:gd name="connsiteX43" fmla="*/ 548233 w 1909084"/>
                    <a:gd name="connsiteY43" fmla="*/ 1157790 h 2259824"/>
                    <a:gd name="connsiteX44" fmla="*/ 559389 w 1909084"/>
                    <a:gd name="connsiteY44" fmla="*/ 1242348 h 2259824"/>
                    <a:gd name="connsiteX45" fmla="*/ 508892 w 1909084"/>
                    <a:gd name="connsiteY45" fmla="*/ 1204631 h 2259824"/>
                    <a:gd name="connsiteX46" fmla="*/ 305802 w 1909084"/>
                    <a:gd name="connsiteY46" fmla="*/ 1335974 h 2259824"/>
                    <a:gd name="connsiteX47" fmla="*/ 373313 w 1909084"/>
                    <a:gd name="connsiteY47" fmla="*/ 1466229 h 2259824"/>
                    <a:gd name="connsiteX48" fmla="*/ 444733 w 1909084"/>
                    <a:gd name="connsiteY48" fmla="*/ 1463383 h 2259824"/>
                    <a:gd name="connsiteX49" fmla="*/ 489086 w 1909084"/>
                    <a:gd name="connsiteY49" fmla="*/ 1442878 h 2259824"/>
                    <a:gd name="connsiteX50" fmla="*/ 512244 w 1909084"/>
                    <a:gd name="connsiteY50" fmla="*/ 1536531 h 2259824"/>
                    <a:gd name="connsiteX51" fmla="*/ 612679 w 1909084"/>
                    <a:gd name="connsiteY51" fmla="*/ 2210962 h 2259824"/>
                    <a:gd name="connsiteX52" fmla="*/ 568319 w 1909084"/>
                    <a:gd name="connsiteY52" fmla="*/ 2259756 h 22598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</a:cxnLst>
                  <a:rect l="l" t="t" r="r" b="b"/>
                  <a:pathLst>
                    <a:path w="1909084" h="2259824">
                      <a:moveTo>
                        <a:pt x="568319" y="2259756"/>
                      </a:moveTo>
                      <a:cubicBezTo>
                        <a:pt x="534284" y="2261346"/>
                        <a:pt x="523958" y="2228957"/>
                        <a:pt x="519776" y="2201142"/>
                      </a:cubicBezTo>
                      <a:cubicBezTo>
                        <a:pt x="510847" y="2165043"/>
                        <a:pt x="497457" y="2130923"/>
                        <a:pt x="486021" y="2095716"/>
                      </a:cubicBezTo>
                      <a:cubicBezTo>
                        <a:pt x="480722" y="2107964"/>
                        <a:pt x="457565" y="2157064"/>
                        <a:pt x="451707" y="2170204"/>
                      </a:cubicBezTo>
                      <a:cubicBezTo>
                        <a:pt x="445012" y="2187138"/>
                        <a:pt x="422134" y="2187556"/>
                        <a:pt x="410140" y="2176425"/>
                      </a:cubicBezTo>
                      <a:cubicBezTo>
                        <a:pt x="404003" y="2171626"/>
                        <a:pt x="400373" y="2164568"/>
                        <a:pt x="399814" y="2156952"/>
                      </a:cubicBezTo>
                      <a:cubicBezTo>
                        <a:pt x="398697" y="2117728"/>
                        <a:pt x="393119" y="2079870"/>
                        <a:pt x="381963" y="2042348"/>
                      </a:cubicBezTo>
                      <a:cubicBezTo>
                        <a:pt x="325329" y="2112511"/>
                        <a:pt x="269813" y="2166242"/>
                        <a:pt x="188067" y="2181502"/>
                      </a:cubicBezTo>
                      <a:cubicBezTo>
                        <a:pt x="175794" y="2183595"/>
                        <a:pt x="163241" y="2177206"/>
                        <a:pt x="157104" y="2166437"/>
                      </a:cubicBezTo>
                      <a:cubicBezTo>
                        <a:pt x="147616" y="2147969"/>
                        <a:pt x="168540" y="2132821"/>
                        <a:pt x="175514" y="2117309"/>
                      </a:cubicBezTo>
                      <a:cubicBezTo>
                        <a:pt x="-29252" y="2011297"/>
                        <a:pt x="-5543" y="1691420"/>
                        <a:pt x="79547" y="1508829"/>
                      </a:cubicBezTo>
                      <a:cubicBezTo>
                        <a:pt x="78709" y="1506374"/>
                        <a:pt x="77592" y="1503863"/>
                        <a:pt x="76755" y="1501436"/>
                      </a:cubicBezTo>
                      <a:lnTo>
                        <a:pt x="76755" y="1501408"/>
                      </a:lnTo>
                      <a:cubicBezTo>
                        <a:pt x="-53247" y="1146687"/>
                        <a:pt x="-2750" y="738262"/>
                        <a:pt x="171053" y="436546"/>
                      </a:cubicBezTo>
                      <a:cubicBezTo>
                        <a:pt x="235220" y="325373"/>
                        <a:pt x="312776" y="226448"/>
                        <a:pt x="407347" y="152267"/>
                      </a:cubicBezTo>
                      <a:cubicBezTo>
                        <a:pt x="537628" y="50412"/>
                        <a:pt x="698041" y="-3598"/>
                        <a:pt x="873240" y="224"/>
                      </a:cubicBezTo>
                      <a:cubicBezTo>
                        <a:pt x="1016081" y="3320"/>
                        <a:pt x="1191280" y="47650"/>
                        <a:pt x="1319048" y="130646"/>
                      </a:cubicBezTo>
                      <a:lnTo>
                        <a:pt x="1334114" y="143200"/>
                      </a:lnTo>
                      <a:cubicBezTo>
                        <a:pt x="1365921" y="154694"/>
                        <a:pt x="1397722" y="175339"/>
                        <a:pt x="1430919" y="206305"/>
                      </a:cubicBezTo>
                      <a:cubicBezTo>
                        <a:pt x="1668050" y="178380"/>
                        <a:pt x="1911040" y="374585"/>
                        <a:pt x="1877843" y="623295"/>
                      </a:cubicBezTo>
                      <a:cubicBezTo>
                        <a:pt x="1868914" y="714019"/>
                        <a:pt x="1863615" y="844748"/>
                        <a:pt x="1771550" y="895327"/>
                      </a:cubicBezTo>
                      <a:cubicBezTo>
                        <a:pt x="1984973" y="1258222"/>
                        <a:pt x="1931132" y="1762421"/>
                        <a:pt x="1776856" y="2139544"/>
                      </a:cubicBezTo>
                      <a:cubicBezTo>
                        <a:pt x="1762070" y="2150954"/>
                        <a:pt x="1738074" y="2152210"/>
                        <a:pt x="1726080" y="2135889"/>
                      </a:cubicBezTo>
                      <a:cubicBezTo>
                        <a:pt x="1687857" y="2087263"/>
                        <a:pt x="1634854" y="2055934"/>
                        <a:pt x="1581013" y="2049936"/>
                      </a:cubicBezTo>
                      <a:cubicBezTo>
                        <a:pt x="1531912" y="2046923"/>
                        <a:pt x="1472207" y="2054232"/>
                        <a:pt x="1440686" y="2007336"/>
                      </a:cubicBezTo>
                      <a:cubicBezTo>
                        <a:pt x="1312353" y="2055934"/>
                        <a:pt x="1159752" y="2045584"/>
                        <a:pt x="1043141" y="1971348"/>
                      </a:cubicBezTo>
                      <a:cubicBezTo>
                        <a:pt x="1015522" y="1949141"/>
                        <a:pt x="968376" y="1924981"/>
                        <a:pt x="973955" y="1883693"/>
                      </a:cubicBezTo>
                      <a:cubicBezTo>
                        <a:pt x="982605" y="1880596"/>
                        <a:pt x="991527" y="1878308"/>
                        <a:pt x="1000456" y="1876885"/>
                      </a:cubicBezTo>
                      <a:cubicBezTo>
                        <a:pt x="1149713" y="1961639"/>
                        <a:pt x="1358947" y="2019862"/>
                        <a:pt x="1483091" y="1893819"/>
                      </a:cubicBezTo>
                      <a:cubicBezTo>
                        <a:pt x="1812566" y="1668572"/>
                        <a:pt x="1692325" y="1271613"/>
                        <a:pt x="1682558" y="936365"/>
                      </a:cubicBezTo>
                      <a:cubicBezTo>
                        <a:pt x="1702085" y="936895"/>
                        <a:pt x="1705995" y="904003"/>
                        <a:pt x="1685350" y="902831"/>
                      </a:cubicBezTo>
                      <a:cubicBezTo>
                        <a:pt x="1629834" y="906514"/>
                        <a:pt x="1571804" y="897391"/>
                        <a:pt x="1516567" y="901325"/>
                      </a:cubicBezTo>
                      <a:cubicBezTo>
                        <a:pt x="1512664" y="879871"/>
                        <a:pt x="1521587" y="816320"/>
                        <a:pt x="1488669" y="811605"/>
                      </a:cubicBezTo>
                      <a:cubicBezTo>
                        <a:pt x="1481415" y="811159"/>
                        <a:pt x="1474999" y="816376"/>
                        <a:pt x="1474162" y="823574"/>
                      </a:cubicBezTo>
                      <a:cubicBezTo>
                        <a:pt x="1470817" y="846589"/>
                        <a:pt x="1469142" y="869828"/>
                        <a:pt x="1468863" y="893095"/>
                      </a:cubicBezTo>
                      <a:cubicBezTo>
                        <a:pt x="1385728" y="891979"/>
                        <a:pt x="1302313" y="885005"/>
                        <a:pt x="1219457" y="887878"/>
                      </a:cubicBezTo>
                      <a:cubicBezTo>
                        <a:pt x="1202157" y="868908"/>
                        <a:pt x="1198534" y="837216"/>
                        <a:pt x="1188767" y="813447"/>
                      </a:cubicBezTo>
                      <a:cubicBezTo>
                        <a:pt x="1182630" y="842460"/>
                        <a:pt x="1173422" y="870805"/>
                        <a:pt x="1161986" y="898117"/>
                      </a:cubicBezTo>
                      <a:cubicBezTo>
                        <a:pt x="1046485" y="898507"/>
                        <a:pt x="920114" y="899763"/>
                        <a:pt x="794573" y="926210"/>
                      </a:cubicBezTo>
                      <a:cubicBezTo>
                        <a:pt x="787040" y="919570"/>
                        <a:pt x="782014" y="910252"/>
                        <a:pt x="780897" y="900097"/>
                      </a:cubicBezTo>
                      <a:cubicBezTo>
                        <a:pt x="770578" y="822709"/>
                        <a:pt x="757467" y="765407"/>
                        <a:pt x="736543" y="707602"/>
                      </a:cubicBezTo>
                      <a:cubicBezTo>
                        <a:pt x="703067" y="763649"/>
                        <a:pt x="652291" y="804436"/>
                        <a:pt x="609328" y="853703"/>
                      </a:cubicBezTo>
                      <a:cubicBezTo>
                        <a:pt x="622159" y="935165"/>
                        <a:pt x="606263" y="1020114"/>
                        <a:pt x="569156" y="1093374"/>
                      </a:cubicBezTo>
                      <a:cubicBezTo>
                        <a:pt x="565526" y="1115692"/>
                        <a:pt x="561344" y="1138987"/>
                        <a:pt x="548233" y="1157790"/>
                      </a:cubicBezTo>
                      <a:cubicBezTo>
                        <a:pt x="565247" y="1177960"/>
                        <a:pt x="605704" y="1234146"/>
                        <a:pt x="559389" y="1242348"/>
                      </a:cubicBezTo>
                      <a:cubicBezTo>
                        <a:pt x="539024" y="1237857"/>
                        <a:pt x="528706" y="1213000"/>
                        <a:pt x="508892" y="1204631"/>
                      </a:cubicBezTo>
                      <a:cubicBezTo>
                        <a:pt x="418224" y="1168140"/>
                        <a:pt x="289340" y="1214395"/>
                        <a:pt x="305802" y="1335974"/>
                      </a:cubicBezTo>
                      <a:cubicBezTo>
                        <a:pt x="310542" y="1382117"/>
                        <a:pt x="330628" y="1440563"/>
                        <a:pt x="373313" y="1466229"/>
                      </a:cubicBezTo>
                      <a:cubicBezTo>
                        <a:pt x="394515" y="1480652"/>
                        <a:pt x="424647" y="1479425"/>
                        <a:pt x="444733" y="1463383"/>
                      </a:cubicBezTo>
                      <a:cubicBezTo>
                        <a:pt x="457286" y="1452866"/>
                        <a:pt x="472072" y="1442962"/>
                        <a:pt x="489086" y="1442878"/>
                      </a:cubicBezTo>
                      <a:cubicBezTo>
                        <a:pt x="540141" y="1430966"/>
                        <a:pt x="546557" y="1513627"/>
                        <a:pt x="512244" y="1536531"/>
                      </a:cubicBezTo>
                      <a:cubicBezTo>
                        <a:pt x="672656" y="1706151"/>
                        <a:pt x="698041" y="1993638"/>
                        <a:pt x="612679" y="2210962"/>
                      </a:cubicBezTo>
                      <a:cubicBezTo>
                        <a:pt x="605425" y="2231607"/>
                        <a:pt x="596496" y="2261848"/>
                        <a:pt x="568319" y="2259756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4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79" name="Vapaamuotoinen: Muoto 78">
                  <a:extLst>
                    <a:ext uri="{FF2B5EF4-FFF2-40B4-BE49-F238E27FC236}">
                      <a16:creationId xmlns:a16="http://schemas.microsoft.com/office/drawing/2014/main" id="{5C89AE9D-26D7-4E7E-811A-64BD29AFD571}"/>
                    </a:ext>
                  </a:extLst>
                </p:cNvPr>
                <p:cNvSpPr/>
                <p:nvPr/>
              </p:nvSpPr>
              <p:spPr>
                <a:xfrm>
                  <a:off x="-530599" y="3203767"/>
                  <a:ext cx="143374" cy="118870"/>
                </a:xfrm>
                <a:custGeom>
                  <a:avLst/>
                  <a:gdLst>
                    <a:gd name="connsiteX0" fmla="*/ 105185 w 143374"/>
                    <a:gd name="connsiteY0" fmla="*/ 118884 h 118870"/>
                    <a:gd name="connsiteX1" fmla="*/ 44642 w 143374"/>
                    <a:gd name="connsiteY1" fmla="*/ 64455 h 118870"/>
                    <a:gd name="connsiteX2" fmla="*/ 6984 w 143374"/>
                    <a:gd name="connsiteY2" fmla="*/ 24924 h 118870"/>
                    <a:gd name="connsiteX3" fmla="*/ 13679 w 143374"/>
                    <a:gd name="connsiteY3" fmla="*/ 13011 h 118870"/>
                    <a:gd name="connsiteX4" fmla="*/ 143960 w 143374"/>
                    <a:gd name="connsiteY4" fmla="*/ 56588 h 118870"/>
                    <a:gd name="connsiteX5" fmla="*/ 105185 w 143374"/>
                    <a:gd name="connsiteY5" fmla="*/ 118884 h 1188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43374" h="118870">
                      <a:moveTo>
                        <a:pt x="105185" y="118884"/>
                      </a:moveTo>
                      <a:cubicBezTo>
                        <a:pt x="71709" y="119218"/>
                        <a:pt x="59988" y="87917"/>
                        <a:pt x="44642" y="64455"/>
                      </a:cubicBezTo>
                      <a:cubicBezTo>
                        <a:pt x="34603" y="50171"/>
                        <a:pt x="23440" y="30699"/>
                        <a:pt x="6984" y="24924"/>
                      </a:cubicBezTo>
                      <a:cubicBezTo>
                        <a:pt x="-1666" y="19484"/>
                        <a:pt x="8381" y="15132"/>
                        <a:pt x="13679" y="13011"/>
                      </a:cubicBezTo>
                      <a:cubicBezTo>
                        <a:pt x="59150" y="-16198"/>
                        <a:pt x="124433" y="6288"/>
                        <a:pt x="143960" y="56588"/>
                      </a:cubicBezTo>
                      <a:cubicBezTo>
                        <a:pt x="154565" y="83398"/>
                        <a:pt x="136148" y="119888"/>
                        <a:pt x="105185" y="118884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4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grpSp>
              <p:nvGrpSpPr>
                <p:cNvPr id="80" name="Kuva 47" descr="Nainen ja tukalla">
                  <a:extLst>
                    <a:ext uri="{FF2B5EF4-FFF2-40B4-BE49-F238E27FC236}">
                      <a16:creationId xmlns:a16="http://schemas.microsoft.com/office/drawing/2014/main" id="{8DAB880A-945B-43FF-B724-3AD4A91622B0}"/>
                    </a:ext>
                  </a:extLst>
                </p:cNvPr>
                <p:cNvGrpSpPr/>
                <p:nvPr/>
              </p:nvGrpSpPr>
              <p:grpSpPr>
                <a:xfrm>
                  <a:off x="-666648" y="2280854"/>
                  <a:ext cx="1295633" cy="1402369"/>
                  <a:chOff x="-666648" y="2280854"/>
                  <a:chExt cx="1295633" cy="1402369"/>
                </a:xfrm>
                <a:solidFill>
                  <a:srgbClr val="FFFFFF"/>
                </a:solidFill>
              </p:grpSpPr>
              <p:sp>
                <p:nvSpPr>
                  <p:cNvPr id="81" name="Vapaamuotoinen: Muoto 80">
                    <a:extLst>
                      <a:ext uri="{FF2B5EF4-FFF2-40B4-BE49-F238E27FC236}">
                        <a16:creationId xmlns:a16="http://schemas.microsoft.com/office/drawing/2014/main" id="{899E3555-5B65-4526-9710-3E6FBAE9F1D5}"/>
                      </a:ext>
                    </a:extLst>
                  </p:cNvPr>
                  <p:cNvSpPr/>
                  <p:nvPr/>
                </p:nvSpPr>
                <p:spPr>
                  <a:xfrm>
                    <a:off x="-658872" y="3554438"/>
                    <a:ext cx="73007" cy="128786"/>
                  </a:xfrm>
                  <a:custGeom>
                    <a:avLst/>
                    <a:gdLst>
                      <a:gd name="connsiteX0" fmla="*/ 21432 w 73007"/>
                      <a:gd name="connsiteY0" fmla="*/ 45 h 128786"/>
                      <a:gd name="connsiteX1" fmla="*/ 6087 w 73007"/>
                      <a:gd name="connsiteY1" fmla="*/ 24148 h 128786"/>
                      <a:gd name="connsiteX2" fmla="*/ 39011 w 73007"/>
                      <a:gd name="connsiteY2" fmla="*/ 103992 h 128786"/>
                      <a:gd name="connsiteX3" fmla="*/ 60493 w 73007"/>
                      <a:gd name="connsiteY3" fmla="*/ 128682 h 128786"/>
                      <a:gd name="connsiteX4" fmla="*/ 75552 w 73007"/>
                      <a:gd name="connsiteY4" fmla="*/ 108121 h 128786"/>
                      <a:gd name="connsiteX5" fmla="*/ 34543 w 73007"/>
                      <a:gd name="connsiteY5" fmla="*/ 6628 h 128786"/>
                      <a:gd name="connsiteX6" fmla="*/ 21432 w 73007"/>
                      <a:gd name="connsiteY6" fmla="*/ 45 h 128786"/>
                      <a:gd name="connsiteX7" fmla="*/ 21432 w 73007"/>
                      <a:gd name="connsiteY7" fmla="*/ 45 h 1287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73007" h="128786">
                        <a:moveTo>
                          <a:pt x="21432" y="45"/>
                        </a:moveTo>
                        <a:cubicBezTo>
                          <a:pt x="9438" y="-402"/>
                          <a:pt x="-1446" y="13435"/>
                          <a:pt x="6087" y="24148"/>
                        </a:cubicBezTo>
                        <a:cubicBezTo>
                          <a:pt x="21711" y="48922"/>
                          <a:pt x="30361" y="77098"/>
                          <a:pt x="39011" y="103992"/>
                        </a:cubicBezTo>
                        <a:cubicBezTo>
                          <a:pt x="42076" y="115151"/>
                          <a:pt x="45985" y="130439"/>
                          <a:pt x="60493" y="128682"/>
                        </a:cubicBezTo>
                        <a:cubicBezTo>
                          <a:pt x="70812" y="128598"/>
                          <a:pt x="79741" y="117299"/>
                          <a:pt x="75552" y="108121"/>
                        </a:cubicBezTo>
                        <a:cubicBezTo>
                          <a:pt x="63837" y="72663"/>
                          <a:pt x="54629" y="38097"/>
                          <a:pt x="34543" y="6628"/>
                        </a:cubicBezTo>
                        <a:cubicBezTo>
                          <a:pt x="31478" y="2527"/>
                          <a:pt x="26731" y="45"/>
                          <a:pt x="21432" y="45"/>
                        </a:cubicBezTo>
                        <a:lnTo>
                          <a:pt x="21432" y="4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2784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i-FI"/>
                  </a:p>
                </p:txBody>
              </p:sp>
              <p:sp>
                <p:nvSpPr>
                  <p:cNvPr id="82" name="Vapaamuotoinen: Muoto 81">
                    <a:extLst>
                      <a:ext uri="{FF2B5EF4-FFF2-40B4-BE49-F238E27FC236}">
                        <a16:creationId xmlns:a16="http://schemas.microsoft.com/office/drawing/2014/main" id="{43BD8C9A-744B-473E-93C0-5D6856C513D0}"/>
                      </a:ext>
                    </a:extLst>
                  </p:cNvPr>
                  <p:cNvSpPr/>
                  <p:nvPr/>
                </p:nvSpPr>
                <p:spPr>
                  <a:xfrm>
                    <a:off x="-666648" y="2320356"/>
                    <a:ext cx="167117" cy="284085"/>
                  </a:xfrm>
                  <a:custGeom>
                    <a:avLst/>
                    <a:gdLst>
                      <a:gd name="connsiteX0" fmla="*/ 153072 w 167117"/>
                      <a:gd name="connsiteY0" fmla="*/ 36 h 284085"/>
                      <a:gd name="connsiteX1" fmla="*/ 29487 w 167117"/>
                      <a:gd name="connsiteY1" fmla="*/ 197134 h 284085"/>
                      <a:gd name="connsiteX2" fmla="*/ 21116 w 167117"/>
                      <a:gd name="connsiteY2" fmla="*/ 284120 h 284085"/>
                      <a:gd name="connsiteX3" fmla="*/ 33396 w 167117"/>
                      <a:gd name="connsiteY3" fmla="*/ 275360 h 284085"/>
                      <a:gd name="connsiteX4" fmla="*/ 163119 w 167117"/>
                      <a:gd name="connsiteY4" fmla="*/ 30277 h 284085"/>
                      <a:gd name="connsiteX5" fmla="*/ 153072 w 167117"/>
                      <a:gd name="connsiteY5" fmla="*/ 36 h 284085"/>
                      <a:gd name="connsiteX6" fmla="*/ 153072 w 167117"/>
                      <a:gd name="connsiteY6" fmla="*/ 36 h 2840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67117" h="284085">
                        <a:moveTo>
                          <a:pt x="153072" y="36"/>
                        </a:moveTo>
                        <a:cubicBezTo>
                          <a:pt x="85562" y="39734"/>
                          <a:pt x="59619" y="127166"/>
                          <a:pt x="29487" y="197134"/>
                        </a:cubicBezTo>
                        <a:cubicBezTo>
                          <a:pt x="25584" y="222242"/>
                          <a:pt x="-21010" y="274886"/>
                          <a:pt x="21116" y="284120"/>
                        </a:cubicBezTo>
                        <a:cubicBezTo>
                          <a:pt x="26422" y="284092"/>
                          <a:pt x="31442" y="280577"/>
                          <a:pt x="33396" y="275360"/>
                        </a:cubicBezTo>
                        <a:cubicBezTo>
                          <a:pt x="70217" y="191248"/>
                          <a:pt x="93933" y="93354"/>
                          <a:pt x="163119" y="30277"/>
                        </a:cubicBezTo>
                        <a:cubicBezTo>
                          <a:pt x="177905" y="21405"/>
                          <a:pt x="169255" y="-187"/>
                          <a:pt x="153072" y="36"/>
                        </a:cubicBezTo>
                        <a:lnTo>
                          <a:pt x="153072" y="3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2784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i-FI"/>
                  </a:p>
                </p:txBody>
              </p:sp>
              <p:sp>
                <p:nvSpPr>
                  <p:cNvPr id="83" name="Vapaamuotoinen: Muoto 82">
                    <a:extLst>
                      <a:ext uri="{FF2B5EF4-FFF2-40B4-BE49-F238E27FC236}">
                        <a16:creationId xmlns:a16="http://schemas.microsoft.com/office/drawing/2014/main" id="{891DDC67-DEB6-4710-9FDB-A021D74E9BFC}"/>
                      </a:ext>
                    </a:extLst>
                  </p:cNvPr>
                  <p:cNvSpPr/>
                  <p:nvPr/>
                </p:nvSpPr>
                <p:spPr>
                  <a:xfrm>
                    <a:off x="353553" y="2320461"/>
                    <a:ext cx="158369" cy="197005"/>
                  </a:xfrm>
                  <a:custGeom>
                    <a:avLst/>
                    <a:gdLst>
                      <a:gd name="connsiteX0" fmla="*/ 21700 w 158369"/>
                      <a:gd name="connsiteY0" fmla="*/ 43 h 197005"/>
                      <a:gd name="connsiteX1" fmla="*/ 12212 w 158369"/>
                      <a:gd name="connsiteY1" fmla="*/ 30591 h 197005"/>
                      <a:gd name="connsiteX2" fmla="*/ 131616 w 158369"/>
                      <a:gd name="connsiteY2" fmla="*/ 188465 h 197005"/>
                      <a:gd name="connsiteX3" fmla="*/ 158955 w 158369"/>
                      <a:gd name="connsiteY3" fmla="*/ 188493 h 197005"/>
                      <a:gd name="connsiteX4" fmla="*/ 160631 w 158369"/>
                      <a:gd name="connsiteY4" fmla="*/ 171587 h 197005"/>
                      <a:gd name="connsiteX5" fmla="*/ 21700 w 158369"/>
                      <a:gd name="connsiteY5" fmla="*/ 43 h 197005"/>
                      <a:gd name="connsiteX6" fmla="*/ 21700 w 158369"/>
                      <a:gd name="connsiteY6" fmla="*/ 43 h 19700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58369" h="197005">
                        <a:moveTo>
                          <a:pt x="21700" y="43"/>
                        </a:moveTo>
                        <a:cubicBezTo>
                          <a:pt x="6075" y="-487"/>
                          <a:pt x="-4802" y="23728"/>
                          <a:pt x="12212" y="30591"/>
                        </a:cubicBezTo>
                        <a:cubicBezTo>
                          <a:pt x="76378" y="59047"/>
                          <a:pt x="105673" y="127536"/>
                          <a:pt x="131616" y="188465"/>
                        </a:cubicBezTo>
                        <a:cubicBezTo>
                          <a:pt x="135804" y="201075"/>
                          <a:pt x="153377" y="198647"/>
                          <a:pt x="158955" y="188493"/>
                        </a:cubicBezTo>
                        <a:cubicBezTo>
                          <a:pt x="162306" y="183499"/>
                          <a:pt x="162865" y="177110"/>
                          <a:pt x="160631" y="171587"/>
                        </a:cubicBezTo>
                        <a:cubicBezTo>
                          <a:pt x="130778" y="103683"/>
                          <a:pt x="96743" y="25318"/>
                          <a:pt x="21700" y="43"/>
                        </a:cubicBezTo>
                        <a:lnTo>
                          <a:pt x="21700" y="4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2784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i-FI"/>
                  </a:p>
                </p:txBody>
              </p:sp>
              <p:sp>
                <p:nvSpPr>
                  <p:cNvPr id="84" name="Vapaamuotoinen: Muoto 83">
                    <a:extLst>
                      <a:ext uri="{FF2B5EF4-FFF2-40B4-BE49-F238E27FC236}">
                        <a16:creationId xmlns:a16="http://schemas.microsoft.com/office/drawing/2014/main" id="{77908DA4-1D0E-434B-9B27-390B48F7CA30}"/>
                      </a:ext>
                    </a:extLst>
                  </p:cNvPr>
                  <p:cNvSpPr/>
                  <p:nvPr/>
                </p:nvSpPr>
                <p:spPr>
                  <a:xfrm>
                    <a:off x="460682" y="2280854"/>
                    <a:ext cx="168302" cy="148904"/>
                  </a:xfrm>
                  <a:custGeom>
                    <a:avLst/>
                    <a:gdLst>
                      <a:gd name="connsiteX0" fmla="*/ 18350 w 168302"/>
                      <a:gd name="connsiteY0" fmla="*/ 34 h 148904"/>
                      <a:gd name="connsiteX1" fmla="*/ 5519 w 168302"/>
                      <a:gd name="connsiteY1" fmla="*/ 25226 h 148904"/>
                      <a:gd name="connsiteX2" fmla="*/ 86420 w 168302"/>
                      <a:gd name="connsiteY2" fmla="*/ 76809 h 148904"/>
                      <a:gd name="connsiteX3" fmla="*/ 140267 w 168302"/>
                      <a:gd name="connsiteY3" fmla="*/ 141365 h 148904"/>
                      <a:gd name="connsiteX4" fmla="*/ 153937 w 168302"/>
                      <a:gd name="connsiteY4" fmla="*/ 148925 h 148904"/>
                      <a:gd name="connsiteX5" fmla="*/ 168996 w 168302"/>
                      <a:gd name="connsiteY5" fmla="*/ 124459 h 148904"/>
                      <a:gd name="connsiteX6" fmla="*/ 18350 w 168302"/>
                      <a:gd name="connsiteY6" fmla="*/ 34 h 1489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68302" h="148904">
                        <a:moveTo>
                          <a:pt x="18350" y="34"/>
                        </a:moveTo>
                        <a:cubicBezTo>
                          <a:pt x="6356" y="-49"/>
                          <a:pt x="220" y="15406"/>
                          <a:pt x="5519" y="25226"/>
                        </a:cubicBezTo>
                        <a:cubicBezTo>
                          <a:pt x="29786" y="44420"/>
                          <a:pt x="64659" y="51617"/>
                          <a:pt x="86420" y="76809"/>
                        </a:cubicBezTo>
                        <a:cubicBezTo>
                          <a:pt x="106785" y="96115"/>
                          <a:pt x="124922" y="117791"/>
                          <a:pt x="140267" y="141365"/>
                        </a:cubicBezTo>
                        <a:cubicBezTo>
                          <a:pt x="143053" y="146080"/>
                          <a:pt x="148352" y="148953"/>
                          <a:pt x="153937" y="148925"/>
                        </a:cubicBezTo>
                        <a:cubicBezTo>
                          <a:pt x="166211" y="149427"/>
                          <a:pt x="177367" y="135200"/>
                          <a:pt x="168996" y="124459"/>
                        </a:cubicBezTo>
                        <a:cubicBezTo>
                          <a:pt x="122968" y="57364"/>
                          <a:pt x="78056" y="16940"/>
                          <a:pt x="18350" y="34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27842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i-FI"/>
                  </a:p>
                </p:txBody>
              </p:sp>
            </p:grpSp>
          </p:grpSp>
        </p:grpSp>
        <p:pic>
          <p:nvPicPr>
            <p:cNvPr id="115" name="Kuva 114" descr="Hymyilevä nainen">
              <a:extLst>
                <a:ext uri="{FF2B5EF4-FFF2-40B4-BE49-F238E27FC236}">
                  <a16:creationId xmlns:a16="http://schemas.microsoft.com/office/drawing/2014/main" id="{BA237BB0-15DD-41FD-95ED-4DCEF7AF880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-204879" y="2741169"/>
              <a:ext cx="890195" cy="973650"/>
            </a:xfrm>
            <a:prstGeom prst="rect">
              <a:avLst/>
            </a:prstGeom>
          </p:spPr>
        </p:pic>
        <p:grpSp>
          <p:nvGrpSpPr>
            <p:cNvPr id="132" name="Ryhmä 131">
              <a:extLst>
                <a:ext uri="{FF2B5EF4-FFF2-40B4-BE49-F238E27FC236}">
                  <a16:creationId xmlns:a16="http://schemas.microsoft.com/office/drawing/2014/main" id="{85EA18C6-2ECC-4ADE-9604-43FB6D329E3F}"/>
                </a:ext>
              </a:extLst>
            </p:cNvPr>
            <p:cNvGrpSpPr/>
            <p:nvPr/>
          </p:nvGrpSpPr>
          <p:grpSpPr>
            <a:xfrm>
              <a:off x="5256972" y="2518967"/>
              <a:ext cx="1875700" cy="2081176"/>
              <a:chOff x="5256972" y="2518967"/>
              <a:chExt cx="1875700" cy="2081176"/>
            </a:xfrm>
          </p:grpSpPr>
          <p:grpSp>
            <p:nvGrpSpPr>
              <p:cNvPr id="59" name="Kuva 49" descr="Nainen ja solmu">
                <a:extLst>
                  <a:ext uri="{FF2B5EF4-FFF2-40B4-BE49-F238E27FC236}">
                    <a16:creationId xmlns:a16="http://schemas.microsoft.com/office/drawing/2014/main" id="{1C12485F-69CE-44FA-A5B6-67AC5BAC8E44}"/>
                  </a:ext>
                </a:extLst>
              </p:cNvPr>
              <p:cNvGrpSpPr/>
              <p:nvPr/>
            </p:nvGrpSpPr>
            <p:grpSpPr>
              <a:xfrm flipH="1">
                <a:off x="5256972" y="2518967"/>
                <a:ext cx="1875700" cy="2081176"/>
                <a:chOff x="6131872" y="2004086"/>
                <a:chExt cx="2280833" cy="2530692"/>
              </a:xfrm>
            </p:grpSpPr>
            <p:sp>
              <p:nvSpPr>
                <p:cNvPr id="60" name="Vapaamuotoinen: Muoto 59">
                  <a:extLst>
                    <a:ext uri="{FF2B5EF4-FFF2-40B4-BE49-F238E27FC236}">
                      <a16:creationId xmlns:a16="http://schemas.microsoft.com/office/drawing/2014/main" id="{4CF915B6-9C88-4809-AD8C-6CBD5630CDA8}"/>
                    </a:ext>
                  </a:extLst>
                </p:cNvPr>
                <p:cNvSpPr/>
                <p:nvPr/>
              </p:nvSpPr>
              <p:spPr>
                <a:xfrm>
                  <a:off x="6680269" y="2531707"/>
                  <a:ext cx="1565077" cy="1971758"/>
                </a:xfrm>
                <a:custGeom>
                  <a:avLst/>
                  <a:gdLst>
                    <a:gd name="connsiteX0" fmla="*/ 1534052 w 1565077"/>
                    <a:gd name="connsiteY0" fmla="*/ 899897 h 1971758"/>
                    <a:gd name="connsiteX1" fmla="*/ 1489917 w 1565077"/>
                    <a:gd name="connsiteY1" fmla="*/ 514070 h 1971758"/>
                    <a:gd name="connsiteX2" fmla="*/ 972887 w 1565077"/>
                    <a:gd name="connsiteY2" fmla="*/ 166464 h 1971758"/>
                    <a:gd name="connsiteX3" fmla="*/ 569204 w 1565077"/>
                    <a:gd name="connsiteY3" fmla="*/ 116805 h 1971758"/>
                    <a:gd name="connsiteX4" fmla="*/ 150010 w 1565077"/>
                    <a:gd name="connsiteY4" fmla="*/ 92255 h 1971758"/>
                    <a:gd name="connsiteX5" fmla="*/ 94271 w 1565077"/>
                    <a:gd name="connsiteY5" fmla="*/ 169812 h 1971758"/>
                    <a:gd name="connsiteX6" fmla="*/ 94773 w 1565077"/>
                    <a:gd name="connsiteY6" fmla="*/ 169812 h 1971758"/>
                    <a:gd name="connsiteX7" fmla="*/ 102892 w 1565077"/>
                    <a:gd name="connsiteY7" fmla="*/ 206915 h 1971758"/>
                    <a:gd name="connsiteX8" fmla="*/ 11275 w 1565077"/>
                    <a:gd name="connsiteY8" fmla="*/ 499842 h 1971758"/>
                    <a:gd name="connsiteX9" fmla="*/ 113268 w 1565077"/>
                    <a:gd name="connsiteY9" fmla="*/ 1113037 h 1971758"/>
                    <a:gd name="connsiteX10" fmla="*/ 85679 w 1565077"/>
                    <a:gd name="connsiteY10" fmla="*/ 1373881 h 1971758"/>
                    <a:gd name="connsiteX11" fmla="*/ 325600 w 1565077"/>
                    <a:gd name="connsiteY11" fmla="*/ 1569167 h 1971758"/>
                    <a:gd name="connsiteX12" fmla="*/ 448239 w 1565077"/>
                    <a:gd name="connsiteY12" fmla="*/ 1731255 h 1971758"/>
                    <a:gd name="connsiteX13" fmla="*/ 830357 w 1565077"/>
                    <a:gd name="connsiteY13" fmla="*/ 1951369 h 1971758"/>
                    <a:gd name="connsiteX14" fmla="*/ 1307605 w 1565077"/>
                    <a:gd name="connsiteY14" fmla="*/ 1905896 h 1971758"/>
                    <a:gd name="connsiteX15" fmla="*/ 1536368 w 1565077"/>
                    <a:gd name="connsiteY15" fmla="*/ 1569167 h 1971758"/>
                    <a:gd name="connsiteX16" fmla="*/ 1556817 w 1565077"/>
                    <a:gd name="connsiteY16" fmla="*/ 1115550 h 1971758"/>
                    <a:gd name="connsiteX17" fmla="*/ 1534052 w 1565077"/>
                    <a:gd name="connsiteY17" fmla="*/ 899897 h 19717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1565077" h="1971758">
                      <a:moveTo>
                        <a:pt x="1534052" y="899897"/>
                      </a:moveTo>
                      <a:cubicBezTo>
                        <a:pt x="1524120" y="771288"/>
                        <a:pt x="1539520" y="636543"/>
                        <a:pt x="1489917" y="514070"/>
                      </a:cubicBezTo>
                      <a:cubicBezTo>
                        <a:pt x="1403434" y="311252"/>
                        <a:pt x="1160918" y="243462"/>
                        <a:pt x="972887" y="166464"/>
                      </a:cubicBezTo>
                      <a:cubicBezTo>
                        <a:pt x="897562" y="144144"/>
                        <a:pt x="643859" y="220584"/>
                        <a:pt x="569204" y="116805"/>
                      </a:cubicBezTo>
                      <a:cubicBezTo>
                        <a:pt x="476472" y="-30497"/>
                        <a:pt x="308610" y="-34682"/>
                        <a:pt x="150010" y="92255"/>
                      </a:cubicBezTo>
                      <a:cubicBezTo>
                        <a:pt x="124512" y="112340"/>
                        <a:pt x="105179" y="139125"/>
                        <a:pt x="94271" y="169812"/>
                      </a:cubicBezTo>
                      <a:lnTo>
                        <a:pt x="94773" y="169812"/>
                      </a:lnTo>
                      <a:cubicBezTo>
                        <a:pt x="91565" y="182923"/>
                        <a:pt x="94577" y="196593"/>
                        <a:pt x="102892" y="206915"/>
                      </a:cubicBezTo>
                      <a:cubicBezTo>
                        <a:pt x="34123" y="277218"/>
                        <a:pt x="-24016" y="406385"/>
                        <a:pt x="11275" y="499842"/>
                      </a:cubicBezTo>
                      <a:cubicBezTo>
                        <a:pt x="126438" y="743390"/>
                        <a:pt x="150373" y="851355"/>
                        <a:pt x="113268" y="1113037"/>
                      </a:cubicBezTo>
                      <a:cubicBezTo>
                        <a:pt x="92847" y="1216261"/>
                        <a:pt x="56024" y="1311111"/>
                        <a:pt x="85679" y="1373881"/>
                      </a:cubicBezTo>
                      <a:cubicBezTo>
                        <a:pt x="126381" y="1460088"/>
                        <a:pt x="315863" y="1556614"/>
                        <a:pt x="325600" y="1569167"/>
                      </a:cubicBezTo>
                      <a:cubicBezTo>
                        <a:pt x="352326" y="1606831"/>
                        <a:pt x="416045" y="1698892"/>
                        <a:pt x="448239" y="1731255"/>
                      </a:cubicBezTo>
                      <a:cubicBezTo>
                        <a:pt x="554390" y="1837823"/>
                        <a:pt x="687603" y="1914542"/>
                        <a:pt x="830357" y="1951369"/>
                      </a:cubicBezTo>
                      <a:cubicBezTo>
                        <a:pt x="987868" y="1992099"/>
                        <a:pt x="1150567" y="1975082"/>
                        <a:pt x="1307605" y="1905896"/>
                      </a:cubicBezTo>
                      <a:cubicBezTo>
                        <a:pt x="1446649" y="1843963"/>
                        <a:pt x="1500937" y="1702798"/>
                        <a:pt x="1536368" y="1569167"/>
                      </a:cubicBezTo>
                      <a:cubicBezTo>
                        <a:pt x="1577629" y="1419634"/>
                        <a:pt x="1566134" y="1288516"/>
                        <a:pt x="1556817" y="1115550"/>
                      </a:cubicBezTo>
                      <a:cubicBezTo>
                        <a:pt x="1543203" y="1044968"/>
                        <a:pt x="1539576" y="971596"/>
                        <a:pt x="1534052" y="89989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78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61" name="Vapaamuotoinen: Muoto 60">
                  <a:extLst>
                    <a:ext uri="{FF2B5EF4-FFF2-40B4-BE49-F238E27FC236}">
                      <a16:creationId xmlns:a16="http://schemas.microsoft.com/office/drawing/2014/main" id="{5A37A7A7-722A-409C-AB1B-20A774B22FCC}"/>
                    </a:ext>
                  </a:extLst>
                </p:cNvPr>
                <p:cNvSpPr/>
                <p:nvPr/>
              </p:nvSpPr>
              <p:spPr>
                <a:xfrm>
                  <a:off x="6695066" y="2555319"/>
                  <a:ext cx="577346" cy="593946"/>
                </a:xfrm>
                <a:custGeom>
                  <a:avLst/>
                  <a:gdLst>
                    <a:gd name="connsiteX0" fmla="*/ 635 w 577346"/>
                    <a:gd name="connsiteY0" fmla="*/ 511382 h 593946"/>
                    <a:gd name="connsiteX1" fmla="*/ 126705 w 577346"/>
                    <a:gd name="connsiteY1" fmla="*/ 595355 h 593946"/>
                    <a:gd name="connsiteX2" fmla="*/ 577982 w 577346"/>
                    <a:gd name="connsiteY2" fmla="*/ 119415 h 593946"/>
                    <a:gd name="connsiteX3" fmla="*/ 427808 w 577346"/>
                    <a:gd name="connsiteY3" fmla="*/ 1408 h 593946"/>
                    <a:gd name="connsiteX4" fmla="*/ 101792 w 577346"/>
                    <a:gd name="connsiteY4" fmla="*/ 255836 h 593946"/>
                    <a:gd name="connsiteX5" fmla="*/ 635 w 577346"/>
                    <a:gd name="connsiteY5" fmla="*/ 511382 h 5939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77346" h="593946">
                      <a:moveTo>
                        <a:pt x="635" y="511382"/>
                      </a:moveTo>
                      <a:lnTo>
                        <a:pt x="126705" y="595355"/>
                      </a:lnTo>
                      <a:lnTo>
                        <a:pt x="577982" y="119415"/>
                      </a:lnTo>
                      <a:lnTo>
                        <a:pt x="427808" y="1408"/>
                      </a:lnTo>
                      <a:cubicBezTo>
                        <a:pt x="427808" y="1408"/>
                        <a:pt x="155355" y="202833"/>
                        <a:pt x="101792" y="255836"/>
                      </a:cubicBezTo>
                      <a:cubicBezTo>
                        <a:pt x="48229" y="309122"/>
                        <a:pt x="635" y="511382"/>
                        <a:pt x="635" y="51138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278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/>
                </a:p>
              </p:txBody>
            </p:sp>
            <p:sp>
              <p:nvSpPr>
                <p:cNvPr id="62" name="Vapaamuotoinen: Muoto 61">
                  <a:extLst>
                    <a:ext uri="{FF2B5EF4-FFF2-40B4-BE49-F238E27FC236}">
                      <a16:creationId xmlns:a16="http://schemas.microsoft.com/office/drawing/2014/main" id="{8D5C49B0-39A6-4011-85CA-F0B10B1BAF5F}"/>
                    </a:ext>
                  </a:extLst>
                </p:cNvPr>
                <p:cNvSpPr/>
                <p:nvPr/>
              </p:nvSpPr>
              <p:spPr>
                <a:xfrm>
                  <a:off x="6131872" y="2004086"/>
                  <a:ext cx="2280833" cy="2530692"/>
                </a:xfrm>
                <a:custGeom>
                  <a:avLst/>
                  <a:gdLst>
                    <a:gd name="connsiteX0" fmla="*/ 1609803 w 2280833"/>
                    <a:gd name="connsiteY0" fmla="*/ 2531997 h 2530692"/>
                    <a:gd name="connsiteX1" fmla="*/ 1324436 w 2280833"/>
                    <a:gd name="connsiteY1" fmla="*/ 2442722 h 2530692"/>
                    <a:gd name="connsiteX2" fmla="*/ 1360508 w 2280833"/>
                    <a:gd name="connsiteY2" fmla="*/ 2428214 h 2530692"/>
                    <a:gd name="connsiteX3" fmla="*/ 1959335 w 2280833"/>
                    <a:gd name="connsiteY3" fmla="*/ 2311882 h 2530692"/>
                    <a:gd name="connsiteX4" fmla="*/ 2060772 w 2280833"/>
                    <a:gd name="connsiteY4" fmla="*/ 1560870 h 2530692"/>
                    <a:gd name="connsiteX5" fmla="*/ 2050478 w 2280833"/>
                    <a:gd name="connsiteY5" fmla="*/ 1229164 h 2530692"/>
                    <a:gd name="connsiteX6" fmla="*/ 2008073 w 2280833"/>
                    <a:gd name="connsiteY6" fmla="*/ 1107809 h 2530692"/>
                    <a:gd name="connsiteX7" fmla="*/ 1869532 w 2280833"/>
                    <a:gd name="connsiteY7" fmla="*/ 1069310 h 2530692"/>
                    <a:gd name="connsiteX8" fmla="*/ 1828271 w 2280833"/>
                    <a:gd name="connsiteY8" fmla="*/ 1022998 h 2530692"/>
                    <a:gd name="connsiteX9" fmla="*/ 1827352 w 2280833"/>
                    <a:gd name="connsiteY9" fmla="*/ 1022719 h 2530692"/>
                    <a:gd name="connsiteX10" fmla="*/ 1445597 w 2280833"/>
                    <a:gd name="connsiteY10" fmla="*/ 1106137 h 2530692"/>
                    <a:gd name="connsiteX11" fmla="*/ 1205759 w 2280833"/>
                    <a:gd name="connsiteY11" fmla="*/ 1075726 h 2530692"/>
                    <a:gd name="connsiteX12" fmla="*/ 1072156 w 2280833"/>
                    <a:gd name="connsiteY12" fmla="*/ 1185366 h 2530692"/>
                    <a:gd name="connsiteX13" fmla="*/ 1072211 w 2280833"/>
                    <a:gd name="connsiteY13" fmla="*/ 1188155 h 2530692"/>
                    <a:gd name="connsiteX14" fmla="*/ 1117824 w 2280833"/>
                    <a:gd name="connsiteY14" fmla="*/ 1355822 h 2530692"/>
                    <a:gd name="connsiteX15" fmla="*/ 1043002 w 2280833"/>
                    <a:gd name="connsiteY15" fmla="*/ 1428914 h 2530692"/>
                    <a:gd name="connsiteX16" fmla="*/ 964162 w 2280833"/>
                    <a:gd name="connsiteY16" fmla="*/ 1371167 h 2530692"/>
                    <a:gd name="connsiteX17" fmla="*/ 1021046 w 2280833"/>
                    <a:gd name="connsiteY17" fmla="*/ 1696733 h 2530692"/>
                    <a:gd name="connsiteX18" fmla="*/ 969324 w 2280833"/>
                    <a:gd name="connsiteY18" fmla="*/ 1700080 h 2530692"/>
                    <a:gd name="connsiteX19" fmla="*/ 904238 w 2280833"/>
                    <a:gd name="connsiteY19" fmla="*/ 1676089 h 2530692"/>
                    <a:gd name="connsiteX20" fmla="*/ 905409 w 2280833"/>
                    <a:gd name="connsiteY20" fmla="*/ 1723517 h 2530692"/>
                    <a:gd name="connsiteX21" fmla="*/ 862420 w 2280833"/>
                    <a:gd name="connsiteY21" fmla="*/ 1660747 h 2530692"/>
                    <a:gd name="connsiteX22" fmla="*/ 665655 w 2280833"/>
                    <a:gd name="connsiteY22" fmla="*/ 1754483 h 2530692"/>
                    <a:gd name="connsiteX23" fmla="*/ 837563 w 2280833"/>
                    <a:gd name="connsiteY23" fmla="*/ 1968458 h 2530692"/>
                    <a:gd name="connsiteX24" fmla="*/ 863452 w 2280833"/>
                    <a:gd name="connsiteY24" fmla="*/ 1960649 h 2530692"/>
                    <a:gd name="connsiteX25" fmla="*/ 862307 w 2280833"/>
                    <a:gd name="connsiteY25" fmla="*/ 2015886 h 2530692"/>
                    <a:gd name="connsiteX26" fmla="*/ 995827 w 2280833"/>
                    <a:gd name="connsiteY26" fmla="*/ 2166532 h 2530692"/>
                    <a:gd name="connsiteX27" fmla="*/ 1058847 w 2280833"/>
                    <a:gd name="connsiteY27" fmla="*/ 2229302 h 2530692"/>
                    <a:gd name="connsiteX28" fmla="*/ 1033628 w 2280833"/>
                    <a:gd name="connsiteY28" fmla="*/ 2273383 h 2530692"/>
                    <a:gd name="connsiteX29" fmla="*/ 866380 w 2280833"/>
                    <a:gd name="connsiteY29" fmla="*/ 2136683 h 2530692"/>
                    <a:gd name="connsiteX30" fmla="*/ 861080 w 2280833"/>
                    <a:gd name="connsiteY30" fmla="*/ 2143937 h 2530692"/>
                    <a:gd name="connsiteX31" fmla="*/ 835414 w 2280833"/>
                    <a:gd name="connsiteY31" fmla="*/ 2190248 h 2530692"/>
                    <a:gd name="connsiteX32" fmla="*/ 776075 w 2280833"/>
                    <a:gd name="connsiteY32" fmla="*/ 2117156 h 2530692"/>
                    <a:gd name="connsiteX33" fmla="*/ 722122 w 2280833"/>
                    <a:gd name="connsiteY33" fmla="*/ 2055778 h 2530692"/>
                    <a:gd name="connsiteX34" fmla="*/ 704323 w 2280833"/>
                    <a:gd name="connsiteY34" fmla="*/ 2039878 h 2530692"/>
                    <a:gd name="connsiteX35" fmla="*/ 699049 w 2280833"/>
                    <a:gd name="connsiteY35" fmla="*/ 2044619 h 2530692"/>
                    <a:gd name="connsiteX36" fmla="*/ 580287 w 2280833"/>
                    <a:gd name="connsiteY36" fmla="*/ 2159837 h 2530692"/>
                    <a:gd name="connsiteX37" fmla="*/ 568431 w 2280833"/>
                    <a:gd name="connsiteY37" fmla="*/ 2139472 h 2530692"/>
                    <a:gd name="connsiteX38" fmla="*/ 684515 w 2280833"/>
                    <a:gd name="connsiteY38" fmla="*/ 2024533 h 2530692"/>
                    <a:gd name="connsiteX39" fmla="*/ 653017 w 2280833"/>
                    <a:gd name="connsiteY39" fmla="*/ 2003051 h 2530692"/>
                    <a:gd name="connsiteX40" fmla="*/ 551274 w 2280833"/>
                    <a:gd name="connsiteY40" fmla="*/ 2061639 h 2530692"/>
                    <a:gd name="connsiteX41" fmla="*/ 536154 w 2280833"/>
                    <a:gd name="connsiteY41" fmla="*/ 2066659 h 2530692"/>
                    <a:gd name="connsiteX42" fmla="*/ 515064 w 2280833"/>
                    <a:gd name="connsiteY42" fmla="*/ 2014769 h 2530692"/>
                    <a:gd name="connsiteX43" fmla="*/ 566757 w 2280833"/>
                    <a:gd name="connsiteY43" fmla="*/ 1952837 h 2530692"/>
                    <a:gd name="connsiteX44" fmla="*/ 566757 w 2280833"/>
                    <a:gd name="connsiteY44" fmla="*/ 1952837 h 2530692"/>
                    <a:gd name="connsiteX45" fmla="*/ 566757 w 2280833"/>
                    <a:gd name="connsiteY45" fmla="*/ 1952837 h 2530692"/>
                    <a:gd name="connsiteX46" fmla="*/ 584612 w 2280833"/>
                    <a:gd name="connsiteY46" fmla="*/ 1929400 h 2530692"/>
                    <a:gd name="connsiteX47" fmla="*/ 565140 w 2280833"/>
                    <a:gd name="connsiteY47" fmla="*/ 1843476 h 2530692"/>
                    <a:gd name="connsiteX48" fmla="*/ 513557 w 2280833"/>
                    <a:gd name="connsiteY48" fmla="*/ 1824783 h 2530692"/>
                    <a:gd name="connsiteX49" fmla="*/ 535931 w 2280833"/>
                    <a:gd name="connsiteY49" fmla="*/ 1735511 h 2530692"/>
                    <a:gd name="connsiteX50" fmla="*/ 539362 w 2280833"/>
                    <a:gd name="connsiteY50" fmla="*/ 1733839 h 2530692"/>
                    <a:gd name="connsiteX51" fmla="*/ 539975 w 2280833"/>
                    <a:gd name="connsiteY51" fmla="*/ 1712916 h 2530692"/>
                    <a:gd name="connsiteX52" fmla="*/ 539418 w 2280833"/>
                    <a:gd name="connsiteY52" fmla="*/ 1709289 h 2530692"/>
                    <a:gd name="connsiteX53" fmla="*/ 530184 w 2280833"/>
                    <a:gd name="connsiteY53" fmla="*/ 1624478 h 2530692"/>
                    <a:gd name="connsiteX54" fmla="*/ 525134 w 2280833"/>
                    <a:gd name="connsiteY54" fmla="*/ 1602159 h 2530692"/>
                    <a:gd name="connsiteX55" fmla="*/ 525469 w 2280833"/>
                    <a:gd name="connsiteY55" fmla="*/ 1525439 h 2530692"/>
                    <a:gd name="connsiteX56" fmla="*/ 525832 w 2280833"/>
                    <a:gd name="connsiteY56" fmla="*/ 1521813 h 2530692"/>
                    <a:gd name="connsiteX57" fmla="*/ 523153 w 2280833"/>
                    <a:gd name="connsiteY57" fmla="*/ 1515117 h 2530692"/>
                    <a:gd name="connsiteX58" fmla="*/ 513390 w 2280833"/>
                    <a:gd name="connsiteY58" fmla="*/ 1417754 h 2530692"/>
                    <a:gd name="connsiteX59" fmla="*/ 513584 w 2280833"/>
                    <a:gd name="connsiteY59" fmla="*/ 1403247 h 2530692"/>
                    <a:gd name="connsiteX60" fmla="*/ 511408 w 2280833"/>
                    <a:gd name="connsiteY60" fmla="*/ 1277427 h 2530692"/>
                    <a:gd name="connsiteX61" fmla="*/ 579814 w 2280833"/>
                    <a:gd name="connsiteY61" fmla="*/ 1197919 h 2530692"/>
                    <a:gd name="connsiteX62" fmla="*/ 587485 w 2280833"/>
                    <a:gd name="connsiteY62" fmla="*/ 1171417 h 2530692"/>
                    <a:gd name="connsiteX63" fmla="*/ 582380 w 2280833"/>
                    <a:gd name="connsiteY63" fmla="*/ 1168349 h 2530692"/>
                    <a:gd name="connsiteX64" fmla="*/ 512162 w 2280833"/>
                    <a:gd name="connsiteY64" fmla="*/ 1194013 h 2530692"/>
                    <a:gd name="connsiteX65" fmla="*/ 509344 w 2280833"/>
                    <a:gd name="connsiteY65" fmla="*/ 1142961 h 2530692"/>
                    <a:gd name="connsiteX66" fmla="*/ 442472 w 2280833"/>
                    <a:gd name="connsiteY66" fmla="*/ 1122317 h 2530692"/>
                    <a:gd name="connsiteX67" fmla="*/ 372673 w 2280833"/>
                    <a:gd name="connsiteY67" fmla="*/ 1171696 h 2530692"/>
                    <a:gd name="connsiteX68" fmla="*/ 322874 w 2280833"/>
                    <a:gd name="connsiteY68" fmla="*/ 1125943 h 2530692"/>
                    <a:gd name="connsiteX69" fmla="*/ 297432 w 2280833"/>
                    <a:gd name="connsiteY69" fmla="*/ 1113387 h 2530692"/>
                    <a:gd name="connsiteX70" fmla="*/ 116179 w 2280833"/>
                    <a:gd name="connsiteY70" fmla="*/ 1141844 h 2530692"/>
                    <a:gd name="connsiteX71" fmla="*/ 143324 w 2280833"/>
                    <a:gd name="connsiteY71" fmla="*/ 1016024 h 2530692"/>
                    <a:gd name="connsiteX72" fmla="*/ 16919 w 2280833"/>
                    <a:gd name="connsiteY72" fmla="*/ 1009329 h 2530692"/>
                    <a:gd name="connsiteX73" fmla="*/ 25148 w 2280833"/>
                    <a:gd name="connsiteY73" fmla="*/ 840828 h 2530692"/>
                    <a:gd name="connsiteX74" fmla="*/ 25148 w 2280833"/>
                    <a:gd name="connsiteY74" fmla="*/ 840828 h 2530692"/>
                    <a:gd name="connsiteX75" fmla="*/ 25817 w 2280833"/>
                    <a:gd name="connsiteY75" fmla="*/ 839711 h 2530692"/>
                    <a:gd name="connsiteX76" fmla="*/ 34997 w 2280833"/>
                    <a:gd name="connsiteY76" fmla="*/ 819067 h 2530692"/>
                    <a:gd name="connsiteX77" fmla="*/ 16779 w 2280833"/>
                    <a:gd name="connsiteY77" fmla="*/ 689341 h 2530692"/>
                    <a:gd name="connsiteX78" fmla="*/ 71097 w 2280833"/>
                    <a:gd name="connsiteY78" fmla="*/ 551527 h 2530692"/>
                    <a:gd name="connsiteX79" fmla="*/ 171139 w 2280833"/>
                    <a:gd name="connsiteY79" fmla="*/ 372980 h 2530692"/>
                    <a:gd name="connsiteX80" fmla="*/ 212148 w 2280833"/>
                    <a:gd name="connsiteY80" fmla="*/ 322204 h 2530692"/>
                    <a:gd name="connsiteX81" fmla="*/ 334759 w 2280833"/>
                    <a:gd name="connsiteY81" fmla="*/ 238790 h 2530692"/>
                    <a:gd name="connsiteX82" fmla="*/ 367483 w 2280833"/>
                    <a:gd name="connsiteY82" fmla="*/ 196664 h 2530692"/>
                    <a:gd name="connsiteX83" fmla="*/ 498407 w 2280833"/>
                    <a:gd name="connsiteY83" fmla="*/ 160398 h 2530692"/>
                    <a:gd name="connsiteX84" fmla="*/ 560592 w 2280833"/>
                    <a:gd name="connsiteY84" fmla="*/ 153145 h 2530692"/>
                    <a:gd name="connsiteX85" fmla="*/ 612398 w 2280833"/>
                    <a:gd name="connsiteY85" fmla="*/ 129711 h 2530692"/>
                    <a:gd name="connsiteX86" fmla="*/ 690651 w 2280833"/>
                    <a:gd name="connsiteY86" fmla="*/ 98187 h 2530692"/>
                    <a:gd name="connsiteX87" fmla="*/ 815356 w 2280833"/>
                    <a:gd name="connsiteY87" fmla="*/ 78656 h 2530692"/>
                    <a:gd name="connsiteX88" fmla="*/ 859518 w 2280833"/>
                    <a:gd name="connsiteY88" fmla="*/ 2216 h 2530692"/>
                    <a:gd name="connsiteX89" fmla="*/ 924241 w 2280833"/>
                    <a:gd name="connsiteY89" fmla="*/ 60522 h 2530692"/>
                    <a:gd name="connsiteX90" fmla="*/ 1134395 w 2280833"/>
                    <a:gd name="connsiteY90" fmla="*/ 132780 h 2530692"/>
                    <a:gd name="connsiteX91" fmla="*/ 1114505 w 2280833"/>
                    <a:gd name="connsiteY91" fmla="*/ 281195 h 2530692"/>
                    <a:gd name="connsiteX92" fmla="*/ 1138414 w 2280833"/>
                    <a:gd name="connsiteY92" fmla="*/ 322483 h 2530692"/>
                    <a:gd name="connsiteX93" fmla="*/ 1138357 w 2280833"/>
                    <a:gd name="connsiteY93" fmla="*/ 323600 h 2530692"/>
                    <a:gd name="connsiteX94" fmla="*/ 1135429 w 2280833"/>
                    <a:gd name="connsiteY94" fmla="*/ 368236 h 2530692"/>
                    <a:gd name="connsiteX95" fmla="*/ 1177722 w 2280833"/>
                    <a:gd name="connsiteY95" fmla="*/ 309372 h 2530692"/>
                    <a:gd name="connsiteX96" fmla="*/ 1263562 w 2280833"/>
                    <a:gd name="connsiteY96" fmla="*/ 310768 h 2530692"/>
                    <a:gd name="connsiteX97" fmla="*/ 1226374 w 2280833"/>
                    <a:gd name="connsiteY97" fmla="*/ 437702 h 2530692"/>
                    <a:gd name="connsiteX98" fmla="*/ 1155542 w 2280833"/>
                    <a:gd name="connsiteY98" fmla="*/ 595605 h 2530692"/>
                    <a:gd name="connsiteX99" fmla="*/ 1149851 w 2280833"/>
                    <a:gd name="connsiteY99" fmla="*/ 603417 h 2530692"/>
                    <a:gd name="connsiteX100" fmla="*/ 1192200 w 2280833"/>
                    <a:gd name="connsiteY100" fmla="*/ 647215 h 2530692"/>
                    <a:gd name="connsiteX101" fmla="*/ 1303345 w 2280833"/>
                    <a:gd name="connsiteY101" fmla="*/ 639123 h 2530692"/>
                    <a:gd name="connsiteX102" fmla="*/ 1510376 w 2280833"/>
                    <a:gd name="connsiteY102" fmla="*/ 639961 h 2530692"/>
                    <a:gd name="connsiteX103" fmla="*/ 1510403 w 2280833"/>
                    <a:gd name="connsiteY103" fmla="*/ 639961 h 2530692"/>
                    <a:gd name="connsiteX104" fmla="*/ 1743573 w 2280833"/>
                    <a:gd name="connsiteY104" fmla="*/ 718914 h 2530692"/>
                    <a:gd name="connsiteX105" fmla="*/ 1915621 w 2280833"/>
                    <a:gd name="connsiteY105" fmla="*/ 807348 h 2530692"/>
                    <a:gd name="connsiteX106" fmla="*/ 1991139 w 2280833"/>
                    <a:gd name="connsiteY106" fmla="*/ 908059 h 2530692"/>
                    <a:gd name="connsiteX107" fmla="*/ 2037784 w 2280833"/>
                    <a:gd name="connsiteY107" fmla="*/ 983106 h 2530692"/>
                    <a:gd name="connsiteX108" fmla="*/ 2141899 w 2280833"/>
                    <a:gd name="connsiteY108" fmla="*/ 1254831 h 2530692"/>
                    <a:gd name="connsiteX109" fmla="*/ 2141899 w 2280833"/>
                    <a:gd name="connsiteY109" fmla="*/ 1254831 h 2530692"/>
                    <a:gd name="connsiteX110" fmla="*/ 2109649 w 2280833"/>
                    <a:gd name="connsiteY110" fmla="*/ 1341035 h 2530692"/>
                    <a:gd name="connsiteX111" fmla="*/ 2128928 w 2280833"/>
                    <a:gd name="connsiteY111" fmla="*/ 1573426 h 2530692"/>
                    <a:gd name="connsiteX112" fmla="*/ 2265097 w 2280833"/>
                    <a:gd name="connsiteY112" fmla="*/ 1600207 h 2530692"/>
                    <a:gd name="connsiteX113" fmla="*/ 2253184 w 2280833"/>
                    <a:gd name="connsiteY113" fmla="*/ 1652376 h 2530692"/>
                    <a:gd name="connsiteX114" fmla="*/ 2131131 w 2280833"/>
                    <a:gd name="connsiteY114" fmla="*/ 1616945 h 2530692"/>
                    <a:gd name="connsiteX115" fmla="*/ 2131158 w 2280833"/>
                    <a:gd name="connsiteY115" fmla="*/ 2092885 h 2530692"/>
                    <a:gd name="connsiteX116" fmla="*/ 1609803 w 2280833"/>
                    <a:gd name="connsiteY116" fmla="*/ 2531997 h 2530692"/>
                    <a:gd name="connsiteX117" fmla="*/ 1042724 w 2280833"/>
                    <a:gd name="connsiteY117" fmla="*/ 639123 h 2530692"/>
                    <a:gd name="connsiteX118" fmla="*/ 667301 w 2280833"/>
                    <a:gd name="connsiteY118" fmla="*/ 892438 h 2530692"/>
                    <a:gd name="connsiteX119" fmla="*/ 631145 w 2280833"/>
                    <a:gd name="connsiteY119" fmla="*/ 1014073 h 2530692"/>
                    <a:gd name="connsiteX120" fmla="*/ 631145 w 2280833"/>
                    <a:gd name="connsiteY120" fmla="*/ 1014073 h 2530692"/>
                    <a:gd name="connsiteX121" fmla="*/ 625455 w 2280833"/>
                    <a:gd name="connsiteY121" fmla="*/ 1040295 h 2530692"/>
                    <a:gd name="connsiteX122" fmla="*/ 617728 w 2280833"/>
                    <a:gd name="connsiteY122" fmla="*/ 1060663 h 2530692"/>
                    <a:gd name="connsiteX123" fmla="*/ 654887 w 2280833"/>
                    <a:gd name="connsiteY123" fmla="*/ 1081308 h 2530692"/>
                    <a:gd name="connsiteX124" fmla="*/ 675950 w 2280833"/>
                    <a:gd name="connsiteY124" fmla="*/ 1034158 h 2530692"/>
                    <a:gd name="connsiteX125" fmla="*/ 1095925 w 2280833"/>
                    <a:gd name="connsiteY125" fmla="*/ 669535 h 2530692"/>
                    <a:gd name="connsiteX126" fmla="*/ 1042724 w 2280833"/>
                    <a:gd name="connsiteY126" fmla="*/ 639123 h 2530692"/>
                    <a:gd name="connsiteX127" fmla="*/ 890874 w 2280833"/>
                    <a:gd name="connsiteY127" fmla="*/ 1858821 h 2530692"/>
                    <a:gd name="connsiteX128" fmla="*/ 811143 w 2280833"/>
                    <a:gd name="connsiteY128" fmla="*/ 1799399 h 2530692"/>
                    <a:gd name="connsiteX129" fmla="*/ 729236 w 2280833"/>
                    <a:gd name="connsiteY129" fmla="*/ 1739138 h 2530692"/>
                    <a:gd name="connsiteX130" fmla="*/ 731216 w 2280833"/>
                    <a:gd name="connsiteY130" fmla="*/ 1730212 h 2530692"/>
                    <a:gd name="connsiteX131" fmla="*/ 905744 w 2280833"/>
                    <a:gd name="connsiteY131" fmla="*/ 1809721 h 2530692"/>
                    <a:gd name="connsiteX132" fmla="*/ 890874 w 2280833"/>
                    <a:gd name="connsiteY132" fmla="*/ 1858821 h 25306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</a:cxnLst>
                  <a:rect l="l" t="t" r="r" b="b"/>
                  <a:pathLst>
                    <a:path w="2280833" h="2530692">
                      <a:moveTo>
                        <a:pt x="1609803" y="2531997"/>
                      </a:moveTo>
                      <a:cubicBezTo>
                        <a:pt x="1555654" y="2533390"/>
                        <a:pt x="1326724" y="2504933"/>
                        <a:pt x="1324436" y="2442722"/>
                      </a:cubicBezTo>
                      <a:cubicBezTo>
                        <a:pt x="1326724" y="2427938"/>
                        <a:pt x="1346810" y="2422636"/>
                        <a:pt x="1360508" y="2428214"/>
                      </a:cubicBezTo>
                      <a:cubicBezTo>
                        <a:pt x="1542374" y="2504658"/>
                        <a:pt x="1844509" y="2473409"/>
                        <a:pt x="1959335" y="2311882"/>
                      </a:cubicBezTo>
                      <a:cubicBezTo>
                        <a:pt x="2095281" y="2160675"/>
                        <a:pt x="2084625" y="1816974"/>
                        <a:pt x="2060772" y="1560870"/>
                      </a:cubicBezTo>
                      <a:cubicBezTo>
                        <a:pt x="2058652" y="1450396"/>
                        <a:pt x="2058624" y="1339642"/>
                        <a:pt x="2050478" y="1229164"/>
                      </a:cubicBezTo>
                      <a:cubicBezTo>
                        <a:pt x="2042053" y="1187038"/>
                        <a:pt x="2027462" y="1146029"/>
                        <a:pt x="2008073" y="1107809"/>
                      </a:cubicBezTo>
                      <a:cubicBezTo>
                        <a:pt x="1962266" y="1127616"/>
                        <a:pt x="1899133" y="1109485"/>
                        <a:pt x="1869532" y="1069310"/>
                      </a:cubicBezTo>
                      <a:cubicBezTo>
                        <a:pt x="1842889" y="1070706"/>
                        <a:pt x="1818731" y="1048666"/>
                        <a:pt x="1828271" y="1022998"/>
                      </a:cubicBezTo>
                      <a:lnTo>
                        <a:pt x="1827352" y="1022719"/>
                      </a:lnTo>
                      <a:cubicBezTo>
                        <a:pt x="1762962" y="1169183"/>
                        <a:pt x="1570914" y="1129570"/>
                        <a:pt x="1445597" y="1106137"/>
                      </a:cubicBezTo>
                      <a:cubicBezTo>
                        <a:pt x="1376381" y="1178950"/>
                        <a:pt x="1263229" y="1146588"/>
                        <a:pt x="1205759" y="1075726"/>
                      </a:cubicBezTo>
                      <a:cubicBezTo>
                        <a:pt x="1208744" y="1170579"/>
                        <a:pt x="1172811" y="1238928"/>
                        <a:pt x="1072156" y="1185366"/>
                      </a:cubicBezTo>
                      <a:cubicBezTo>
                        <a:pt x="1072211" y="1186204"/>
                        <a:pt x="1072211" y="1187038"/>
                        <a:pt x="1072211" y="1188155"/>
                      </a:cubicBezTo>
                      <a:cubicBezTo>
                        <a:pt x="1086858" y="1244509"/>
                        <a:pt x="1109315" y="1298075"/>
                        <a:pt x="1117824" y="1355822"/>
                      </a:cubicBezTo>
                      <a:cubicBezTo>
                        <a:pt x="1123264" y="1400178"/>
                        <a:pt x="1088169" y="1444538"/>
                        <a:pt x="1043002" y="1428914"/>
                      </a:cubicBezTo>
                      <a:cubicBezTo>
                        <a:pt x="1012148" y="1419430"/>
                        <a:pt x="989019" y="1391252"/>
                        <a:pt x="964162" y="1371167"/>
                      </a:cubicBezTo>
                      <a:cubicBezTo>
                        <a:pt x="1000542" y="1490009"/>
                        <a:pt x="1019122" y="1596580"/>
                        <a:pt x="1021046" y="1696733"/>
                      </a:cubicBezTo>
                      <a:cubicBezTo>
                        <a:pt x="1016137" y="1717935"/>
                        <a:pt x="983664" y="1703987"/>
                        <a:pt x="969324" y="1700080"/>
                      </a:cubicBezTo>
                      <a:cubicBezTo>
                        <a:pt x="946084" y="1697571"/>
                        <a:pt x="923823" y="1688921"/>
                        <a:pt x="904238" y="1676089"/>
                      </a:cubicBezTo>
                      <a:cubicBezTo>
                        <a:pt x="906666" y="1687528"/>
                        <a:pt x="915871" y="1716263"/>
                        <a:pt x="905409" y="1723517"/>
                      </a:cubicBezTo>
                      <a:cubicBezTo>
                        <a:pt x="893861" y="1700918"/>
                        <a:pt x="887220" y="1676368"/>
                        <a:pt x="862420" y="1660747"/>
                      </a:cubicBezTo>
                      <a:cubicBezTo>
                        <a:pt x="786537" y="1599928"/>
                        <a:pt x="680079" y="1662978"/>
                        <a:pt x="665655" y="1754483"/>
                      </a:cubicBezTo>
                      <a:cubicBezTo>
                        <a:pt x="647606" y="1850171"/>
                        <a:pt x="718941" y="2010584"/>
                        <a:pt x="837563" y="1968458"/>
                      </a:cubicBezTo>
                      <a:cubicBezTo>
                        <a:pt x="845792" y="1964552"/>
                        <a:pt x="855110" y="1964272"/>
                        <a:pt x="863452" y="1960649"/>
                      </a:cubicBezTo>
                      <a:cubicBezTo>
                        <a:pt x="907558" y="1950882"/>
                        <a:pt x="885659" y="2003051"/>
                        <a:pt x="862307" y="2015886"/>
                      </a:cubicBezTo>
                      <a:cubicBezTo>
                        <a:pt x="899133" y="2072516"/>
                        <a:pt x="942068" y="2124965"/>
                        <a:pt x="995827" y="2166532"/>
                      </a:cubicBezTo>
                      <a:cubicBezTo>
                        <a:pt x="1019735" y="2185225"/>
                        <a:pt x="1042193" y="2202521"/>
                        <a:pt x="1058847" y="2229302"/>
                      </a:cubicBezTo>
                      <a:cubicBezTo>
                        <a:pt x="1070622" y="2247716"/>
                        <a:pt x="1055166" y="2273942"/>
                        <a:pt x="1033628" y="2273383"/>
                      </a:cubicBezTo>
                      <a:cubicBezTo>
                        <a:pt x="955906" y="2271987"/>
                        <a:pt x="899468" y="2193316"/>
                        <a:pt x="866380" y="2136683"/>
                      </a:cubicBezTo>
                      <a:cubicBezTo>
                        <a:pt x="864819" y="2139193"/>
                        <a:pt x="863033" y="2141706"/>
                        <a:pt x="861080" y="2143937"/>
                      </a:cubicBezTo>
                      <a:cubicBezTo>
                        <a:pt x="874136" y="2166532"/>
                        <a:pt x="861861" y="2189410"/>
                        <a:pt x="835414" y="2190248"/>
                      </a:cubicBezTo>
                      <a:cubicBezTo>
                        <a:pt x="803360" y="2186900"/>
                        <a:pt x="797976" y="2137521"/>
                        <a:pt x="776075" y="2117156"/>
                      </a:cubicBezTo>
                      <a:cubicBezTo>
                        <a:pt x="748846" y="2109623"/>
                        <a:pt x="738887" y="2076143"/>
                        <a:pt x="722122" y="2055778"/>
                      </a:cubicBezTo>
                      <a:cubicBezTo>
                        <a:pt x="716681" y="2050479"/>
                        <a:pt x="710878" y="2045456"/>
                        <a:pt x="704323" y="2039878"/>
                      </a:cubicBezTo>
                      <a:cubicBezTo>
                        <a:pt x="702564" y="2041271"/>
                        <a:pt x="700750" y="2042946"/>
                        <a:pt x="699049" y="2044619"/>
                      </a:cubicBezTo>
                      <a:cubicBezTo>
                        <a:pt x="675168" y="2093998"/>
                        <a:pt x="636223" y="2146167"/>
                        <a:pt x="580287" y="2159837"/>
                      </a:cubicBezTo>
                      <a:cubicBezTo>
                        <a:pt x="569409" y="2162350"/>
                        <a:pt x="558695" y="2147284"/>
                        <a:pt x="568431" y="2139472"/>
                      </a:cubicBezTo>
                      <a:cubicBezTo>
                        <a:pt x="611673" y="2105717"/>
                        <a:pt x="658514" y="2075030"/>
                        <a:pt x="684515" y="2024533"/>
                      </a:cubicBezTo>
                      <a:cubicBezTo>
                        <a:pt x="673997" y="2017558"/>
                        <a:pt x="663312" y="2010025"/>
                        <a:pt x="653017" y="2003051"/>
                      </a:cubicBezTo>
                      <a:cubicBezTo>
                        <a:pt x="622749" y="2028718"/>
                        <a:pt x="583943" y="2039878"/>
                        <a:pt x="551274" y="2061639"/>
                      </a:cubicBezTo>
                      <a:cubicBezTo>
                        <a:pt x="546839" y="2064708"/>
                        <a:pt x="541565" y="2066380"/>
                        <a:pt x="536154" y="2066659"/>
                      </a:cubicBezTo>
                      <a:cubicBezTo>
                        <a:pt x="511408" y="2066100"/>
                        <a:pt x="496817" y="2032345"/>
                        <a:pt x="515064" y="2014769"/>
                      </a:cubicBezTo>
                      <a:cubicBezTo>
                        <a:pt x="533588" y="1995242"/>
                        <a:pt x="550884" y="1974598"/>
                        <a:pt x="566757" y="1952837"/>
                      </a:cubicBezTo>
                      <a:lnTo>
                        <a:pt x="566757" y="1952837"/>
                      </a:lnTo>
                      <a:lnTo>
                        <a:pt x="566757" y="1952837"/>
                      </a:lnTo>
                      <a:cubicBezTo>
                        <a:pt x="572588" y="1945025"/>
                        <a:pt x="578614" y="1937212"/>
                        <a:pt x="584612" y="1929400"/>
                      </a:cubicBezTo>
                      <a:cubicBezTo>
                        <a:pt x="570468" y="1903178"/>
                        <a:pt x="567147" y="1872770"/>
                        <a:pt x="565140" y="1843476"/>
                      </a:cubicBezTo>
                      <a:cubicBezTo>
                        <a:pt x="546280" y="1843476"/>
                        <a:pt x="528287" y="1836222"/>
                        <a:pt x="513557" y="1824783"/>
                      </a:cubicBezTo>
                      <a:cubicBezTo>
                        <a:pt x="360954" y="1869422"/>
                        <a:pt x="413878" y="1687807"/>
                        <a:pt x="535931" y="1735511"/>
                      </a:cubicBezTo>
                      <a:cubicBezTo>
                        <a:pt x="537046" y="1734953"/>
                        <a:pt x="538218" y="1734394"/>
                        <a:pt x="539362" y="1733839"/>
                      </a:cubicBezTo>
                      <a:cubicBezTo>
                        <a:pt x="537744" y="1726865"/>
                        <a:pt x="537967" y="1719611"/>
                        <a:pt x="539975" y="1712916"/>
                      </a:cubicBezTo>
                      <a:lnTo>
                        <a:pt x="539418" y="1709289"/>
                      </a:lnTo>
                      <a:cubicBezTo>
                        <a:pt x="523516" y="1684459"/>
                        <a:pt x="518326" y="1651818"/>
                        <a:pt x="530184" y="1624478"/>
                      </a:cubicBezTo>
                      <a:cubicBezTo>
                        <a:pt x="527366" y="1617225"/>
                        <a:pt x="525663" y="1609971"/>
                        <a:pt x="525134" y="1602159"/>
                      </a:cubicBezTo>
                      <a:cubicBezTo>
                        <a:pt x="506609" y="1580956"/>
                        <a:pt x="506945" y="1546921"/>
                        <a:pt x="525469" y="1525439"/>
                      </a:cubicBezTo>
                      <a:cubicBezTo>
                        <a:pt x="525553" y="1524326"/>
                        <a:pt x="525663" y="1522930"/>
                        <a:pt x="525832" y="1521813"/>
                      </a:cubicBezTo>
                      <a:cubicBezTo>
                        <a:pt x="524883" y="1519582"/>
                        <a:pt x="523989" y="1517351"/>
                        <a:pt x="523153" y="1515117"/>
                      </a:cubicBezTo>
                      <a:cubicBezTo>
                        <a:pt x="492884" y="1485827"/>
                        <a:pt x="487779" y="1447607"/>
                        <a:pt x="513390" y="1417754"/>
                      </a:cubicBezTo>
                      <a:cubicBezTo>
                        <a:pt x="511687" y="1413289"/>
                        <a:pt x="511743" y="1407991"/>
                        <a:pt x="513584" y="1403247"/>
                      </a:cubicBezTo>
                      <a:cubicBezTo>
                        <a:pt x="498853" y="1363075"/>
                        <a:pt x="501532" y="1318719"/>
                        <a:pt x="511408" y="1277427"/>
                      </a:cubicBezTo>
                      <a:cubicBezTo>
                        <a:pt x="496092" y="1236418"/>
                        <a:pt x="536488" y="1187597"/>
                        <a:pt x="579814" y="1197919"/>
                      </a:cubicBezTo>
                      <a:cubicBezTo>
                        <a:pt x="580790" y="1188714"/>
                        <a:pt x="583497" y="1179784"/>
                        <a:pt x="587485" y="1171417"/>
                      </a:cubicBezTo>
                      <a:cubicBezTo>
                        <a:pt x="585617" y="1170579"/>
                        <a:pt x="583887" y="1169742"/>
                        <a:pt x="582380" y="1168349"/>
                      </a:cubicBezTo>
                      <a:cubicBezTo>
                        <a:pt x="560229" y="1179509"/>
                        <a:pt x="536767" y="1189831"/>
                        <a:pt x="512162" y="1194013"/>
                      </a:cubicBezTo>
                      <a:cubicBezTo>
                        <a:pt x="478378" y="1189551"/>
                        <a:pt x="490680" y="1158585"/>
                        <a:pt x="509344" y="1142961"/>
                      </a:cubicBezTo>
                      <a:cubicBezTo>
                        <a:pt x="484515" y="1145750"/>
                        <a:pt x="457231" y="1146588"/>
                        <a:pt x="442472" y="1122317"/>
                      </a:cubicBezTo>
                      <a:cubicBezTo>
                        <a:pt x="420460" y="1140172"/>
                        <a:pt x="403722" y="1171138"/>
                        <a:pt x="372673" y="1171696"/>
                      </a:cubicBezTo>
                      <a:cubicBezTo>
                        <a:pt x="347481" y="1171976"/>
                        <a:pt x="325525" y="1150773"/>
                        <a:pt x="322874" y="1125943"/>
                      </a:cubicBezTo>
                      <a:cubicBezTo>
                        <a:pt x="313613" y="1123713"/>
                        <a:pt x="304965" y="1119248"/>
                        <a:pt x="297432" y="1113387"/>
                      </a:cubicBezTo>
                      <a:cubicBezTo>
                        <a:pt x="241748" y="1133197"/>
                        <a:pt x="174486" y="1160537"/>
                        <a:pt x="116179" y="1141844"/>
                      </a:cubicBezTo>
                      <a:cubicBezTo>
                        <a:pt x="64345" y="1106413"/>
                        <a:pt x="110320" y="1046994"/>
                        <a:pt x="143324" y="1016024"/>
                      </a:cubicBezTo>
                      <a:cubicBezTo>
                        <a:pt x="104016" y="1024115"/>
                        <a:pt x="42668" y="1055082"/>
                        <a:pt x="16919" y="1009329"/>
                      </a:cubicBezTo>
                      <a:cubicBezTo>
                        <a:pt x="-7465" y="955209"/>
                        <a:pt x="-4257" y="892438"/>
                        <a:pt x="25148" y="840828"/>
                      </a:cubicBezTo>
                      <a:lnTo>
                        <a:pt x="25148" y="840828"/>
                      </a:lnTo>
                      <a:lnTo>
                        <a:pt x="25817" y="839711"/>
                      </a:lnTo>
                      <a:cubicBezTo>
                        <a:pt x="28664" y="832736"/>
                        <a:pt x="31733" y="825762"/>
                        <a:pt x="34997" y="819067"/>
                      </a:cubicBezTo>
                      <a:cubicBezTo>
                        <a:pt x="1992" y="785032"/>
                        <a:pt x="-1299" y="731746"/>
                        <a:pt x="16779" y="689341"/>
                      </a:cubicBezTo>
                      <a:cubicBezTo>
                        <a:pt x="-6990" y="642474"/>
                        <a:pt x="45150" y="588351"/>
                        <a:pt x="71097" y="551527"/>
                      </a:cubicBezTo>
                      <a:cubicBezTo>
                        <a:pt x="32346" y="476201"/>
                        <a:pt x="94224" y="389160"/>
                        <a:pt x="171139" y="372980"/>
                      </a:cubicBezTo>
                      <a:cubicBezTo>
                        <a:pt x="181934" y="354008"/>
                        <a:pt x="195799" y="336711"/>
                        <a:pt x="212148" y="322204"/>
                      </a:cubicBezTo>
                      <a:cubicBezTo>
                        <a:pt x="234159" y="274500"/>
                        <a:pt x="283595" y="244371"/>
                        <a:pt x="334759" y="238790"/>
                      </a:cubicBezTo>
                      <a:cubicBezTo>
                        <a:pt x="336712" y="220379"/>
                        <a:pt x="349265" y="202524"/>
                        <a:pt x="367483" y="196664"/>
                      </a:cubicBezTo>
                      <a:cubicBezTo>
                        <a:pt x="390805" y="121061"/>
                        <a:pt x="440771" y="106275"/>
                        <a:pt x="498407" y="160398"/>
                      </a:cubicBezTo>
                      <a:cubicBezTo>
                        <a:pt x="511576" y="153145"/>
                        <a:pt x="545890" y="154817"/>
                        <a:pt x="560592" y="153145"/>
                      </a:cubicBezTo>
                      <a:cubicBezTo>
                        <a:pt x="578224" y="145332"/>
                        <a:pt x="594711" y="137799"/>
                        <a:pt x="612398" y="129711"/>
                      </a:cubicBezTo>
                      <a:cubicBezTo>
                        <a:pt x="634382" y="111298"/>
                        <a:pt x="662113" y="100417"/>
                        <a:pt x="690651" y="98187"/>
                      </a:cubicBezTo>
                      <a:cubicBezTo>
                        <a:pt x="730797" y="84793"/>
                        <a:pt x="773090" y="78377"/>
                        <a:pt x="815356" y="78656"/>
                      </a:cubicBezTo>
                      <a:cubicBezTo>
                        <a:pt x="813765" y="45180"/>
                        <a:pt x="819679" y="7519"/>
                        <a:pt x="859518" y="2216"/>
                      </a:cubicBezTo>
                      <a:cubicBezTo>
                        <a:pt x="896483" y="-4479"/>
                        <a:pt x="913165" y="31790"/>
                        <a:pt x="924241" y="60522"/>
                      </a:cubicBezTo>
                      <a:cubicBezTo>
                        <a:pt x="997111" y="22860"/>
                        <a:pt x="1113221" y="43225"/>
                        <a:pt x="1134395" y="132780"/>
                      </a:cubicBezTo>
                      <a:cubicBezTo>
                        <a:pt x="1144383" y="182160"/>
                        <a:pt x="1123543" y="232653"/>
                        <a:pt x="1114505" y="281195"/>
                      </a:cubicBezTo>
                      <a:cubicBezTo>
                        <a:pt x="1128342" y="290124"/>
                        <a:pt x="1138776" y="305466"/>
                        <a:pt x="1138414" y="322483"/>
                      </a:cubicBezTo>
                      <a:lnTo>
                        <a:pt x="1138357" y="323600"/>
                      </a:lnTo>
                      <a:lnTo>
                        <a:pt x="1135429" y="368236"/>
                      </a:lnTo>
                      <a:cubicBezTo>
                        <a:pt x="1153199" y="351498"/>
                        <a:pt x="1165084" y="329458"/>
                        <a:pt x="1177722" y="309372"/>
                      </a:cubicBezTo>
                      <a:cubicBezTo>
                        <a:pt x="1196050" y="277289"/>
                        <a:pt x="1245457" y="279523"/>
                        <a:pt x="1263562" y="310768"/>
                      </a:cubicBezTo>
                      <a:cubicBezTo>
                        <a:pt x="1288504" y="356242"/>
                        <a:pt x="1232959" y="393624"/>
                        <a:pt x="1226374" y="437702"/>
                      </a:cubicBezTo>
                      <a:cubicBezTo>
                        <a:pt x="1292967" y="475642"/>
                        <a:pt x="1222330" y="606206"/>
                        <a:pt x="1155542" y="595605"/>
                      </a:cubicBezTo>
                      <a:cubicBezTo>
                        <a:pt x="1153757" y="598114"/>
                        <a:pt x="1151748" y="600904"/>
                        <a:pt x="1149851" y="603417"/>
                      </a:cubicBezTo>
                      <a:cubicBezTo>
                        <a:pt x="1165669" y="616249"/>
                        <a:pt x="1179898" y="631035"/>
                        <a:pt x="1192200" y="647215"/>
                      </a:cubicBezTo>
                      <a:cubicBezTo>
                        <a:pt x="1228998" y="641916"/>
                        <a:pt x="1266157" y="639123"/>
                        <a:pt x="1303345" y="639123"/>
                      </a:cubicBezTo>
                      <a:cubicBezTo>
                        <a:pt x="1363493" y="608995"/>
                        <a:pt x="1446070" y="619876"/>
                        <a:pt x="1510376" y="639961"/>
                      </a:cubicBezTo>
                      <a:lnTo>
                        <a:pt x="1510403" y="639961"/>
                      </a:lnTo>
                      <a:cubicBezTo>
                        <a:pt x="1587652" y="667301"/>
                        <a:pt x="1689117" y="644426"/>
                        <a:pt x="1743573" y="718914"/>
                      </a:cubicBezTo>
                      <a:cubicBezTo>
                        <a:pt x="1805674" y="721983"/>
                        <a:pt x="1862474" y="777220"/>
                        <a:pt x="1915621" y="807348"/>
                      </a:cubicBezTo>
                      <a:cubicBezTo>
                        <a:pt x="1952305" y="833295"/>
                        <a:pt x="2009051" y="851150"/>
                        <a:pt x="1991139" y="908059"/>
                      </a:cubicBezTo>
                      <a:cubicBezTo>
                        <a:pt x="2007934" y="932051"/>
                        <a:pt x="2026849" y="956601"/>
                        <a:pt x="2037784" y="983106"/>
                      </a:cubicBezTo>
                      <a:cubicBezTo>
                        <a:pt x="2088113" y="1063732"/>
                        <a:pt x="2147004" y="1156910"/>
                        <a:pt x="2141899" y="1254831"/>
                      </a:cubicBezTo>
                      <a:lnTo>
                        <a:pt x="2141899" y="1254831"/>
                      </a:lnTo>
                      <a:cubicBezTo>
                        <a:pt x="2131521" y="1281612"/>
                        <a:pt x="2148986" y="1336850"/>
                        <a:pt x="2109649" y="1341035"/>
                      </a:cubicBezTo>
                      <a:cubicBezTo>
                        <a:pt x="2119079" y="1413289"/>
                        <a:pt x="2125664" y="1507029"/>
                        <a:pt x="2128928" y="1573426"/>
                      </a:cubicBezTo>
                      <a:cubicBezTo>
                        <a:pt x="2161316" y="1618621"/>
                        <a:pt x="2219456" y="1618621"/>
                        <a:pt x="2265097" y="1600207"/>
                      </a:cubicBezTo>
                      <a:cubicBezTo>
                        <a:pt x="2298491" y="1606903"/>
                        <a:pt x="2273745" y="1644843"/>
                        <a:pt x="2253184" y="1652376"/>
                      </a:cubicBezTo>
                      <a:cubicBezTo>
                        <a:pt x="2211448" y="1671624"/>
                        <a:pt x="2158024" y="1652376"/>
                        <a:pt x="2131131" y="1616945"/>
                      </a:cubicBezTo>
                      <a:cubicBezTo>
                        <a:pt x="2137157" y="1774569"/>
                        <a:pt x="2160507" y="1936933"/>
                        <a:pt x="2131158" y="2092885"/>
                      </a:cubicBezTo>
                      <a:cubicBezTo>
                        <a:pt x="2088809" y="2338663"/>
                        <a:pt x="1861386" y="2537296"/>
                        <a:pt x="1609803" y="2531997"/>
                      </a:cubicBezTo>
                      <a:close/>
                      <a:moveTo>
                        <a:pt x="1042724" y="639123"/>
                      </a:moveTo>
                      <a:cubicBezTo>
                        <a:pt x="872156" y="657537"/>
                        <a:pt x="769044" y="766060"/>
                        <a:pt x="667301" y="892438"/>
                      </a:cubicBezTo>
                      <a:cubicBezTo>
                        <a:pt x="652292" y="932051"/>
                        <a:pt x="639153" y="972784"/>
                        <a:pt x="631145" y="1014073"/>
                      </a:cubicBezTo>
                      <a:lnTo>
                        <a:pt x="631145" y="1014073"/>
                      </a:lnTo>
                      <a:cubicBezTo>
                        <a:pt x="629417" y="1022719"/>
                        <a:pt x="627491" y="1031928"/>
                        <a:pt x="625455" y="1040295"/>
                      </a:cubicBezTo>
                      <a:cubicBezTo>
                        <a:pt x="622107" y="1046714"/>
                        <a:pt x="619485" y="1053689"/>
                        <a:pt x="617728" y="1060663"/>
                      </a:cubicBezTo>
                      <a:cubicBezTo>
                        <a:pt x="627324" y="1072378"/>
                        <a:pt x="643504" y="1072937"/>
                        <a:pt x="654887" y="1081308"/>
                      </a:cubicBezTo>
                      <a:cubicBezTo>
                        <a:pt x="664066" y="1066800"/>
                        <a:pt x="671318" y="1050896"/>
                        <a:pt x="675950" y="1034158"/>
                      </a:cubicBezTo>
                      <a:cubicBezTo>
                        <a:pt x="775991" y="876255"/>
                        <a:pt x="913501" y="727840"/>
                        <a:pt x="1095925" y="669535"/>
                      </a:cubicBezTo>
                      <a:cubicBezTo>
                        <a:pt x="1079856" y="656699"/>
                        <a:pt x="1061917" y="646377"/>
                        <a:pt x="1042724" y="639123"/>
                      </a:cubicBezTo>
                      <a:close/>
                      <a:moveTo>
                        <a:pt x="890874" y="1858821"/>
                      </a:moveTo>
                      <a:cubicBezTo>
                        <a:pt x="855389" y="1857425"/>
                        <a:pt x="835051" y="1821436"/>
                        <a:pt x="811143" y="1799399"/>
                      </a:cubicBezTo>
                      <a:cubicBezTo>
                        <a:pt x="786480" y="1775962"/>
                        <a:pt x="758974" y="1755597"/>
                        <a:pt x="729236" y="1739138"/>
                      </a:cubicBezTo>
                      <a:cubicBezTo>
                        <a:pt x="725217" y="1737187"/>
                        <a:pt x="726697" y="1730492"/>
                        <a:pt x="731216" y="1730212"/>
                      </a:cubicBezTo>
                      <a:cubicBezTo>
                        <a:pt x="802605" y="1735511"/>
                        <a:pt x="863981" y="1754763"/>
                        <a:pt x="905744" y="1809721"/>
                      </a:cubicBezTo>
                      <a:cubicBezTo>
                        <a:pt x="915787" y="1825621"/>
                        <a:pt x="914393" y="1857146"/>
                        <a:pt x="890874" y="1858821"/>
                      </a:cubicBezTo>
                      <a:close/>
                    </a:path>
                  </a:pathLst>
                </a:custGeom>
                <a:solidFill>
                  <a:srgbClr val="002F6C"/>
                </a:solidFill>
                <a:ln w="278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i-FI" dirty="0"/>
                </a:p>
              </p:txBody>
            </p:sp>
          </p:grpSp>
          <p:pic>
            <p:nvPicPr>
              <p:cNvPr id="111" name="Kuva 110" descr="Tyyni kasvot">
                <a:extLst>
                  <a:ext uri="{FF2B5EF4-FFF2-40B4-BE49-F238E27FC236}">
                    <a16:creationId xmlns:a16="http://schemas.microsoft.com/office/drawing/2014/main" id="{61DC9D71-5946-40F7-A505-A5DD783E0C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 flipH="1">
                <a:off x="5379539" y="3421537"/>
                <a:ext cx="979052" cy="1009647"/>
              </a:xfrm>
              <a:prstGeom prst="rect">
                <a:avLst/>
              </a:prstGeom>
            </p:spPr>
          </p:pic>
        </p:grpSp>
        <p:grpSp>
          <p:nvGrpSpPr>
            <p:cNvPr id="40" name="Ryhmä 39">
              <a:extLst>
                <a:ext uri="{FF2B5EF4-FFF2-40B4-BE49-F238E27FC236}">
                  <a16:creationId xmlns:a16="http://schemas.microsoft.com/office/drawing/2014/main" id="{766F89F8-D3C7-486E-BFD0-6D3D8F24B877}"/>
                </a:ext>
              </a:extLst>
            </p:cNvPr>
            <p:cNvGrpSpPr/>
            <p:nvPr/>
          </p:nvGrpSpPr>
          <p:grpSpPr>
            <a:xfrm flipH="1">
              <a:off x="1837059" y="3649396"/>
              <a:ext cx="1673874" cy="1768067"/>
              <a:chOff x="6595438" y="1697018"/>
              <a:chExt cx="630381" cy="665854"/>
            </a:xfrm>
          </p:grpSpPr>
          <p:grpSp>
            <p:nvGrpSpPr>
              <p:cNvPr id="41" name="Kuva 26" descr="Nainen päällä pipo">
                <a:extLst>
                  <a:ext uri="{FF2B5EF4-FFF2-40B4-BE49-F238E27FC236}">
                    <a16:creationId xmlns:a16="http://schemas.microsoft.com/office/drawing/2014/main" id="{7DEB3C43-3DFF-4B58-88D4-5DAC31D7A248}"/>
                  </a:ext>
                </a:extLst>
              </p:cNvPr>
              <p:cNvGrpSpPr/>
              <p:nvPr/>
            </p:nvGrpSpPr>
            <p:grpSpPr>
              <a:xfrm>
                <a:off x="6595438" y="1697018"/>
                <a:ext cx="630381" cy="665854"/>
                <a:chOff x="6595440" y="1697019"/>
                <a:chExt cx="630381" cy="665854"/>
              </a:xfrm>
            </p:grpSpPr>
            <p:sp>
              <p:nvSpPr>
                <p:cNvPr id="43" name="Vapaamuotoinen: Muoto 42">
                  <a:extLst>
                    <a:ext uri="{FF2B5EF4-FFF2-40B4-BE49-F238E27FC236}">
                      <a16:creationId xmlns:a16="http://schemas.microsoft.com/office/drawing/2014/main" id="{692C50F0-DE35-4FE6-8E01-4F13156E7066}"/>
                    </a:ext>
                  </a:extLst>
                </p:cNvPr>
                <p:cNvSpPr/>
                <p:nvPr/>
              </p:nvSpPr>
              <p:spPr>
                <a:xfrm>
                  <a:off x="6604837" y="1708028"/>
                  <a:ext cx="609163" cy="644747"/>
                </a:xfrm>
                <a:custGeom>
                  <a:avLst/>
                  <a:gdLst>
                    <a:gd name="connsiteX0" fmla="*/ 362948 w 609163"/>
                    <a:gd name="connsiteY0" fmla="*/ 2095 h 644747"/>
                    <a:gd name="connsiteX1" fmla="*/ 510204 w 609163"/>
                    <a:gd name="connsiteY1" fmla="*/ 33719 h 644747"/>
                    <a:gd name="connsiteX2" fmla="*/ 510395 w 609163"/>
                    <a:gd name="connsiteY2" fmla="*/ 33719 h 644747"/>
                    <a:gd name="connsiteX3" fmla="*/ 550590 w 609163"/>
                    <a:gd name="connsiteY3" fmla="*/ 64389 h 644747"/>
                    <a:gd name="connsiteX4" fmla="*/ 552685 w 609163"/>
                    <a:gd name="connsiteY4" fmla="*/ 130587 h 644747"/>
                    <a:gd name="connsiteX5" fmla="*/ 595072 w 609163"/>
                    <a:gd name="connsiteY5" fmla="*/ 224886 h 644747"/>
                    <a:gd name="connsiteX6" fmla="*/ 604597 w 609163"/>
                    <a:gd name="connsiteY6" fmla="*/ 473964 h 644747"/>
                    <a:gd name="connsiteX7" fmla="*/ 434575 w 609163"/>
                    <a:gd name="connsiteY7" fmla="*/ 646843 h 644747"/>
                    <a:gd name="connsiteX8" fmla="*/ 363614 w 609163"/>
                    <a:gd name="connsiteY8" fmla="*/ 624459 h 644747"/>
                    <a:gd name="connsiteX9" fmla="*/ 248933 w 609163"/>
                    <a:gd name="connsiteY9" fmla="*/ 579216 h 644747"/>
                    <a:gd name="connsiteX10" fmla="*/ 203784 w 609163"/>
                    <a:gd name="connsiteY10" fmla="*/ 535876 h 644747"/>
                    <a:gd name="connsiteX11" fmla="*/ 164255 w 609163"/>
                    <a:gd name="connsiteY11" fmla="*/ 531400 h 644747"/>
                    <a:gd name="connsiteX12" fmla="*/ 113583 w 609163"/>
                    <a:gd name="connsiteY12" fmla="*/ 515969 h 644747"/>
                    <a:gd name="connsiteX13" fmla="*/ 75102 w 609163"/>
                    <a:gd name="connsiteY13" fmla="*/ 439197 h 644747"/>
                    <a:gd name="connsiteX14" fmla="*/ 44813 w 609163"/>
                    <a:gd name="connsiteY14" fmla="*/ 339660 h 644747"/>
                    <a:gd name="connsiteX15" fmla="*/ 3569 w 609163"/>
                    <a:gd name="connsiteY15" fmla="*/ 283750 h 644747"/>
                    <a:gd name="connsiteX16" fmla="*/ 7570 w 609163"/>
                    <a:gd name="connsiteY16" fmla="*/ 216503 h 644747"/>
                    <a:gd name="connsiteX17" fmla="*/ 95294 w 609163"/>
                    <a:gd name="connsiteY17" fmla="*/ 75342 h 644747"/>
                    <a:gd name="connsiteX18" fmla="*/ 362948 w 609163"/>
                    <a:gd name="connsiteY18" fmla="*/ 2095 h 6447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609163" h="644747">
                      <a:moveTo>
                        <a:pt x="362948" y="2095"/>
                      </a:moveTo>
                      <a:cubicBezTo>
                        <a:pt x="426956" y="2095"/>
                        <a:pt x="457912" y="10574"/>
                        <a:pt x="510204" y="33719"/>
                      </a:cubicBezTo>
                      <a:lnTo>
                        <a:pt x="510395" y="33719"/>
                      </a:lnTo>
                      <a:cubicBezTo>
                        <a:pt x="513824" y="33719"/>
                        <a:pt x="545732" y="53531"/>
                        <a:pt x="550590" y="64389"/>
                      </a:cubicBezTo>
                      <a:cubicBezTo>
                        <a:pt x="555543" y="75342"/>
                        <a:pt x="546113" y="123825"/>
                        <a:pt x="552685" y="130587"/>
                      </a:cubicBezTo>
                      <a:cubicBezTo>
                        <a:pt x="569259" y="147542"/>
                        <a:pt x="586023" y="188023"/>
                        <a:pt x="595072" y="224886"/>
                      </a:cubicBezTo>
                      <a:cubicBezTo>
                        <a:pt x="615455" y="307848"/>
                        <a:pt x="613455" y="421576"/>
                        <a:pt x="604597" y="473964"/>
                      </a:cubicBezTo>
                      <a:cubicBezTo>
                        <a:pt x="591833" y="549498"/>
                        <a:pt x="544303" y="646843"/>
                        <a:pt x="434575" y="646843"/>
                      </a:cubicBezTo>
                      <a:cubicBezTo>
                        <a:pt x="403809" y="646843"/>
                        <a:pt x="372662" y="626745"/>
                        <a:pt x="363614" y="624459"/>
                      </a:cubicBezTo>
                      <a:cubicBezTo>
                        <a:pt x="318752" y="613029"/>
                        <a:pt x="278460" y="595026"/>
                        <a:pt x="248933" y="579216"/>
                      </a:cubicBezTo>
                      <a:cubicBezTo>
                        <a:pt x="227406" y="567690"/>
                        <a:pt x="209499" y="542068"/>
                        <a:pt x="203784" y="535876"/>
                      </a:cubicBezTo>
                      <a:cubicBezTo>
                        <a:pt x="191307" y="522161"/>
                        <a:pt x="179877" y="530828"/>
                        <a:pt x="164255" y="531400"/>
                      </a:cubicBezTo>
                      <a:cubicBezTo>
                        <a:pt x="144825" y="530352"/>
                        <a:pt x="122917" y="521303"/>
                        <a:pt x="113583" y="515969"/>
                      </a:cubicBezTo>
                      <a:cubicBezTo>
                        <a:pt x="73388" y="486918"/>
                        <a:pt x="81770" y="449199"/>
                        <a:pt x="75102" y="439197"/>
                      </a:cubicBezTo>
                      <a:cubicBezTo>
                        <a:pt x="58814" y="414528"/>
                        <a:pt x="44813" y="339660"/>
                        <a:pt x="44813" y="339660"/>
                      </a:cubicBezTo>
                      <a:cubicBezTo>
                        <a:pt x="44813" y="331947"/>
                        <a:pt x="3569" y="294893"/>
                        <a:pt x="3569" y="283750"/>
                      </a:cubicBezTo>
                      <a:cubicBezTo>
                        <a:pt x="3569" y="272606"/>
                        <a:pt x="-2337" y="246982"/>
                        <a:pt x="7570" y="216503"/>
                      </a:cubicBezTo>
                      <a:cubicBezTo>
                        <a:pt x="17571" y="185928"/>
                        <a:pt x="65767" y="94487"/>
                        <a:pt x="95294" y="75342"/>
                      </a:cubicBezTo>
                      <a:cubicBezTo>
                        <a:pt x="164255" y="42290"/>
                        <a:pt x="298368" y="2095"/>
                        <a:pt x="362948" y="20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i-FI" sz="1801"/>
                </a:p>
              </p:txBody>
            </p:sp>
            <p:sp>
              <p:nvSpPr>
                <p:cNvPr id="44" name="Vapaamuotoinen: Muoto 43">
                  <a:extLst>
                    <a:ext uri="{FF2B5EF4-FFF2-40B4-BE49-F238E27FC236}">
                      <a16:creationId xmlns:a16="http://schemas.microsoft.com/office/drawing/2014/main" id="{CFACB4E3-E38F-4E5B-A6F0-C2D0F297625F}"/>
                    </a:ext>
                  </a:extLst>
                </p:cNvPr>
                <p:cNvSpPr/>
                <p:nvPr/>
              </p:nvSpPr>
              <p:spPr>
                <a:xfrm>
                  <a:off x="6604908" y="1708504"/>
                  <a:ext cx="548696" cy="528092"/>
                </a:xfrm>
                <a:custGeom>
                  <a:avLst/>
                  <a:gdLst>
                    <a:gd name="connsiteX0" fmla="*/ 113417 w 548696"/>
                    <a:gd name="connsiteY0" fmla="*/ 515874 h 528092"/>
                    <a:gd name="connsiteX1" fmla="*/ 75031 w 548696"/>
                    <a:gd name="connsiteY1" fmla="*/ 439197 h 528092"/>
                    <a:gd name="connsiteX2" fmla="*/ 44932 w 548696"/>
                    <a:gd name="connsiteY2" fmla="*/ 362522 h 528092"/>
                    <a:gd name="connsiteX3" fmla="*/ 43503 w 548696"/>
                    <a:gd name="connsiteY3" fmla="*/ 342518 h 528092"/>
                    <a:gd name="connsiteX4" fmla="*/ 10166 w 548696"/>
                    <a:gd name="connsiteY4" fmla="*/ 294417 h 528092"/>
                    <a:gd name="connsiteX5" fmla="*/ 5213 w 548696"/>
                    <a:gd name="connsiteY5" fmla="*/ 227932 h 528092"/>
                    <a:gd name="connsiteX6" fmla="*/ 10641 w 548696"/>
                    <a:gd name="connsiteY6" fmla="*/ 213454 h 528092"/>
                    <a:gd name="connsiteX7" fmla="*/ 117131 w 548696"/>
                    <a:gd name="connsiteY7" fmla="*/ 61626 h 528092"/>
                    <a:gd name="connsiteX8" fmla="*/ 362877 w 548696"/>
                    <a:gd name="connsiteY8" fmla="*/ 2095 h 528092"/>
                    <a:gd name="connsiteX9" fmla="*/ 485464 w 548696"/>
                    <a:gd name="connsiteY9" fmla="*/ 20382 h 528092"/>
                    <a:gd name="connsiteX10" fmla="*/ 550519 w 548696"/>
                    <a:gd name="connsiteY10" fmla="*/ 64389 h 528092"/>
                    <a:gd name="connsiteX11" fmla="*/ 544614 w 548696"/>
                    <a:gd name="connsiteY11" fmla="*/ 75914 h 528092"/>
                    <a:gd name="connsiteX12" fmla="*/ 284771 w 548696"/>
                    <a:gd name="connsiteY12" fmla="*/ 106107 h 528092"/>
                    <a:gd name="connsiteX13" fmla="*/ 179710 w 548696"/>
                    <a:gd name="connsiteY13" fmla="*/ 356806 h 528092"/>
                    <a:gd name="connsiteX14" fmla="*/ 131610 w 548696"/>
                    <a:gd name="connsiteY14" fmla="*/ 366331 h 528092"/>
                    <a:gd name="connsiteX15" fmla="*/ 103035 w 548696"/>
                    <a:gd name="connsiteY15" fmla="*/ 424910 h 528092"/>
                    <a:gd name="connsiteX16" fmla="*/ 116655 w 548696"/>
                    <a:gd name="connsiteY16" fmla="*/ 469582 h 528092"/>
                    <a:gd name="connsiteX17" fmla="*/ 178092 w 548696"/>
                    <a:gd name="connsiteY17" fmla="*/ 491871 h 528092"/>
                    <a:gd name="connsiteX18" fmla="*/ 187045 w 548696"/>
                    <a:gd name="connsiteY18" fmla="*/ 521684 h 528092"/>
                    <a:gd name="connsiteX19" fmla="*/ 160185 w 548696"/>
                    <a:gd name="connsiteY19" fmla="*/ 530162 h 528092"/>
                    <a:gd name="connsiteX20" fmla="*/ 113417 w 548696"/>
                    <a:gd name="connsiteY20" fmla="*/ 515874 h 5280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548696" h="528092">
                      <a:moveTo>
                        <a:pt x="113417" y="515874"/>
                      </a:moveTo>
                      <a:cubicBezTo>
                        <a:pt x="95128" y="505586"/>
                        <a:pt x="75031" y="451199"/>
                        <a:pt x="75031" y="439197"/>
                      </a:cubicBezTo>
                      <a:cubicBezTo>
                        <a:pt x="75031" y="427291"/>
                        <a:pt x="45503" y="371570"/>
                        <a:pt x="44932" y="362522"/>
                      </a:cubicBezTo>
                      <a:lnTo>
                        <a:pt x="43503" y="342518"/>
                      </a:lnTo>
                      <a:cubicBezTo>
                        <a:pt x="43503" y="334803"/>
                        <a:pt x="20166" y="313467"/>
                        <a:pt x="10166" y="294417"/>
                      </a:cubicBezTo>
                      <a:cubicBezTo>
                        <a:pt x="5022" y="284510"/>
                        <a:pt x="-2693" y="267272"/>
                        <a:pt x="5213" y="227932"/>
                      </a:cubicBezTo>
                      <a:lnTo>
                        <a:pt x="10641" y="213454"/>
                      </a:lnTo>
                      <a:cubicBezTo>
                        <a:pt x="19023" y="171545"/>
                        <a:pt x="80365" y="78200"/>
                        <a:pt x="117131" y="61626"/>
                      </a:cubicBezTo>
                      <a:cubicBezTo>
                        <a:pt x="186188" y="28575"/>
                        <a:pt x="298297" y="2095"/>
                        <a:pt x="362877" y="2095"/>
                      </a:cubicBezTo>
                      <a:cubicBezTo>
                        <a:pt x="426885" y="2095"/>
                        <a:pt x="462699" y="8285"/>
                        <a:pt x="485464" y="20382"/>
                      </a:cubicBezTo>
                      <a:cubicBezTo>
                        <a:pt x="508227" y="32479"/>
                        <a:pt x="536231" y="42576"/>
                        <a:pt x="550519" y="64389"/>
                      </a:cubicBezTo>
                      <a:lnTo>
                        <a:pt x="544614" y="75914"/>
                      </a:lnTo>
                      <a:cubicBezTo>
                        <a:pt x="467366" y="78200"/>
                        <a:pt x="340302" y="85057"/>
                        <a:pt x="284771" y="106107"/>
                      </a:cubicBezTo>
                      <a:cubicBezTo>
                        <a:pt x="202284" y="137445"/>
                        <a:pt x="179710" y="356806"/>
                        <a:pt x="179710" y="356806"/>
                      </a:cubicBezTo>
                      <a:cubicBezTo>
                        <a:pt x="159422" y="366903"/>
                        <a:pt x="149612" y="352520"/>
                        <a:pt x="131610" y="366331"/>
                      </a:cubicBezTo>
                      <a:cubicBezTo>
                        <a:pt x="102749" y="388525"/>
                        <a:pt x="103035" y="424910"/>
                        <a:pt x="103035" y="424910"/>
                      </a:cubicBezTo>
                      <a:cubicBezTo>
                        <a:pt x="103035" y="424910"/>
                        <a:pt x="105796" y="451675"/>
                        <a:pt x="116655" y="469582"/>
                      </a:cubicBezTo>
                      <a:cubicBezTo>
                        <a:pt x="141135" y="510063"/>
                        <a:pt x="178092" y="491871"/>
                        <a:pt x="178092" y="491871"/>
                      </a:cubicBezTo>
                      <a:lnTo>
                        <a:pt x="187045" y="521684"/>
                      </a:lnTo>
                      <a:cubicBezTo>
                        <a:pt x="187045" y="521684"/>
                        <a:pt x="175995" y="530733"/>
                        <a:pt x="160185" y="530162"/>
                      </a:cubicBezTo>
                      <a:cubicBezTo>
                        <a:pt x="141992" y="529399"/>
                        <a:pt x="118465" y="518731"/>
                        <a:pt x="113417" y="515874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i-FI" sz="1801"/>
                </a:p>
              </p:txBody>
            </p:sp>
            <p:sp>
              <p:nvSpPr>
                <p:cNvPr id="45" name="Vapaamuotoinen: Muoto 44">
                  <a:extLst>
                    <a:ext uri="{FF2B5EF4-FFF2-40B4-BE49-F238E27FC236}">
                      <a16:creationId xmlns:a16="http://schemas.microsoft.com/office/drawing/2014/main" id="{101C4285-7E0A-4CA6-BC81-B610C80874B9}"/>
                    </a:ext>
                  </a:extLst>
                </p:cNvPr>
                <p:cNvSpPr/>
                <p:nvPr/>
              </p:nvSpPr>
              <p:spPr>
                <a:xfrm>
                  <a:off x="6595440" y="1697019"/>
                  <a:ext cx="630381" cy="665854"/>
                </a:xfrm>
                <a:custGeom>
                  <a:avLst/>
                  <a:gdLst>
                    <a:gd name="connsiteX0" fmla="*/ 450926 w 630381"/>
                    <a:gd name="connsiteY0" fmla="*/ 667948 h 665854"/>
                    <a:gd name="connsiteX1" fmla="*/ 335387 w 630381"/>
                    <a:gd name="connsiteY1" fmla="*/ 615085 h 665854"/>
                    <a:gd name="connsiteX2" fmla="*/ 336435 w 630381"/>
                    <a:gd name="connsiteY2" fmla="*/ 614037 h 665854"/>
                    <a:gd name="connsiteX3" fmla="*/ 340816 w 630381"/>
                    <a:gd name="connsiteY3" fmla="*/ 618514 h 665854"/>
                    <a:gd name="connsiteX4" fmla="*/ 341007 w 630381"/>
                    <a:gd name="connsiteY4" fmla="*/ 618323 h 665854"/>
                    <a:gd name="connsiteX5" fmla="*/ 337196 w 630381"/>
                    <a:gd name="connsiteY5" fmla="*/ 611274 h 665854"/>
                    <a:gd name="connsiteX6" fmla="*/ 337768 w 630381"/>
                    <a:gd name="connsiteY6" fmla="*/ 611847 h 665854"/>
                    <a:gd name="connsiteX7" fmla="*/ 339578 w 630381"/>
                    <a:gd name="connsiteY7" fmla="*/ 612989 h 665854"/>
                    <a:gd name="connsiteX8" fmla="*/ 339673 w 630381"/>
                    <a:gd name="connsiteY8" fmla="*/ 612989 h 665854"/>
                    <a:gd name="connsiteX9" fmla="*/ 340244 w 630381"/>
                    <a:gd name="connsiteY9" fmla="*/ 610131 h 665854"/>
                    <a:gd name="connsiteX10" fmla="*/ 344626 w 630381"/>
                    <a:gd name="connsiteY10" fmla="*/ 614417 h 665854"/>
                    <a:gd name="connsiteX11" fmla="*/ 345292 w 630381"/>
                    <a:gd name="connsiteY11" fmla="*/ 614417 h 665854"/>
                    <a:gd name="connsiteX12" fmla="*/ 343197 w 630381"/>
                    <a:gd name="connsiteY12" fmla="*/ 610227 h 665854"/>
                    <a:gd name="connsiteX13" fmla="*/ 346340 w 630381"/>
                    <a:gd name="connsiteY13" fmla="*/ 610131 h 665854"/>
                    <a:gd name="connsiteX14" fmla="*/ 546080 w 630381"/>
                    <a:gd name="connsiteY14" fmla="*/ 605750 h 665854"/>
                    <a:gd name="connsiteX15" fmla="*/ 612469 w 630381"/>
                    <a:gd name="connsiteY15" fmla="*/ 395439 h 665854"/>
                    <a:gd name="connsiteX16" fmla="*/ 557986 w 630381"/>
                    <a:gd name="connsiteY16" fmla="*/ 151598 h 665854"/>
                    <a:gd name="connsiteX17" fmla="*/ 526458 w 630381"/>
                    <a:gd name="connsiteY17" fmla="*/ 144931 h 665854"/>
                    <a:gd name="connsiteX18" fmla="*/ 412063 w 630381"/>
                    <a:gd name="connsiteY18" fmla="*/ 151407 h 665854"/>
                    <a:gd name="connsiteX19" fmla="*/ 307288 w 630381"/>
                    <a:gd name="connsiteY19" fmla="*/ 177792 h 665854"/>
                    <a:gd name="connsiteX20" fmla="*/ 259281 w 630381"/>
                    <a:gd name="connsiteY20" fmla="*/ 252564 h 665854"/>
                    <a:gd name="connsiteX21" fmla="*/ 223182 w 630381"/>
                    <a:gd name="connsiteY21" fmla="*/ 315237 h 665854"/>
                    <a:gd name="connsiteX22" fmla="*/ 223182 w 630381"/>
                    <a:gd name="connsiteY22" fmla="*/ 315237 h 665854"/>
                    <a:gd name="connsiteX23" fmla="*/ 221467 w 630381"/>
                    <a:gd name="connsiteY23" fmla="*/ 324857 h 665854"/>
                    <a:gd name="connsiteX24" fmla="*/ 208132 w 630381"/>
                    <a:gd name="connsiteY24" fmla="*/ 393153 h 665854"/>
                    <a:gd name="connsiteX25" fmla="*/ 205657 w 630381"/>
                    <a:gd name="connsiteY25" fmla="*/ 394485 h 665854"/>
                    <a:gd name="connsiteX26" fmla="*/ 205466 w 630381"/>
                    <a:gd name="connsiteY26" fmla="*/ 394199 h 665854"/>
                    <a:gd name="connsiteX27" fmla="*/ 205371 w 630381"/>
                    <a:gd name="connsiteY27" fmla="*/ 394390 h 665854"/>
                    <a:gd name="connsiteX28" fmla="*/ 202703 w 630381"/>
                    <a:gd name="connsiteY28" fmla="*/ 394867 h 665854"/>
                    <a:gd name="connsiteX29" fmla="*/ 201942 w 630381"/>
                    <a:gd name="connsiteY29" fmla="*/ 394390 h 665854"/>
                    <a:gd name="connsiteX30" fmla="*/ 201847 w 630381"/>
                    <a:gd name="connsiteY30" fmla="*/ 394581 h 665854"/>
                    <a:gd name="connsiteX31" fmla="*/ 202608 w 630381"/>
                    <a:gd name="connsiteY31" fmla="*/ 398011 h 665854"/>
                    <a:gd name="connsiteX32" fmla="*/ 199179 w 630381"/>
                    <a:gd name="connsiteY32" fmla="*/ 394962 h 665854"/>
                    <a:gd name="connsiteX33" fmla="*/ 159269 w 630381"/>
                    <a:gd name="connsiteY33" fmla="*/ 382865 h 665854"/>
                    <a:gd name="connsiteX34" fmla="*/ 158221 w 630381"/>
                    <a:gd name="connsiteY34" fmla="*/ 383151 h 665854"/>
                    <a:gd name="connsiteX35" fmla="*/ 176319 w 630381"/>
                    <a:gd name="connsiteY35" fmla="*/ 497927 h 665854"/>
                    <a:gd name="connsiteX36" fmla="*/ 176414 w 630381"/>
                    <a:gd name="connsiteY36" fmla="*/ 497736 h 665854"/>
                    <a:gd name="connsiteX37" fmla="*/ 178796 w 630381"/>
                    <a:gd name="connsiteY37" fmla="*/ 496593 h 665854"/>
                    <a:gd name="connsiteX38" fmla="*/ 179082 w 630381"/>
                    <a:gd name="connsiteY38" fmla="*/ 496593 h 665854"/>
                    <a:gd name="connsiteX39" fmla="*/ 179177 w 630381"/>
                    <a:gd name="connsiteY39" fmla="*/ 496404 h 665854"/>
                    <a:gd name="connsiteX40" fmla="*/ 184415 w 630381"/>
                    <a:gd name="connsiteY40" fmla="*/ 499832 h 665854"/>
                    <a:gd name="connsiteX41" fmla="*/ 184606 w 630381"/>
                    <a:gd name="connsiteY41" fmla="*/ 500213 h 665854"/>
                    <a:gd name="connsiteX42" fmla="*/ 185082 w 630381"/>
                    <a:gd name="connsiteY42" fmla="*/ 499928 h 665854"/>
                    <a:gd name="connsiteX43" fmla="*/ 183844 w 630381"/>
                    <a:gd name="connsiteY43" fmla="*/ 496022 h 665854"/>
                    <a:gd name="connsiteX44" fmla="*/ 183844 w 630381"/>
                    <a:gd name="connsiteY44" fmla="*/ 495641 h 665854"/>
                    <a:gd name="connsiteX45" fmla="*/ 183081 w 630381"/>
                    <a:gd name="connsiteY45" fmla="*/ 492974 h 665854"/>
                    <a:gd name="connsiteX46" fmla="*/ 187082 w 630381"/>
                    <a:gd name="connsiteY46" fmla="*/ 496404 h 665854"/>
                    <a:gd name="connsiteX47" fmla="*/ 187273 w 630381"/>
                    <a:gd name="connsiteY47" fmla="*/ 496498 h 665854"/>
                    <a:gd name="connsiteX48" fmla="*/ 189368 w 630381"/>
                    <a:gd name="connsiteY48" fmla="*/ 495261 h 665854"/>
                    <a:gd name="connsiteX49" fmla="*/ 277474 w 630381"/>
                    <a:gd name="connsiteY49" fmla="*/ 591272 h 665854"/>
                    <a:gd name="connsiteX50" fmla="*/ 280618 w 630381"/>
                    <a:gd name="connsiteY50" fmla="*/ 593463 h 665854"/>
                    <a:gd name="connsiteX51" fmla="*/ 284809 w 630381"/>
                    <a:gd name="connsiteY51" fmla="*/ 598702 h 665854"/>
                    <a:gd name="connsiteX52" fmla="*/ 284714 w 630381"/>
                    <a:gd name="connsiteY52" fmla="*/ 599845 h 665854"/>
                    <a:gd name="connsiteX53" fmla="*/ 283380 w 630381"/>
                    <a:gd name="connsiteY53" fmla="*/ 599845 h 665854"/>
                    <a:gd name="connsiteX54" fmla="*/ 282332 w 630381"/>
                    <a:gd name="connsiteY54" fmla="*/ 599464 h 665854"/>
                    <a:gd name="connsiteX55" fmla="*/ 282332 w 630381"/>
                    <a:gd name="connsiteY55" fmla="*/ 599464 h 665854"/>
                    <a:gd name="connsiteX56" fmla="*/ 281951 w 630381"/>
                    <a:gd name="connsiteY56" fmla="*/ 599559 h 665854"/>
                    <a:gd name="connsiteX57" fmla="*/ 282142 w 630381"/>
                    <a:gd name="connsiteY57" fmla="*/ 601845 h 665854"/>
                    <a:gd name="connsiteX58" fmla="*/ 279856 w 630381"/>
                    <a:gd name="connsiteY58" fmla="*/ 600988 h 665854"/>
                    <a:gd name="connsiteX59" fmla="*/ 279856 w 630381"/>
                    <a:gd name="connsiteY59" fmla="*/ 601179 h 665854"/>
                    <a:gd name="connsiteX60" fmla="*/ 281857 w 630381"/>
                    <a:gd name="connsiteY60" fmla="*/ 603940 h 665854"/>
                    <a:gd name="connsiteX61" fmla="*/ 283189 w 630381"/>
                    <a:gd name="connsiteY61" fmla="*/ 606512 h 665854"/>
                    <a:gd name="connsiteX62" fmla="*/ 282332 w 630381"/>
                    <a:gd name="connsiteY62" fmla="*/ 607179 h 665854"/>
                    <a:gd name="connsiteX63" fmla="*/ 280142 w 630381"/>
                    <a:gd name="connsiteY63" fmla="*/ 606512 h 665854"/>
                    <a:gd name="connsiteX64" fmla="*/ 280046 w 630381"/>
                    <a:gd name="connsiteY64" fmla="*/ 606703 h 665854"/>
                    <a:gd name="connsiteX65" fmla="*/ 280046 w 630381"/>
                    <a:gd name="connsiteY65" fmla="*/ 609179 h 665854"/>
                    <a:gd name="connsiteX66" fmla="*/ 276332 w 630381"/>
                    <a:gd name="connsiteY66" fmla="*/ 607941 h 665854"/>
                    <a:gd name="connsiteX67" fmla="*/ 275665 w 630381"/>
                    <a:gd name="connsiteY67" fmla="*/ 608036 h 665854"/>
                    <a:gd name="connsiteX68" fmla="*/ 264616 w 630381"/>
                    <a:gd name="connsiteY68" fmla="*/ 602988 h 665854"/>
                    <a:gd name="connsiteX69" fmla="*/ 200418 w 630381"/>
                    <a:gd name="connsiteY69" fmla="*/ 547362 h 665854"/>
                    <a:gd name="connsiteX70" fmla="*/ 142696 w 630381"/>
                    <a:gd name="connsiteY70" fmla="*/ 548314 h 665854"/>
                    <a:gd name="connsiteX71" fmla="*/ 77163 w 630381"/>
                    <a:gd name="connsiteY71" fmla="*/ 472305 h 665854"/>
                    <a:gd name="connsiteX72" fmla="*/ 52018 w 630381"/>
                    <a:gd name="connsiteY72" fmla="*/ 407059 h 665854"/>
                    <a:gd name="connsiteX73" fmla="*/ 46398 w 630381"/>
                    <a:gd name="connsiteY73" fmla="*/ 352195 h 665854"/>
                    <a:gd name="connsiteX74" fmla="*/ 46303 w 630381"/>
                    <a:gd name="connsiteY74" fmla="*/ 351718 h 665854"/>
                    <a:gd name="connsiteX75" fmla="*/ 40683 w 630381"/>
                    <a:gd name="connsiteY75" fmla="*/ 348765 h 665854"/>
                    <a:gd name="connsiteX76" fmla="*/ 28586 w 630381"/>
                    <a:gd name="connsiteY76" fmla="*/ 333336 h 665854"/>
                    <a:gd name="connsiteX77" fmla="*/ 28586 w 630381"/>
                    <a:gd name="connsiteY77" fmla="*/ 333336 h 665854"/>
                    <a:gd name="connsiteX78" fmla="*/ 22967 w 630381"/>
                    <a:gd name="connsiteY78" fmla="*/ 326478 h 665854"/>
                    <a:gd name="connsiteX79" fmla="*/ 35730 w 630381"/>
                    <a:gd name="connsiteY79" fmla="*/ 165599 h 665854"/>
                    <a:gd name="connsiteX80" fmla="*/ 139267 w 630381"/>
                    <a:gd name="connsiteY80" fmla="*/ 57966 h 665854"/>
                    <a:gd name="connsiteX81" fmla="*/ 392727 w 630381"/>
                    <a:gd name="connsiteY81" fmla="*/ 2151 h 665854"/>
                    <a:gd name="connsiteX82" fmla="*/ 533793 w 630381"/>
                    <a:gd name="connsiteY82" fmla="*/ 46155 h 665854"/>
                    <a:gd name="connsiteX83" fmla="*/ 574940 w 630381"/>
                    <a:gd name="connsiteY83" fmla="*/ 100829 h 665854"/>
                    <a:gd name="connsiteX84" fmla="*/ 579036 w 630381"/>
                    <a:gd name="connsiteY84" fmla="*/ 136834 h 665854"/>
                    <a:gd name="connsiteX85" fmla="*/ 575894 w 630381"/>
                    <a:gd name="connsiteY85" fmla="*/ 147693 h 665854"/>
                    <a:gd name="connsiteX86" fmla="*/ 630662 w 630381"/>
                    <a:gd name="connsiteY86" fmla="*/ 361339 h 665854"/>
                    <a:gd name="connsiteX87" fmla="*/ 450926 w 630381"/>
                    <a:gd name="connsiteY87" fmla="*/ 667948 h 665854"/>
                    <a:gd name="connsiteX88" fmla="*/ 65829 w 630381"/>
                    <a:gd name="connsiteY88" fmla="*/ 249515 h 665854"/>
                    <a:gd name="connsiteX89" fmla="*/ 93738 w 630381"/>
                    <a:gd name="connsiteY89" fmla="*/ 438395 h 665854"/>
                    <a:gd name="connsiteX90" fmla="*/ 147744 w 630381"/>
                    <a:gd name="connsiteY90" fmla="*/ 520025 h 665854"/>
                    <a:gd name="connsiteX91" fmla="*/ 185844 w 630381"/>
                    <a:gd name="connsiteY91" fmla="*/ 526217 h 665854"/>
                    <a:gd name="connsiteX92" fmla="*/ 185844 w 630381"/>
                    <a:gd name="connsiteY92" fmla="*/ 526026 h 665854"/>
                    <a:gd name="connsiteX93" fmla="*/ 184987 w 630381"/>
                    <a:gd name="connsiteY93" fmla="*/ 521168 h 665854"/>
                    <a:gd name="connsiteX94" fmla="*/ 184987 w 630381"/>
                    <a:gd name="connsiteY94" fmla="*/ 520978 h 665854"/>
                    <a:gd name="connsiteX95" fmla="*/ 181272 w 630381"/>
                    <a:gd name="connsiteY95" fmla="*/ 513643 h 665854"/>
                    <a:gd name="connsiteX96" fmla="*/ 180606 w 630381"/>
                    <a:gd name="connsiteY96" fmla="*/ 513834 h 665854"/>
                    <a:gd name="connsiteX97" fmla="*/ 180034 w 630381"/>
                    <a:gd name="connsiteY97" fmla="*/ 514977 h 665854"/>
                    <a:gd name="connsiteX98" fmla="*/ 179368 w 630381"/>
                    <a:gd name="connsiteY98" fmla="*/ 515358 h 665854"/>
                    <a:gd name="connsiteX99" fmla="*/ 160698 w 630381"/>
                    <a:gd name="connsiteY99" fmla="*/ 515072 h 665854"/>
                    <a:gd name="connsiteX100" fmla="*/ 140029 w 630381"/>
                    <a:gd name="connsiteY100" fmla="*/ 505643 h 665854"/>
                    <a:gd name="connsiteX101" fmla="*/ 157841 w 630381"/>
                    <a:gd name="connsiteY101" fmla="*/ 363529 h 665854"/>
                    <a:gd name="connsiteX102" fmla="*/ 240708 w 630381"/>
                    <a:gd name="connsiteY102" fmla="*/ 128834 h 665854"/>
                    <a:gd name="connsiteX103" fmla="*/ 499598 w 630381"/>
                    <a:gd name="connsiteY103" fmla="*/ 56539 h 665854"/>
                    <a:gd name="connsiteX104" fmla="*/ 503407 w 630381"/>
                    <a:gd name="connsiteY104" fmla="*/ 57776 h 665854"/>
                    <a:gd name="connsiteX105" fmla="*/ 540555 w 630381"/>
                    <a:gd name="connsiteY105" fmla="*/ 67208 h 665854"/>
                    <a:gd name="connsiteX106" fmla="*/ 540841 w 630381"/>
                    <a:gd name="connsiteY106" fmla="*/ 66064 h 665854"/>
                    <a:gd name="connsiteX107" fmla="*/ 511218 w 630381"/>
                    <a:gd name="connsiteY107" fmla="*/ 51585 h 665854"/>
                    <a:gd name="connsiteX108" fmla="*/ 225278 w 630381"/>
                    <a:gd name="connsiteY108" fmla="*/ 49871 h 665854"/>
                    <a:gd name="connsiteX109" fmla="*/ 115263 w 630381"/>
                    <a:gd name="connsiteY109" fmla="*/ 93020 h 665854"/>
                    <a:gd name="connsiteX110" fmla="*/ 30872 w 630381"/>
                    <a:gd name="connsiteY110" fmla="*/ 226561 h 665854"/>
                    <a:gd name="connsiteX111" fmla="*/ 48018 w 630381"/>
                    <a:gd name="connsiteY111" fmla="*/ 328001 h 665854"/>
                    <a:gd name="connsiteX112" fmla="*/ 63067 w 630381"/>
                    <a:gd name="connsiteY112" fmla="*/ 252087 h 665854"/>
                    <a:gd name="connsiteX113" fmla="*/ 65829 w 630381"/>
                    <a:gd name="connsiteY113" fmla="*/ 249515 h 665854"/>
                    <a:gd name="connsiteX114" fmla="*/ 65829 w 630381"/>
                    <a:gd name="connsiteY114" fmla="*/ 249515 h 665854"/>
                    <a:gd name="connsiteX115" fmla="*/ 220897 w 630381"/>
                    <a:gd name="connsiteY115" fmla="*/ 462113 h 665854"/>
                    <a:gd name="connsiteX116" fmla="*/ 216419 w 630381"/>
                    <a:gd name="connsiteY116" fmla="*/ 458970 h 665854"/>
                    <a:gd name="connsiteX117" fmla="*/ 216325 w 630381"/>
                    <a:gd name="connsiteY117" fmla="*/ 459065 h 665854"/>
                    <a:gd name="connsiteX118" fmla="*/ 215848 w 630381"/>
                    <a:gd name="connsiteY118" fmla="*/ 460017 h 665854"/>
                    <a:gd name="connsiteX119" fmla="*/ 151554 w 630381"/>
                    <a:gd name="connsiteY119" fmla="*/ 428586 h 665854"/>
                    <a:gd name="connsiteX120" fmla="*/ 146982 w 630381"/>
                    <a:gd name="connsiteY120" fmla="*/ 424775 h 665854"/>
                    <a:gd name="connsiteX121" fmla="*/ 145649 w 630381"/>
                    <a:gd name="connsiteY121" fmla="*/ 421631 h 665854"/>
                    <a:gd name="connsiteX122" fmla="*/ 144315 w 630381"/>
                    <a:gd name="connsiteY122" fmla="*/ 419537 h 665854"/>
                    <a:gd name="connsiteX123" fmla="*/ 147173 w 630381"/>
                    <a:gd name="connsiteY123" fmla="*/ 418489 h 665854"/>
                    <a:gd name="connsiteX124" fmla="*/ 147078 w 630381"/>
                    <a:gd name="connsiteY124" fmla="*/ 417061 h 665854"/>
                    <a:gd name="connsiteX125" fmla="*/ 151173 w 630381"/>
                    <a:gd name="connsiteY125" fmla="*/ 416870 h 665854"/>
                    <a:gd name="connsiteX126" fmla="*/ 154317 w 630381"/>
                    <a:gd name="connsiteY126" fmla="*/ 415345 h 665854"/>
                    <a:gd name="connsiteX127" fmla="*/ 154602 w 630381"/>
                    <a:gd name="connsiteY127" fmla="*/ 415440 h 665854"/>
                    <a:gd name="connsiteX128" fmla="*/ 154792 w 630381"/>
                    <a:gd name="connsiteY128" fmla="*/ 415249 h 665854"/>
                    <a:gd name="connsiteX129" fmla="*/ 158507 w 630381"/>
                    <a:gd name="connsiteY129" fmla="*/ 414775 h 665854"/>
                    <a:gd name="connsiteX130" fmla="*/ 158793 w 630381"/>
                    <a:gd name="connsiteY130" fmla="*/ 414679 h 665854"/>
                    <a:gd name="connsiteX131" fmla="*/ 225182 w 630381"/>
                    <a:gd name="connsiteY131" fmla="*/ 452969 h 665854"/>
                    <a:gd name="connsiteX132" fmla="*/ 225087 w 630381"/>
                    <a:gd name="connsiteY132" fmla="*/ 453255 h 665854"/>
                    <a:gd name="connsiteX133" fmla="*/ 220706 w 630381"/>
                    <a:gd name="connsiteY133" fmla="*/ 450302 h 665854"/>
                    <a:gd name="connsiteX134" fmla="*/ 220420 w 630381"/>
                    <a:gd name="connsiteY134" fmla="*/ 450492 h 665854"/>
                    <a:gd name="connsiteX135" fmla="*/ 214514 w 630381"/>
                    <a:gd name="connsiteY135" fmla="*/ 448206 h 665854"/>
                    <a:gd name="connsiteX136" fmla="*/ 214133 w 630381"/>
                    <a:gd name="connsiteY136" fmla="*/ 448302 h 665854"/>
                    <a:gd name="connsiteX137" fmla="*/ 214133 w 630381"/>
                    <a:gd name="connsiteY137" fmla="*/ 448302 h 665854"/>
                    <a:gd name="connsiteX138" fmla="*/ 217657 w 630381"/>
                    <a:gd name="connsiteY138" fmla="*/ 452492 h 665854"/>
                    <a:gd name="connsiteX139" fmla="*/ 217086 w 630381"/>
                    <a:gd name="connsiteY139" fmla="*/ 455350 h 665854"/>
                    <a:gd name="connsiteX140" fmla="*/ 216991 w 630381"/>
                    <a:gd name="connsiteY140" fmla="*/ 455446 h 665854"/>
                    <a:gd name="connsiteX141" fmla="*/ 216991 w 630381"/>
                    <a:gd name="connsiteY141" fmla="*/ 456112 h 665854"/>
                    <a:gd name="connsiteX142" fmla="*/ 220897 w 630381"/>
                    <a:gd name="connsiteY142" fmla="*/ 462113 h 665854"/>
                    <a:gd name="connsiteX143" fmla="*/ 139171 w 630381"/>
                    <a:gd name="connsiteY143" fmla="*/ 239037 h 665854"/>
                    <a:gd name="connsiteX144" fmla="*/ 103834 w 630381"/>
                    <a:gd name="connsiteY144" fmla="*/ 218177 h 665854"/>
                    <a:gd name="connsiteX145" fmla="*/ 107835 w 630381"/>
                    <a:gd name="connsiteY145" fmla="*/ 206748 h 665854"/>
                    <a:gd name="connsiteX146" fmla="*/ 146982 w 630381"/>
                    <a:gd name="connsiteY146" fmla="*/ 234083 h 665854"/>
                    <a:gd name="connsiteX147" fmla="*/ 139171 w 630381"/>
                    <a:gd name="connsiteY147" fmla="*/ 239037 h 665854"/>
                    <a:gd name="connsiteX148" fmla="*/ 182701 w 630381"/>
                    <a:gd name="connsiteY148" fmla="*/ 185507 h 665854"/>
                    <a:gd name="connsiteX149" fmla="*/ 166223 w 630381"/>
                    <a:gd name="connsiteY149" fmla="*/ 178364 h 665854"/>
                    <a:gd name="connsiteX150" fmla="*/ 134981 w 630381"/>
                    <a:gd name="connsiteY150" fmla="*/ 151598 h 665854"/>
                    <a:gd name="connsiteX151" fmla="*/ 168604 w 630381"/>
                    <a:gd name="connsiteY151" fmla="*/ 162741 h 665854"/>
                    <a:gd name="connsiteX152" fmla="*/ 189368 w 630381"/>
                    <a:gd name="connsiteY152" fmla="*/ 174552 h 665854"/>
                    <a:gd name="connsiteX153" fmla="*/ 182701 w 630381"/>
                    <a:gd name="connsiteY153" fmla="*/ 185507 h 665854"/>
                    <a:gd name="connsiteX154" fmla="*/ 182701 w 630381"/>
                    <a:gd name="connsiteY154" fmla="*/ 185507 h 665854"/>
                    <a:gd name="connsiteX155" fmla="*/ 220420 w 630381"/>
                    <a:gd name="connsiteY155" fmla="*/ 131025 h 665854"/>
                    <a:gd name="connsiteX156" fmla="*/ 173747 w 630381"/>
                    <a:gd name="connsiteY156" fmla="*/ 107212 h 665854"/>
                    <a:gd name="connsiteX157" fmla="*/ 205466 w 630381"/>
                    <a:gd name="connsiteY157" fmla="*/ 111403 h 665854"/>
                    <a:gd name="connsiteX158" fmla="*/ 224992 w 630381"/>
                    <a:gd name="connsiteY158" fmla="*/ 122737 h 665854"/>
                    <a:gd name="connsiteX159" fmla="*/ 220420 w 630381"/>
                    <a:gd name="connsiteY159" fmla="*/ 131025 h 665854"/>
                    <a:gd name="connsiteX160" fmla="*/ 220420 w 630381"/>
                    <a:gd name="connsiteY160" fmla="*/ 131025 h 665854"/>
                    <a:gd name="connsiteX161" fmla="*/ 266521 w 630381"/>
                    <a:gd name="connsiteY161" fmla="*/ 86351 h 665854"/>
                    <a:gd name="connsiteX162" fmla="*/ 237850 w 630381"/>
                    <a:gd name="connsiteY162" fmla="*/ 71398 h 665854"/>
                    <a:gd name="connsiteX163" fmla="*/ 267379 w 630381"/>
                    <a:gd name="connsiteY163" fmla="*/ 74921 h 665854"/>
                    <a:gd name="connsiteX164" fmla="*/ 266997 w 630381"/>
                    <a:gd name="connsiteY164" fmla="*/ 86351 h 665854"/>
                    <a:gd name="connsiteX165" fmla="*/ 266521 w 630381"/>
                    <a:gd name="connsiteY165" fmla="*/ 86351 h 665854"/>
                    <a:gd name="connsiteX166" fmla="*/ 317385 w 630381"/>
                    <a:gd name="connsiteY166" fmla="*/ 61778 h 665854"/>
                    <a:gd name="connsiteX167" fmla="*/ 294334 w 630381"/>
                    <a:gd name="connsiteY167" fmla="*/ 45776 h 665854"/>
                    <a:gd name="connsiteX168" fmla="*/ 319957 w 630381"/>
                    <a:gd name="connsiteY168" fmla="*/ 52253 h 665854"/>
                    <a:gd name="connsiteX169" fmla="*/ 317385 w 630381"/>
                    <a:gd name="connsiteY169" fmla="*/ 61778 h 665854"/>
                    <a:gd name="connsiteX170" fmla="*/ 317385 w 630381"/>
                    <a:gd name="connsiteY170" fmla="*/ 61778 h 6658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</a:cxnLst>
                  <a:rect l="l" t="t" r="r" b="b"/>
                  <a:pathLst>
                    <a:path w="630381" h="665854">
                      <a:moveTo>
                        <a:pt x="450926" y="667948"/>
                      </a:moveTo>
                      <a:cubicBezTo>
                        <a:pt x="408443" y="668138"/>
                        <a:pt x="361295" y="648136"/>
                        <a:pt x="335387" y="615085"/>
                      </a:cubicBezTo>
                      <a:cubicBezTo>
                        <a:pt x="335481" y="614608"/>
                        <a:pt x="335863" y="614228"/>
                        <a:pt x="336435" y="614037"/>
                      </a:cubicBezTo>
                      <a:cubicBezTo>
                        <a:pt x="337768" y="615466"/>
                        <a:pt x="339196" y="616989"/>
                        <a:pt x="340816" y="618514"/>
                      </a:cubicBezTo>
                      <a:cubicBezTo>
                        <a:pt x="340911" y="618609"/>
                        <a:pt x="341007" y="618418"/>
                        <a:pt x="341007" y="618323"/>
                      </a:cubicBezTo>
                      <a:cubicBezTo>
                        <a:pt x="338435" y="615846"/>
                        <a:pt x="332148" y="610418"/>
                        <a:pt x="337196" y="611274"/>
                      </a:cubicBezTo>
                      <a:cubicBezTo>
                        <a:pt x="337387" y="611465"/>
                        <a:pt x="337578" y="611656"/>
                        <a:pt x="337768" y="611847"/>
                      </a:cubicBezTo>
                      <a:cubicBezTo>
                        <a:pt x="338435" y="612227"/>
                        <a:pt x="339007" y="612608"/>
                        <a:pt x="339578" y="612989"/>
                      </a:cubicBezTo>
                      <a:cubicBezTo>
                        <a:pt x="339768" y="613179"/>
                        <a:pt x="339768" y="613179"/>
                        <a:pt x="339673" y="612989"/>
                      </a:cubicBezTo>
                      <a:cubicBezTo>
                        <a:pt x="337101" y="610227"/>
                        <a:pt x="336815" y="608227"/>
                        <a:pt x="340244" y="610131"/>
                      </a:cubicBezTo>
                      <a:cubicBezTo>
                        <a:pt x="341673" y="611560"/>
                        <a:pt x="343102" y="612989"/>
                        <a:pt x="344626" y="614417"/>
                      </a:cubicBezTo>
                      <a:cubicBezTo>
                        <a:pt x="344722" y="614608"/>
                        <a:pt x="345197" y="614608"/>
                        <a:pt x="345292" y="614417"/>
                      </a:cubicBezTo>
                      <a:cubicBezTo>
                        <a:pt x="344054" y="613085"/>
                        <a:pt x="341578" y="611751"/>
                        <a:pt x="343197" y="610227"/>
                      </a:cubicBezTo>
                      <a:cubicBezTo>
                        <a:pt x="340244" y="606226"/>
                        <a:pt x="345578" y="608036"/>
                        <a:pt x="346340" y="610131"/>
                      </a:cubicBezTo>
                      <a:cubicBezTo>
                        <a:pt x="405871" y="661185"/>
                        <a:pt x="489310" y="664424"/>
                        <a:pt x="546080" y="605750"/>
                      </a:cubicBezTo>
                      <a:cubicBezTo>
                        <a:pt x="590657" y="561364"/>
                        <a:pt x="614469" y="483925"/>
                        <a:pt x="612469" y="395439"/>
                      </a:cubicBezTo>
                      <a:cubicBezTo>
                        <a:pt x="611706" y="318667"/>
                        <a:pt x="605039" y="222940"/>
                        <a:pt x="557986" y="151598"/>
                      </a:cubicBezTo>
                      <a:cubicBezTo>
                        <a:pt x="547413" y="150740"/>
                        <a:pt x="536555" y="148075"/>
                        <a:pt x="526458" y="144931"/>
                      </a:cubicBezTo>
                      <a:cubicBezTo>
                        <a:pt x="487692" y="147026"/>
                        <a:pt x="450735" y="149312"/>
                        <a:pt x="412063" y="151407"/>
                      </a:cubicBezTo>
                      <a:cubicBezTo>
                        <a:pt x="375010" y="153693"/>
                        <a:pt x="335958" y="155598"/>
                        <a:pt x="307288" y="177792"/>
                      </a:cubicBezTo>
                      <a:cubicBezTo>
                        <a:pt x="281475" y="196174"/>
                        <a:pt x="281761" y="231798"/>
                        <a:pt x="259281" y="252564"/>
                      </a:cubicBezTo>
                      <a:cubicBezTo>
                        <a:pt x="231088" y="271709"/>
                        <a:pt x="227945" y="289043"/>
                        <a:pt x="223182" y="315237"/>
                      </a:cubicBezTo>
                      <a:lnTo>
                        <a:pt x="223182" y="315237"/>
                      </a:lnTo>
                      <a:cubicBezTo>
                        <a:pt x="222610" y="318381"/>
                        <a:pt x="222040" y="321525"/>
                        <a:pt x="221467" y="324857"/>
                      </a:cubicBezTo>
                      <a:cubicBezTo>
                        <a:pt x="221944" y="347814"/>
                        <a:pt x="238136" y="383533"/>
                        <a:pt x="208132" y="393153"/>
                      </a:cubicBezTo>
                      <a:cubicBezTo>
                        <a:pt x="212801" y="399343"/>
                        <a:pt x="207085" y="398011"/>
                        <a:pt x="205657" y="394485"/>
                      </a:cubicBezTo>
                      <a:cubicBezTo>
                        <a:pt x="205657" y="394485"/>
                        <a:pt x="205561" y="394199"/>
                        <a:pt x="205466" y="394199"/>
                      </a:cubicBezTo>
                      <a:cubicBezTo>
                        <a:pt x="205275" y="394199"/>
                        <a:pt x="205371" y="394295"/>
                        <a:pt x="205371" y="394390"/>
                      </a:cubicBezTo>
                      <a:cubicBezTo>
                        <a:pt x="209657" y="401724"/>
                        <a:pt x="204037" y="398771"/>
                        <a:pt x="202703" y="394867"/>
                      </a:cubicBezTo>
                      <a:cubicBezTo>
                        <a:pt x="202417" y="394771"/>
                        <a:pt x="202131" y="394581"/>
                        <a:pt x="201942" y="394390"/>
                      </a:cubicBezTo>
                      <a:cubicBezTo>
                        <a:pt x="201751" y="394295"/>
                        <a:pt x="201751" y="394390"/>
                        <a:pt x="201847" y="394581"/>
                      </a:cubicBezTo>
                      <a:cubicBezTo>
                        <a:pt x="203180" y="396962"/>
                        <a:pt x="203656" y="398011"/>
                        <a:pt x="202608" y="398011"/>
                      </a:cubicBezTo>
                      <a:cubicBezTo>
                        <a:pt x="201751" y="398011"/>
                        <a:pt x="199370" y="396485"/>
                        <a:pt x="199179" y="394962"/>
                      </a:cubicBezTo>
                      <a:cubicBezTo>
                        <a:pt x="192036" y="383056"/>
                        <a:pt x="173462" y="378579"/>
                        <a:pt x="159269" y="382865"/>
                      </a:cubicBezTo>
                      <a:cubicBezTo>
                        <a:pt x="159175" y="383342"/>
                        <a:pt x="158507" y="383437"/>
                        <a:pt x="158221" y="383151"/>
                      </a:cubicBezTo>
                      <a:cubicBezTo>
                        <a:pt x="103072" y="396676"/>
                        <a:pt x="116978" y="507167"/>
                        <a:pt x="176319" y="497927"/>
                      </a:cubicBezTo>
                      <a:cubicBezTo>
                        <a:pt x="176414" y="497927"/>
                        <a:pt x="176414" y="497831"/>
                        <a:pt x="176414" y="497736"/>
                      </a:cubicBezTo>
                      <a:cubicBezTo>
                        <a:pt x="175367" y="495641"/>
                        <a:pt x="177843" y="495070"/>
                        <a:pt x="178796" y="496593"/>
                      </a:cubicBezTo>
                      <a:cubicBezTo>
                        <a:pt x="178796" y="496593"/>
                        <a:pt x="179082" y="496593"/>
                        <a:pt x="179082" y="496593"/>
                      </a:cubicBezTo>
                      <a:cubicBezTo>
                        <a:pt x="179177" y="496593"/>
                        <a:pt x="179177" y="496498"/>
                        <a:pt x="179177" y="496404"/>
                      </a:cubicBezTo>
                      <a:cubicBezTo>
                        <a:pt x="178225" y="490783"/>
                        <a:pt x="183749" y="497642"/>
                        <a:pt x="184415" y="499832"/>
                      </a:cubicBezTo>
                      <a:cubicBezTo>
                        <a:pt x="184415" y="499928"/>
                        <a:pt x="184510" y="500117"/>
                        <a:pt x="184606" y="500213"/>
                      </a:cubicBezTo>
                      <a:cubicBezTo>
                        <a:pt x="184892" y="500594"/>
                        <a:pt x="185082" y="500308"/>
                        <a:pt x="185082" y="499928"/>
                      </a:cubicBezTo>
                      <a:cubicBezTo>
                        <a:pt x="184606" y="498213"/>
                        <a:pt x="183749" y="497356"/>
                        <a:pt x="183844" y="496022"/>
                      </a:cubicBezTo>
                      <a:cubicBezTo>
                        <a:pt x="183844" y="495927"/>
                        <a:pt x="183844" y="495831"/>
                        <a:pt x="183844" y="495641"/>
                      </a:cubicBezTo>
                      <a:cubicBezTo>
                        <a:pt x="183558" y="494689"/>
                        <a:pt x="182701" y="494116"/>
                        <a:pt x="183081" y="492974"/>
                      </a:cubicBezTo>
                      <a:cubicBezTo>
                        <a:pt x="185178" y="491260"/>
                        <a:pt x="186225" y="494212"/>
                        <a:pt x="187082" y="496404"/>
                      </a:cubicBezTo>
                      <a:cubicBezTo>
                        <a:pt x="187082" y="496498"/>
                        <a:pt x="187368" y="497260"/>
                        <a:pt x="187273" y="496498"/>
                      </a:cubicBezTo>
                      <a:cubicBezTo>
                        <a:pt x="187273" y="495261"/>
                        <a:pt x="188035" y="494116"/>
                        <a:pt x="189368" y="495261"/>
                      </a:cubicBezTo>
                      <a:cubicBezTo>
                        <a:pt x="210609" y="540885"/>
                        <a:pt x="236422" y="569364"/>
                        <a:pt x="277474" y="591272"/>
                      </a:cubicBezTo>
                      <a:cubicBezTo>
                        <a:pt x="277379" y="591463"/>
                        <a:pt x="280618" y="593463"/>
                        <a:pt x="280618" y="593463"/>
                      </a:cubicBezTo>
                      <a:cubicBezTo>
                        <a:pt x="282237" y="594892"/>
                        <a:pt x="283761" y="596701"/>
                        <a:pt x="284809" y="598702"/>
                      </a:cubicBezTo>
                      <a:cubicBezTo>
                        <a:pt x="285000" y="598987"/>
                        <a:pt x="284904" y="599464"/>
                        <a:pt x="284714" y="599845"/>
                      </a:cubicBezTo>
                      <a:cubicBezTo>
                        <a:pt x="284332" y="600225"/>
                        <a:pt x="283761" y="600036"/>
                        <a:pt x="283380" y="599845"/>
                      </a:cubicBezTo>
                      <a:cubicBezTo>
                        <a:pt x="283000" y="599750"/>
                        <a:pt x="282714" y="599654"/>
                        <a:pt x="282332" y="599464"/>
                      </a:cubicBezTo>
                      <a:lnTo>
                        <a:pt x="282332" y="599464"/>
                      </a:lnTo>
                      <a:cubicBezTo>
                        <a:pt x="282332" y="599464"/>
                        <a:pt x="281951" y="599464"/>
                        <a:pt x="281951" y="599559"/>
                      </a:cubicBezTo>
                      <a:cubicBezTo>
                        <a:pt x="282237" y="600130"/>
                        <a:pt x="282904" y="601749"/>
                        <a:pt x="282142" y="601845"/>
                      </a:cubicBezTo>
                      <a:cubicBezTo>
                        <a:pt x="281380" y="601654"/>
                        <a:pt x="280618" y="601273"/>
                        <a:pt x="279856" y="600988"/>
                      </a:cubicBezTo>
                      <a:cubicBezTo>
                        <a:pt x="279760" y="600988"/>
                        <a:pt x="279760" y="601083"/>
                        <a:pt x="279856" y="601179"/>
                      </a:cubicBezTo>
                      <a:cubicBezTo>
                        <a:pt x="280618" y="602131"/>
                        <a:pt x="281189" y="603083"/>
                        <a:pt x="281857" y="603940"/>
                      </a:cubicBezTo>
                      <a:cubicBezTo>
                        <a:pt x="282618" y="604703"/>
                        <a:pt x="283000" y="605560"/>
                        <a:pt x="283189" y="606512"/>
                      </a:cubicBezTo>
                      <a:cubicBezTo>
                        <a:pt x="283189" y="607084"/>
                        <a:pt x="282809" y="607274"/>
                        <a:pt x="282332" y="607179"/>
                      </a:cubicBezTo>
                      <a:cubicBezTo>
                        <a:pt x="281571" y="606989"/>
                        <a:pt x="280903" y="606798"/>
                        <a:pt x="280142" y="606512"/>
                      </a:cubicBezTo>
                      <a:cubicBezTo>
                        <a:pt x="280046" y="606417"/>
                        <a:pt x="279951" y="606607"/>
                        <a:pt x="280046" y="606703"/>
                      </a:cubicBezTo>
                      <a:cubicBezTo>
                        <a:pt x="280618" y="607846"/>
                        <a:pt x="281571" y="609750"/>
                        <a:pt x="280046" y="609179"/>
                      </a:cubicBezTo>
                      <a:cubicBezTo>
                        <a:pt x="278903" y="608893"/>
                        <a:pt x="277665" y="608416"/>
                        <a:pt x="276332" y="607941"/>
                      </a:cubicBezTo>
                      <a:cubicBezTo>
                        <a:pt x="276236" y="608227"/>
                        <a:pt x="275950" y="608132"/>
                        <a:pt x="275665" y="608036"/>
                      </a:cubicBezTo>
                      <a:cubicBezTo>
                        <a:pt x="271855" y="606607"/>
                        <a:pt x="268140" y="604988"/>
                        <a:pt x="264616" y="602988"/>
                      </a:cubicBezTo>
                      <a:cubicBezTo>
                        <a:pt x="241280" y="586891"/>
                        <a:pt x="217372" y="570793"/>
                        <a:pt x="200418" y="547362"/>
                      </a:cubicBezTo>
                      <a:cubicBezTo>
                        <a:pt x="184415" y="560030"/>
                        <a:pt x="163651" y="555363"/>
                        <a:pt x="142696" y="548314"/>
                      </a:cubicBezTo>
                      <a:cubicBezTo>
                        <a:pt x="106215" y="537074"/>
                        <a:pt x="78306" y="512691"/>
                        <a:pt x="77163" y="472305"/>
                      </a:cubicBezTo>
                      <a:cubicBezTo>
                        <a:pt x="73068" y="446968"/>
                        <a:pt x="58781" y="433728"/>
                        <a:pt x="52018" y="407059"/>
                      </a:cubicBezTo>
                      <a:cubicBezTo>
                        <a:pt x="47732" y="391246"/>
                        <a:pt x="45922" y="373531"/>
                        <a:pt x="46398" y="352195"/>
                      </a:cubicBezTo>
                      <a:cubicBezTo>
                        <a:pt x="46398" y="352195"/>
                        <a:pt x="46303" y="351718"/>
                        <a:pt x="46303" y="351718"/>
                      </a:cubicBezTo>
                      <a:cubicBezTo>
                        <a:pt x="44207" y="351051"/>
                        <a:pt x="42303" y="350100"/>
                        <a:pt x="40683" y="348765"/>
                      </a:cubicBezTo>
                      <a:cubicBezTo>
                        <a:pt x="40683" y="348765"/>
                        <a:pt x="31635" y="337621"/>
                        <a:pt x="28586" y="333336"/>
                      </a:cubicBezTo>
                      <a:lnTo>
                        <a:pt x="28586" y="333336"/>
                      </a:lnTo>
                      <a:cubicBezTo>
                        <a:pt x="26682" y="330764"/>
                        <a:pt x="22871" y="326383"/>
                        <a:pt x="22967" y="326478"/>
                      </a:cubicBezTo>
                      <a:cubicBezTo>
                        <a:pt x="-17133" y="272660"/>
                        <a:pt x="7060" y="227607"/>
                        <a:pt x="35730" y="165599"/>
                      </a:cubicBezTo>
                      <a:cubicBezTo>
                        <a:pt x="58399" y="119309"/>
                        <a:pt x="90594" y="75589"/>
                        <a:pt x="139267" y="57966"/>
                      </a:cubicBezTo>
                      <a:cubicBezTo>
                        <a:pt x="216419" y="25868"/>
                        <a:pt x="311384" y="3484"/>
                        <a:pt x="392727" y="2151"/>
                      </a:cubicBezTo>
                      <a:cubicBezTo>
                        <a:pt x="443019" y="912"/>
                        <a:pt x="496549" y="20343"/>
                        <a:pt x="533793" y="46155"/>
                      </a:cubicBezTo>
                      <a:cubicBezTo>
                        <a:pt x="552652" y="56825"/>
                        <a:pt x="587894" y="74351"/>
                        <a:pt x="574940" y="100829"/>
                      </a:cubicBezTo>
                      <a:cubicBezTo>
                        <a:pt x="580656" y="111689"/>
                        <a:pt x="583131" y="124927"/>
                        <a:pt x="579036" y="136834"/>
                      </a:cubicBezTo>
                      <a:cubicBezTo>
                        <a:pt x="578464" y="140550"/>
                        <a:pt x="577417" y="144263"/>
                        <a:pt x="575894" y="147693"/>
                      </a:cubicBezTo>
                      <a:cubicBezTo>
                        <a:pt x="616755" y="206271"/>
                        <a:pt x="627423" y="289996"/>
                        <a:pt x="630662" y="361339"/>
                      </a:cubicBezTo>
                      <a:cubicBezTo>
                        <a:pt x="640949" y="484116"/>
                        <a:pt x="601801" y="664139"/>
                        <a:pt x="450926" y="667948"/>
                      </a:cubicBezTo>
                      <a:close/>
                      <a:moveTo>
                        <a:pt x="65829" y="249515"/>
                      </a:moveTo>
                      <a:cubicBezTo>
                        <a:pt x="70115" y="319525"/>
                        <a:pt x="47732" y="362862"/>
                        <a:pt x="93738" y="438395"/>
                      </a:cubicBezTo>
                      <a:cubicBezTo>
                        <a:pt x="114025" y="475257"/>
                        <a:pt x="90689" y="501071"/>
                        <a:pt x="147744" y="520025"/>
                      </a:cubicBezTo>
                      <a:cubicBezTo>
                        <a:pt x="157841" y="523930"/>
                        <a:pt x="173081" y="528978"/>
                        <a:pt x="185844" y="526217"/>
                      </a:cubicBezTo>
                      <a:cubicBezTo>
                        <a:pt x="185844" y="526122"/>
                        <a:pt x="185939" y="526122"/>
                        <a:pt x="185844" y="526026"/>
                      </a:cubicBezTo>
                      <a:cubicBezTo>
                        <a:pt x="185082" y="524406"/>
                        <a:pt x="182701" y="522121"/>
                        <a:pt x="184987" y="521168"/>
                      </a:cubicBezTo>
                      <a:cubicBezTo>
                        <a:pt x="184987" y="521073"/>
                        <a:pt x="184987" y="520978"/>
                        <a:pt x="184987" y="520978"/>
                      </a:cubicBezTo>
                      <a:cubicBezTo>
                        <a:pt x="183653" y="518406"/>
                        <a:pt x="182415" y="515929"/>
                        <a:pt x="181272" y="513643"/>
                      </a:cubicBezTo>
                      <a:cubicBezTo>
                        <a:pt x="181082" y="513357"/>
                        <a:pt x="180796" y="513643"/>
                        <a:pt x="180606" y="513834"/>
                      </a:cubicBezTo>
                      <a:cubicBezTo>
                        <a:pt x="180415" y="514025"/>
                        <a:pt x="180129" y="514595"/>
                        <a:pt x="180034" y="514977"/>
                      </a:cubicBezTo>
                      <a:cubicBezTo>
                        <a:pt x="179843" y="515168"/>
                        <a:pt x="179653" y="515358"/>
                        <a:pt x="179368" y="515358"/>
                      </a:cubicBezTo>
                      <a:cubicBezTo>
                        <a:pt x="173367" y="517453"/>
                        <a:pt x="166699" y="516977"/>
                        <a:pt x="160698" y="515072"/>
                      </a:cubicBezTo>
                      <a:cubicBezTo>
                        <a:pt x="153174" y="513834"/>
                        <a:pt x="146030" y="510310"/>
                        <a:pt x="140029" y="505643"/>
                      </a:cubicBezTo>
                      <a:cubicBezTo>
                        <a:pt x="87070" y="475639"/>
                        <a:pt x="92404" y="373531"/>
                        <a:pt x="157841" y="363529"/>
                      </a:cubicBezTo>
                      <a:cubicBezTo>
                        <a:pt x="162888" y="280281"/>
                        <a:pt x="189464" y="195318"/>
                        <a:pt x="240708" y="128834"/>
                      </a:cubicBezTo>
                      <a:cubicBezTo>
                        <a:pt x="294239" y="67396"/>
                        <a:pt x="416730" y="49204"/>
                        <a:pt x="499598" y="56539"/>
                      </a:cubicBezTo>
                      <a:cubicBezTo>
                        <a:pt x="500932" y="56920"/>
                        <a:pt x="502169" y="57397"/>
                        <a:pt x="503407" y="57776"/>
                      </a:cubicBezTo>
                      <a:cubicBezTo>
                        <a:pt x="516172" y="59015"/>
                        <a:pt x="528078" y="64254"/>
                        <a:pt x="540555" y="67208"/>
                      </a:cubicBezTo>
                      <a:cubicBezTo>
                        <a:pt x="541413" y="67396"/>
                        <a:pt x="541603" y="66636"/>
                        <a:pt x="540841" y="66064"/>
                      </a:cubicBezTo>
                      <a:cubicBezTo>
                        <a:pt x="530935" y="59206"/>
                        <a:pt x="519886" y="54729"/>
                        <a:pt x="511218" y="51585"/>
                      </a:cubicBezTo>
                      <a:cubicBezTo>
                        <a:pt x="424921" y="342"/>
                        <a:pt x="314146" y="25201"/>
                        <a:pt x="225278" y="49871"/>
                      </a:cubicBezTo>
                      <a:cubicBezTo>
                        <a:pt x="187464" y="60824"/>
                        <a:pt x="147363" y="69968"/>
                        <a:pt x="115263" y="93020"/>
                      </a:cubicBezTo>
                      <a:cubicBezTo>
                        <a:pt x="70592" y="127309"/>
                        <a:pt x="47636" y="184649"/>
                        <a:pt x="30872" y="226561"/>
                      </a:cubicBezTo>
                      <a:cubicBezTo>
                        <a:pt x="14585" y="261135"/>
                        <a:pt x="21442" y="301807"/>
                        <a:pt x="48018" y="328001"/>
                      </a:cubicBezTo>
                      <a:cubicBezTo>
                        <a:pt x="50685" y="302284"/>
                        <a:pt x="55732" y="276851"/>
                        <a:pt x="63067" y="252087"/>
                      </a:cubicBezTo>
                      <a:cubicBezTo>
                        <a:pt x="63448" y="250469"/>
                        <a:pt x="63639" y="249801"/>
                        <a:pt x="65829" y="249515"/>
                      </a:cubicBezTo>
                      <a:lnTo>
                        <a:pt x="65829" y="249515"/>
                      </a:lnTo>
                      <a:close/>
                      <a:moveTo>
                        <a:pt x="220897" y="462113"/>
                      </a:moveTo>
                      <a:cubicBezTo>
                        <a:pt x="220420" y="462113"/>
                        <a:pt x="219182" y="461542"/>
                        <a:pt x="216419" y="458970"/>
                      </a:cubicBezTo>
                      <a:cubicBezTo>
                        <a:pt x="216419" y="458874"/>
                        <a:pt x="216325" y="458970"/>
                        <a:pt x="216325" y="459065"/>
                      </a:cubicBezTo>
                      <a:cubicBezTo>
                        <a:pt x="216705" y="460589"/>
                        <a:pt x="215943" y="460017"/>
                        <a:pt x="215848" y="460017"/>
                      </a:cubicBezTo>
                      <a:cubicBezTo>
                        <a:pt x="199656" y="447064"/>
                        <a:pt x="176414" y="430490"/>
                        <a:pt x="151554" y="428586"/>
                      </a:cubicBezTo>
                      <a:cubicBezTo>
                        <a:pt x="148411" y="428300"/>
                        <a:pt x="145363" y="427441"/>
                        <a:pt x="146982" y="424775"/>
                      </a:cubicBezTo>
                      <a:cubicBezTo>
                        <a:pt x="142982" y="423728"/>
                        <a:pt x="143172" y="421822"/>
                        <a:pt x="145649" y="421631"/>
                      </a:cubicBezTo>
                      <a:cubicBezTo>
                        <a:pt x="144601" y="420965"/>
                        <a:pt x="144124" y="420202"/>
                        <a:pt x="144315" y="419537"/>
                      </a:cubicBezTo>
                      <a:cubicBezTo>
                        <a:pt x="144792" y="418489"/>
                        <a:pt x="146126" y="418107"/>
                        <a:pt x="147173" y="418489"/>
                      </a:cubicBezTo>
                      <a:cubicBezTo>
                        <a:pt x="146887" y="418012"/>
                        <a:pt x="146887" y="417535"/>
                        <a:pt x="147078" y="417061"/>
                      </a:cubicBezTo>
                      <a:cubicBezTo>
                        <a:pt x="148221" y="415917"/>
                        <a:pt x="149935" y="417251"/>
                        <a:pt x="151173" y="416870"/>
                      </a:cubicBezTo>
                      <a:cubicBezTo>
                        <a:pt x="152316" y="415249"/>
                        <a:pt x="153079" y="414393"/>
                        <a:pt x="154317" y="415345"/>
                      </a:cubicBezTo>
                      <a:cubicBezTo>
                        <a:pt x="154412" y="415440"/>
                        <a:pt x="154506" y="415440"/>
                        <a:pt x="154602" y="415440"/>
                      </a:cubicBezTo>
                      <a:cubicBezTo>
                        <a:pt x="154697" y="415440"/>
                        <a:pt x="154792" y="415440"/>
                        <a:pt x="154792" y="415249"/>
                      </a:cubicBezTo>
                      <a:cubicBezTo>
                        <a:pt x="155935" y="414584"/>
                        <a:pt x="157269" y="414012"/>
                        <a:pt x="158507" y="414775"/>
                      </a:cubicBezTo>
                      <a:cubicBezTo>
                        <a:pt x="158603" y="414775"/>
                        <a:pt x="158698" y="414775"/>
                        <a:pt x="158793" y="414679"/>
                      </a:cubicBezTo>
                      <a:cubicBezTo>
                        <a:pt x="185749" y="413535"/>
                        <a:pt x="208990" y="433062"/>
                        <a:pt x="225182" y="452969"/>
                      </a:cubicBezTo>
                      <a:cubicBezTo>
                        <a:pt x="225182" y="452969"/>
                        <a:pt x="225278" y="453160"/>
                        <a:pt x="225087" y="453255"/>
                      </a:cubicBezTo>
                      <a:cubicBezTo>
                        <a:pt x="223563" y="453731"/>
                        <a:pt x="221563" y="451160"/>
                        <a:pt x="220706" y="450302"/>
                      </a:cubicBezTo>
                      <a:cubicBezTo>
                        <a:pt x="220611" y="450397"/>
                        <a:pt x="220515" y="450492"/>
                        <a:pt x="220420" y="450492"/>
                      </a:cubicBezTo>
                      <a:cubicBezTo>
                        <a:pt x="226039" y="458398"/>
                        <a:pt x="217086" y="451445"/>
                        <a:pt x="214514" y="448206"/>
                      </a:cubicBezTo>
                      <a:cubicBezTo>
                        <a:pt x="214324" y="448016"/>
                        <a:pt x="213848" y="448111"/>
                        <a:pt x="214133" y="448302"/>
                      </a:cubicBezTo>
                      <a:lnTo>
                        <a:pt x="214133" y="448302"/>
                      </a:lnTo>
                      <a:cubicBezTo>
                        <a:pt x="215276" y="449349"/>
                        <a:pt x="217277" y="451160"/>
                        <a:pt x="217657" y="452492"/>
                      </a:cubicBezTo>
                      <a:cubicBezTo>
                        <a:pt x="225182" y="458398"/>
                        <a:pt x="224516" y="463351"/>
                        <a:pt x="217086" y="455350"/>
                      </a:cubicBezTo>
                      <a:cubicBezTo>
                        <a:pt x="217086" y="455255"/>
                        <a:pt x="216991" y="455350"/>
                        <a:pt x="216991" y="455446"/>
                      </a:cubicBezTo>
                      <a:cubicBezTo>
                        <a:pt x="217086" y="455732"/>
                        <a:pt x="217086" y="455922"/>
                        <a:pt x="216991" y="456112"/>
                      </a:cubicBezTo>
                      <a:cubicBezTo>
                        <a:pt x="219086" y="457541"/>
                        <a:pt x="222230" y="461351"/>
                        <a:pt x="220897" y="462113"/>
                      </a:cubicBezTo>
                      <a:close/>
                      <a:moveTo>
                        <a:pt x="139171" y="239037"/>
                      </a:moveTo>
                      <a:cubicBezTo>
                        <a:pt x="128789" y="235609"/>
                        <a:pt x="116406" y="223893"/>
                        <a:pt x="103834" y="218177"/>
                      </a:cubicBezTo>
                      <a:cubicBezTo>
                        <a:pt x="94595" y="213320"/>
                        <a:pt x="99262" y="205890"/>
                        <a:pt x="107835" y="206748"/>
                      </a:cubicBezTo>
                      <a:cubicBezTo>
                        <a:pt x="121360" y="207034"/>
                        <a:pt x="148316" y="216464"/>
                        <a:pt x="146982" y="234083"/>
                      </a:cubicBezTo>
                      <a:cubicBezTo>
                        <a:pt x="145553" y="237132"/>
                        <a:pt x="142506" y="239037"/>
                        <a:pt x="139171" y="239037"/>
                      </a:cubicBezTo>
                      <a:close/>
                      <a:moveTo>
                        <a:pt x="182701" y="185507"/>
                      </a:moveTo>
                      <a:cubicBezTo>
                        <a:pt x="176510" y="185793"/>
                        <a:pt x="171175" y="181696"/>
                        <a:pt x="166223" y="178364"/>
                      </a:cubicBezTo>
                      <a:cubicBezTo>
                        <a:pt x="158603" y="172934"/>
                        <a:pt x="126503" y="153598"/>
                        <a:pt x="134981" y="151598"/>
                      </a:cubicBezTo>
                      <a:cubicBezTo>
                        <a:pt x="139171" y="151598"/>
                        <a:pt x="150507" y="155314"/>
                        <a:pt x="168604" y="162741"/>
                      </a:cubicBezTo>
                      <a:cubicBezTo>
                        <a:pt x="175748" y="165790"/>
                        <a:pt x="185463" y="167695"/>
                        <a:pt x="189368" y="174552"/>
                      </a:cubicBezTo>
                      <a:cubicBezTo>
                        <a:pt x="192606" y="181031"/>
                        <a:pt x="189845" y="185507"/>
                        <a:pt x="182701" y="185507"/>
                      </a:cubicBezTo>
                      <a:lnTo>
                        <a:pt x="182701" y="185507"/>
                      </a:lnTo>
                      <a:close/>
                      <a:moveTo>
                        <a:pt x="220420" y="131025"/>
                      </a:moveTo>
                      <a:cubicBezTo>
                        <a:pt x="204132" y="125976"/>
                        <a:pt x="189654" y="114165"/>
                        <a:pt x="173747" y="107212"/>
                      </a:cubicBezTo>
                      <a:cubicBezTo>
                        <a:pt x="173367" y="98829"/>
                        <a:pt x="200608" y="110163"/>
                        <a:pt x="205466" y="111403"/>
                      </a:cubicBezTo>
                      <a:cubicBezTo>
                        <a:pt x="212610" y="114070"/>
                        <a:pt x="220801" y="116546"/>
                        <a:pt x="224992" y="122737"/>
                      </a:cubicBezTo>
                      <a:cubicBezTo>
                        <a:pt x="227945" y="127499"/>
                        <a:pt x="225850" y="131025"/>
                        <a:pt x="220420" y="131025"/>
                      </a:cubicBezTo>
                      <a:lnTo>
                        <a:pt x="220420" y="131025"/>
                      </a:lnTo>
                      <a:close/>
                      <a:moveTo>
                        <a:pt x="266521" y="86351"/>
                      </a:moveTo>
                      <a:cubicBezTo>
                        <a:pt x="255282" y="86258"/>
                        <a:pt x="247090" y="76921"/>
                        <a:pt x="237850" y="71398"/>
                      </a:cubicBezTo>
                      <a:cubicBezTo>
                        <a:pt x="223753" y="54729"/>
                        <a:pt x="266711" y="73398"/>
                        <a:pt x="267379" y="74921"/>
                      </a:cubicBezTo>
                      <a:cubicBezTo>
                        <a:pt x="271474" y="77493"/>
                        <a:pt x="271378" y="84160"/>
                        <a:pt x="266997" y="86351"/>
                      </a:cubicBezTo>
                      <a:lnTo>
                        <a:pt x="266521" y="86351"/>
                      </a:lnTo>
                      <a:close/>
                      <a:moveTo>
                        <a:pt x="317385" y="61778"/>
                      </a:moveTo>
                      <a:cubicBezTo>
                        <a:pt x="310336" y="61778"/>
                        <a:pt x="294906" y="50253"/>
                        <a:pt x="294334" y="45776"/>
                      </a:cubicBezTo>
                      <a:cubicBezTo>
                        <a:pt x="300049" y="42442"/>
                        <a:pt x="313098" y="48823"/>
                        <a:pt x="319957" y="52253"/>
                      </a:cubicBezTo>
                      <a:cubicBezTo>
                        <a:pt x="324243" y="55871"/>
                        <a:pt x="323290" y="61873"/>
                        <a:pt x="317385" y="61778"/>
                      </a:cubicBezTo>
                      <a:lnTo>
                        <a:pt x="317385" y="61778"/>
                      </a:lnTo>
                      <a:close/>
                    </a:path>
                  </a:pathLst>
                </a:custGeom>
                <a:solidFill>
                  <a:srgbClr val="002F6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fi-FI" sz="1801" dirty="0"/>
                </a:p>
              </p:txBody>
            </p:sp>
          </p:grpSp>
          <p:pic>
            <p:nvPicPr>
              <p:cNvPr id="42" name="Kuva 41" descr="pusunaama ja suljetut silmät">
                <a:extLst>
                  <a:ext uri="{FF2B5EF4-FFF2-40B4-BE49-F238E27FC236}">
                    <a16:creationId xmlns:a16="http://schemas.microsoft.com/office/drawing/2014/main" id="{35EED597-6F0E-41CC-8C6D-B207423888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6874149" y="1934361"/>
                <a:ext cx="304578" cy="304576"/>
              </a:xfrm>
              <a:prstGeom prst="rect">
                <a:avLst/>
              </a:prstGeom>
            </p:spPr>
          </p:pic>
        </p:grpSp>
      </p:grpSp>
      <p:sp>
        <p:nvSpPr>
          <p:cNvPr id="145" name="Tekstiruutu 144">
            <a:extLst>
              <a:ext uri="{FF2B5EF4-FFF2-40B4-BE49-F238E27FC236}">
                <a16:creationId xmlns:a16="http://schemas.microsoft.com/office/drawing/2014/main" id="{340E9CAE-5F35-41F8-BF23-213184FCBFCA}"/>
              </a:ext>
            </a:extLst>
          </p:cNvPr>
          <p:cNvSpPr txBox="1"/>
          <p:nvPr/>
        </p:nvSpPr>
        <p:spPr>
          <a:xfrm>
            <a:off x="900755" y="4019558"/>
            <a:ext cx="575816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600" b="1" dirty="0">
                <a:solidFill>
                  <a:srgbClr val="002F6C"/>
                </a:solidFill>
              </a:rPr>
              <a:t>Ryhmänne on suorittanut </a:t>
            </a:r>
            <a:br>
              <a:rPr lang="fi-FI" sz="2600" b="1" dirty="0">
                <a:solidFill>
                  <a:srgbClr val="002F6C"/>
                </a:solidFill>
              </a:rPr>
            </a:br>
            <a:r>
              <a:rPr lang="fi-FI" sz="2600" b="1" dirty="0">
                <a:solidFill>
                  <a:srgbClr val="002F6C"/>
                </a:solidFill>
              </a:rPr>
              <a:t>Mielihyvin -diplomin. </a:t>
            </a:r>
          </a:p>
        </p:txBody>
      </p:sp>
      <p:sp>
        <p:nvSpPr>
          <p:cNvPr id="148" name="Tekstiruutu 147">
            <a:extLst>
              <a:ext uri="{FF2B5EF4-FFF2-40B4-BE49-F238E27FC236}">
                <a16:creationId xmlns:a16="http://schemas.microsoft.com/office/drawing/2014/main" id="{9F24B88F-786B-4FFC-ABD0-6CAEB45BC718}"/>
              </a:ext>
            </a:extLst>
          </p:cNvPr>
          <p:cNvSpPr txBox="1"/>
          <p:nvPr/>
        </p:nvSpPr>
        <p:spPr>
          <a:xfrm>
            <a:off x="900755" y="6253250"/>
            <a:ext cx="57581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002F6C"/>
                </a:solidFill>
              </a:rPr>
              <a:t>Olette harjoitelleet taitoja pitää huolta omasta ja ryhmänne mielen hyvinvoinnista. </a:t>
            </a:r>
            <a:br>
              <a:rPr lang="fi-FI" b="1" dirty="0">
                <a:solidFill>
                  <a:srgbClr val="002F6C"/>
                </a:solidFill>
              </a:rPr>
            </a:br>
            <a:r>
              <a:rPr lang="fi-FI" b="1" dirty="0">
                <a:solidFill>
                  <a:srgbClr val="002F6C"/>
                </a:solidFill>
              </a:rPr>
              <a:t>Pitäkää </a:t>
            </a:r>
            <a:r>
              <a:rPr lang="fi-FI" b="1">
                <a:solidFill>
                  <a:srgbClr val="002F6C"/>
                </a:solidFill>
              </a:rPr>
              <a:t>diplomi esillä </a:t>
            </a:r>
            <a:r>
              <a:rPr lang="fi-FI" b="1" dirty="0">
                <a:solidFill>
                  <a:srgbClr val="002F6C"/>
                </a:solidFill>
              </a:rPr>
              <a:t>muistuttamassa opituista taidoista ja kerratkaa opittua sopivan tilaisuuden tullen.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96BC618F-99DD-4C5E-9834-843BF680C069}"/>
              </a:ext>
            </a:extLst>
          </p:cNvPr>
          <p:cNvGrpSpPr/>
          <p:nvPr/>
        </p:nvGrpSpPr>
        <p:grpSpPr>
          <a:xfrm>
            <a:off x="900755" y="9285652"/>
            <a:ext cx="5758165" cy="405740"/>
            <a:chOff x="900755" y="9629393"/>
            <a:chExt cx="5758165" cy="405740"/>
          </a:xfrm>
        </p:grpSpPr>
        <p:sp>
          <p:nvSpPr>
            <p:cNvPr id="150" name="Tekstiruutu 149">
              <a:extLst>
                <a:ext uri="{FF2B5EF4-FFF2-40B4-BE49-F238E27FC236}">
                  <a16:creationId xmlns:a16="http://schemas.microsoft.com/office/drawing/2014/main" id="{433C0063-6822-4382-A8A8-453ED62D409B}"/>
                </a:ext>
              </a:extLst>
            </p:cNvPr>
            <p:cNvSpPr txBox="1"/>
            <p:nvPr/>
          </p:nvSpPr>
          <p:spPr>
            <a:xfrm>
              <a:off x="900755" y="9727356"/>
              <a:ext cx="57581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400" b="1" dirty="0">
                  <a:solidFill>
                    <a:srgbClr val="002F6C"/>
                  </a:solidFill>
                </a:rPr>
                <a:t>Aika ja paikka</a:t>
              </a:r>
            </a:p>
          </p:txBody>
        </p:sp>
        <p:cxnSp>
          <p:nvCxnSpPr>
            <p:cNvPr id="151" name="Suora yhdysviiva 150">
              <a:extLst>
                <a:ext uri="{FF2B5EF4-FFF2-40B4-BE49-F238E27FC236}">
                  <a16:creationId xmlns:a16="http://schemas.microsoft.com/office/drawing/2014/main" id="{7A9143B6-8B5A-4330-A770-3A3AE9D9F399}"/>
                </a:ext>
              </a:extLst>
            </p:cNvPr>
            <p:cNvCxnSpPr>
              <a:cxnSpLocks/>
            </p:cNvCxnSpPr>
            <p:nvPr/>
          </p:nvCxnSpPr>
          <p:spPr>
            <a:xfrm>
              <a:off x="1091561" y="9629393"/>
              <a:ext cx="5376552" cy="0"/>
            </a:xfrm>
            <a:prstGeom prst="line">
              <a:avLst/>
            </a:prstGeom>
            <a:ln w="19050" cap="rnd">
              <a:solidFill>
                <a:srgbClr val="002F6C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Ryhmä 6">
            <a:extLst>
              <a:ext uri="{FF2B5EF4-FFF2-40B4-BE49-F238E27FC236}">
                <a16:creationId xmlns:a16="http://schemas.microsoft.com/office/drawing/2014/main" id="{24422741-18C6-45BE-A1C0-908D55839B66}"/>
              </a:ext>
            </a:extLst>
          </p:cNvPr>
          <p:cNvGrpSpPr/>
          <p:nvPr/>
        </p:nvGrpSpPr>
        <p:grpSpPr>
          <a:xfrm>
            <a:off x="900755" y="8289478"/>
            <a:ext cx="5758165" cy="405740"/>
            <a:chOff x="900755" y="8639393"/>
            <a:chExt cx="5758165" cy="405740"/>
          </a:xfrm>
        </p:grpSpPr>
        <p:sp>
          <p:nvSpPr>
            <p:cNvPr id="152" name="Tekstiruutu 151">
              <a:extLst>
                <a:ext uri="{FF2B5EF4-FFF2-40B4-BE49-F238E27FC236}">
                  <a16:creationId xmlns:a16="http://schemas.microsoft.com/office/drawing/2014/main" id="{CFFF2CC0-7720-446D-8468-168DCEEF4A12}"/>
                </a:ext>
              </a:extLst>
            </p:cNvPr>
            <p:cNvSpPr txBox="1"/>
            <p:nvPr/>
          </p:nvSpPr>
          <p:spPr>
            <a:xfrm>
              <a:off x="900755" y="8737356"/>
              <a:ext cx="57581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400" b="1" dirty="0">
                  <a:solidFill>
                    <a:srgbClr val="002F6C"/>
                  </a:solidFill>
                </a:rPr>
                <a:t>Diplomin myöntäjä</a:t>
              </a:r>
            </a:p>
          </p:txBody>
        </p:sp>
        <p:cxnSp>
          <p:nvCxnSpPr>
            <p:cNvPr id="153" name="Suora yhdysviiva 152">
              <a:extLst>
                <a:ext uri="{FF2B5EF4-FFF2-40B4-BE49-F238E27FC236}">
                  <a16:creationId xmlns:a16="http://schemas.microsoft.com/office/drawing/2014/main" id="{B504F68F-5E24-423A-BE09-26ECA5812C54}"/>
                </a:ext>
              </a:extLst>
            </p:cNvPr>
            <p:cNvCxnSpPr>
              <a:cxnSpLocks/>
            </p:cNvCxnSpPr>
            <p:nvPr/>
          </p:nvCxnSpPr>
          <p:spPr>
            <a:xfrm>
              <a:off x="1091561" y="8639393"/>
              <a:ext cx="5376552" cy="0"/>
            </a:xfrm>
            <a:prstGeom prst="line">
              <a:avLst/>
            </a:prstGeom>
            <a:ln w="19050" cap="rnd">
              <a:solidFill>
                <a:srgbClr val="002F6C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Ryhmä 5">
            <a:extLst>
              <a:ext uri="{FF2B5EF4-FFF2-40B4-BE49-F238E27FC236}">
                <a16:creationId xmlns:a16="http://schemas.microsoft.com/office/drawing/2014/main" id="{FC0F1CFC-631E-4C68-8F98-A433544BC229}"/>
              </a:ext>
            </a:extLst>
          </p:cNvPr>
          <p:cNvGrpSpPr/>
          <p:nvPr/>
        </p:nvGrpSpPr>
        <p:grpSpPr>
          <a:xfrm>
            <a:off x="900755" y="5502543"/>
            <a:ext cx="5758165" cy="405740"/>
            <a:chOff x="900755" y="5446399"/>
            <a:chExt cx="5758165" cy="405740"/>
          </a:xfrm>
        </p:grpSpPr>
        <p:sp>
          <p:nvSpPr>
            <p:cNvPr id="154" name="Tekstiruutu 153">
              <a:extLst>
                <a:ext uri="{FF2B5EF4-FFF2-40B4-BE49-F238E27FC236}">
                  <a16:creationId xmlns:a16="http://schemas.microsoft.com/office/drawing/2014/main" id="{EA9CACEE-EA0C-4440-B15B-118FE7DA5D27}"/>
                </a:ext>
              </a:extLst>
            </p:cNvPr>
            <p:cNvSpPr txBox="1"/>
            <p:nvPr/>
          </p:nvSpPr>
          <p:spPr>
            <a:xfrm>
              <a:off x="900755" y="5544362"/>
              <a:ext cx="57581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sz="1400" b="1" dirty="0">
                  <a:solidFill>
                    <a:srgbClr val="002F6C"/>
                  </a:solidFill>
                </a:rPr>
                <a:t>Luokan / ryhmän nimi</a:t>
              </a:r>
            </a:p>
          </p:txBody>
        </p:sp>
        <p:cxnSp>
          <p:nvCxnSpPr>
            <p:cNvPr id="155" name="Suora yhdysviiva 154">
              <a:extLst>
                <a:ext uri="{FF2B5EF4-FFF2-40B4-BE49-F238E27FC236}">
                  <a16:creationId xmlns:a16="http://schemas.microsoft.com/office/drawing/2014/main" id="{E1D32F9B-A54E-484B-ACB2-5115CC2B68F9}"/>
                </a:ext>
              </a:extLst>
            </p:cNvPr>
            <p:cNvCxnSpPr>
              <a:cxnSpLocks/>
            </p:cNvCxnSpPr>
            <p:nvPr/>
          </p:nvCxnSpPr>
          <p:spPr>
            <a:xfrm>
              <a:off x="1091561" y="5446399"/>
              <a:ext cx="5376552" cy="0"/>
            </a:xfrm>
            <a:prstGeom prst="line">
              <a:avLst/>
            </a:prstGeom>
            <a:ln w="19050" cap="rnd">
              <a:solidFill>
                <a:srgbClr val="002F6C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0148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43</Words>
  <Application>Microsoft Office PowerPoint</Application>
  <PresentationFormat>Mukautettu</PresentationFormat>
  <Paragraphs>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PowerPoint-esitys</vt:lpstr>
    </vt:vector>
  </TitlesOfParts>
  <Company>Pirkanmaan 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Heli Kaarre</dc:creator>
  <cp:lastModifiedBy>Riina Santala</cp:lastModifiedBy>
  <cp:revision>2</cp:revision>
  <dcterms:created xsi:type="dcterms:W3CDTF">2022-10-26T12:51:20Z</dcterms:created>
  <dcterms:modified xsi:type="dcterms:W3CDTF">2022-12-13T12:27:44Z</dcterms:modified>
</cp:coreProperties>
</file>