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AB3"/>
    <a:srgbClr val="949494"/>
    <a:srgbClr val="313131"/>
    <a:srgbClr val="FFC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C0B7A5-57B7-47D9-ADDC-5DDFC28299B6}" v="26" dt="2022-11-04T10:08:58.2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5" autoAdjust="0"/>
    <p:restoredTop sz="96000" autoAdjust="0"/>
  </p:normalViewPr>
  <p:slideViewPr>
    <p:cSldViewPr snapToGrid="0" showGuides="1">
      <p:cViewPr varScale="1">
        <p:scale>
          <a:sx n="97" d="100"/>
          <a:sy n="97" d="100"/>
        </p:scale>
        <p:origin x="96" y="11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7.11.2022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046FE190-C127-4DF1-9753-943E4F4D150C}"/>
              </a:ext>
            </a:extLst>
          </p:cNvPr>
          <p:cNvSpPr>
            <a:spLocks/>
          </p:cNvSpPr>
          <p:nvPr userDrawn="1"/>
        </p:nvSpPr>
        <p:spPr bwMode="auto">
          <a:xfrm>
            <a:off x="1511863" y="1519367"/>
            <a:ext cx="2113955" cy="3817528"/>
          </a:xfrm>
          <a:custGeom>
            <a:avLst/>
            <a:gdLst>
              <a:gd name="T0" fmla="*/ 81 w 11800"/>
              <a:gd name="T1" fmla="*/ 0 h 21307"/>
              <a:gd name="T2" fmla="*/ 14 w 11800"/>
              <a:gd name="T3" fmla="*/ 15382 h 21307"/>
              <a:gd name="T4" fmla="*/ 5874 w 11800"/>
              <a:gd name="T5" fmla="*/ 21293 h 21307"/>
              <a:gd name="T6" fmla="*/ 11785 w 11800"/>
              <a:gd name="T7" fmla="*/ 15434 h 21307"/>
              <a:gd name="T8" fmla="*/ 11785 w 11800"/>
              <a:gd name="T9" fmla="*/ 15433 h 21307"/>
              <a:gd name="T10" fmla="*/ 11800 w 11800"/>
              <a:gd name="T11" fmla="*/ 11822 h 21307"/>
              <a:gd name="T12" fmla="*/ 81 w 11800"/>
              <a:gd name="T13" fmla="*/ 0 h 2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800" h="21307">
                <a:moveTo>
                  <a:pt x="81" y="0"/>
                </a:moveTo>
                <a:lnTo>
                  <a:pt x="14" y="15382"/>
                </a:lnTo>
                <a:cubicBezTo>
                  <a:pt x="0" y="18633"/>
                  <a:pt x="2623" y="21279"/>
                  <a:pt x="5874" y="21293"/>
                </a:cubicBezTo>
                <a:cubicBezTo>
                  <a:pt x="9124" y="21307"/>
                  <a:pt x="11771" y="18684"/>
                  <a:pt x="11785" y="15434"/>
                </a:cubicBezTo>
                <a:lnTo>
                  <a:pt x="11785" y="15433"/>
                </a:lnTo>
                <a:lnTo>
                  <a:pt x="11800" y="11822"/>
                </a:lnTo>
                <a:lnTo>
                  <a:pt x="81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BA2F6220-49B1-4E5F-B84B-BD29EA985BDE}"/>
              </a:ext>
            </a:extLst>
          </p:cNvPr>
          <p:cNvSpPr>
            <a:spLocks/>
          </p:cNvSpPr>
          <p:nvPr userDrawn="1"/>
        </p:nvSpPr>
        <p:spPr bwMode="auto">
          <a:xfrm>
            <a:off x="1526044" y="1519367"/>
            <a:ext cx="3825506" cy="2123705"/>
          </a:xfrm>
          <a:custGeom>
            <a:avLst/>
            <a:gdLst>
              <a:gd name="T0" fmla="*/ 11719 w 21350"/>
              <a:gd name="T1" fmla="*/ 11822 h 11852"/>
              <a:gd name="T2" fmla="*/ 15425 w 21350"/>
              <a:gd name="T3" fmla="*/ 11838 h 11852"/>
              <a:gd name="T4" fmla="*/ 21336 w 21350"/>
              <a:gd name="T5" fmla="*/ 5979 h 11852"/>
              <a:gd name="T6" fmla="*/ 15477 w 21350"/>
              <a:gd name="T7" fmla="*/ 68 h 11852"/>
              <a:gd name="T8" fmla="*/ 0 w 21350"/>
              <a:gd name="T9" fmla="*/ 0 h 11852"/>
              <a:gd name="T10" fmla="*/ 11719 w 21350"/>
              <a:gd name="T11" fmla="*/ 11822 h 11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350" h="11852">
                <a:moveTo>
                  <a:pt x="11719" y="11822"/>
                </a:moveTo>
                <a:lnTo>
                  <a:pt x="15425" y="11838"/>
                </a:lnTo>
                <a:cubicBezTo>
                  <a:pt x="18676" y="11852"/>
                  <a:pt x="21322" y="9229"/>
                  <a:pt x="21336" y="5979"/>
                </a:cubicBezTo>
                <a:cubicBezTo>
                  <a:pt x="21350" y="2728"/>
                  <a:pt x="18727" y="82"/>
                  <a:pt x="15477" y="68"/>
                </a:cubicBezTo>
                <a:cubicBezTo>
                  <a:pt x="15477" y="68"/>
                  <a:pt x="0" y="0"/>
                  <a:pt x="0" y="0"/>
                </a:cubicBezTo>
                <a:lnTo>
                  <a:pt x="11719" y="11822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41" y="882869"/>
            <a:ext cx="4599785" cy="147295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741" y="2702660"/>
            <a:ext cx="4599785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C9E6-D926-184A-B2B3-0232184A6547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10">
            <a:extLst>
              <a:ext uri="{FF2B5EF4-FFF2-40B4-BE49-F238E27FC236}">
                <a16:creationId xmlns:a16="http://schemas.microsoft.com/office/drawing/2014/main" id="{94BD04BF-8B83-4AEE-93A3-6E60A99E214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0098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3193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BBF3-61E9-5B42-BB2F-E5B9D9C41D37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4D5A2EE8-260A-4FDA-81CA-7C2F5EFD32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0275" y="2479675"/>
            <a:ext cx="8578850" cy="36972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24374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479431"/>
            <a:ext cx="4996175" cy="3697531"/>
          </a:xfrm>
        </p:spPr>
        <p:txBody>
          <a:bodyPr/>
          <a:lstStyle>
            <a:lvl1pPr>
              <a:lnSpc>
                <a:spcPct val="105000"/>
              </a:lnSpc>
              <a:defRPr/>
            </a:lvl1pPr>
            <a:lvl2pPr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7D02-0326-5A45-8B55-DBAE21EED900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867F28D2-6F27-4100-9CAC-2D84C5CB7C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5900" y="2479431"/>
            <a:ext cx="4996175" cy="3697531"/>
          </a:xfrm>
        </p:spPr>
        <p:txBody>
          <a:bodyPr/>
          <a:lstStyle>
            <a:lvl1pPr>
              <a:lnSpc>
                <a:spcPct val="105000"/>
              </a:lnSpc>
              <a:defRPr/>
            </a:lvl1pPr>
            <a:lvl2pPr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854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524D-F795-2D4B-8B98-36D9EBE1B75C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id="{7003FAD7-ACA6-4D45-A7F3-A3802FD3E0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3339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90066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455643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455643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0BE9-D362-084F-B81D-D3C651A4A7BC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397499" y="948923"/>
            <a:ext cx="6794501" cy="4960894"/>
          </a:xfrm>
          <a:custGeom>
            <a:avLst/>
            <a:gdLst>
              <a:gd name="connsiteX0" fmla="*/ 0 w 6791184"/>
              <a:gd name="connsiteY0" fmla="*/ 0 h 4959382"/>
              <a:gd name="connsiteX1" fmla="*/ 6791184 w 6791184"/>
              <a:gd name="connsiteY1" fmla="*/ 0 h 4959382"/>
              <a:gd name="connsiteX2" fmla="*/ 6791184 w 6791184"/>
              <a:gd name="connsiteY2" fmla="*/ 4959382 h 4959382"/>
              <a:gd name="connsiteX3" fmla="*/ 0 w 6791184"/>
              <a:gd name="connsiteY3" fmla="*/ 4959382 h 4959382"/>
              <a:gd name="connsiteX4" fmla="*/ 0 w 6791184"/>
              <a:gd name="connsiteY4" fmla="*/ 0 h 4959382"/>
              <a:gd name="connsiteX0" fmla="*/ 0 w 6791184"/>
              <a:gd name="connsiteY0" fmla="*/ 1110 h 4960492"/>
              <a:gd name="connsiteX1" fmla="*/ 2530334 w 6791184"/>
              <a:gd name="connsiteY1" fmla="*/ 0 h 4960492"/>
              <a:gd name="connsiteX2" fmla="*/ 6791184 w 6791184"/>
              <a:gd name="connsiteY2" fmla="*/ 1110 h 4960492"/>
              <a:gd name="connsiteX3" fmla="*/ 6791184 w 6791184"/>
              <a:gd name="connsiteY3" fmla="*/ 4960492 h 4960492"/>
              <a:gd name="connsiteX4" fmla="*/ 0 w 6791184"/>
              <a:gd name="connsiteY4" fmla="*/ 4960492 h 4960492"/>
              <a:gd name="connsiteX5" fmla="*/ 0 w 6791184"/>
              <a:gd name="connsiteY5" fmla="*/ 1110 h 4960492"/>
              <a:gd name="connsiteX0" fmla="*/ 0 w 6791184"/>
              <a:gd name="connsiteY0" fmla="*/ 1110 h 4960492"/>
              <a:gd name="connsiteX1" fmla="*/ 2530334 w 6791184"/>
              <a:gd name="connsiteY1" fmla="*/ 0 h 4960492"/>
              <a:gd name="connsiteX2" fmla="*/ 6791184 w 6791184"/>
              <a:gd name="connsiteY2" fmla="*/ 1110 h 4960492"/>
              <a:gd name="connsiteX3" fmla="*/ 6791184 w 6791184"/>
              <a:gd name="connsiteY3" fmla="*/ 4960492 h 4960492"/>
              <a:gd name="connsiteX4" fmla="*/ 2450959 w 6791184"/>
              <a:gd name="connsiteY4" fmla="*/ 4956175 h 4960492"/>
              <a:gd name="connsiteX5" fmla="*/ 0 w 6791184"/>
              <a:gd name="connsiteY5" fmla="*/ 4960492 h 4960492"/>
              <a:gd name="connsiteX6" fmla="*/ 0 w 6791184"/>
              <a:gd name="connsiteY6" fmla="*/ 1110 h 4960492"/>
              <a:gd name="connsiteX0" fmla="*/ 3316 w 6794500"/>
              <a:gd name="connsiteY0" fmla="*/ 111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3316 w 6794500"/>
              <a:gd name="connsiteY5" fmla="*/ 4960492 h 4960492"/>
              <a:gd name="connsiteX6" fmla="*/ 0 w 6794500"/>
              <a:gd name="connsiteY6" fmla="*/ 2476500 h 4960492"/>
              <a:gd name="connsiteX7" fmla="*/ 3316 w 6794500"/>
              <a:gd name="connsiteY7" fmla="*/ 111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3316 w 6794500"/>
              <a:gd name="connsiteY5" fmla="*/ 4960492 h 4960492"/>
              <a:gd name="connsiteX6" fmla="*/ 0 w 6794500"/>
              <a:gd name="connsiteY6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97 w 6794597"/>
              <a:gd name="connsiteY0" fmla="*/ 2476500 h 4960492"/>
              <a:gd name="connsiteX1" fmla="*/ 2533747 w 6794597"/>
              <a:gd name="connsiteY1" fmla="*/ 0 h 4960492"/>
              <a:gd name="connsiteX2" fmla="*/ 6794597 w 6794597"/>
              <a:gd name="connsiteY2" fmla="*/ 1110 h 4960492"/>
              <a:gd name="connsiteX3" fmla="*/ 6794597 w 6794597"/>
              <a:gd name="connsiteY3" fmla="*/ 4960492 h 4960492"/>
              <a:gd name="connsiteX4" fmla="*/ 2454372 w 6794597"/>
              <a:gd name="connsiteY4" fmla="*/ 4956175 h 4960492"/>
              <a:gd name="connsiteX5" fmla="*/ 97 w 6794597"/>
              <a:gd name="connsiteY5" fmla="*/ 2476500 h 4960492"/>
              <a:gd name="connsiteX0" fmla="*/ 19 w 6794519"/>
              <a:gd name="connsiteY0" fmla="*/ 2476500 h 4960492"/>
              <a:gd name="connsiteX1" fmla="*/ 2533669 w 6794519"/>
              <a:gd name="connsiteY1" fmla="*/ 0 h 4960492"/>
              <a:gd name="connsiteX2" fmla="*/ 6794519 w 6794519"/>
              <a:gd name="connsiteY2" fmla="*/ 1110 h 4960492"/>
              <a:gd name="connsiteX3" fmla="*/ 6794519 w 6794519"/>
              <a:gd name="connsiteY3" fmla="*/ 4960492 h 4960492"/>
              <a:gd name="connsiteX4" fmla="*/ 2454294 w 6794519"/>
              <a:gd name="connsiteY4" fmla="*/ 4956175 h 4960492"/>
              <a:gd name="connsiteX5" fmla="*/ 19 w 6794519"/>
              <a:gd name="connsiteY5" fmla="*/ 2476500 h 4960492"/>
              <a:gd name="connsiteX0" fmla="*/ 18 w 6794518"/>
              <a:gd name="connsiteY0" fmla="*/ 2476944 h 4960936"/>
              <a:gd name="connsiteX1" fmla="*/ 2533668 w 6794518"/>
              <a:gd name="connsiteY1" fmla="*/ 444 h 4960936"/>
              <a:gd name="connsiteX2" fmla="*/ 6794518 w 6794518"/>
              <a:gd name="connsiteY2" fmla="*/ 1554 h 4960936"/>
              <a:gd name="connsiteX3" fmla="*/ 6794518 w 6794518"/>
              <a:gd name="connsiteY3" fmla="*/ 4960936 h 4960936"/>
              <a:gd name="connsiteX4" fmla="*/ 2454293 w 6794518"/>
              <a:gd name="connsiteY4" fmla="*/ 4956619 h 4960936"/>
              <a:gd name="connsiteX5" fmla="*/ 18 w 6794518"/>
              <a:gd name="connsiteY5" fmla="*/ 2476944 h 4960936"/>
              <a:gd name="connsiteX0" fmla="*/ 18 w 6794518"/>
              <a:gd name="connsiteY0" fmla="*/ 2476944 h 4960936"/>
              <a:gd name="connsiteX1" fmla="*/ 2533668 w 6794518"/>
              <a:gd name="connsiteY1" fmla="*/ 444 h 4960936"/>
              <a:gd name="connsiteX2" fmla="*/ 6794518 w 6794518"/>
              <a:gd name="connsiteY2" fmla="*/ 1554 h 4960936"/>
              <a:gd name="connsiteX3" fmla="*/ 6794518 w 6794518"/>
              <a:gd name="connsiteY3" fmla="*/ 4960936 h 4960936"/>
              <a:gd name="connsiteX4" fmla="*/ 2454293 w 6794518"/>
              <a:gd name="connsiteY4" fmla="*/ 4956619 h 4960936"/>
              <a:gd name="connsiteX5" fmla="*/ 18 w 6794518"/>
              <a:gd name="connsiteY5" fmla="*/ 2476944 h 4960936"/>
              <a:gd name="connsiteX0" fmla="*/ 1 w 6794501"/>
              <a:gd name="connsiteY0" fmla="*/ 2476902 h 4960894"/>
              <a:gd name="connsiteX1" fmla="*/ 2533651 w 6794501"/>
              <a:gd name="connsiteY1" fmla="*/ 402 h 4960894"/>
              <a:gd name="connsiteX2" fmla="*/ 6794501 w 6794501"/>
              <a:gd name="connsiteY2" fmla="*/ 1512 h 4960894"/>
              <a:gd name="connsiteX3" fmla="*/ 6794501 w 6794501"/>
              <a:gd name="connsiteY3" fmla="*/ 4960894 h 4960894"/>
              <a:gd name="connsiteX4" fmla="*/ 2454276 w 6794501"/>
              <a:gd name="connsiteY4" fmla="*/ 4956577 h 4960894"/>
              <a:gd name="connsiteX5" fmla="*/ 1 w 6794501"/>
              <a:gd name="connsiteY5" fmla="*/ 2476902 h 496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94501" h="4960894">
                <a:moveTo>
                  <a:pt x="1" y="2476902"/>
                </a:moveTo>
                <a:cubicBezTo>
                  <a:pt x="530" y="895223"/>
                  <a:pt x="1474259" y="-22008"/>
                  <a:pt x="2533651" y="402"/>
                </a:cubicBezTo>
                <a:lnTo>
                  <a:pt x="6794501" y="1512"/>
                </a:lnTo>
                <a:lnTo>
                  <a:pt x="6794501" y="4960894"/>
                </a:lnTo>
                <a:lnTo>
                  <a:pt x="2454276" y="4956577"/>
                </a:lnTo>
                <a:cubicBezTo>
                  <a:pt x="1261534" y="4920403"/>
                  <a:pt x="-528" y="4058581"/>
                  <a:pt x="1" y="247690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582069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" y="949191"/>
            <a:ext cx="6254774" cy="4960626"/>
          </a:xfrm>
          <a:custGeom>
            <a:avLst/>
            <a:gdLst>
              <a:gd name="connsiteX0" fmla="*/ 0 w 6256658"/>
              <a:gd name="connsiteY0" fmla="*/ 0 h 4959382"/>
              <a:gd name="connsiteX1" fmla="*/ 6256658 w 6256658"/>
              <a:gd name="connsiteY1" fmla="*/ 0 h 4959382"/>
              <a:gd name="connsiteX2" fmla="*/ 6256658 w 6256658"/>
              <a:gd name="connsiteY2" fmla="*/ 4959382 h 4959382"/>
              <a:gd name="connsiteX3" fmla="*/ 0 w 6256658"/>
              <a:gd name="connsiteY3" fmla="*/ 4959382 h 4959382"/>
              <a:gd name="connsiteX4" fmla="*/ 0 w 6256658"/>
              <a:gd name="connsiteY4" fmla="*/ 0 h 495938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6658 w 6256658"/>
              <a:gd name="connsiteY3" fmla="*/ 4960492 h 4960492"/>
              <a:gd name="connsiteX4" fmla="*/ 0 w 6256658"/>
              <a:gd name="connsiteY4" fmla="*/ 4960492 h 4960492"/>
              <a:gd name="connsiteX5" fmla="*/ 0 w 6256658"/>
              <a:gd name="connsiteY5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6658 w 6256658"/>
              <a:gd name="connsiteY3" fmla="*/ 4960492 h 4960492"/>
              <a:gd name="connsiteX4" fmla="*/ 3810000 w 6256658"/>
              <a:gd name="connsiteY4" fmla="*/ 4959350 h 4960492"/>
              <a:gd name="connsiteX5" fmla="*/ 0 w 6256658"/>
              <a:gd name="connsiteY5" fmla="*/ 4960492 h 4960492"/>
              <a:gd name="connsiteX6" fmla="*/ 0 w 6256658"/>
              <a:gd name="connsiteY6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4750 w 6256658"/>
              <a:gd name="connsiteY3" fmla="*/ 2479675 h 4960492"/>
              <a:gd name="connsiteX4" fmla="*/ 6256658 w 6256658"/>
              <a:gd name="connsiteY4" fmla="*/ 4960492 h 4960492"/>
              <a:gd name="connsiteX5" fmla="*/ 3810000 w 6256658"/>
              <a:gd name="connsiteY5" fmla="*/ 4959350 h 4960492"/>
              <a:gd name="connsiteX6" fmla="*/ 0 w 6256658"/>
              <a:gd name="connsiteY6" fmla="*/ 4960492 h 4960492"/>
              <a:gd name="connsiteX7" fmla="*/ 0 w 6256658"/>
              <a:gd name="connsiteY7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4750 w 6256658"/>
              <a:gd name="connsiteY3" fmla="*/ 2479675 h 4960492"/>
              <a:gd name="connsiteX4" fmla="*/ 3810000 w 6256658"/>
              <a:gd name="connsiteY4" fmla="*/ 4959350 h 4960492"/>
              <a:gd name="connsiteX5" fmla="*/ 0 w 6256658"/>
              <a:gd name="connsiteY5" fmla="*/ 4960492 h 4960492"/>
              <a:gd name="connsiteX6" fmla="*/ 0 w 6256658"/>
              <a:gd name="connsiteY6" fmla="*/ 1110 h 4960492"/>
              <a:gd name="connsiteX0" fmla="*/ 0 w 6254750"/>
              <a:gd name="connsiteY0" fmla="*/ 1110 h 4960492"/>
              <a:gd name="connsiteX1" fmla="*/ 3717925 w 6254750"/>
              <a:gd name="connsiteY1" fmla="*/ 0 h 4960492"/>
              <a:gd name="connsiteX2" fmla="*/ 6254750 w 6254750"/>
              <a:gd name="connsiteY2" fmla="*/ 2479675 h 4960492"/>
              <a:gd name="connsiteX3" fmla="*/ 3810000 w 6254750"/>
              <a:gd name="connsiteY3" fmla="*/ 4959350 h 4960492"/>
              <a:gd name="connsiteX4" fmla="*/ 0 w 6254750"/>
              <a:gd name="connsiteY4" fmla="*/ 4960492 h 4960492"/>
              <a:gd name="connsiteX5" fmla="*/ 0 w 6254750"/>
              <a:gd name="connsiteY5" fmla="*/ 1110 h 4960492"/>
              <a:gd name="connsiteX0" fmla="*/ 0 w 6254873"/>
              <a:gd name="connsiteY0" fmla="*/ 1110 h 4960492"/>
              <a:gd name="connsiteX1" fmla="*/ 3717925 w 6254873"/>
              <a:gd name="connsiteY1" fmla="*/ 0 h 4960492"/>
              <a:gd name="connsiteX2" fmla="*/ 6254750 w 6254873"/>
              <a:gd name="connsiteY2" fmla="*/ 2479675 h 4960492"/>
              <a:gd name="connsiteX3" fmla="*/ 3810000 w 6254873"/>
              <a:gd name="connsiteY3" fmla="*/ 4959350 h 4960492"/>
              <a:gd name="connsiteX4" fmla="*/ 0 w 6254873"/>
              <a:gd name="connsiteY4" fmla="*/ 4960492 h 4960492"/>
              <a:gd name="connsiteX5" fmla="*/ 0 w 6254873"/>
              <a:gd name="connsiteY5" fmla="*/ 1110 h 4960492"/>
              <a:gd name="connsiteX0" fmla="*/ 0 w 6254773"/>
              <a:gd name="connsiteY0" fmla="*/ 1110 h 4960492"/>
              <a:gd name="connsiteX1" fmla="*/ 3717925 w 6254773"/>
              <a:gd name="connsiteY1" fmla="*/ 0 h 4960492"/>
              <a:gd name="connsiteX2" fmla="*/ 6254750 w 6254773"/>
              <a:gd name="connsiteY2" fmla="*/ 2479675 h 4960492"/>
              <a:gd name="connsiteX3" fmla="*/ 3810000 w 6254773"/>
              <a:gd name="connsiteY3" fmla="*/ 4959350 h 4960492"/>
              <a:gd name="connsiteX4" fmla="*/ 0 w 6254773"/>
              <a:gd name="connsiteY4" fmla="*/ 4960492 h 4960492"/>
              <a:gd name="connsiteX5" fmla="*/ 0 w 6254773"/>
              <a:gd name="connsiteY5" fmla="*/ 1110 h 4960492"/>
              <a:gd name="connsiteX0" fmla="*/ 0 w 6254774"/>
              <a:gd name="connsiteY0" fmla="*/ 1244 h 4960626"/>
              <a:gd name="connsiteX1" fmla="*/ 3717925 w 6254774"/>
              <a:gd name="connsiteY1" fmla="*/ 134 h 4960626"/>
              <a:gd name="connsiteX2" fmla="*/ 6254750 w 6254774"/>
              <a:gd name="connsiteY2" fmla="*/ 2479809 h 4960626"/>
              <a:gd name="connsiteX3" fmla="*/ 3810000 w 6254774"/>
              <a:gd name="connsiteY3" fmla="*/ 4959484 h 4960626"/>
              <a:gd name="connsiteX4" fmla="*/ 0 w 6254774"/>
              <a:gd name="connsiteY4" fmla="*/ 4960626 h 4960626"/>
              <a:gd name="connsiteX5" fmla="*/ 0 w 6254774"/>
              <a:gd name="connsiteY5" fmla="*/ 1244 h 4960626"/>
              <a:gd name="connsiteX0" fmla="*/ 0 w 6254774"/>
              <a:gd name="connsiteY0" fmla="*/ 1244 h 4960626"/>
              <a:gd name="connsiteX1" fmla="*/ 3717925 w 6254774"/>
              <a:gd name="connsiteY1" fmla="*/ 134 h 4960626"/>
              <a:gd name="connsiteX2" fmla="*/ 6254750 w 6254774"/>
              <a:gd name="connsiteY2" fmla="*/ 2479809 h 4960626"/>
              <a:gd name="connsiteX3" fmla="*/ 3810000 w 6254774"/>
              <a:gd name="connsiteY3" fmla="*/ 4959484 h 4960626"/>
              <a:gd name="connsiteX4" fmla="*/ 0 w 6254774"/>
              <a:gd name="connsiteY4" fmla="*/ 4960626 h 4960626"/>
              <a:gd name="connsiteX5" fmla="*/ 0 w 6254774"/>
              <a:gd name="connsiteY5" fmla="*/ 1244 h 496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54774" h="4960626">
                <a:moveTo>
                  <a:pt x="0" y="1244"/>
                </a:moveTo>
                <a:lnTo>
                  <a:pt x="3717925" y="134"/>
                </a:lnTo>
                <a:cubicBezTo>
                  <a:pt x="4846108" y="-12222"/>
                  <a:pt x="6261629" y="824576"/>
                  <a:pt x="6254750" y="2479809"/>
                </a:cubicBezTo>
                <a:cubicBezTo>
                  <a:pt x="6247871" y="4135042"/>
                  <a:pt x="4887383" y="4955590"/>
                  <a:pt x="3810000" y="4959484"/>
                </a:cubicBezTo>
                <a:lnTo>
                  <a:pt x="0" y="4960626"/>
                </a:lnTo>
                <a:lnTo>
                  <a:pt x="0" y="12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41" y="882869"/>
            <a:ext cx="4599785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741" y="2702660"/>
            <a:ext cx="4599785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956F-F55C-1E42-9796-E38CB594DAC2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86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41427" y="-1"/>
            <a:ext cx="4995416" cy="6198113"/>
          </a:xfrm>
          <a:custGeom>
            <a:avLst/>
            <a:gdLst>
              <a:gd name="connsiteX0" fmla="*/ 0 w 4991670"/>
              <a:gd name="connsiteY0" fmla="*/ 0 h 6229632"/>
              <a:gd name="connsiteX1" fmla="*/ 4991670 w 4991670"/>
              <a:gd name="connsiteY1" fmla="*/ 0 h 6229632"/>
              <a:gd name="connsiteX2" fmla="*/ 4991670 w 4991670"/>
              <a:gd name="connsiteY2" fmla="*/ 6229632 h 6229632"/>
              <a:gd name="connsiteX3" fmla="*/ 0 w 4991670"/>
              <a:gd name="connsiteY3" fmla="*/ 6229632 h 6229632"/>
              <a:gd name="connsiteX4" fmla="*/ 0 w 4991670"/>
              <a:gd name="connsiteY4" fmla="*/ 0 h 6229632"/>
              <a:gd name="connsiteX0" fmla="*/ 0 w 4991670"/>
              <a:gd name="connsiteY0" fmla="*/ 0 h 6229632"/>
              <a:gd name="connsiteX1" fmla="*/ 4991670 w 4991670"/>
              <a:gd name="connsiteY1" fmla="*/ 0 h 6229632"/>
              <a:gd name="connsiteX2" fmla="*/ 4987166 w 4991670"/>
              <a:gd name="connsiteY2" fmla="*/ 3423369 h 6229632"/>
              <a:gd name="connsiteX3" fmla="*/ 4991670 w 4991670"/>
              <a:gd name="connsiteY3" fmla="*/ 6229632 h 6229632"/>
              <a:gd name="connsiteX4" fmla="*/ 0 w 4991670"/>
              <a:gd name="connsiteY4" fmla="*/ 6229632 h 6229632"/>
              <a:gd name="connsiteX5" fmla="*/ 0 w 4991670"/>
              <a:gd name="connsiteY5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3746 w 4995416"/>
              <a:gd name="connsiteY4" fmla="*/ 6229632 h 6229632"/>
              <a:gd name="connsiteX5" fmla="*/ 0 w 4995416"/>
              <a:gd name="connsiteY5" fmla="*/ 3432378 h 6229632"/>
              <a:gd name="connsiteX6" fmla="*/ 3746 w 4995416"/>
              <a:gd name="connsiteY6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2535996 w 4995416"/>
              <a:gd name="connsiteY4" fmla="*/ 6229632 h 6229632"/>
              <a:gd name="connsiteX5" fmla="*/ 3746 w 4995416"/>
              <a:gd name="connsiteY5" fmla="*/ 6229632 h 6229632"/>
              <a:gd name="connsiteX6" fmla="*/ 0 w 4995416"/>
              <a:gd name="connsiteY6" fmla="*/ 3432378 h 6229632"/>
              <a:gd name="connsiteX7" fmla="*/ 3746 w 4995416"/>
              <a:gd name="connsiteY7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2535996 w 4995416"/>
              <a:gd name="connsiteY4" fmla="*/ 6229632 h 6229632"/>
              <a:gd name="connsiteX5" fmla="*/ 0 w 4995416"/>
              <a:gd name="connsiteY5" fmla="*/ 3432378 h 6229632"/>
              <a:gd name="connsiteX6" fmla="*/ 3746 w 4995416"/>
              <a:gd name="connsiteY6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2535996 w 4995416"/>
              <a:gd name="connsiteY3" fmla="*/ 6229632 h 6229632"/>
              <a:gd name="connsiteX4" fmla="*/ 0 w 4995416"/>
              <a:gd name="connsiteY4" fmla="*/ 3432378 h 6229632"/>
              <a:gd name="connsiteX5" fmla="*/ 3746 w 4995416"/>
              <a:gd name="connsiteY5" fmla="*/ 0 h 6229632"/>
              <a:gd name="connsiteX0" fmla="*/ 3746 w 4995416"/>
              <a:gd name="connsiteY0" fmla="*/ 0 h 6422260"/>
              <a:gd name="connsiteX1" fmla="*/ 4995416 w 4995416"/>
              <a:gd name="connsiteY1" fmla="*/ 0 h 6422260"/>
              <a:gd name="connsiteX2" fmla="*/ 4990912 w 4995416"/>
              <a:gd name="connsiteY2" fmla="*/ 3423369 h 6422260"/>
              <a:gd name="connsiteX3" fmla="*/ 2535996 w 4995416"/>
              <a:gd name="connsiteY3" fmla="*/ 6229632 h 6422260"/>
              <a:gd name="connsiteX4" fmla="*/ 0 w 4995416"/>
              <a:gd name="connsiteY4" fmla="*/ 3432378 h 6422260"/>
              <a:gd name="connsiteX5" fmla="*/ 3746 w 4995416"/>
              <a:gd name="connsiteY5" fmla="*/ 0 h 6422260"/>
              <a:gd name="connsiteX0" fmla="*/ 3746 w 4995416"/>
              <a:gd name="connsiteY0" fmla="*/ 0 h 6229640"/>
              <a:gd name="connsiteX1" fmla="*/ 4995416 w 4995416"/>
              <a:gd name="connsiteY1" fmla="*/ 0 h 6229640"/>
              <a:gd name="connsiteX2" fmla="*/ 4990912 w 4995416"/>
              <a:gd name="connsiteY2" fmla="*/ 3423369 h 6229640"/>
              <a:gd name="connsiteX3" fmla="*/ 2535996 w 4995416"/>
              <a:gd name="connsiteY3" fmla="*/ 6229632 h 6229640"/>
              <a:gd name="connsiteX4" fmla="*/ 0 w 4995416"/>
              <a:gd name="connsiteY4" fmla="*/ 3432378 h 6229640"/>
              <a:gd name="connsiteX5" fmla="*/ 3746 w 4995416"/>
              <a:gd name="connsiteY5" fmla="*/ 0 h 6229640"/>
              <a:gd name="connsiteX0" fmla="*/ 3746 w 4995416"/>
              <a:gd name="connsiteY0" fmla="*/ 0 h 6198109"/>
              <a:gd name="connsiteX1" fmla="*/ 4995416 w 4995416"/>
              <a:gd name="connsiteY1" fmla="*/ 0 h 6198109"/>
              <a:gd name="connsiteX2" fmla="*/ 4990912 w 4995416"/>
              <a:gd name="connsiteY2" fmla="*/ 3423369 h 6198109"/>
              <a:gd name="connsiteX3" fmla="*/ 2535996 w 4995416"/>
              <a:gd name="connsiteY3" fmla="*/ 6198101 h 6198109"/>
              <a:gd name="connsiteX4" fmla="*/ 0 w 4995416"/>
              <a:gd name="connsiteY4" fmla="*/ 3432378 h 6198109"/>
              <a:gd name="connsiteX5" fmla="*/ 3746 w 4995416"/>
              <a:gd name="connsiteY5" fmla="*/ 0 h 6198109"/>
              <a:gd name="connsiteX0" fmla="*/ 3746 w 4995416"/>
              <a:gd name="connsiteY0" fmla="*/ 0 h 6198109"/>
              <a:gd name="connsiteX1" fmla="*/ 4995416 w 4995416"/>
              <a:gd name="connsiteY1" fmla="*/ 0 h 6198109"/>
              <a:gd name="connsiteX2" fmla="*/ 4990912 w 4995416"/>
              <a:gd name="connsiteY2" fmla="*/ 3423369 h 6198109"/>
              <a:gd name="connsiteX3" fmla="*/ 2535996 w 4995416"/>
              <a:gd name="connsiteY3" fmla="*/ 6198101 h 6198109"/>
              <a:gd name="connsiteX4" fmla="*/ 0 w 4995416"/>
              <a:gd name="connsiteY4" fmla="*/ 3432378 h 6198109"/>
              <a:gd name="connsiteX5" fmla="*/ 3746 w 4995416"/>
              <a:gd name="connsiteY5" fmla="*/ 0 h 6198109"/>
              <a:gd name="connsiteX0" fmla="*/ 3746 w 4995416"/>
              <a:gd name="connsiteY0" fmla="*/ 0 h 6198113"/>
              <a:gd name="connsiteX1" fmla="*/ 4995416 w 4995416"/>
              <a:gd name="connsiteY1" fmla="*/ 0 h 6198113"/>
              <a:gd name="connsiteX2" fmla="*/ 4990912 w 4995416"/>
              <a:gd name="connsiteY2" fmla="*/ 3423369 h 6198113"/>
              <a:gd name="connsiteX3" fmla="*/ 2535996 w 4995416"/>
              <a:gd name="connsiteY3" fmla="*/ 6198101 h 6198113"/>
              <a:gd name="connsiteX4" fmla="*/ 0 w 4995416"/>
              <a:gd name="connsiteY4" fmla="*/ 3432378 h 6198113"/>
              <a:gd name="connsiteX5" fmla="*/ 3746 w 4995416"/>
              <a:gd name="connsiteY5" fmla="*/ 0 h 6198113"/>
              <a:gd name="connsiteX0" fmla="*/ 3746 w 4995416"/>
              <a:gd name="connsiteY0" fmla="*/ 0 h 6198113"/>
              <a:gd name="connsiteX1" fmla="*/ 4995416 w 4995416"/>
              <a:gd name="connsiteY1" fmla="*/ 0 h 6198113"/>
              <a:gd name="connsiteX2" fmla="*/ 4990912 w 4995416"/>
              <a:gd name="connsiteY2" fmla="*/ 3423369 h 6198113"/>
              <a:gd name="connsiteX3" fmla="*/ 2535996 w 4995416"/>
              <a:gd name="connsiteY3" fmla="*/ 6198101 h 6198113"/>
              <a:gd name="connsiteX4" fmla="*/ 0 w 4995416"/>
              <a:gd name="connsiteY4" fmla="*/ 3432378 h 6198113"/>
              <a:gd name="connsiteX5" fmla="*/ 3746 w 4995416"/>
              <a:gd name="connsiteY5" fmla="*/ 0 h 619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5416" h="6198113">
                <a:moveTo>
                  <a:pt x="3746" y="0"/>
                </a:moveTo>
                <a:lnTo>
                  <a:pt x="4995416" y="0"/>
                </a:lnTo>
                <a:cubicBezTo>
                  <a:pt x="4993915" y="1141123"/>
                  <a:pt x="4992413" y="2282246"/>
                  <a:pt x="4990912" y="3423369"/>
                </a:cubicBezTo>
                <a:cubicBezTo>
                  <a:pt x="4981904" y="5132802"/>
                  <a:pt x="4151586" y="6193597"/>
                  <a:pt x="2535996" y="6198101"/>
                </a:cubicBezTo>
                <a:cubicBezTo>
                  <a:pt x="920406" y="6202605"/>
                  <a:pt x="12012" y="5035956"/>
                  <a:pt x="0" y="3432378"/>
                </a:cubicBezTo>
                <a:cubicBezTo>
                  <a:pt x="1249" y="2288252"/>
                  <a:pt x="2497" y="1144126"/>
                  <a:pt x="374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0759" y="882869"/>
            <a:ext cx="4455643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759" y="2702660"/>
            <a:ext cx="4455643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18F1-1906-854E-B045-3B7CDFEDD376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8979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400" spc="-5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ED84A-D0DE-7540-9BA5-0B74B8595F1D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2">
    <p:bg>
      <p:bgPr>
        <a:solidFill>
          <a:srgbClr val="FFC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100" spc="-5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527C3A-1007-044A-9D19-8DE246A61931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7393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3">
    <p:bg>
      <p:bgPr>
        <a:solidFill>
          <a:srgbClr val="31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100" spc="-5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3821B9-C84B-E345-B7A3-D3B3801ECCF0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986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B8186AD1-C9EC-4C8C-92D3-080BA546F21F}"/>
              </a:ext>
            </a:extLst>
          </p:cNvPr>
          <p:cNvGrpSpPr/>
          <p:nvPr userDrawn="1"/>
        </p:nvGrpSpPr>
        <p:grpSpPr>
          <a:xfrm rot="13500000">
            <a:off x="1511863" y="714870"/>
            <a:ext cx="3839687" cy="3817528"/>
            <a:chOff x="1511863" y="1519367"/>
            <a:chExt cx="3839687" cy="381752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46FE190-C127-4DF1-9753-943E4F4D15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11863" y="1519367"/>
              <a:ext cx="2113955" cy="3817528"/>
            </a:xfrm>
            <a:custGeom>
              <a:avLst/>
              <a:gdLst>
                <a:gd name="T0" fmla="*/ 81 w 11800"/>
                <a:gd name="T1" fmla="*/ 0 h 21307"/>
                <a:gd name="T2" fmla="*/ 14 w 11800"/>
                <a:gd name="T3" fmla="*/ 15382 h 21307"/>
                <a:gd name="T4" fmla="*/ 5874 w 11800"/>
                <a:gd name="T5" fmla="*/ 21293 h 21307"/>
                <a:gd name="T6" fmla="*/ 11785 w 11800"/>
                <a:gd name="T7" fmla="*/ 15434 h 21307"/>
                <a:gd name="T8" fmla="*/ 11785 w 11800"/>
                <a:gd name="T9" fmla="*/ 15433 h 21307"/>
                <a:gd name="T10" fmla="*/ 11800 w 11800"/>
                <a:gd name="T11" fmla="*/ 11822 h 21307"/>
                <a:gd name="T12" fmla="*/ 81 w 11800"/>
                <a:gd name="T13" fmla="*/ 0 h 2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00" h="21307">
                  <a:moveTo>
                    <a:pt x="81" y="0"/>
                  </a:moveTo>
                  <a:lnTo>
                    <a:pt x="14" y="15382"/>
                  </a:lnTo>
                  <a:cubicBezTo>
                    <a:pt x="0" y="18633"/>
                    <a:pt x="2623" y="21279"/>
                    <a:pt x="5874" y="21293"/>
                  </a:cubicBezTo>
                  <a:cubicBezTo>
                    <a:pt x="9124" y="21307"/>
                    <a:pt x="11771" y="18684"/>
                    <a:pt x="11785" y="15434"/>
                  </a:cubicBezTo>
                  <a:lnTo>
                    <a:pt x="11785" y="15433"/>
                  </a:lnTo>
                  <a:lnTo>
                    <a:pt x="11800" y="1182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BA2F6220-49B1-4E5F-B84B-BD29EA985B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26044" y="1519367"/>
              <a:ext cx="3825506" cy="2123705"/>
            </a:xfrm>
            <a:custGeom>
              <a:avLst/>
              <a:gdLst>
                <a:gd name="T0" fmla="*/ 11719 w 21350"/>
                <a:gd name="T1" fmla="*/ 11822 h 11852"/>
                <a:gd name="T2" fmla="*/ 15425 w 21350"/>
                <a:gd name="T3" fmla="*/ 11838 h 11852"/>
                <a:gd name="T4" fmla="*/ 21336 w 21350"/>
                <a:gd name="T5" fmla="*/ 5979 h 11852"/>
                <a:gd name="T6" fmla="*/ 15477 w 21350"/>
                <a:gd name="T7" fmla="*/ 68 h 11852"/>
                <a:gd name="T8" fmla="*/ 0 w 21350"/>
                <a:gd name="T9" fmla="*/ 0 h 11852"/>
                <a:gd name="T10" fmla="*/ 11719 w 21350"/>
                <a:gd name="T11" fmla="*/ 11822 h 1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50" h="11852">
                  <a:moveTo>
                    <a:pt x="11719" y="11822"/>
                  </a:moveTo>
                  <a:lnTo>
                    <a:pt x="15425" y="11838"/>
                  </a:lnTo>
                  <a:cubicBezTo>
                    <a:pt x="18676" y="11852"/>
                    <a:pt x="21322" y="9229"/>
                    <a:pt x="21336" y="5979"/>
                  </a:cubicBezTo>
                  <a:cubicBezTo>
                    <a:pt x="21350" y="2728"/>
                    <a:pt x="18727" y="82"/>
                    <a:pt x="15477" y="68"/>
                  </a:cubicBezTo>
                  <a:cubicBezTo>
                    <a:pt x="15477" y="68"/>
                    <a:pt x="0" y="0"/>
                    <a:pt x="0" y="0"/>
                  </a:cubicBezTo>
                  <a:lnTo>
                    <a:pt x="11719" y="11822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928287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Paremmin voivan Pohjois-Savon</a:t>
            </a:r>
            <a:br>
              <a:rPr lang="fi-FI" dirty="0"/>
            </a:br>
            <a:r>
              <a:rPr lang="fi-FI" dirty="0"/>
              <a:t>puolesta Posottaen.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7AFA76-1465-124E-A977-CA6CE0F7CF65}" type="datetime1">
              <a:rPr lang="fi-FI" smtClean="0"/>
              <a:t>7.11.2022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8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 2">
    <p:bg>
      <p:bgPr>
        <a:solidFill>
          <a:srgbClr val="FFC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0E71C-1E98-C746-8533-68185A49F667}" type="datetime1">
              <a:rPr lang="fi-FI" smtClean="0"/>
              <a:t>7.11.2022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7665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 3">
    <p:bg>
      <p:bgPr>
        <a:solidFill>
          <a:srgbClr val="31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8D6365-1504-9E45-A759-9CF363441C8F}" type="datetime1">
              <a:rPr lang="fi-FI" smtClean="0"/>
              <a:t>7.11.2022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2179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C5C1-DBDD-3F43-86E4-19835572DE55}" type="datetime1">
              <a:rPr lang="fi-FI" smtClean="0"/>
              <a:t>7.11.2022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716593F-3851-4098-9C47-5C117FEC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30319-299B-41C0-A3B8-24C0B6F2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8BA6-BC84-7D4B-8F5A-8A48A1A53127}" type="datetime1">
              <a:rPr lang="fi-FI" smtClean="0"/>
              <a:t>7.11.2022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EEDFC-EA37-4158-B7F3-5B0FB1E1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CDAD4-2E88-41A9-ABA8-397CF435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961B21A4-5EC6-445A-A90D-6071C400881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78187" y="2614457"/>
            <a:ext cx="5635625" cy="1629085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1pPr>
            <a:lvl2pPr marL="358775" indent="0">
              <a:buNone/>
              <a:defRPr/>
            </a:lvl2pPr>
          </a:lstStyle>
          <a:p>
            <a:pPr lvl="0"/>
            <a:r>
              <a:rPr lang="fi-FI" dirty="0"/>
              <a:t>Paremmin voivan Pohjois-Savon puolesta Posottaen.</a:t>
            </a:r>
          </a:p>
        </p:txBody>
      </p:sp>
    </p:spTree>
    <p:extLst>
      <p:ext uri="{BB962C8B-B14F-4D97-AF65-F5344CB8AC3E}">
        <p14:creationId xmlns:p14="http://schemas.microsoft.com/office/powerpoint/2010/main" val="3970135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0E45EA35-C2F4-4544-9879-E4F224E6E0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39891" y="3428543"/>
            <a:ext cx="2640710" cy="1620507"/>
          </a:xfrm>
          <a:custGeom>
            <a:avLst/>
            <a:gdLst>
              <a:gd name="T0" fmla="*/ 0 w 14786"/>
              <a:gd name="T1" fmla="*/ 0 h 9061"/>
              <a:gd name="T2" fmla="*/ 0 w 14786"/>
              <a:gd name="T3" fmla="*/ 0 h 9061"/>
              <a:gd name="T4" fmla="*/ 0 w 14786"/>
              <a:gd name="T5" fmla="*/ 0 h 9061"/>
              <a:gd name="T6" fmla="*/ 0 w 14786"/>
              <a:gd name="T7" fmla="*/ 0 h 9061"/>
              <a:gd name="T8" fmla="*/ 7481 w 14786"/>
              <a:gd name="T9" fmla="*/ 7481 h 9061"/>
              <a:gd name="T10" fmla="*/ 13205 w 14786"/>
              <a:gd name="T11" fmla="*/ 7481 h 9061"/>
              <a:gd name="T12" fmla="*/ 13205 w 14786"/>
              <a:gd name="T13" fmla="*/ 1756 h 9061"/>
              <a:gd name="T14" fmla="*/ 13205 w 14786"/>
              <a:gd name="T15" fmla="*/ 1756 h 9061"/>
              <a:gd name="T16" fmla="*/ 11448 w 14786"/>
              <a:gd name="T17" fmla="*/ 0 h 9061"/>
              <a:gd name="T18" fmla="*/ 0 w 14786"/>
              <a:gd name="T19" fmla="*/ 0 h 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786" h="90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7481" y="7481"/>
                </a:lnTo>
                <a:cubicBezTo>
                  <a:pt x="9061" y="9061"/>
                  <a:pt x="11624" y="9061"/>
                  <a:pt x="13205" y="7481"/>
                </a:cubicBezTo>
                <a:cubicBezTo>
                  <a:pt x="14786" y="5900"/>
                  <a:pt x="14786" y="3337"/>
                  <a:pt x="13205" y="1756"/>
                </a:cubicBezTo>
                <a:cubicBezTo>
                  <a:pt x="13205" y="1756"/>
                  <a:pt x="13205" y="1756"/>
                  <a:pt x="13205" y="1756"/>
                </a:cubicBezTo>
                <a:lnTo>
                  <a:pt x="114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986398D5-0F8B-4076-A873-AC404FBF1D40}"/>
              </a:ext>
            </a:extLst>
          </p:cNvPr>
          <p:cNvSpPr>
            <a:spLocks/>
          </p:cNvSpPr>
          <p:nvPr userDrawn="1"/>
        </p:nvSpPr>
        <p:spPr bwMode="auto">
          <a:xfrm>
            <a:off x="639891" y="1800157"/>
            <a:ext cx="2648588" cy="1628385"/>
          </a:xfrm>
          <a:custGeom>
            <a:avLst/>
            <a:gdLst>
              <a:gd name="T0" fmla="*/ 11448 w 14831"/>
              <a:gd name="T1" fmla="*/ 9107 h 9107"/>
              <a:gd name="T2" fmla="*/ 13251 w 14831"/>
              <a:gd name="T3" fmla="*/ 7305 h 9107"/>
              <a:gd name="T4" fmla="*/ 13251 w 14831"/>
              <a:gd name="T5" fmla="*/ 1581 h 9107"/>
              <a:gd name="T6" fmla="*/ 7526 w 14831"/>
              <a:gd name="T7" fmla="*/ 1581 h 9107"/>
              <a:gd name="T8" fmla="*/ 0 w 14831"/>
              <a:gd name="T9" fmla="*/ 9107 h 9107"/>
              <a:gd name="T10" fmla="*/ 11448 w 14831"/>
              <a:gd name="T11" fmla="*/ 9107 h 9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31" h="9107">
                <a:moveTo>
                  <a:pt x="11448" y="9107"/>
                </a:moveTo>
                <a:lnTo>
                  <a:pt x="13251" y="7305"/>
                </a:lnTo>
                <a:cubicBezTo>
                  <a:pt x="14831" y="5724"/>
                  <a:pt x="14831" y="3161"/>
                  <a:pt x="13251" y="1581"/>
                </a:cubicBezTo>
                <a:cubicBezTo>
                  <a:pt x="11670" y="0"/>
                  <a:pt x="9107" y="0"/>
                  <a:pt x="7526" y="1581"/>
                </a:cubicBezTo>
                <a:cubicBezTo>
                  <a:pt x="7526" y="1581"/>
                  <a:pt x="0" y="9107"/>
                  <a:pt x="0" y="9107"/>
                </a:cubicBezTo>
                <a:lnTo>
                  <a:pt x="11448" y="9107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54075113-04A5-427B-804A-178D0FB9E82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319992" y="3428543"/>
            <a:ext cx="2641498" cy="1620507"/>
          </a:xfrm>
          <a:custGeom>
            <a:avLst/>
            <a:gdLst>
              <a:gd name="T0" fmla="*/ 14786 w 14786"/>
              <a:gd name="T1" fmla="*/ 0 h 9061"/>
              <a:gd name="T2" fmla="*/ 14786 w 14786"/>
              <a:gd name="T3" fmla="*/ 0 h 9061"/>
              <a:gd name="T4" fmla="*/ 14786 w 14786"/>
              <a:gd name="T5" fmla="*/ 0 h 9061"/>
              <a:gd name="T6" fmla="*/ 14786 w 14786"/>
              <a:gd name="T7" fmla="*/ 0 h 9061"/>
              <a:gd name="T8" fmla="*/ 7305 w 14786"/>
              <a:gd name="T9" fmla="*/ 7481 h 9061"/>
              <a:gd name="T10" fmla="*/ 1581 w 14786"/>
              <a:gd name="T11" fmla="*/ 7481 h 9061"/>
              <a:gd name="T12" fmla="*/ 1581 w 14786"/>
              <a:gd name="T13" fmla="*/ 1756 h 9061"/>
              <a:gd name="T14" fmla="*/ 1581 w 14786"/>
              <a:gd name="T15" fmla="*/ 1756 h 9061"/>
              <a:gd name="T16" fmla="*/ 3338 w 14786"/>
              <a:gd name="T17" fmla="*/ 0 h 9061"/>
              <a:gd name="T18" fmla="*/ 14786 w 14786"/>
              <a:gd name="T19" fmla="*/ 0 h 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786" h="9061">
                <a:moveTo>
                  <a:pt x="14786" y="0"/>
                </a:moveTo>
                <a:lnTo>
                  <a:pt x="14786" y="0"/>
                </a:lnTo>
                <a:lnTo>
                  <a:pt x="14786" y="0"/>
                </a:lnTo>
                <a:close/>
                <a:moveTo>
                  <a:pt x="14786" y="0"/>
                </a:moveTo>
                <a:lnTo>
                  <a:pt x="7305" y="7481"/>
                </a:lnTo>
                <a:cubicBezTo>
                  <a:pt x="5725" y="9061"/>
                  <a:pt x="3162" y="9061"/>
                  <a:pt x="1581" y="7481"/>
                </a:cubicBezTo>
                <a:cubicBezTo>
                  <a:pt x="0" y="5900"/>
                  <a:pt x="0" y="3337"/>
                  <a:pt x="1581" y="1756"/>
                </a:cubicBezTo>
                <a:cubicBezTo>
                  <a:pt x="1581" y="1756"/>
                  <a:pt x="1581" y="1756"/>
                  <a:pt x="1581" y="1756"/>
                </a:cubicBezTo>
                <a:lnTo>
                  <a:pt x="3338" y="0"/>
                </a:lnTo>
                <a:lnTo>
                  <a:pt x="14786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202B087E-0424-4FE2-892D-5AB0A82A298B}"/>
              </a:ext>
            </a:extLst>
          </p:cNvPr>
          <p:cNvSpPr>
            <a:spLocks/>
          </p:cNvSpPr>
          <p:nvPr userDrawn="1"/>
        </p:nvSpPr>
        <p:spPr bwMode="auto">
          <a:xfrm>
            <a:off x="3312114" y="1800157"/>
            <a:ext cx="2649376" cy="1628385"/>
          </a:xfrm>
          <a:custGeom>
            <a:avLst/>
            <a:gdLst>
              <a:gd name="T0" fmla="*/ 3383 w 14831"/>
              <a:gd name="T1" fmla="*/ 9107 h 9107"/>
              <a:gd name="T2" fmla="*/ 1580 w 14831"/>
              <a:gd name="T3" fmla="*/ 7305 h 9107"/>
              <a:gd name="T4" fmla="*/ 1580 w 14831"/>
              <a:gd name="T5" fmla="*/ 1581 h 9107"/>
              <a:gd name="T6" fmla="*/ 7304 w 14831"/>
              <a:gd name="T7" fmla="*/ 1581 h 9107"/>
              <a:gd name="T8" fmla="*/ 14831 w 14831"/>
              <a:gd name="T9" fmla="*/ 9107 h 9107"/>
              <a:gd name="T10" fmla="*/ 3383 w 14831"/>
              <a:gd name="T11" fmla="*/ 9107 h 9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31" h="9107">
                <a:moveTo>
                  <a:pt x="3383" y="9107"/>
                </a:moveTo>
                <a:lnTo>
                  <a:pt x="1580" y="7305"/>
                </a:lnTo>
                <a:cubicBezTo>
                  <a:pt x="0" y="5724"/>
                  <a:pt x="0" y="3161"/>
                  <a:pt x="1580" y="1581"/>
                </a:cubicBezTo>
                <a:cubicBezTo>
                  <a:pt x="3161" y="0"/>
                  <a:pt x="5724" y="0"/>
                  <a:pt x="7304" y="1581"/>
                </a:cubicBezTo>
                <a:cubicBezTo>
                  <a:pt x="7305" y="1581"/>
                  <a:pt x="14831" y="9107"/>
                  <a:pt x="14831" y="9107"/>
                </a:cubicBezTo>
                <a:lnTo>
                  <a:pt x="3383" y="9107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695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0EC2061-EE4E-4F9E-9351-65C30C5514A1}"/>
              </a:ext>
            </a:extLst>
          </p:cNvPr>
          <p:cNvSpPr>
            <a:spLocks/>
          </p:cNvSpPr>
          <p:nvPr userDrawn="1"/>
        </p:nvSpPr>
        <p:spPr bwMode="auto">
          <a:xfrm>
            <a:off x="1258888" y="2582863"/>
            <a:ext cx="3019425" cy="3032125"/>
          </a:xfrm>
          <a:custGeom>
            <a:avLst/>
            <a:gdLst>
              <a:gd name="T0" fmla="*/ 7505 w 16805"/>
              <a:gd name="T1" fmla="*/ 0 h 16880"/>
              <a:gd name="T2" fmla="*/ 7505 w 16805"/>
              <a:gd name="T3" fmla="*/ 0 h 16880"/>
              <a:gd name="T4" fmla="*/ 4651 w 16805"/>
              <a:gd name="T5" fmla="*/ 0 h 16880"/>
              <a:gd name="T6" fmla="*/ 0 w 16805"/>
              <a:gd name="T7" fmla="*/ 4650 h 16880"/>
              <a:gd name="T8" fmla="*/ 4651 w 16805"/>
              <a:gd name="T9" fmla="*/ 9301 h 16880"/>
              <a:gd name="T10" fmla="*/ 4651 w 16805"/>
              <a:gd name="T11" fmla="*/ 9301 h 16880"/>
              <a:gd name="T12" fmla="*/ 7504 w 16805"/>
              <a:gd name="T13" fmla="*/ 9301 h 16880"/>
              <a:gd name="T14" fmla="*/ 7504 w 16805"/>
              <a:gd name="T15" fmla="*/ 12229 h 16880"/>
              <a:gd name="T16" fmla="*/ 12155 w 16805"/>
              <a:gd name="T17" fmla="*/ 16880 h 16880"/>
              <a:gd name="T18" fmla="*/ 16805 w 16805"/>
              <a:gd name="T19" fmla="*/ 12229 h 16880"/>
              <a:gd name="T20" fmla="*/ 16805 w 16805"/>
              <a:gd name="T21" fmla="*/ 0 h 16880"/>
              <a:gd name="T22" fmla="*/ 7505 w 16805"/>
              <a:gd name="T23" fmla="*/ 0 h 16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805" h="16880">
                <a:moveTo>
                  <a:pt x="7505" y="0"/>
                </a:moveTo>
                <a:lnTo>
                  <a:pt x="7505" y="0"/>
                </a:lnTo>
                <a:lnTo>
                  <a:pt x="4651" y="0"/>
                </a:lnTo>
                <a:cubicBezTo>
                  <a:pt x="2082" y="0"/>
                  <a:pt x="0" y="2082"/>
                  <a:pt x="0" y="4650"/>
                </a:cubicBezTo>
                <a:cubicBezTo>
                  <a:pt x="0" y="7219"/>
                  <a:pt x="2082" y="9301"/>
                  <a:pt x="4651" y="9301"/>
                </a:cubicBezTo>
                <a:lnTo>
                  <a:pt x="4651" y="9301"/>
                </a:lnTo>
                <a:lnTo>
                  <a:pt x="7504" y="9301"/>
                </a:lnTo>
                <a:lnTo>
                  <a:pt x="7504" y="12229"/>
                </a:lnTo>
                <a:cubicBezTo>
                  <a:pt x="7504" y="14797"/>
                  <a:pt x="9587" y="16880"/>
                  <a:pt x="12155" y="16880"/>
                </a:cubicBezTo>
                <a:cubicBezTo>
                  <a:pt x="14723" y="16880"/>
                  <a:pt x="16805" y="14798"/>
                  <a:pt x="16805" y="12229"/>
                </a:cubicBezTo>
                <a:lnTo>
                  <a:pt x="16805" y="0"/>
                </a:lnTo>
                <a:lnTo>
                  <a:pt x="7505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43BE5CC-F67A-493E-AC86-BCCFEA817C11}"/>
              </a:ext>
            </a:extLst>
          </p:cNvPr>
          <p:cNvSpPr>
            <a:spLocks/>
          </p:cNvSpPr>
          <p:nvPr userDrawn="1"/>
        </p:nvSpPr>
        <p:spPr bwMode="auto">
          <a:xfrm>
            <a:off x="2613025" y="1236663"/>
            <a:ext cx="3019425" cy="3032125"/>
          </a:xfrm>
          <a:custGeom>
            <a:avLst/>
            <a:gdLst>
              <a:gd name="T0" fmla="*/ 9300 w 16805"/>
              <a:gd name="T1" fmla="*/ 16880 h 16880"/>
              <a:gd name="T2" fmla="*/ 9300 w 16805"/>
              <a:gd name="T3" fmla="*/ 16880 h 16880"/>
              <a:gd name="T4" fmla="*/ 12154 w 16805"/>
              <a:gd name="T5" fmla="*/ 16880 h 16880"/>
              <a:gd name="T6" fmla="*/ 16805 w 16805"/>
              <a:gd name="T7" fmla="*/ 12229 h 16880"/>
              <a:gd name="T8" fmla="*/ 12154 w 16805"/>
              <a:gd name="T9" fmla="*/ 7579 h 16880"/>
              <a:gd name="T10" fmla="*/ 12154 w 16805"/>
              <a:gd name="T11" fmla="*/ 7579 h 16880"/>
              <a:gd name="T12" fmla="*/ 9300 w 16805"/>
              <a:gd name="T13" fmla="*/ 7579 h 16880"/>
              <a:gd name="T14" fmla="*/ 9300 w 16805"/>
              <a:gd name="T15" fmla="*/ 4651 h 16880"/>
              <a:gd name="T16" fmla="*/ 4650 w 16805"/>
              <a:gd name="T17" fmla="*/ 0 h 16880"/>
              <a:gd name="T18" fmla="*/ 0 w 16805"/>
              <a:gd name="T19" fmla="*/ 4651 h 16880"/>
              <a:gd name="T20" fmla="*/ 0 w 16805"/>
              <a:gd name="T21" fmla="*/ 7489 h 16880"/>
              <a:gd name="T22" fmla="*/ 9300 w 16805"/>
              <a:gd name="T23" fmla="*/ 16880 h 16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805" h="16880">
                <a:moveTo>
                  <a:pt x="9300" y="16880"/>
                </a:moveTo>
                <a:lnTo>
                  <a:pt x="9300" y="16880"/>
                </a:lnTo>
                <a:lnTo>
                  <a:pt x="12154" y="16880"/>
                </a:lnTo>
                <a:cubicBezTo>
                  <a:pt x="14723" y="16880"/>
                  <a:pt x="16805" y="14798"/>
                  <a:pt x="16805" y="12229"/>
                </a:cubicBezTo>
                <a:cubicBezTo>
                  <a:pt x="16805" y="9661"/>
                  <a:pt x="14723" y="7579"/>
                  <a:pt x="12154" y="7579"/>
                </a:cubicBezTo>
                <a:lnTo>
                  <a:pt x="12154" y="7579"/>
                </a:lnTo>
                <a:lnTo>
                  <a:pt x="9300" y="7579"/>
                </a:lnTo>
                <a:lnTo>
                  <a:pt x="9300" y="4651"/>
                </a:lnTo>
                <a:cubicBezTo>
                  <a:pt x="9300" y="2082"/>
                  <a:pt x="7218" y="0"/>
                  <a:pt x="4650" y="0"/>
                </a:cubicBezTo>
                <a:cubicBezTo>
                  <a:pt x="2082" y="0"/>
                  <a:pt x="0" y="2082"/>
                  <a:pt x="0" y="4651"/>
                </a:cubicBezTo>
                <a:lnTo>
                  <a:pt x="0" y="7489"/>
                </a:lnTo>
                <a:lnTo>
                  <a:pt x="9300" y="1688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914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007F2810-1B7E-4288-9E48-5CDA7C4B38A0}"/>
              </a:ext>
            </a:extLst>
          </p:cNvPr>
          <p:cNvGrpSpPr/>
          <p:nvPr userDrawn="1"/>
        </p:nvGrpSpPr>
        <p:grpSpPr>
          <a:xfrm>
            <a:off x="1241951" y="1236813"/>
            <a:ext cx="4363468" cy="4369557"/>
            <a:chOff x="1241951" y="1236813"/>
            <a:chExt cx="4363468" cy="436955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A53E8FE-7BF2-43A8-A78D-880C48FE90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951" y="2590503"/>
              <a:ext cx="4363468" cy="1662177"/>
            </a:xfrm>
            <a:custGeom>
              <a:avLst/>
              <a:gdLst>
                <a:gd name="T0" fmla="*/ 19685 w 24342"/>
                <a:gd name="T1" fmla="*/ 0 h 9268"/>
                <a:gd name="T2" fmla="*/ 19685 w 24342"/>
                <a:gd name="T3" fmla="*/ 0 h 9268"/>
                <a:gd name="T4" fmla="*/ 4657 w 24342"/>
                <a:gd name="T5" fmla="*/ 0 h 9268"/>
                <a:gd name="T6" fmla="*/ 0 w 24342"/>
                <a:gd name="T7" fmla="*/ 4634 h 9268"/>
                <a:gd name="T8" fmla="*/ 4657 w 24342"/>
                <a:gd name="T9" fmla="*/ 9268 h 9268"/>
                <a:gd name="T10" fmla="*/ 4657 w 24342"/>
                <a:gd name="T11" fmla="*/ 9268 h 9268"/>
                <a:gd name="T12" fmla="*/ 19685 w 24342"/>
                <a:gd name="T13" fmla="*/ 9268 h 9268"/>
                <a:gd name="T14" fmla="*/ 24342 w 24342"/>
                <a:gd name="T15" fmla="*/ 4634 h 9268"/>
                <a:gd name="T16" fmla="*/ 19685 w 24342"/>
                <a:gd name="T17" fmla="*/ 0 h 9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42" h="9268">
                  <a:moveTo>
                    <a:pt x="19685" y="0"/>
                  </a:moveTo>
                  <a:lnTo>
                    <a:pt x="19685" y="0"/>
                  </a:lnTo>
                  <a:lnTo>
                    <a:pt x="4657" y="0"/>
                  </a:lnTo>
                  <a:cubicBezTo>
                    <a:pt x="2085" y="0"/>
                    <a:pt x="0" y="2074"/>
                    <a:pt x="0" y="4634"/>
                  </a:cubicBezTo>
                  <a:cubicBezTo>
                    <a:pt x="0" y="7193"/>
                    <a:pt x="2085" y="9268"/>
                    <a:pt x="4657" y="9268"/>
                  </a:cubicBezTo>
                  <a:lnTo>
                    <a:pt x="4657" y="9268"/>
                  </a:lnTo>
                  <a:lnTo>
                    <a:pt x="19685" y="9268"/>
                  </a:lnTo>
                  <a:cubicBezTo>
                    <a:pt x="22257" y="9268"/>
                    <a:pt x="24342" y="7193"/>
                    <a:pt x="24342" y="4634"/>
                  </a:cubicBezTo>
                  <a:cubicBezTo>
                    <a:pt x="24342" y="2074"/>
                    <a:pt x="22257" y="0"/>
                    <a:pt x="1968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91B320A-6B87-4CD3-8E87-899FA6160C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88538" y="1236813"/>
              <a:ext cx="1670295" cy="4369557"/>
            </a:xfrm>
            <a:custGeom>
              <a:avLst/>
              <a:gdLst>
                <a:gd name="T0" fmla="*/ 9314 w 9314"/>
                <a:gd name="T1" fmla="*/ 4634 h 24374"/>
                <a:gd name="T2" fmla="*/ 4657 w 9314"/>
                <a:gd name="T3" fmla="*/ 0 h 24374"/>
                <a:gd name="T4" fmla="*/ 0 w 9314"/>
                <a:gd name="T5" fmla="*/ 4634 h 24374"/>
                <a:gd name="T6" fmla="*/ 0 w 9314"/>
                <a:gd name="T7" fmla="*/ 19739 h 24374"/>
                <a:gd name="T8" fmla="*/ 4657 w 9314"/>
                <a:gd name="T9" fmla="*/ 24374 h 24374"/>
                <a:gd name="T10" fmla="*/ 9314 w 9314"/>
                <a:gd name="T11" fmla="*/ 19739 h 24374"/>
                <a:gd name="T12" fmla="*/ 9314 w 9314"/>
                <a:gd name="T13" fmla="*/ 4634 h 24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14" h="24374">
                  <a:moveTo>
                    <a:pt x="9314" y="4634"/>
                  </a:moveTo>
                  <a:cubicBezTo>
                    <a:pt x="9314" y="2075"/>
                    <a:pt x="7229" y="0"/>
                    <a:pt x="4657" y="0"/>
                  </a:cubicBezTo>
                  <a:cubicBezTo>
                    <a:pt x="2085" y="0"/>
                    <a:pt x="0" y="2075"/>
                    <a:pt x="0" y="4634"/>
                  </a:cubicBezTo>
                  <a:lnTo>
                    <a:pt x="0" y="19739"/>
                  </a:lnTo>
                  <a:cubicBezTo>
                    <a:pt x="0" y="22299"/>
                    <a:pt x="2085" y="24374"/>
                    <a:pt x="4657" y="24374"/>
                  </a:cubicBezTo>
                  <a:cubicBezTo>
                    <a:pt x="7229" y="24374"/>
                    <a:pt x="9314" y="22299"/>
                    <a:pt x="9314" y="19739"/>
                  </a:cubicBezTo>
                  <a:lnTo>
                    <a:pt x="9314" y="4634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Oval 7">
              <a:extLst>
                <a:ext uri="{FF2B5EF4-FFF2-40B4-BE49-F238E27FC236}">
                  <a16:creationId xmlns:a16="http://schemas.microsoft.com/office/drawing/2014/main" id="{D31F6D7E-AA89-4E34-870F-A404E56435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Oval 8">
              <a:extLst>
                <a:ext uri="{FF2B5EF4-FFF2-40B4-BE49-F238E27FC236}">
                  <a16:creationId xmlns:a16="http://schemas.microsoft.com/office/drawing/2014/main" id="{F4DC9D5D-D0BB-478C-8958-677F4B4C6C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Oval 9">
              <a:extLst>
                <a:ext uri="{FF2B5EF4-FFF2-40B4-BE49-F238E27FC236}">
                  <a16:creationId xmlns:a16="http://schemas.microsoft.com/office/drawing/2014/main" id="{4F0CB64C-8700-489E-B59D-2F3A8F3D21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Oval 10">
              <a:extLst>
                <a:ext uri="{FF2B5EF4-FFF2-40B4-BE49-F238E27FC236}">
                  <a16:creationId xmlns:a16="http://schemas.microsoft.com/office/drawing/2014/main" id="{EC17E9B9-CE55-45B0-A22E-D08B8A7609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Oval 11">
              <a:extLst>
                <a:ext uri="{FF2B5EF4-FFF2-40B4-BE49-F238E27FC236}">
                  <a16:creationId xmlns:a16="http://schemas.microsoft.com/office/drawing/2014/main" id="{DCB2B620-E4C8-4B6A-80C5-2DB448222B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Oval 12">
              <a:extLst>
                <a:ext uri="{FF2B5EF4-FFF2-40B4-BE49-F238E27FC236}">
                  <a16:creationId xmlns:a16="http://schemas.microsoft.com/office/drawing/2014/main" id="{1F80C5BD-2275-4880-9B72-614AB99D75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Oval 13">
              <a:extLst>
                <a:ext uri="{FF2B5EF4-FFF2-40B4-BE49-F238E27FC236}">
                  <a16:creationId xmlns:a16="http://schemas.microsoft.com/office/drawing/2014/main" id="{37A5EEC2-4E02-41B6-A164-B3243B6BAD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Oval 14">
              <a:extLst>
                <a:ext uri="{FF2B5EF4-FFF2-40B4-BE49-F238E27FC236}">
                  <a16:creationId xmlns:a16="http://schemas.microsoft.com/office/drawing/2014/main" id="{91FE98D6-A906-4334-8155-0377FE92E9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Oval 15">
              <a:extLst>
                <a:ext uri="{FF2B5EF4-FFF2-40B4-BE49-F238E27FC236}">
                  <a16:creationId xmlns:a16="http://schemas.microsoft.com/office/drawing/2014/main" id="{7E1F4D48-3948-4630-ABE3-5B5637773F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Oval 16">
              <a:extLst>
                <a:ext uri="{FF2B5EF4-FFF2-40B4-BE49-F238E27FC236}">
                  <a16:creationId xmlns:a16="http://schemas.microsoft.com/office/drawing/2014/main" id="{8F3FFCB2-722E-42E2-85B0-4A02998E23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Oval 17">
              <a:extLst>
                <a:ext uri="{FF2B5EF4-FFF2-40B4-BE49-F238E27FC236}">
                  <a16:creationId xmlns:a16="http://schemas.microsoft.com/office/drawing/2014/main" id="{5B43CFB6-1FAD-4941-9192-6E41A57843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Oval 18">
              <a:extLst>
                <a:ext uri="{FF2B5EF4-FFF2-40B4-BE49-F238E27FC236}">
                  <a16:creationId xmlns:a16="http://schemas.microsoft.com/office/drawing/2014/main" id="{34BC8FFB-21BE-4BAA-A848-F39FCFA478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Oval 19">
              <a:extLst>
                <a:ext uri="{FF2B5EF4-FFF2-40B4-BE49-F238E27FC236}">
                  <a16:creationId xmlns:a16="http://schemas.microsoft.com/office/drawing/2014/main" id="{CF7ABB5A-11EB-42AE-B0BE-8F4FAFB8B9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Oval 20">
              <a:extLst>
                <a:ext uri="{FF2B5EF4-FFF2-40B4-BE49-F238E27FC236}">
                  <a16:creationId xmlns:a16="http://schemas.microsoft.com/office/drawing/2014/main" id="{393689CA-569B-4788-8B53-ACF74C9A55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Oval 21">
              <a:extLst>
                <a:ext uri="{FF2B5EF4-FFF2-40B4-BE49-F238E27FC236}">
                  <a16:creationId xmlns:a16="http://schemas.microsoft.com/office/drawing/2014/main" id="{38A5FD75-7244-4472-A01C-D98CD452A8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Oval 22">
              <a:extLst>
                <a:ext uri="{FF2B5EF4-FFF2-40B4-BE49-F238E27FC236}">
                  <a16:creationId xmlns:a16="http://schemas.microsoft.com/office/drawing/2014/main" id="{63E01732-7053-46F6-9894-62C1E7E017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Oval 23">
              <a:extLst>
                <a:ext uri="{FF2B5EF4-FFF2-40B4-BE49-F238E27FC236}">
                  <a16:creationId xmlns:a16="http://schemas.microsoft.com/office/drawing/2014/main" id="{5723EEAC-5F42-4CCE-BA2A-E1649AA1CD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Oval 24">
              <a:extLst>
                <a:ext uri="{FF2B5EF4-FFF2-40B4-BE49-F238E27FC236}">
                  <a16:creationId xmlns:a16="http://schemas.microsoft.com/office/drawing/2014/main" id="{A9B2F3BE-754E-4EBD-BE88-12728885EE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Oval 25">
              <a:extLst>
                <a:ext uri="{FF2B5EF4-FFF2-40B4-BE49-F238E27FC236}">
                  <a16:creationId xmlns:a16="http://schemas.microsoft.com/office/drawing/2014/main" id="{7238AE11-B370-4E53-9152-1E914E2246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Oval 26">
              <a:extLst>
                <a:ext uri="{FF2B5EF4-FFF2-40B4-BE49-F238E27FC236}">
                  <a16:creationId xmlns:a16="http://schemas.microsoft.com/office/drawing/2014/main" id="{72464969-CC62-4C04-998E-9228BA1CEC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Oval 27">
              <a:extLst>
                <a:ext uri="{FF2B5EF4-FFF2-40B4-BE49-F238E27FC236}">
                  <a16:creationId xmlns:a16="http://schemas.microsoft.com/office/drawing/2014/main" id="{32198E22-5DFE-4C1C-BB75-F2C9169603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Oval 28">
              <a:extLst>
                <a:ext uri="{FF2B5EF4-FFF2-40B4-BE49-F238E27FC236}">
                  <a16:creationId xmlns:a16="http://schemas.microsoft.com/office/drawing/2014/main" id="{F818C060-4737-48A5-AE3A-54C4F5509B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Oval 29">
              <a:extLst>
                <a:ext uri="{FF2B5EF4-FFF2-40B4-BE49-F238E27FC236}">
                  <a16:creationId xmlns:a16="http://schemas.microsoft.com/office/drawing/2014/main" id="{E72B202D-7567-436D-A82B-452A3815FB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Oval 30">
              <a:extLst>
                <a:ext uri="{FF2B5EF4-FFF2-40B4-BE49-F238E27FC236}">
                  <a16:creationId xmlns:a16="http://schemas.microsoft.com/office/drawing/2014/main" id="{2F9FA010-90F3-4970-B01A-61348EBB30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Oval 31">
              <a:extLst>
                <a:ext uri="{FF2B5EF4-FFF2-40B4-BE49-F238E27FC236}">
                  <a16:creationId xmlns:a16="http://schemas.microsoft.com/office/drawing/2014/main" id="{27D4D043-D4BC-4FED-90F7-0BF8A148F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Oval 32">
              <a:extLst>
                <a:ext uri="{FF2B5EF4-FFF2-40B4-BE49-F238E27FC236}">
                  <a16:creationId xmlns:a16="http://schemas.microsoft.com/office/drawing/2014/main" id="{C8C0B50A-50F7-43FE-AD15-424DFF04B5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Oval 33">
              <a:extLst>
                <a:ext uri="{FF2B5EF4-FFF2-40B4-BE49-F238E27FC236}">
                  <a16:creationId xmlns:a16="http://schemas.microsoft.com/office/drawing/2014/main" id="{E5EBE93C-615D-4653-9E18-7470F95750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Oval 34">
              <a:extLst>
                <a:ext uri="{FF2B5EF4-FFF2-40B4-BE49-F238E27FC236}">
                  <a16:creationId xmlns:a16="http://schemas.microsoft.com/office/drawing/2014/main" id="{0514DED8-8675-42DB-B98C-9E101B3AB1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Oval 35">
              <a:extLst>
                <a:ext uri="{FF2B5EF4-FFF2-40B4-BE49-F238E27FC236}">
                  <a16:creationId xmlns:a16="http://schemas.microsoft.com/office/drawing/2014/main" id="{A07550E2-601F-4294-B5BE-94CC8B1BEF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Oval 36">
              <a:extLst>
                <a:ext uri="{FF2B5EF4-FFF2-40B4-BE49-F238E27FC236}">
                  <a16:creationId xmlns:a16="http://schemas.microsoft.com/office/drawing/2014/main" id="{161459FC-A7B0-40ED-9D72-D2F67929AD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Oval 37">
              <a:extLst>
                <a:ext uri="{FF2B5EF4-FFF2-40B4-BE49-F238E27FC236}">
                  <a16:creationId xmlns:a16="http://schemas.microsoft.com/office/drawing/2014/main" id="{1EB3E677-1C82-4835-B43C-A6F2E7E535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Oval 38">
              <a:extLst>
                <a:ext uri="{FF2B5EF4-FFF2-40B4-BE49-F238E27FC236}">
                  <a16:creationId xmlns:a16="http://schemas.microsoft.com/office/drawing/2014/main" id="{28761788-DA81-4913-8E38-BC5DEC0183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Oval 39">
              <a:extLst>
                <a:ext uri="{FF2B5EF4-FFF2-40B4-BE49-F238E27FC236}">
                  <a16:creationId xmlns:a16="http://schemas.microsoft.com/office/drawing/2014/main" id="{C98B3C26-4BC5-42A1-993D-CA47EAA520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Oval 40">
              <a:extLst>
                <a:ext uri="{FF2B5EF4-FFF2-40B4-BE49-F238E27FC236}">
                  <a16:creationId xmlns:a16="http://schemas.microsoft.com/office/drawing/2014/main" id="{3DA645BE-6768-476E-8F64-5203F1F3F9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Oval 41">
              <a:extLst>
                <a:ext uri="{FF2B5EF4-FFF2-40B4-BE49-F238E27FC236}">
                  <a16:creationId xmlns:a16="http://schemas.microsoft.com/office/drawing/2014/main" id="{DB0A17E4-8949-4D7E-A799-AC57C1846A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Oval 42">
              <a:extLst>
                <a:ext uri="{FF2B5EF4-FFF2-40B4-BE49-F238E27FC236}">
                  <a16:creationId xmlns:a16="http://schemas.microsoft.com/office/drawing/2014/main" id="{906AC13B-636E-4A4B-8AFD-DB79B27CFD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5420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9D3AF8F1-F2D1-4A85-9C57-9A5A7967E22D}"/>
              </a:ext>
            </a:extLst>
          </p:cNvPr>
          <p:cNvSpPr>
            <a:spLocks/>
          </p:cNvSpPr>
          <p:nvPr userDrawn="1"/>
        </p:nvSpPr>
        <p:spPr bwMode="auto">
          <a:xfrm>
            <a:off x="3552825" y="3430588"/>
            <a:ext cx="2025650" cy="1239838"/>
          </a:xfrm>
          <a:custGeom>
            <a:avLst/>
            <a:gdLst>
              <a:gd name="T0" fmla="*/ 0 w 11337"/>
              <a:gd name="T1" fmla="*/ 0 h 6934"/>
              <a:gd name="T2" fmla="*/ 5736 w 11337"/>
              <a:gd name="T3" fmla="*/ 5724 h 6934"/>
              <a:gd name="T4" fmla="*/ 10125 w 11337"/>
              <a:gd name="T5" fmla="*/ 5724 h 6934"/>
              <a:gd name="T6" fmla="*/ 10125 w 11337"/>
              <a:gd name="T7" fmla="*/ 1344 h 6934"/>
              <a:gd name="T8" fmla="*/ 10125 w 11337"/>
              <a:gd name="T9" fmla="*/ 1344 h 6934"/>
              <a:gd name="T10" fmla="*/ 8778 w 11337"/>
              <a:gd name="T11" fmla="*/ 0 h 6934"/>
              <a:gd name="T12" fmla="*/ 0 w 11337"/>
              <a:gd name="T13" fmla="*/ 0 h 6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37" h="6934">
                <a:moveTo>
                  <a:pt x="0" y="0"/>
                </a:moveTo>
                <a:lnTo>
                  <a:pt x="5736" y="5724"/>
                </a:lnTo>
                <a:cubicBezTo>
                  <a:pt x="6948" y="6934"/>
                  <a:pt x="8913" y="6934"/>
                  <a:pt x="10125" y="5724"/>
                </a:cubicBezTo>
                <a:cubicBezTo>
                  <a:pt x="11337" y="4515"/>
                  <a:pt x="11337" y="2553"/>
                  <a:pt x="10125" y="1344"/>
                </a:cubicBezTo>
                <a:cubicBezTo>
                  <a:pt x="10125" y="1344"/>
                  <a:pt x="10125" y="1344"/>
                  <a:pt x="10125" y="1344"/>
                </a:cubicBezTo>
                <a:lnTo>
                  <a:pt x="8778" y="0"/>
                </a:lnTo>
                <a:lnTo>
                  <a:pt x="0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D9E6C694-8F27-4D1E-8789-223F422B70AA}"/>
              </a:ext>
            </a:extLst>
          </p:cNvPr>
          <p:cNvSpPr>
            <a:spLocks/>
          </p:cNvSpPr>
          <p:nvPr userDrawn="1"/>
        </p:nvSpPr>
        <p:spPr bwMode="auto">
          <a:xfrm>
            <a:off x="3552825" y="2184400"/>
            <a:ext cx="2032000" cy="1246188"/>
          </a:xfrm>
          <a:custGeom>
            <a:avLst/>
            <a:gdLst>
              <a:gd name="T0" fmla="*/ 8777 w 11371"/>
              <a:gd name="T1" fmla="*/ 6969 h 6969"/>
              <a:gd name="T2" fmla="*/ 10159 w 11371"/>
              <a:gd name="T3" fmla="*/ 5590 h 6969"/>
              <a:gd name="T4" fmla="*/ 10159 w 11371"/>
              <a:gd name="T5" fmla="*/ 1209 h 6969"/>
              <a:gd name="T6" fmla="*/ 5770 w 11371"/>
              <a:gd name="T7" fmla="*/ 1209 h 6969"/>
              <a:gd name="T8" fmla="*/ 0 w 11371"/>
              <a:gd name="T9" fmla="*/ 6969 h 6969"/>
              <a:gd name="T10" fmla="*/ 8777 w 11371"/>
              <a:gd name="T11" fmla="*/ 6969 h 6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71" h="6969">
                <a:moveTo>
                  <a:pt x="8777" y="6969"/>
                </a:moveTo>
                <a:lnTo>
                  <a:pt x="10159" y="5590"/>
                </a:lnTo>
                <a:cubicBezTo>
                  <a:pt x="11371" y="4380"/>
                  <a:pt x="11371" y="2419"/>
                  <a:pt x="10159" y="1209"/>
                </a:cubicBezTo>
                <a:cubicBezTo>
                  <a:pt x="8947" y="0"/>
                  <a:pt x="6982" y="0"/>
                  <a:pt x="5770" y="1209"/>
                </a:cubicBezTo>
                <a:cubicBezTo>
                  <a:pt x="5770" y="1209"/>
                  <a:pt x="0" y="6969"/>
                  <a:pt x="0" y="6969"/>
                </a:cubicBezTo>
                <a:lnTo>
                  <a:pt x="8777" y="6969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C4E9DAE-5EDC-4D97-BF69-403F9FEA2A76}"/>
              </a:ext>
            </a:extLst>
          </p:cNvPr>
          <p:cNvSpPr>
            <a:spLocks/>
          </p:cNvSpPr>
          <p:nvPr userDrawn="1"/>
        </p:nvSpPr>
        <p:spPr bwMode="auto">
          <a:xfrm>
            <a:off x="1314450" y="2190750"/>
            <a:ext cx="2025650" cy="1239838"/>
          </a:xfrm>
          <a:custGeom>
            <a:avLst/>
            <a:gdLst>
              <a:gd name="T0" fmla="*/ 11337 w 11337"/>
              <a:gd name="T1" fmla="*/ 6934 h 6934"/>
              <a:gd name="T2" fmla="*/ 5601 w 11337"/>
              <a:gd name="T3" fmla="*/ 1210 h 6934"/>
              <a:gd name="T4" fmla="*/ 1212 w 11337"/>
              <a:gd name="T5" fmla="*/ 1210 h 6934"/>
              <a:gd name="T6" fmla="*/ 1212 w 11337"/>
              <a:gd name="T7" fmla="*/ 5590 h 6934"/>
              <a:gd name="T8" fmla="*/ 1212 w 11337"/>
              <a:gd name="T9" fmla="*/ 5590 h 6934"/>
              <a:gd name="T10" fmla="*/ 2559 w 11337"/>
              <a:gd name="T11" fmla="*/ 6934 h 6934"/>
              <a:gd name="T12" fmla="*/ 11337 w 11337"/>
              <a:gd name="T13" fmla="*/ 6934 h 6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37" h="6934">
                <a:moveTo>
                  <a:pt x="11337" y="6934"/>
                </a:moveTo>
                <a:lnTo>
                  <a:pt x="5601" y="1210"/>
                </a:lnTo>
                <a:cubicBezTo>
                  <a:pt x="4389" y="0"/>
                  <a:pt x="2424" y="0"/>
                  <a:pt x="1212" y="1210"/>
                </a:cubicBezTo>
                <a:cubicBezTo>
                  <a:pt x="0" y="2419"/>
                  <a:pt x="0" y="4380"/>
                  <a:pt x="1212" y="5590"/>
                </a:cubicBezTo>
                <a:cubicBezTo>
                  <a:pt x="1212" y="5590"/>
                  <a:pt x="1212" y="5590"/>
                  <a:pt x="1212" y="5590"/>
                </a:cubicBezTo>
                <a:lnTo>
                  <a:pt x="2559" y="6934"/>
                </a:lnTo>
                <a:lnTo>
                  <a:pt x="11337" y="6934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6BA53F4C-1D6B-4CAF-AB48-BB01F5EF9A40}"/>
              </a:ext>
            </a:extLst>
          </p:cNvPr>
          <p:cNvSpPr>
            <a:spLocks/>
          </p:cNvSpPr>
          <p:nvPr userDrawn="1"/>
        </p:nvSpPr>
        <p:spPr bwMode="auto">
          <a:xfrm>
            <a:off x="1308100" y="3430588"/>
            <a:ext cx="2032000" cy="1244600"/>
          </a:xfrm>
          <a:custGeom>
            <a:avLst/>
            <a:gdLst>
              <a:gd name="T0" fmla="*/ 2594 w 11371"/>
              <a:gd name="T1" fmla="*/ 0 h 6969"/>
              <a:gd name="T2" fmla="*/ 1212 w 11371"/>
              <a:gd name="T3" fmla="*/ 1379 h 6969"/>
              <a:gd name="T4" fmla="*/ 1212 w 11371"/>
              <a:gd name="T5" fmla="*/ 5759 h 6969"/>
              <a:gd name="T6" fmla="*/ 5601 w 11371"/>
              <a:gd name="T7" fmla="*/ 5759 h 6969"/>
              <a:gd name="T8" fmla="*/ 11371 w 11371"/>
              <a:gd name="T9" fmla="*/ 0 h 6969"/>
              <a:gd name="T10" fmla="*/ 2594 w 11371"/>
              <a:gd name="T11" fmla="*/ 0 h 6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71" h="6969">
                <a:moveTo>
                  <a:pt x="2594" y="0"/>
                </a:moveTo>
                <a:lnTo>
                  <a:pt x="1212" y="1379"/>
                </a:lnTo>
                <a:cubicBezTo>
                  <a:pt x="0" y="2589"/>
                  <a:pt x="0" y="4550"/>
                  <a:pt x="1212" y="5759"/>
                </a:cubicBezTo>
                <a:cubicBezTo>
                  <a:pt x="2424" y="6969"/>
                  <a:pt x="4389" y="6969"/>
                  <a:pt x="5601" y="5759"/>
                </a:cubicBezTo>
                <a:cubicBezTo>
                  <a:pt x="5601" y="5759"/>
                  <a:pt x="11371" y="0"/>
                  <a:pt x="11371" y="0"/>
                </a:cubicBezTo>
                <a:lnTo>
                  <a:pt x="2594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17BB1772-8A45-46BB-BDDF-A3F666CACE67}"/>
              </a:ext>
            </a:extLst>
          </p:cNvPr>
          <p:cNvSpPr>
            <a:spLocks/>
          </p:cNvSpPr>
          <p:nvPr userDrawn="1"/>
        </p:nvSpPr>
        <p:spPr bwMode="auto">
          <a:xfrm>
            <a:off x="2205038" y="3536950"/>
            <a:ext cx="1241425" cy="2022475"/>
          </a:xfrm>
          <a:custGeom>
            <a:avLst/>
            <a:gdLst>
              <a:gd name="T0" fmla="*/ 6948 w 6948"/>
              <a:gd name="T1" fmla="*/ 0 h 11315"/>
              <a:gd name="T2" fmla="*/ 1212 w 6948"/>
              <a:gd name="T3" fmla="*/ 5725 h 11315"/>
              <a:gd name="T4" fmla="*/ 1212 w 6948"/>
              <a:gd name="T5" fmla="*/ 10105 h 11315"/>
              <a:gd name="T6" fmla="*/ 5601 w 6948"/>
              <a:gd name="T7" fmla="*/ 10105 h 11315"/>
              <a:gd name="T8" fmla="*/ 5601 w 6948"/>
              <a:gd name="T9" fmla="*/ 10105 h 11315"/>
              <a:gd name="T10" fmla="*/ 6948 w 6948"/>
              <a:gd name="T11" fmla="*/ 8761 h 11315"/>
              <a:gd name="T12" fmla="*/ 6948 w 6948"/>
              <a:gd name="T13" fmla="*/ 0 h 1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48" h="11315">
                <a:moveTo>
                  <a:pt x="6948" y="0"/>
                </a:moveTo>
                <a:lnTo>
                  <a:pt x="1212" y="5725"/>
                </a:lnTo>
                <a:cubicBezTo>
                  <a:pt x="0" y="6935"/>
                  <a:pt x="0" y="8896"/>
                  <a:pt x="1212" y="10105"/>
                </a:cubicBezTo>
                <a:cubicBezTo>
                  <a:pt x="2424" y="11315"/>
                  <a:pt x="4389" y="11315"/>
                  <a:pt x="5601" y="10105"/>
                </a:cubicBezTo>
                <a:cubicBezTo>
                  <a:pt x="5601" y="10105"/>
                  <a:pt x="5601" y="10105"/>
                  <a:pt x="5601" y="10105"/>
                </a:cubicBezTo>
                <a:lnTo>
                  <a:pt x="6948" y="8761"/>
                </a:lnTo>
                <a:lnTo>
                  <a:pt x="6948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05B8CC6B-5382-428A-BFC9-1A60DDDD071D}"/>
              </a:ext>
            </a:extLst>
          </p:cNvPr>
          <p:cNvSpPr>
            <a:spLocks/>
          </p:cNvSpPr>
          <p:nvPr userDrawn="1"/>
        </p:nvSpPr>
        <p:spPr bwMode="auto">
          <a:xfrm>
            <a:off x="3446463" y="3536950"/>
            <a:ext cx="1247775" cy="2028825"/>
          </a:xfrm>
          <a:custGeom>
            <a:avLst/>
            <a:gdLst>
              <a:gd name="T0" fmla="*/ 0 w 6982"/>
              <a:gd name="T1" fmla="*/ 8760 h 11349"/>
              <a:gd name="T2" fmla="*/ 1381 w 6982"/>
              <a:gd name="T3" fmla="*/ 10139 h 11349"/>
              <a:gd name="T4" fmla="*/ 5770 w 6982"/>
              <a:gd name="T5" fmla="*/ 10139 h 11349"/>
              <a:gd name="T6" fmla="*/ 5770 w 6982"/>
              <a:gd name="T7" fmla="*/ 5759 h 11349"/>
              <a:gd name="T8" fmla="*/ 0 w 6982"/>
              <a:gd name="T9" fmla="*/ 0 h 11349"/>
              <a:gd name="T10" fmla="*/ 0 w 6982"/>
              <a:gd name="T11" fmla="*/ 8760 h 1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82" h="11349">
                <a:moveTo>
                  <a:pt x="0" y="8760"/>
                </a:moveTo>
                <a:lnTo>
                  <a:pt x="1381" y="10139"/>
                </a:lnTo>
                <a:cubicBezTo>
                  <a:pt x="2593" y="11349"/>
                  <a:pt x="4558" y="11349"/>
                  <a:pt x="5770" y="10139"/>
                </a:cubicBezTo>
                <a:cubicBezTo>
                  <a:pt x="6982" y="8930"/>
                  <a:pt x="6982" y="6969"/>
                  <a:pt x="5770" y="5759"/>
                </a:cubicBezTo>
                <a:cubicBezTo>
                  <a:pt x="5770" y="5759"/>
                  <a:pt x="0" y="0"/>
                  <a:pt x="0" y="0"/>
                </a:cubicBezTo>
                <a:lnTo>
                  <a:pt x="0" y="876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44315B9F-335E-4C99-AEE1-9768AC6B29FB}"/>
              </a:ext>
            </a:extLst>
          </p:cNvPr>
          <p:cNvSpPr>
            <a:spLocks/>
          </p:cNvSpPr>
          <p:nvPr userDrawn="1"/>
        </p:nvSpPr>
        <p:spPr bwMode="auto">
          <a:xfrm>
            <a:off x="3446463" y="1301750"/>
            <a:ext cx="1241425" cy="2022475"/>
          </a:xfrm>
          <a:custGeom>
            <a:avLst/>
            <a:gdLst>
              <a:gd name="T0" fmla="*/ 0 w 6947"/>
              <a:gd name="T1" fmla="*/ 11314 h 11314"/>
              <a:gd name="T2" fmla="*/ 5735 w 6947"/>
              <a:gd name="T3" fmla="*/ 5590 h 11314"/>
              <a:gd name="T4" fmla="*/ 5735 w 6947"/>
              <a:gd name="T5" fmla="*/ 1209 h 11314"/>
              <a:gd name="T6" fmla="*/ 1346 w 6947"/>
              <a:gd name="T7" fmla="*/ 1209 h 11314"/>
              <a:gd name="T8" fmla="*/ 1346 w 6947"/>
              <a:gd name="T9" fmla="*/ 1209 h 11314"/>
              <a:gd name="T10" fmla="*/ 0 w 6947"/>
              <a:gd name="T11" fmla="*/ 2553 h 11314"/>
              <a:gd name="T12" fmla="*/ 0 w 6947"/>
              <a:gd name="T13" fmla="*/ 11314 h 1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47" h="11314">
                <a:moveTo>
                  <a:pt x="0" y="11314"/>
                </a:moveTo>
                <a:lnTo>
                  <a:pt x="5735" y="5590"/>
                </a:lnTo>
                <a:cubicBezTo>
                  <a:pt x="6947" y="4380"/>
                  <a:pt x="6947" y="2419"/>
                  <a:pt x="5735" y="1209"/>
                </a:cubicBezTo>
                <a:cubicBezTo>
                  <a:pt x="4523" y="0"/>
                  <a:pt x="2558" y="0"/>
                  <a:pt x="1346" y="1209"/>
                </a:cubicBezTo>
                <a:cubicBezTo>
                  <a:pt x="1346" y="1209"/>
                  <a:pt x="1346" y="1209"/>
                  <a:pt x="1346" y="1209"/>
                </a:cubicBezTo>
                <a:lnTo>
                  <a:pt x="0" y="2553"/>
                </a:lnTo>
                <a:lnTo>
                  <a:pt x="0" y="11314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DBB2D174-0EC7-4441-AD18-1776A7DB2EB5}"/>
              </a:ext>
            </a:extLst>
          </p:cNvPr>
          <p:cNvSpPr>
            <a:spLocks/>
          </p:cNvSpPr>
          <p:nvPr userDrawn="1"/>
        </p:nvSpPr>
        <p:spPr bwMode="auto">
          <a:xfrm>
            <a:off x="2198688" y="1295400"/>
            <a:ext cx="1247775" cy="2028825"/>
          </a:xfrm>
          <a:custGeom>
            <a:avLst/>
            <a:gdLst>
              <a:gd name="T0" fmla="*/ 6983 w 6983"/>
              <a:gd name="T1" fmla="*/ 2588 h 11349"/>
              <a:gd name="T2" fmla="*/ 5601 w 6983"/>
              <a:gd name="T3" fmla="*/ 1209 h 11349"/>
              <a:gd name="T4" fmla="*/ 1212 w 6983"/>
              <a:gd name="T5" fmla="*/ 1209 h 11349"/>
              <a:gd name="T6" fmla="*/ 1212 w 6983"/>
              <a:gd name="T7" fmla="*/ 5590 h 11349"/>
              <a:gd name="T8" fmla="*/ 6983 w 6983"/>
              <a:gd name="T9" fmla="*/ 11349 h 11349"/>
              <a:gd name="T10" fmla="*/ 6983 w 6983"/>
              <a:gd name="T11" fmla="*/ 2588 h 1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83" h="11349">
                <a:moveTo>
                  <a:pt x="6983" y="2588"/>
                </a:moveTo>
                <a:lnTo>
                  <a:pt x="5601" y="1209"/>
                </a:lnTo>
                <a:cubicBezTo>
                  <a:pt x="4389" y="0"/>
                  <a:pt x="2424" y="0"/>
                  <a:pt x="1212" y="1209"/>
                </a:cubicBezTo>
                <a:cubicBezTo>
                  <a:pt x="0" y="2419"/>
                  <a:pt x="0" y="4380"/>
                  <a:pt x="1212" y="5590"/>
                </a:cubicBezTo>
                <a:cubicBezTo>
                  <a:pt x="1212" y="5590"/>
                  <a:pt x="6983" y="11349"/>
                  <a:pt x="6983" y="11349"/>
                </a:cubicBezTo>
                <a:lnTo>
                  <a:pt x="6983" y="2588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95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25D18D17-D3F9-44DF-8EDE-0C7C5C047FA2}"/>
              </a:ext>
            </a:extLst>
          </p:cNvPr>
          <p:cNvGrpSpPr/>
          <p:nvPr userDrawn="1"/>
        </p:nvGrpSpPr>
        <p:grpSpPr>
          <a:xfrm>
            <a:off x="1291899" y="1369347"/>
            <a:ext cx="5569688" cy="5480715"/>
            <a:chOff x="2616201" y="4763"/>
            <a:chExt cx="6956425" cy="6845300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28A69238-3E3A-4A3A-9418-543D58BFA5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9376" y="65088"/>
              <a:ext cx="2413000" cy="4302125"/>
            </a:xfrm>
            <a:custGeom>
              <a:avLst/>
              <a:gdLst>
                <a:gd name="T0" fmla="*/ 400 w 10755"/>
                <a:gd name="T1" fmla="*/ 147 h 19180"/>
                <a:gd name="T2" fmla="*/ 0 w 10755"/>
                <a:gd name="T3" fmla="*/ 313 h 19180"/>
                <a:gd name="T4" fmla="*/ 0 w 10755"/>
                <a:gd name="T5" fmla="*/ 13802 h 19180"/>
                <a:gd name="T6" fmla="*/ 5378 w 10755"/>
                <a:gd name="T7" fmla="*/ 19180 h 19180"/>
                <a:gd name="T8" fmla="*/ 10755 w 10755"/>
                <a:gd name="T9" fmla="*/ 13802 h 19180"/>
                <a:gd name="T10" fmla="*/ 10755 w 10755"/>
                <a:gd name="T11" fmla="*/ 13802 h 19180"/>
                <a:gd name="T12" fmla="*/ 10755 w 10755"/>
                <a:gd name="T13" fmla="*/ 10599 h 19180"/>
                <a:gd name="T14" fmla="*/ 10686 w 10755"/>
                <a:gd name="T15" fmla="*/ 10434 h 19180"/>
                <a:gd name="T16" fmla="*/ 400 w 10755"/>
                <a:gd name="T17" fmla="*/ 147 h 19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55" h="19180">
                  <a:moveTo>
                    <a:pt x="400" y="147"/>
                  </a:moveTo>
                  <a:cubicBezTo>
                    <a:pt x="253" y="0"/>
                    <a:pt x="0" y="104"/>
                    <a:pt x="0" y="313"/>
                  </a:cubicBezTo>
                  <a:lnTo>
                    <a:pt x="0" y="13802"/>
                  </a:lnTo>
                  <a:cubicBezTo>
                    <a:pt x="0" y="16772"/>
                    <a:pt x="2408" y="19180"/>
                    <a:pt x="5378" y="19180"/>
                  </a:cubicBezTo>
                  <a:cubicBezTo>
                    <a:pt x="8348" y="19180"/>
                    <a:pt x="10755" y="16772"/>
                    <a:pt x="10755" y="13802"/>
                  </a:cubicBezTo>
                  <a:lnTo>
                    <a:pt x="10755" y="13802"/>
                  </a:lnTo>
                  <a:lnTo>
                    <a:pt x="10755" y="10599"/>
                  </a:lnTo>
                  <a:cubicBezTo>
                    <a:pt x="10755" y="10537"/>
                    <a:pt x="10730" y="10477"/>
                    <a:pt x="10686" y="10434"/>
                  </a:cubicBezTo>
                  <a:lnTo>
                    <a:pt x="400" y="147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57EEE01-04E0-4867-8E7C-F0A0847AFF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73351" y="7938"/>
              <a:ext cx="4325938" cy="2413000"/>
            </a:xfrm>
            <a:custGeom>
              <a:avLst/>
              <a:gdLst>
                <a:gd name="T0" fmla="*/ 10515 w 19289"/>
                <a:gd name="T1" fmla="*/ 10755 h 10755"/>
                <a:gd name="T2" fmla="*/ 13901 w 19289"/>
                <a:gd name="T3" fmla="*/ 10755 h 10755"/>
                <a:gd name="T4" fmla="*/ 19279 w 19289"/>
                <a:gd name="T5" fmla="*/ 5359 h 10755"/>
                <a:gd name="T6" fmla="*/ 13843 w 19289"/>
                <a:gd name="T7" fmla="*/ 0 h 10755"/>
                <a:gd name="T8" fmla="*/ 298 w 19289"/>
                <a:gd name="T9" fmla="*/ 0 h 10755"/>
                <a:gd name="T10" fmla="*/ 141 w 19289"/>
                <a:gd name="T11" fmla="*/ 381 h 10755"/>
                <a:gd name="T12" fmla="*/ 10515 w 19289"/>
                <a:gd name="T13" fmla="*/ 10755 h 10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89" h="10755">
                  <a:moveTo>
                    <a:pt x="10515" y="10755"/>
                  </a:moveTo>
                  <a:lnTo>
                    <a:pt x="13901" y="10755"/>
                  </a:lnTo>
                  <a:cubicBezTo>
                    <a:pt x="16878" y="10755"/>
                    <a:pt x="19289" y="8337"/>
                    <a:pt x="19279" y="5359"/>
                  </a:cubicBezTo>
                  <a:cubicBezTo>
                    <a:pt x="19269" y="2387"/>
                    <a:pt x="16815" y="0"/>
                    <a:pt x="13843" y="0"/>
                  </a:cubicBezTo>
                  <a:lnTo>
                    <a:pt x="298" y="0"/>
                  </a:lnTo>
                  <a:cubicBezTo>
                    <a:pt x="100" y="0"/>
                    <a:pt x="0" y="240"/>
                    <a:pt x="141" y="381"/>
                  </a:cubicBezTo>
                  <a:lnTo>
                    <a:pt x="10515" y="10755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60EC8585-3977-43D4-B994-8374AA7EC3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6201" y="4763"/>
              <a:ext cx="6956425" cy="6845300"/>
            </a:xfrm>
            <a:custGeom>
              <a:avLst/>
              <a:gdLst>
                <a:gd name="T0" fmla="*/ 29827 w 31023"/>
                <a:gd name="T1" fmla="*/ 30518 h 30518"/>
                <a:gd name="T2" fmla="*/ 31023 w 31023"/>
                <a:gd name="T3" fmla="*/ 30518 h 30518"/>
                <a:gd name="T4" fmla="*/ 30881 w 31023"/>
                <a:gd name="T5" fmla="*/ 30190 h 30518"/>
                <a:gd name="T6" fmla="*/ 881 w 31023"/>
                <a:gd name="T7" fmla="*/ 190 h 30518"/>
                <a:gd name="T8" fmla="*/ 190 w 31023"/>
                <a:gd name="T9" fmla="*/ 190 h 30518"/>
                <a:gd name="T10" fmla="*/ 190 w 31023"/>
                <a:gd name="T11" fmla="*/ 881 h 30518"/>
                <a:gd name="T12" fmla="*/ 29827 w 31023"/>
                <a:gd name="T13" fmla="*/ 30518 h 30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23" h="30518">
                  <a:moveTo>
                    <a:pt x="29827" y="30518"/>
                  </a:moveTo>
                  <a:lnTo>
                    <a:pt x="31023" y="30518"/>
                  </a:lnTo>
                  <a:cubicBezTo>
                    <a:pt x="31019" y="30399"/>
                    <a:pt x="30971" y="30281"/>
                    <a:pt x="30881" y="30190"/>
                  </a:cubicBezTo>
                  <a:lnTo>
                    <a:pt x="881" y="190"/>
                  </a:lnTo>
                  <a:cubicBezTo>
                    <a:pt x="690" y="0"/>
                    <a:pt x="381" y="0"/>
                    <a:pt x="190" y="190"/>
                  </a:cubicBezTo>
                  <a:cubicBezTo>
                    <a:pt x="0" y="381"/>
                    <a:pt x="0" y="690"/>
                    <a:pt x="190" y="881"/>
                  </a:cubicBezTo>
                  <a:lnTo>
                    <a:pt x="29827" y="30518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72042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8F21-3E73-F145-A39D-BCEBC168FB39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C714-517E-B24E-892D-7DCE46445BD4}" type="datetime1">
              <a:rPr lang="fi-FI" smtClean="0"/>
              <a:t>7.11.2022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id="{7003FAD7-ACA6-4D45-A7F3-A3802FD3E0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3339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385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755DC8AA-8C24-40B7-9992-560ADD607A8F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9895" y="323602"/>
            <a:ext cx="4364052" cy="312773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61647"/>
            <a:ext cx="10313378" cy="12340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5173" y="2479431"/>
            <a:ext cx="10313378" cy="36975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0098" y="6316597"/>
            <a:ext cx="141111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2"/>
                </a:solidFill>
              </a:defRPr>
            </a:lvl1pPr>
          </a:lstStyle>
          <a:p>
            <a:fld id="{EBE82797-D2E9-7245-A933-D48C4FB2927E}" type="datetime1">
              <a:rPr lang="fi-FI" smtClean="0"/>
              <a:t>7.11.2022</a:t>
            </a:fld>
            <a:endParaRPr lang="fi-FI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35" y="180841"/>
            <a:ext cx="515840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 cap="all" baseline="0">
                <a:solidFill>
                  <a:schemeClr val="tx2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36269" y="6316597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50" r:id="rId8"/>
    <p:sldLayoutId id="2147483677" r:id="rId9"/>
    <p:sldLayoutId id="2147483678" r:id="rId10"/>
    <p:sldLayoutId id="2147483660" r:id="rId11"/>
    <p:sldLayoutId id="2147483669" r:id="rId12"/>
    <p:sldLayoutId id="2147483676" r:id="rId13"/>
    <p:sldLayoutId id="2147483673" r:id="rId14"/>
    <p:sldLayoutId id="2147483674" r:id="rId15"/>
    <p:sldLayoutId id="2147483675" r:id="rId16"/>
    <p:sldLayoutId id="2147483651" r:id="rId17"/>
    <p:sldLayoutId id="2147483667" r:id="rId18"/>
    <p:sldLayoutId id="2147483668" r:id="rId19"/>
    <p:sldLayoutId id="2147483670" r:id="rId20"/>
    <p:sldLayoutId id="2147483671" r:id="rId21"/>
    <p:sldLayoutId id="2147483672" r:id="rId22"/>
    <p:sldLayoutId id="2147483654" r:id="rId23"/>
    <p:sldLayoutId id="2147483655" r:id="rId24"/>
    <p:sldLayoutId id="2147483679" r:id="rId25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36575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9693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57300" indent="-1809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6129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59E7D78D-4F9F-7BE3-02F4-833BE7149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1</a:t>
            </a:fld>
            <a:endParaRPr lang="fi-FI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C9DB476D-9B52-8434-59A9-D23C1B4D51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7001" y="2343343"/>
            <a:ext cx="1179615" cy="117961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1A1CFF2B-7238-E39A-851D-2256DCF593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476213" y="2231810"/>
            <a:ext cx="1129947" cy="1179615"/>
          </a:xfrm>
          <a:prstGeom prst="rect">
            <a:avLst/>
          </a:prstGeom>
        </p:spPr>
      </p:pic>
      <p:pic>
        <p:nvPicPr>
          <p:cNvPr id="10" name="Kuva 9">
            <a:extLst>
              <a:ext uri="{FF2B5EF4-FFF2-40B4-BE49-F238E27FC236}">
                <a16:creationId xmlns:a16="http://schemas.microsoft.com/office/drawing/2014/main" id="{67B985B3-36A6-083E-6507-DA170D9709E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03774" y="2395192"/>
            <a:ext cx="1179615" cy="1179615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74D5C3AC-F228-4790-C931-BD31277B522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478009" y="2395192"/>
            <a:ext cx="1229283" cy="1179615"/>
          </a:xfrm>
          <a:prstGeom prst="rect">
            <a:avLst/>
          </a:prstGeom>
        </p:spPr>
      </p:pic>
      <p:sp>
        <p:nvSpPr>
          <p:cNvPr id="13" name="Tekstiruutu 12">
            <a:extLst>
              <a:ext uri="{FF2B5EF4-FFF2-40B4-BE49-F238E27FC236}">
                <a16:creationId xmlns:a16="http://schemas.microsoft.com/office/drawing/2014/main" id="{A7D3E5B3-575A-35A3-A922-CA70B37B12EB}"/>
              </a:ext>
            </a:extLst>
          </p:cNvPr>
          <p:cNvSpPr txBox="1"/>
          <p:nvPr/>
        </p:nvSpPr>
        <p:spPr>
          <a:xfrm>
            <a:off x="747465" y="2047144"/>
            <a:ext cx="57868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i-FI" sz="1200" b="1" dirty="0"/>
              <a:t>Asiakas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CFABAB3A-62C7-57E8-27C9-D693ADB15CA7}"/>
              </a:ext>
            </a:extLst>
          </p:cNvPr>
          <p:cNvSpPr txBox="1"/>
          <p:nvPr/>
        </p:nvSpPr>
        <p:spPr>
          <a:xfrm>
            <a:off x="3242205" y="2139477"/>
            <a:ext cx="1614224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fi-FI" sz="1200" b="1" dirty="0"/>
              <a:t>Asiakaskoordinaattori</a:t>
            </a:r>
          </a:p>
        </p:txBody>
      </p:sp>
      <p:cxnSp>
        <p:nvCxnSpPr>
          <p:cNvPr id="16" name="Suora nuoliyhdysviiva 15">
            <a:extLst>
              <a:ext uri="{FF2B5EF4-FFF2-40B4-BE49-F238E27FC236}">
                <a16:creationId xmlns:a16="http://schemas.microsoft.com/office/drawing/2014/main" id="{D4F08512-48DA-ACFC-8710-DB7E8BE3A38A}"/>
              </a:ext>
            </a:extLst>
          </p:cNvPr>
          <p:cNvCxnSpPr>
            <a:cxnSpLocks/>
          </p:cNvCxnSpPr>
          <p:nvPr/>
        </p:nvCxnSpPr>
        <p:spPr>
          <a:xfrm>
            <a:off x="1834698" y="2933150"/>
            <a:ext cx="1424968" cy="0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iruutu 16">
            <a:extLst>
              <a:ext uri="{FF2B5EF4-FFF2-40B4-BE49-F238E27FC236}">
                <a16:creationId xmlns:a16="http://schemas.microsoft.com/office/drawing/2014/main" id="{BE468551-9A68-992E-029B-1749C9EBEAA1}"/>
              </a:ext>
            </a:extLst>
          </p:cNvPr>
          <p:cNvSpPr txBox="1"/>
          <p:nvPr/>
        </p:nvSpPr>
        <p:spPr>
          <a:xfrm>
            <a:off x="1584723" y="3167480"/>
            <a:ext cx="1778853" cy="7584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 dirty="0"/>
              <a:t>Ohjaus</a:t>
            </a:r>
          </a:p>
          <a:p>
            <a:pPr algn="ctr"/>
            <a:r>
              <a:rPr lang="fi-FI" sz="1200" dirty="0"/>
              <a:t>Asiakaskoordinaattorille verkoston kautta tai suoralla yhteydenotolla</a:t>
            </a:r>
          </a:p>
        </p:txBody>
      </p:sp>
      <p:cxnSp>
        <p:nvCxnSpPr>
          <p:cNvPr id="19" name="Suora nuoliyhdysviiva 18">
            <a:extLst>
              <a:ext uri="{FF2B5EF4-FFF2-40B4-BE49-F238E27FC236}">
                <a16:creationId xmlns:a16="http://schemas.microsoft.com/office/drawing/2014/main" id="{0D783858-246E-7F46-AD45-4127832A4457}"/>
              </a:ext>
            </a:extLst>
          </p:cNvPr>
          <p:cNvCxnSpPr>
            <a:cxnSpLocks/>
          </p:cNvCxnSpPr>
          <p:nvPr/>
        </p:nvCxnSpPr>
        <p:spPr>
          <a:xfrm>
            <a:off x="4703992" y="2943010"/>
            <a:ext cx="726931" cy="0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kstiruutu 20">
            <a:extLst>
              <a:ext uri="{FF2B5EF4-FFF2-40B4-BE49-F238E27FC236}">
                <a16:creationId xmlns:a16="http://schemas.microsoft.com/office/drawing/2014/main" id="{3D54E875-33B1-E8BC-9451-1FB39C66C494}"/>
              </a:ext>
            </a:extLst>
          </p:cNvPr>
          <p:cNvSpPr txBox="1"/>
          <p:nvPr/>
        </p:nvSpPr>
        <p:spPr>
          <a:xfrm>
            <a:off x="4901500" y="3522958"/>
            <a:ext cx="2231942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 dirty="0"/>
              <a:t>Arviointi</a:t>
            </a:r>
          </a:p>
          <a:p>
            <a:pPr algn="ctr"/>
            <a:r>
              <a:rPr lang="fi-FI" sz="1200" dirty="0"/>
              <a:t>Tapaaminen asiakkaan kanssa kaksin tai työparin kanssa</a:t>
            </a:r>
          </a:p>
        </p:txBody>
      </p:sp>
      <p:cxnSp>
        <p:nvCxnSpPr>
          <p:cNvPr id="24" name="Suora nuoliyhdysviiva 23">
            <a:extLst>
              <a:ext uri="{FF2B5EF4-FFF2-40B4-BE49-F238E27FC236}">
                <a16:creationId xmlns:a16="http://schemas.microsoft.com/office/drawing/2014/main" id="{FB8A33F8-6206-B4F0-54DF-5B979770D565}"/>
              </a:ext>
            </a:extLst>
          </p:cNvPr>
          <p:cNvCxnSpPr>
            <a:cxnSpLocks/>
          </p:cNvCxnSpPr>
          <p:nvPr/>
        </p:nvCxnSpPr>
        <p:spPr>
          <a:xfrm>
            <a:off x="6668141" y="3153483"/>
            <a:ext cx="551658" cy="13997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uora nuoliyhdysviiva 26">
            <a:extLst>
              <a:ext uri="{FF2B5EF4-FFF2-40B4-BE49-F238E27FC236}">
                <a16:creationId xmlns:a16="http://schemas.microsoft.com/office/drawing/2014/main" id="{B48F62D3-3CCD-FEE8-A4A8-E82C97335AF2}"/>
              </a:ext>
            </a:extLst>
          </p:cNvPr>
          <p:cNvCxnSpPr>
            <a:cxnSpLocks/>
          </p:cNvCxnSpPr>
          <p:nvPr/>
        </p:nvCxnSpPr>
        <p:spPr>
          <a:xfrm rot="16200000">
            <a:off x="5449176" y="2135094"/>
            <a:ext cx="726931" cy="0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iruutu 28">
            <a:extLst>
              <a:ext uri="{FF2B5EF4-FFF2-40B4-BE49-F238E27FC236}">
                <a16:creationId xmlns:a16="http://schemas.microsoft.com/office/drawing/2014/main" id="{6D2DAB01-03B0-C5DF-CBDF-B683BF6CCBE1}"/>
              </a:ext>
            </a:extLst>
          </p:cNvPr>
          <p:cNvSpPr txBox="1"/>
          <p:nvPr/>
        </p:nvSpPr>
        <p:spPr>
          <a:xfrm>
            <a:off x="5114921" y="1228338"/>
            <a:ext cx="139544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 dirty="0"/>
              <a:t>Yksittäinen ohjaus ja neuvonta</a:t>
            </a:r>
          </a:p>
        </p:txBody>
      </p:sp>
      <p:cxnSp>
        <p:nvCxnSpPr>
          <p:cNvPr id="30" name="Suora nuoliyhdysviiva 29">
            <a:extLst>
              <a:ext uri="{FF2B5EF4-FFF2-40B4-BE49-F238E27FC236}">
                <a16:creationId xmlns:a16="http://schemas.microsoft.com/office/drawing/2014/main" id="{7070B52D-2F91-2166-71E6-8E3CB01FFE28}"/>
              </a:ext>
            </a:extLst>
          </p:cNvPr>
          <p:cNvCxnSpPr>
            <a:cxnSpLocks/>
          </p:cNvCxnSpPr>
          <p:nvPr/>
        </p:nvCxnSpPr>
        <p:spPr>
          <a:xfrm>
            <a:off x="6668141" y="1371360"/>
            <a:ext cx="930601" cy="0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kstiruutu 35">
            <a:extLst>
              <a:ext uri="{FF2B5EF4-FFF2-40B4-BE49-F238E27FC236}">
                <a16:creationId xmlns:a16="http://schemas.microsoft.com/office/drawing/2014/main" id="{8970D1E8-4728-5FDE-8DBE-B311046D0315}"/>
              </a:ext>
            </a:extLst>
          </p:cNvPr>
          <p:cNvSpPr txBox="1"/>
          <p:nvPr/>
        </p:nvSpPr>
        <p:spPr>
          <a:xfrm>
            <a:off x="7842879" y="1203686"/>
            <a:ext cx="200368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 dirty="0"/>
              <a:t>EI TARVETTA JATKOTYÖSKENTELYLLE</a:t>
            </a:r>
          </a:p>
        </p:txBody>
      </p:sp>
      <p:sp>
        <p:nvSpPr>
          <p:cNvPr id="37" name="Suorakulmio: Pyöristetyt kulmat 36">
            <a:extLst>
              <a:ext uri="{FF2B5EF4-FFF2-40B4-BE49-F238E27FC236}">
                <a16:creationId xmlns:a16="http://schemas.microsoft.com/office/drawing/2014/main" id="{FD56438B-5B8B-E40D-9E7F-C88EE486985E}"/>
              </a:ext>
            </a:extLst>
          </p:cNvPr>
          <p:cNvSpPr/>
          <p:nvPr/>
        </p:nvSpPr>
        <p:spPr>
          <a:xfrm>
            <a:off x="7756522" y="1071518"/>
            <a:ext cx="2176398" cy="633667"/>
          </a:xfrm>
          <a:prstGeom prst="round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cxnSp>
        <p:nvCxnSpPr>
          <p:cNvPr id="38" name="Suora nuoliyhdysviiva 37">
            <a:extLst>
              <a:ext uri="{FF2B5EF4-FFF2-40B4-BE49-F238E27FC236}">
                <a16:creationId xmlns:a16="http://schemas.microsoft.com/office/drawing/2014/main" id="{4365D296-4AEA-59B9-1DC5-83DB19F4D8C7}"/>
              </a:ext>
            </a:extLst>
          </p:cNvPr>
          <p:cNvCxnSpPr>
            <a:cxnSpLocks/>
          </p:cNvCxnSpPr>
          <p:nvPr/>
        </p:nvCxnSpPr>
        <p:spPr>
          <a:xfrm flipV="1">
            <a:off x="6644566" y="1771628"/>
            <a:ext cx="954176" cy="895798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kstiruutu 41">
            <a:extLst>
              <a:ext uri="{FF2B5EF4-FFF2-40B4-BE49-F238E27FC236}">
                <a16:creationId xmlns:a16="http://schemas.microsoft.com/office/drawing/2014/main" id="{944F983F-2203-BC2B-4DFE-5B3139B96A43}"/>
              </a:ext>
            </a:extLst>
          </p:cNvPr>
          <p:cNvSpPr txBox="1"/>
          <p:nvPr/>
        </p:nvSpPr>
        <p:spPr>
          <a:xfrm>
            <a:off x="9810272" y="5033117"/>
            <a:ext cx="200368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 dirty="0"/>
              <a:t>EI TARVETTA JATKOTYÖSKENTELYLLE</a:t>
            </a:r>
          </a:p>
        </p:txBody>
      </p:sp>
      <p:sp>
        <p:nvSpPr>
          <p:cNvPr id="43" name="Suorakulmio: Pyöristetyt kulmat 42">
            <a:extLst>
              <a:ext uri="{FF2B5EF4-FFF2-40B4-BE49-F238E27FC236}">
                <a16:creationId xmlns:a16="http://schemas.microsoft.com/office/drawing/2014/main" id="{7B636B37-EEB9-BB23-9B01-1EA1764E24B0}"/>
              </a:ext>
            </a:extLst>
          </p:cNvPr>
          <p:cNvSpPr/>
          <p:nvPr/>
        </p:nvSpPr>
        <p:spPr>
          <a:xfrm>
            <a:off x="9723915" y="4900949"/>
            <a:ext cx="2176398" cy="633667"/>
          </a:xfrm>
          <a:prstGeom prst="roundRect">
            <a:avLst/>
          </a:prstGeom>
          <a:noFill/>
          <a:ln w="762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cxnSp>
        <p:nvCxnSpPr>
          <p:cNvPr id="44" name="Suora nuoliyhdysviiva 43">
            <a:extLst>
              <a:ext uri="{FF2B5EF4-FFF2-40B4-BE49-F238E27FC236}">
                <a16:creationId xmlns:a16="http://schemas.microsoft.com/office/drawing/2014/main" id="{3B335A97-FBB3-7732-F4FD-CB1C1B89C81A}"/>
              </a:ext>
            </a:extLst>
          </p:cNvPr>
          <p:cNvCxnSpPr>
            <a:cxnSpLocks/>
          </p:cNvCxnSpPr>
          <p:nvPr/>
        </p:nvCxnSpPr>
        <p:spPr>
          <a:xfrm>
            <a:off x="8190223" y="3978169"/>
            <a:ext cx="0" cy="748692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kstiruutu 46">
            <a:extLst>
              <a:ext uri="{FF2B5EF4-FFF2-40B4-BE49-F238E27FC236}">
                <a16:creationId xmlns:a16="http://schemas.microsoft.com/office/drawing/2014/main" id="{B31123A1-D9D6-206C-C6E0-D22C18C2FB34}"/>
              </a:ext>
            </a:extLst>
          </p:cNvPr>
          <p:cNvSpPr txBox="1"/>
          <p:nvPr/>
        </p:nvSpPr>
        <p:spPr>
          <a:xfrm>
            <a:off x="7289460" y="2570635"/>
            <a:ext cx="2017121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 dirty="0"/>
              <a:t>Asiakaskoordinaattori kartoittaa palveluja</a:t>
            </a:r>
          </a:p>
          <a:p>
            <a:pPr algn="ctr"/>
            <a:r>
              <a:rPr lang="fi-FI" sz="1200" dirty="0"/>
              <a:t>yhdessä asiakkaan kanssa, </a:t>
            </a:r>
            <a:r>
              <a:rPr lang="fi-FI" sz="1200" b="1" dirty="0"/>
              <a:t>jalkautuu tarvittaessa</a:t>
            </a:r>
            <a:r>
              <a:rPr lang="fi-FI" sz="1200" dirty="0"/>
              <a:t> mukaan palveluihin, </a:t>
            </a:r>
            <a:r>
              <a:rPr lang="fi-FI" sz="1200" b="1" dirty="0"/>
              <a:t>tukee</a:t>
            </a:r>
            <a:r>
              <a:rPr lang="fi-FI" sz="1200" dirty="0"/>
              <a:t> palvelujen yhteen saattamisen prosessia</a:t>
            </a:r>
          </a:p>
        </p:txBody>
      </p:sp>
      <p:cxnSp>
        <p:nvCxnSpPr>
          <p:cNvPr id="50" name="Suora nuoliyhdysviiva 49">
            <a:extLst>
              <a:ext uri="{FF2B5EF4-FFF2-40B4-BE49-F238E27FC236}">
                <a16:creationId xmlns:a16="http://schemas.microsoft.com/office/drawing/2014/main" id="{843A639B-9F63-AD4E-8A34-2BD336BA8D08}"/>
              </a:ext>
            </a:extLst>
          </p:cNvPr>
          <p:cNvCxnSpPr>
            <a:cxnSpLocks/>
          </p:cNvCxnSpPr>
          <p:nvPr/>
        </p:nvCxnSpPr>
        <p:spPr>
          <a:xfrm>
            <a:off x="9426774" y="3167480"/>
            <a:ext cx="839577" cy="0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triangle" w="med" len="sm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uora nuoliyhdysviiva 50">
            <a:extLst>
              <a:ext uri="{FF2B5EF4-FFF2-40B4-BE49-F238E27FC236}">
                <a16:creationId xmlns:a16="http://schemas.microsoft.com/office/drawing/2014/main" id="{6D88C248-3D04-DF70-413E-E79931AA8A89}"/>
              </a:ext>
            </a:extLst>
          </p:cNvPr>
          <p:cNvCxnSpPr>
            <a:cxnSpLocks/>
          </p:cNvCxnSpPr>
          <p:nvPr/>
        </p:nvCxnSpPr>
        <p:spPr>
          <a:xfrm>
            <a:off x="11082771" y="4119691"/>
            <a:ext cx="0" cy="710241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kstiruutu 52">
            <a:extLst>
              <a:ext uri="{FF2B5EF4-FFF2-40B4-BE49-F238E27FC236}">
                <a16:creationId xmlns:a16="http://schemas.microsoft.com/office/drawing/2014/main" id="{67049B08-EC9F-EDF1-A2E4-C09F489425E5}"/>
              </a:ext>
            </a:extLst>
          </p:cNvPr>
          <p:cNvSpPr txBox="1"/>
          <p:nvPr/>
        </p:nvSpPr>
        <p:spPr>
          <a:xfrm>
            <a:off x="7520401" y="4829932"/>
            <a:ext cx="1339643" cy="74869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i-FI" sz="1200" b="1" dirty="0"/>
              <a:t>Asiakkaan palvelut toimivat sujuvasti, tarvetta jatkaa ei ilmene</a:t>
            </a:r>
            <a:endParaRPr lang="fi-FI" sz="1200" dirty="0"/>
          </a:p>
        </p:txBody>
      </p:sp>
      <p:cxnSp>
        <p:nvCxnSpPr>
          <p:cNvPr id="54" name="Suora nuoliyhdysviiva 53">
            <a:extLst>
              <a:ext uri="{FF2B5EF4-FFF2-40B4-BE49-F238E27FC236}">
                <a16:creationId xmlns:a16="http://schemas.microsoft.com/office/drawing/2014/main" id="{DF6236D2-5C75-BC4F-F4A8-F557696C7AF5}"/>
              </a:ext>
            </a:extLst>
          </p:cNvPr>
          <p:cNvCxnSpPr>
            <a:cxnSpLocks/>
          </p:cNvCxnSpPr>
          <p:nvPr/>
        </p:nvCxnSpPr>
        <p:spPr>
          <a:xfrm>
            <a:off x="8967492" y="5235879"/>
            <a:ext cx="581465" cy="0"/>
          </a:xfrm>
          <a:prstGeom prst="straightConnector1">
            <a:avLst/>
          </a:prstGeom>
          <a:ln w="79375" cap="rnd">
            <a:solidFill>
              <a:schemeClr val="tx2"/>
            </a:solidFill>
            <a:prstDash val="sysDot"/>
            <a:round/>
            <a:headEnd type="none" w="sm" len="med"/>
            <a:tailEnd type="triangl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kstiruutu 57">
            <a:extLst>
              <a:ext uri="{FF2B5EF4-FFF2-40B4-BE49-F238E27FC236}">
                <a16:creationId xmlns:a16="http://schemas.microsoft.com/office/drawing/2014/main" id="{CD224A68-734A-06ED-6F38-C89961A1A812}"/>
              </a:ext>
            </a:extLst>
          </p:cNvPr>
          <p:cNvSpPr txBox="1"/>
          <p:nvPr/>
        </p:nvSpPr>
        <p:spPr>
          <a:xfrm>
            <a:off x="1073280" y="4715620"/>
            <a:ext cx="4372772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200" b="1" dirty="0"/>
              <a:t>MILTÄ ASIAKASKOORDINAATTORIN ARKI NÄYTTÄÄ?</a:t>
            </a:r>
          </a:p>
        </p:txBody>
      </p:sp>
      <p:pic>
        <p:nvPicPr>
          <p:cNvPr id="59" name="Kuva 58">
            <a:extLst>
              <a:ext uri="{FF2B5EF4-FFF2-40B4-BE49-F238E27FC236}">
                <a16:creationId xmlns:a16="http://schemas.microsoft.com/office/drawing/2014/main" id="{C6DF07D0-EA62-C32F-C36A-9B063AFEEC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23101" y="4514684"/>
            <a:ext cx="621997" cy="621997"/>
          </a:xfrm>
          <a:prstGeom prst="rect">
            <a:avLst/>
          </a:prstGeom>
        </p:spPr>
      </p:pic>
      <p:sp>
        <p:nvSpPr>
          <p:cNvPr id="60" name="Suorakulmio: Pyöristetyt kulmat 59">
            <a:extLst>
              <a:ext uri="{FF2B5EF4-FFF2-40B4-BE49-F238E27FC236}">
                <a16:creationId xmlns:a16="http://schemas.microsoft.com/office/drawing/2014/main" id="{0EC6CFE3-23AF-EA0F-47E8-CB6BE6E6A9F1}"/>
              </a:ext>
            </a:extLst>
          </p:cNvPr>
          <p:cNvSpPr/>
          <p:nvPr/>
        </p:nvSpPr>
        <p:spPr>
          <a:xfrm>
            <a:off x="170734" y="4366295"/>
            <a:ext cx="5830016" cy="2315425"/>
          </a:xfrm>
          <a:prstGeom prst="roundRect">
            <a:avLst/>
          </a:prstGeom>
          <a:noFill/>
          <a:ln w="53975" cap="rnd">
            <a:solidFill>
              <a:schemeClr val="bg2"/>
            </a:solidFill>
            <a:prstDash val="sysDot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dirty="0"/>
          </a:p>
        </p:txBody>
      </p:sp>
      <p:sp>
        <p:nvSpPr>
          <p:cNvPr id="61" name="Tekstiruutu 60">
            <a:extLst>
              <a:ext uri="{FF2B5EF4-FFF2-40B4-BE49-F238E27FC236}">
                <a16:creationId xmlns:a16="http://schemas.microsoft.com/office/drawing/2014/main" id="{43562B96-375A-6FFA-4AD8-90972CF3154C}"/>
              </a:ext>
            </a:extLst>
          </p:cNvPr>
          <p:cNvSpPr txBox="1"/>
          <p:nvPr/>
        </p:nvSpPr>
        <p:spPr>
          <a:xfrm>
            <a:off x="428238" y="5204278"/>
            <a:ext cx="5296287" cy="129266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50" dirty="0"/>
              <a:t>Asiakaskoordinaattorin työn näkyväksi tekeminen yhteistyökumppaneille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50" dirty="0"/>
              <a:t>Monialaisen tiimin toiminnan kehittäminen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50" dirty="0"/>
              <a:t>Yhteiskehittäminen muiden hankkeiden kanssa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50" dirty="0"/>
              <a:t>Sosiaalihuollon asiakastyössä toimiminen osana työikäisten palvelutehtävää tiiviissä yhteistyössä verkostojen kanssa (kunnan hallinnonalat, terveydenhoito, muut julkiset palvelut, seurakunnat ja yhdistykset)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i-FI" sz="1050" dirty="0"/>
              <a:t>Paljon palveluja käyttävien aikuisten parissa toimivien verkostojen yhteistyön edistäminen Leppävirran kunnan alueella</a:t>
            </a:r>
          </a:p>
        </p:txBody>
      </p:sp>
      <p:sp>
        <p:nvSpPr>
          <p:cNvPr id="3" name="Suorakulmio: Pyöristetyt kulmat 2">
            <a:extLst>
              <a:ext uri="{FF2B5EF4-FFF2-40B4-BE49-F238E27FC236}">
                <a16:creationId xmlns:a16="http://schemas.microsoft.com/office/drawing/2014/main" id="{ADE7B628-1BCC-731F-7D64-AD1046D37365}"/>
              </a:ext>
            </a:extLst>
          </p:cNvPr>
          <p:cNvSpPr/>
          <p:nvPr/>
        </p:nvSpPr>
        <p:spPr>
          <a:xfrm>
            <a:off x="323101" y="361060"/>
            <a:ext cx="4380891" cy="55899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ASIAKASKOORDINAATTORIN TYÖ LEPPÄVIRTA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E405E95D-BB3F-07D3-6CE0-78725276E05B}"/>
              </a:ext>
            </a:extLst>
          </p:cNvPr>
          <p:cNvSpPr txBox="1"/>
          <p:nvPr/>
        </p:nvSpPr>
        <p:spPr>
          <a:xfrm>
            <a:off x="10423463" y="3635958"/>
            <a:ext cx="145600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 sz="1200" b="1" dirty="0"/>
              <a:t>Monialainen tiimi kokoontuu</a:t>
            </a:r>
          </a:p>
        </p:txBody>
      </p:sp>
    </p:spTree>
    <p:extLst>
      <p:ext uri="{BB962C8B-B14F-4D97-AF65-F5344CB8AC3E}">
        <p14:creationId xmlns:p14="http://schemas.microsoft.com/office/powerpoint/2010/main" val="1148998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pohjoissavo">
      <a:dk1>
        <a:sysClr val="windowText" lastClr="000000"/>
      </a:dk1>
      <a:lt1>
        <a:sysClr val="window" lastClr="FFFFFF"/>
      </a:lt1>
      <a:dk2>
        <a:srgbClr val="313131"/>
      </a:dk2>
      <a:lt2>
        <a:srgbClr val="FFCF29"/>
      </a:lt2>
      <a:accent1>
        <a:srgbClr val="FFCF29"/>
      </a:accent1>
      <a:accent2>
        <a:srgbClr val="75A1FF"/>
      </a:accent2>
      <a:accent3>
        <a:srgbClr val="868651"/>
      </a:accent3>
      <a:accent4>
        <a:srgbClr val="0A3DB2"/>
      </a:accent4>
      <a:accent5>
        <a:srgbClr val="B28C0A"/>
      </a:accent5>
      <a:accent6>
        <a:srgbClr val="E3737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osote20-hva-pp-pohja" id="{C8206C13-FEB4-477B-BCE2-576138E21F67}" vid="{8A0DBC6A-4A7C-46D7-9176-083AE7B78B22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posote20-hva-pp-pohja</Template>
  <TotalTime>112</TotalTime>
  <Words>114</Words>
  <Application>Microsoft Office PowerPoint</Application>
  <PresentationFormat>Laajakuva</PresentationFormat>
  <Paragraphs>21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Jahn Ville</dc:creator>
  <cp:lastModifiedBy>Kaija Blomberg</cp:lastModifiedBy>
  <cp:revision>11</cp:revision>
  <dcterms:created xsi:type="dcterms:W3CDTF">2022-11-04T09:50:23Z</dcterms:created>
  <dcterms:modified xsi:type="dcterms:W3CDTF">2022-11-07T09:19:07Z</dcterms:modified>
</cp:coreProperties>
</file>