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</p:sldMasterIdLst>
  <p:sldIdLst>
    <p:sldId id="279" r:id="rId5"/>
    <p:sldId id="262" r:id="rId6"/>
    <p:sldId id="258" r:id="rId7"/>
    <p:sldId id="280" r:id="rId8"/>
    <p:sldId id="259" r:id="rId9"/>
    <p:sldId id="257" r:id="rId10"/>
    <p:sldId id="281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82" r:id="rId19"/>
    <p:sldId id="272" r:id="rId20"/>
    <p:sldId id="273" r:id="rId21"/>
    <p:sldId id="274" r:id="rId22"/>
    <p:sldId id="275" r:id="rId23"/>
    <p:sldId id="283" r:id="rId24"/>
    <p:sldId id="285" r:id="rId25"/>
    <p:sldId id="277" r:id="rId2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63D6C6-4F68-4DA6-AEDB-D73CD0811A48}" v="56" dt="2022-11-21T09:20:04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ärvinen Maria" userId="6161d112-6aca-48a2-ad69-fd053b2ac98d" providerId="ADAL" clId="{8F63D6C6-4F68-4DA6-AEDB-D73CD0811A48}"/>
    <pc:docChg chg="undo custSel addSld delSld modSld">
      <pc:chgData name="Järvinen Maria" userId="6161d112-6aca-48a2-ad69-fd053b2ac98d" providerId="ADAL" clId="{8F63D6C6-4F68-4DA6-AEDB-D73CD0811A48}" dt="2022-11-21T09:21:03.191" v="1533" actId="20577"/>
      <pc:docMkLst>
        <pc:docMk/>
      </pc:docMkLst>
      <pc:sldChg chg="modSp mod">
        <pc:chgData name="Järvinen Maria" userId="6161d112-6aca-48a2-ad69-fd053b2ac98d" providerId="ADAL" clId="{8F63D6C6-4F68-4DA6-AEDB-D73CD0811A48}" dt="2022-11-21T09:18:47.156" v="1518" actId="255"/>
        <pc:sldMkLst>
          <pc:docMk/>
          <pc:sldMk cId="3789316015" sldId="258"/>
        </pc:sldMkLst>
        <pc:spChg chg="mod">
          <ac:chgData name="Järvinen Maria" userId="6161d112-6aca-48a2-ad69-fd053b2ac98d" providerId="ADAL" clId="{8F63D6C6-4F68-4DA6-AEDB-D73CD0811A48}" dt="2022-11-21T09:18:47.156" v="1518" actId="255"/>
          <ac:spMkLst>
            <pc:docMk/>
            <pc:sldMk cId="3789316015" sldId="258"/>
            <ac:spMk id="3" creationId="{A221FF6D-2F11-42FF-8016-9A80A7588639}"/>
          </ac:spMkLst>
        </pc:spChg>
      </pc:sldChg>
      <pc:sldChg chg="addSp delSp modSp mod setBg setClrOvrMap">
        <pc:chgData name="Järvinen Maria" userId="6161d112-6aca-48a2-ad69-fd053b2ac98d" providerId="ADAL" clId="{8F63D6C6-4F68-4DA6-AEDB-D73CD0811A48}" dt="2022-11-21T06:45:24.649" v="521" actId="20577"/>
        <pc:sldMkLst>
          <pc:docMk/>
          <pc:sldMk cId="244616950" sldId="266"/>
        </pc:sldMkLst>
        <pc:spChg chg="mod">
          <ac:chgData name="Järvinen Maria" userId="6161d112-6aca-48a2-ad69-fd053b2ac98d" providerId="ADAL" clId="{8F63D6C6-4F68-4DA6-AEDB-D73CD0811A48}" dt="2022-11-21T06:45:24.649" v="521" actId="20577"/>
          <ac:spMkLst>
            <pc:docMk/>
            <pc:sldMk cId="244616950" sldId="266"/>
            <ac:spMk id="2" creationId="{A37CC2E4-9EA1-4FE7-8B63-E0C8119536EC}"/>
          </ac:spMkLst>
        </pc:spChg>
        <pc:spChg chg="del mod">
          <ac:chgData name="Järvinen Maria" userId="6161d112-6aca-48a2-ad69-fd053b2ac98d" providerId="ADAL" clId="{8F63D6C6-4F68-4DA6-AEDB-D73CD0811A48}" dt="2022-11-21T06:41:56.641" v="491" actId="26606"/>
          <ac:spMkLst>
            <pc:docMk/>
            <pc:sldMk cId="244616950" sldId="266"/>
            <ac:spMk id="3" creationId="{E6B03F6C-C2E1-40DE-A53E-3193219E6BAB}"/>
          </ac:spMkLst>
        </pc:spChg>
        <pc:spChg chg="add">
          <ac:chgData name="Järvinen Maria" userId="6161d112-6aca-48a2-ad69-fd053b2ac98d" providerId="ADAL" clId="{8F63D6C6-4F68-4DA6-AEDB-D73CD0811A48}" dt="2022-11-21T06:41:56.641" v="491" actId="26606"/>
          <ac:spMkLst>
            <pc:docMk/>
            <pc:sldMk cId="244616950" sldId="266"/>
            <ac:spMk id="9" creationId="{D8B9538A-2A89-47DD-996C-7D2BE2AB6CA0}"/>
          </ac:spMkLst>
        </pc:spChg>
        <pc:spChg chg="add">
          <ac:chgData name="Järvinen Maria" userId="6161d112-6aca-48a2-ad69-fd053b2ac98d" providerId="ADAL" clId="{8F63D6C6-4F68-4DA6-AEDB-D73CD0811A48}" dt="2022-11-21T06:41:56.641" v="491" actId="26606"/>
          <ac:spMkLst>
            <pc:docMk/>
            <pc:sldMk cId="244616950" sldId="266"/>
            <ac:spMk id="11" creationId="{E625979B-5325-4898-8EF9-5C174B19218E}"/>
          </ac:spMkLst>
        </pc:spChg>
        <pc:spChg chg="add">
          <ac:chgData name="Järvinen Maria" userId="6161d112-6aca-48a2-ad69-fd053b2ac98d" providerId="ADAL" clId="{8F63D6C6-4F68-4DA6-AEDB-D73CD0811A48}" dt="2022-11-21T06:41:56.641" v="491" actId="26606"/>
          <ac:spMkLst>
            <pc:docMk/>
            <pc:sldMk cId="244616950" sldId="266"/>
            <ac:spMk id="13" creationId="{34B22E2B-30D5-47A4-97C5-091EA1ABC728}"/>
          </ac:spMkLst>
        </pc:spChg>
        <pc:spChg chg="add">
          <ac:chgData name="Järvinen Maria" userId="6161d112-6aca-48a2-ad69-fd053b2ac98d" providerId="ADAL" clId="{8F63D6C6-4F68-4DA6-AEDB-D73CD0811A48}" dt="2022-11-21T06:41:56.641" v="491" actId="26606"/>
          <ac:spMkLst>
            <pc:docMk/>
            <pc:sldMk cId="244616950" sldId="266"/>
            <ac:spMk id="15" creationId="{9B6DA3CD-A002-40ED-8194-B4E637BD7669}"/>
          </ac:spMkLst>
        </pc:spChg>
        <pc:graphicFrameChg chg="add">
          <ac:chgData name="Järvinen Maria" userId="6161d112-6aca-48a2-ad69-fd053b2ac98d" providerId="ADAL" clId="{8F63D6C6-4F68-4DA6-AEDB-D73CD0811A48}" dt="2022-11-21T06:41:56.641" v="491" actId="26606"/>
          <ac:graphicFrameMkLst>
            <pc:docMk/>
            <pc:sldMk cId="244616950" sldId="266"/>
            <ac:graphicFrameMk id="5" creationId="{E6E91D2F-972E-8BBE-A7D9-DBBFD1803401}"/>
          </ac:graphicFrameMkLst>
        </pc:graphicFrameChg>
      </pc:sldChg>
      <pc:sldChg chg="addSp delSp modSp mod setBg setClrOvrMap">
        <pc:chgData name="Järvinen Maria" userId="6161d112-6aca-48a2-ad69-fd053b2ac98d" providerId="ADAL" clId="{8F63D6C6-4F68-4DA6-AEDB-D73CD0811A48}" dt="2022-11-21T09:20:04.108" v="1532" actId="20577"/>
        <pc:sldMkLst>
          <pc:docMk/>
          <pc:sldMk cId="17341882" sldId="267"/>
        </pc:sldMkLst>
        <pc:spChg chg="mod">
          <ac:chgData name="Järvinen Maria" userId="6161d112-6aca-48a2-ad69-fd053b2ac98d" providerId="ADAL" clId="{8F63D6C6-4F68-4DA6-AEDB-D73CD0811A48}" dt="2022-11-21T06:45:36.501" v="522" actId="6549"/>
          <ac:spMkLst>
            <pc:docMk/>
            <pc:sldMk cId="17341882" sldId="267"/>
            <ac:spMk id="2" creationId="{5634B6CE-C1E3-4A1E-9DFD-A5FA03472DB9}"/>
          </ac:spMkLst>
        </pc:spChg>
        <pc:spChg chg="add del mod">
          <ac:chgData name="Järvinen Maria" userId="6161d112-6aca-48a2-ad69-fd053b2ac98d" providerId="ADAL" clId="{8F63D6C6-4F68-4DA6-AEDB-D73CD0811A48}" dt="2022-11-21T06:42:47.985" v="497" actId="26606"/>
          <ac:spMkLst>
            <pc:docMk/>
            <pc:sldMk cId="17341882" sldId="267"/>
            <ac:spMk id="3" creationId="{B44870B2-9100-43AD-A039-F16AB9823456}"/>
          </ac:spMkLst>
        </pc:spChg>
        <pc:spChg chg="add del">
          <ac:chgData name="Järvinen Maria" userId="6161d112-6aca-48a2-ad69-fd053b2ac98d" providerId="ADAL" clId="{8F63D6C6-4F68-4DA6-AEDB-D73CD0811A48}" dt="2022-11-21T06:42:45.059" v="494" actId="26606"/>
          <ac:spMkLst>
            <pc:docMk/>
            <pc:sldMk cId="17341882" sldId="267"/>
            <ac:spMk id="9" creationId="{E3A446B6-2204-48B8-A7C5-606E45BCA1EE}"/>
          </ac:spMkLst>
        </pc:spChg>
        <pc:spChg chg="add del">
          <ac:chgData name="Järvinen Maria" userId="6161d112-6aca-48a2-ad69-fd053b2ac98d" providerId="ADAL" clId="{8F63D6C6-4F68-4DA6-AEDB-D73CD0811A48}" dt="2022-11-21T06:42:45.059" v="494" actId="26606"/>
          <ac:spMkLst>
            <pc:docMk/>
            <pc:sldMk cId="17341882" sldId="267"/>
            <ac:spMk id="11" creationId="{FBF70932-2C39-4BA6-AA08-EF3AD899CBD1}"/>
          </ac:spMkLst>
        </pc:spChg>
        <pc:spChg chg="add del">
          <ac:chgData name="Järvinen Maria" userId="6161d112-6aca-48a2-ad69-fd053b2ac98d" providerId="ADAL" clId="{8F63D6C6-4F68-4DA6-AEDB-D73CD0811A48}" dt="2022-11-21T06:42:45.059" v="494" actId="26606"/>
          <ac:spMkLst>
            <pc:docMk/>
            <pc:sldMk cId="17341882" sldId="267"/>
            <ac:spMk id="13" creationId="{0FD39269-4644-4CAE-8A56-899A62A9C756}"/>
          </ac:spMkLst>
        </pc:spChg>
        <pc:spChg chg="add del">
          <ac:chgData name="Järvinen Maria" userId="6161d112-6aca-48a2-ad69-fd053b2ac98d" providerId="ADAL" clId="{8F63D6C6-4F68-4DA6-AEDB-D73CD0811A48}" dt="2022-11-21T06:42:45.059" v="494" actId="26606"/>
          <ac:spMkLst>
            <pc:docMk/>
            <pc:sldMk cId="17341882" sldId="267"/>
            <ac:spMk id="15" creationId="{302302A5-B07A-48BB-9A56-89192DCCAB1E}"/>
          </ac:spMkLst>
        </pc:spChg>
        <pc:spChg chg="add del">
          <ac:chgData name="Järvinen Maria" userId="6161d112-6aca-48a2-ad69-fd053b2ac98d" providerId="ADAL" clId="{8F63D6C6-4F68-4DA6-AEDB-D73CD0811A48}" dt="2022-11-21T06:42:47.935" v="496" actId="26606"/>
          <ac:spMkLst>
            <pc:docMk/>
            <pc:sldMk cId="17341882" sldId="267"/>
            <ac:spMk id="17" creationId="{E3A446B6-2204-48B8-A7C5-606E45BCA1EE}"/>
          </ac:spMkLst>
        </pc:spChg>
        <pc:spChg chg="add del">
          <ac:chgData name="Järvinen Maria" userId="6161d112-6aca-48a2-ad69-fd053b2ac98d" providerId="ADAL" clId="{8F63D6C6-4F68-4DA6-AEDB-D73CD0811A48}" dt="2022-11-21T06:42:47.935" v="496" actId="26606"/>
          <ac:spMkLst>
            <pc:docMk/>
            <pc:sldMk cId="17341882" sldId="267"/>
            <ac:spMk id="18" creationId="{FBF70932-2C39-4BA6-AA08-EF3AD899CBD1}"/>
          </ac:spMkLst>
        </pc:spChg>
        <pc:spChg chg="add del">
          <ac:chgData name="Järvinen Maria" userId="6161d112-6aca-48a2-ad69-fd053b2ac98d" providerId="ADAL" clId="{8F63D6C6-4F68-4DA6-AEDB-D73CD0811A48}" dt="2022-11-21T06:42:47.935" v="496" actId="26606"/>
          <ac:spMkLst>
            <pc:docMk/>
            <pc:sldMk cId="17341882" sldId="267"/>
            <ac:spMk id="19" creationId="{0FD39269-4644-4CAE-8A56-899A62A9C756}"/>
          </ac:spMkLst>
        </pc:spChg>
        <pc:spChg chg="add del">
          <ac:chgData name="Järvinen Maria" userId="6161d112-6aca-48a2-ad69-fd053b2ac98d" providerId="ADAL" clId="{8F63D6C6-4F68-4DA6-AEDB-D73CD0811A48}" dt="2022-11-21T06:42:47.935" v="496" actId="26606"/>
          <ac:spMkLst>
            <pc:docMk/>
            <pc:sldMk cId="17341882" sldId="267"/>
            <ac:spMk id="20" creationId="{302302A5-B07A-48BB-9A56-89192DCCAB1E}"/>
          </ac:spMkLst>
        </pc:spChg>
        <pc:spChg chg="add">
          <ac:chgData name="Järvinen Maria" userId="6161d112-6aca-48a2-ad69-fd053b2ac98d" providerId="ADAL" clId="{8F63D6C6-4F68-4DA6-AEDB-D73CD0811A48}" dt="2022-11-21T06:42:47.985" v="497" actId="26606"/>
          <ac:spMkLst>
            <pc:docMk/>
            <pc:sldMk cId="17341882" sldId="267"/>
            <ac:spMk id="23" creationId="{E3A446B6-2204-48B8-A7C5-606E45BCA1EE}"/>
          </ac:spMkLst>
        </pc:spChg>
        <pc:spChg chg="add">
          <ac:chgData name="Järvinen Maria" userId="6161d112-6aca-48a2-ad69-fd053b2ac98d" providerId="ADAL" clId="{8F63D6C6-4F68-4DA6-AEDB-D73CD0811A48}" dt="2022-11-21T06:42:47.985" v="497" actId="26606"/>
          <ac:spMkLst>
            <pc:docMk/>
            <pc:sldMk cId="17341882" sldId="267"/>
            <ac:spMk id="24" creationId="{FBF70932-2C39-4BA6-AA08-EF3AD899CBD1}"/>
          </ac:spMkLst>
        </pc:spChg>
        <pc:spChg chg="add">
          <ac:chgData name="Järvinen Maria" userId="6161d112-6aca-48a2-ad69-fd053b2ac98d" providerId="ADAL" clId="{8F63D6C6-4F68-4DA6-AEDB-D73CD0811A48}" dt="2022-11-21T06:42:47.985" v="497" actId="26606"/>
          <ac:spMkLst>
            <pc:docMk/>
            <pc:sldMk cId="17341882" sldId="267"/>
            <ac:spMk id="25" creationId="{0FD39269-4644-4CAE-8A56-899A62A9C756}"/>
          </ac:spMkLst>
        </pc:spChg>
        <pc:spChg chg="add">
          <ac:chgData name="Järvinen Maria" userId="6161d112-6aca-48a2-ad69-fd053b2ac98d" providerId="ADAL" clId="{8F63D6C6-4F68-4DA6-AEDB-D73CD0811A48}" dt="2022-11-21T06:42:47.985" v="497" actId="26606"/>
          <ac:spMkLst>
            <pc:docMk/>
            <pc:sldMk cId="17341882" sldId="267"/>
            <ac:spMk id="26" creationId="{302302A5-B07A-48BB-9A56-89192DCCAB1E}"/>
          </ac:spMkLst>
        </pc:spChg>
        <pc:graphicFrameChg chg="add del">
          <ac:chgData name="Järvinen Maria" userId="6161d112-6aca-48a2-ad69-fd053b2ac98d" providerId="ADAL" clId="{8F63D6C6-4F68-4DA6-AEDB-D73CD0811A48}" dt="2022-11-21T06:42:45.059" v="494" actId="26606"/>
          <ac:graphicFrameMkLst>
            <pc:docMk/>
            <pc:sldMk cId="17341882" sldId="267"/>
            <ac:graphicFrameMk id="5" creationId="{13E6566C-2800-0B92-B8A0-C26C4B64B968}"/>
          </ac:graphicFrameMkLst>
        </pc:graphicFrameChg>
        <pc:graphicFrameChg chg="add del">
          <ac:chgData name="Järvinen Maria" userId="6161d112-6aca-48a2-ad69-fd053b2ac98d" providerId="ADAL" clId="{8F63D6C6-4F68-4DA6-AEDB-D73CD0811A48}" dt="2022-11-21T06:42:47.935" v="496" actId="26606"/>
          <ac:graphicFrameMkLst>
            <pc:docMk/>
            <pc:sldMk cId="17341882" sldId="267"/>
            <ac:graphicFrameMk id="21" creationId="{B0EED13D-7211-02F9-44CF-70ABA8DE4689}"/>
          </ac:graphicFrameMkLst>
        </pc:graphicFrameChg>
        <pc:graphicFrameChg chg="add mod">
          <ac:chgData name="Järvinen Maria" userId="6161d112-6aca-48a2-ad69-fd053b2ac98d" providerId="ADAL" clId="{8F63D6C6-4F68-4DA6-AEDB-D73CD0811A48}" dt="2022-11-21T09:20:04.108" v="1532" actId="20577"/>
          <ac:graphicFrameMkLst>
            <pc:docMk/>
            <pc:sldMk cId="17341882" sldId="267"/>
            <ac:graphicFrameMk id="27" creationId="{13E6566C-2800-0B92-B8A0-C26C4B64B968}"/>
          </ac:graphicFrameMkLst>
        </pc:graphicFrameChg>
      </pc:sldChg>
      <pc:sldChg chg="addSp delSp modSp mod">
        <pc:chgData name="Järvinen Maria" userId="6161d112-6aca-48a2-ad69-fd053b2ac98d" providerId="ADAL" clId="{8F63D6C6-4F68-4DA6-AEDB-D73CD0811A48}" dt="2022-11-21T07:10:00.655" v="676" actId="26606"/>
        <pc:sldMkLst>
          <pc:docMk/>
          <pc:sldMk cId="2160223381" sldId="268"/>
        </pc:sldMkLst>
        <pc:spChg chg="mod">
          <ac:chgData name="Järvinen Maria" userId="6161d112-6aca-48a2-ad69-fd053b2ac98d" providerId="ADAL" clId="{8F63D6C6-4F68-4DA6-AEDB-D73CD0811A48}" dt="2022-11-21T07:04:49.723" v="602" actId="255"/>
          <ac:spMkLst>
            <pc:docMk/>
            <pc:sldMk cId="2160223381" sldId="268"/>
            <ac:spMk id="2" creationId="{E994035E-4DD8-461A-A8C3-0B8AFD9967F8}"/>
          </ac:spMkLst>
        </pc:spChg>
        <pc:spChg chg="add del mod">
          <ac:chgData name="Järvinen Maria" userId="6161d112-6aca-48a2-ad69-fd053b2ac98d" providerId="ADAL" clId="{8F63D6C6-4F68-4DA6-AEDB-D73CD0811A48}" dt="2022-11-21T07:10:00.655" v="676" actId="26606"/>
          <ac:spMkLst>
            <pc:docMk/>
            <pc:sldMk cId="2160223381" sldId="268"/>
            <ac:spMk id="3" creationId="{7874B1CA-83E2-4AA5-BFE5-BC6AE0327E9F}"/>
          </ac:spMkLst>
        </pc:spChg>
        <pc:graphicFrameChg chg="add del">
          <ac:chgData name="Järvinen Maria" userId="6161d112-6aca-48a2-ad69-fd053b2ac98d" providerId="ADAL" clId="{8F63D6C6-4F68-4DA6-AEDB-D73CD0811A48}" dt="2022-11-21T07:09:57.739" v="673" actId="26606"/>
          <ac:graphicFrameMkLst>
            <pc:docMk/>
            <pc:sldMk cId="2160223381" sldId="268"/>
            <ac:graphicFrameMk id="5" creationId="{FE930D89-CF97-B251-6A10-F29E84DBA694}"/>
          </ac:graphicFrameMkLst>
        </pc:graphicFrameChg>
        <pc:graphicFrameChg chg="add del">
          <ac:chgData name="Järvinen Maria" userId="6161d112-6aca-48a2-ad69-fd053b2ac98d" providerId="ADAL" clId="{8F63D6C6-4F68-4DA6-AEDB-D73CD0811A48}" dt="2022-11-21T07:10:00.624" v="675" actId="26606"/>
          <ac:graphicFrameMkLst>
            <pc:docMk/>
            <pc:sldMk cId="2160223381" sldId="268"/>
            <ac:graphicFrameMk id="7" creationId="{C7FAB3EE-4EE3-AA29-42F6-5E4783241A54}"/>
          </ac:graphicFrameMkLst>
        </pc:graphicFrameChg>
        <pc:graphicFrameChg chg="add">
          <ac:chgData name="Järvinen Maria" userId="6161d112-6aca-48a2-ad69-fd053b2ac98d" providerId="ADAL" clId="{8F63D6C6-4F68-4DA6-AEDB-D73CD0811A48}" dt="2022-11-21T07:10:00.655" v="676" actId="26606"/>
          <ac:graphicFrameMkLst>
            <pc:docMk/>
            <pc:sldMk cId="2160223381" sldId="268"/>
            <ac:graphicFrameMk id="9" creationId="{DC3FB555-13A5-D7B2-C212-DE3ABFA68E79}"/>
          </ac:graphicFrameMkLst>
        </pc:graphicFrameChg>
      </pc:sldChg>
      <pc:sldChg chg="addSp modSp mod setBg">
        <pc:chgData name="Järvinen Maria" userId="6161d112-6aca-48a2-ad69-fd053b2ac98d" providerId="ADAL" clId="{8F63D6C6-4F68-4DA6-AEDB-D73CD0811A48}" dt="2022-11-21T07:10:18.213" v="677" actId="26606"/>
        <pc:sldMkLst>
          <pc:docMk/>
          <pc:sldMk cId="48987832" sldId="269"/>
        </pc:sldMkLst>
        <pc:spChg chg="mod">
          <ac:chgData name="Järvinen Maria" userId="6161d112-6aca-48a2-ad69-fd053b2ac98d" providerId="ADAL" clId="{8F63D6C6-4F68-4DA6-AEDB-D73CD0811A48}" dt="2022-11-21T07:10:18.213" v="677" actId="26606"/>
          <ac:spMkLst>
            <pc:docMk/>
            <pc:sldMk cId="48987832" sldId="269"/>
            <ac:spMk id="2" creationId="{1C7D4FA9-89F8-458F-92ED-F1FF967B303F}"/>
          </ac:spMkLst>
        </pc:spChg>
        <pc:spChg chg="add">
          <ac:chgData name="Järvinen Maria" userId="6161d112-6aca-48a2-ad69-fd053b2ac98d" providerId="ADAL" clId="{8F63D6C6-4F68-4DA6-AEDB-D73CD0811A48}" dt="2022-11-21T07:10:18.213" v="677" actId="26606"/>
          <ac:spMkLst>
            <pc:docMk/>
            <pc:sldMk cId="48987832" sldId="269"/>
            <ac:spMk id="11" creationId="{1653AB08-C531-42A8-AA8D-C2ABAE87CCE6}"/>
          </ac:spMkLst>
        </pc:spChg>
        <pc:spChg chg="add">
          <ac:chgData name="Järvinen Maria" userId="6161d112-6aca-48a2-ad69-fd053b2ac98d" providerId="ADAL" clId="{8F63D6C6-4F68-4DA6-AEDB-D73CD0811A48}" dt="2022-11-21T07:10:18.213" v="677" actId="26606"/>
          <ac:spMkLst>
            <pc:docMk/>
            <pc:sldMk cId="48987832" sldId="269"/>
            <ac:spMk id="17" creationId="{CED2641B-4430-4CF4-89AB-3FADDD630F25}"/>
          </ac:spMkLst>
        </pc:spChg>
        <pc:spChg chg="add">
          <ac:chgData name="Järvinen Maria" userId="6161d112-6aca-48a2-ad69-fd053b2ac98d" providerId="ADAL" clId="{8F63D6C6-4F68-4DA6-AEDB-D73CD0811A48}" dt="2022-11-21T07:10:18.213" v="677" actId="26606"/>
          <ac:spMkLst>
            <pc:docMk/>
            <pc:sldMk cId="48987832" sldId="269"/>
            <ac:spMk id="19" creationId="{C28D0172-F2E0-4763-9C35-F022664959D8}"/>
          </ac:spMkLst>
        </pc:spChg>
        <pc:spChg chg="add">
          <ac:chgData name="Järvinen Maria" userId="6161d112-6aca-48a2-ad69-fd053b2ac98d" providerId="ADAL" clId="{8F63D6C6-4F68-4DA6-AEDB-D73CD0811A48}" dt="2022-11-21T07:10:18.213" v="677" actId="26606"/>
          <ac:spMkLst>
            <pc:docMk/>
            <pc:sldMk cId="48987832" sldId="269"/>
            <ac:spMk id="21" creationId="{DF6FB2B2-CE21-407F-B22E-302DADC2C3D3}"/>
          </ac:spMkLst>
        </pc:spChg>
        <pc:spChg chg="add">
          <ac:chgData name="Järvinen Maria" userId="6161d112-6aca-48a2-ad69-fd053b2ac98d" providerId="ADAL" clId="{8F63D6C6-4F68-4DA6-AEDB-D73CD0811A48}" dt="2022-11-21T07:10:18.213" v="677" actId="26606"/>
          <ac:spMkLst>
            <pc:docMk/>
            <pc:sldMk cId="48987832" sldId="269"/>
            <ac:spMk id="23" creationId="{9F2851FB-E841-4509-8A6D-A416376EA380}"/>
          </ac:spMkLst>
        </pc:spChg>
        <pc:picChg chg="add">
          <ac:chgData name="Järvinen Maria" userId="6161d112-6aca-48a2-ad69-fd053b2ac98d" providerId="ADAL" clId="{8F63D6C6-4F68-4DA6-AEDB-D73CD0811A48}" dt="2022-11-21T07:10:18.213" v="677" actId="26606"/>
          <ac:picMkLst>
            <pc:docMk/>
            <pc:sldMk cId="48987832" sldId="269"/>
            <ac:picMk id="7" creationId="{5D2D844C-AB64-4A03-80BE-33212E61DD07}"/>
          </ac:picMkLst>
        </pc:picChg>
        <pc:picChg chg="add">
          <ac:chgData name="Järvinen Maria" userId="6161d112-6aca-48a2-ad69-fd053b2ac98d" providerId="ADAL" clId="{8F63D6C6-4F68-4DA6-AEDB-D73CD0811A48}" dt="2022-11-21T07:10:18.213" v="677" actId="26606"/>
          <ac:picMkLst>
            <pc:docMk/>
            <pc:sldMk cId="48987832" sldId="269"/>
            <ac:picMk id="9" creationId="{CAAD0E9B-89C2-4268-98B4-BA7BFFF2C705}"/>
          </ac:picMkLst>
        </pc:picChg>
        <pc:picChg chg="add">
          <ac:chgData name="Järvinen Maria" userId="6161d112-6aca-48a2-ad69-fd053b2ac98d" providerId="ADAL" clId="{8F63D6C6-4F68-4DA6-AEDB-D73CD0811A48}" dt="2022-11-21T07:10:18.213" v="677" actId="26606"/>
          <ac:picMkLst>
            <pc:docMk/>
            <pc:sldMk cId="48987832" sldId="269"/>
            <ac:picMk id="13" creationId="{72E47EEC-33C8-4EC3-8BFC-BB02B4171FDA}"/>
          </ac:picMkLst>
        </pc:picChg>
        <pc:picChg chg="add">
          <ac:chgData name="Järvinen Maria" userId="6161d112-6aca-48a2-ad69-fd053b2ac98d" providerId="ADAL" clId="{8F63D6C6-4F68-4DA6-AEDB-D73CD0811A48}" dt="2022-11-21T07:10:18.213" v="677" actId="26606"/>
          <ac:picMkLst>
            <pc:docMk/>
            <pc:sldMk cId="48987832" sldId="269"/>
            <ac:picMk id="15" creationId="{A8BC9CC6-50D5-4C61-9EDE-315A1B5F14E4}"/>
          </ac:picMkLst>
        </pc:picChg>
      </pc:sldChg>
      <pc:sldChg chg="addSp delSp modSp mod setBg setClrOvrMap">
        <pc:chgData name="Järvinen Maria" userId="6161d112-6aca-48a2-ad69-fd053b2ac98d" providerId="ADAL" clId="{8F63D6C6-4F68-4DA6-AEDB-D73CD0811A48}" dt="2022-11-21T09:11:27.038" v="1477" actId="255"/>
        <pc:sldMkLst>
          <pc:docMk/>
          <pc:sldMk cId="2474181936" sldId="270"/>
        </pc:sldMkLst>
        <pc:spChg chg="mod">
          <ac:chgData name="Järvinen Maria" userId="6161d112-6aca-48a2-ad69-fd053b2ac98d" providerId="ADAL" clId="{8F63D6C6-4F68-4DA6-AEDB-D73CD0811A48}" dt="2022-11-21T09:11:04.041" v="1473" actId="26606"/>
          <ac:spMkLst>
            <pc:docMk/>
            <pc:sldMk cId="2474181936" sldId="270"/>
            <ac:spMk id="2" creationId="{D5102920-3835-47F9-A7A8-70FD0BB7D411}"/>
          </ac:spMkLst>
        </pc:spChg>
        <pc:spChg chg="add del mod">
          <ac:chgData name="Järvinen Maria" userId="6161d112-6aca-48a2-ad69-fd053b2ac98d" providerId="ADAL" clId="{8F63D6C6-4F68-4DA6-AEDB-D73CD0811A48}" dt="2022-11-21T09:06:20.369" v="1432" actId="26606"/>
          <ac:spMkLst>
            <pc:docMk/>
            <pc:sldMk cId="2474181936" sldId="270"/>
            <ac:spMk id="3" creationId="{68D29E3B-5D84-49D5-8E07-AF7E58706BF4}"/>
          </ac:spMkLst>
        </pc:spChg>
        <pc:spChg chg="add del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8" creationId="{052BEFF1-896C-45B1-B02C-96A6A1BC389A}"/>
          </ac:spMkLst>
        </pc:spChg>
        <pc:spChg chg="add del">
          <ac:chgData name="Järvinen Maria" userId="6161d112-6aca-48a2-ad69-fd053b2ac98d" providerId="ADAL" clId="{8F63D6C6-4F68-4DA6-AEDB-D73CD0811A48}" dt="2022-11-21T09:06:18.163" v="1429" actId="26606"/>
          <ac:spMkLst>
            <pc:docMk/>
            <pc:sldMk cId="2474181936" sldId="270"/>
            <ac:spMk id="9" creationId="{D8B9538A-2A89-47DD-996C-7D2BE2AB6CA0}"/>
          </ac:spMkLst>
        </pc:spChg>
        <pc:spChg chg="add del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10" creationId="{BB237A14-61B1-4C00-A670-5D8D68A8668E}"/>
          </ac:spMkLst>
        </pc:spChg>
        <pc:spChg chg="add del">
          <ac:chgData name="Järvinen Maria" userId="6161d112-6aca-48a2-ad69-fd053b2ac98d" providerId="ADAL" clId="{8F63D6C6-4F68-4DA6-AEDB-D73CD0811A48}" dt="2022-11-21T09:06:18.163" v="1429" actId="26606"/>
          <ac:spMkLst>
            <pc:docMk/>
            <pc:sldMk cId="2474181936" sldId="270"/>
            <ac:spMk id="11" creationId="{E625979B-5325-4898-8EF9-5C174B19218E}"/>
          </ac:spMkLst>
        </pc:spChg>
        <pc:spChg chg="add del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12" creationId="{8598F259-6F54-47A3-8D13-1603D786A328}"/>
          </ac:spMkLst>
        </pc:spChg>
        <pc:spChg chg="add del">
          <ac:chgData name="Järvinen Maria" userId="6161d112-6aca-48a2-ad69-fd053b2ac98d" providerId="ADAL" clId="{8F63D6C6-4F68-4DA6-AEDB-D73CD0811A48}" dt="2022-11-21T09:06:18.163" v="1429" actId="26606"/>
          <ac:spMkLst>
            <pc:docMk/>
            <pc:sldMk cId="2474181936" sldId="270"/>
            <ac:spMk id="13" creationId="{34B22E2B-30D5-47A4-97C5-091EA1ABC728}"/>
          </ac:spMkLst>
        </pc:spChg>
        <pc:spChg chg="add del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14" creationId="{0BA768A8-4FED-4ED8-9E46-6BE72188ECD2}"/>
          </ac:spMkLst>
        </pc:spChg>
        <pc:spChg chg="add del">
          <ac:chgData name="Järvinen Maria" userId="6161d112-6aca-48a2-ad69-fd053b2ac98d" providerId="ADAL" clId="{8F63D6C6-4F68-4DA6-AEDB-D73CD0811A48}" dt="2022-11-21T09:06:18.163" v="1429" actId="26606"/>
          <ac:spMkLst>
            <pc:docMk/>
            <pc:sldMk cId="2474181936" sldId="270"/>
            <ac:spMk id="15" creationId="{9B6DA3CD-A002-40ED-8194-B4E637BD7669}"/>
          </ac:spMkLst>
        </pc:spChg>
        <pc:spChg chg="add del">
          <ac:chgData name="Järvinen Maria" userId="6161d112-6aca-48a2-ad69-fd053b2ac98d" providerId="ADAL" clId="{8F63D6C6-4F68-4DA6-AEDB-D73CD0811A48}" dt="2022-11-21T09:06:20.351" v="1431" actId="26606"/>
          <ac:spMkLst>
            <pc:docMk/>
            <pc:sldMk cId="2474181936" sldId="270"/>
            <ac:spMk id="17" creationId="{D8B9538A-2A89-47DD-996C-7D2BE2AB6CA0}"/>
          </ac:spMkLst>
        </pc:spChg>
        <pc:spChg chg="add del">
          <ac:chgData name="Järvinen Maria" userId="6161d112-6aca-48a2-ad69-fd053b2ac98d" providerId="ADAL" clId="{8F63D6C6-4F68-4DA6-AEDB-D73CD0811A48}" dt="2022-11-21T09:06:20.351" v="1431" actId="26606"/>
          <ac:spMkLst>
            <pc:docMk/>
            <pc:sldMk cId="2474181936" sldId="270"/>
            <ac:spMk id="18" creationId="{E625979B-5325-4898-8EF9-5C174B19218E}"/>
          </ac:spMkLst>
        </pc:spChg>
        <pc:spChg chg="add del">
          <ac:chgData name="Järvinen Maria" userId="6161d112-6aca-48a2-ad69-fd053b2ac98d" providerId="ADAL" clId="{8F63D6C6-4F68-4DA6-AEDB-D73CD0811A48}" dt="2022-11-21T09:06:20.351" v="1431" actId="26606"/>
          <ac:spMkLst>
            <pc:docMk/>
            <pc:sldMk cId="2474181936" sldId="270"/>
            <ac:spMk id="19" creationId="{34B22E2B-30D5-47A4-97C5-091EA1ABC728}"/>
          </ac:spMkLst>
        </pc:spChg>
        <pc:spChg chg="add del">
          <ac:chgData name="Järvinen Maria" userId="6161d112-6aca-48a2-ad69-fd053b2ac98d" providerId="ADAL" clId="{8F63D6C6-4F68-4DA6-AEDB-D73CD0811A48}" dt="2022-11-21T09:06:20.351" v="1431" actId="26606"/>
          <ac:spMkLst>
            <pc:docMk/>
            <pc:sldMk cId="2474181936" sldId="270"/>
            <ac:spMk id="20" creationId="{9B6DA3CD-A002-40ED-8194-B4E637BD7669}"/>
          </ac:spMkLst>
        </pc:spChg>
        <pc:spChg chg="add mod">
          <ac:chgData name="Järvinen Maria" userId="6161d112-6aca-48a2-ad69-fd053b2ac98d" providerId="ADAL" clId="{8F63D6C6-4F68-4DA6-AEDB-D73CD0811A48}" dt="2022-11-21T09:11:27.038" v="1477" actId="255"/>
          <ac:spMkLst>
            <pc:docMk/>
            <pc:sldMk cId="2474181936" sldId="270"/>
            <ac:spMk id="23" creationId="{68D29E3B-5D84-49D5-8E07-AF7E58706BF4}"/>
          </ac:spMkLst>
        </pc:spChg>
        <pc:spChg chg="add del">
          <ac:chgData name="Järvinen Maria" userId="6161d112-6aca-48a2-ad69-fd053b2ac98d" providerId="ADAL" clId="{8F63D6C6-4F68-4DA6-AEDB-D73CD0811A48}" dt="2022-11-21T09:11:04.041" v="1473" actId="26606"/>
          <ac:spMkLst>
            <pc:docMk/>
            <pc:sldMk cId="2474181936" sldId="270"/>
            <ac:spMk id="28" creationId="{74CD14DB-BB81-479F-A1FC-1C75640E9F84}"/>
          </ac:spMkLst>
        </pc:spChg>
        <pc:spChg chg="add del">
          <ac:chgData name="Järvinen Maria" userId="6161d112-6aca-48a2-ad69-fd053b2ac98d" providerId="ADAL" clId="{8F63D6C6-4F68-4DA6-AEDB-D73CD0811A48}" dt="2022-11-21T09:11:04.041" v="1473" actId="26606"/>
          <ac:spMkLst>
            <pc:docMk/>
            <pc:sldMk cId="2474181936" sldId="270"/>
            <ac:spMk id="30" creationId="{C943A91B-7CA7-4592-A975-73B1BF8C4C74}"/>
          </ac:spMkLst>
        </pc:spChg>
        <pc:spChg chg="add del">
          <ac:chgData name="Järvinen Maria" userId="6161d112-6aca-48a2-ad69-fd053b2ac98d" providerId="ADAL" clId="{8F63D6C6-4F68-4DA6-AEDB-D73CD0811A48}" dt="2022-11-21T09:11:04.041" v="1473" actId="26606"/>
          <ac:spMkLst>
            <pc:docMk/>
            <pc:sldMk cId="2474181936" sldId="270"/>
            <ac:spMk id="32" creationId="{EC471314-E46A-414B-8D91-74880E84F187}"/>
          </ac:spMkLst>
        </pc:spChg>
        <pc:spChg chg="add del">
          <ac:chgData name="Järvinen Maria" userId="6161d112-6aca-48a2-ad69-fd053b2ac98d" providerId="ADAL" clId="{8F63D6C6-4F68-4DA6-AEDB-D73CD0811A48}" dt="2022-11-21T09:11:04.041" v="1473" actId="26606"/>
          <ac:spMkLst>
            <pc:docMk/>
            <pc:sldMk cId="2474181936" sldId="270"/>
            <ac:spMk id="34" creationId="{6A681326-1C9D-44A3-A627-3871BDAE4127}"/>
          </ac:spMkLst>
        </pc:spChg>
        <pc:spChg chg="add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36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37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38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11:04.057" v="1474" actId="26606"/>
          <ac:spMkLst>
            <pc:docMk/>
            <pc:sldMk cId="2474181936" sldId="270"/>
            <ac:spMk id="39" creationId="{0BA768A8-4FED-4ED8-9E46-6BE72188ECD2}"/>
          </ac:spMkLst>
        </pc:spChg>
        <pc:graphicFrameChg chg="add del">
          <ac:chgData name="Järvinen Maria" userId="6161d112-6aca-48a2-ad69-fd053b2ac98d" providerId="ADAL" clId="{8F63D6C6-4F68-4DA6-AEDB-D73CD0811A48}" dt="2022-11-21T09:06:15.813" v="1427" actId="26606"/>
          <ac:graphicFrameMkLst>
            <pc:docMk/>
            <pc:sldMk cId="2474181936" sldId="270"/>
            <ac:graphicFrameMk id="5" creationId="{5EB679A4-71FC-7104-1C58-3ED1EA2CF900}"/>
          </ac:graphicFrameMkLst>
        </pc:graphicFrameChg>
        <pc:graphicFrameChg chg="add del">
          <ac:chgData name="Järvinen Maria" userId="6161d112-6aca-48a2-ad69-fd053b2ac98d" providerId="ADAL" clId="{8F63D6C6-4F68-4DA6-AEDB-D73CD0811A48}" dt="2022-11-21T09:06:18.163" v="1429" actId="26606"/>
          <ac:graphicFrameMkLst>
            <pc:docMk/>
            <pc:sldMk cId="2474181936" sldId="270"/>
            <ac:graphicFrameMk id="7" creationId="{E0E0C0E1-F016-7A80-9F16-42D45AF91935}"/>
          </ac:graphicFrameMkLst>
        </pc:graphicFrameChg>
        <pc:graphicFrameChg chg="add del">
          <ac:chgData name="Järvinen Maria" userId="6161d112-6aca-48a2-ad69-fd053b2ac98d" providerId="ADAL" clId="{8F63D6C6-4F68-4DA6-AEDB-D73CD0811A48}" dt="2022-11-21T09:06:20.351" v="1431" actId="26606"/>
          <ac:graphicFrameMkLst>
            <pc:docMk/>
            <pc:sldMk cId="2474181936" sldId="270"/>
            <ac:graphicFrameMk id="21" creationId="{F15CB373-5949-5C02-3EF5-2CA5CCD1E0DF}"/>
          </ac:graphicFrameMkLst>
        </pc:graphicFrameChg>
      </pc:sldChg>
      <pc:sldChg chg="addSp modSp mod setBg setClrOvrMap">
        <pc:chgData name="Järvinen Maria" userId="6161d112-6aca-48a2-ad69-fd053b2ac98d" providerId="ADAL" clId="{8F63D6C6-4F68-4DA6-AEDB-D73CD0811A48}" dt="2022-11-21T09:21:03.191" v="1533" actId="20577"/>
        <pc:sldMkLst>
          <pc:docMk/>
          <pc:sldMk cId="2726737892" sldId="271"/>
        </pc:sldMkLst>
        <pc:spChg chg="mod">
          <ac:chgData name="Järvinen Maria" userId="6161d112-6aca-48a2-ad69-fd053b2ac98d" providerId="ADAL" clId="{8F63D6C6-4F68-4DA6-AEDB-D73CD0811A48}" dt="2022-11-21T09:07:56.935" v="1449" actId="20577"/>
          <ac:spMkLst>
            <pc:docMk/>
            <pc:sldMk cId="2726737892" sldId="271"/>
            <ac:spMk id="2" creationId="{9104527D-2333-4DFC-8D1D-1A578EEE2570}"/>
          </ac:spMkLst>
        </pc:spChg>
        <pc:spChg chg="mod">
          <ac:chgData name="Järvinen Maria" userId="6161d112-6aca-48a2-ad69-fd053b2ac98d" providerId="ADAL" clId="{8F63D6C6-4F68-4DA6-AEDB-D73CD0811A48}" dt="2022-11-21T09:21:03.191" v="1533" actId="20577"/>
          <ac:spMkLst>
            <pc:docMk/>
            <pc:sldMk cId="2726737892" sldId="271"/>
            <ac:spMk id="3" creationId="{FB3BAFEC-FA78-4EE8-8B33-EB572F4311C9}"/>
          </ac:spMkLst>
        </pc:spChg>
        <pc:spChg chg="add">
          <ac:chgData name="Järvinen Maria" userId="6161d112-6aca-48a2-ad69-fd053b2ac98d" providerId="ADAL" clId="{8F63D6C6-4F68-4DA6-AEDB-D73CD0811A48}" dt="2022-11-21T09:07:14.214" v="1440" actId="26606"/>
          <ac:spMkLst>
            <pc:docMk/>
            <pc:sldMk cId="2726737892" sldId="271"/>
            <ac:spMk id="8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07:14.214" v="1440" actId="26606"/>
          <ac:spMkLst>
            <pc:docMk/>
            <pc:sldMk cId="2726737892" sldId="271"/>
            <ac:spMk id="10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07:14.214" v="1440" actId="26606"/>
          <ac:spMkLst>
            <pc:docMk/>
            <pc:sldMk cId="2726737892" sldId="271"/>
            <ac:spMk id="12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07:14.214" v="1440" actId="26606"/>
          <ac:spMkLst>
            <pc:docMk/>
            <pc:sldMk cId="2726737892" sldId="271"/>
            <ac:spMk id="14" creationId="{0BA768A8-4FED-4ED8-9E46-6BE72188ECD2}"/>
          </ac:spMkLst>
        </pc:spChg>
      </pc:sldChg>
      <pc:sldChg chg="addSp modSp mod setBg setClrOvrMap">
        <pc:chgData name="Järvinen Maria" userId="6161d112-6aca-48a2-ad69-fd053b2ac98d" providerId="ADAL" clId="{8F63D6C6-4F68-4DA6-AEDB-D73CD0811A48}" dt="2022-11-21T09:10:27.486" v="1471" actId="255"/>
        <pc:sldMkLst>
          <pc:docMk/>
          <pc:sldMk cId="496535852" sldId="272"/>
        </pc:sldMkLst>
        <pc:spChg chg="mod">
          <ac:chgData name="Järvinen Maria" userId="6161d112-6aca-48a2-ad69-fd053b2ac98d" providerId="ADAL" clId="{8F63D6C6-4F68-4DA6-AEDB-D73CD0811A48}" dt="2022-11-21T09:09:13.197" v="1457" actId="26606"/>
          <ac:spMkLst>
            <pc:docMk/>
            <pc:sldMk cId="496535852" sldId="272"/>
            <ac:spMk id="2" creationId="{BB13ADEF-B98F-46B8-8B77-B877670ACFCA}"/>
          </ac:spMkLst>
        </pc:spChg>
        <pc:spChg chg="mod">
          <ac:chgData name="Järvinen Maria" userId="6161d112-6aca-48a2-ad69-fd053b2ac98d" providerId="ADAL" clId="{8F63D6C6-4F68-4DA6-AEDB-D73CD0811A48}" dt="2022-11-21T09:10:27.486" v="1471" actId="255"/>
          <ac:spMkLst>
            <pc:docMk/>
            <pc:sldMk cId="496535852" sldId="272"/>
            <ac:spMk id="3" creationId="{1BDA0E66-0B05-486E-A577-A32DA442CD6C}"/>
          </ac:spMkLst>
        </pc:spChg>
        <pc:spChg chg="add">
          <ac:chgData name="Järvinen Maria" userId="6161d112-6aca-48a2-ad69-fd053b2ac98d" providerId="ADAL" clId="{8F63D6C6-4F68-4DA6-AEDB-D73CD0811A48}" dt="2022-11-21T09:09:13.197" v="1457" actId="26606"/>
          <ac:spMkLst>
            <pc:docMk/>
            <pc:sldMk cId="496535852" sldId="272"/>
            <ac:spMk id="8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09:13.197" v="1457" actId="26606"/>
          <ac:spMkLst>
            <pc:docMk/>
            <pc:sldMk cId="496535852" sldId="272"/>
            <ac:spMk id="10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09:13.197" v="1457" actId="26606"/>
          <ac:spMkLst>
            <pc:docMk/>
            <pc:sldMk cId="496535852" sldId="272"/>
            <ac:spMk id="12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09:13.197" v="1457" actId="26606"/>
          <ac:spMkLst>
            <pc:docMk/>
            <pc:sldMk cId="496535852" sldId="272"/>
            <ac:spMk id="14" creationId="{0BA768A8-4FED-4ED8-9E46-6BE72188ECD2}"/>
          </ac:spMkLst>
        </pc:spChg>
      </pc:sldChg>
      <pc:sldChg chg="addSp modSp mod setBg setClrOvrMap">
        <pc:chgData name="Järvinen Maria" userId="6161d112-6aca-48a2-ad69-fd053b2ac98d" providerId="ADAL" clId="{8F63D6C6-4F68-4DA6-AEDB-D73CD0811A48}" dt="2022-11-21T09:12:23.061" v="1484" actId="255"/>
        <pc:sldMkLst>
          <pc:docMk/>
          <pc:sldMk cId="2150383645" sldId="273"/>
        </pc:sldMkLst>
        <pc:spChg chg="mod">
          <ac:chgData name="Järvinen Maria" userId="6161d112-6aca-48a2-ad69-fd053b2ac98d" providerId="ADAL" clId="{8F63D6C6-4F68-4DA6-AEDB-D73CD0811A48}" dt="2022-11-21T09:11:45.110" v="1478" actId="26606"/>
          <ac:spMkLst>
            <pc:docMk/>
            <pc:sldMk cId="2150383645" sldId="273"/>
            <ac:spMk id="2" creationId="{BA78DA81-75E6-4C08-960F-9E18E097EEDE}"/>
          </ac:spMkLst>
        </pc:spChg>
        <pc:spChg chg="mod">
          <ac:chgData name="Järvinen Maria" userId="6161d112-6aca-48a2-ad69-fd053b2ac98d" providerId="ADAL" clId="{8F63D6C6-4F68-4DA6-AEDB-D73CD0811A48}" dt="2022-11-21T09:12:23.061" v="1484" actId="255"/>
          <ac:spMkLst>
            <pc:docMk/>
            <pc:sldMk cId="2150383645" sldId="273"/>
            <ac:spMk id="3" creationId="{909B98FF-6A4B-49DA-BF1A-A72BC0760CCB}"/>
          </ac:spMkLst>
        </pc:spChg>
        <pc:spChg chg="add">
          <ac:chgData name="Järvinen Maria" userId="6161d112-6aca-48a2-ad69-fd053b2ac98d" providerId="ADAL" clId="{8F63D6C6-4F68-4DA6-AEDB-D73CD0811A48}" dt="2022-11-21T09:11:45.110" v="1478" actId="26606"/>
          <ac:spMkLst>
            <pc:docMk/>
            <pc:sldMk cId="2150383645" sldId="273"/>
            <ac:spMk id="8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11:45.110" v="1478" actId="26606"/>
          <ac:spMkLst>
            <pc:docMk/>
            <pc:sldMk cId="2150383645" sldId="273"/>
            <ac:spMk id="10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11:45.110" v="1478" actId="26606"/>
          <ac:spMkLst>
            <pc:docMk/>
            <pc:sldMk cId="2150383645" sldId="273"/>
            <ac:spMk id="12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11:45.110" v="1478" actId="26606"/>
          <ac:spMkLst>
            <pc:docMk/>
            <pc:sldMk cId="2150383645" sldId="273"/>
            <ac:spMk id="14" creationId="{0BA768A8-4FED-4ED8-9E46-6BE72188ECD2}"/>
          </ac:spMkLst>
        </pc:spChg>
      </pc:sldChg>
      <pc:sldChg chg="addSp modSp mod setBg setClrOvrMap">
        <pc:chgData name="Järvinen Maria" userId="6161d112-6aca-48a2-ad69-fd053b2ac98d" providerId="ADAL" clId="{8F63D6C6-4F68-4DA6-AEDB-D73CD0811A48}" dt="2022-11-21T09:13:29.673" v="1491" actId="255"/>
        <pc:sldMkLst>
          <pc:docMk/>
          <pc:sldMk cId="133295400" sldId="274"/>
        </pc:sldMkLst>
        <pc:spChg chg="mod">
          <ac:chgData name="Järvinen Maria" userId="6161d112-6aca-48a2-ad69-fd053b2ac98d" providerId="ADAL" clId="{8F63D6C6-4F68-4DA6-AEDB-D73CD0811A48}" dt="2022-11-21T09:13:04.667" v="1485" actId="26606"/>
          <ac:spMkLst>
            <pc:docMk/>
            <pc:sldMk cId="133295400" sldId="274"/>
            <ac:spMk id="2" creationId="{0E62BEA2-0D37-444D-AC4D-3BBF9BAB41E3}"/>
          </ac:spMkLst>
        </pc:spChg>
        <pc:spChg chg="mod">
          <ac:chgData name="Järvinen Maria" userId="6161d112-6aca-48a2-ad69-fd053b2ac98d" providerId="ADAL" clId="{8F63D6C6-4F68-4DA6-AEDB-D73CD0811A48}" dt="2022-11-21T09:13:29.673" v="1491" actId="255"/>
          <ac:spMkLst>
            <pc:docMk/>
            <pc:sldMk cId="133295400" sldId="274"/>
            <ac:spMk id="3" creationId="{419A6A0D-1A48-4408-8C24-4A2105C0109B}"/>
          </ac:spMkLst>
        </pc:spChg>
        <pc:spChg chg="add">
          <ac:chgData name="Järvinen Maria" userId="6161d112-6aca-48a2-ad69-fd053b2ac98d" providerId="ADAL" clId="{8F63D6C6-4F68-4DA6-AEDB-D73CD0811A48}" dt="2022-11-21T09:13:04.667" v="1485" actId="26606"/>
          <ac:spMkLst>
            <pc:docMk/>
            <pc:sldMk cId="133295400" sldId="274"/>
            <ac:spMk id="8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13:04.667" v="1485" actId="26606"/>
          <ac:spMkLst>
            <pc:docMk/>
            <pc:sldMk cId="133295400" sldId="274"/>
            <ac:spMk id="10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13:04.667" v="1485" actId="26606"/>
          <ac:spMkLst>
            <pc:docMk/>
            <pc:sldMk cId="133295400" sldId="274"/>
            <ac:spMk id="12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13:04.667" v="1485" actId="26606"/>
          <ac:spMkLst>
            <pc:docMk/>
            <pc:sldMk cId="133295400" sldId="274"/>
            <ac:spMk id="14" creationId="{0BA768A8-4FED-4ED8-9E46-6BE72188ECD2}"/>
          </ac:spMkLst>
        </pc:spChg>
      </pc:sldChg>
      <pc:sldChg chg="addSp modSp mod setBg setClrOvrMap">
        <pc:chgData name="Järvinen Maria" userId="6161d112-6aca-48a2-ad69-fd053b2ac98d" providerId="ADAL" clId="{8F63D6C6-4F68-4DA6-AEDB-D73CD0811A48}" dt="2022-11-21T09:14:05.737" v="1499" actId="255"/>
        <pc:sldMkLst>
          <pc:docMk/>
          <pc:sldMk cId="866740287" sldId="275"/>
        </pc:sldMkLst>
        <pc:spChg chg="mod">
          <ac:chgData name="Järvinen Maria" userId="6161d112-6aca-48a2-ad69-fd053b2ac98d" providerId="ADAL" clId="{8F63D6C6-4F68-4DA6-AEDB-D73CD0811A48}" dt="2022-11-21T09:13:40.257" v="1492" actId="26606"/>
          <ac:spMkLst>
            <pc:docMk/>
            <pc:sldMk cId="866740287" sldId="275"/>
            <ac:spMk id="2" creationId="{4E61A760-2EAD-4CA3-B509-521E9623C35A}"/>
          </ac:spMkLst>
        </pc:spChg>
        <pc:spChg chg="mod">
          <ac:chgData name="Järvinen Maria" userId="6161d112-6aca-48a2-ad69-fd053b2ac98d" providerId="ADAL" clId="{8F63D6C6-4F68-4DA6-AEDB-D73CD0811A48}" dt="2022-11-21T09:14:05.737" v="1499" actId="255"/>
          <ac:spMkLst>
            <pc:docMk/>
            <pc:sldMk cId="866740287" sldId="275"/>
            <ac:spMk id="3" creationId="{F7EEAE42-9FE9-4258-A645-18E860429FF3}"/>
          </ac:spMkLst>
        </pc:spChg>
        <pc:spChg chg="add">
          <ac:chgData name="Järvinen Maria" userId="6161d112-6aca-48a2-ad69-fd053b2ac98d" providerId="ADAL" clId="{8F63D6C6-4F68-4DA6-AEDB-D73CD0811A48}" dt="2022-11-21T09:13:40.257" v="1492" actId="26606"/>
          <ac:spMkLst>
            <pc:docMk/>
            <pc:sldMk cId="866740287" sldId="275"/>
            <ac:spMk id="8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13:40.257" v="1492" actId="26606"/>
          <ac:spMkLst>
            <pc:docMk/>
            <pc:sldMk cId="866740287" sldId="275"/>
            <ac:spMk id="10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13:40.257" v="1492" actId="26606"/>
          <ac:spMkLst>
            <pc:docMk/>
            <pc:sldMk cId="866740287" sldId="275"/>
            <ac:spMk id="12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13:40.257" v="1492" actId="26606"/>
          <ac:spMkLst>
            <pc:docMk/>
            <pc:sldMk cId="866740287" sldId="275"/>
            <ac:spMk id="14" creationId="{0BA768A8-4FED-4ED8-9E46-6BE72188ECD2}"/>
          </ac:spMkLst>
        </pc:spChg>
      </pc:sldChg>
      <pc:sldChg chg="addSp delSp modSp del mod setBg">
        <pc:chgData name="Järvinen Maria" userId="6161d112-6aca-48a2-ad69-fd053b2ac98d" providerId="ADAL" clId="{8F63D6C6-4F68-4DA6-AEDB-D73CD0811A48}" dt="2022-11-21T08:59:02.034" v="1364" actId="2696"/>
        <pc:sldMkLst>
          <pc:docMk/>
          <pc:sldMk cId="753613675" sldId="276"/>
        </pc:sldMkLst>
        <pc:spChg chg="mod">
          <ac:chgData name="Järvinen Maria" userId="6161d112-6aca-48a2-ad69-fd053b2ac98d" providerId="ADAL" clId="{8F63D6C6-4F68-4DA6-AEDB-D73CD0811A48}" dt="2022-11-21T08:58:54.530" v="1363" actId="27636"/>
          <ac:spMkLst>
            <pc:docMk/>
            <pc:sldMk cId="753613675" sldId="276"/>
            <ac:spMk id="2" creationId="{BFC01DDE-E615-4884-A2F8-EAD1E79D075E}"/>
          </ac:spMkLst>
        </pc:spChg>
        <pc:spChg chg="mod">
          <ac:chgData name="Järvinen Maria" userId="6161d112-6aca-48a2-ad69-fd053b2ac98d" providerId="ADAL" clId="{8F63D6C6-4F68-4DA6-AEDB-D73CD0811A48}" dt="2022-11-21T08:58:32.198" v="1361" actId="26606"/>
          <ac:spMkLst>
            <pc:docMk/>
            <pc:sldMk cId="753613675" sldId="276"/>
            <ac:spMk id="3" creationId="{4397639E-8F74-42D2-8171-F940673D5406}"/>
          </ac:spMkLst>
        </pc:spChg>
        <pc:spChg chg="add del">
          <ac:chgData name="Järvinen Maria" userId="6161d112-6aca-48a2-ad69-fd053b2ac98d" providerId="ADAL" clId="{8F63D6C6-4F68-4DA6-AEDB-D73CD0811A48}" dt="2022-11-21T08:58:32.198" v="1361" actId="26606"/>
          <ac:spMkLst>
            <pc:docMk/>
            <pc:sldMk cId="753613675" sldId="276"/>
            <ac:spMk id="12" creationId="{1653AB08-C531-42A8-AA8D-C2ABAE87CCE6}"/>
          </ac:spMkLst>
        </pc:spChg>
        <pc:spChg chg="add del">
          <ac:chgData name="Järvinen Maria" userId="6161d112-6aca-48a2-ad69-fd053b2ac98d" providerId="ADAL" clId="{8F63D6C6-4F68-4DA6-AEDB-D73CD0811A48}" dt="2022-11-21T08:58:32.198" v="1361" actId="26606"/>
          <ac:spMkLst>
            <pc:docMk/>
            <pc:sldMk cId="753613675" sldId="276"/>
            <ac:spMk id="18" creationId="{CED2641B-4430-4CF4-89AB-3FADDD630F25}"/>
          </ac:spMkLst>
        </pc:spChg>
        <pc:spChg chg="add del">
          <ac:chgData name="Järvinen Maria" userId="6161d112-6aca-48a2-ad69-fd053b2ac98d" providerId="ADAL" clId="{8F63D6C6-4F68-4DA6-AEDB-D73CD0811A48}" dt="2022-11-21T08:58:32.198" v="1361" actId="26606"/>
          <ac:spMkLst>
            <pc:docMk/>
            <pc:sldMk cId="753613675" sldId="276"/>
            <ac:spMk id="20" creationId="{C28D0172-F2E0-4763-9C35-F022664959D8}"/>
          </ac:spMkLst>
        </pc:spChg>
        <pc:spChg chg="add del">
          <ac:chgData name="Järvinen Maria" userId="6161d112-6aca-48a2-ad69-fd053b2ac98d" providerId="ADAL" clId="{8F63D6C6-4F68-4DA6-AEDB-D73CD0811A48}" dt="2022-11-21T08:58:32.198" v="1361" actId="26606"/>
          <ac:spMkLst>
            <pc:docMk/>
            <pc:sldMk cId="753613675" sldId="276"/>
            <ac:spMk id="22" creationId="{DF6FB2B2-CE21-407F-B22E-302DADC2C3D3}"/>
          </ac:spMkLst>
        </pc:spChg>
        <pc:spChg chg="add del">
          <ac:chgData name="Järvinen Maria" userId="6161d112-6aca-48a2-ad69-fd053b2ac98d" providerId="ADAL" clId="{8F63D6C6-4F68-4DA6-AEDB-D73CD0811A48}" dt="2022-11-21T08:58:32.198" v="1361" actId="26606"/>
          <ac:spMkLst>
            <pc:docMk/>
            <pc:sldMk cId="753613675" sldId="276"/>
            <ac:spMk id="24" creationId="{9F2851FB-E841-4509-8A6D-A416376EA380}"/>
          </ac:spMkLst>
        </pc:spChg>
        <pc:picChg chg="add del">
          <ac:chgData name="Järvinen Maria" userId="6161d112-6aca-48a2-ad69-fd053b2ac98d" providerId="ADAL" clId="{8F63D6C6-4F68-4DA6-AEDB-D73CD0811A48}" dt="2022-11-21T08:58:32.198" v="1361" actId="26606"/>
          <ac:picMkLst>
            <pc:docMk/>
            <pc:sldMk cId="753613675" sldId="276"/>
            <ac:picMk id="8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8:58:32.198" v="1361" actId="26606"/>
          <ac:picMkLst>
            <pc:docMk/>
            <pc:sldMk cId="753613675" sldId="276"/>
            <ac:picMk id="10" creationId="{CAAD0E9B-89C2-4268-98B4-BA7BFFF2C705}"/>
          </ac:picMkLst>
        </pc:picChg>
        <pc:picChg chg="add del">
          <ac:chgData name="Järvinen Maria" userId="6161d112-6aca-48a2-ad69-fd053b2ac98d" providerId="ADAL" clId="{8F63D6C6-4F68-4DA6-AEDB-D73CD0811A48}" dt="2022-11-21T08:58:32.198" v="1361" actId="26606"/>
          <ac:picMkLst>
            <pc:docMk/>
            <pc:sldMk cId="753613675" sldId="276"/>
            <ac:picMk id="14" creationId="{72E47EEC-33C8-4EC3-8BFC-BB02B4171FDA}"/>
          </ac:picMkLst>
        </pc:picChg>
        <pc:picChg chg="add del">
          <ac:chgData name="Järvinen Maria" userId="6161d112-6aca-48a2-ad69-fd053b2ac98d" providerId="ADAL" clId="{8F63D6C6-4F68-4DA6-AEDB-D73CD0811A48}" dt="2022-11-21T08:58:32.198" v="1361" actId="26606"/>
          <ac:picMkLst>
            <pc:docMk/>
            <pc:sldMk cId="753613675" sldId="276"/>
            <ac:picMk id="16" creationId="{A8BC9CC6-50D5-4C61-9EDE-315A1B5F14E4}"/>
          </ac:picMkLst>
        </pc:picChg>
      </pc:sldChg>
      <pc:sldChg chg="addSp delSp modSp mod setBg setClrOvrMap">
        <pc:chgData name="Järvinen Maria" userId="6161d112-6aca-48a2-ad69-fd053b2ac98d" providerId="ADAL" clId="{8F63D6C6-4F68-4DA6-AEDB-D73CD0811A48}" dt="2022-11-21T09:15:52.469" v="1517" actId="26606"/>
        <pc:sldMkLst>
          <pc:docMk/>
          <pc:sldMk cId="911794574" sldId="277"/>
        </pc:sldMkLst>
        <pc:spChg chg="mod">
          <ac:chgData name="Järvinen Maria" userId="6161d112-6aca-48a2-ad69-fd053b2ac98d" providerId="ADAL" clId="{8F63D6C6-4F68-4DA6-AEDB-D73CD0811A48}" dt="2022-11-21T09:15:52.469" v="1517" actId="26606"/>
          <ac:spMkLst>
            <pc:docMk/>
            <pc:sldMk cId="911794574" sldId="277"/>
            <ac:spMk id="2" creationId="{7307DF91-ED1C-4544-A0EF-DA697D73AA9A}"/>
          </ac:spMkLst>
        </pc:spChg>
        <pc:spChg chg="add del mod">
          <ac:chgData name="Järvinen Maria" userId="6161d112-6aca-48a2-ad69-fd053b2ac98d" providerId="ADAL" clId="{8F63D6C6-4F68-4DA6-AEDB-D73CD0811A48}" dt="2022-11-21T09:15:36.066" v="1515" actId="26606"/>
          <ac:spMkLst>
            <pc:docMk/>
            <pc:sldMk cId="911794574" sldId="277"/>
            <ac:spMk id="3" creationId="{1C7AAB6C-1AA9-4043-B460-0870A197A32F}"/>
          </ac:spMkLst>
        </pc:spChg>
        <pc:spChg chg="add del">
          <ac:chgData name="Järvinen Maria" userId="6161d112-6aca-48a2-ad69-fd053b2ac98d" providerId="ADAL" clId="{8F63D6C6-4F68-4DA6-AEDB-D73CD0811A48}" dt="2022-11-21T09:15:17.729" v="1508" actId="26606"/>
          <ac:spMkLst>
            <pc:docMk/>
            <pc:sldMk cId="911794574" sldId="277"/>
            <ac:spMk id="10" creationId="{BB237A14-61B1-4C00-A670-5D8D68A8668E}"/>
          </ac:spMkLst>
        </pc:spChg>
        <pc:spChg chg="add del">
          <ac:chgData name="Järvinen Maria" userId="6161d112-6aca-48a2-ad69-fd053b2ac98d" providerId="ADAL" clId="{8F63D6C6-4F68-4DA6-AEDB-D73CD0811A48}" dt="2022-11-21T09:15:11.896" v="1504" actId="26606"/>
          <ac:spMkLst>
            <pc:docMk/>
            <pc:sldMk cId="911794574" sldId="277"/>
            <ac:spMk id="11" creationId="{FBF70932-2C39-4BA6-AA08-EF3AD899CBD1}"/>
          </ac:spMkLst>
        </pc:spChg>
        <pc:spChg chg="add del">
          <ac:chgData name="Järvinen Maria" userId="6161d112-6aca-48a2-ad69-fd053b2ac98d" providerId="ADAL" clId="{8F63D6C6-4F68-4DA6-AEDB-D73CD0811A48}" dt="2022-11-21T09:15:11.896" v="1504" actId="26606"/>
          <ac:spMkLst>
            <pc:docMk/>
            <pc:sldMk cId="911794574" sldId="277"/>
            <ac:spMk id="12" creationId="{E3A446B6-2204-48B8-A7C5-606E45BCA1EE}"/>
          </ac:spMkLst>
        </pc:spChg>
        <pc:spChg chg="add del">
          <ac:chgData name="Järvinen Maria" userId="6161d112-6aca-48a2-ad69-fd053b2ac98d" providerId="ADAL" clId="{8F63D6C6-4F68-4DA6-AEDB-D73CD0811A48}" dt="2022-11-21T09:15:11.896" v="1504" actId="26606"/>
          <ac:spMkLst>
            <pc:docMk/>
            <pc:sldMk cId="911794574" sldId="277"/>
            <ac:spMk id="13" creationId="{0FD39269-4644-4CAE-8A56-899A62A9C756}"/>
          </ac:spMkLst>
        </pc:spChg>
        <pc:spChg chg="add del">
          <ac:chgData name="Järvinen Maria" userId="6161d112-6aca-48a2-ad69-fd053b2ac98d" providerId="ADAL" clId="{8F63D6C6-4F68-4DA6-AEDB-D73CD0811A48}" dt="2022-11-21T09:15:11.896" v="1504" actId="26606"/>
          <ac:spMkLst>
            <pc:docMk/>
            <pc:sldMk cId="911794574" sldId="277"/>
            <ac:spMk id="15" creationId="{302302A5-B07A-48BB-9A56-89192DCCAB1E}"/>
          </ac:spMkLst>
        </pc:spChg>
        <pc:spChg chg="add del">
          <ac:chgData name="Järvinen Maria" userId="6161d112-6aca-48a2-ad69-fd053b2ac98d" providerId="ADAL" clId="{8F63D6C6-4F68-4DA6-AEDB-D73CD0811A48}" dt="2022-11-21T09:15:14.921" v="1506" actId="26606"/>
          <ac:spMkLst>
            <pc:docMk/>
            <pc:sldMk cId="911794574" sldId="277"/>
            <ac:spMk id="17" creationId="{E3A446B6-2204-48B8-A7C5-606E45BCA1EE}"/>
          </ac:spMkLst>
        </pc:spChg>
        <pc:spChg chg="add del">
          <ac:chgData name="Järvinen Maria" userId="6161d112-6aca-48a2-ad69-fd053b2ac98d" providerId="ADAL" clId="{8F63D6C6-4F68-4DA6-AEDB-D73CD0811A48}" dt="2022-11-21T09:15:14.921" v="1506" actId="26606"/>
          <ac:spMkLst>
            <pc:docMk/>
            <pc:sldMk cId="911794574" sldId="277"/>
            <ac:spMk id="18" creationId="{FBF70932-2C39-4BA6-AA08-EF3AD899CBD1}"/>
          </ac:spMkLst>
        </pc:spChg>
        <pc:spChg chg="add del">
          <ac:chgData name="Järvinen Maria" userId="6161d112-6aca-48a2-ad69-fd053b2ac98d" providerId="ADAL" clId="{8F63D6C6-4F68-4DA6-AEDB-D73CD0811A48}" dt="2022-11-21T09:15:14.921" v="1506" actId="26606"/>
          <ac:spMkLst>
            <pc:docMk/>
            <pc:sldMk cId="911794574" sldId="277"/>
            <ac:spMk id="19" creationId="{0FD39269-4644-4CAE-8A56-899A62A9C756}"/>
          </ac:spMkLst>
        </pc:spChg>
        <pc:spChg chg="add del">
          <ac:chgData name="Järvinen Maria" userId="6161d112-6aca-48a2-ad69-fd053b2ac98d" providerId="ADAL" clId="{8F63D6C6-4F68-4DA6-AEDB-D73CD0811A48}" dt="2022-11-21T09:15:14.921" v="1506" actId="26606"/>
          <ac:spMkLst>
            <pc:docMk/>
            <pc:sldMk cId="911794574" sldId="277"/>
            <ac:spMk id="20" creationId="{302302A5-B07A-48BB-9A56-89192DCCAB1E}"/>
          </ac:spMkLst>
        </pc:spChg>
        <pc:spChg chg="add del">
          <ac:chgData name="Järvinen Maria" userId="6161d112-6aca-48a2-ad69-fd053b2ac98d" providerId="ADAL" clId="{8F63D6C6-4F68-4DA6-AEDB-D73CD0811A48}" dt="2022-11-21T09:15:17.729" v="1508" actId="26606"/>
          <ac:spMkLst>
            <pc:docMk/>
            <pc:sldMk cId="911794574" sldId="277"/>
            <ac:spMk id="23" creationId="{052BEFF1-896C-45B1-B02C-96A6A1BC389A}"/>
          </ac:spMkLst>
        </pc:spChg>
        <pc:spChg chg="add del">
          <ac:chgData name="Järvinen Maria" userId="6161d112-6aca-48a2-ad69-fd053b2ac98d" providerId="ADAL" clId="{8F63D6C6-4F68-4DA6-AEDB-D73CD0811A48}" dt="2022-11-21T09:15:17.729" v="1508" actId="26606"/>
          <ac:spMkLst>
            <pc:docMk/>
            <pc:sldMk cId="911794574" sldId="277"/>
            <ac:spMk id="24" creationId="{8598F259-6F54-47A3-8D13-1603D786A328}"/>
          </ac:spMkLst>
        </pc:spChg>
        <pc:spChg chg="add del">
          <ac:chgData name="Järvinen Maria" userId="6161d112-6aca-48a2-ad69-fd053b2ac98d" providerId="ADAL" clId="{8F63D6C6-4F68-4DA6-AEDB-D73CD0811A48}" dt="2022-11-21T09:15:17.729" v="1508" actId="26606"/>
          <ac:spMkLst>
            <pc:docMk/>
            <pc:sldMk cId="911794574" sldId="277"/>
            <ac:spMk id="25" creationId="{0BA768A8-4FED-4ED8-9E46-6BE72188ECD2}"/>
          </ac:spMkLst>
        </pc:spChg>
        <pc:spChg chg="add del">
          <ac:chgData name="Järvinen Maria" userId="6161d112-6aca-48a2-ad69-fd053b2ac98d" providerId="ADAL" clId="{8F63D6C6-4F68-4DA6-AEDB-D73CD0811A48}" dt="2022-11-21T09:15:17.729" v="1508" actId="26606"/>
          <ac:spMkLst>
            <pc:docMk/>
            <pc:sldMk cId="911794574" sldId="277"/>
            <ac:spMk id="26" creationId="{1C7AAB6C-1AA9-4043-B460-0870A197A32F}"/>
          </ac:spMkLst>
        </pc:spChg>
        <pc:spChg chg="add del">
          <ac:chgData name="Järvinen Maria" userId="6161d112-6aca-48a2-ad69-fd053b2ac98d" providerId="ADAL" clId="{8F63D6C6-4F68-4DA6-AEDB-D73CD0811A48}" dt="2022-11-21T09:15:20.724" v="1510" actId="26606"/>
          <ac:spMkLst>
            <pc:docMk/>
            <pc:sldMk cId="911794574" sldId="277"/>
            <ac:spMk id="28" creationId="{74CD14DB-BB81-479F-A1FC-1C75640E9F84}"/>
          </ac:spMkLst>
        </pc:spChg>
        <pc:spChg chg="add del">
          <ac:chgData name="Järvinen Maria" userId="6161d112-6aca-48a2-ad69-fd053b2ac98d" providerId="ADAL" clId="{8F63D6C6-4F68-4DA6-AEDB-D73CD0811A48}" dt="2022-11-21T09:15:20.724" v="1510" actId="26606"/>
          <ac:spMkLst>
            <pc:docMk/>
            <pc:sldMk cId="911794574" sldId="277"/>
            <ac:spMk id="29" creationId="{C943A91B-7CA7-4592-A975-73B1BF8C4C74}"/>
          </ac:spMkLst>
        </pc:spChg>
        <pc:spChg chg="add del">
          <ac:chgData name="Järvinen Maria" userId="6161d112-6aca-48a2-ad69-fd053b2ac98d" providerId="ADAL" clId="{8F63D6C6-4F68-4DA6-AEDB-D73CD0811A48}" dt="2022-11-21T09:15:20.724" v="1510" actId="26606"/>
          <ac:spMkLst>
            <pc:docMk/>
            <pc:sldMk cId="911794574" sldId="277"/>
            <ac:spMk id="30" creationId="{EC471314-E46A-414B-8D91-74880E84F187}"/>
          </ac:spMkLst>
        </pc:spChg>
        <pc:spChg chg="add del">
          <ac:chgData name="Järvinen Maria" userId="6161d112-6aca-48a2-ad69-fd053b2ac98d" providerId="ADAL" clId="{8F63D6C6-4F68-4DA6-AEDB-D73CD0811A48}" dt="2022-11-21T09:15:20.724" v="1510" actId="26606"/>
          <ac:spMkLst>
            <pc:docMk/>
            <pc:sldMk cId="911794574" sldId="277"/>
            <ac:spMk id="31" creationId="{6A681326-1C9D-44A3-A627-3871BDAE4127}"/>
          </ac:spMkLst>
        </pc:spChg>
        <pc:spChg chg="add del">
          <ac:chgData name="Järvinen Maria" userId="6161d112-6aca-48a2-ad69-fd053b2ac98d" providerId="ADAL" clId="{8F63D6C6-4F68-4DA6-AEDB-D73CD0811A48}" dt="2022-11-21T09:15:20.724" v="1510" actId="26606"/>
          <ac:spMkLst>
            <pc:docMk/>
            <pc:sldMk cId="911794574" sldId="277"/>
            <ac:spMk id="32" creationId="{1C7AAB6C-1AA9-4043-B460-0870A197A32F}"/>
          </ac:spMkLst>
        </pc:spChg>
        <pc:spChg chg="add del">
          <ac:chgData name="Järvinen Maria" userId="6161d112-6aca-48a2-ad69-fd053b2ac98d" providerId="ADAL" clId="{8F63D6C6-4F68-4DA6-AEDB-D73CD0811A48}" dt="2022-11-21T09:15:29.708" v="1512" actId="26606"/>
          <ac:spMkLst>
            <pc:docMk/>
            <pc:sldMk cId="911794574" sldId="277"/>
            <ac:spMk id="34" creationId="{0D9B8FD4-CDEB-4EB4-B4DE-C89E11938958}"/>
          </ac:spMkLst>
        </pc:spChg>
        <pc:spChg chg="add del">
          <ac:chgData name="Järvinen Maria" userId="6161d112-6aca-48a2-ad69-fd053b2ac98d" providerId="ADAL" clId="{8F63D6C6-4F68-4DA6-AEDB-D73CD0811A48}" dt="2022-11-21T09:15:29.708" v="1512" actId="26606"/>
          <ac:spMkLst>
            <pc:docMk/>
            <pc:sldMk cId="911794574" sldId="277"/>
            <ac:spMk id="35" creationId="{5A2E3D1D-9E9F-4739-BA14-D4D7FA9FBDD1}"/>
          </ac:spMkLst>
        </pc:spChg>
        <pc:spChg chg="add del">
          <ac:chgData name="Järvinen Maria" userId="6161d112-6aca-48a2-ad69-fd053b2ac98d" providerId="ADAL" clId="{8F63D6C6-4F68-4DA6-AEDB-D73CD0811A48}" dt="2022-11-21T09:15:29.708" v="1512" actId="26606"/>
          <ac:spMkLst>
            <pc:docMk/>
            <pc:sldMk cId="911794574" sldId="277"/>
            <ac:spMk id="36" creationId="{1FFB365B-E9DC-4859-B8AB-CB83EEBE4E28}"/>
          </ac:spMkLst>
        </pc:spChg>
        <pc:spChg chg="add del">
          <ac:chgData name="Järvinen Maria" userId="6161d112-6aca-48a2-ad69-fd053b2ac98d" providerId="ADAL" clId="{8F63D6C6-4F68-4DA6-AEDB-D73CD0811A48}" dt="2022-11-21T09:15:29.708" v="1512" actId="26606"/>
          <ac:spMkLst>
            <pc:docMk/>
            <pc:sldMk cId="911794574" sldId="277"/>
            <ac:spMk id="37" creationId="{8ADAB9C8-EB37-4914-A699-C716FC8FE4FE}"/>
          </ac:spMkLst>
        </pc:spChg>
        <pc:spChg chg="add del">
          <ac:chgData name="Järvinen Maria" userId="6161d112-6aca-48a2-ad69-fd053b2ac98d" providerId="ADAL" clId="{8F63D6C6-4F68-4DA6-AEDB-D73CD0811A48}" dt="2022-11-21T09:15:29.708" v="1512" actId="26606"/>
          <ac:spMkLst>
            <pc:docMk/>
            <pc:sldMk cId="911794574" sldId="277"/>
            <ac:spMk id="38" creationId="{1C7AAB6C-1AA9-4043-B460-0870A197A32F}"/>
          </ac:spMkLst>
        </pc:spChg>
        <pc:spChg chg="add del">
          <ac:chgData name="Järvinen Maria" userId="6161d112-6aca-48a2-ad69-fd053b2ac98d" providerId="ADAL" clId="{8F63D6C6-4F68-4DA6-AEDB-D73CD0811A48}" dt="2022-11-21T09:15:36.033" v="1514" actId="26606"/>
          <ac:spMkLst>
            <pc:docMk/>
            <pc:sldMk cId="911794574" sldId="277"/>
            <ac:spMk id="40" creationId="{052BEFF1-896C-45B1-B02C-96A6A1BC389A}"/>
          </ac:spMkLst>
        </pc:spChg>
        <pc:spChg chg="add del">
          <ac:chgData name="Järvinen Maria" userId="6161d112-6aca-48a2-ad69-fd053b2ac98d" providerId="ADAL" clId="{8F63D6C6-4F68-4DA6-AEDB-D73CD0811A48}" dt="2022-11-21T09:15:36.033" v="1514" actId="26606"/>
          <ac:spMkLst>
            <pc:docMk/>
            <pc:sldMk cId="911794574" sldId="277"/>
            <ac:spMk id="41" creationId="{BB237A14-61B1-4C00-A670-5D8D68A8668E}"/>
          </ac:spMkLst>
        </pc:spChg>
        <pc:spChg chg="add del">
          <ac:chgData name="Järvinen Maria" userId="6161d112-6aca-48a2-ad69-fd053b2ac98d" providerId="ADAL" clId="{8F63D6C6-4F68-4DA6-AEDB-D73CD0811A48}" dt="2022-11-21T09:15:36.033" v="1514" actId="26606"/>
          <ac:spMkLst>
            <pc:docMk/>
            <pc:sldMk cId="911794574" sldId="277"/>
            <ac:spMk id="42" creationId="{8598F259-6F54-47A3-8D13-1603D786A328}"/>
          </ac:spMkLst>
        </pc:spChg>
        <pc:spChg chg="add del">
          <ac:chgData name="Järvinen Maria" userId="6161d112-6aca-48a2-ad69-fd053b2ac98d" providerId="ADAL" clId="{8F63D6C6-4F68-4DA6-AEDB-D73CD0811A48}" dt="2022-11-21T09:15:36.033" v="1514" actId="26606"/>
          <ac:spMkLst>
            <pc:docMk/>
            <pc:sldMk cId="911794574" sldId="277"/>
            <ac:spMk id="43" creationId="{0BA768A8-4FED-4ED8-9E46-6BE72188ECD2}"/>
          </ac:spMkLst>
        </pc:spChg>
        <pc:spChg chg="add del">
          <ac:chgData name="Järvinen Maria" userId="6161d112-6aca-48a2-ad69-fd053b2ac98d" providerId="ADAL" clId="{8F63D6C6-4F68-4DA6-AEDB-D73CD0811A48}" dt="2022-11-21T09:15:36.033" v="1514" actId="26606"/>
          <ac:spMkLst>
            <pc:docMk/>
            <pc:sldMk cId="911794574" sldId="277"/>
            <ac:spMk id="44" creationId="{1C7AAB6C-1AA9-4043-B460-0870A197A32F}"/>
          </ac:spMkLst>
        </pc:spChg>
        <pc:spChg chg="add">
          <ac:chgData name="Järvinen Maria" userId="6161d112-6aca-48a2-ad69-fd053b2ac98d" providerId="ADAL" clId="{8F63D6C6-4F68-4DA6-AEDB-D73CD0811A48}" dt="2022-11-21T09:15:52.469" v="1517" actId="26606"/>
          <ac:spMkLst>
            <pc:docMk/>
            <pc:sldMk cId="911794574" sldId="277"/>
            <ac:spMk id="51" creationId="{C696EBFA-4394-4B46-9875-039A1F1D676D}"/>
          </ac:spMkLst>
        </pc:spChg>
        <pc:graphicFrameChg chg="add del">
          <ac:chgData name="Järvinen Maria" userId="6161d112-6aca-48a2-ad69-fd053b2ac98d" providerId="ADAL" clId="{8F63D6C6-4F68-4DA6-AEDB-D73CD0811A48}" dt="2022-11-21T09:15:06.772" v="1502" actId="26606"/>
          <ac:graphicFrameMkLst>
            <pc:docMk/>
            <pc:sldMk cId="911794574" sldId="277"/>
            <ac:graphicFrameMk id="9" creationId="{EB27679C-5149-3323-94C9-55F84B742464}"/>
          </ac:graphicFrameMkLst>
        </pc:graphicFrameChg>
        <pc:graphicFrameChg chg="add del">
          <ac:chgData name="Järvinen Maria" userId="6161d112-6aca-48a2-ad69-fd053b2ac98d" providerId="ADAL" clId="{8F63D6C6-4F68-4DA6-AEDB-D73CD0811A48}" dt="2022-11-21T09:15:11.896" v="1504" actId="26606"/>
          <ac:graphicFrameMkLst>
            <pc:docMk/>
            <pc:sldMk cId="911794574" sldId="277"/>
            <ac:graphicFrameMk id="14" creationId="{86412B9E-D228-9A69-3D31-C520BA593344}"/>
          </ac:graphicFrameMkLst>
        </pc:graphicFrameChg>
        <pc:graphicFrameChg chg="add del">
          <ac:chgData name="Järvinen Maria" userId="6161d112-6aca-48a2-ad69-fd053b2ac98d" providerId="ADAL" clId="{8F63D6C6-4F68-4DA6-AEDB-D73CD0811A48}" dt="2022-11-21T09:15:14.921" v="1506" actId="26606"/>
          <ac:graphicFrameMkLst>
            <pc:docMk/>
            <pc:sldMk cId="911794574" sldId="277"/>
            <ac:graphicFrameMk id="21" creationId="{66351CD0-1EBD-2B08-45EB-680454D8A465}"/>
          </ac:graphicFrameMkLst>
        </pc:graphicFrameChg>
        <pc:graphicFrameChg chg="add mod modGraphic">
          <ac:chgData name="Järvinen Maria" userId="6161d112-6aca-48a2-ad69-fd053b2ac98d" providerId="ADAL" clId="{8F63D6C6-4F68-4DA6-AEDB-D73CD0811A48}" dt="2022-11-21T09:15:52.469" v="1517" actId="26606"/>
          <ac:graphicFrameMkLst>
            <pc:docMk/>
            <pc:sldMk cId="911794574" sldId="277"/>
            <ac:graphicFrameMk id="46" creationId="{59CB4FED-AC22-A852-CBBD-7F52E25FA7AD}"/>
          </ac:graphicFrameMkLst>
        </pc:graphicFrameChg>
      </pc:sldChg>
      <pc:sldChg chg="modSp del mod">
        <pc:chgData name="Järvinen Maria" userId="6161d112-6aca-48a2-ad69-fd053b2ac98d" providerId="ADAL" clId="{8F63D6C6-4F68-4DA6-AEDB-D73CD0811A48}" dt="2022-11-21T09:05:39.642" v="1424" actId="2696"/>
        <pc:sldMkLst>
          <pc:docMk/>
          <pc:sldMk cId="537824947" sldId="278"/>
        </pc:sldMkLst>
        <pc:spChg chg="mod">
          <ac:chgData name="Järvinen Maria" userId="6161d112-6aca-48a2-ad69-fd053b2ac98d" providerId="ADAL" clId="{8F63D6C6-4F68-4DA6-AEDB-D73CD0811A48}" dt="2022-11-21T09:03:44.257" v="1404" actId="14100"/>
          <ac:spMkLst>
            <pc:docMk/>
            <pc:sldMk cId="537824947" sldId="278"/>
            <ac:spMk id="2" creationId="{49A4344C-AC24-41CB-99E6-874554118C1D}"/>
          </ac:spMkLst>
        </pc:spChg>
        <pc:spChg chg="mod">
          <ac:chgData name="Järvinen Maria" userId="6161d112-6aca-48a2-ad69-fd053b2ac98d" providerId="ADAL" clId="{8F63D6C6-4F68-4DA6-AEDB-D73CD0811A48}" dt="2022-11-21T09:05:06.064" v="1417" actId="21"/>
          <ac:spMkLst>
            <pc:docMk/>
            <pc:sldMk cId="537824947" sldId="278"/>
            <ac:spMk id="3" creationId="{E84A5B15-638C-4D2E-A31A-F30B90BFE040}"/>
          </ac:spMkLst>
        </pc:spChg>
      </pc:sldChg>
      <pc:sldChg chg="addSp delSp modSp mod setBg setClrOvrMap">
        <pc:chgData name="Järvinen Maria" userId="6161d112-6aca-48a2-ad69-fd053b2ac98d" providerId="ADAL" clId="{8F63D6C6-4F68-4DA6-AEDB-D73CD0811A48}" dt="2022-11-21T09:19:10.124" v="1520" actId="255"/>
        <pc:sldMkLst>
          <pc:docMk/>
          <pc:sldMk cId="2568389103" sldId="280"/>
        </pc:sldMkLst>
        <pc:spChg chg="mod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2" creationId="{9A6B230A-3CFC-334B-1922-83FC7C7265A5}"/>
          </ac:spMkLst>
        </pc:spChg>
        <pc:spChg chg="mod">
          <ac:chgData name="Järvinen Maria" userId="6161d112-6aca-48a2-ad69-fd053b2ac98d" providerId="ADAL" clId="{8F63D6C6-4F68-4DA6-AEDB-D73CD0811A48}" dt="2022-11-21T09:19:10.124" v="1520" actId="255"/>
          <ac:spMkLst>
            <pc:docMk/>
            <pc:sldMk cId="2568389103" sldId="280"/>
            <ac:spMk id="3" creationId="{84D9582C-9C12-CC70-3338-AC600104D5AC}"/>
          </ac:spMkLst>
        </pc:spChg>
        <pc:spChg chg="del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8" creationId="{0D9B8FD4-CDEB-4EB4-B4DE-C89E11938958}"/>
          </ac:spMkLst>
        </pc:spChg>
        <pc:spChg chg="del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10" creationId="{5A2E3D1D-9E9F-4739-BA14-D4D7FA9FBDD1}"/>
          </ac:spMkLst>
        </pc:spChg>
        <pc:spChg chg="del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12" creationId="{1FFB365B-E9DC-4859-B8AB-CB83EEBE4E28}"/>
          </ac:spMkLst>
        </pc:spChg>
        <pc:spChg chg="del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14" creationId="{8ADAB9C8-EB37-4914-A699-C716FC8FE4FE}"/>
          </ac:spMkLst>
        </pc:spChg>
        <pc:spChg chg="add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19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21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23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19:00.440" v="1519" actId="26606"/>
          <ac:spMkLst>
            <pc:docMk/>
            <pc:sldMk cId="2568389103" sldId="280"/>
            <ac:spMk id="25" creationId="{0BA768A8-4FED-4ED8-9E46-6BE72188ECD2}"/>
          </ac:spMkLst>
        </pc:spChg>
      </pc:sldChg>
      <pc:sldChg chg="addSp modSp new mod setBg setClrOvrMap">
        <pc:chgData name="Järvinen Maria" userId="6161d112-6aca-48a2-ad69-fd053b2ac98d" providerId="ADAL" clId="{8F63D6C6-4F68-4DA6-AEDB-D73CD0811A48}" dt="2022-11-21T09:08:42.639" v="1456" actId="255"/>
        <pc:sldMkLst>
          <pc:docMk/>
          <pc:sldMk cId="605762502" sldId="282"/>
        </pc:sldMkLst>
        <pc:spChg chg="mod">
          <ac:chgData name="Järvinen Maria" userId="6161d112-6aca-48a2-ad69-fd053b2ac98d" providerId="ADAL" clId="{8F63D6C6-4F68-4DA6-AEDB-D73CD0811A48}" dt="2022-11-21T09:08:05.991" v="1450" actId="26606"/>
          <ac:spMkLst>
            <pc:docMk/>
            <pc:sldMk cId="605762502" sldId="282"/>
            <ac:spMk id="2" creationId="{884D582B-9906-44A7-8231-C6278333FC47}"/>
          </ac:spMkLst>
        </pc:spChg>
        <pc:spChg chg="mod">
          <ac:chgData name="Järvinen Maria" userId="6161d112-6aca-48a2-ad69-fd053b2ac98d" providerId="ADAL" clId="{8F63D6C6-4F68-4DA6-AEDB-D73CD0811A48}" dt="2022-11-21T09:08:42.639" v="1456" actId="255"/>
          <ac:spMkLst>
            <pc:docMk/>
            <pc:sldMk cId="605762502" sldId="282"/>
            <ac:spMk id="3" creationId="{BE41B4D7-6C8B-4F05-B67F-915926946491}"/>
          </ac:spMkLst>
        </pc:spChg>
        <pc:spChg chg="add">
          <ac:chgData name="Järvinen Maria" userId="6161d112-6aca-48a2-ad69-fd053b2ac98d" providerId="ADAL" clId="{8F63D6C6-4F68-4DA6-AEDB-D73CD0811A48}" dt="2022-11-21T09:08:05.991" v="1450" actId="26606"/>
          <ac:spMkLst>
            <pc:docMk/>
            <pc:sldMk cId="605762502" sldId="282"/>
            <ac:spMk id="8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08:05.991" v="1450" actId="26606"/>
          <ac:spMkLst>
            <pc:docMk/>
            <pc:sldMk cId="605762502" sldId="282"/>
            <ac:spMk id="10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08:05.991" v="1450" actId="26606"/>
          <ac:spMkLst>
            <pc:docMk/>
            <pc:sldMk cId="605762502" sldId="282"/>
            <ac:spMk id="12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08:05.991" v="1450" actId="26606"/>
          <ac:spMkLst>
            <pc:docMk/>
            <pc:sldMk cId="605762502" sldId="282"/>
            <ac:spMk id="14" creationId="{0BA768A8-4FED-4ED8-9E46-6BE72188ECD2}"/>
          </ac:spMkLst>
        </pc:spChg>
      </pc:sldChg>
      <pc:sldChg chg="addSp modSp new mod setBg setClrOvrMap">
        <pc:chgData name="Järvinen Maria" userId="6161d112-6aca-48a2-ad69-fd053b2ac98d" providerId="ADAL" clId="{8F63D6C6-4F68-4DA6-AEDB-D73CD0811A48}" dt="2022-11-21T09:14:39.263" v="1500" actId="26606"/>
        <pc:sldMkLst>
          <pc:docMk/>
          <pc:sldMk cId="1829375940" sldId="283"/>
        </pc:sldMkLst>
        <pc:spChg chg="mod">
          <ac:chgData name="Järvinen Maria" userId="6161d112-6aca-48a2-ad69-fd053b2ac98d" providerId="ADAL" clId="{8F63D6C6-4F68-4DA6-AEDB-D73CD0811A48}" dt="2022-11-21T09:14:39.263" v="1500" actId="26606"/>
          <ac:spMkLst>
            <pc:docMk/>
            <pc:sldMk cId="1829375940" sldId="283"/>
            <ac:spMk id="2" creationId="{07665220-92BF-403C-B162-D74127D420C5}"/>
          </ac:spMkLst>
        </pc:spChg>
        <pc:spChg chg="mod">
          <ac:chgData name="Järvinen Maria" userId="6161d112-6aca-48a2-ad69-fd053b2ac98d" providerId="ADAL" clId="{8F63D6C6-4F68-4DA6-AEDB-D73CD0811A48}" dt="2022-11-21T09:14:39.263" v="1500" actId="26606"/>
          <ac:spMkLst>
            <pc:docMk/>
            <pc:sldMk cId="1829375940" sldId="283"/>
            <ac:spMk id="3" creationId="{59CAC754-67C8-4562-8BE0-A4F83C5E5D49}"/>
          </ac:spMkLst>
        </pc:spChg>
        <pc:spChg chg="add">
          <ac:chgData name="Järvinen Maria" userId="6161d112-6aca-48a2-ad69-fd053b2ac98d" providerId="ADAL" clId="{8F63D6C6-4F68-4DA6-AEDB-D73CD0811A48}" dt="2022-11-21T09:14:39.263" v="1500" actId="26606"/>
          <ac:spMkLst>
            <pc:docMk/>
            <pc:sldMk cId="1829375940" sldId="283"/>
            <ac:spMk id="8" creationId="{052BEFF1-896C-45B1-B02C-96A6A1BC389A}"/>
          </ac:spMkLst>
        </pc:spChg>
        <pc:spChg chg="add">
          <ac:chgData name="Järvinen Maria" userId="6161d112-6aca-48a2-ad69-fd053b2ac98d" providerId="ADAL" clId="{8F63D6C6-4F68-4DA6-AEDB-D73CD0811A48}" dt="2022-11-21T09:14:39.263" v="1500" actId="26606"/>
          <ac:spMkLst>
            <pc:docMk/>
            <pc:sldMk cId="1829375940" sldId="283"/>
            <ac:spMk id="10" creationId="{BB237A14-61B1-4C00-A670-5D8D68A8668E}"/>
          </ac:spMkLst>
        </pc:spChg>
        <pc:spChg chg="add">
          <ac:chgData name="Järvinen Maria" userId="6161d112-6aca-48a2-ad69-fd053b2ac98d" providerId="ADAL" clId="{8F63D6C6-4F68-4DA6-AEDB-D73CD0811A48}" dt="2022-11-21T09:14:39.263" v="1500" actId="26606"/>
          <ac:spMkLst>
            <pc:docMk/>
            <pc:sldMk cId="1829375940" sldId="283"/>
            <ac:spMk id="12" creationId="{8598F259-6F54-47A3-8D13-1603D786A328}"/>
          </ac:spMkLst>
        </pc:spChg>
        <pc:spChg chg="add">
          <ac:chgData name="Järvinen Maria" userId="6161d112-6aca-48a2-ad69-fd053b2ac98d" providerId="ADAL" clId="{8F63D6C6-4F68-4DA6-AEDB-D73CD0811A48}" dt="2022-11-21T09:14:39.263" v="1500" actId="26606"/>
          <ac:spMkLst>
            <pc:docMk/>
            <pc:sldMk cId="1829375940" sldId="283"/>
            <ac:spMk id="14" creationId="{0BA768A8-4FED-4ED8-9E46-6BE72188ECD2}"/>
          </ac:spMkLst>
        </pc:spChg>
      </pc:sldChg>
      <pc:sldChg chg="new del">
        <pc:chgData name="Järvinen Maria" userId="6161d112-6aca-48a2-ad69-fd053b2ac98d" providerId="ADAL" clId="{8F63D6C6-4F68-4DA6-AEDB-D73CD0811A48}" dt="2022-11-21T09:05:46.543" v="1425" actId="2696"/>
        <pc:sldMkLst>
          <pc:docMk/>
          <pc:sldMk cId="3323970667" sldId="284"/>
        </pc:sldMkLst>
      </pc:sldChg>
      <pc:sldChg chg="addSp delSp modSp new mod setBg addAnim delAnim setClrOvrMap">
        <pc:chgData name="Järvinen Maria" userId="6161d112-6aca-48a2-ad69-fd053b2ac98d" providerId="ADAL" clId="{8F63D6C6-4F68-4DA6-AEDB-D73CD0811A48}" dt="2022-11-21T09:01:48.738" v="1391"/>
        <pc:sldMkLst>
          <pc:docMk/>
          <pc:sldMk cId="1459194889" sldId="285"/>
        </pc:sldMkLst>
        <pc:spChg chg="mod">
          <ac:chgData name="Järvinen Maria" userId="6161d112-6aca-48a2-ad69-fd053b2ac98d" providerId="ADAL" clId="{8F63D6C6-4F68-4DA6-AEDB-D73CD0811A48}" dt="2022-11-21T09:01:48.738" v="1390" actId="26606"/>
          <ac:spMkLst>
            <pc:docMk/>
            <pc:sldMk cId="1459194889" sldId="285"/>
            <ac:spMk id="2" creationId="{69141E30-F8E6-470A-9077-13377CCDBEAC}"/>
          </ac:spMkLst>
        </pc:spChg>
        <pc:spChg chg="add del">
          <ac:chgData name="Järvinen Maria" userId="6161d112-6aca-48a2-ad69-fd053b2ac98d" providerId="ADAL" clId="{8F63D6C6-4F68-4DA6-AEDB-D73CD0811A48}" dt="2022-11-21T09:00:54.550" v="1378" actId="26606"/>
          <ac:spMkLst>
            <pc:docMk/>
            <pc:sldMk cId="1459194889" sldId="285"/>
            <ac:spMk id="6" creationId="{1653AB08-C531-42A8-AA8D-C2ABAE87CCE6}"/>
          </ac:spMkLst>
        </pc:spChg>
        <pc:spChg chg="add del">
          <ac:chgData name="Järvinen Maria" userId="6161d112-6aca-48a2-ad69-fd053b2ac98d" providerId="ADAL" clId="{8F63D6C6-4F68-4DA6-AEDB-D73CD0811A48}" dt="2022-11-21T09:00:17.386" v="1371" actId="26606"/>
          <ac:spMkLst>
            <pc:docMk/>
            <pc:sldMk cId="1459194889" sldId="285"/>
            <ac:spMk id="11" creationId="{1653AB08-C531-42A8-AA8D-C2ABAE87CCE6}"/>
          </ac:spMkLst>
        </pc:spChg>
        <pc:spChg chg="add del">
          <ac:chgData name="Järvinen Maria" userId="6161d112-6aca-48a2-ad69-fd053b2ac98d" providerId="ADAL" clId="{8F63D6C6-4F68-4DA6-AEDB-D73CD0811A48}" dt="2022-11-21T09:00:54.550" v="1378" actId="26606"/>
          <ac:spMkLst>
            <pc:docMk/>
            <pc:sldMk cId="1459194889" sldId="285"/>
            <ac:spMk id="12" creationId="{CED2641B-4430-4CF4-89AB-3FADDD630F25}"/>
          </ac:spMkLst>
        </pc:spChg>
        <pc:spChg chg="add del">
          <ac:chgData name="Järvinen Maria" userId="6161d112-6aca-48a2-ad69-fd053b2ac98d" providerId="ADAL" clId="{8F63D6C6-4F68-4DA6-AEDB-D73CD0811A48}" dt="2022-11-21T09:00:54.550" v="1378" actId="26606"/>
          <ac:spMkLst>
            <pc:docMk/>
            <pc:sldMk cId="1459194889" sldId="285"/>
            <ac:spMk id="14" creationId="{C28D0172-F2E0-4763-9C35-F022664959D8}"/>
          </ac:spMkLst>
        </pc:spChg>
        <pc:spChg chg="add del">
          <ac:chgData name="Järvinen Maria" userId="6161d112-6aca-48a2-ad69-fd053b2ac98d" providerId="ADAL" clId="{8F63D6C6-4F68-4DA6-AEDB-D73CD0811A48}" dt="2022-11-21T09:00:54.550" v="1378" actId="26606"/>
          <ac:spMkLst>
            <pc:docMk/>
            <pc:sldMk cId="1459194889" sldId="285"/>
            <ac:spMk id="16" creationId="{DF6FB2B2-CE21-407F-B22E-302DADC2C3D3}"/>
          </ac:spMkLst>
        </pc:spChg>
        <pc:spChg chg="add del">
          <ac:chgData name="Järvinen Maria" userId="6161d112-6aca-48a2-ad69-fd053b2ac98d" providerId="ADAL" clId="{8F63D6C6-4F68-4DA6-AEDB-D73CD0811A48}" dt="2022-11-21T09:00:17.386" v="1371" actId="26606"/>
          <ac:spMkLst>
            <pc:docMk/>
            <pc:sldMk cId="1459194889" sldId="285"/>
            <ac:spMk id="17" creationId="{CED2641B-4430-4CF4-89AB-3FADDD630F25}"/>
          </ac:spMkLst>
        </pc:spChg>
        <pc:spChg chg="add del">
          <ac:chgData name="Järvinen Maria" userId="6161d112-6aca-48a2-ad69-fd053b2ac98d" providerId="ADAL" clId="{8F63D6C6-4F68-4DA6-AEDB-D73CD0811A48}" dt="2022-11-21T09:00:54.550" v="1378" actId="26606"/>
          <ac:spMkLst>
            <pc:docMk/>
            <pc:sldMk cId="1459194889" sldId="285"/>
            <ac:spMk id="18" creationId="{9F2851FB-E841-4509-8A6D-A416376EA380}"/>
          </ac:spMkLst>
        </pc:spChg>
        <pc:spChg chg="add del">
          <ac:chgData name="Järvinen Maria" userId="6161d112-6aca-48a2-ad69-fd053b2ac98d" providerId="ADAL" clId="{8F63D6C6-4F68-4DA6-AEDB-D73CD0811A48}" dt="2022-11-21T09:00:17.386" v="1371" actId="26606"/>
          <ac:spMkLst>
            <pc:docMk/>
            <pc:sldMk cId="1459194889" sldId="285"/>
            <ac:spMk id="19" creationId="{C28D0172-F2E0-4763-9C35-F022664959D8}"/>
          </ac:spMkLst>
        </pc:spChg>
        <pc:spChg chg="add del">
          <ac:chgData name="Järvinen Maria" userId="6161d112-6aca-48a2-ad69-fd053b2ac98d" providerId="ADAL" clId="{8F63D6C6-4F68-4DA6-AEDB-D73CD0811A48}" dt="2022-11-21T09:00:17.386" v="1371" actId="26606"/>
          <ac:spMkLst>
            <pc:docMk/>
            <pc:sldMk cId="1459194889" sldId="285"/>
            <ac:spMk id="21" creationId="{DF6FB2B2-CE21-407F-B22E-302DADC2C3D3}"/>
          </ac:spMkLst>
        </pc:spChg>
        <pc:spChg chg="add del">
          <ac:chgData name="Järvinen Maria" userId="6161d112-6aca-48a2-ad69-fd053b2ac98d" providerId="ADAL" clId="{8F63D6C6-4F68-4DA6-AEDB-D73CD0811A48}" dt="2022-11-21T09:00:17.386" v="1371" actId="26606"/>
          <ac:spMkLst>
            <pc:docMk/>
            <pc:sldMk cId="1459194889" sldId="285"/>
            <ac:spMk id="23" creationId="{9F2851FB-E841-4509-8A6D-A416376EA380}"/>
          </ac:spMkLst>
        </pc:spChg>
        <pc:spChg chg="add del">
          <ac:chgData name="Järvinen Maria" userId="6161d112-6aca-48a2-ad69-fd053b2ac98d" providerId="ADAL" clId="{8F63D6C6-4F68-4DA6-AEDB-D73CD0811A48}" dt="2022-11-21T09:00:59.112" v="1380" actId="26606"/>
          <ac:spMkLst>
            <pc:docMk/>
            <pc:sldMk cId="1459194889" sldId="285"/>
            <ac:spMk id="24" creationId="{1653AB08-C531-42A8-AA8D-C2ABAE87CCE6}"/>
          </ac:spMkLst>
        </pc:spChg>
        <pc:spChg chg="add del">
          <ac:chgData name="Järvinen Maria" userId="6161d112-6aca-48a2-ad69-fd053b2ac98d" providerId="ADAL" clId="{8F63D6C6-4F68-4DA6-AEDB-D73CD0811A48}" dt="2022-11-21T09:00:59.112" v="1380" actId="26606"/>
          <ac:spMkLst>
            <pc:docMk/>
            <pc:sldMk cId="1459194889" sldId="285"/>
            <ac:spMk id="27" creationId="{CED2641B-4430-4CF4-89AB-3FADDD630F25}"/>
          </ac:spMkLst>
        </pc:spChg>
        <pc:spChg chg="add del">
          <ac:chgData name="Järvinen Maria" userId="6161d112-6aca-48a2-ad69-fd053b2ac98d" providerId="ADAL" clId="{8F63D6C6-4F68-4DA6-AEDB-D73CD0811A48}" dt="2022-11-21T09:00:59.112" v="1380" actId="26606"/>
          <ac:spMkLst>
            <pc:docMk/>
            <pc:sldMk cId="1459194889" sldId="285"/>
            <ac:spMk id="28" creationId="{3D15A6F9-32E7-4EA5-A1BE-A2636DA69F42}"/>
          </ac:spMkLst>
        </pc:spChg>
        <pc:spChg chg="add del">
          <ac:chgData name="Järvinen Maria" userId="6161d112-6aca-48a2-ad69-fd053b2ac98d" providerId="ADAL" clId="{8F63D6C6-4F68-4DA6-AEDB-D73CD0811A48}" dt="2022-11-21T09:00:59.112" v="1380" actId="26606"/>
          <ac:spMkLst>
            <pc:docMk/>
            <pc:sldMk cId="1459194889" sldId="285"/>
            <ac:spMk id="29" creationId="{1B9047A0-D508-41B4-9987-A03A1C314035}"/>
          </ac:spMkLst>
        </pc:spChg>
        <pc:spChg chg="add del">
          <ac:chgData name="Järvinen Maria" userId="6161d112-6aca-48a2-ad69-fd053b2ac98d" providerId="ADAL" clId="{8F63D6C6-4F68-4DA6-AEDB-D73CD0811A48}" dt="2022-11-21T09:00:59.112" v="1380" actId="26606"/>
          <ac:spMkLst>
            <pc:docMk/>
            <pc:sldMk cId="1459194889" sldId="285"/>
            <ac:spMk id="30" creationId="{B679C71C-F606-4D18-A66B-277C1FD5C770}"/>
          </ac:spMkLst>
        </pc:spChg>
        <pc:spChg chg="add del">
          <ac:chgData name="Järvinen Maria" userId="6161d112-6aca-48a2-ad69-fd053b2ac98d" providerId="ADAL" clId="{8F63D6C6-4F68-4DA6-AEDB-D73CD0811A48}" dt="2022-11-21T09:01:31.738" v="1388" actId="26606"/>
          <ac:spMkLst>
            <pc:docMk/>
            <pc:sldMk cId="1459194889" sldId="285"/>
            <ac:spMk id="34" creationId="{1653AB08-C531-42A8-AA8D-C2ABAE87CCE6}"/>
          </ac:spMkLst>
        </pc:spChg>
        <pc:spChg chg="add del">
          <ac:chgData name="Järvinen Maria" userId="6161d112-6aca-48a2-ad69-fd053b2ac98d" providerId="ADAL" clId="{8F63D6C6-4F68-4DA6-AEDB-D73CD0811A48}" dt="2022-11-21T09:01:31.738" v="1388" actId="26606"/>
          <ac:spMkLst>
            <pc:docMk/>
            <pc:sldMk cId="1459194889" sldId="285"/>
            <ac:spMk id="37" creationId="{CED2641B-4430-4CF4-89AB-3FADDD630F25}"/>
          </ac:spMkLst>
        </pc:spChg>
        <pc:spChg chg="add del">
          <ac:chgData name="Järvinen Maria" userId="6161d112-6aca-48a2-ad69-fd053b2ac98d" providerId="ADAL" clId="{8F63D6C6-4F68-4DA6-AEDB-D73CD0811A48}" dt="2022-11-21T09:01:31.738" v="1388" actId="26606"/>
          <ac:spMkLst>
            <pc:docMk/>
            <pc:sldMk cId="1459194889" sldId="285"/>
            <ac:spMk id="38" creationId="{C28D0172-F2E0-4763-9C35-F022664959D8}"/>
          </ac:spMkLst>
        </pc:spChg>
        <pc:spChg chg="add del">
          <ac:chgData name="Järvinen Maria" userId="6161d112-6aca-48a2-ad69-fd053b2ac98d" providerId="ADAL" clId="{8F63D6C6-4F68-4DA6-AEDB-D73CD0811A48}" dt="2022-11-21T09:01:31.738" v="1388" actId="26606"/>
          <ac:spMkLst>
            <pc:docMk/>
            <pc:sldMk cId="1459194889" sldId="285"/>
            <ac:spMk id="39" creationId="{DF6FB2B2-CE21-407F-B22E-302DADC2C3D3}"/>
          </ac:spMkLst>
        </pc:spChg>
        <pc:spChg chg="add del">
          <ac:chgData name="Järvinen Maria" userId="6161d112-6aca-48a2-ad69-fd053b2ac98d" providerId="ADAL" clId="{8F63D6C6-4F68-4DA6-AEDB-D73CD0811A48}" dt="2022-11-21T09:01:31.738" v="1388" actId="26606"/>
          <ac:spMkLst>
            <pc:docMk/>
            <pc:sldMk cId="1459194889" sldId="285"/>
            <ac:spMk id="40" creationId="{9F2851FB-E841-4509-8A6D-A416376EA380}"/>
          </ac:spMkLst>
        </pc:spChg>
        <pc:spChg chg="add">
          <ac:chgData name="Järvinen Maria" userId="6161d112-6aca-48a2-ad69-fd053b2ac98d" providerId="ADAL" clId="{8F63D6C6-4F68-4DA6-AEDB-D73CD0811A48}" dt="2022-11-21T09:01:48.738" v="1390" actId="26606"/>
          <ac:spMkLst>
            <pc:docMk/>
            <pc:sldMk cId="1459194889" sldId="285"/>
            <ac:spMk id="42" creationId="{1653AB08-C531-42A8-AA8D-C2ABAE87CCE6}"/>
          </ac:spMkLst>
        </pc:spChg>
        <pc:spChg chg="add">
          <ac:chgData name="Järvinen Maria" userId="6161d112-6aca-48a2-ad69-fd053b2ac98d" providerId="ADAL" clId="{8F63D6C6-4F68-4DA6-AEDB-D73CD0811A48}" dt="2022-11-21T09:01:48.738" v="1390" actId="26606"/>
          <ac:spMkLst>
            <pc:docMk/>
            <pc:sldMk cId="1459194889" sldId="285"/>
            <ac:spMk id="46" creationId="{CED2641B-4430-4CF4-89AB-3FADDD630F25}"/>
          </ac:spMkLst>
        </pc:spChg>
        <pc:spChg chg="add">
          <ac:chgData name="Järvinen Maria" userId="6161d112-6aca-48a2-ad69-fd053b2ac98d" providerId="ADAL" clId="{8F63D6C6-4F68-4DA6-AEDB-D73CD0811A48}" dt="2022-11-21T09:01:48.738" v="1390" actId="26606"/>
          <ac:spMkLst>
            <pc:docMk/>
            <pc:sldMk cId="1459194889" sldId="285"/>
            <ac:spMk id="48" creationId="{C28D0172-F2E0-4763-9C35-F022664959D8}"/>
          </ac:spMkLst>
        </pc:spChg>
        <pc:spChg chg="add del">
          <ac:chgData name="Järvinen Maria" userId="6161d112-6aca-48a2-ad69-fd053b2ac98d" providerId="ADAL" clId="{8F63D6C6-4F68-4DA6-AEDB-D73CD0811A48}" dt="2022-11-21T09:01:20.126" v="1385" actId="26606"/>
          <ac:spMkLst>
            <pc:docMk/>
            <pc:sldMk cId="1459194889" sldId="285"/>
            <ac:spMk id="49" creationId="{1653AB08-C531-42A8-AA8D-C2ABAE87CCE6}"/>
          </ac:spMkLst>
        </pc:spChg>
        <pc:spChg chg="add">
          <ac:chgData name="Järvinen Maria" userId="6161d112-6aca-48a2-ad69-fd053b2ac98d" providerId="ADAL" clId="{8F63D6C6-4F68-4DA6-AEDB-D73CD0811A48}" dt="2022-11-21T09:01:48.738" v="1390" actId="26606"/>
          <ac:spMkLst>
            <pc:docMk/>
            <pc:sldMk cId="1459194889" sldId="285"/>
            <ac:spMk id="50" creationId="{DF6FB2B2-CE21-407F-B22E-302DADC2C3D3}"/>
          </ac:spMkLst>
        </pc:spChg>
        <pc:spChg chg="add">
          <ac:chgData name="Järvinen Maria" userId="6161d112-6aca-48a2-ad69-fd053b2ac98d" providerId="ADAL" clId="{8F63D6C6-4F68-4DA6-AEDB-D73CD0811A48}" dt="2022-11-21T09:01:48.738" v="1390" actId="26606"/>
          <ac:spMkLst>
            <pc:docMk/>
            <pc:sldMk cId="1459194889" sldId="285"/>
            <ac:spMk id="52" creationId="{9F2851FB-E841-4509-8A6D-A416376EA380}"/>
          </ac:spMkLst>
        </pc:spChg>
        <pc:spChg chg="add del">
          <ac:chgData name="Järvinen Maria" userId="6161d112-6aca-48a2-ad69-fd053b2ac98d" providerId="ADAL" clId="{8F63D6C6-4F68-4DA6-AEDB-D73CD0811A48}" dt="2022-11-21T09:01:20.126" v="1385" actId="26606"/>
          <ac:spMkLst>
            <pc:docMk/>
            <pc:sldMk cId="1459194889" sldId="285"/>
            <ac:spMk id="55" creationId="{CED2641B-4430-4CF4-89AB-3FADDD630F25}"/>
          </ac:spMkLst>
        </pc:spChg>
        <pc:spChg chg="add del">
          <ac:chgData name="Järvinen Maria" userId="6161d112-6aca-48a2-ad69-fd053b2ac98d" providerId="ADAL" clId="{8F63D6C6-4F68-4DA6-AEDB-D73CD0811A48}" dt="2022-11-21T09:01:20.126" v="1385" actId="26606"/>
          <ac:spMkLst>
            <pc:docMk/>
            <pc:sldMk cId="1459194889" sldId="285"/>
            <ac:spMk id="57" creationId="{C28D0172-F2E0-4763-9C35-F022664959D8}"/>
          </ac:spMkLst>
        </pc:spChg>
        <pc:spChg chg="add del">
          <ac:chgData name="Järvinen Maria" userId="6161d112-6aca-48a2-ad69-fd053b2ac98d" providerId="ADAL" clId="{8F63D6C6-4F68-4DA6-AEDB-D73CD0811A48}" dt="2022-11-21T09:01:20.126" v="1385" actId="26606"/>
          <ac:spMkLst>
            <pc:docMk/>
            <pc:sldMk cId="1459194889" sldId="285"/>
            <ac:spMk id="59" creationId="{DF6FB2B2-CE21-407F-B22E-302DADC2C3D3}"/>
          </ac:spMkLst>
        </pc:spChg>
        <pc:spChg chg="add del">
          <ac:chgData name="Järvinen Maria" userId="6161d112-6aca-48a2-ad69-fd053b2ac98d" providerId="ADAL" clId="{8F63D6C6-4F68-4DA6-AEDB-D73CD0811A48}" dt="2022-11-21T09:01:20.126" v="1385" actId="26606"/>
          <ac:spMkLst>
            <pc:docMk/>
            <pc:sldMk cId="1459194889" sldId="285"/>
            <ac:spMk id="61" creationId="{9F2851FB-E841-4509-8A6D-A416376EA380}"/>
          </ac:spMkLst>
        </pc:spChg>
        <pc:spChg chg="add del">
          <ac:chgData name="Järvinen Maria" userId="6161d112-6aca-48a2-ad69-fd053b2ac98d" providerId="ADAL" clId="{8F63D6C6-4F68-4DA6-AEDB-D73CD0811A48}" dt="2022-11-21T09:01:31.059" v="1387" actId="26606"/>
          <ac:spMkLst>
            <pc:docMk/>
            <pc:sldMk cId="1459194889" sldId="285"/>
            <ac:spMk id="63" creationId="{B61A74B3-E247-44D4-8C48-FAE8E2056401}"/>
          </ac:spMkLst>
        </pc:spChg>
        <pc:spChg chg="add del">
          <ac:chgData name="Järvinen Maria" userId="6161d112-6aca-48a2-ad69-fd053b2ac98d" providerId="ADAL" clId="{8F63D6C6-4F68-4DA6-AEDB-D73CD0811A48}" dt="2022-11-21T09:01:31.059" v="1387" actId="26606"/>
          <ac:spMkLst>
            <pc:docMk/>
            <pc:sldMk cId="1459194889" sldId="285"/>
            <ac:spMk id="66" creationId="{1653AB08-C531-42A8-AA8D-C2ABAE87CCE6}"/>
          </ac:spMkLst>
        </pc:spChg>
        <pc:spChg chg="add del">
          <ac:chgData name="Järvinen Maria" userId="6161d112-6aca-48a2-ad69-fd053b2ac98d" providerId="ADAL" clId="{8F63D6C6-4F68-4DA6-AEDB-D73CD0811A48}" dt="2022-11-21T09:01:31.059" v="1387" actId="26606"/>
          <ac:spMkLst>
            <pc:docMk/>
            <pc:sldMk cId="1459194889" sldId="285"/>
            <ac:spMk id="69" creationId="{CED2641B-4430-4CF4-89AB-3FADDD630F25}"/>
          </ac:spMkLst>
        </pc:spChg>
        <pc:spChg chg="add del">
          <ac:chgData name="Järvinen Maria" userId="6161d112-6aca-48a2-ad69-fd053b2ac98d" providerId="ADAL" clId="{8F63D6C6-4F68-4DA6-AEDB-D73CD0811A48}" dt="2022-11-21T09:01:31.059" v="1387" actId="26606"/>
          <ac:spMkLst>
            <pc:docMk/>
            <pc:sldMk cId="1459194889" sldId="285"/>
            <ac:spMk id="70" creationId="{DE27238C-8EAF-4098-86E6-7723B7DAE601}"/>
          </ac:spMkLst>
        </pc:spChg>
        <pc:spChg chg="add del">
          <ac:chgData name="Järvinen Maria" userId="6161d112-6aca-48a2-ad69-fd053b2ac98d" providerId="ADAL" clId="{8F63D6C6-4F68-4DA6-AEDB-D73CD0811A48}" dt="2022-11-21T09:01:31.059" v="1387" actId="26606"/>
          <ac:spMkLst>
            <pc:docMk/>
            <pc:sldMk cId="1459194889" sldId="285"/>
            <ac:spMk id="71" creationId="{992F97B1-1891-4FCC-9E5F-BA97EDB48F89}"/>
          </ac:spMkLst>
        </pc:spChg>
        <pc:spChg chg="add del">
          <ac:chgData name="Järvinen Maria" userId="6161d112-6aca-48a2-ad69-fd053b2ac98d" providerId="ADAL" clId="{8F63D6C6-4F68-4DA6-AEDB-D73CD0811A48}" dt="2022-11-21T09:01:31.059" v="1387" actId="26606"/>
          <ac:spMkLst>
            <pc:docMk/>
            <pc:sldMk cId="1459194889" sldId="285"/>
            <ac:spMk id="72" creationId="{78C6C821-FEE1-4EB6-9590-C021440C77DE}"/>
          </ac:spMkLst>
        </pc:spChg>
        <pc:picChg chg="add del">
          <ac:chgData name="Järvinen Maria" userId="6161d112-6aca-48a2-ad69-fd053b2ac98d" providerId="ADAL" clId="{8F63D6C6-4F68-4DA6-AEDB-D73CD0811A48}" dt="2022-11-21T09:00:54.550" v="1378" actId="26606"/>
          <ac:picMkLst>
            <pc:docMk/>
            <pc:sldMk cId="1459194889" sldId="285"/>
            <ac:picMk id="4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9:00:54.550" v="1378" actId="26606"/>
          <ac:picMkLst>
            <pc:docMk/>
            <pc:sldMk cId="1459194889" sldId="285"/>
            <ac:picMk id="5" creationId="{CAAD0E9B-89C2-4268-98B4-BA7BFFF2C705}"/>
          </ac:picMkLst>
        </pc:picChg>
        <pc:picChg chg="add del">
          <ac:chgData name="Järvinen Maria" userId="6161d112-6aca-48a2-ad69-fd053b2ac98d" providerId="ADAL" clId="{8F63D6C6-4F68-4DA6-AEDB-D73CD0811A48}" dt="2022-11-21T09:00:17.386" v="1371" actId="26606"/>
          <ac:picMkLst>
            <pc:docMk/>
            <pc:sldMk cId="1459194889" sldId="285"/>
            <ac:picMk id="7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9:00:54.550" v="1378" actId="26606"/>
          <ac:picMkLst>
            <pc:docMk/>
            <pc:sldMk cId="1459194889" sldId="285"/>
            <ac:picMk id="8" creationId="{72E47EEC-33C8-4EC3-8BFC-BB02B4171FDA}"/>
          </ac:picMkLst>
        </pc:picChg>
        <pc:picChg chg="add del">
          <ac:chgData name="Järvinen Maria" userId="6161d112-6aca-48a2-ad69-fd053b2ac98d" providerId="ADAL" clId="{8F63D6C6-4F68-4DA6-AEDB-D73CD0811A48}" dt="2022-11-21T09:00:17.386" v="1371" actId="26606"/>
          <ac:picMkLst>
            <pc:docMk/>
            <pc:sldMk cId="1459194889" sldId="285"/>
            <ac:picMk id="9" creationId="{CAAD0E9B-89C2-4268-98B4-BA7BFFF2C705}"/>
          </ac:picMkLst>
        </pc:picChg>
        <pc:picChg chg="add del">
          <ac:chgData name="Järvinen Maria" userId="6161d112-6aca-48a2-ad69-fd053b2ac98d" providerId="ADAL" clId="{8F63D6C6-4F68-4DA6-AEDB-D73CD0811A48}" dt="2022-11-21T09:00:54.550" v="1378" actId="26606"/>
          <ac:picMkLst>
            <pc:docMk/>
            <pc:sldMk cId="1459194889" sldId="285"/>
            <ac:picMk id="10" creationId="{A8BC9CC6-50D5-4C61-9EDE-315A1B5F14E4}"/>
          </ac:picMkLst>
        </pc:picChg>
        <pc:picChg chg="add del">
          <ac:chgData name="Järvinen Maria" userId="6161d112-6aca-48a2-ad69-fd053b2ac98d" providerId="ADAL" clId="{8F63D6C6-4F68-4DA6-AEDB-D73CD0811A48}" dt="2022-11-21T09:00:17.386" v="1371" actId="26606"/>
          <ac:picMkLst>
            <pc:docMk/>
            <pc:sldMk cId="1459194889" sldId="285"/>
            <ac:picMk id="13" creationId="{72E47EEC-33C8-4EC3-8BFC-BB02B4171FDA}"/>
          </ac:picMkLst>
        </pc:picChg>
        <pc:picChg chg="add del">
          <ac:chgData name="Järvinen Maria" userId="6161d112-6aca-48a2-ad69-fd053b2ac98d" providerId="ADAL" clId="{8F63D6C6-4F68-4DA6-AEDB-D73CD0811A48}" dt="2022-11-21T09:00:17.386" v="1371" actId="26606"/>
          <ac:picMkLst>
            <pc:docMk/>
            <pc:sldMk cId="1459194889" sldId="285"/>
            <ac:picMk id="15" creationId="{A8BC9CC6-50D5-4C61-9EDE-315A1B5F14E4}"/>
          </ac:picMkLst>
        </pc:picChg>
        <pc:picChg chg="add del">
          <ac:chgData name="Järvinen Maria" userId="6161d112-6aca-48a2-ad69-fd053b2ac98d" providerId="ADAL" clId="{8F63D6C6-4F68-4DA6-AEDB-D73CD0811A48}" dt="2022-11-21T09:00:59.112" v="1380" actId="26606"/>
          <ac:picMkLst>
            <pc:docMk/>
            <pc:sldMk cId="1459194889" sldId="285"/>
            <ac:picMk id="20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9:00:59.112" v="1380" actId="26606"/>
          <ac:picMkLst>
            <pc:docMk/>
            <pc:sldMk cId="1459194889" sldId="285"/>
            <ac:picMk id="22" creationId="{CAAD0E9B-89C2-4268-98B4-BA7BFFF2C705}"/>
          </ac:picMkLst>
        </pc:picChg>
        <pc:picChg chg="add del">
          <ac:chgData name="Järvinen Maria" userId="6161d112-6aca-48a2-ad69-fd053b2ac98d" providerId="ADAL" clId="{8F63D6C6-4F68-4DA6-AEDB-D73CD0811A48}" dt="2022-11-21T09:00:59.112" v="1380" actId="26606"/>
          <ac:picMkLst>
            <pc:docMk/>
            <pc:sldMk cId="1459194889" sldId="285"/>
            <ac:picMk id="25" creationId="{72E47EEC-33C8-4EC3-8BFC-BB02B4171FDA}"/>
          </ac:picMkLst>
        </pc:picChg>
        <pc:picChg chg="add del">
          <ac:chgData name="Järvinen Maria" userId="6161d112-6aca-48a2-ad69-fd053b2ac98d" providerId="ADAL" clId="{8F63D6C6-4F68-4DA6-AEDB-D73CD0811A48}" dt="2022-11-21T09:00:59.112" v="1380" actId="26606"/>
          <ac:picMkLst>
            <pc:docMk/>
            <pc:sldMk cId="1459194889" sldId="285"/>
            <ac:picMk id="26" creationId="{A8BC9CC6-50D5-4C61-9EDE-315A1B5F14E4}"/>
          </ac:picMkLst>
        </pc:picChg>
        <pc:picChg chg="add">
          <ac:chgData name="Järvinen Maria" userId="6161d112-6aca-48a2-ad69-fd053b2ac98d" providerId="ADAL" clId="{8F63D6C6-4F68-4DA6-AEDB-D73CD0811A48}" dt="2022-11-21T09:01:48.738" v="1390" actId="26606"/>
          <ac:picMkLst>
            <pc:docMk/>
            <pc:sldMk cId="1459194889" sldId="285"/>
            <ac:picMk id="31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9:01:31.738" v="1388" actId="26606"/>
          <ac:picMkLst>
            <pc:docMk/>
            <pc:sldMk cId="1459194889" sldId="285"/>
            <ac:picMk id="32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9:01:31.738" v="1388" actId="26606"/>
          <ac:picMkLst>
            <pc:docMk/>
            <pc:sldMk cId="1459194889" sldId="285"/>
            <ac:picMk id="33" creationId="{CAAD0E9B-89C2-4268-98B4-BA7BFFF2C705}"/>
          </ac:picMkLst>
        </pc:picChg>
        <pc:picChg chg="add del">
          <ac:chgData name="Järvinen Maria" userId="6161d112-6aca-48a2-ad69-fd053b2ac98d" providerId="ADAL" clId="{8F63D6C6-4F68-4DA6-AEDB-D73CD0811A48}" dt="2022-11-21T09:01:31.738" v="1388" actId="26606"/>
          <ac:picMkLst>
            <pc:docMk/>
            <pc:sldMk cId="1459194889" sldId="285"/>
            <ac:picMk id="35" creationId="{72E47EEC-33C8-4EC3-8BFC-BB02B4171FDA}"/>
          </ac:picMkLst>
        </pc:picChg>
        <pc:picChg chg="add del">
          <ac:chgData name="Järvinen Maria" userId="6161d112-6aca-48a2-ad69-fd053b2ac98d" providerId="ADAL" clId="{8F63D6C6-4F68-4DA6-AEDB-D73CD0811A48}" dt="2022-11-21T09:01:31.738" v="1388" actId="26606"/>
          <ac:picMkLst>
            <pc:docMk/>
            <pc:sldMk cId="1459194889" sldId="285"/>
            <ac:picMk id="36" creationId="{A8BC9CC6-50D5-4C61-9EDE-315A1B5F14E4}"/>
          </ac:picMkLst>
        </pc:picChg>
        <pc:picChg chg="add">
          <ac:chgData name="Järvinen Maria" userId="6161d112-6aca-48a2-ad69-fd053b2ac98d" providerId="ADAL" clId="{8F63D6C6-4F68-4DA6-AEDB-D73CD0811A48}" dt="2022-11-21T09:01:48.738" v="1390" actId="26606"/>
          <ac:picMkLst>
            <pc:docMk/>
            <pc:sldMk cId="1459194889" sldId="285"/>
            <ac:picMk id="41" creationId="{CAAD0E9B-89C2-4268-98B4-BA7BFFF2C705}"/>
          </ac:picMkLst>
        </pc:picChg>
        <pc:picChg chg="add">
          <ac:chgData name="Järvinen Maria" userId="6161d112-6aca-48a2-ad69-fd053b2ac98d" providerId="ADAL" clId="{8F63D6C6-4F68-4DA6-AEDB-D73CD0811A48}" dt="2022-11-21T09:01:48.738" v="1390" actId="26606"/>
          <ac:picMkLst>
            <pc:docMk/>
            <pc:sldMk cId="1459194889" sldId="285"/>
            <ac:picMk id="43" creationId="{72E47EEC-33C8-4EC3-8BFC-BB02B4171FDA}"/>
          </ac:picMkLst>
        </pc:picChg>
        <pc:picChg chg="add">
          <ac:chgData name="Järvinen Maria" userId="6161d112-6aca-48a2-ad69-fd053b2ac98d" providerId="ADAL" clId="{8F63D6C6-4F68-4DA6-AEDB-D73CD0811A48}" dt="2022-11-21T09:01:48.738" v="1390" actId="26606"/>
          <ac:picMkLst>
            <pc:docMk/>
            <pc:sldMk cId="1459194889" sldId="285"/>
            <ac:picMk id="44" creationId="{A8BC9CC6-50D5-4C61-9EDE-315A1B5F14E4}"/>
          </ac:picMkLst>
        </pc:picChg>
        <pc:picChg chg="add del">
          <ac:chgData name="Järvinen Maria" userId="6161d112-6aca-48a2-ad69-fd053b2ac98d" providerId="ADAL" clId="{8F63D6C6-4F68-4DA6-AEDB-D73CD0811A48}" dt="2022-11-21T09:01:20.126" v="1385" actId="26606"/>
          <ac:picMkLst>
            <pc:docMk/>
            <pc:sldMk cId="1459194889" sldId="285"/>
            <ac:picMk id="45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9:01:20.126" v="1385" actId="26606"/>
          <ac:picMkLst>
            <pc:docMk/>
            <pc:sldMk cId="1459194889" sldId="285"/>
            <ac:picMk id="47" creationId="{CAAD0E9B-89C2-4268-98B4-BA7BFFF2C705}"/>
          </ac:picMkLst>
        </pc:picChg>
        <pc:picChg chg="add del">
          <ac:chgData name="Järvinen Maria" userId="6161d112-6aca-48a2-ad69-fd053b2ac98d" providerId="ADAL" clId="{8F63D6C6-4F68-4DA6-AEDB-D73CD0811A48}" dt="2022-11-21T09:01:20.126" v="1385" actId="26606"/>
          <ac:picMkLst>
            <pc:docMk/>
            <pc:sldMk cId="1459194889" sldId="285"/>
            <ac:picMk id="51" creationId="{72E47EEC-33C8-4EC3-8BFC-BB02B4171FDA}"/>
          </ac:picMkLst>
        </pc:picChg>
        <pc:picChg chg="add del">
          <ac:chgData name="Järvinen Maria" userId="6161d112-6aca-48a2-ad69-fd053b2ac98d" providerId="ADAL" clId="{8F63D6C6-4F68-4DA6-AEDB-D73CD0811A48}" dt="2022-11-21T09:01:20.126" v="1385" actId="26606"/>
          <ac:picMkLst>
            <pc:docMk/>
            <pc:sldMk cId="1459194889" sldId="285"/>
            <ac:picMk id="53" creationId="{A8BC9CC6-50D5-4C61-9EDE-315A1B5F14E4}"/>
          </ac:picMkLst>
        </pc:picChg>
        <pc:picChg chg="add del">
          <ac:chgData name="Järvinen Maria" userId="6161d112-6aca-48a2-ad69-fd053b2ac98d" providerId="ADAL" clId="{8F63D6C6-4F68-4DA6-AEDB-D73CD0811A48}" dt="2022-11-21T09:01:31.059" v="1387" actId="26606"/>
          <ac:picMkLst>
            <pc:docMk/>
            <pc:sldMk cId="1459194889" sldId="285"/>
            <ac:picMk id="64" creationId="{5D2D844C-AB64-4A03-80BE-33212E61DD07}"/>
          </ac:picMkLst>
        </pc:picChg>
        <pc:picChg chg="add del">
          <ac:chgData name="Järvinen Maria" userId="6161d112-6aca-48a2-ad69-fd053b2ac98d" providerId="ADAL" clId="{8F63D6C6-4F68-4DA6-AEDB-D73CD0811A48}" dt="2022-11-21T09:01:31.059" v="1387" actId="26606"/>
          <ac:picMkLst>
            <pc:docMk/>
            <pc:sldMk cId="1459194889" sldId="285"/>
            <ac:picMk id="65" creationId="{CAAD0E9B-89C2-4268-98B4-BA7BFFF2C705}"/>
          </ac:picMkLst>
        </pc:picChg>
        <pc:picChg chg="add del">
          <ac:chgData name="Järvinen Maria" userId="6161d112-6aca-48a2-ad69-fd053b2ac98d" providerId="ADAL" clId="{8F63D6C6-4F68-4DA6-AEDB-D73CD0811A48}" dt="2022-11-21T09:01:31.059" v="1387" actId="26606"/>
          <ac:picMkLst>
            <pc:docMk/>
            <pc:sldMk cId="1459194889" sldId="285"/>
            <ac:picMk id="67" creationId="{72E47EEC-33C8-4EC3-8BFC-BB02B4171FDA}"/>
          </ac:picMkLst>
        </pc:picChg>
        <pc:picChg chg="add del">
          <ac:chgData name="Järvinen Maria" userId="6161d112-6aca-48a2-ad69-fd053b2ac98d" providerId="ADAL" clId="{8F63D6C6-4F68-4DA6-AEDB-D73CD0811A48}" dt="2022-11-21T09:01:31.059" v="1387" actId="26606"/>
          <ac:picMkLst>
            <pc:docMk/>
            <pc:sldMk cId="1459194889" sldId="285"/>
            <ac:picMk id="68" creationId="{A8BC9CC6-50D5-4C61-9EDE-315A1B5F14E4}"/>
          </ac:picMkLst>
        </pc:picChg>
      </pc:sldChg>
    </pc:docChg>
  </pc:docChgLst>
  <pc:docChgLst>
    <pc:chgData name="Järvinen Maria" userId="S::maria.jarvinen@tampere.fi::6161d112-6aca-48a2-ad69-fd053b2ac98d" providerId="AD" clId="Web-{ACB353BA-D8B7-5FE7-C443-26BB443DDBFC}"/>
    <pc:docChg chg="modSld">
      <pc:chgData name="Järvinen Maria" userId="S::maria.jarvinen@tampere.fi::6161d112-6aca-48a2-ad69-fd053b2ac98d" providerId="AD" clId="Web-{ACB353BA-D8B7-5FE7-C443-26BB443DDBFC}" dt="2022-11-16T12:00:34.895" v="210"/>
      <pc:docMkLst>
        <pc:docMk/>
      </pc:docMkLst>
      <pc:sldChg chg="addSp delSp modSp mod setBg setClrOvrMap">
        <pc:chgData name="Järvinen Maria" userId="S::maria.jarvinen@tampere.fi::6161d112-6aca-48a2-ad69-fd053b2ac98d" providerId="AD" clId="Web-{ACB353BA-D8B7-5FE7-C443-26BB443DDBFC}" dt="2022-11-16T12:00:34.895" v="210"/>
        <pc:sldMkLst>
          <pc:docMk/>
          <pc:sldMk cId="4228605735" sldId="256"/>
        </pc:sldMkLst>
        <pc:spChg chg="mod">
          <ac:chgData name="Järvinen Maria" userId="S::maria.jarvinen@tampere.fi::6161d112-6aca-48a2-ad69-fd053b2ac98d" providerId="AD" clId="Web-{ACB353BA-D8B7-5FE7-C443-26BB443DDBFC}" dt="2022-11-16T11:54:37.123" v="180"/>
          <ac:spMkLst>
            <pc:docMk/>
            <pc:sldMk cId="4228605735" sldId="256"/>
            <ac:spMk id="2" creationId="{599E0FD5-CA60-439F-9617-AF2F51A4CE2B}"/>
          </ac:spMkLst>
        </pc:spChg>
        <pc:spChg chg="mod">
          <ac:chgData name="Järvinen Maria" userId="S::maria.jarvinen@tampere.fi::6161d112-6aca-48a2-ad69-fd053b2ac98d" providerId="AD" clId="Web-{ACB353BA-D8B7-5FE7-C443-26BB443DDBFC}" dt="2022-11-16T12:00:34.895" v="210"/>
          <ac:spMkLst>
            <pc:docMk/>
            <pc:sldMk cId="4228605735" sldId="256"/>
            <ac:spMk id="3" creationId="{FBF991C4-B426-45B1-A6BD-0E728E3D2041}"/>
          </ac:spMkLst>
        </pc:spChg>
        <pc:spChg chg="add mod ord">
          <ac:chgData name="Järvinen Maria" userId="S::maria.jarvinen@tampere.fi::6161d112-6aca-48a2-ad69-fd053b2ac98d" providerId="AD" clId="Web-{ACB353BA-D8B7-5FE7-C443-26BB443DDBFC}" dt="2022-11-16T12:00:34.895" v="210"/>
          <ac:spMkLst>
            <pc:docMk/>
            <pc:sldMk cId="4228605735" sldId="256"/>
            <ac:spMk id="4" creationId="{E4C9F8D2-817E-B833-B579-135E99DA2DED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0:44.649" v="149"/>
          <ac:spMkLst>
            <pc:docMk/>
            <pc:sldMk cId="4228605735" sldId="256"/>
            <ac:spMk id="9" creationId="{605494DE-B078-4D87-BB01-C84320618DAD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0:44.649" v="149"/>
          <ac:spMkLst>
            <pc:docMk/>
            <pc:sldMk cId="4228605735" sldId="256"/>
            <ac:spMk id="11" creationId="{9A0576B0-CD8C-4661-95C8-A9F2CE7CDDB0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0:44.649" v="149"/>
          <ac:spMkLst>
            <pc:docMk/>
            <pc:sldMk cId="4228605735" sldId="256"/>
            <ac:spMk id="13" creationId="{3FF60E2B-3919-423C-B1FF-56CDE6681165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0:48.634" v="151"/>
          <ac:spMkLst>
            <pc:docMk/>
            <pc:sldMk cId="4228605735" sldId="256"/>
            <ac:spMk id="15" creationId="{4C608BEB-860E-4094-8511-78603564A75E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06.368" v="153"/>
          <ac:spMkLst>
            <pc:docMk/>
            <pc:sldMk cId="4228605735" sldId="256"/>
            <ac:spMk id="17" creationId="{A5AD6500-BB62-4AAC-9D2F-C10DDC90CBB1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06.368" v="153"/>
          <ac:spMkLst>
            <pc:docMk/>
            <pc:sldMk cId="4228605735" sldId="256"/>
            <ac:spMk id="18" creationId="{9F7D788E-2C1B-4EF4-8719-12613771FF98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06.368" v="153"/>
          <ac:spMkLst>
            <pc:docMk/>
            <pc:sldMk cId="4228605735" sldId="256"/>
            <ac:spMk id="19" creationId="{7C54E824-C0F4-480B-BC88-689F50C45FBD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06.368" v="153"/>
          <ac:spMkLst>
            <pc:docMk/>
            <pc:sldMk cId="4228605735" sldId="256"/>
            <ac:spMk id="20" creationId="{58DEA6A1-FC5C-4E6E-BBBF-7E472949B394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06.368" v="153"/>
          <ac:spMkLst>
            <pc:docMk/>
            <pc:sldMk cId="4228605735" sldId="256"/>
            <ac:spMk id="21" creationId="{96AAAC3B-1954-46B7-BBAC-27DFF5B5295F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15.525" v="155"/>
          <ac:spMkLst>
            <pc:docMk/>
            <pc:sldMk cId="4228605735" sldId="256"/>
            <ac:spMk id="23" creationId="{E35A04CF-97D4-4FF7-B359-C546B1F62E54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15.525" v="155"/>
          <ac:spMkLst>
            <pc:docMk/>
            <pc:sldMk cId="4228605735" sldId="256"/>
            <ac:spMk id="24" creationId="{1DE7243B-5109-444B-8FAF-7437C66BC0E9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15.525" v="155"/>
          <ac:spMkLst>
            <pc:docMk/>
            <pc:sldMk cId="4228605735" sldId="256"/>
            <ac:spMk id="25" creationId="{4C5D6221-DA7B-4611-AA26-7D8E349FDE96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17.884" v="157"/>
          <ac:spMkLst>
            <pc:docMk/>
            <pc:sldMk cId="4228605735" sldId="256"/>
            <ac:spMk id="27" creationId="{10F24D38-B79E-44B4-830E-043F45D96DC2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21.009" v="159"/>
          <ac:spMkLst>
            <pc:docMk/>
            <pc:sldMk cId="4228605735" sldId="256"/>
            <ac:spMk id="30" creationId="{FEF085B8-A2C0-4A6F-B663-CCC56F3CD373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21.009" v="159"/>
          <ac:spMkLst>
            <pc:docMk/>
            <pc:sldMk cId="4228605735" sldId="256"/>
            <ac:spMk id="31" creationId="{2658F6D6-96E0-421A-96D6-3DF404008543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1:21.009" v="159"/>
          <ac:spMkLst>
            <pc:docMk/>
            <pc:sldMk cId="4228605735" sldId="256"/>
            <ac:spMk id="32" creationId="{3CF62545-93A0-4FD5-9B48-48DCA794CBA1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2:36.214" v="161"/>
          <ac:spMkLst>
            <pc:docMk/>
            <pc:sldMk cId="4228605735" sldId="256"/>
            <ac:spMk id="34" creationId="{B36F400F-DF28-43BC-8D8E-4929793B392A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37.138" v="181"/>
          <ac:spMkLst>
            <pc:docMk/>
            <pc:sldMk cId="4228605735" sldId="256"/>
            <ac:spMk id="36" creationId="{1DE7243B-5109-444B-8FAF-7437C66BC0E9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37.138" v="181"/>
          <ac:spMkLst>
            <pc:docMk/>
            <pc:sldMk cId="4228605735" sldId="256"/>
            <ac:spMk id="37" creationId="{4C5D6221-DA7B-4611-AA26-7D8E349FDE96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2.699" v="164"/>
          <ac:spMkLst>
            <pc:docMk/>
            <pc:sldMk cId="4228605735" sldId="256"/>
            <ac:spMk id="42" creationId="{9F7D788E-2C1B-4EF4-8719-12613771FF98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2.699" v="164"/>
          <ac:spMkLst>
            <pc:docMk/>
            <pc:sldMk cId="4228605735" sldId="256"/>
            <ac:spMk id="44" creationId="{7C54E824-C0F4-480B-BC88-689F50C45FBD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2.699" v="164"/>
          <ac:spMkLst>
            <pc:docMk/>
            <pc:sldMk cId="4228605735" sldId="256"/>
            <ac:spMk id="46" creationId="{58DEA6A1-FC5C-4E6E-BBBF-7E472949B394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2.699" v="164"/>
          <ac:spMkLst>
            <pc:docMk/>
            <pc:sldMk cId="4228605735" sldId="256"/>
            <ac:spMk id="48" creationId="{96AAAC3B-1954-46B7-BBAC-27DFF5B5295F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2.699" v="164"/>
          <ac:spMkLst>
            <pc:docMk/>
            <pc:sldMk cId="4228605735" sldId="256"/>
            <ac:spMk id="50" creationId="{A5AD6500-BB62-4AAC-9D2F-C10DDC90CBB1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8.012" v="166"/>
          <ac:spMkLst>
            <pc:docMk/>
            <pc:sldMk cId="4228605735" sldId="256"/>
            <ac:spMk id="52" creationId="{21739CA5-F0F5-48E1-8E8C-F24B71827E46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8.012" v="166"/>
          <ac:spMkLst>
            <pc:docMk/>
            <pc:sldMk cId="4228605735" sldId="256"/>
            <ac:spMk id="53" creationId="{3EAD2937-F230-41D4-B9C5-975B129BFC20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28.012" v="166"/>
          <ac:spMkLst>
            <pc:docMk/>
            <pc:sldMk cId="4228605735" sldId="256"/>
            <ac:spMk id="54" creationId="{CCD444A3-C338-4886-B7F1-4BA2AF46EB64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34.293" v="168"/>
          <ac:spMkLst>
            <pc:docMk/>
            <pc:sldMk cId="4228605735" sldId="256"/>
            <ac:spMk id="56" creationId="{428D436F-9ACD-4C92-AFC8-C934C527A6A4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34.293" v="168"/>
          <ac:spMkLst>
            <pc:docMk/>
            <pc:sldMk cId="4228605735" sldId="256"/>
            <ac:spMk id="57" creationId="{090538E0-A884-4E60-A6AB-77D830E2FCED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34.293" v="168"/>
          <ac:spMkLst>
            <pc:docMk/>
            <pc:sldMk cId="4228605735" sldId="256"/>
            <ac:spMk id="58" creationId="{DB0D7DD0-1C67-4D4C-9E06-678233DB8468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37.184" v="170"/>
          <ac:spMkLst>
            <pc:docMk/>
            <pc:sldMk cId="4228605735" sldId="256"/>
            <ac:spMk id="60" creationId="{B36F400F-DF28-43BC-8D8E-4929793B392A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47.606" v="172"/>
          <ac:spMkLst>
            <pc:docMk/>
            <pc:sldMk cId="4228605735" sldId="256"/>
            <ac:spMk id="62" creationId="{19C052EA-05E2-403D-965E-52D1BFFA24DF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47.606" v="172"/>
          <ac:spMkLst>
            <pc:docMk/>
            <pc:sldMk cId="4228605735" sldId="256"/>
            <ac:spMk id="63" creationId="{4C1936B8-2FFB-4F78-8388-B8C282B8A5BC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53.106" v="174"/>
          <ac:spMkLst>
            <pc:docMk/>
            <pc:sldMk cId="4228605735" sldId="256"/>
            <ac:spMk id="65" creationId="{0DE6A193-4755-479A-BC6F-A7EBCA73BE1A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53.106" v="174"/>
          <ac:spMkLst>
            <pc:docMk/>
            <pc:sldMk cId="4228605735" sldId="256"/>
            <ac:spMk id="66" creationId="{5A55B759-31A7-423C-9BC2-A8BC09FE98B9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3:53.106" v="174"/>
          <ac:spMkLst>
            <pc:docMk/>
            <pc:sldMk cId="4228605735" sldId="256"/>
            <ac:spMk id="67" creationId="{F78796AF-79A0-47AC-BEFD-BFFC00F968C4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16.903" v="176"/>
          <ac:spMkLst>
            <pc:docMk/>
            <pc:sldMk cId="4228605735" sldId="256"/>
            <ac:spMk id="69" creationId="{1DE7243B-5109-444B-8FAF-7437C66BC0E9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16.903" v="176"/>
          <ac:spMkLst>
            <pc:docMk/>
            <pc:sldMk cId="4228605735" sldId="256"/>
            <ac:spMk id="70" creationId="{4C5D6221-DA7B-4611-AA26-7D8E349FDE96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19.419" v="178"/>
          <ac:spMkLst>
            <pc:docMk/>
            <pc:sldMk cId="4228605735" sldId="256"/>
            <ac:spMk id="72" creationId="{0DE6A193-4755-479A-BC6F-A7EBCA73BE1A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19.419" v="178"/>
          <ac:spMkLst>
            <pc:docMk/>
            <pc:sldMk cId="4228605735" sldId="256"/>
            <ac:spMk id="73" creationId="{5A55B759-31A7-423C-9BC2-A8BC09FE98B9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19.419" v="178"/>
          <ac:spMkLst>
            <pc:docMk/>
            <pc:sldMk cId="4228605735" sldId="256"/>
            <ac:spMk id="74" creationId="{F78796AF-79A0-47AC-BEFD-BFFC00F968C4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37.123" v="180"/>
          <ac:spMkLst>
            <pc:docMk/>
            <pc:sldMk cId="4228605735" sldId="256"/>
            <ac:spMk id="76" creationId="{2A6B319F-86FE-4754-878E-06F0804D882B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1:54:37.123" v="180"/>
          <ac:spMkLst>
            <pc:docMk/>
            <pc:sldMk cId="4228605735" sldId="256"/>
            <ac:spMk id="77" creationId="{DCF7D1B5-3477-499F-ACC5-2C8B07F4EDB3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2:00:34.895" v="210"/>
          <ac:spMkLst>
            <pc:docMk/>
            <pc:sldMk cId="4228605735" sldId="256"/>
            <ac:spMk id="79" creationId="{1DE7243B-5109-444B-8FAF-7437C66BC0E9}"/>
          </ac:spMkLst>
        </pc:spChg>
        <pc:spChg chg="add del">
          <ac:chgData name="Järvinen Maria" userId="S::maria.jarvinen@tampere.fi::6161d112-6aca-48a2-ad69-fd053b2ac98d" providerId="AD" clId="Web-{ACB353BA-D8B7-5FE7-C443-26BB443DDBFC}" dt="2022-11-16T12:00:34.895" v="210"/>
          <ac:spMkLst>
            <pc:docMk/>
            <pc:sldMk cId="4228605735" sldId="256"/>
            <ac:spMk id="80" creationId="{4C5D6221-DA7B-4611-AA26-7D8E349FDE96}"/>
          </ac:spMkLst>
        </pc:spChg>
        <pc:spChg chg="add">
          <ac:chgData name="Järvinen Maria" userId="S::maria.jarvinen@tampere.fi::6161d112-6aca-48a2-ad69-fd053b2ac98d" providerId="AD" clId="Web-{ACB353BA-D8B7-5FE7-C443-26BB443DDBFC}" dt="2022-11-16T12:00:34.895" v="210"/>
          <ac:spMkLst>
            <pc:docMk/>
            <pc:sldMk cId="4228605735" sldId="256"/>
            <ac:spMk id="85" creationId="{1DE7243B-5109-444B-8FAF-7437C66BC0E9}"/>
          </ac:spMkLst>
        </pc:spChg>
        <pc:spChg chg="add">
          <ac:chgData name="Järvinen Maria" userId="S::maria.jarvinen@tampere.fi::6161d112-6aca-48a2-ad69-fd053b2ac98d" providerId="AD" clId="Web-{ACB353BA-D8B7-5FE7-C443-26BB443DDBFC}" dt="2022-11-16T12:00:34.895" v="210"/>
          <ac:spMkLst>
            <pc:docMk/>
            <pc:sldMk cId="4228605735" sldId="256"/>
            <ac:spMk id="87" creationId="{4C5D6221-DA7B-4611-AA26-7D8E349FDE96}"/>
          </ac:spMkLst>
        </pc:spChg>
        <pc:cxnChg chg="add del">
          <ac:chgData name="Järvinen Maria" userId="S::maria.jarvinen@tampere.fi::6161d112-6aca-48a2-ad69-fd053b2ac98d" providerId="AD" clId="Web-{ACB353BA-D8B7-5FE7-C443-26BB443DDBFC}" dt="2022-11-16T11:50:48.634" v="151"/>
          <ac:cxnSpMkLst>
            <pc:docMk/>
            <pc:sldMk cId="4228605735" sldId="256"/>
            <ac:cxnSpMk id="16" creationId="{1F16A8D4-FE87-4604-88B2-394B5D1EB437}"/>
          </ac:cxnSpMkLst>
        </pc:cxnChg>
        <pc:cxnChg chg="add del">
          <ac:chgData name="Järvinen Maria" userId="S::maria.jarvinen@tampere.fi::6161d112-6aca-48a2-ad69-fd053b2ac98d" providerId="AD" clId="Web-{ACB353BA-D8B7-5FE7-C443-26BB443DDBFC}" dt="2022-11-16T11:51:17.884" v="157"/>
          <ac:cxnSpMkLst>
            <pc:docMk/>
            <pc:sldMk cId="4228605735" sldId="256"/>
            <ac:cxnSpMk id="28" creationId="{FC469874-256B-45B3-A79C-7591B4BA1ECC}"/>
          </ac:cxnSpMkLst>
        </pc:cxnChg>
      </pc:sldChg>
    </pc:docChg>
  </pc:docChgLst>
  <pc:docChgLst>
    <pc:chgData name="Sipilä Heidi M" userId="74e25c79-3e8f-4011-a282-9b7d026e7f41" providerId="ADAL" clId="{35081540-CC36-4060-889A-F93C0C89DFC7}"/>
    <pc:docChg chg="undo redo custSel addSld delSld modSld sldOrd">
      <pc:chgData name="Sipilä Heidi M" userId="74e25c79-3e8f-4011-a282-9b7d026e7f41" providerId="ADAL" clId="{35081540-CC36-4060-889A-F93C0C89DFC7}" dt="2022-10-24T09:45:37.514" v="2688" actId="20577"/>
      <pc:docMkLst>
        <pc:docMk/>
      </pc:docMkLst>
      <pc:sldChg chg="modSp ord">
        <pc:chgData name="Sipilä Heidi M" userId="74e25c79-3e8f-4011-a282-9b7d026e7f41" providerId="ADAL" clId="{35081540-CC36-4060-889A-F93C0C89DFC7}" dt="2022-10-21T10:01:41.842" v="2411" actId="20577"/>
        <pc:sldMkLst>
          <pc:docMk/>
          <pc:sldMk cId="806925086" sldId="257"/>
        </pc:sldMkLst>
        <pc:spChg chg="mod">
          <ac:chgData name="Sipilä Heidi M" userId="74e25c79-3e8f-4011-a282-9b7d026e7f41" providerId="ADAL" clId="{35081540-CC36-4060-889A-F93C0C89DFC7}" dt="2022-10-21T09:35:34.647" v="1955" actId="20577"/>
          <ac:spMkLst>
            <pc:docMk/>
            <pc:sldMk cId="806925086" sldId="257"/>
            <ac:spMk id="2" creationId="{210CFAA6-836F-4DC4-8A9F-D2CF4FA0D2F5}"/>
          </ac:spMkLst>
        </pc:spChg>
        <pc:spChg chg="mod">
          <ac:chgData name="Sipilä Heidi M" userId="74e25c79-3e8f-4011-a282-9b7d026e7f41" providerId="ADAL" clId="{35081540-CC36-4060-889A-F93C0C89DFC7}" dt="2022-10-21T10:01:41.842" v="2411" actId="20577"/>
          <ac:spMkLst>
            <pc:docMk/>
            <pc:sldMk cId="806925086" sldId="257"/>
            <ac:spMk id="3" creationId="{6A72CB92-B231-448B-91AE-F3F5E116360B}"/>
          </ac:spMkLst>
        </pc:spChg>
      </pc:sldChg>
      <pc:sldChg chg="modSp">
        <pc:chgData name="Sipilä Heidi M" userId="74e25c79-3e8f-4011-a282-9b7d026e7f41" providerId="ADAL" clId="{35081540-CC36-4060-889A-F93C0C89DFC7}" dt="2022-10-24T06:07:16.048" v="2611" actId="27636"/>
        <pc:sldMkLst>
          <pc:docMk/>
          <pc:sldMk cId="3789316015" sldId="258"/>
        </pc:sldMkLst>
        <pc:spChg chg="mod">
          <ac:chgData name="Sipilä Heidi M" userId="74e25c79-3e8f-4011-a282-9b7d026e7f41" providerId="ADAL" clId="{35081540-CC36-4060-889A-F93C0C89DFC7}" dt="2022-10-21T09:38:34.150" v="2058" actId="20577"/>
          <ac:spMkLst>
            <pc:docMk/>
            <pc:sldMk cId="3789316015" sldId="258"/>
            <ac:spMk id="2" creationId="{2659B57F-781F-4AB3-8D6F-7399F4DB4538}"/>
          </ac:spMkLst>
        </pc:spChg>
        <pc:spChg chg="mod">
          <ac:chgData name="Sipilä Heidi M" userId="74e25c79-3e8f-4011-a282-9b7d026e7f41" providerId="ADAL" clId="{35081540-CC36-4060-889A-F93C0C89DFC7}" dt="2022-10-24T06:07:16.048" v="2611" actId="27636"/>
          <ac:spMkLst>
            <pc:docMk/>
            <pc:sldMk cId="3789316015" sldId="258"/>
            <ac:spMk id="3" creationId="{A221FF6D-2F11-42FF-8016-9A80A7588639}"/>
          </ac:spMkLst>
        </pc:spChg>
      </pc:sldChg>
      <pc:sldChg chg="modSp">
        <pc:chgData name="Sipilä Heidi M" userId="74e25c79-3e8f-4011-a282-9b7d026e7f41" providerId="ADAL" clId="{35081540-CC36-4060-889A-F93C0C89DFC7}" dt="2022-10-24T06:07:24.984" v="2615" actId="20577"/>
        <pc:sldMkLst>
          <pc:docMk/>
          <pc:sldMk cId="352117793" sldId="259"/>
        </pc:sldMkLst>
        <pc:spChg chg="mod">
          <ac:chgData name="Sipilä Heidi M" userId="74e25c79-3e8f-4011-a282-9b7d026e7f41" providerId="ADAL" clId="{35081540-CC36-4060-889A-F93C0C89DFC7}" dt="2022-10-24T06:07:24.984" v="2615" actId="20577"/>
          <ac:spMkLst>
            <pc:docMk/>
            <pc:sldMk cId="352117793" sldId="259"/>
            <ac:spMk id="3" creationId="{08E42FE8-D88F-46AD-AE7B-B870BE365C4A}"/>
          </ac:spMkLst>
        </pc:spChg>
      </pc:sldChg>
      <pc:sldChg chg="delSp modSp add">
        <pc:chgData name="Sipilä Heidi M" userId="74e25c79-3e8f-4011-a282-9b7d026e7f41" providerId="ADAL" clId="{35081540-CC36-4060-889A-F93C0C89DFC7}" dt="2022-10-20T06:10:05.297" v="5" actId="478"/>
        <pc:sldMkLst>
          <pc:docMk/>
          <pc:sldMk cId="1949976142" sldId="262"/>
        </pc:sldMkLst>
        <pc:spChg chg="mod">
          <ac:chgData name="Sipilä Heidi M" userId="74e25c79-3e8f-4011-a282-9b7d026e7f41" providerId="ADAL" clId="{35081540-CC36-4060-889A-F93C0C89DFC7}" dt="2022-10-20T06:10:03.476" v="4" actId="27636"/>
          <ac:spMkLst>
            <pc:docMk/>
            <pc:sldMk cId="1949976142" sldId="262"/>
            <ac:spMk id="2" creationId="{5871CE23-8B4C-43B1-9A51-3868D588947E}"/>
          </ac:spMkLst>
        </pc:spChg>
        <pc:spChg chg="del">
          <ac:chgData name="Sipilä Heidi M" userId="74e25c79-3e8f-4011-a282-9b7d026e7f41" providerId="ADAL" clId="{35081540-CC36-4060-889A-F93C0C89DFC7}" dt="2022-10-20T06:10:05.297" v="5" actId="478"/>
          <ac:spMkLst>
            <pc:docMk/>
            <pc:sldMk cId="1949976142" sldId="262"/>
            <ac:spMk id="3" creationId="{EFF9322E-1C90-43ED-9CCF-070E51905849}"/>
          </ac:spMkLst>
        </pc:spChg>
      </pc:sldChg>
      <pc:sldChg chg="delSp modSp add">
        <pc:chgData name="Sipilä Heidi M" userId="74e25c79-3e8f-4011-a282-9b7d026e7f41" providerId="ADAL" clId="{35081540-CC36-4060-889A-F93C0C89DFC7}" dt="2022-10-21T10:00:29.933" v="2401" actId="478"/>
        <pc:sldMkLst>
          <pc:docMk/>
          <pc:sldMk cId="2767266585" sldId="263"/>
        </pc:sldMkLst>
        <pc:spChg chg="mod">
          <ac:chgData name="Sipilä Heidi M" userId="74e25c79-3e8f-4011-a282-9b7d026e7f41" providerId="ADAL" clId="{35081540-CC36-4060-889A-F93C0C89DFC7}" dt="2022-10-20T06:10:27.723" v="8" actId="27636"/>
          <ac:spMkLst>
            <pc:docMk/>
            <pc:sldMk cId="2767266585" sldId="263"/>
            <ac:spMk id="2" creationId="{4286354E-3780-4194-8A2E-4B54074585CB}"/>
          </ac:spMkLst>
        </pc:spChg>
        <pc:spChg chg="del">
          <ac:chgData name="Sipilä Heidi M" userId="74e25c79-3e8f-4011-a282-9b7d026e7f41" providerId="ADAL" clId="{35081540-CC36-4060-889A-F93C0C89DFC7}" dt="2022-10-21T10:00:29.933" v="2401" actId="478"/>
          <ac:spMkLst>
            <pc:docMk/>
            <pc:sldMk cId="2767266585" sldId="263"/>
            <ac:spMk id="3" creationId="{5975706D-DB04-47D4-8274-C188D3974298}"/>
          </ac:spMkLst>
        </pc:spChg>
      </pc:sldChg>
      <pc:sldChg chg="modSp add del">
        <pc:chgData name="Sipilä Heidi M" userId="74e25c79-3e8f-4011-a282-9b7d026e7f41" providerId="ADAL" clId="{35081540-CC36-4060-889A-F93C0C89DFC7}" dt="2022-10-24T09:43:00.975" v="2620" actId="2696"/>
        <pc:sldMkLst>
          <pc:docMk/>
          <pc:sldMk cId="3055979662" sldId="265"/>
        </pc:sldMkLst>
        <pc:spChg chg="mod">
          <ac:chgData name="Sipilä Heidi M" userId="74e25c79-3e8f-4011-a282-9b7d026e7f41" providerId="ADAL" clId="{35081540-CC36-4060-889A-F93C0C89DFC7}" dt="2022-10-21T09:57:23.939" v="2390" actId="1076"/>
          <ac:spMkLst>
            <pc:docMk/>
            <pc:sldMk cId="3055979662" sldId="265"/>
            <ac:spMk id="2" creationId="{421EBF6C-DD3F-48C2-93F5-A7FD40EA9E7B}"/>
          </ac:spMkLst>
        </pc:spChg>
        <pc:spChg chg="mod">
          <ac:chgData name="Sipilä Heidi M" userId="74e25c79-3e8f-4011-a282-9b7d026e7f41" providerId="ADAL" clId="{35081540-CC36-4060-889A-F93C0C89DFC7}" dt="2022-10-21T10:02:37.651" v="2422" actId="20577"/>
          <ac:spMkLst>
            <pc:docMk/>
            <pc:sldMk cId="3055979662" sldId="265"/>
            <ac:spMk id="3" creationId="{8189A56F-871B-4071-A02D-43B64D1AF2F9}"/>
          </ac:spMkLst>
        </pc:spChg>
      </pc:sldChg>
      <pc:sldChg chg="modSp add ord">
        <pc:chgData name="Sipilä Heidi M" userId="74e25c79-3e8f-4011-a282-9b7d026e7f41" providerId="ADAL" clId="{35081540-CC36-4060-889A-F93C0C89DFC7}" dt="2022-10-21T10:06:30.656" v="2473" actId="14"/>
        <pc:sldMkLst>
          <pc:docMk/>
          <pc:sldMk cId="244616950" sldId="266"/>
        </pc:sldMkLst>
        <pc:spChg chg="mod">
          <ac:chgData name="Sipilä Heidi M" userId="74e25c79-3e8f-4011-a282-9b7d026e7f41" providerId="ADAL" clId="{35081540-CC36-4060-889A-F93C0C89DFC7}" dt="2022-10-20T06:26:20.420" v="141"/>
          <ac:spMkLst>
            <pc:docMk/>
            <pc:sldMk cId="244616950" sldId="266"/>
            <ac:spMk id="2" creationId="{A37CC2E4-9EA1-4FE7-8B63-E0C8119536EC}"/>
          </ac:spMkLst>
        </pc:spChg>
        <pc:spChg chg="mod">
          <ac:chgData name="Sipilä Heidi M" userId="74e25c79-3e8f-4011-a282-9b7d026e7f41" providerId="ADAL" clId="{35081540-CC36-4060-889A-F93C0C89DFC7}" dt="2022-10-21T10:06:30.656" v="2473" actId="14"/>
          <ac:spMkLst>
            <pc:docMk/>
            <pc:sldMk cId="244616950" sldId="266"/>
            <ac:spMk id="3" creationId="{E6B03F6C-C2E1-40DE-A53E-3193219E6BAB}"/>
          </ac:spMkLst>
        </pc:spChg>
      </pc:sldChg>
      <pc:sldChg chg="modSp add ord">
        <pc:chgData name="Sipilä Heidi M" userId="74e25c79-3e8f-4011-a282-9b7d026e7f41" providerId="ADAL" clId="{35081540-CC36-4060-889A-F93C0C89DFC7}" dt="2022-10-21T10:09:05.960" v="2539" actId="27636"/>
        <pc:sldMkLst>
          <pc:docMk/>
          <pc:sldMk cId="17341882" sldId="267"/>
        </pc:sldMkLst>
        <pc:spChg chg="mod">
          <ac:chgData name="Sipilä Heidi M" userId="74e25c79-3e8f-4011-a282-9b7d026e7f41" providerId="ADAL" clId="{35081540-CC36-4060-889A-F93C0C89DFC7}" dt="2022-10-20T06:29:25.733" v="189" actId="5793"/>
          <ac:spMkLst>
            <pc:docMk/>
            <pc:sldMk cId="17341882" sldId="267"/>
            <ac:spMk id="2" creationId="{5634B6CE-C1E3-4A1E-9DFD-A5FA03472DB9}"/>
          </ac:spMkLst>
        </pc:spChg>
        <pc:spChg chg="mod">
          <ac:chgData name="Sipilä Heidi M" userId="74e25c79-3e8f-4011-a282-9b7d026e7f41" providerId="ADAL" clId="{35081540-CC36-4060-889A-F93C0C89DFC7}" dt="2022-10-21T10:09:05.960" v="2539" actId="27636"/>
          <ac:spMkLst>
            <pc:docMk/>
            <pc:sldMk cId="17341882" sldId="267"/>
            <ac:spMk id="3" creationId="{B44870B2-9100-43AD-A039-F16AB9823456}"/>
          </ac:spMkLst>
        </pc:spChg>
      </pc:sldChg>
      <pc:sldChg chg="modSp add">
        <pc:chgData name="Sipilä Heidi M" userId="74e25c79-3e8f-4011-a282-9b7d026e7f41" providerId="ADAL" clId="{35081540-CC36-4060-889A-F93C0C89DFC7}" dt="2022-10-24T06:22:27.856" v="2619" actId="27636"/>
        <pc:sldMkLst>
          <pc:docMk/>
          <pc:sldMk cId="2160223381" sldId="268"/>
        </pc:sldMkLst>
        <pc:spChg chg="mod">
          <ac:chgData name="Sipilä Heidi M" userId="74e25c79-3e8f-4011-a282-9b7d026e7f41" providerId="ADAL" clId="{35081540-CC36-4060-889A-F93C0C89DFC7}" dt="2022-10-20T06:32:38.873" v="344"/>
          <ac:spMkLst>
            <pc:docMk/>
            <pc:sldMk cId="2160223381" sldId="268"/>
            <ac:spMk id="2" creationId="{E994035E-4DD8-461A-A8C3-0B8AFD9967F8}"/>
          </ac:spMkLst>
        </pc:spChg>
        <pc:spChg chg="mod">
          <ac:chgData name="Sipilä Heidi M" userId="74e25c79-3e8f-4011-a282-9b7d026e7f41" providerId="ADAL" clId="{35081540-CC36-4060-889A-F93C0C89DFC7}" dt="2022-10-24T06:22:27.856" v="2619" actId="27636"/>
          <ac:spMkLst>
            <pc:docMk/>
            <pc:sldMk cId="2160223381" sldId="268"/>
            <ac:spMk id="3" creationId="{7874B1CA-83E2-4AA5-BFE5-BC6AE0327E9F}"/>
          </ac:spMkLst>
        </pc:spChg>
      </pc:sldChg>
      <pc:sldChg chg="delSp modSp add">
        <pc:chgData name="Sipilä Heidi M" userId="74e25c79-3e8f-4011-a282-9b7d026e7f41" providerId="ADAL" clId="{35081540-CC36-4060-889A-F93C0C89DFC7}" dt="2022-10-21T10:23:35.596" v="2540" actId="478"/>
        <pc:sldMkLst>
          <pc:docMk/>
          <pc:sldMk cId="48987832" sldId="269"/>
        </pc:sldMkLst>
        <pc:spChg chg="mod">
          <ac:chgData name="Sipilä Heidi M" userId="74e25c79-3e8f-4011-a282-9b7d026e7f41" providerId="ADAL" clId="{35081540-CC36-4060-889A-F93C0C89DFC7}" dt="2022-10-20T06:38:02.440" v="453" actId="27636"/>
          <ac:spMkLst>
            <pc:docMk/>
            <pc:sldMk cId="48987832" sldId="269"/>
            <ac:spMk id="2" creationId="{1C7D4FA9-89F8-458F-92ED-F1FF967B303F}"/>
          </ac:spMkLst>
        </pc:spChg>
        <pc:spChg chg="del">
          <ac:chgData name="Sipilä Heidi M" userId="74e25c79-3e8f-4011-a282-9b7d026e7f41" providerId="ADAL" clId="{35081540-CC36-4060-889A-F93C0C89DFC7}" dt="2022-10-21T10:23:35.596" v="2540" actId="478"/>
          <ac:spMkLst>
            <pc:docMk/>
            <pc:sldMk cId="48987832" sldId="269"/>
            <ac:spMk id="3" creationId="{3BB20B77-56CC-4635-A090-5BB87CDC93F7}"/>
          </ac:spMkLst>
        </pc:spChg>
      </pc:sldChg>
      <pc:sldChg chg="addSp delSp modSp add">
        <pc:chgData name="Sipilä Heidi M" userId="74e25c79-3e8f-4011-a282-9b7d026e7f41" providerId="ADAL" clId="{35081540-CC36-4060-889A-F93C0C89DFC7}" dt="2022-10-24T09:44:31.029" v="2659" actId="27636"/>
        <pc:sldMkLst>
          <pc:docMk/>
          <pc:sldMk cId="2474181936" sldId="270"/>
        </pc:sldMkLst>
        <pc:spChg chg="mod">
          <ac:chgData name="Sipilä Heidi M" userId="74e25c79-3e8f-4011-a282-9b7d026e7f41" providerId="ADAL" clId="{35081540-CC36-4060-889A-F93C0C89DFC7}" dt="2022-10-20T10:46:58.813" v="477"/>
          <ac:spMkLst>
            <pc:docMk/>
            <pc:sldMk cId="2474181936" sldId="270"/>
            <ac:spMk id="2" creationId="{D5102920-3835-47F9-A7A8-70FD0BB7D411}"/>
          </ac:spMkLst>
        </pc:spChg>
        <pc:spChg chg="mod">
          <ac:chgData name="Sipilä Heidi M" userId="74e25c79-3e8f-4011-a282-9b7d026e7f41" providerId="ADAL" clId="{35081540-CC36-4060-889A-F93C0C89DFC7}" dt="2022-10-24T09:44:31.029" v="2659" actId="27636"/>
          <ac:spMkLst>
            <pc:docMk/>
            <pc:sldMk cId="2474181936" sldId="270"/>
            <ac:spMk id="3" creationId="{68D29E3B-5D84-49D5-8E07-AF7E58706BF4}"/>
          </ac:spMkLst>
        </pc:spChg>
        <pc:graphicFrameChg chg="add del">
          <ac:chgData name="Sipilä Heidi M" userId="74e25c79-3e8f-4011-a282-9b7d026e7f41" providerId="ADAL" clId="{35081540-CC36-4060-889A-F93C0C89DFC7}" dt="2022-10-20T10:47:50.759" v="483"/>
          <ac:graphicFrameMkLst>
            <pc:docMk/>
            <pc:sldMk cId="2474181936" sldId="270"/>
            <ac:graphicFrameMk id="4" creationId="{86FE61DC-1474-49E1-860D-47CBCA90BC9C}"/>
          </ac:graphicFrameMkLst>
        </pc:graphicFrameChg>
      </pc:sldChg>
      <pc:sldChg chg="modSp add">
        <pc:chgData name="Sipilä Heidi M" userId="74e25c79-3e8f-4011-a282-9b7d026e7f41" providerId="ADAL" clId="{35081540-CC36-4060-889A-F93C0C89DFC7}" dt="2022-10-24T09:44:11.418" v="2652" actId="20577"/>
        <pc:sldMkLst>
          <pc:docMk/>
          <pc:sldMk cId="2726737892" sldId="271"/>
        </pc:sldMkLst>
        <pc:spChg chg="mod">
          <ac:chgData name="Sipilä Heidi M" userId="74e25c79-3e8f-4011-a282-9b7d026e7f41" providerId="ADAL" clId="{35081540-CC36-4060-889A-F93C0C89DFC7}" dt="2022-10-20T10:53:33.999" v="635" actId="5793"/>
          <ac:spMkLst>
            <pc:docMk/>
            <pc:sldMk cId="2726737892" sldId="271"/>
            <ac:spMk id="2" creationId="{9104527D-2333-4DFC-8D1D-1A578EEE2570}"/>
          </ac:spMkLst>
        </pc:spChg>
        <pc:spChg chg="mod">
          <ac:chgData name="Sipilä Heidi M" userId="74e25c79-3e8f-4011-a282-9b7d026e7f41" providerId="ADAL" clId="{35081540-CC36-4060-889A-F93C0C89DFC7}" dt="2022-10-24T09:44:11.418" v="2652" actId="20577"/>
          <ac:spMkLst>
            <pc:docMk/>
            <pc:sldMk cId="2726737892" sldId="271"/>
            <ac:spMk id="3" creationId="{FB3BAFEC-FA78-4EE8-8B33-EB572F4311C9}"/>
          </ac:spMkLst>
        </pc:spChg>
      </pc:sldChg>
      <pc:sldChg chg="modSp add">
        <pc:chgData name="Sipilä Heidi M" userId="74e25c79-3e8f-4011-a282-9b7d026e7f41" providerId="ADAL" clId="{35081540-CC36-4060-889A-F93C0C89DFC7}" dt="2022-10-20T11:14:51.362" v="963" actId="20577"/>
        <pc:sldMkLst>
          <pc:docMk/>
          <pc:sldMk cId="496535852" sldId="272"/>
        </pc:sldMkLst>
        <pc:spChg chg="mod">
          <ac:chgData name="Sipilä Heidi M" userId="74e25c79-3e8f-4011-a282-9b7d026e7f41" providerId="ADAL" clId="{35081540-CC36-4060-889A-F93C0C89DFC7}" dt="2022-10-20T11:05:23.275" v="858"/>
          <ac:spMkLst>
            <pc:docMk/>
            <pc:sldMk cId="496535852" sldId="272"/>
            <ac:spMk id="2" creationId="{BB13ADEF-B98F-46B8-8B77-B877670ACFCA}"/>
          </ac:spMkLst>
        </pc:spChg>
        <pc:spChg chg="mod">
          <ac:chgData name="Sipilä Heidi M" userId="74e25c79-3e8f-4011-a282-9b7d026e7f41" providerId="ADAL" clId="{35081540-CC36-4060-889A-F93C0C89DFC7}" dt="2022-10-20T11:14:51.362" v="963" actId="20577"/>
          <ac:spMkLst>
            <pc:docMk/>
            <pc:sldMk cId="496535852" sldId="272"/>
            <ac:spMk id="3" creationId="{1BDA0E66-0B05-486E-A577-A32DA442CD6C}"/>
          </ac:spMkLst>
        </pc:spChg>
      </pc:sldChg>
      <pc:sldChg chg="modSp add">
        <pc:chgData name="Sipilä Heidi M" userId="74e25c79-3e8f-4011-a282-9b7d026e7f41" providerId="ADAL" clId="{35081540-CC36-4060-889A-F93C0C89DFC7}" dt="2022-10-20T11:17:03.758" v="1031" actId="20577"/>
        <pc:sldMkLst>
          <pc:docMk/>
          <pc:sldMk cId="2150383645" sldId="273"/>
        </pc:sldMkLst>
        <pc:spChg chg="mod">
          <ac:chgData name="Sipilä Heidi M" userId="74e25c79-3e8f-4011-a282-9b7d026e7f41" providerId="ADAL" clId="{35081540-CC36-4060-889A-F93C0C89DFC7}" dt="2022-10-20T11:14:44.328" v="960" actId="5793"/>
          <ac:spMkLst>
            <pc:docMk/>
            <pc:sldMk cId="2150383645" sldId="273"/>
            <ac:spMk id="2" creationId="{BA78DA81-75E6-4C08-960F-9E18E097EEDE}"/>
          </ac:spMkLst>
        </pc:spChg>
        <pc:spChg chg="mod">
          <ac:chgData name="Sipilä Heidi M" userId="74e25c79-3e8f-4011-a282-9b7d026e7f41" providerId="ADAL" clId="{35081540-CC36-4060-889A-F93C0C89DFC7}" dt="2022-10-20T11:17:03.758" v="1031" actId="20577"/>
          <ac:spMkLst>
            <pc:docMk/>
            <pc:sldMk cId="2150383645" sldId="273"/>
            <ac:spMk id="3" creationId="{909B98FF-6A4B-49DA-BF1A-A72BC0760CCB}"/>
          </ac:spMkLst>
        </pc:spChg>
      </pc:sldChg>
      <pc:sldChg chg="modSp add">
        <pc:chgData name="Sipilä Heidi M" userId="74e25c79-3e8f-4011-a282-9b7d026e7f41" providerId="ADAL" clId="{35081540-CC36-4060-889A-F93C0C89DFC7}" dt="2022-10-20T11:20:26.544" v="1102" actId="15"/>
        <pc:sldMkLst>
          <pc:docMk/>
          <pc:sldMk cId="133295400" sldId="274"/>
        </pc:sldMkLst>
        <pc:spChg chg="mod">
          <ac:chgData name="Sipilä Heidi M" userId="74e25c79-3e8f-4011-a282-9b7d026e7f41" providerId="ADAL" clId="{35081540-CC36-4060-889A-F93C0C89DFC7}" dt="2022-10-20T11:17:48.262" v="1037"/>
          <ac:spMkLst>
            <pc:docMk/>
            <pc:sldMk cId="133295400" sldId="274"/>
            <ac:spMk id="2" creationId="{0E62BEA2-0D37-444D-AC4D-3BBF9BAB41E3}"/>
          </ac:spMkLst>
        </pc:spChg>
        <pc:spChg chg="mod">
          <ac:chgData name="Sipilä Heidi M" userId="74e25c79-3e8f-4011-a282-9b7d026e7f41" providerId="ADAL" clId="{35081540-CC36-4060-889A-F93C0C89DFC7}" dt="2022-10-20T11:20:26.544" v="1102" actId="15"/>
          <ac:spMkLst>
            <pc:docMk/>
            <pc:sldMk cId="133295400" sldId="274"/>
            <ac:spMk id="3" creationId="{419A6A0D-1A48-4408-8C24-4A2105C0109B}"/>
          </ac:spMkLst>
        </pc:spChg>
      </pc:sldChg>
      <pc:sldChg chg="modSp add">
        <pc:chgData name="Sipilä Heidi M" userId="74e25c79-3e8f-4011-a282-9b7d026e7f41" providerId="ADAL" clId="{35081540-CC36-4060-889A-F93C0C89DFC7}" dt="2022-10-20T11:24:17.784" v="1188" actId="20577"/>
        <pc:sldMkLst>
          <pc:docMk/>
          <pc:sldMk cId="866740287" sldId="275"/>
        </pc:sldMkLst>
        <pc:spChg chg="mod">
          <ac:chgData name="Sipilä Heidi M" userId="74e25c79-3e8f-4011-a282-9b7d026e7f41" providerId="ADAL" clId="{35081540-CC36-4060-889A-F93C0C89DFC7}" dt="2022-10-20T11:18:30.094" v="1064" actId="5793"/>
          <ac:spMkLst>
            <pc:docMk/>
            <pc:sldMk cId="866740287" sldId="275"/>
            <ac:spMk id="2" creationId="{4E61A760-2EAD-4CA3-B509-521E9623C35A}"/>
          </ac:spMkLst>
        </pc:spChg>
        <pc:spChg chg="mod">
          <ac:chgData name="Sipilä Heidi M" userId="74e25c79-3e8f-4011-a282-9b7d026e7f41" providerId="ADAL" clId="{35081540-CC36-4060-889A-F93C0C89DFC7}" dt="2022-10-20T11:24:17.784" v="1188" actId="20577"/>
          <ac:spMkLst>
            <pc:docMk/>
            <pc:sldMk cId="866740287" sldId="275"/>
            <ac:spMk id="3" creationId="{F7EEAE42-9FE9-4258-A645-18E860429FF3}"/>
          </ac:spMkLst>
        </pc:spChg>
      </pc:sldChg>
      <pc:sldChg chg="modSp add">
        <pc:chgData name="Sipilä Heidi M" userId="74e25c79-3e8f-4011-a282-9b7d026e7f41" providerId="ADAL" clId="{35081540-CC36-4060-889A-F93C0C89DFC7}" dt="2022-10-20T11:24:48.287" v="1200" actId="20577"/>
        <pc:sldMkLst>
          <pc:docMk/>
          <pc:sldMk cId="753613675" sldId="276"/>
        </pc:sldMkLst>
        <pc:spChg chg="mod">
          <ac:chgData name="Sipilä Heidi M" userId="74e25c79-3e8f-4011-a282-9b7d026e7f41" providerId="ADAL" clId="{35081540-CC36-4060-889A-F93C0C89DFC7}" dt="2022-10-20T11:24:48.287" v="1200" actId="20577"/>
          <ac:spMkLst>
            <pc:docMk/>
            <pc:sldMk cId="753613675" sldId="276"/>
            <ac:spMk id="2" creationId="{BFC01DDE-E615-4884-A2F8-EAD1E79D075E}"/>
          </ac:spMkLst>
        </pc:spChg>
      </pc:sldChg>
      <pc:sldChg chg="addSp delSp modSp add">
        <pc:chgData name="Sipilä Heidi M" userId="74e25c79-3e8f-4011-a282-9b7d026e7f41" providerId="ADAL" clId="{35081540-CC36-4060-889A-F93C0C89DFC7}" dt="2022-10-24T09:45:37.514" v="2688" actId="20577"/>
        <pc:sldMkLst>
          <pc:docMk/>
          <pc:sldMk cId="911794574" sldId="277"/>
        </pc:sldMkLst>
        <pc:spChg chg="mod">
          <ac:chgData name="Sipilä Heidi M" userId="74e25c79-3e8f-4011-a282-9b7d026e7f41" providerId="ADAL" clId="{35081540-CC36-4060-889A-F93C0C89DFC7}" dt="2022-10-24T09:45:37.514" v="2688" actId="20577"/>
          <ac:spMkLst>
            <pc:docMk/>
            <pc:sldMk cId="911794574" sldId="277"/>
            <ac:spMk id="2" creationId="{7307DF91-ED1C-4544-A0EF-DA697D73AA9A}"/>
          </ac:spMkLst>
        </pc:spChg>
        <pc:spChg chg="add del mod">
          <ac:chgData name="Sipilä Heidi M" userId="74e25c79-3e8f-4011-a282-9b7d026e7f41" providerId="ADAL" clId="{35081540-CC36-4060-889A-F93C0C89DFC7}" dt="2022-10-21T09:28:13.732" v="1727" actId="20577"/>
          <ac:spMkLst>
            <pc:docMk/>
            <pc:sldMk cId="911794574" sldId="277"/>
            <ac:spMk id="3" creationId="{1C7AAB6C-1AA9-4043-B460-0870A197A32F}"/>
          </ac:spMkLst>
        </pc:spChg>
        <pc:graphicFrameChg chg="add del mod">
          <ac:chgData name="Sipilä Heidi M" userId="74e25c79-3e8f-4011-a282-9b7d026e7f41" providerId="ADAL" clId="{35081540-CC36-4060-889A-F93C0C89DFC7}" dt="2022-10-21T09:22:53.264" v="1210"/>
          <ac:graphicFrameMkLst>
            <pc:docMk/>
            <pc:sldMk cId="911794574" sldId="277"/>
            <ac:graphicFrameMk id="4" creationId="{AA71C5BF-CE2B-4B6E-A182-47FB6FD633EC}"/>
          </ac:graphicFrameMkLst>
        </pc:graphicFrameChg>
        <pc:graphicFrameChg chg="add del mod">
          <ac:chgData name="Sipilä Heidi M" userId="74e25c79-3e8f-4011-a282-9b7d026e7f41" providerId="ADAL" clId="{35081540-CC36-4060-889A-F93C0C89DFC7}" dt="2022-10-21T09:22:57.413" v="1212"/>
          <ac:graphicFrameMkLst>
            <pc:docMk/>
            <pc:sldMk cId="911794574" sldId="277"/>
            <ac:graphicFrameMk id="5" creationId="{B8661BF3-8061-4940-A0EF-2DFCFA462A5D}"/>
          </ac:graphicFrameMkLst>
        </pc:graphicFrameChg>
        <pc:graphicFrameChg chg="add del mod">
          <ac:chgData name="Sipilä Heidi M" userId="74e25c79-3e8f-4011-a282-9b7d026e7f41" providerId="ADAL" clId="{35081540-CC36-4060-889A-F93C0C89DFC7}" dt="2022-10-21T09:23:03.461" v="1214"/>
          <ac:graphicFrameMkLst>
            <pc:docMk/>
            <pc:sldMk cId="911794574" sldId="277"/>
            <ac:graphicFrameMk id="6" creationId="{06C03E09-E6BF-49F4-9449-9B53443CBBE8}"/>
          </ac:graphicFrameMkLst>
        </pc:graphicFrameChg>
        <pc:graphicFrameChg chg="add del mod">
          <ac:chgData name="Sipilä Heidi M" userId="74e25c79-3e8f-4011-a282-9b7d026e7f41" providerId="ADAL" clId="{35081540-CC36-4060-889A-F93C0C89DFC7}" dt="2022-10-21T09:23:30.026" v="1222"/>
          <ac:graphicFrameMkLst>
            <pc:docMk/>
            <pc:sldMk cId="911794574" sldId="277"/>
            <ac:graphicFrameMk id="7" creationId="{34D9BA91-8389-4AB5-831D-BCD7396015DA}"/>
          </ac:graphicFrameMkLst>
        </pc:graphicFrameChg>
        <pc:graphicFrameChg chg="add del mod">
          <ac:chgData name="Sipilä Heidi M" userId="74e25c79-3e8f-4011-a282-9b7d026e7f41" providerId="ADAL" clId="{35081540-CC36-4060-889A-F93C0C89DFC7}" dt="2022-10-21T09:28:16.726" v="1729" actId="478"/>
          <ac:graphicFrameMkLst>
            <pc:docMk/>
            <pc:sldMk cId="911794574" sldId="277"/>
            <ac:graphicFrameMk id="8" creationId="{B3E12DA7-C689-4601-BED2-2E2C9A929451}"/>
          </ac:graphicFrameMkLst>
        </pc:graphicFrameChg>
      </pc:sldChg>
      <pc:sldChg chg="modSp add">
        <pc:chgData name="Sipilä Heidi M" userId="74e25c79-3e8f-4011-a282-9b7d026e7f41" providerId="ADAL" clId="{35081540-CC36-4060-889A-F93C0C89DFC7}" dt="2022-10-21T10:35:35.841" v="2601" actId="20577"/>
        <pc:sldMkLst>
          <pc:docMk/>
          <pc:sldMk cId="537824947" sldId="278"/>
        </pc:sldMkLst>
        <pc:spChg chg="mod">
          <ac:chgData name="Sipilä Heidi M" userId="74e25c79-3e8f-4011-a282-9b7d026e7f41" providerId="ADAL" clId="{35081540-CC36-4060-889A-F93C0C89DFC7}" dt="2022-10-21T10:35:20.408" v="2597" actId="113"/>
          <ac:spMkLst>
            <pc:docMk/>
            <pc:sldMk cId="537824947" sldId="278"/>
            <ac:spMk id="2" creationId="{49A4344C-AC24-41CB-99E6-874554118C1D}"/>
          </ac:spMkLst>
        </pc:spChg>
        <pc:spChg chg="mod">
          <ac:chgData name="Sipilä Heidi M" userId="74e25c79-3e8f-4011-a282-9b7d026e7f41" providerId="ADAL" clId="{35081540-CC36-4060-889A-F93C0C89DFC7}" dt="2022-10-21T10:35:35.841" v="2601" actId="20577"/>
          <ac:spMkLst>
            <pc:docMk/>
            <pc:sldMk cId="537824947" sldId="278"/>
            <ac:spMk id="3" creationId="{E84A5B15-638C-4D2E-A31A-F30B90BFE040}"/>
          </ac:spMkLst>
        </pc:spChg>
      </pc:sldChg>
    </pc:docChg>
  </pc:docChgLst>
  <pc:docChgLst>
    <pc:chgData name="Maria" userId="6161d112-6aca-48a2-ad69-fd053b2ac98d" providerId="ADAL" clId="{8F63D6C6-4F68-4DA6-AEDB-D73CD0811A48}"/>
    <pc:docChg chg="undo custSel modSld">
      <pc:chgData name="Maria" userId="6161d112-6aca-48a2-ad69-fd053b2ac98d" providerId="ADAL" clId="{8F63D6C6-4F68-4DA6-AEDB-D73CD0811A48}" dt="2022-11-16T12:14:44.386" v="33" actId="1076"/>
      <pc:docMkLst>
        <pc:docMk/>
      </pc:docMkLst>
      <pc:sldChg chg="modSp mod">
        <pc:chgData name="Maria" userId="6161d112-6aca-48a2-ad69-fd053b2ac98d" providerId="ADAL" clId="{8F63D6C6-4F68-4DA6-AEDB-D73CD0811A48}" dt="2022-11-16T12:14:44.386" v="33" actId="1076"/>
        <pc:sldMkLst>
          <pc:docMk/>
          <pc:sldMk cId="4228605735" sldId="256"/>
        </pc:sldMkLst>
        <pc:spChg chg="mod">
          <ac:chgData name="Maria" userId="6161d112-6aca-48a2-ad69-fd053b2ac98d" providerId="ADAL" clId="{8F63D6C6-4F68-4DA6-AEDB-D73CD0811A48}" dt="2022-11-16T12:14:44.386" v="33" actId="1076"/>
          <ac:spMkLst>
            <pc:docMk/>
            <pc:sldMk cId="4228605735" sldId="256"/>
            <ac:spMk id="2" creationId="{599E0FD5-CA60-439F-9617-AF2F51A4CE2B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806925086" sldId="257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806925086" sldId="257"/>
            <ac:spMk id="2" creationId="{210CFAA6-836F-4DC4-8A9F-D2CF4FA0D2F5}"/>
          </ac:spMkLst>
        </pc:spChg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806925086" sldId="257"/>
            <ac:spMk id="3" creationId="{6A72CB92-B231-448B-91AE-F3F5E116360B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352117793" sldId="259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352117793" sldId="259"/>
            <ac:spMk id="2" creationId="{34095790-194B-4176-B961-269F021CB63C}"/>
          </ac:spMkLst>
        </pc:spChg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352117793" sldId="259"/>
            <ac:spMk id="3" creationId="{08E42FE8-D88F-46AD-AE7B-B870BE365C4A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244616950" sldId="266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244616950" sldId="266"/>
            <ac:spMk id="2" creationId="{A37CC2E4-9EA1-4FE7-8B63-E0C8119536EC}"/>
          </ac:spMkLst>
        </pc:spChg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244616950" sldId="266"/>
            <ac:spMk id="3" creationId="{E6B03F6C-C2E1-40DE-A53E-3193219E6BAB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17341882" sldId="267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17341882" sldId="267"/>
            <ac:spMk id="3" creationId="{B44870B2-9100-43AD-A039-F16AB9823456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2160223381" sldId="268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2160223381" sldId="268"/>
            <ac:spMk id="2" creationId="{E994035E-4DD8-461A-A8C3-0B8AFD9967F8}"/>
          </ac:spMkLst>
        </pc:spChg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2160223381" sldId="268"/>
            <ac:spMk id="3" creationId="{7874B1CA-83E2-4AA5-BFE5-BC6AE0327E9F}"/>
          </ac:spMkLst>
        </pc:spChg>
      </pc:sldChg>
      <pc:sldChg chg="modSp mod">
        <pc:chgData name="Maria" userId="6161d112-6aca-48a2-ad69-fd053b2ac98d" providerId="ADAL" clId="{8F63D6C6-4F68-4DA6-AEDB-D73CD0811A48}" dt="2022-11-16T12:13:21.385" v="17" actId="27636"/>
        <pc:sldMkLst>
          <pc:docMk/>
          <pc:sldMk cId="2474181936" sldId="270"/>
        </pc:sldMkLst>
        <pc:spChg chg="mod">
          <ac:chgData name="Maria" userId="6161d112-6aca-48a2-ad69-fd053b2ac98d" providerId="ADAL" clId="{8F63D6C6-4F68-4DA6-AEDB-D73CD0811A48}" dt="2022-11-16T12:13:21.385" v="17" actId="27636"/>
          <ac:spMkLst>
            <pc:docMk/>
            <pc:sldMk cId="2474181936" sldId="270"/>
            <ac:spMk id="3" creationId="{68D29E3B-5D84-49D5-8E07-AF7E58706BF4}"/>
          </ac:spMkLst>
        </pc:spChg>
      </pc:sldChg>
      <pc:sldChg chg="modSp mod">
        <pc:chgData name="Maria" userId="6161d112-6aca-48a2-ad69-fd053b2ac98d" providerId="ADAL" clId="{8F63D6C6-4F68-4DA6-AEDB-D73CD0811A48}" dt="2022-11-16T12:13:21.385" v="17" actId="27636"/>
        <pc:sldMkLst>
          <pc:docMk/>
          <pc:sldMk cId="2726737892" sldId="271"/>
        </pc:sldMkLst>
        <pc:spChg chg="mod">
          <ac:chgData name="Maria" userId="6161d112-6aca-48a2-ad69-fd053b2ac98d" providerId="ADAL" clId="{8F63D6C6-4F68-4DA6-AEDB-D73CD0811A48}" dt="2022-11-16T12:13:21.385" v="17" actId="27636"/>
          <ac:spMkLst>
            <pc:docMk/>
            <pc:sldMk cId="2726737892" sldId="271"/>
            <ac:spMk id="3" creationId="{FB3BAFEC-FA78-4EE8-8B33-EB572F4311C9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496535852" sldId="272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496535852" sldId="272"/>
            <ac:spMk id="3" creationId="{1BDA0E66-0B05-486E-A577-A32DA442CD6C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2150383645" sldId="273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2150383645" sldId="273"/>
            <ac:spMk id="3" creationId="{909B98FF-6A4B-49DA-BF1A-A72BC0760CCB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133295400" sldId="274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133295400" sldId="274"/>
            <ac:spMk id="3" creationId="{419A6A0D-1A48-4408-8C24-4A2105C0109B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866740287" sldId="275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866740287" sldId="275"/>
            <ac:spMk id="3" creationId="{F7EEAE42-9FE9-4258-A645-18E860429FF3}"/>
          </ac:spMkLst>
        </pc:spChg>
      </pc:sldChg>
      <pc:sldChg chg="modSp mod">
        <pc:chgData name="Maria" userId="6161d112-6aca-48a2-ad69-fd053b2ac98d" providerId="ADAL" clId="{8F63D6C6-4F68-4DA6-AEDB-D73CD0811A48}" dt="2022-11-16T12:14:10.654" v="32" actId="27636"/>
        <pc:sldMkLst>
          <pc:docMk/>
          <pc:sldMk cId="911794574" sldId="277"/>
        </pc:sldMkLst>
        <pc:spChg chg="mod">
          <ac:chgData name="Maria" userId="6161d112-6aca-48a2-ad69-fd053b2ac98d" providerId="ADAL" clId="{8F63D6C6-4F68-4DA6-AEDB-D73CD0811A48}" dt="2022-11-16T12:14:10.654" v="32" actId="27636"/>
          <ac:spMkLst>
            <pc:docMk/>
            <pc:sldMk cId="911794574" sldId="277"/>
            <ac:spMk id="3" creationId="{1C7AAB6C-1AA9-4043-B460-0870A197A32F}"/>
          </ac:spMkLst>
        </pc:spChg>
      </pc:sldChg>
    </pc:docChg>
  </pc:docChgLst>
  <pc:docChgLst>
    <pc:chgData name="Järvinen Maria" userId="S::maria.jarvinen@tampere.fi::6161d112-6aca-48a2-ad69-fd053b2ac98d" providerId="AD" clId="Web-{073336F0-877C-7D88-C080-C5B895700538}"/>
    <pc:docChg chg="modSld addMainMaster delMainMaster">
      <pc:chgData name="Järvinen Maria" userId="S::maria.jarvinen@tampere.fi::6161d112-6aca-48a2-ad69-fd053b2ac98d" providerId="AD" clId="Web-{073336F0-877C-7D88-C080-C5B895700538}" dt="2022-11-16T12:04:56.341" v="13"/>
      <pc:docMkLst>
        <pc:docMk/>
      </pc:docMkLst>
      <pc:sldChg chg="delSp modSp mod setBg modClrScheme delDesignElem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4228605735" sldId="256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4228605735" sldId="256"/>
            <ac:spMk id="2" creationId="{599E0FD5-CA60-439F-9617-AF2F51A4CE2B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4228605735" sldId="256"/>
            <ac:spMk id="3" creationId="{FBF991C4-B426-45B1-A6BD-0E728E3D2041}"/>
          </ac:spMkLst>
        </pc:spChg>
        <pc:spChg chg="del">
          <ac:chgData name="Järvinen Maria" userId="S::maria.jarvinen@tampere.fi::6161d112-6aca-48a2-ad69-fd053b2ac98d" providerId="AD" clId="Web-{073336F0-877C-7D88-C080-C5B895700538}" dt="2022-11-16T12:02:21.916" v="1"/>
          <ac:spMkLst>
            <pc:docMk/>
            <pc:sldMk cId="4228605735" sldId="256"/>
            <ac:spMk id="85" creationId="{1DE7243B-5109-444B-8FAF-7437C66BC0E9}"/>
          </ac:spMkLst>
        </pc:spChg>
        <pc:spChg chg="del">
          <ac:chgData name="Järvinen Maria" userId="S::maria.jarvinen@tampere.fi::6161d112-6aca-48a2-ad69-fd053b2ac98d" providerId="AD" clId="Web-{073336F0-877C-7D88-C080-C5B895700538}" dt="2022-11-16T12:02:21.916" v="1"/>
          <ac:spMkLst>
            <pc:docMk/>
            <pc:sldMk cId="4228605735" sldId="256"/>
            <ac:spMk id="87" creationId="{4C5D6221-DA7B-4611-AA26-7D8E349FDE96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806925086" sldId="257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806925086" sldId="257"/>
            <ac:spMk id="2" creationId="{210CFAA6-836F-4DC4-8A9F-D2CF4FA0D2F5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806925086" sldId="257"/>
            <ac:spMk id="3" creationId="{6A72CB92-B231-448B-91AE-F3F5E116360B}"/>
          </ac:spMkLst>
        </pc:spChg>
      </pc:sldChg>
      <pc:sldChg chg="addSp delSp modSp mod setBg modClrScheme setClrOvrMap delDesignElem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3789316015" sldId="258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3789316015" sldId="258"/>
            <ac:spMk id="2" creationId="{2659B57F-781F-4AB3-8D6F-7399F4DB4538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3789316015" sldId="258"/>
            <ac:spMk id="3" creationId="{A221FF6D-2F11-42FF-8016-9A80A7588639}"/>
          </ac:spMkLst>
        </pc:spChg>
        <pc:spChg chg="add del">
          <ac:chgData name="Järvinen Maria" userId="S::maria.jarvinen@tampere.fi::6161d112-6aca-48a2-ad69-fd053b2ac98d" providerId="AD" clId="Web-{073336F0-877C-7D88-C080-C5B895700538}" dt="2022-11-16T12:04:50.622" v="12"/>
          <ac:spMkLst>
            <pc:docMk/>
            <pc:sldMk cId="3789316015" sldId="258"/>
            <ac:spMk id="8" creationId="{052BEFF1-896C-45B1-B02C-96A6A1BC389A}"/>
          </ac:spMkLst>
        </pc:spChg>
        <pc:spChg chg="add del">
          <ac:chgData name="Järvinen Maria" userId="S::maria.jarvinen@tampere.fi::6161d112-6aca-48a2-ad69-fd053b2ac98d" providerId="AD" clId="Web-{073336F0-877C-7D88-C080-C5B895700538}" dt="2022-11-16T12:04:50.622" v="12"/>
          <ac:spMkLst>
            <pc:docMk/>
            <pc:sldMk cId="3789316015" sldId="258"/>
            <ac:spMk id="10" creationId="{BB237A14-61B1-4C00-A670-5D8D68A8668E}"/>
          </ac:spMkLst>
        </pc:spChg>
        <pc:spChg chg="add del">
          <ac:chgData name="Järvinen Maria" userId="S::maria.jarvinen@tampere.fi::6161d112-6aca-48a2-ad69-fd053b2ac98d" providerId="AD" clId="Web-{073336F0-877C-7D88-C080-C5B895700538}" dt="2022-11-16T12:04:50.622" v="12"/>
          <ac:spMkLst>
            <pc:docMk/>
            <pc:sldMk cId="3789316015" sldId="258"/>
            <ac:spMk id="12" creationId="{8598F259-6F54-47A3-8D13-1603D786A328}"/>
          </ac:spMkLst>
        </pc:spChg>
        <pc:spChg chg="add del">
          <ac:chgData name="Järvinen Maria" userId="S::maria.jarvinen@tampere.fi::6161d112-6aca-48a2-ad69-fd053b2ac98d" providerId="AD" clId="Web-{073336F0-877C-7D88-C080-C5B895700538}" dt="2022-11-16T12:04:50.622" v="12"/>
          <ac:spMkLst>
            <pc:docMk/>
            <pc:sldMk cId="3789316015" sldId="258"/>
            <ac:spMk id="14" creationId="{0BA768A8-4FED-4ED8-9E46-6BE72188ECD2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352117793" sldId="259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352117793" sldId="259"/>
            <ac:spMk id="2" creationId="{34095790-194B-4176-B961-269F021CB63C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352117793" sldId="259"/>
            <ac:spMk id="3" creationId="{08E42FE8-D88F-46AD-AE7B-B870BE365C4A}"/>
          </ac:spMkLst>
        </pc:spChg>
      </pc:sldChg>
      <pc:sldChg chg="addSp delSp modSp mod setBg modClrScheme delDesignElem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1949976142" sldId="262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1949976142" sldId="262"/>
            <ac:spMk id="2" creationId="{5871CE23-8B4C-43B1-9A51-3868D588947E}"/>
          </ac:spMkLst>
        </pc:spChg>
        <pc:spChg chg="add del">
          <ac:chgData name="Järvinen Maria" userId="S::maria.jarvinen@tampere.fi::6161d112-6aca-48a2-ad69-fd053b2ac98d" providerId="AD" clId="Web-{073336F0-877C-7D88-C080-C5B895700538}" dt="2022-11-16T12:02:21.916" v="1"/>
          <ac:spMkLst>
            <pc:docMk/>
            <pc:sldMk cId="1949976142" sldId="262"/>
            <ac:spMk id="7" creationId="{934F1179-B481-4F9E-BCA3-AFB972070F83}"/>
          </ac:spMkLst>
        </pc:spChg>
        <pc:spChg chg="add del">
          <ac:chgData name="Järvinen Maria" userId="S::maria.jarvinen@tampere.fi::6161d112-6aca-48a2-ad69-fd053b2ac98d" providerId="AD" clId="Web-{073336F0-877C-7D88-C080-C5B895700538}" dt="2022-11-16T12:02:21.916" v="1"/>
          <ac:spMkLst>
            <pc:docMk/>
            <pc:sldMk cId="1949976142" sldId="262"/>
            <ac:spMk id="9" creationId="{827DC2C4-B485-428A-BF4A-472D2967F47F}"/>
          </ac:spMkLst>
        </pc:spChg>
        <pc:spChg chg="add del">
          <ac:chgData name="Järvinen Maria" userId="S::maria.jarvinen@tampere.fi::6161d112-6aca-48a2-ad69-fd053b2ac98d" providerId="AD" clId="Web-{073336F0-877C-7D88-C080-C5B895700538}" dt="2022-11-16T12:02:21.916" v="1"/>
          <ac:spMkLst>
            <pc:docMk/>
            <pc:sldMk cId="1949976142" sldId="262"/>
            <ac:spMk id="11" creationId="{EE04B5EB-F158-4507-90DD-BD23620C7CC9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2767266585" sldId="263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767266585" sldId="263"/>
            <ac:spMk id="2" creationId="{4286354E-3780-4194-8A2E-4B54074585CB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244616950" sldId="266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44616950" sldId="266"/>
            <ac:spMk id="2" creationId="{A37CC2E4-9EA1-4FE7-8B63-E0C8119536EC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44616950" sldId="266"/>
            <ac:spMk id="3" creationId="{E6B03F6C-C2E1-40DE-A53E-3193219E6BAB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17341882" sldId="267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17341882" sldId="267"/>
            <ac:spMk id="2" creationId="{5634B6CE-C1E3-4A1E-9DFD-A5FA03472DB9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17341882" sldId="267"/>
            <ac:spMk id="3" creationId="{B44870B2-9100-43AD-A039-F16AB9823456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2160223381" sldId="268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160223381" sldId="268"/>
            <ac:spMk id="2" creationId="{E994035E-4DD8-461A-A8C3-0B8AFD9967F8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160223381" sldId="268"/>
            <ac:spMk id="3" creationId="{7874B1CA-83E2-4AA5-BFE5-BC6AE0327E9F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48987832" sldId="269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48987832" sldId="269"/>
            <ac:spMk id="2" creationId="{1C7D4FA9-89F8-458F-92ED-F1FF967B303F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2474181936" sldId="270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474181936" sldId="270"/>
            <ac:spMk id="2" creationId="{D5102920-3835-47F9-A7A8-70FD0BB7D411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474181936" sldId="270"/>
            <ac:spMk id="3" creationId="{68D29E3B-5D84-49D5-8E07-AF7E58706BF4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2726737892" sldId="271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726737892" sldId="271"/>
            <ac:spMk id="2" creationId="{9104527D-2333-4DFC-8D1D-1A578EEE2570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726737892" sldId="271"/>
            <ac:spMk id="3" creationId="{FB3BAFEC-FA78-4EE8-8B33-EB572F4311C9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496535852" sldId="272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496535852" sldId="272"/>
            <ac:spMk id="2" creationId="{BB13ADEF-B98F-46B8-8B77-B877670ACFCA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496535852" sldId="272"/>
            <ac:spMk id="3" creationId="{1BDA0E66-0B05-486E-A577-A32DA442CD6C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2150383645" sldId="273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150383645" sldId="273"/>
            <ac:spMk id="2" creationId="{BA78DA81-75E6-4C08-960F-9E18E097EEDE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2150383645" sldId="273"/>
            <ac:spMk id="3" creationId="{909B98FF-6A4B-49DA-BF1A-A72BC0760CCB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133295400" sldId="274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133295400" sldId="274"/>
            <ac:spMk id="2" creationId="{0E62BEA2-0D37-444D-AC4D-3BBF9BAB41E3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133295400" sldId="274"/>
            <ac:spMk id="3" creationId="{419A6A0D-1A48-4408-8C24-4A2105C0109B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866740287" sldId="275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866740287" sldId="275"/>
            <ac:spMk id="2" creationId="{4E61A760-2EAD-4CA3-B509-521E9623C35A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866740287" sldId="275"/>
            <ac:spMk id="3" creationId="{F7EEAE42-9FE9-4258-A645-18E860429FF3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753613675" sldId="276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753613675" sldId="276"/>
            <ac:spMk id="2" creationId="{BFC01DDE-E615-4884-A2F8-EAD1E79D075E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753613675" sldId="276"/>
            <ac:spMk id="3" creationId="{4397639E-8F74-42D2-8171-F940673D5406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911794574" sldId="277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911794574" sldId="277"/>
            <ac:spMk id="2" creationId="{7307DF91-ED1C-4544-A0EF-DA697D73AA9A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911794574" sldId="277"/>
            <ac:spMk id="3" creationId="{1C7AAB6C-1AA9-4043-B460-0870A197A32F}"/>
          </ac:spMkLst>
        </pc:spChg>
      </pc:sldChg>
      <pc:sldChg chg="modSp mod modClrScheme chgLayout">
        <pc:chgData name="Järvinen Maria" userId="S::maria.jarvinen@tampere.fi::6161d112-6aca-48a2-ad69-fd053b2ac98d" providerId="AD" clId="Web-{073336F0-877C-7D88-C080-C5B895700538}" dt="2022-11-16T12:04:56.341" v="13"/>
        <pc:sldMkLst>
          <pc:docMk/>
          <pc:sldMk cId="537824947" sldId="278"/>
        </pc:sldMkLst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537824947" sldId="278"/>
            <ac:spMk id="2" creationId="{49A4344C-AC24-41CB-99E6-874554118C1D}"/>
          </ac:spMkLst>
        </pc:spChg>
        <pc:spChg chg="mod ord">
          <ac:chgData name="Järvinen Maria" userId="S::maria.jarvinen@tampere.fi::6161d112-6aca-48a2-ad69-fd053b2ac98d" providerId="AD" clId="Web-{073336F0-877C-7D88-C080-C5B895700538}" dt="2022-11-16T12:04:56.341" v="13"/>
          <ac:spMkLst>
            <pc:docMk/>
            <pc:sldMk cId="537824947" sldId="278"/>
            <ac:spMk id="3" creationId="{E84A5B15-638C-4D2E-A31A-F30B90BFE040}"/>
          </ac:spMkLst>
        </pc:spChg>
      </pc:sldChg>
      <pc:sldMasterChg chg="del delSldLayout">
        <pc:chgData name="Järvinen Maria" userId="S::maria.jarvinen@tampere.fi::6161d112-6aca-48a2-ad69-fd053b2ac98d" providerId="AD" clId="Web-{073336F0-877C-7D88-C080-C5B895700538}" dt="2022-11-16T12:02:21.916" v="1"/>
        <pc:sldMasterMkLst>
          <pc:docMk/>
          <pc:sldMasterMk cId="1515908405" sldId="2147483648"/>
        </pc:sldMasterMkLst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1273284870" sldId="2147483649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29320659" sldId="2147483650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2028526777" sldId="2147483651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138695885" sldId="2147483652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3498004881" sldId="2147483653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2374031149" sldId="2147483654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1410539019" sldId="2147483655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3459971300" sldId="2147483656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177911292" sldId="2147483657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2637405463" sldId="2147483658"/>
          </pc:sldLayoutMkLst>
        </pc:sldLayoutChg>
        <pc:sldLayoutChg chg="del">
          <pc:chgData name="Järvinen Maria" userId="S::maria.jarvinen@tampere.fi::6161d112-6aca-48a2-ad69-fd053b2ac98d" providerId="AD" clId="Web-{073336F0-877C-7D88-C080-C5B895700538}" dt="2022-11-16T12:02:21.916" v="1"/>
          <pc:sldLayoutMkLst>
            <pc:docMk/>
            <pc:sldMasterMk cId="1515908405" sldId="2147483648"/>
            <pc:sldLayoutMk cId="3844989077" sldId="2147483659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2:28.713" v="2"/>
        <pc:sldMasterMkLst>
          <pc:docMk/>
          <pc:sldMasterMk cId="2145857892" sldId="2147483660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558456815" sldId="214748366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4058436015" sldId="214748366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1318795710" sldId="214748366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559607368" sldId="214748366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4192442439" sldId="214748366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1152386874" sldId="214748366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2178127589" sldId="214748366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3288695685" sldId="214748366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3146409811" sldId="214748366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1853788763" sldId="214748367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28.713" v="2"/>
          <pc:sldLayoutMkLst>
            <pc:docMk/>
            <pc:sldMasterMk cId="2145857892" sldId="2147483660"/>
            <pc:sldLayoutMk cId="2353286368" sldId="2147483671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2:33.963" v="3"/>
        <pc:sldMasterMkLst>
          <pc:docMk/>
          <pc:sldMasterMk cId="650721768" sldId="2147483672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1253462530" sldId="214748367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2774102259" sldId="214748367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90709298" sldId="214748367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4160694904" sldId="214748367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189584348" sldId="214748367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1598024833" sldId="214748367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598777313" sldId="214748367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3947478502" sldId="214748368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2548723860" sldId="214748368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3343662967" sldId="214748368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3.963" v="3"/>
          <pc:sldLayoutMkLst>
            <pc:docMk/>
            <pc:sldMasterMk cId="650721768" sldId="2147483672"/>
            <pc:sldLayoutMk cId="1629822394" sldId="2147483683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2:39.620" v="4"/>
        <pc:sldMasterMkLst>
          <pc:docMk/>
          <pc:sldMasterMk cId="1483685243" sldId="2147483684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646479728" sldId="214748368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1842485974" sldId="214748368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2967554553" sldId="214748368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391276443" sldId="214748368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3031458961" sldId="214748368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1033600368" sldId="214748369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79661707" sldId="214748369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1979506781" sldId="214748369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3948160027" sldId="214748369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841571526" sldId="214748369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39.620" v="4"/>
          <pc:sldLayoutMkLst>
            <pc:docMk/>
            <pc:sldMasterMk cId="1483685243" sldId="2147483684"/>
            <pc:sldLayoutMk cId="1990432374" sldId="2147483695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2:43.651" v="5"/>
        <pc:sldMasterMkLst>
          <pc:docMk/>
          <pc:sldMasterMk cId="2222728528" sldId="2147483696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2784812074" sldId="214748369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3263808917" sldId="214748369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766080322" sldId="214748369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1972037337" sldId="214748370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1297239921" sldId="214748370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4030269359" sldId="214748370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2772895736" sldId="214748370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320063474" sldId="214748370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493830460" sldId="214748370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1433556967" sldId="214748370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3.651" v="5"/>
          <pc:sldLayoutMkLst>
            <pc:docMk/>
            <pc:sldMasterMk cId="2222728528" sldId="2147483696"/>
            <pc:sldLayoutMk cId="2080917423" sldId="2147483707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2:49.885" v="6"/>
        <pc:sldMasterMkLst>
          <pc:docMk/>
          <pc:sldMasterMk cId="895735725" sldId="2147483708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1580843479" sldId="214748370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1335100333" sldId="214748371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2757651276" sldId="214748371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1863992229" sldId="214748371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715150755" sldId="214748371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3694068660" sldId="214748371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3223597628" sldId="214748371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2564516449" sldId="214748371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1435855635" sldId="214748371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1539400668" sldId="214748371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49.885" v="6"/>
          <pc:sldLayoutMkLst>
            <pc:docMk/>
            <pc:sldMasterMk cId="895735725" sldId="2147483708"/>
            <pc:sldLayoutMk cId="2733319130" sldId="2147483719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2:56.589" v="7"/>
        <pc:sldMasterMkLst>
          <pc:docMk/>
          <pc:sldMasterMk cId="431608107" sldId="2147483720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595637999" sldId="214748372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3641796450" sldId="214748372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36584055" sldId="214748372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1805959254" sldId="214748372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3555234508" sldId="214748372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3475135668" sldId="214748372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3657529539" sldId="214748372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3190193866" sldId="214748372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460222346" sldId="214748372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1142881320" sldId="214748373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2:56.589" v="7"/>
          <pc:sldLayoutMkLst>
            <pc:docMk/>
            <pc:sldMasterMk cId="431608107" sldId="2147483720"/>
            <pc:sldLayoutMk cId="3710733713" sldId="2147483731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4:50.622" v="12"/>
        <pc:sldMasterMkLst>
          <pc:docMk/>
          <pc:sldMasterMk cId="2727855261" sldId="2147483732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2800131611" sldId="214748373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1742793998" sldId="214748373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3414414131" sldId="214748373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3086779830" sldId="214748373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1237170748" sldId="214748373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1767001378" sldId="214748373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3005427248" sldId="214748373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2125455353" sldId="214748374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489216645" sldId="214748374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1400897592" sldId="214748374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1029138078" sldId="214748374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3650175587" sldId="214748374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84797754" sldId="214748374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604641770" sldId="214748374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1180128211" sldId="214748374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406047896" sldId="214748374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0.622" v="12"/>
          <pc:sldLayoutMkLst>
            <pc:docMk/>
            <pc:sldMasterMk cId="2727855261" sldId="2147483732"/>
            <pc:sldLayoutMk cId="315578096" sldId="2147483749"/>
          </pc:sldLayoutMkLst>
        </pc:sldLayoutChg>
      </pc:sldMasterChg>
      <pc:sldMasterChg chg="add del addSldLayout delSldLayout modSldLayout">
        <pc:chgData name="Järvinen Maria" userId="S::maria.jarvinen@tampere.fi::6161d112-6aca-48a2-ad69-fd053b2ac98d" providerId="AD" clId="Web-{073336F0-877C-7D88-C080-C5B895700538}" dt="2022-11-16T12:04:56.341" v="13"/>
        <pc:sldMasterMkLst>
          <pc:docMk/>
          <pc:sldMasterMk cId="3243767696" sldId="2147483750"/>
        </pc:sldMasterMkLst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2386695093" sldId="214748375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2042246780" sldId="214748375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1226236622" sldId="214748375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111604654" sldId="214748375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1748163098" sldId="214748375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2103586301" sldId="214748375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573504647" sldId="2147483757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4069625658" sldId="2147483758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2324405320" sldId="2147483759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3443709103" sldId="2147483760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2583855297" sldId="2147483761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4201018704" sldId="2147483762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933613482" sldId="2147483763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3469247109" sldId="2147483764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3603774301" sldId="2147483765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2301642119" sldId="2147483766"/>
          </pc:sldLayoutMkLst>
        </pc:sldLayoutChg>
        <pc:sldLayoutChg chg="add del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3243767696" sldId="2147483750"/>
            <pc:sldLayoutMk cId="3316933372" sldId="2147483767"/>
          </pc:sldLayoutMkLst>
        </pc:sldLayoutChg>
      </pc:sldMasterChg>
      <pc:sldMasterChg chg="add addSldLayout modSldLayout">
        <pc:chgData name="Järvinen Maria" userId="S::maria.jarvinen@tampere.fi::6161d112-6aca-48a2-ad69-fd053b2ac98d" providerId="AD" clId="Web-{073336F0-877C-7D88-C080-C5B895700538}" dt="2022-11-16T12:04:56.341" v="13"/>
        <pc:sldMasterMkLst>
          <pc:docMk/>
          <pc:sldMasterMk cId="2953950765" sldId="2147483768"/>
        </pc:sldMasterMkLst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3596923869" sldId="2147483769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513192117" sldId="2147483770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3820034124" sldId="2147483771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3474415675" sldId="2147483772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975823813" sldId="2147483773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1196224022" sldId="2147483774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2140314819" sldId="2147483775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1173100680" sldId="2147483776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1157291155" sldId="2147483777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2123262318" sldId="2147483778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2990185906" sldId="2147483779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2164143734" sldId="2147483780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516687742" sldId="2147483781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3587067392" sldId="2147483782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1125249871" sldId="2147483783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3740921847" sldId="2147483784"/>
          </pc:sldLayoutMkLst>
        </pc:sldLayoutChg>
        <pc:sldLayoutChg chg="add mod replId">
          <pc:chgData name="Järvinen Maria" userId="S::maria.jarvinen@tampere.fi::6161d112-6aca-48a2-ad69-fd053b2ac98d" providerId="AD" clId="Web-{073336F0-877C-7D88-C080-C5B895700538}" dt="2022-11-16T12:04:56.341" v="13"/>
          <pc:sldLayoutMkLst>
            <pc:docMk/>
            <pc:sldMasterMk cId="2953950765" sldId="2147483768"/>
            <pc:sldLayoutMk cId="2666662273" sldId="2147483785"/>
          </pc:sldLayoutMkLst>
        </pc:sldLayoutChg>
      </pc:sldMasterChg>
    </pc:docChg>
  </pc:docChgLst>
  <pc:docChgLst>
    <pc:chgData name="Vastamäki Hanna" userId="S::hanna.vastamaki@tampere.fi::54a2ff17-cd34-4cbd-80ef-a7d3b570a137" providerId="AD" clId="Web-{32C23977-7332-356B-3404-6367B2F2D813}"/>
    <pc:docChg chg="addSld delSld modSld sldOrd addMainMaster delMainMaster">
      <pc:chgData name="Vastamäki Hanna" userId="S::hanna.vastamaki@tampere.fi::54a2ff17-cd34-4cbd-80ef-a7d3b570a137" providerId="AD" clId="Web-{32C23977-7332-356B-3404-6367B2F2D813}" dt="2022-11-16T13:05:43.458" v="620" actId="20577"/>
      <pc:docMkLst>
        <pc:docMk/>
      </pc:docMkLst>
      <pc:sldChg chg="modSp del mod setBg modClrScheme chgLayout">
        <pc:chgData name="Vastamäki Hanna" userId="S::hanna.vastamaki@tampere.fi::54a2ff17-cd34-4cbd-80ef-a7d3b570a137" providerId="AD" clId="Web-{32C23977-7332-356B-3404-6367B2F2D813}" dt="2022-11-16T12:18:50.140" v="20"/>
        <pc:sldMkLst>
          <pc:docMk/>
          <pc:sldMk cId="4228605735" sldId="256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4228605735" sldId="256"/>
            <ac:spMk id="2" creationId="{599E0FD5-CA60-439F-9617-AF2F51A4CE2B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4228605735" sldId="256"/>
            <ac:spMk id="3" creationId="{FBF991C4-B426-45B1-A6BD-0E728E3D2041}"/>
          </ac:spMkLst>
        </pc:spChg>
        <pc:spChg chg="mod">
          <ac:chgData name="Vastamäki Hanna" userId="S::hanna.vastamaki@tampere.fi::54a2ff17-cd34-4cbd-80ef-a7d3b570a137" providerId="AD" clId="Web-{32C23977-7332-356B-3404-6367B2F2D813}" dt="2022-11-16T12:15:19.777" v="11" actId="14100"/>
          <ac:spMkLst>
            <pc:docMk/>
            <pc:sldMk cId="4228605735" sldId="256"/>
            <ac:spMk id="4" creationId="{E4C9F8D2-817E-B833-B579-135E99DA2DED}"/>
          </ac:spMkLst>
        </pc:spChg>
      </pc:sldChg>
      <pc:sldChg chg="addSp modSp mod setBg modClrScheme setClrOvrMap chgLayout">
        <pc:chgData name="Vastamäki Hanna" userId="S::hanna.vastamaki@tampere.fi::54a2ff17-cd34-4cbd-80ef-a7d3b570a137" providerId="AD" clId="Web-{32C23977-7332-356B-3404-6367B2F2D813}" dt="2022-11-16T13:00:55.906" v="597" actId="20577"/>
        <pc:sldMkLst>
          <pc:docMk/>
          <pc:sldMk cId="806925086" sldId="257"/>
        </pc:sldMkLst>
        <pc:spChg chg="mod ord">
          <ac:chgData name="Vastamäki Hanna" userId="S::hanna.vastamaki@tampere.fi::54a2ff17-cd34-4cbd-80ef-a7d3b570a137" providerId="AD" clId="Web-{32C23977-7332-356B-3404-6367B2F2D813}" dt="2022-11-16T13:00:28.077" v="593"/>
          <ac:spMkLst>
            <pc:docMk/>
            <pc:sldMk cId="806925086" sldId="257"/>
            <ac:spMk id="2" creationId="{210CFAA6-836F-4DC4-8A9F-D2CF4FA0D2F5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3:00:55.906" v="597" actId="20577"/>
          <ac:spMkLst>
            <pc:docMk/>
            <pc:sldMk cId="806925086" sldId="257"/>
            <ac:spMk id="3" creationId="{6A72CB92-B231-448B-91AE-F3F5E116360B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0:28.077" v="593"/>
          <ac:spMkLst>
            <pc:docMk/>
            <pc:sldMk cId="806925086" sldId="257"/>
            <ac:spMk id="8" creationId="{74CD14DB-BB81-479F-A1FC-1C75640E9F84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0:28.077" v="593"/>
          <ac:spMkLst>
            <pc:docMk/>
            <pc:sldMk cId="806925086" sldId="257"/>
            <ac:spMk id="10" creationId="{C943A91B-7CA7-4592-A975-73B1BF8C4C74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0:28.077" v="593"/>
          <ac:spMkLst>
            <pc:docMk/>
            <pc:sldMk cId="806925086" sldId="257"/>
            <ac:spMk id="12" creationId="{EC471314-E46A-414B-8D91-74880E84F187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0:28.077" v="593"/>
          <ac:spMkLst>
            <pc:docMk/>
            <pc:sldMk cId="806925086" sldId="257"/>
            <ac:spMk id="14" creationId="{6A681326-1C9D-44A3-A627-3871BDAE4127}"/>
          </ac:spMkLst>
        </pc:spChg>
      </pc:sldChg>
      <pc:sldChg chg="addSp modSp mod setBg modClrScheme chgLayout">
        <pc:chgData name="Vastamäki Hanna" userId="S::hanna.vastamaki@tampere.fi::54a2ff17-cd34-4cbd-80ef-a7d3b570a137" providerId="AD" clId="Web-{32C23977-7332-356B-3404-6367B2F2D813}" dt="2022-11-16T12:32:44.468" v="342" actId="14100"/>
        <pc:sldMkLst>
          <pc:docMk/>
          <pc:sldMk cId="3789316015" sldId="258"/>
        </pc:sldMkLst>
        <pc:spChg chg="mod ord">
          <ac:chgData name="Vastamäki Hanna" userId="S::hanna.vastamaki@tampere.fi::54a2ff17-cd34-4cbd-80ef-a7d3b570a137" providerId="AD" clId="Web-{32C23977-7332-356B-3404-6367B2F2D813}" dt="2022-11-16T12:17:06.857" v="19"/>
          <ac:spMkLst>
            <pc:docMk/>
            <pc:sldMk cId="3789316015" sldId="258"/>
            <ac:spMk id="2" creationId="{2659B57F-781F-4AB3-8D6F-7399F4DB4538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32:44.468" v="342" actId="14100"/>
          <ac:spMkLst>
            <pc:docMk/>
            <pc:sldMk cId="3789316015" sldId="258"/>
            <ac:spMk id="3" creationId="{A221FF6D-2F11-42FF-8016-9A80A7588639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7:06.857" v="19"/>
          <ac:spMkLst>
            <pc:docMk/>
            <pc:sldMk cId="3789316015" sldId="258"/>
            <ac:spMk id="5" creationId="{74CD14DB-BB81-479F-A1FC-1C75640E9F84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7:06.857" v="19"/>
          <ac:spMkLst>
            <pc:docMk/>
            <pc:sldMk cId="3789316015" sldId="258"/>
            <ac:spMk id="6" creationId="{C943A91B-7CA7-4592-A975-73B1BF8C4C74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7:06.857" v="19"/>
          <ac:spMkLst>
            <pc:docMk/>
            <pc:sldMk cId="3789316015" sldId="258"/>
            <ac:spMk id="7" creationId="{EC471314-E46A-414B-8D91-74880E84F187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7:06.857" v="19"/>
          <ac:spMkLst>
            <pc:docMk/>
            <pc:sldMk cId="3789316015" sldId="258"/>
            <ac:spMk id="9" creationId="{6A681326-1C9D-44A3-A627-3871BDAE4127}"/>
          </ac:spMkLst>
        </pc:spChg>
      </pc:sldChg>
      <pc:sldChg chg="addSp delSp modSp mod modClrScheme chgLayout">
        <pc:chgData name="Vastamäki Hanna" userId="S::hanna.vastamaki@tampere.fi::54a2ff17-cd34-4cbd-80ef-a7d3b570a137" providerId="AD" clId="Web-{32C23977-7332-356B-3404-6367B2F2D813}" dt="2022-11-16T12:59:11.310" v="571" actId="20577"/>
        <pc:sldMkLst>
          <pc:docMk/>
          <pc:sldMk cId="352117793" sldId="259"/>
        </pc:sldMkLst>
        <pc:spChg chg="mod ord">
          <ac:chgData name="Vastamäki Hanna" userId="S::hanna.vastamaki@tampere.fi::54a2ff17-cd34-4cbd-80ef-a7d3b570a137" providerId="AD" clId="Web-{32C23977-7332-356B-3404-6367B2F2D813}" dt="2022-11-16T12:34:53.252" v="351" actId="20577"/>
          <ac:spMkLst>
            <pc:docMk/>
            <pc:sldMk cId="352117793" sldId="259"/>
            <ac:spMk id="2" creationId="{34095790-194B-4176-B961-269F021CB63C}"/>
          </ac:spMkLst>
        </pc:spChg>
        <pc:spChg chg="del mod ord">
          <ac:chgData name="Vastamäki Hanna" userId="S::hanna.vastamaki@tampere.fi::54a2ff17-cd34-4cbd-80ef-a7d3b570a137" providerId="AD" clId="Web-{32C23977-7332-356B-3404-6367B2F2D813}" dt="2022-11-16T12:58:27.466" v="569"/>
          <ac:spMkLst>
            <pc:docMk/>
            <pc:sldMk cId="352117793" sldId="259"/>
            <ac:spMk id="3" creationId="{08E42FE8-D88F-46AD-AE7B-B870BE365C4A}"/>
          </ac:spMkLst>
        </pc:spChg>
        <pc:graphicFrameChg chg="add modGraphic">
          <ac:chgData name="Vastamäki Hanna" userId="S::hanna.vastamaki@tampere.fi::54a2ff17-cd34-4cbd-80ef-a7d3b570a137" providerId="AD" clId="Web-{32C23977-7332-356B-3404-6367B2F2D813}" dt="2022-11-16T12:59:11.310" v="571" actId="20577"/>
          <ac:graphicFrameMkLst>
            <pc:docMk/>
            <pc:sldMk cId="352117793" sldId="259"/>
            <ac:graphicFrameMk id="5" creationId="{8357C2E4-19A7-D3DC-7795-6E40821C9E67}"/>
          </ac:graphicFrameMkLst>
        </pc:graphicFrameChg>
      </pc:sldChg>
      <pc:sldChg chg="addSp modSp mod setBg modClrScheme chgLayout">
        <pc:chgData name="Vastamäki Hanna" userId="S::hanna.vastamaki@tampere.fi::54a2ff17-cd34-4cbd-80ef-a7d3b570a137" providerId="AD" clId="Web-{32C23977-7332-356B-3404-6367B2F2D813}" dt="2022-11-16T12:18:54.343" v="21"/>
        <pc:sldMkLst>
          <pc:docMk/>
          <pc:sldMk cId="1949976142" sldId="262"/>
        </pc:sldMkLst>
        <pc:spChg chg="mod ord">
          <ac:chgData name="Vastamäki Hanna" userId="S::hanna.vastamaki@tampere.fi::54a2ff17-cd34-4cbd-80ef-a7d3b570a137" providerId="AD" clId="Web-{32C23977-7332-356B-3404-6367B2F2D813}" dt="2022-11-16T12:18:54.343" v="21"/>
          <ac:spMkLst>
            <pc:docMk/>
            <pc:sldMk cId="1949976142" sldId="262"/>
            <ac:spMk id="2" creationId="{5871CE23-8B4C-43B1-9A51-3868D588947E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8:54.343" v="21"/>
          <ac:spMkLst>
            <pc:docMk/>
            <pc:sldMk cId="1949976142" sldId="262"/>
            <ac:spMk id="6" creationId="{1653AB08-C531-42A8-AA8D-C2ABAE87CCE6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8:54.343" v="21"/>
          <ac:spMkLst>
            <pc:docMk/>
            <pc:sldMk cId="1949976142" sldId="262"/>
            <ac:spMk id="17" creationId="{CED2641B-4430-4CF4-89AB-3FADDD630F25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8:54.343" v="21"/>
          <ac:spMkLst>
            <pc:docMk/>
            <pc:sldMk cId="1949976142" sldId="262"/>
            <ac:spMk id="19" creationId="{C28D0172-F2E0-4763-9C35-F022664959D8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8:54.343" v="21"/>
          <ac:spMkLst>
            <pc:docMk/>
            <pc:sldMk cId="1949976142" sldId="262"/>
            <ac:spMk id="21" creationId="{DF6FB2B2-CE21-407F-B22E-302DADC2C3D3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8:54.343" v="21"/>
          <ac:spMkLst>
            <pc:docMk/>
            <pc:sldMk cId="1949976142" sldId="262"/>
            <ac:spMk id="23" creationId="{9F2851FB-E841-4509-8A6D-A416376EA380}"/>
          </ac:spMkLst>
        </pc:spChg>
        <pc:picChg chg="add">
          <ac:chgData name="Vastamäki Hanna" userId="S::hanna.vastamaki@tampere.fi::54a2ff17-cd34-4cbd-80ef-a7d3b570a137" providerId="AD" clId="Web-{32C23977-7332-356B-3404-6367B2F2D813}" dt="2022-11-16T12:18:54.343" v="21"/>
          <ac:picMkLst>
            <pc:docMk/>
            <pc:sldMk cId="1949976142" sldId="262"/>
            <ac:picMk id="4" creationId="{5D2D844C-AB64-4A03-80BE-33212E61DD07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2:18:54.343" v="21"/>
          <ac:picMkLst>
            <pc:docMk/>
            <pc:sldMk cId="1949976142" sldId="262"/>
            <ac:picMk id="5" creationId="{CAAD0E9B-89C2-4268-98B4-BA7BFFF2C705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2:18:54.343" v="21"/>
          <ac:picMkLst>
            <pc:docMk/>
            <pc:sldMk cId="1949976142" sldId="262"/>
            <ac:picMk id="13" creationId="{72E47EEC-33C8-4EC3-8BFC-BB02B4171FDA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2:18:54.343" v="21"/>
          <ac:picMkLst>
            <pc:docMk/>
            <pc:sldMk cId="1949976142" sldId="262"/>
            <ac:picMk id="15" creationId="{A8BC9CC6-50D5-4C61-9EDE-315A1B5F14E4}"/>
          </ac:picMkLst>
        </pc:picChg>
      </pc:sldChg>
      <pc:sldChg chg="addSp delSp modSp mod setBg modClrScheme setClrOvrMap chgLayout">
        <pc:chgData name="Vastamäki Hanna" userId="S::hanna.vastamaki@tampere.fi::54a2ff17-cd34-4cbd-80ef-a7d3b570a137" providerId="AD" clId="Web-{32C23977-7332-356B-3404-6367B2F2D813}" dt="2022-11-16T13:04:56.145" v="614"/>
        <pc:sldMkLst>
          <pc:docMk/>
          <pc:sldMk cId="2767266585" sldId="263"/>
        </pc:sldMkLst>
        <pc:spChg chg="mod ord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2" creationId="{4286354E-3780-4194-8A2E-4B54074585CB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11" creationId="{1653AB08-C531-42A8-AA8D-C2ABAE87CCE6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17" creationId="{CED2641B-4430-4CF4-89AB-3FADDD630F25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19" creationId="{C28D0172-F2E0-4763-9C35-F022664959D8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21" creationId="{DF6FB2B2-CE21-407F-B22E-302DADC2C3D3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23" creationId="{9F2851FB-E841-4509-8A6D-A416376EA380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32" creationId="{1653AB08-C531-42A8-AA8D-C2ABAE87CCE6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38" creationId="{CED2641B-4430-4CF4-89AB-3FADDD630F25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40" creationId="{DE27238C-8EAF-4098-86E6-7723B7DAE601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42" creationId="{992F97B1-1891-4FCC-9E5F-BA97EDB48F89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44" creationId="{78C6C821-FEE1-4EB6-9590-C021440C77DE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3:04:56.145" v="614"/>
          <ac:spMkLst>
            <pc:docMk/>
            <pc:sldMk cId="2767266585" sldId="263"/>
            <ac:spMk id="46" creationId="{B61A74B3-E247-44D4-8C48-FAE8E2056401}"/>
          </ac:spMkLst>
        </pc:spChg>
        <pc:picChg chg="add del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7" creationId="{5D2D844C-AB64-4A03-80BE-33212E61DD07}"/>
          </ac:picMkLst>
        </pc:picChg>
        <pc:picChg chg="add del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9" creationId="{CAAD0E9B-89C2-4268-98B4-BA7BFFF2C705}"/>
          </ac:picMkLst>
        </pc:picChg>
        <pc:picChg chg="add del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13" creationId="{72E47EEC-33C8-4EC3-8BFC-BB02B4171FDA}"/>
          </ac:picMkLst>
        </pc:picChg>
        <pc:picChg chg="add del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15" creationId="{A8BC9CC6-50D5-4C61-9EDE-315A1B5F14E4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28" creationId="{5D2D844C-AB64-4A03-80BE-33212E61DD07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30" creationId="{CAAD0E9B-89C2-4268-98B4-BA7BFFF2C705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34" creationId="{72E47EEC-33C8-4EC3-8BFC-BB02B4171FDA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3:04:56.145" v="614"/>
          <ac:picMkLst>
            <pc:docMk/>
            <pc:sldMk cId="2767266585" sldId="263"/>
            <ac:picMk id="36" creationId="{A8BC9CC6-50D5-4C61-9EDE-315A1B5F14E4}"/>
          </ac:picMkLst>
        </pc:pic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3:05:43.458" v="620" actId="20577"/>
        <pc:sldMkLst>
          <pc:docMk/>
          <pc:sldMk cId="244616950" sldId="266"/>
        </pc:sldMkLst>
        <pc:spChg chg="mod ord">
          <ac:chgData name="Vastamäki Hanna" userId="S::hanna.vastamaki@tampere.fi::54a2ff17-cd34-4cbd-80ef-a7d3b570a137" providerId="AD" clId="Web-{32C23977-7332-356B-3404-6367B2F2D813}" dt="2022-11-16T13:05:43.458" v="620" actId="20577"/>
          <ac:spMkLst>
            <pc:docMk/>
            <pc:sldMk cId="244616950" sldId="266"/>
            <ac:spMk id="2" creationId="{A37CC2E4-9EA1-4FE7-8B63-E0C8119536EC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3:05:31.864" v="618" actId="20577"/>
          <ac:spMkLst>
            <pc:docMk/>
            <pc:sldMk cId="244616950" sldId="266"/>
            <ac:spMk id="3" creationId="{E6B03F6C-C2E1-40DE-A53E-3193219E6BAB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17341882" sldId="267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17341882" sldId="267"/>
            <ac:spMk id="2" creationId="{5634B6CE-C1E3-4A1E-9DFD-A5FA03472DB9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17341882" sldId="267"/>
            <ac:spMk id="3" creationId="{B44870B2-9100-43AD-A039-F16AB9823456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2160223381" sldId="268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160223381" sldId="268"/>
            <ac:spMk id="2" creationId="{E994035E-4DD8-461A-A8C3-0B8AFD9967F8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160223381" sldId="268"/>
            <ac:spMk id="3" creationId="{7874B1CA-83E2-4AA5-BFE5-BC6AE0327E9F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48987832" sldId="269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48987832" sldId="269"/>
            <ac:spMk id="2" creationId="{1C7D4FA9-89F8-458F-92ED-F1FF967B303F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2474181936" sldId="270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474181936" sldId="270"/>
            <ac:spMk id="2" creationId="{D5102920-3835-47F9-A7A8-70FD0BB7D411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474181936" sldId="270"/>
            <ac:spMk id="3" creationId="{68D29E3B-5D84-49D5-8E07-AF7E58706BF4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2726737892" sldId="271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726737892" sldId="271"/>
            <ac:spMk id="2" creationId="{9104527D-2333-4DFC-8D1D-1A578EEE2570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726737892" sldId="271"/>
            <ac:spMk id="3" creationId="{FB3BAFEC-FA78-4EE8-8B33-EB572F4311C9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496535852" sldId="272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496535852" sldId="272"/>
            <ac:spMk id="2" creationId="{BB13ADEF-B98F-46B8-8B77-B877670ACFCA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496535852" sldId="272"/>
            <ac:spMk id="3" creationId="{1BDA0E66-0B05-486E-A577-A32DA442CD6C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2150383645" sldId="273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150383645" sldId="273"/>
            <ac:spMk id="2" creationId="{BA78DA81-75E6-4C08-960F-9E18E097EEDE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2150383645" sldId="273"/>
            <ac:spMk id="3" creationId="{909B98FF-6A4B-49DA-BF1A-A72BC0760CCB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133295400" sldId="274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133295400" sldId="274"/>
            <ac:spMk id="2" creationId="{0E62BEA2-0D37-444D-AC4D-3BBF9BAB41E3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133295400" sldId="274"/>
            <ac:spMk id="3" creationId="{419A6A0D-1A48-4408-8C24-4A2105C0109B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866740287" sldId="275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866740287" sldId="275"/>
            <ac:spMk id="2" creationId="{4E61A760-2EAD-4CA3-B509-521E9623C35A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866740287" sldId="275"/>
            <ac:spMk id="3" creationId="{F7EEAE42-9FE9-4258-A645-18E860429FF3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753613675" sldId="276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753613675" sldId="276"/>
            <ac:spMk id="2" creationId="{BFC01DDE-E615-4884-A2F8-EAD1E79D075E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753613675" sldId="276"/>
            <ac:spMk id="3" creationId="{4397639E-8F74-42D2-8171-F940673D5406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911794574" sldId="277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911794574" sldId="277"/>
            <ac:spMk id="2" creationId="{7307DF91-ED1C-4544-A0EF-DA697D73AA9A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911794574" sldId="277"/>
            <ac:spMk id="3" creationId="{1C7AAB6C-1AA9-4043-B460-0870A197A32F}"/>
          </ac:spMkLst>
        </pc:spChg>
      </pc:sldChg>
      <pc:sldChg chg="modSp mod modClrScheme chgLayout">
        <pc:chgData name="Vastamäki Hanna" userId="S::hanna.vastamaki@tampere.fi::54a2ff17-cd34-4cbd-80ef-a7d3b570a137" providerId="AD" clId="Web-{32C23977-7332-356B-3404-6367B2F2D813}" dt="2022-11-16T12:16:41.497" v="18"/>
        <pc:sldMkLst>
          <pc:docMk/>
          <pc:sldMk cId="537824947" sldId="278"/>
        </pc:sldMkLst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537824947" sldId="278"/>
            <ac:spMk id="2" creationId="{49A4344C-AC24-41CB-99E6-874554118C1D}"/>
          </ac:spMkLst>
        </pc:spChg>
        <pc:spChg chg="mod ord">
          <ac:chgData name="Vastamäki Hanna" userId="S::hanna.vastamaki@tampere.fi::54a2ff17-cd34-4cbd-80ef-a7d3b570a137" providerId="AD" clId="Web-{32C23977-7332-356B-3404-6367B2F2D813}" dt="2022-11-16T12:16:41.497" v="18"/>
          <ac:spMkLst>
            <pc:docMk/>
            <pc:sldMk cId="537824947" sldId="278"/>
            <ac:spMk id="3" creationId="{E84A5B15-638C-4D2E-A31A-F30B90BFE040}"/>
          </ac:spMkLst>
        </pc:spChg>
      </pc:sldChg>
      <pc:sldChg chg="addSp modSp new mod ord setBg">
        <pc:chgData name="Vastamäki Hanna" userId="S::hanna.vastamaki@tampere.fi::54a2ff17-cd34-4cbd-80ef-a7d3b570a137" providerId="AD" clId="Web-{32C23977-7332-356B-3404-6367B2F2D813}" dt="2022-11-16T12:23:50.724" v="233" actId="14100"/>
        <pc:sldMkLst>
          <pc:docMk/>
          <pc:sldMk cId="3915749403" sldId="279"/>
        </pc:sldMkLst>
        <pc:spChg chg="mod">
          <ac:chgData name="Vastamäki Hanna" userId="S::hanna.vastamaki@tampere.fi::54a2ff17-cd34-4cbd-80ef-a7d3b570a137" providerId="AD" clId="Web-{32C23977-7332-356B-3404-6367B2F2D813}" dt="2022-11-16T12:21:49.643" v="139" actId="20577"/>
          <ac:spMkLst>
            <pc:docMk/>
            <pc:sldMk cId="3915749403" sldId="279"/>
            <ac:spMk id="2" creationId="{47AD6533-3D0A-50F4-ED57-6520FCF55FFA}"/>
          </ac:spMkLst>
        </pc:spChg>
        <pc:spChg chg="mod">
          <ac:chgData name="Vastamäki Hanna" userId="S::hanna.vastamaki@tampere.fi::54a2ff17-cd34-4cbd-80ef-a7d3b570a137" providerId="AD" clId="Web-{32C23977-7332-356B-3404-6367B2F2D813}" dt="2022-11-16T12:23:50.724" v="233" actId="14100"/>
          <ac:spMkLst>
            <pc:docMk/>
            <pc:sldMk cId="3915749403" sldId="279"/>
            <ac:spMk id="3" creationId="{943C3DD8-0E3F-06E1-60C7-56B4DC46884E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9:09.359" v="24"/>
          <ac:spMkLst>
            <pc:docMk/>
            <pc:sldMk cId="3915749403" sldId="279"/>
            <ac:spMk id="12" creationId="{1653AB08-C531-42A8-AA8D-C2ABAE87CCE6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9:09.359" v="24"/>
          <ac:spMkLst>
            <pc:docMk/>
            <pc:sldMk cId="3915749403" sldId="279"/>
            <ac:spMk id="18" creationId="{CED2641B-4430-4CF4-89AB-3FADDD630F25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9:09.359" v="24"/>
          <ac:spMkLst>
            <pc:docMk/>
            <pc:sldMk cId="3915749403" sldId="279"/>
            <ac:spMk id="20" creationId="{C28D0172-F2E0-4763-9C35-F022664959D8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9:09.359" v="24"/>
          <ac:spMkLst>
            <pc:docMk/>
            <pc:sldMk cId="3915749403" sldId="279"/>
            <ac:spMk id="22" creationId="{DF6FB2B2-CE21-407F-B22E-302DADC2C3D3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19:09.359" v="24"/>
          <ac:spMkLst>
            <pc:docMk/>
            <pc:sldMk cId="3915749403" sldId="279"/>
            <ac:spMk id="24" creationId="{9F2851FB-E841-4509-8A6D-A416376EA380}"/>
          </ac:spMkLst>
        </pc:spChg>
        <pc:picChg chg="add">
          <ac:chgData name="Vastamäki Hanna" userId="S::hanna.vastamaki@tampere.fi::54a2ff17-cd34-4cbd-80ef-a7d3b570a137" providerId="AD" clId="Web-{32C23977-7332-356B-3404-6367B2F2D813}" dt="2022-11-16T12:19:09.359" v="24"/>
          <ac:picMkLst>
            <pc:docMk/>
            <pc:sldMk cId="3915749403" sldId="279"/>
            <ac:picMk id="8" creationId="{5D2D844C-AB64-4A03-80BE-33212E61DD07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2:19:09.359" v="24"/>
          <ac:picMkLst>
            <pc:docMk/>
            <pc:sldMk cId="3915749403" sldId="279"/>
            <ac:picMk id="10" creationId="{CAAD0E9B-89C2-4268-98B4-BA7BFFF2C705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2:19:09.359" v="24"/>
          <ac:picMkLst>
            <pc:docMk/>
            <pc:sldMk cId="3915749403" sldId="279"/>
            <ac:picMk id="14" creationId="{72E47EEC-33C8-4EC3-8BFC-BB02B4171FDA}"/>
          </ac:picMkLst>
        </pc:picChg>
        <pc:picChg chg="add">
          <ac:chgData name="Vastamäki Hanna" userId="S::hanna.vastamaki@tampere.fi::54a2ff17-cd34-4cbd-80ef-a7d3b570a137" providerId="AD" clId="Web-{32C23977-7332-356B-3404-6367B2F2D813}" dt="2022-11-16T12:19:09.359" v="24"/>
          <ac:picMkLst>
            <pc:docMk/>
            <pc:sldMk cId="3915749403" sldId="279"/>
            <ac:picMk id="16" creationId="{A8BC9CC6-50D5-4C61-9EDE-315A1B5F14E4}"/>
          </ac:picMkLst>
        </pc:picChg>
      </pc:sldChg>
      <pc:sldChg chg="addSp modSp new mod setBg">
        <pc:chgData name="Vastamäki Hanna" userId="S::hanna.vastamaki@tampere.fi::54a2ff17-cd34-4cbd-80ef-a7d3b570a137" providerId="AD" clId="Web-{32C23977-7332-356B-3404-6367B2F2D813}" dt="2022-11-16T12:57:37.168" v="568" actId="20577"/>
        <pc:sldMkLst>
          <pc:docMk/>
          <pc:sldMk cId="2568389103" sldId="280"/>
        </pc:sldMkLst>
        <pc:spChg chg="mod">
          <ac:chgData name="Vastamäki Hanna" userId="S::hanna.vastamaki@tampere.fi::54a2ff17-cd34-4cbd-80ef-a7d3b570a137" providerId="AD" clId="Web-{32C23977-7332-356B-3404-6367B2F2D813}" dt="2022-11-16T12:57:04.792" v="564"/>
          <ac:spMkLst>
            <pc:docMk/>
            <pc:sldMk cId="2568389103" sldId="280"/>
            <ac:spMk id="2" creationId="{9A6B230A-3CFC-334B-1922-83FC7C7265A5}"/>
          </ac:spMkLst>
        </pc:spChg>
        <pc:spChg chg="mod">
          <ac:chgData name="Vastamäki Hanna" userId="S::hanna.vastamaki@tampere.fi::54a2ff17-cd34-4cbd-80ef-a7d3b570a137" providerId="AD" clId="Web-{32C23977-7332-356B-3404-6367B2F2D813}" dt="2022-11-16T12:57:37.168" v="568" actId="20577"/>
          <ac:spMkLst>
            <pc:docMk/>
            <pc:sldMk cId="2568389103" sldId="280"/>
            <ac:spMk id="3" creationId="{84D9582C-9C12-CC70-3338-AC600104D5AC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57:04.792" v="564"/>
          <ac:spMkLst>
            <pc:docMk/>
            <pc:sldMk cId="2568389103" sldId="280"/>
            <ac:spMk id="8" creationId="{0D9B8FD4-CDEB-4EB4-B4DE-C89E11938958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57:04.792" v="564"/>
          <ac:spMkLst>
            <pc:docMk/>
            <pc:sldMk cId="2568389103" sldId="280"/>
            <ac:spMk id="10" creationId="{5A2E3D1D-9E9F-4739-BA14-D4D7FA9FBDD1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57:04.792" v="564"/>
          <ac:spMkLst>
            <pc:docMk/>
            <pc:sldMk cId="2568389103" sldId="280"/>
            <ac:spMk id="12" creationId="{1FFB365B-E9DC-4859-B8AB-CB83EEBE4E28}"/>
          </ac:spMkLst>
        </pc:spChg>
        <pc:spChg chg="add">
          <ac:chgData name="Vastamäki Hanna" userId="S::hanna.vastamaki@tampere.fi::54a2ff17-cd34-4cbd-80ef-a7d3b570a137" providerId="AD" clId="Web-{32C23977-7332-356B-3404-6367B2F2D813}" dt="2022-11-16T12:57:04.792" v="564"/>
          <ac:spMkLst>
            <pc:docMk/>
            <pc:sldMk cId="2568389103" sldId="280"/>
            <ac:spMk id="14" creationId="{8ADAB9C8-EB37-4914-A699-C716FC8FE4FE}"/>
          </ac:spMkLst>
        </pc:spChg>
      </pc:sldChg>
      <pc:sldChg chg="addSp delSp modSp new mod setBg setClrOvrMap">
        <pc:chgData name="Vastamäki Hanna" userId="S::hanna.vastamaki@tampere.fi::54a2ff17-cd34-4cbd-80ef-a7d3b570a137" providerId="AD" clId="Web-{32C23977-7332-356B-3404-6367B2F2D813}" dt="2022-11-16T13:03:25.737" v="611" actId="20577"/>
        <pc:sldMkLst>
          <pc:docMk/>
          <pc:sldMk cId="1748083877" sldId="281"/>
        </pc:sldMkLst>
        <pc:spChg chg="mod">
          <ac:chgData name="Vastamäki Hanna" userId="S::hanna.vastamaki@tampere.fi::54a2ff17-cd34-4cbd-80ef-a7d3b570a137" providerId="AD" clId="Web-{32C23977-7332-356B-3404-6367B2F2D813}" dt="2022-11-16T13:03:25.737" v="611" actId="20577"/>
          <ac:spMkLst>
            <pc:docMk/>
            <pc:sldMk cId="1748083877" sldId="281"/>
            <ac:spMk id="2" creationId="{46939D66-6E24-CA35-692B-128CB4692652}"/>
          </ac:spMkLst>
        </pc:spChg>
        <pc:spChg chg="add del mod">
          <ac:chgData name="Vastamäki Hanna" userId="S::hanna.vastamaki@tampere.fi::54a2ff17-cd34-4cbd-80ef-a7d3b570a137" providerId="AD" clId="Web-{32C23977-7332-356B-3404-6367B2F2D813}" dt="2022-11-16T13:03:00.939" v="609"/>
          <ac:spMkLst>
            <pc:docMk/>
            <pc:sldMk cId="1748083877" sldId="281"/>
            <ac:spMk id="3" creationId="{33ACF7BC-58BE-C46E-9D0E-F923A39D5F20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49.861" v="606"/>
          <ac:spMkLst>
            <pc:docMk/>
            <pc:sldMk cId="1748083877" sldId="281"/>
            <ac:spMk id="6" creationId="{D8B9538A-2A89-47DD-996C-7D2BE2AB6CA0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49.861" v="606"/>
          <ac:spMkLst>
            <pc:docMk/>
            <pc:sldMk cId="1748083877" sldId="281"/>
            <ac:spMk id="7" creationId="{E625979B-5325-4898-8EF9-5C174B19218E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49.861" v="606"/>
          <ac:spMkLst>
            <pc:docMk/>
            <pc:sldMk cId="1748083877" sldId="281"/>
            <ac:spMk id="8" creationId="{34B22E2B-30D5-47A4-97C5-091EA1ABC728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34.048" v="604"/>
          <ac:spMkLst>
            <pc:docMk/>
            <pc:sldMk cId="1748083877" sldId="281"/>
            <ac:spMk id="9" creationId="{613C9C0A-47AD-49A5-838A-A43281BDCDA3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49.861" v="606"/>
          <ac:spMkLst>
            <pc:docMk/>
            <pc:sldMk cId="1748083877" sldId="281"/>
            <ac:spMk id="10" creationId="{9B6DA3CD-A002-40ED-8194-B4E637BD7669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34.048" v="604"/>
          <ac:spMkLst>
            <pc:docMk/>
            <pc:sldMk cId="1748083877" sldId="281"/>
            <ac:spMk id="11" creationId="{79507746-2C84-4EB6-B021-47E52891065D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34.048" v="604"/>
          <ac:spMkLst>
            <pc:docMk/>
            <pc:sldMk cId="1748083877" sldId="281"/>
            <ac:spMk id="13" creationId="{7B0D28F5-B926-4D9B-9413-91E73A4C62EE}"/>
          </ac:spMkLst>
        </pc:spChg>
        <pc:spChg chg="add del">
          <ac:chgData name="Vastamäki Hanna" userId="S::hanna.vastamaki@tampere.fi::54a2ff17-cd34-4cbd-80ef-a7d3b570a137" providerId="AD" clId="Web-{32C23977-7332-356B-3404-6367B2F2D813}" dt="2022-11-16T13:02:34.048" v="604"/>
          <ac:spMkLst>
            <pc:docMk/>
            <pc:sldMk cId="1748083877" sldId="281"/>
            <ac:spMk id="15" creationId="{2B3D24C5-CE61-47C8-A0D0-C767528D128F}"/>
          </ac:spMkLst>
        </pc:spChg>
        <pc:graphicFrameChg chg="add del">
          <ac:chgData name="Vastamäki Hanna" userId="S::hanna.vastamaki@tampere.fi::54a2ff17-cd34-4cbd-80ef-a7d3b570a137" providerId="AD" clId="Web-{32C23977-7332-356B-3404-6367B2F2D813}" dt="2022-11-16T13:02:34.048" v="604"/>
          <ac:graphicFrameMkLst>
            <pc:docMk/>
            <pc:sldMk cId="1748083877" sldId="281"/>
            <ac:graphicFrameMk id="5" creationId="{69788A22-8675-AF72-82C2-A101FE4C21AA}"/>
          </ac:graphicFrameMkLst>
        </pc:graphicFrameChg>
        <pc:graphicFrameChg chg="add del">
          <ac:chgData name="Vastamäki Hanna" userId="S::hanna.vastamaki@tampere.fi::54a2ff17-cd34-4cbd-80ef-a7d3b570a137" providerId="AD" clId="Web-{32C23977-7332-356B-3404-6367B2F2D813}" dt="2022-11-16T13:02:49.861" v="606"/>
          <ac:graphicFrameMkLst>
            <pc:docMk/>
            <pc:sldMk cId="1748083877" sldId="281"/>
            <ac:graphicFrameMk id="12" creationId="{6FCE205E-E2D8-0E86-0282-453B19D3C3C6}"/>
          </ac:graphicFrameMkLst>
        </pc:graphicFrameChg>
        <pc:graphicFrameChg chg="add del">
          <ac:chgData name="Vastamäki Hanna" userId="S::hanna.vastamaki@tampere.fi::54a2ff17-cd34-4cbd-80ef-a7d3b570a137" providerId="AD" clId="Web-{32C23977-7332-356B-3404-6367B2F2D813}" dt="2022-11-16T13:03:00.939" v="608"/>
          <ac:graphicFrameMkLst>
            <pc:docMk/>
            <pc:sldMk cId="1748083877" sldId="281"/>
            <ac:graphicFrameMk id="14" creationId="{B274E352-A742-FAED-5E2A-10316084CEF2}"/>
          </ac:graphicFrameMkLst>
        </pc:graphicFrameChg>
        <pc:graphicFrameChg chg="add">
          <ac:chgData name="Vastamäki Hanna" userId="S::hanna.vastamaki@tampere.fi::54a2ff17-cd34-4cbd-80ef-a7d3b570a137" providerId="AD" clId="Web-{32C23977-7332-356B-3404-6367B2F2D813}" dt="2022-11-16T13:03:00.939" v="609"/>
          <ac:graphicFrameMkLst>
            <pc:docMk/>
            <pc:sldMk cId="1748083877" sldId="281"/>
            <ac:graphicFrameMk id="16" creationId="{2844A808-2CF6-D1CF-479E-0080C27C8F33}"/>
          </ac:graphicFrameMkLst>
        </pc:graphicFrameChg>
      </pc:sldChg>
      <pc:sldMasterChg chg="del delSldLayout">
        <pc:chgData name="Vastamäki Hanna" userId="S::hanna.vastamaki@tampere.fi::54a2ff17-cd34-4cbd-80ef-a7d3b570a137" providerId="AD" clId="Web-{32C23977-7332-356B-3404-6367B2F2D813}" dt="2022-11-16T12:13:12.087" v="0"/>
        <pc:sldMasterMkLst>
          <pc:docMk/>
          <pc:sldMasterMk cId="2953950765" sldId="2147483768"/>
        </pc:sldMasterMkLst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3596923869" sldId="2147483769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513192117" sldId="2147483770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3820034124" sldId="2147483771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3474415675" sldId="2147483772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975823813" sldId="2147483773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1196224022" sldId="2147483774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2140314819" sldId="2147483775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1173100680" sldId="2147483776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1157291155" sldId="2147483777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2123262318" sldId="2147483778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2990185906" sldId="2147483779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2164143734" sldId="2147483780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516687742" sldId="2147483781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3587067392" sldId="2147483782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1125249871" sldId="2147483783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3740921847" sldId="2147483784"/>
          </pc:sldLayoutMkLst>
        </pc:sldLayoutChg>
        <pc:sldLayoutChg chg="del">
          <pc:chgData name="Vastamäki Hanna" userId="S::hanna.vastamaki@tampere.fi::54a2ff17-cd34-4cbd-80ef-a7d3b570a137" providerId="AD" clId="Web-{32C23977-7332-356B-3404-6367B2F2D813}" dt="2022-11-16T12:13:12.087" v="0"/>
          <pc:sldLayoutMkLst>
            <pc:docMk/>
            <pc:sldMasterMk cId="2953950765" sldId="2147483768"/>
            <pc:sldLayoutMk cId="2666662273" sldId="2147483785"/>
          </pc:sldLayoutMkLst>
        </pc:sldLayoutChg>
      </pc:sldMasterChg>
      <pc:sldMasterChg chg="add del addSldLayout delSldLayout modSldLayout">
        <pc:chgData name="Vastamäki Hanna" userId="S::hanna.vastamaki@tampere.fi::54a2ff17-cd34-4cbd-80ef-a7d3b570a137" providerId="AD" clId="Web-{32C23977-7332-356B-3404-6367B2F2D813}" dt="2022-11-16T12:14:24.698" v="2"/>
        <pc:sldMasterMkLst>
          <pc:docMk/>
          <pc:sldMasterMk cId="1135706847" sldId="2147483786"/>
        </pc:sldMasterMkLst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1986590641" sldId="2147483787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2687940981" sldId="2147483788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255772421" sldId="2147483789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1467039214" sldId="2147483790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1912295133" sldId="2147483791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398271790" sldId="2147483792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1976722238" sldId="2147483793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2708968442" sldId="2147483794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875689292" sldId="2147483795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1424969640" sldId="2147483796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4:24.698" v="2"/>
          <pc:sldLayoutMkLst>
            <pc:docMk/>
            <pc:sldMasterMk cId="1135706847" sldId="2147483786"/>
            <pc:sldLayoutMk cId="2283734700" sldId="2147483797"/>
          </pc:sldLayoutMkLst>
        </pc:sldLayoutChg>
      </pc:sldMasterChg>
      <pc:sldMasterChg chg="add del addSldLayout delSldLayout modSldLayout">
        <pc:chgData name="Vastamäki Hanna" userId="S::hanna.vastamaki@tampere.fi::54a2ff17-cd34-4cbd-80ef-a7d3b570a137" providerId="AD" clId="Web-{32C23977-7332-356B-3404-6367B2F2D813}" dt="2022-11-16T12:16:19.012" v="15"/>
        <pc:sldMasterMkLst>
          <pc:docMk/>
          <pc:sldMasterMk cId="3279780639" sldId="2147483798"/>
        </pc:sldMasterMkLst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3422650976" sldId="2147483799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4211516904" sldId="2147483800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1583848904" sldId="2147483801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189406773" sldId="2147483802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2656592806" sldId="2147483803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3100093920" sldId="2147483804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3781452422" sldId="2147483805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3141631986" sldId="2147483806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2539602689" sldId="2147483807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1394715697" sldId="2147483808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19.012" v="15"/>
          <pc:sldLayoutMkLst>
            <pc:docMk/>
            <pc:sldMasterMk cId="3279780639" sldId="2147483798"/>
            <pc:sldLayoutMk cId="2751605452" sldId="2147483809"/>
          </pc:sldLayoutMkLst>
        </pc:sldLayoutChg>
      </pc:sldMasterChg>
      <pc:sldMasterChg chg="add del addSldLayout delSldLayout modSldLayout">
        <pc:chgData name="Vastamäki Hanna" userId="S::hanna.vastamaki@tampere.fi::54a2ff17-cd34-4cbd-80ef-a7d3b570a137" providerId="AD" clId="Web-{32C23977-7332-356B-3404-6367B2F2D813}" dt="2022-11-16T12:16:23.481" v="16"/>
        <pc:sldMasterMkLst>
          <pc:docMk/>
          <pc:sldMasterMk cId="2531159465" sldId="2147483810"/>
        </pc:sldMasterMkLst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4174750652" sldId="2147483811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2246694711" sldId="2147483812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1588096925" sldId="2147483813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155828121" sldId="2147483814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3759318484" sldId="2147483815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3544420016" sldId="2147483816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1377918066" sldId="2147483817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4148374205" sldId="2147483818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1726813611" sldId="2147483819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893215237" sldId="2147483820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23.481" v="16"/>
          <pc:sldLayoutMkLst>
            <pc:docMk/>
            <pc:sldMasterMk cId="2531159465" sldId="2147483810"/>
            <pc:sldLayoutMk cId="412105782" sldId="2147483821"/>
          </pc:sldLayoutMkLst>
        </pc:sldLayoutChg>
      </pc:sldMasterChg>
      <pc:sldMasterChg chg="add del addSldLayout delSldLayout modSldLayout">
        <pc:chgData name="Vastamäki Hanna" userId="S::hanna.vastamaki@tampere.fi::54a2ff17-cd34-4cbd-80ef-a7d3b570a137" providerId="AD" clId="Web-{32C23977-7332-356B-3404-6367B2F2D813}" dt="2022-11-16T12:16:35.559" v="17"/>
        <pc:sldMasterMkLst>
          <pc:docMk/>
          <pc:sldMasterMk cId="3982349715" sldId="2147483822"/>
        </pc:sldMasterMkLst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2762471671" sldId="2147483823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1812816782" sldId="2147483824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731829452" sldId="2147483825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3083866746" sldId="2147483826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1882097112" sldId="2147483827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2587812431" sldId="2147483828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2854387754" sldId="2147483829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832358301" sldId="2147483830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2914299019" sldId="2147483831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2228645333" sldId="2147483832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35.559" v="17"/>
          <pc:sldLayoutMkLst>
            <pc:docMk/>
            <pc:sldMasterMk cId="3982349715" sldId="2147483822"/>
            <pc:sldLayoutMk cId="3626512421" sldId="2147483833"/>
          </pc:sldLayoutMkLst>
        </pc:sldLayoutChg>
      </pc:sldMasterChg>
      <pc:sldMasterChg chg="add del addSldLayout delSldLayout modSldLayout">
        <pc:chgData name="Vastamäki Hanna" userId="S::hanna.vastamaki@tampere.fi::54a2ff17-cd34-4cbd-80ef-a7d3b570a137" providerId="AD" clId="Web-{32C23977-7332-356B-3404-6367B2F2D813}" dt="2022-11-16T12:16:41.497" v="18"/>
        <pc:sldMasterMkLst>
          <pc:docMk/>
          <pc:sldMasterMk cId="4122678127" sldId="2147483834"/>
        </pc:sldMasterMkLst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2423698172" sldId="2147483835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450189932" sldId="2147483836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3061626904" sldId="2147483837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2576353361" sldId="2147483838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4291253066" sldId="2147483839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3909158743" sldId="2147483840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610793960" sldId="2147483841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627574183" sldId="2147483842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1332955684" sldId="2147483843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3748870932" sldId="2147483844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2466093075" sldId="2147483845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520941546" sldId="2147483846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2332257137" sldId="2147483847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173846409" sldId="2147483848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2708130948" sldId="2147483849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1356211132" sldId="2147483850"/>
          </pc:sldLayoutMkLst>
        </pc:sldLayoutChg>
        <pc:sldLayoutChg chg="add del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4122678127" sldId="2147483834"/>
            <pc:sldLayoutMk cId="1143529570" sldId="2147483851"/>
          </pc:sldLayoutMkLst>
        </pc:sldLayoutChg>
      </pc:sldMasterChg>
      <pc:sldMasterChg chg="add addSldLayout modSldLayout">
        <pc:chgData name="Vastamäki Hanna" userId="S::hanna.vastamaki@tampere.fi::54a2ff17-cd34-4cbd-80ef-a7d3b570a137" providerId="AD" clId="Web-{32C23977-7332-356B-3404-6367B2F2D813}" dt="2022-11-16T12:16:41.497" v="18"/>
        <pc:sldMasterMkLst>
          <pc:docMk/>
          <pc:sldMasterMk cId="1554300756" sldId="2147483852"/>
        </pc:sldMasterMkLst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087029437" sldId="2147483853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39236155" sldId="2147483854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643915374" sldId="2147483855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383665041" sldId="2147483856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468318210" sldId="2147483857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740298987" sldId="2147483858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809970252" sldId="2147483859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4102106924" sldId="2147483860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1661673072" sldId="2147483861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3264162647" sldId="2147483862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892771981" sldId="2147483863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844211064" sldId="2147483864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3694387844" sldId="2147483865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639417809" sldId="2147483866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333722441" sldId="2147483867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2887523656" sldId="2147483868"/>
          </pc:sldLayoutMkLst>
        </pc:sldLayoutChg>
        <pc:sldLayoutChg chg="add mod replId">
          <pc:chgData name="Vastamäki Hanna" userId="S::hanna.vastamaki@tampere.fi::54a2ff17-cd34-4cbd-80ef-a7d3b570a137" providerId="AD" clId="Web-{32C23977-7332-356B-3404-6367B2F2D813}" dt="2022-11-16T12:16:41.497" v="18"/>
          <pc:sldLayoutMkLst>
            <pc:docMk/>
            <pc:sldMasterMk cId="1554300756" sldId="2147483852"/>
            <pc:sldLayoutMk cId="1465791802" sldId="214748386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A34E7-11DE-47FC-85C0-202AAA4706F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9E27571-BBD8-456E-B59D-428A0A561859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Puolisot tulevat paremmin nähdyksi, kuulluksi ja huomioiduksi alusta asti neuvolan asiakkaana</a:t>
          </a:r>
          <a:endParaRPr lang="en-US">
            <a:solidFill>
              <a:schemeClr val="bg1"/>
            </a:solidFill>
          </a:endParaRPr>
        </a:p>
      </dgm:t>
    </dgm:pt>
    <dgm:pt modelId="{2FC2B6CE-607B-4913-8D3C-8FF152F7CCCB}" type="parTrans" cxnId="{BE18A7CE-6AC0-45F4-AF45-1A8E3FCE363E}">
      <dgm:prSet/>
      <dgm:spPr/>
      <dgm:t>
        <a:bodyPr/>
        <a:lstStyle/>
        <a:p>
          <a:endParaRPr lang="en-US"/>
        </a:p>
      </dgm:t>
    </dgm:pt>
    <dgm:pt modelId="{6002CC05-CD11-4B9F-B57A-73FEB4E7D03A}" type="sibTrans" cxnId="{BE18A7CE-6AC0-45F4-AF45-1A8E3FCE363E}">
      <dgm:prSet/>
      <dgm:spPr/>
      <dgm:t>
        <a:bodyPr/>
        <a:lstStyle/>
        <a:p>
          <a:endParaRPr lang="en-US"/>
        </a:p>
      </dgm:t>
    </dgm:pt>
    <dgm:pt modelId="{67E13162-98A5-4F3F-BDB1-C9DA978856B2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Puolison asioihin kiinnitetään enemmän huomiota ja kohtaaminen lisääntyy</a:t>
          </a:r>
          <a:endParaRPr lang="en-US">
            <a:solidFill>
              <a:schemeClr val="bg1"/>
            </a:solidFill>
          </a:endParaRPr>
        </a:p>
      </dgm:t>
    </dgm:pt>
    <dgm:pt modelId="{3BEBB03E-B729-4ED7-B0AB-42A261F14563}" type="parTrans" cxnId="{3851C30D-3F44-4BAE-89A5-57AFF9495C0B}">
      <dgm:prSet/>
      <dgm:spPr/>
      <dgm:t>
        <a:bodyPr/>
        <a:lstStyle/>
        <a:p>
          <a:endParaRPr lang="en-US"/>
        </a:p>
      </dgm:t>
    </dgm:pt>
    <dgm:pt modelId="{C9D76FCB-AC6D-46FA-82CD-E1BE5DA2F3FA}" type="sibTrans" cxnId="{3851C30D-3F44-4BAE-89A5-57AFF9495C0B}">
      <dgm:prSet/>
      <dgm:spPr/>
      <dgm:t>
        <a:bodyPr/>
        <a:lstStyle/>
        <a:p>
          <a:endParaRPr lang="en-US"/>
        </a:p>
      </dgm:t>
    </dgm:pt>
    <dgm:pt modelId="{76608866-208B-4DB8-BB98-3E8AE6B7A859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 mukana neuvolassa ja intensiivisempi osallistuminen raskauden seurantaan</a:t>
          </a:r>
          <a:endParaRPr lang="en-US">
            <a:solidFill>
              <a:schemeClr val="bg1"/>
            </a:solidFill>
          </a:endParaRPr>
        </a:p>
      </dgm:t>
    </dgm:pt>
    <dgm:pt modelId="{88FBD467-AC8C-4AF9-A6B1-6F806C5E6675}" type="parTrans" cxnId="{06D8E41A-C62F-443E-9083-5477BE76DF2A}">
      <dgm:prSet/>
      <dgm:spPr/>
      <dgm:t>
        <a:bodyPr/>
        <a:lstStyle/>
        <a:p>
          <a:endParaRPr lang="en-US"/>
        </a:p>
      </dgm:t>
    </dgm:pt>
    <dgm:pt modelId="{3506F4D0-99AF-49A8-BB6F-30FFFFDFE39F}" type="sibTrans" cxnId="{06D8E41A-C62F-443E-9083-5477BE76DF2A}">
      <dgm:prSet/>
      <dgm:spPr/>
      <dgm:t>
        <a:bodyPr/>
        <a:lstStyle/>
        <a:p>
          <a:endParaRPr lang="en-US"/>
        </a:p>
      </dgm:t>
    </dgm:pt>
    <dgm:pt modelId="{79414886-34E1-400E-A94C-65B3601A6500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Puolisoille neuvolapalvelut tutuksi</a:t>
          </a:r>
          <a:endParaRPr lang="en-US">
            <a:solidFill>
              <a:schemeClr val="bg1"/>
            </a:solidFill>
          </a:endParaRPr>
        </a:p>
      </dgm:t>
    </dgm:pt>
    <dgm:pt modelId="{12BAE33D-6976-4555-90B1-D38455C7CD53}" type="parTrans" cxnId="{474D3155-5790-47E1-9D12-262501EA3720}">
      <dgm:prSet/>
      <dgm:spPr/>
      <dgm:t>
        <a:bodyPr/>
        <a:lstStyle/>
        <a:p>
          <a:endParaRPr lang="en-US"/>
        </a:p>
      </dgm:t>
    </dgm:pt>
    <dgm:pt modelId="{49012E53-D9B0-4A6F-8636-2FE378A036F6}" type="sibTrans" cxnId="{474D3155-5790-47E1-9D12-262501EA3720}">
      <dgm:prSet/>
      <dgm:spPr/>
      <dgm:t>
        <a:bodyPr/>
        <a:lstStyle/>
        <a:p>
          <a:endParaRPr lang="en-US"/>
        </a:p>
      </dgm:t>
    </dgm:pt>
    <dgm:pt modelId="{389CBA78-0AE3-4FC1-81EC-EF8AE0D75ABB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Isän voinnin kartoitus ja terveyttä edistävä vaikutus</a:t>
          </a:r>
          <a:endParaRPr lang="en-US">
            <a:solidFill>
              <a:schemeClr val="bg1"/>
            </a:solidFill>
          </a:endParaRPr>
        </a:p>
      </dgm:t>
    </dgm:pt>
    <dgm:pt modelId="{A1DABD31-B415-43D7-B3F6-268EA64B6D27}" type="parTrans" cxnId="{A15254B8-9185-4338-84C0-34F5A3981A2E}">
      <dgm:prSet/>
      <dgm:spPr/>
      <dgm:t>
        <a:bodyPr/>
        <a:lstStyle/>
        <a:p>
          <a:endParaRPr lang="en-US"/>
        </a:p>
      </dgm:t>
    </dgm:pt>
    <dgm:pt modelId="{9C2AE78D-584C-43EC-8E8B-F8488D907D6D}" type="sibTrans" cxnId="{A15254B8-9185-4338-84C0-34F5A3981A2E}">
      <dgm:prSet/>
      <dgm:spPr/>
      <dgm:t>
        <a:bodyPr/>
        <a:lstStyle/>
        <a:p>
          <a:endParaRPr lang="en-US"/>
        </a:p>
      </dgm:t>
    </dgm:pt>
    <dgm:pt modelId="{EF454B60-2321-4529-8292-98D0440704FA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Puolison mahdollisuus </a:t>
          </a:r>
          <a:r>
            <a:rPr lang="fi-FI" err="1">
              <a:solidFill>
                <a:schemeClr val="bg1"/>
              </a:solidFill>
            </a:rPr>
            <a:t>mt</a:t>
          </a:r>
          <a:r>
            <a:rPr lang="fi-FI">
              <a:solidFill>
                <a:schemeClr val="bg1"/>
              </a:solidFill>
            </a:rPr>
            <a:t>-asioissa lääkärille </a:t>
          </a:r>
          <a:endParaRPr lang="en-US">
            <a:solidFill>
              <a:schemeClr val="bg1"/>
            </a:solidFill>
          </a:endParaRPr>
        </a:p>
      </dgm:t>
    </dgm:pt>
    <dgm:pt modelId="{A94F8F77-B7BC-4E46-A74A-96CC87330719}" type="parTrans" cxnId="{32D64E16-F0DC-451E-A1FB-174E0C2CCEB8}">
      <dgm:prSet/>
      <dgm:spPr/>
      <dgm:t>
        <a:bodyPr/>
        <a:lstStyle/>
        <a:p>
          <a:endParaRPr lang="en-US"/>
        </a:p>
      </dgm:t>
    </dgm:pt>
    <dgm:pt modelId="{D0FFF372-3F97-4AFC-BCDF-2F873549093F}" type="sibTrans" cxnId="{32D64E16-F0DC-451E-A1FB-174E0C2CCEB8}">
      <dgm:prSet/>
      <dgm:spPr/>
      <dgm:t>
        <a:bodyPr/>
        <a:lstStyle/>
        <a:p>
          <a:endParaRPr lang="en-US"/>
        </a:p>
      </dgm:t>
    </dgm:pt>
    <dgm:pt modelId="{D89B4C63-2EE8-4A8B-8448-CA46F1B0C561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Puolisot saavat paremmin tukea vanhemmuuteen ja valmentaa vauvan tuloon</a:t>
          </a:r>
          <a:endParaRPr lang="en-US">
            <a:solidFill>
              <a:schemeClr val="bg1"/>
            </a:solidFill>
          </a:endParaRPr>
        </a:p>
      </dgm:t>
    </dgm:pt>
    <dgm:pt modelId="{D35BB4BE-4FBA-45DD-8F40-DD4E76DAA942}" type="parTrans" cxnId="{45002E89-3C0F-4E0F-A4A8-B5E9A087FDCE}">
      <dgm:prSet/>
      <dgm:spPr/>
      <dgm:t>
        <a:bodyPr/>
        <a:lstStyle/>
        <a:p>
          <a:endParaRPr lang="en-US"/>
        </a:p>
      </dgm:t>
    </dgm:pt>
    <dgm:pt modelId="{503E4083-8064-436A-A45B-121BD2EEF32F}" type="sibTrans" cxnId="{45002E89-3C0F-4E0F-A4A8-B5E9A087FDCE}">
      <dgm:prSet/>
      <dgm:spPr/>
      <dgm:t>
        <a:bodyPr/>
        <a:lstStyle/>
        <a:p>
          <a:endParaRPr lang="en-US"/>
        </a:p>
      </dgm:t>
    </dgm:pt>
    <dgm:pt modelId="{D74C6E97-7E36-4FDF-B5F4-B545437C432D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Puolisot voivat aiempaa herkemmin avautua kysymyksineen</a:t>
          </a:r>
          <a:endParaRPr lang="en-US">
            <a:solidFill>
              <a:schemeClr val="bg1"/>
            </a:solidFill>
          </a:endParaRPr>
        </a:p>
      </dgm:t>
    </dgm:pt>
    <dgm:pt modelId="{B9C7CE0A-B1BD-48BE-8F3B-489AE9045703}" type="parTrans" cxnId="{104A768D-E896-4463-8081-4B93DA861BC6}">
      <dgm:prSet/>
      <dgm:spPr/>
      <dgm:t>
        <a:bodyPr/>
        <a:lstStyle/>
        <a:p>
          <a:endParaRPr lang="en-US"/>
        </a:p>
      </dgm:t>
    </dgm:pt>
    <dgm:pt modelId="{04DF7FC5-3B08-41F8-AC55-75F4F378EBC3}" type="sibTrans" cxnId="{104A768D-E896-4463-8081-4B93DA861BC6}">
      <dgm:prSet/>
      <dgm:spPr/>
      <dgm:t>
        <a:bodyPr/>
        <a:lstStyle/>
        <a:p>
          <a:endParaRPr lang="en-US"/>
        </a:p>
      </dgm:t>
    </dgm:pt>
    <dgm:pt modelId="{66164BD7-433A-4826-9E52-CC9516ACB28D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Puolison osallistuvuuden/kykenevyyden kokemus, isä kokee itsensä </a:t>
          </a:r>
          <a:r>
            <a:rPr lang="fi-FI" err="1">
              <a:solidFill>
                <a:schemeClr val="bg1"/>
              </a:solidFill>
            </a:rPr>
            <a:t>tärkeksi</a:t>
          </a:r>
          <a:r>
            <a:rPr lang="fi-FI">
              <a:solidFill>
                <a:schemeClr val="bg1"/>
              </a:solidFill>
            </a:rPr>
            <a:t> osaksi perhettä</a:t>
          </a:r>
          <a:endParaRPr lang="en-US">
            <a:solidFill>
              <a:schemeClr val="bg1"/>
            </a:solidFill>
          </a:endParaRPr>
        </a:p>
      </dgm:t>
    </dgm:pt>
    <dgm:pt modelId="{D901227F-F1EE-444D-87A1-F21EC6E5BC41}" type="parTrans" cxnId="{E708B398-AF7E-4C97-B2BE-E59759A42751}">
      <dgm:prSet/>
      <dgm:spPr/>
      <dgm:t>
        <a:bodyPr/>
        <a:lstStyle/>
        <a:p>
          <a:endParaRPr lang="en-US"/>
        </a:p>
      </dgm:t>
    </dgm:pt>
    <dgm:pt modelId="{3AE842F5-0535-4A7C-851A-BED191C1571B}" type="sibTrans" cxnId="{E708B398-AF7E-4C97-B2BE-E59759A42751}">
      <dgm:prSet/>
      <dgm:spPr/>
      <dgm:t>
        <a:bodyPr/>
        <a:lstStyle/>
        <a:p>
          <a:endParaRPr lang="en-US"/>
        </a:p>
      </dgm:t>
    </dgm:pt>
    <dgm:pt modelId="{D67B49E7-C779-4408-A01D-72380B0D6FEE}">
      <dgm:prSet/>
      <dgm:spPr/>
      <dgm:t>
        <a:bodyPr/>
        <a:lstStyle/>
        <a:p>
          <a:r>
            <a:rPr lang="fi-FI">
              <a:solidFill>
                <a:schemeClr val="bg1"/>
              </a:solidFill>
            </a:rPr>
            <a:t>Puolison motivoituminen terveystottumusten muutoksiin ajoissa</a:t>
          </a:r>
          <a:endParaRPr lang="en-US">
            <a:solidFill>
              <a:schemeClr val="bg1"/>
            </a:solidFill>
          </a:endParaRPr>
        </a:p>
      </dgm:t>
    </dgm:pt>
    <dgm:pt modelId="{0D5DAC8B-63D2-4755-99E8-032F86FE0CC6}" type="parTrans" cxnId="{4CE8EDF5-4E1C-4F18-8692-03736A0AA47B}">
      <dgm:prSet/>
      <dgm:spPr/>
      <dgm:t>
        <a:bodyPr/>
        <a:lstStyle/>
        <a:p>
          <a:endParaRPr lang="en-US"/>
        </a:p>
      </dgm:t>
    </dgm:pt>
    <dgm:pt modelId="{5E499E41-1566-4135-A0EF-782177636FDB}" type="sibTrans" cxnId="{4CE8EDF5-4E1C-4F18-8692-03736A0AA47B}">
      <dgm:prSet/>
      <dgm:spPr/>
      <dgm:t>
        <a:bodyPr/>
        <a:lstStyle/>
        <a:p>
          <a:endParaRPr lang="en-US"/>
        </a:p>
      </dgm:t>
    </dgm:pt>
    <dgm:pt modelId="{DCD5EF69-00D1-49AC-8E7C-49B33C5A6ABC}" type="pres">
      <dgm:prSet presAssocID="{2F8A34E7-11DE-47FC-85C0-202AAA4706FC}" presName="diagram" presStyleCnt="0">
        <dgm:presLayoutVars>
          <dgm:dir/>
          <dgm:resizeHandles val="exact"/>
        </dgm:presLayoutVars>
      </dgm:prSet>
      <dgm:spPr/>
    </dgm:pt>
    <dgm:pt modelId="{1AEBF138-BF8C-4BDB-BD4C-552DFD5C840F}" type="pres">
      <dgm:prSet presAssocID="{09E27571-BBD8-456E-B59D-428A0A561859}" presName="node" presStyleLbl="node1" presStyleIdx="0" presStyleCnt="10">
        <dgm:presLayoutVars>
          <dgm:bulletEnabled val="1"/>
        </dgm:presLayoutVars>
      </dgm:prSet>
      <dgm:spPr/>
    </dgm:pt>
    <dgm:pt modelId="{F79318F0-D431-4A4A-BD3C-48868F0C3491}" type="pres">
      <dgm:prSet presAssocID="{6002CC05-CD11-4B9F-B57A-73FEB4E7D03A}" presName="sibTrans" presStyleCnt="0"/>
      <dgm:spPr/>
    </dgm:pt>
    <dgm:pt modelId="{73CE1692-28DD-4E71-98DB-223C09EBD8CD}" type="pres">
      <dgm:prSet presAssocID="{67E13162-98A5-4F3F-BDB1-C9DA978856B2}" presName="node" presStyleLbl="node1" presStyleIdx="1" presStyleCnt="10">
        <dgm:presLayoutVars>
          <dgm:bulletEnabled val="1"/>
        </dgm:presLayoutVars>
      </dgm:prSet>
      <dgm:spPr/>
    </dgm:pt>
    <dgm:pt modelId="{F5528AE0-DED2-4EF6-AFC0-48FB305241AE}" type="pres">
      <dgm:prSet presAssocID="{C9D76FCB-AC6D-46FA-82CD-E1BE5DA2F3FA}" presName="sibTrans" presStyleCnt="0"/>
      <dgm:spPr/>
    </dgm:pt>
    <dgm:pt modelId="{8871C985-210B-458C-8159-37DA38D5483B}" type="pres">
      <dgm:prSet presAssocID="{76608866-208B-4DB8-BB98-3E8AE6B7A859}" presName="node" presStyleLbl="node1" presStyleIdx="2" presStyleCnt="10">
        <dgm:presLayoutVars>
          <dgm:bulletEnabled val="1"/>
        </dgm:presLayoutVars>
      </dgm:prSet>
      <dgm:spPr/>
    </dgm:pt>
    <dgm:pt modelId="{5780B4CF-A375-4265-B8E8-FE6920B9AEF6}" type="pres">
      <dgm:prSet presAssocID="{3506F4D0-99AF-49A8-BB6F-30FFFFDFE39F}" presName="sibTrans" presStyleCnt="0"/>
      <dgm:spPr/>
    </dgm:pt>
    <dgm:pt modelId="{8362A0BC-EF0E-4915-B046-87BD7BAE58A1}" type="pres">
      <dgm:prSet presAssocID="{79414886-34E1-400E-A94C-65B3601A6500}" presName="node" presStyleLbl="node1" presStyleIdx="3" presStyleCnt="10">
        <dgm:presLayoutVars>
          <dgm:bulletEnabled val="1"/>
        </dgm:presLayoutVars>
      </dgm:prSet>
      <dgm:spPr/>
    </dgm:pt>
    <dgm:pt modelId="{B28C8C18-6937-4D69-8D3F-F2BD1E8AF689}" type="pres">
      <dgm:prSet presAssocID="{49012E53-D9B0-4A6F-8636-2FE378A036F6}" presName="sibTrans" presStyleCnt="0"/>
      <dgm:spPr/>
    </dgm:pt>
    <dgm:pt modelId="{0E9733E0-47D0-41F8-A4F9-AB231BB9027D}" type="pres">
      <dgm:prSet presAssocID="{389CBA78-0AE3-4FC1-81EC-EF8AE0D75ABB}" presName="node" presStyleLbl="node1" presStyleIdx="4" presStyleCnt="10">
        <dgm:presLayoutVars>
          <dgm:bulletEnabled val="1"/>
        </dgm:presLayoutVars>
      </dgm:prSet>
      <dgm:spPr/>
    </dgm:pt>
    <dgm:pt modelId="{02F1354F-7E19-4C02-A640-3D35012F912F}" type="pres">
      <dgm:prSet presAssocID="{9C2AE78D-584C-43EC-8E8B-F8488D907D6D}" presName="sibTrans" presStyleCnt="0"/>
      <dgm:spPr/>
    </dgm:pt>
    <dgm:pt modelId="{65385A6F-2B94-4482-8C64-9137880F5DB9}" type="pres">
      <dgm:prSet presAssocID="{EF454B60-2321-4529-8292-98D0440704FA}" presName="node" presStyleLbl="node1" presStyleIdx="5" presStyleCnt="10">
        <dgm:presLayoutVars>
          <dgm:bulletEnabled val="1"/>
        </dgm:presLayoutVars>
      </dgm:prSet>
      <dgm:spPr/>
    </dgm:pt>
    <dgm:pt modelId="{60B96408-19E1-46DE-A31F-0B82403AB7B1}" type="pres">
      <dgm:prSet presAssocID="{D0FFF372-3F97-4AFC-BCDF-2F873549093F}" presName="sibTrans" presStyleCnt="0"/>
      <dgm:spPr/>
    </dgm:pt>
    <dgm:pt modelId="{C9616A9D-8C46-41E5-8BD5-E96513B44FB4}" type="pres">
      <dgm:prSet presAssocID="{D89B4C63-2EE8-4A8B-8448-CA46F1B0C561}" presName="node" presStyleLbl="node1" presStyleIdx="6" presStyleCnt="10">
        <dgm:presLayoutVars>
          <dgm:bulletEnabled val="1"/>
        </dgm:presLayoutVars>
      </dgm:prSet>
      <dgm:spPr/>
    </dgm:pt>
    <dgm:pt modelId="{F3892EC4-EBCB-4AD6-BA15-6CD8080E46BB}" type="pres">
      <dgm:prSet presAssocID="{503E4083-8064-436A-A45B-121BD2EEF32F}" presName="sibTrans" presStyleCnt="0"/>
      <dgm:spPr/>
    </dgm:pt>
    <dgm:pt modelId="{6D27885C-A9DC-4C44-A5A3-5654256D38EF}" type="pres">
      <dgm:prSet presAssocID="{D74C6E97-7E36-4FDF-B5F4-B545437C432D}" presName="node" presStyleLbl="node1" presStyleIdx="7" presStyleCnt="10">
        <dgm:presLayoutVars>
          <dgm:bulletEnabled val="1"/>
        </dgm:presLayoutVars>
      </dgm:prSet>
      <dgm:spPr/>
    </dgm:pt>
    <dgm:pt modelId="{8367FD17-E21A-4E69-88E1-141D1F2E9139}" type="pres">
      <dgm:prSet presAssocID="{04DF7FC5-3B08-41F8-AC55-75F4F378EBC3}" presName="sibTrans" presStyleCnt="0"/>
      <dgm:spPr/>
    </dgm:pt>
    <dgm:pt modelId="{363812EE-CAF0-4A56-BA75-D6E787A45D29}" type="pres">
      <dgm:prSet presAssocID="{66164BD7-433A-4826-9E52-CC9516ACB28D}" presName="node" presStyleLbl="node1" presStyleIdx="8" presStyleCnt="10">
        <dgm:presLayoutVars>
          <dgm:bulletEnabled val="1"/>
        </dgm:presLayoutVars>
      </dgm:prSet>
      <dgm:spPr/>
    </dgm:pt>
    <dgm:pt modelId="{CB83A33E-BFEE-48F6-9B04-0CA44ABCBB46}" type="pres">
      <dgm:prSet presAssocID="{3AE842F5-0535-4A7C-851A-BED191C1571B}" presName="sibTrans" presStyleCnt="0"/>
      <dgm:spPr/>
    </dgm:pt>
    <dgm:pt modelId="{43A4F143-B144-433C-9BCE-6899A953116E}" type="pres">
      <dgm:prSet presAssocID="{D67B49E7-C779-4408-A01D-72380B0D6FEE}" presName="node" presStyleLbl="node1" presStyleIdx="9" presStyleCnt="10">
        <dgm:presLayoutVars>
          <dgm:bulletEnabled val="1"/>
        </dgm:presLayoutVars>
      </dgm:prSet>
      <dgm:spPr/>
    </dgm:pt>
  </dgm:ptLst>
  <dgm:cxnLst>
    <dgm:cxn modelId="{AB15FA0B-0C45-4880-8EB9-D6F2F4CC34F4}" type="presOf" srcId="{66164BD7-433A-4826-9E52-CC9516ACB28D}" destId="{363812EE-CAF0-4A56-BA75-D6E787A45D29}" srcOrd="0" destOrd="0" presId="urn:microsoft.com/office/officeart/2005/8/layout/default"/>
    <dgm:cxn modelId="{3851C30D-3F44-4BAE-89A5-57AFF9495C0B}" srcId="{2F8A34E7-11DE-47FC-85C0-202AAA4706FC}" destId="{67E13162-98A5-4F3F-BDB1-C9DA978856B2}" srcOrd="1" destOrd="0" parTransId="{3BEBB03E-B729-4ED7-B0AB-42A261F14563}" sibTransId="{C9D76FCB-AC6D-46FA-82CD-E1BE5DA2F3FA}"/>
    <dgm:cxn modelId="{A79F8B0F-176D-41EF-810A-BF904326C7C4}" type="presOf" srcId="{2F8A34E7-11DE-47FC-85C0-202AAA4706FC}" destId="{DCD5EF69-00D1-49AC-8E7C-49B33C5A6ABC}" srcOrd="0" destOrd="0" presId="urn:microsoft.com/office/officeart/2005/8/layout/default"/>
    <dgm:cxn modelId="{32D64E16-F0DC-451E-A1FB-174E0C2CCEB8}" srcId="{2F8A34E7-11DE-47FC-85C0-202AAA4706FC}" destId="{EF454B60-2321-4529-8292-98D0440704FA}" srcOrd="5" destOrd="0" parTransId="{A94F8F77-B7BC-4E46-A74A-96CC87330719}" sibTransId="{D0FFF372-3F97-4AFC-BCDF-2F873549093F}"/>
    <dgm:cxn modelId="{06D8E41A-C62F-443E-9083-5477BE76DF2A}" srcId="{2F8A34E7-11DE-47FC-85C0-202AAA4706FC}" destId="{76608866-208B-4DB8-BB98-3E8AE6B7A859}" srcOrd="2" destOrd="0" parTransId="{88FBD467-AC8C-4AF9-A6B1-6F806C5E6675}" sibTransId="{3506F4D0-99AF-49A8-BB6F-30FFFFDFE39F}"/>
    <dgm:cxn modelId="{BC605C1B-6FBF-457B-99E3-22A64B6892E7}" type="presOf" srcId="{EF454B60-2321-4529-8292-98D0440704FA}" destId="{65385A6F-2B94-4482-8C64-9137880F5DB9}" srcOrd="0" destOrd="0" presId="urn:microsoft.com/office/officeart/2005/8/layout/default"/>
    <dgm:cxn modelId="{E280BB2D-903D-466E-93F7-080DCAEE7E49}" type="presOf" srcId="{D89B4C63-2EE8-4A8B-8448-CA46F1B0C561}" destId="{C9616A9D-8C46-41E5-8BD5-E96513B44FB4}" srcOrd="0" destOrd="0" presId="urn:microsoft.com/office/officeart/2005/8/layout/default"/>
    <dgm:cxn modelId="{D40A1A32-3842-4F6D-A800-523596579423}" type="presOf" srcId="{D67B49E7-C779-4408-A01D-72380B0D6FEE}" destId="{43A4F143-B144-433C-9BCE-6899A953116E}" srcOrd="0" destOrd="0" presId="urn:microsoft.com/office/officeart/2005/8/layout/default"/>
    <dgm:cxn modelId="{D46C373D-190D-484B-8D7D-E332E4ECEE03}" type="presOf" srcId="{79414886-34E1-400E-A94C-65B3601A6500}" destId="{8362A0BC-EF0E-4915-B046-87BD7BAE58A1}" srcOrd="0" destOrd="0" presId="urn:microsoft.com/office/officeart/2005/8/layout/default"/>
    <dgm:cxn modelId="{878D3F5E-C1B8-4610-9E3C-D4089163AB4D}" type="presOf" srcId="{D74C6E97-7E36-4FDF-B5F4-B545437C432D}" destId="{6D27885C-A9DC-4C44-A5A3-5654256D38EF}" srcOrd="0" destOrd="0" presId="urn:microsoft.com/office/officeart/2005/8/layout/default"/>
    <dgm:cxn modelId="{6911D952-89BF-4005-98B7-43EF737360B7}" type="presOf" srcId="{76608866-208B-4DB8-BB98-3E8AE6B7A859}" destId="{8871C985-210B-458C-8159-37DA38D5483B}" srcOrd="0" destOrd="0" presId="urn:microsoft.com/office/officeart/2005/8/layout/default"/>
    <dgm:cxn modelId="{474D3155-5790-47E1-9D12-262501EA3720}" srcId="{2F8A34E7-11DE-47FC-85C0-202AAA4706FC}" destId="{79414886-34E1-400E-A94C-65B3601A6500}" srcOrd="3" destOrd="0" parTransId="{12BAE33D-6976-4555-90B1-D38455C7CD53}" sibTransId="{49012E53-D9B0-4A6F-8636-2FE378A036F6}"/>
    <dgm:cxn modelId="{5F12CF7C-8071-4F92-A5D4-B8DDB5DD6692}" type="presOf" srcId="{389CBA78-0AE3-4FC1-81EC-EF8AE0D75ABB}" destId="{0E9733E0-47D0-41F8-A4F9-AB231BB9027D}" srcOrd="0" destOrd="0" presId="urn:microsoft.com/office/officeart/2005/8/layout/default"/>
    <dgm:cxn modelId="{45002E89-3C0F-4E0F-A4A8-B5E9A087FDCE}" srcId="{2F8A34E7-11DE-47FC-85C0-202AAA4706FC}" destId="{D89B4C63-2EE8-4A8B-8448-CA46F1B0C561}" srcOrd="6" destOrd="0" parTransId="{D35BB4BE-4FBA-45DD-8F40-DD4E76DAA942}" sibTransId="{503E4083-8064-436A-A45B-121BD2EEF32F}"/>
    <dgm:cxn modelId="{104A768D-E896-4463-8081-4B93DA861BC6}" srcId="{2F8A34E7-11DE-47FC-85C0-202AAA4706FC}" destId="{D74C6E97-7E36-4FDF-B5F4-B545437C432D}" srcOrd="7" destOrd="0" parTransId="{B9C7CE0A-B1BD-48BE-8F3B-489AE9045703}" sibTransId="{04DF7FC5-3B08-41F8-AC55-75F4F378EBC3}"/>
    <dgm:cxn modelId="{E708B398-AF7E-4C97-B2BE-E59759A42751}" srcId="{2F8A34E7-11DE-47FC-85C0-202AAA4706FC}" destId="{66164BD7-433A-4826-9E52-CC9516ACB28D}" srcOrd="8" destOrd="0" parTransId="{D901227F-F1EE-444D-87A1-F21EC6E5BC41}" sibTransId="{3AE842F5-0535-4A7C-851A-BED191C1571B}"/>
    <dgm:cxn modelId="{01DBA59C-DE04-4690-9E82-9A4287FE879B}" type="presOf" srcId="{67E13162-98A5-4F3F-BDB1-C9DA978856B2}" destId="{73CE1692-28DD-4E71-98DB-223C09EBD8CD}" srcOrd="0" destOrd="0" presId="urn:microsoft.com/office/officeart/2005/8/layout/default"/>
    <dgm:cxn modelId="{5A5DAD9C-52E4-4ADF-806C-E3D518D2F1C1}" type="presOf" srcId="{09E27571-BBD8-456E-B59D-428A0A561859}" destId="{1AEBF138-BF8C-4BDB-BD4C-552DFD5C840F}" srcOrd="0" destOrd="0" presId="urn:microsoft.com/office/officeart/2005/8/layout/default"/>
    <dgm:cxn modelId="{A15254B8-9185-4338-84C0-34F5A3981A2E}" srcId="{2F8A34E7-11DE-47FC-85C0-202AAA4706FC}" destId="{389CBA78-0AE3-4FC1-81EC-EF8AE0D75ABB}" srcOrd="4" destOrd="0" parTransId="{A1DABD31-B415-43D7-B3F6-268EA64B6D27}" sibTransId="{9C2AE78D-584C-43EC-8E8B-F8488D907D6D}"/>
    <dgm:cxn modelId="{BE18A7CE-6AC0-45F4-AF45-1A8E3FCE363E}" srcId="{2F8A34E7-11DE-47FC-85C0-202AAA4706FC}" destId="{09E27571-BBD8-456E-B59D-428A0A561859}" srcOrd="0" destOrd="0" parTransId="{2FC2B6CE-607B-4913-8D3C-8FF152F7CCCB}" sibTransId="{6002CC05-CD11-4B9F-B57A-73FEB4E7D03A}"/>
    <dgm:cxn modelId="{4CE8EDF5-4E1C-4F18-8692-03736A0AA47B}" srcId="{2F8A34E7-11DE-47FC-85C0-202AAA4706FC}" destId="{D67B49E7-C779-4408-A01D-72380B0D6FEE}" srcOrd="9" destOrd="0" parTransId="{0D5DAC8B-63D2-4755-99E8-032F86FE0CC6}" sibTransId="{5E499E41-1566-4135-A0EF-782177636FDB}"/>
    <dgm:cxn modelId="{0E44602E-0FF7-4DED-9CEB-B58EFEEBF52C}" type="presParOf" srcId="{DCD5EF69-00D1-49AC-8E7C-49B33C5A6ABC}" destId="{1AEBF138-BF8C-4BDB-BD4C-552DFD5C840F}" srcOrd="0" destOrd="0" presId="urn:microsoft.com/office/officeart/2005/8/layout/default"/>
    <dgm:cxn modelId="{726EF338-2BF4-4639-9266-8DC6B595A29F}" type="presParOf" srcId="{DCD5EF69-00D1-49AC-8E7C-49B33C5A6ABC}" destId="{F79318F0-D431-4A4A-BD3C-48868F0C3491}" srcOrd="1" destOrd="0" presId="urn:microsoft.com/office/officeart/2005/8/layout/default"/>
    <dgm:cxn modelId="{024D4A31-EED3-4665-8ADD-45EFDECB7EF1}" type="presParOf" srcId="{DCD5EF69-00D1-49AC-8E7C-49B33C5A6ABC}" destId="{73CE1692-28DD-4E71-98DB-223C09EBD8CD}" srcOrd="2" destOrd="0" presId="urn:microsoft.com/office/officeart/2005/8/layout/default"/>
    <dgm:cxn modelId="{FE038A02-9B76-4E75-A191-CD7118188ECD}" type="presParOf" srcId="{DCD5EF69-00D1-49AC-8E7C-49B33C5A6ABC}" destId="{F5528AE0-DED2-4EF6-AFC0-48FB305241AE}" srcOrd="3" destOrd="0" presId="urn:microsoft.com/office/officeart/2005/8/layout/default"/>
    <dgm:cxn modelId="{5FE9BFBB-68B6-47C8-A7E5-9E70783DD673}" type="presParOf" srcId="{DCD5EF69-00D1-49AC-8E7C-49B33C5A6ABC}" destId="{8871C985-210B-458C-8159-37DA38D5483B}" srcOrd="4" destOrd="0" presId="urn:microsoft.com/office/officeart/2005/8/layout/default"/>
    <dgm:cxn modelId="{9C65B951-E9DD-4B5A-8E20-49760782551B}" type="presParOf" srcId="{DCD5EF69-00D1-49AC-8E7C-49B33C5A6ABC}" destId="{5780B4CF-A375-4265-B8E8-FE6920B9AEF6}" srcOrd="5" destOrd="0" presId="urn:microsoft.com/office/officeart/2005/8/layout/default"/>
    <dgm:cxn modelId="{A85F8386-C98B-4387-9B8A-F6E04EDEDB6E}" type="presParOf" srcId="{DCD5EF69-00D1-49AC-8E7C-49B33C5A6ABC}" destId="{8362A0BC-EF0E-4915-B046-87BD7BAE58A1}" srcOrd="6" destOrd="0" presId="urn:microsoft.com/office/officeart/2005/8/layout/default"/>
    <dgm:cxn modelId="{98A9796F-1D4E-4A46-B85E-BAE657DFEBB4}" type="presParOf" srcId="{DCD5EF69-00D1-49AC-8E7C-49B33C5A6ABC}" destId="{B28C8C18-6937-4D69-8D3F-F2BD1E8AF689}" srcOrd="7" destOrd="0" presId="urn:microsoft.com/office/officeart/2005/8/layout/default"/>
    <dgm:cxn modelId="{B7A08412-C602-41BE-B140-9B3337753016}" type="presParOf" srcId="{DCD5EF69-00D1-49AC-8E7C-49B33C5A6ABC}" destId="{0E9733E0-47D0-41F8-A4F9-AB231BB9027D}" srcOrd="8" destOrd="0" presId="urn:microsoft.com/office/officeart/2005/8/layout/default"/>
    <dgm:cxn modelId="{446F0A6F-5CA0-403B-A86B-65046899C5C2}" type="presParOf" srcId="{DCD5EF69-00D1-49AC-8E7C-49B33C5A6ABC}" destId="{02F1354F-7E19-4C02-A640-3D35012F912F}" srcOrd="9" destOrd="0" presId="urn:microsoft.com/office/officeart/2005/8/layout/default"/>
    <dgm:cxn modelId="{F9AC03E6-539A-4055-AB37-08D5CBD50C17}" type="presParOf" srcId="{DCD5EF69-00D1-49AC-8E7C-49B33C5A6ABC}" destId="{65385A6F-2B94-4482-8C64-9137880F5DB9}" srcOrd="10" destOrd="0" presId="urn:microsoft.com/office/officeart/2005/8/layout/default"/>
    <dgm:cxn modelId="{195DD942-A041-48EA-8833-4B163AF7DE5B}" type="presParOf" srcId="{DCD5EF69-00D1-49AC-8E7C-49B33C5A6ABC}" destId="{60B96408-19E1-46DE-A31F-0B82403AB7B1}" srcOrd="11" destOrd="0" presId="urn:microsoft.com/office/officeart/2005/8/layout/default"/>
    <dgm:cxn modelId="{7215A9A9-0025-471E-BFF1-2811BF0CBC74}" type="presParOf" srcId="{DCD5EF69-00D1-49AC-8E7C-49B33C5A6ABC}" destId="{C9616A9D-8C46-41E5-8BD5-E96513B44FB4}" srcOrd="12" destOrd="0" presId="urn:microsoft.com/office/officeart/2005/8/layout/default"/>
    <dgm:cxn modelId="{5323DEC3-7038-455D-8E8A-CDB7F70396DE}" type="presParOf" srcId="{DCD5EF69-00D1-49AC-8E7C-49B33C5A6ABC}" destId="{F3892EC4-EBCB-4AD6-BA15-6CD8080E46BB}" srcOrd="13" destOrd="0" presId="urn:microsoft.com/office/officeart/2005/8/layout/default"/>
    <dgm:cxn modelId="{0760031D-A887-48B4-BE37-6A426B9BA2A4}" type="presParOf" srcId="{DCD5EF69-00D1-49AC-8E7C-49B33C5A6ABC}" destId="{6D27885C-A9DC-4C44-A5A3-5654256D38EF}" srcOrd="14" destOrd="0" presId="urn:microsoft.com/office/officeart/2005/8/layout/default"/>
    <dgm:cxn modelId="{45FCFBD3-FDFB-4802-8518-85C8E396BFC8}" type="presParOf" srcId="{DCD5EF69-00D1-49AC-8E7C-49B33C5A6ABC}" destId="{8367FD17-E21A-4E69-88E1-141D1F2E9139}" srcOrd="15" destOrd="0" presId="urn:microsoft.com/office/officeart/2005/8/layout/default"/>
    <dgm:cxn modelId="{C99C527D-C533-4C09-8BF0-FBD40295BE2A}" type="presParOf" srcId="{DCD5EF69-00D1-49AC-8E7C-49B33C5A6ABC}" destId="{363812EE-CAF0-4A56-BA75-D6E787A45D29}" srcOrd="16" destOrd="0" presId="urn:microsoft.com/office/officeart/2005/8/layout/default"/>
    <dgm:cxn modelId="{21C29C56-FCD6-45E9-AF2C-AFD336A86CBA}" type="presParOf" srcId="{DCD5EF69-00D1-49AC-8E7C-49B33C5A6ABC}" destId="{CB83A33E-BFEE-48F6-9B04-0CA44ABCBB46}" srcOrd="17" destOrd="0" presId="urn:microsoft.com/office/officeart/2005/8/layout/default"/>
    <dgm:cxn modelId="{35EA0816-3815-4577-86E8-E02080CAC789}" type="presParOf" srcId="{DCD5EF69-00D1-49AC-8E7C-49B33C5A6ABC}" destId="{43A4F143-B144-433C-9BCE-6899A953116E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AF1713-76F9-4EEA-9EC9-B19F1F4EEC5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54879EB-3279-433B-A511-8504C9A64BCF}">
      <dgm:prSet/>
      <dgm:spPr/>
      <dgm:t>
        <a:bodyPr/>
        <a:lstStyle/>
        <a:p>
          <a:r>
            <a:rPr lang="fi-FI"/>
            <a:t>Riittävä resurssointi</a:t>
          </a:r>
          <a:endParaRPr lang="en-US"/>
        </a:p>
      </dgm:t>
    </dgm:pt>
    <dgm:pt modelId="{65EAE4CC-112A-4D3A-9B01-92AC926E6993}" type="parTrans" cxnId="{53200ED9-B0DC-4C3E-884D-AD7E24D7AB03}">
      <dgm:prSet/>
      <dgm:spPr/>
      <dgm:t>
        <a:bodyPr/>
        <a:lstStyle/>
        <a:p>
          <a:endParaRPr lang="en-US"/>
        </a:p>
      </dgm:t>
    </dgm:pt>
    <dgm:pt modelId="{04C1C40C-3015-40FB-A241-B674912AE99C}" type="sibTrans" cxnId="{53200ED9-B0DC-4C3E-884D-AD7E24D7AB03}">
      <dgm:prSet/>
      <dgm:spPr/>
      <dgm:t>
        <a:bodyPr/>
        <a:lstStyle/>
        <a:p>
          <a:endParaRPr lang="en-US"/>
        </a:p>
      </dgm:t>
    </dgm:pt>
    <dgm:pt modelId="{4302BAE0-D9AF-4006-892A-0B1C9B245863}">
      <dgm:prSet/>
      <dgm:spPr/>
      <dgm:t>
        <a:bodyPr/>
        <a:lstStyle/>
        <a:p>
          <a:r>
            <a:rPr lang="fi-FI"/>
            <a:t>Kirjaaminen vie aikaa</a:t>
          </a:r>
          <a:endParaRPr lang="en-US"/>
        </a:p>
      </dgm:t>
    </dgm:pt>
    <dgm:pt modelId="{8AE09949-2226-4A0A-A8AD-246A0C6E24BD}" type="parTrans" cxnId="{E8BA24A9-ED77-4721-BB33-49EB2B3D6EE1}">
      <dgm:prSet/>
      <dgm:spPr/>
      <dgm:t>
        <a:bodyPr/>
        <a:lstStyle/>
        <a:p>
          <a:endParaRPr lang="en-US"/>
        </a:p>
      </dgm:t>
    </dgm:pt>
    <dgm:pt modelId="{5819A13A-589E-4C18-8CE0-3B88AFD6FAC8}" type="sibTrans" cxnId="{E8BA24A9-ED77-4721-BB33-49EB2B3D6EE1}">
      <dgm:prSet/>
      <dgm:spPr/>
      <dgm:t>
        <a:bodyPr/>
        <a:lstStyle/>
        <a:p>
          <a:endParaRPr lang="en-US"/>
        </a:p>
      </dgm:t>
    </dgm:pt>
    <dgm:pt modelId="{3589830E-4DB9-4E9F-BE93-C73ABE912C0A}" type="pres">
      <dgm:prSet presAssocID="{C5AF1713-76F9-4EEA-9EC9-B19F1F4EEC5D}" presName="diagram" presStyleCnt="0">
        <dgm:presLayoutVars>
          <dgm:dir/>
          <dgm:resizeHandles val="exact"/>
        </dgm:presLayoutVars>
      </dgm:prSet>
      <dgm:spPr/>
    </dgm:pt>
    <dgm:pt modelId="{8CDCD9A2-0B8F-49FB-83CC-792B8DF183BC}" type="pres">
      <dgm:prSet presAssocID="{454879EB-3279-433B-A511-8504C9A64BCF}" presName="arrow" presStyleLbl="node1" presStyleIdx="0" presStyleCnt="2">
        <dgm:presLayoutVars>
          <dgm:bulletEnabled val="1"/>
        </dgm:presLayoutVars>
      </dgm:prSet>
      <dgm:spPr/>
    </dgm:pt>
    <dgm:pt modelId="{630D4086-9E31-4CBA-8BB7-CF678722E795}" type="pres">
      <dgm:prSet presAssocID="{4302BAE0-D9AF-4006-892A-0B1C9B245863}" presName="arrow" presStyleLbl="node1" presStyleIdx="1" presStyleCnt="2">
        <dgm:presLayoutVars>
          <dgm:bulletEnabled val="1"/>
        </dgm:presLayoutVars>
      </dgm:prSet>
      <dgm:spPr/>
    </dgm:pt>
  </dgm:ptLst>
  <dgm:cxnLst>
    <dgm:cxn modelId="{62CED0A0-C94C-42BE-9373-9AF554312804}" type="presOf" srcId="{C5AF1713-76F9-4EEA-9EC9-B19F1F4EEC5D}" destId="{3589830E-4DB9-4E9F-BE93-C73ABE912C0A}" srcOrd="0" destOrd="0" presId="urn:microsoft.com/office/officeart/2005/8/layout/arrow5"/>
    <dgm:cxn modelId="{E8BA24A9-ED77-4721-BB33-49EB2B3D6EE1}" srcId="{C5AF1713-76F9-4EEA-9EC9-B19F1F4EEC5D}" destId="{4302BAE0-D9AF-4006-892A-0B1C9B245863}" srcOrd="1" destOrd="0" parTransId="{8AE09949-2226-4A0A-A8AD-246A0C6E24BD}" sibTransId="{5819A13A-589E-4C18-8CE0-3B88AFD6FAC8}"/>
    <dgm:cxn modelId="{463ACFD7-7248-44F3-B5BB-7291EAC8C83A}" type="presOf" srcId="{4302BAE0-D9AF-4006-892A-0B1C9B245863}" destId="{630D4086-9E31-4CBA-8BB7-CF678722E795}" srcOrd="0" destOrd="0" presId="urn:microsoft.com/office/officeart/2005/8/layout/arrow5"/>
    <dgm:cxn modelId="{53200ED9-B0DC-4C3E-884D-AD7E24D7AB03}" srcId="{C5AF1713-76F9-4EEA-9EC9-B19F1F4EEC5D}" destId="{454879EB-3279-433B-A511-8504C9A64BCF}" srcOrd="0" destOrd="0" parTransId="{65EAE4CC-112A-4D3A-9B01-92AC926E6993}" sibTransId="{04C1C40C-3015-40FB-A241-B674912AE99C}"/>
    <dgm:cxn modelId="{211CB1ED-7D61-47B1-BF5F-4F4359BFCF51}" type="presOf" srcId="{454879EB-3279-433B-A511-8504C9A64BCF}" destId="{8CDCD9A2-0B8F-49FB-83CC-792B8DF183BC}" srcOrd="0" destOrd="0" presId="urn:microsoft.com/office/officeart/2005/8/layout/arrow5"/>
    <dgm:cxn modelId="{694C29D0-CFF6-4AC3-9266-DC5A1C14148F}" type="presParOf" srcId="{3589830E-4DB9-4E9F-BE93-C73ABE912C0A}" destId="{8CDCD9A2-0B8F-49FB-83CC-792B8DF183BC}" srcOrd="0" destOrd="0" presId="urn:microsoft.com/office/officeart/2005/8/layout/arrow5"/>
    <dgm:cxn modelId="{9E46B10E-C75B-41CA-AC23-114137F1DB5D}" type="presParOf" srcId="{3589830E-4DB9-4E9F-BE93-C73ABE912C0A}" destId="{630D4086-9E31-4CBA-8BB7-CF678722E79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8736E2-7B01-47E2-B712-3FE0DCBBA15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6BB0ED1-5573-4421-A761-F6934C3989DC}">
      <dgm:prSet/>
      <dgm:spPr/>
      <dgm:t>
        <a:bodyPr/>
        <a:lstStyle/>
        <a:p>
          <a:r>
            <a:rPr lang="fi-FI"/>
            <a:t>Huomioin puolisoita aiempaa enemmän työajan salliessa </a:t>
          </a:r>
          <a:endParaRPr lang="en-US"/>
        </a:p>
      </dgm:t>
    </dgm:pt>
    <dgm:pt modelId="{354C7F20-D136-4605-81D5-65F74456B4F0}" type="parTrans" cxnId="{7B02A19C-9C0C-4F47-AE55-8234BDA65415}">
      <dgm:prSet/>
      <dgm:spPr/>
      <dgm:t>
        <a:bodyPr/>
        <a:lstStyle/>
        <a:p>
          <a:endParaRPr lang="en-US"/>
        </a:p>
      </dgm:t>
    </dgm:pt>
    <dgm:pt modelId="{EED38D16-D94E-4672-A6AB-4D4119CF94D1}" type="sibTrans" cxnId="{7B02A19C-9C0C-4F47-AE55-8234BDA65415}">
      <dgm:prSet/>
      <dgm:spPr/>
      <dgm:t>
        <a:bodyPr/>
        <a:lstStyle/>
        <a:p>
          <a:endParaRPr lang="en-US"/>
        </a:p>
      </dgm:t>
    </dgm:pt>
    <dgm:pt modelId="{573AC28B-FC5F-4FE9-A611-F062A88E6871}">
      <dgm:prSet/>
      <dgm:spPr/>
      <dgm:t>
        <a:bodyPr/>
        <a:lstStyle/>
        <a:p>
          <a:r>
            <a:rPr lang="fi-FI"/>
            <a:t>Kysyn jatkossa aktiivisemmin isän kuulumisia ja ajatuksia </a:t>
          </a:r>
          <a:endParaRPr lang="en-US"/>
        </a:p>
      </dgm:t>
    </dgm:pt>
    <dgm:pt modelId="{C4CEC2C6-8480-443B-B879-CE0FBE19DA60}" type="parTrans" cxnId="{C3A038A0-EAB4-452D-948A-D2555627FC13}">
      <dgm:prSet/>
      <dgm:spPr/>
      <dgm:t>
        <a:bodyPr/>
        <a:lstStyle/>
        <a:p>
          <a:endParaRPr lang="en-US"/>
        </a:p>
      </dgm:t>
    </dgm:pt>
    <dgm:pt modelId="{70FCFD14-1983-407D-81AE-12AB76D6032E}" type="sibTrans" cxnId="{C3A038A0-EAB4-452D-948A-D2555627FC13}">
      <dgm:prSet/>
      <dgm:spPr/>
      <dgm:t>
        <a:bodyPr/>
        <a:lstStyle/>
        <a:p>
          <a:endParaRPr lang="en-US"/>
        </a:p>
      </dgm:t>
    </dgm:pt>
    <dgm:pt modelId="{79DEDCEA-2AC3-445F-8C32-0E6CF45132B4}">
      <dgm:prSet/>
      <dgm:spPr/>
      <dgm:t>
        <a:bodyPr/>
        <a:lstStyle/>
        <a:p>
          <a:r>
            <a:rPr lang="fi-FI"/>
            <a:t>Käyn läpi puolison asioita ensikäynnillä ja laajalla käynnillä</a:t>
          </a:r>
          <a:endParaRPr lang="en-US"/>
        </a:p>
      </dgm:t>
    </dgm:pt>
    <dgm:pt modelId="{8C9FE811-40BD-4BC8-8881-D132840B1ECD}" type="parTrans" cxnId="{669599EC-3B73-4889-812C-B9ED95131C4B}">
      <dgm:prSet/>
      <dgm:spPr/>
      <dgm:t>
        <a:bodyPr/>
        <a:lstStyle/>
        <a:p>
          <a:endParaRPr lang="en-US"/>
        </a:p>
      </dgm:t>
    </dgm:pt>
    <dgm:pt modelId="{EC959495-BB49-4A1A-B043-97E8E28D8580}" type="sibTrans" cxnId="{669599EC-3B73-4889-812C-B9ED95131C4B}">
      <dgm:prSet/>
      <dgm:spPr/>
      <dgm:t>
        <a:bodyPr/>
        <a:lstStyle/>
        <a:p>
          <a:endParaRPr lang="en-US"/>
        </a:p>
      </dgm:t>
    </dgm:pt>
    <dgm:pt modelId="{685B5122-82B6-4653-B663-74DC767CBB8C}">
      <dgm:prSet/>
      <dgm:spPr/>
      <dgm:t>
        <a:bodyPr/>
        <a:lstStyle/>
        <a:p>
          <a:r>
            <a:rPr lang="fi-FI"/>
            <a:t>Huomioin puolison paremmin jokaisella käynnillä </a:t>
          </a:r>
          <a:endParaRPr lang="en-US"/>
        </a:p>
      </dgm:t>
    </dgm:pt>
    <dgm:pt modelId="{616D0D94-1A00-4666-ACA1-80E18C3688CF}" type="parTrans" cxnId="{F8384861-9A7B-4845-9A01-6BF5BC438F88}">
      <dgm:prSet/>
      <dgm:spPr/>
      <dgm:t>
        <a:bodyPr/>
        <a:lstStyle/>
        <a:p>
          <a:endParaRPr lang="en-US"/>
        </a:p>
      </dgm:t>
    </dgm:pt>
    <dgm:pt modelId="{1014B894-3EE3-4399-B966-51B6E3020B7F}" type="sibTrans" cxnId="{F8384861-9A7B-4845-9A01-6BF5BC438F88}">
      <dgm:prSet/>
      <dgm:spPr/>
      <dgm:t>
        <a:bodyPr/>
        <a:lstStyle/>
        <a:p>
          <a:endParaRPr lang="en-US"/>
        </a:p>
      </dgm:t>
    </dgm:pt>
    <dgm:pt modelId="{2C0FD84E-F523-4D12-86A9-5536C96C5719}">
      <dgm:prSet/>
      <dgm:spPr/>
      <dgm:t>
        <a:bodyPr/>
        <a:lstStyle/>
        <a:p>
          <a:r>
            <a:rPr lang="fi-FI"/>
            <a:t>Otan mahdollisuuksien mukaan puolisoa enemmän keskusteluun mukaan</a:t>
          </a:r>
          <a:endParaRPr lang="en-US"/>
        </a:p>
      </dgm:t>
    </dgm:pt>
    <dgm:pt modelId="{8847AC1C-BF88-45EC-847E-A1B0DFD16CFF}" type="parTrans" cxnId="{872D9B22-1BCA-4A2E-B070-DC7629DC5160}">
      <dgm:prSet/>
      <dgm:spPr/>
      <dgm:t>
        <a:bodyPr/>
        <a:lstStyle/>
        <a:p>
          <a:endParaRPr lang="en-US"/>
        </a:p>
      </dgm:t>
    </dgm:pt>
    <dgm:pt modelId="{E78636FD-ED34-4A0D-9832-9A8069A51E81}" type="sibTrans" cxnId="{872D9B22-1BCA-4A2E-B070-DC7629DC5160}">
      <dgm:prSet/>
      <dgm:spPr/>
      <dgm:t>
        <a:bodyPr/>
        <a:lstStyle/>
        <a:p>
          <a:endParaRPr lang="en-US"/>
        </a:p>
      </dgm:t>
    </dgm:pt>
    <dgm:pt modelId="{EEB6426B-9A00-460A-A3A0-E8E6375499DD}">
      <dgm:prSet/>
      <dgm:spPr/>
      <dgm:t>
        <a:bodyPr/>
        <a:lstStyle/>
        <a:p>
          <a:r>
            <a:rPr lang="fi-FI"/>
            <a:t>Kyselen puolisolta omasta lapsuudesta kuten äidiltä ja viritämme ajatuksia synnytyksen jälkeiseen aikaan, samat kysymykset kuin äidille</a:t>
          </a:r>
          <a:endParaRPr lang="en-US"/>
        </a:p>
      </dgm:t>
    </dgm:pt>
    <dgm:pt modelId="{E090D3A1-9798-4192-8ACB-96B310F552E5}" type="parTrans" cxnId="{FA02063B-3815-4833-9557-37A9977C3AD4}">
      <dgm:prSet/>
      <dgm:spPr/>
      <dgm:t>
        <a:bodyPr/>
        <a:lstStyle/>
        <a:p>
          <a:endParaRPr lang="en-US"/>
        </a:p>
      </dgm:t>
    </dgm:pt>
    <dgm:pt modelId="{FA198CCE-550B-4C59-9E29-FC4D28DC7BF3}" type="sibTrans" cxnId="{FA02063B-3815-4833-9557-37A9977C3AD4}">
      <dgm:prSet/>
      <dgm:spPr/>
      <dgm:t>
        <a:bodyPr/>
        <a:lstStyle/>
        <a:p>
          <a:endParaRPr lang="en-US"/>
        </a:p>
      </dgm:t>
    </dgm:pt>
    <dgm:pt modelId="{0B5A2762-4D98-4BEF-99BD-529BF1B76EB8}">
      <dgm:prSet/>
      <dgm:spPr/>
      <dgm:t>
        <a:bodyPr/>
        <a:lstStyle/>
        <a:p>
          <a:r>
            <a:rPr lang="fi-FI"/>
            <a:t>Molemmat puolisot ovat tasavertaisia neuvolakäynneillä jos molemmat paikalla</a:t>
          </a:r>
          <a:endParaRPr lang="en-US"/>
        </a:p>
      </dgm:t>
    </dgm:pt>
    <dgm:pt modelId="{6EC49EFA-5AB3-43F1-8600-72158C093CD2}" type="parTrans" cxnId="{8C9B8352-BFDA-438F-8AB6-CB214B7D51F6}">
      <dgm:prSet/>
      <dgm:spPr/>
      <dgm:t>
        <a:bodyPr/>
        <a:lstStyle/>
        <a:p>
          <a:endParaRPr lang="en-US"/>
        </a:p>
      </dgm:t>
    </dgm:pt>
    <dgm:pt modelId="{FFB7F5A2-19C9-429A-8650-0A80F56FB5E2}" type="sibTrans" cxnId="{8C9B8352-BFDA-438F-8AB6-CB214B7D51F6}">
      <dgm:prSet/>
      <dgm:spPr/>
      <dgm:t>
        <a:bodyPr/>
        <a:lstStyle/>
        <a:p>
          <a:endParaRPr lang="en-US"/>
        </a:p>
      </dgm:t>
    </dgm:pt>
    <dgm:pt modelId="{2B86C8E3-0F77-4625-BCA9-055A9BDD0CD4}" type="pres">
      <dgm:prSet presAssocID="{EB8736E2-7B01-47E2-B712-3FE0DCBBA15E}" presName="linear" presStyleCnt="0">
        <dgm:presLayoutVars>
          <dgm:animLvl val="lvl"/>
          <dgm:resizeHandles val="exact"/>
        </dgm:presLayoutVars>
      </dgm:prSet>
      <dgm:spPr/>
    </dgm:pt>
    <dgm:pt modelId="{821BBD75-F5E5-4998-A2C6-964BD49A1A12}" type="pres">
      <dgm:prSet presAssocID="{06BB0ED1-5573-4421-A761-F6934C3989D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856EFBE-1639-487B-8AFF-2BFD5DB50D7D}" type="pres">
      <dgm:prSet presAssocID="{EED38D16-D94E-4672-A6AB-4D4119CF94D1}" presName="spacer" presStyleCnt="0"/>
      <dgm:spPr/>
    </dgm:pt>
    <dgm:pt modelId="{C21CFEB3-1933-45D5-8DE9-8A6F2002DE3B}" type="pres">
      <dgm:prSet presAssocID="{573AC28B-FC5F-4FE9-A611-F062A88E687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8AF0B2BE-0F80-4CC9-BF56-ADA1CA4C93A1}" type="pres">
      <dgm:prSet presAssocID="{70FCFD14-1983-407D-81AE-12AB76D6032E}" presName="spacer" presStyleCnt="0"/>
      <dgm:spPr/>
    </dgm:pt>
    <dgm:pt modelId="{EC705FFA-A680-4AB9-8EAF-762E54FB8019}" type="pres">
      <dgm:prSet presAssocID="{79DEDCEA-2AC3-445F-8C32-0E6CF45132B4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3A4C5AD-B348-46ED-9BB1-43B62978AE78}" type="pres">
      <dgm:prSet presAssocID="{EC959495-BB49-4A1A-B043-97E8E28D8580}" presName="spacer" presStyleCnt="0"/>
      <dgm:spPr/>
    </dgm:pt>
    <dgm:pt modelId="{3F4FF508-5BFF-42CA-86D0-10A01113A062}" type="pres">
      <dgm:prSet presAssocID="{685B5122-82B6-4653-B663-74DC767CBB8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2395B07-A95D-4829-B76C-5A3F5DD1E055}" type="pres">
      <dgm:prSet presAssocID="{1014B894-3EE3-4399-B966-51B6E3020B7F}" presName="spacer" presStyleCnt="0"/>
      <dgm:spPr/>
    </dgm:pt>
    <dgm:pt modelId="{2B72CDA3-D51E-46CF-91FF-FDC3B20E4CF4}" type="pres">
      <dgm:prSet presAssocID="{2C0FD84E-F523-4D12-86A9-5536C96C5719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D5CB7B9C-260F-4AC7-BBB7-DE0C4E3EF4C2}" type="pres">
      <dgm:prSet presAssocID="{E78636FD-ED34-4A0D-9832-9A8069A51E81}" presName="spacer" presStyleCnt="0"/>
      <dgm:spPr/>
    </dgm:pt>
    <dgm:pt modelId="{30CD79F4-43F3-4E2B-91EC-71066F60A985}" type="pres">
      <dgm:prSet presAssocID="{EEB6426B-9A00-460A-A3A0-E8E6375499D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D87D1EAF-03E8-42A5-BD20-9D5AA6BF7D67}" type="pres">
      <dgm:prSet presAssocID="{FA198CCE-550B-4C59-9E29-FC4D28DC7BF3}" presName="spacer" presStyleCnt="0"/>
      <dgm:spPr/>
    </dgm:pt>
    <dgm:pt modelId="{08F62AA0-E5F5-489A-AB46-104627A60805}" type="pres">
      <dgm:prSet presAssocID="{0B5A2762-4D98-4BEF-99BD-529BF1B76EB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B80FD06-DF5B-4525-8B60-1650E8E2DD78}" type="presOf" srcId="{573AC28B-FC5F-4FE9-A611-F062A88E6871}" destId="{C21CFEB3-1933-45D5-8DE9-8A6F2002DE3B}" srcOrd="0" destOrd="0" presId="urn:microsoft.com/office/officeart/2005/8/layout/vList2"/>
    <dgm:cxn modelId="{EF4CAE07-CFD4-495F-B91D-501B07A31E9E}" type="presOf" srcId="{2C0FD84E-F523-4D12-86A9-5536C96C5719}" destId="{2B72CDA3-D51E-46CF-91FF-FDC3B20E4CF4}" srcOrd="0" destOrd="0" presId="urn:microsoft.com/office/officeart/2005/8/layout/vList2"/>
    <dgm:cxn modelId="{AF98FC12-019B-4CFB-B415-E8926E2533D8}" type="presOf" srcId="{EB8736E2-7B01-47E2-B712-3FE0DCBBA15E}" destId="{2B86C8E3-0F77-4625-BCA9-055A9BDD0CD4}" srcOrd="0" destOrd="0" presId="urn:microsoft.com/office/officeart/2005/8/layout/vList2"/>
    <dgm:cxn modelId="{872D9B22-1BCA-4A2E-B070-DC7629DC5160}" srcId="{EB8736E2-7B01-47E2-B712-3FE0DCBBA15E}" destId="{2C0FD84E-F523-4D12-86A9-5536C96C5719}" srcOrd="4" destOrd="0" parTransId="{8847AC1C-BF88-45EC-847E-A1B0DFD16CFF}" sibTransId="{E78636FD-ED34-4A0D-9832-9A8069A51E81}"/>
    <dgm:cxn modelId="{FA02063B-3815-4833-9557-37A9977C3AD4}" srcId="{EB8736E2-7B01-47E2-B712-3FE0DCBBA15E}" destId="{EEB6426B-9A00-460A-A3A0-E8E6375499DD}" srcOrd="5" destOrd="0" parTransId="{E090D3A1-9798-4192-8ACB-96B310F552E5}" sibTransId="{FA198CCE-550B-4C59-9E29-FC4D28DC7BF3}"/>
    <dgm:cxn modelId="{F8384861-9A7B-4845-9A01-6BF5BC438F88}" srcId="{EB8736E2-7B01-47E2-B712-3FE0DCBBA15E}" destId="{685B5122-82B6-4653-B663-74DC767CBB8C}" srcOrd="3" destOrd="0" parTransId="{616D0D94-1A00-4666-ACA1-80E18C3688CF}" sibTransId="{1014B894-3EE3-4399-B966-51B6E3020B7F}"/>
    <dgm:cxn modelId="{8C9B8352-BFDA-438F-8AB6-CB214B7D51F6}" srcId="{EB8736E2-7B01-47E2-B712-3FE0DCBBA15E}" destId="{0B5A2762-4D98-4BEF-99BD-529BF1B76EB8}" srcOrd="6" destOrd="0" parTransId="{6EC49EFA-5AB3-43F1-8600-72158C093CD2}" sibTransId="{FFB7F5A2-19C9-429A-8650-0A80F56FB5E2}"/>
    <dgm:cxn modelId="{39ED0679-2CB1-442A-8A0A-5A0A992A7921}" type="presOf" srcId="{06BB0ED1-5573-4421-A761-F6934C3989DC}" destId="{821BBD75-F5E5-4998-A2C6-964BD49A1A12}" srcOrd="0" destOrd="0" presId="urn:microsoft.com/office/officeart/2005/8/layout/vList2"/>
    <dgm:cxn modelId="{CAAD9C84-F97C-4E30-96FF-736803DCCB52}" type="presOf" srcId="{EEB6426B-9A00-460A-A3A0-E8E6375499DD}" destId="{30CD79F4-43F3-4E2B-91EC-71066F60A985}" srcOrd="0" destOrd="0" presId="urn:microsoft.com/office/officeart/2005/8/layout/vList2"/>
    <dgm:cxn modelId="{7B02A19C-9C0C-4F47-AE55-8234BDA65415}" srcId="{EB8736E2-7B01-47E2-B712-3FE0DCBBA15E}" destId="{06BB0ED1-5573-4421-A761-F6934C3989DC}" srcOrd="0" destOrd="0" parTransId="{354C7F20-D136-4605-81D5-65F74456B4F0}" sibTransId="{EED38D16-D94E-4672-A6AB-4D4119CF94D1}"/>
    <dgm:cxn modelId="{C3A038A0-EAB4-452D-948A-D2555627FC13}" srcId="{EB8736E2-7B01-47E2-B712-3FE0DCBBA15E}" destId="{573AC28B-FC5F-4FE9-A611-F062A88E6871}" srcOrd="1" destOrd="0" parTransId="{C4CEC2C6-8480-443B-B879-CE0FBE19DA60}" sibTransId="{70FCFD14-1983-407D-81AE-12AB76D6032E}"/>
    <dgm:cxn modelId="{C3321EB8-66C3-4511-ABC1-03B0172D38A9}" type="presOf" srcId="{0B5A2762-4D98-4BEF-99BD-529BF1B76EB8}" destId="{08F62AA0-E5F5-489A-AB46-104627A60805}" srcOrd="0" destOrd="0" presId="urn:microsoft.com/office/officeart/2005/8/layout/vList2"/>
    <dgm:cxn modelId="{2414ECC0-F5C0-4C0B-ACA0-25022E5E22B1}" type="presOf" srcId="{79DEDCEA-2AC3-445F-8C32-0E6CF45132B4}" destId="{EC705FFA-A680-4AB9-8EAF-762E54FB8019}" srcOrd="0" destOrd="0" presId="urn:microsoft.com/office/officeart/2005/8/layout/vList2"/>
    <dgm:cxn modelId="{542FFCD1-A5D6-4477-8130-9D4B75168E3E}" type="presOf" srcId="{685B5122-82B6-4653-B663-74DC767CBB8C}" destId="{3F4FF508-5BFF-42CA-86D0-10A01113A062}" srcOrd="0" destOrd="0" presId="urn:microsoft.com/office/officeart/2005/8/layout/vList2"/>
    <dgm:cxn modelId="{669599EC-3B73-4889-812C-B9ED95131C4B}" srcId="{EB8736E2-7B01-47E2-B712-3FE0DCBBA15E}" destId="{79DEDCEA-2AC3-445F-8C32-0E6CF45132B4}" srcOrd="2" destOrd="0" parTransId="{8C9FE811-40BD-4BC8-8881-D132840B1ECD}" sibTransId="{EC959495-BB49-4A1A-B043-97E8E28D8580}"/>
    <dgm:cxn modelId="{8B67646A-C3A6-4124-BA6C-A35D5F66A53F}" type="presParOf" srcId="{2B86C8E3-0F77-4625-BCA9-055A9BDD0CD4}" destId="{821BBD75-F5E5-4998-A2C6-964BD49A1A12}" srcOrd="0" destOrd="0" presId="urn:microsoft.com/office/officeart/2005/8/layout/vList2"/>
    <dgm:cxn modelId="{0FB69164-49A1-4EF0-A5B0-7A772D1DC458}" type="presParOf" srcId="{2B86C8E3-0F77-4625-BCA9-055A9BDD0CD4}" destId="{1856EFBE-1639-487B-8AFF-2BFD5DB50D7D}" srcOrd="1" destOrd="0" presId="urn:microsoft.com/office/officeart/2005/8/layout/vList2"/>
    <dgm:cxn modelId="{4367F34C-E56D-42D0-BCCF-06FF09AABB55}" type="presParOf" srcId="{2B86C8E3-0F77-4625-BCA9-055A9BDD0CD4}" destId="{C21CFEB3-1933-45D5-8DE9-8A6F2002DE3B}" srcOrd="2" destOrd="0" presId="urn:microsoft.com/office/officeart/2005/8/layout/vList2"/>
    <dgm:cxn modelId="{4FB8B742-3D48-4569-8FE6-3EE4D1FACE53}" type="presParOf" srcId="{2B86C8E3-0F77-4625-BCA9-055A9BDD0CD4}" destId="{8AF0B2BE-0F80-4CC9-BF56-ADA1CA4C93A1}" srcOrd="3" destOrd="0" presId="urn:microsoft.com/office/officeart/2005/8/layout/vList2"/>
    <dgm:cxn modelId="{D13E5687-C0F2-4891-868E-EDD11BC5B965}" type="presParOf" srcId="{2B86C8E3-0F77-4625-BCA9-055A9BDD0CD4}" destId="{EC705FFA-A680-4AB9-8EAF-762E54FB8019}" srcOrd="4" destOrd="0" presId="urn:microsoft.com/office/officeart/2005/8/layout/vList2"/>
    <dgm:cxn modelId="{CF3402C9-3C15-4A24-8CB2-F90E8AE2788B}" type="presParOf" srcId="{2B86C8E3-0F77-4625-BCA9-055A9BDD0CD4}" destId="{83A4C5AD-B348-46ED-9BB1-43B62978AE78}" srcOrd="5" destOrd="0" presId="urn:microsoft.com/office/officeart/2005/8/layout/vList2"/>
    <dgm:cxn modelId="{C2C3F29D-F3D3-420E-8557-6B456E6CFB89}" type="presParOf" srcId="{2B86C8E3-0F77-4625-BCA9-055A9BDD0CD4}" destId="{3F4FF508-5BFF-42CA-86D0-10A01113A062}" srcOrd="6" destOrd="0" presId="urn:microsoft.com/office/officeart/2005/8/layout/vList2"/>
    <dgm:cxn modelId="{03A43EAA-A718-48E4-9A88-DA10EDFEB245}" type="presParOf" srcId="{2B86C8E3-0F77-4625-BCA9-055A9BDD0CD4}" destId="{D2395B07-A95D-4829-B76C-5A3F5DD1E055}" srcOrd="7" destOrd="0" presId="urn:microsoft.com/office/officeart/2005/8/layout/vList2"/>
    <dgm:cxn modelId="{FA8F9069-68FA-4205-A68B-3D877BAAF434}" type="presParOf" srcId="{2B86C8E3-0F77-4625-BCA9-055A9BDD0CD4}" destId="{2B72CDA3-D51E-46CF-91FF-FDC3B20E4CF4}" srcOrd="8" destOrd="0" presId="urn:microsoft.com/office/officeart/2005/8/layout/vList2"/>
    <dgm:cxn modelId="{026F64AD-286F-4C24-8668-146AE5D14D32}" type="presParOf" srcId="{2B86C8E3-0F77-4625-BCA9-055A9BDD0CD4}" destId="{D5CB7B9C-260F-4AC7-BBB7-DE0C4E3EF4C2}" srcOrd="9" destOrd="0" presId="urn:microsoft.com/office/officeart/2005/8/layout/vList2"/>
    <dgm:cxn modelId="{A234A8ED-91FF-4036-89C9-536CD821EEBF}" type="presParOf" srcId="{2B86C8E3-0F77-4625-BCA9-055A9BDD0CD4}" destId="{30CD79F4-43F3-4E2B-91EC-71066F60A985}" srcOrd="10" destOrd="0" presId="urn:microsoft.com/office/officeart/2005/8/layout/vList2"/>
    <dgm:cxn modelId="{64EA8B79-37BF-4A90-946E-1D4382BBA67F}" type="presParOf" srcId="{2B86C8E3-0F77-4625-BCA9-055A9BDD0CD4}" destId="{D87D1EAF-03E8-42A5-BD20-9D5AA6BF7D67}" srcOrd="11" destOrd="0" presId="urn:microsoft.com/office/officeart/2005/8/layout/vList2"/>
    <dgm:cxn modelId="{ED556EAF-7934-4214-B15A-8B59D7F6E62C}" type="presParOf" srcId="{2B86C8E3-0F77-4625-BCA9-055A9BDD0CD4}" destId="{08F62AA0-E5F5-489A-AB46-104627A6080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18D052-AA42-4F98-BC27-71CBDA93C72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F502C09-5408-4375-9703-BEA23AB5480C}">
      <dgm:prSet/>
      <dgm:spPr/>
      <dgm:t>
        <a:bodyPr/>
        <a:lstStyle/>
        <a:p>
          <a:r>
            <a:rPr lang="fi-FI"/>
            <a:t>Varaan pidemmän ajan ensikäynnille ja keinukaavakkeiden purkuun</a:t>
          </a:r>
          <a:endParaRPr lang="en-US"/>
        </a:p>
      </dgm:t>
    </dgm:pt>
    <dgm:pt modelId="{C10F3A17-6520-4D87-B9C8-C093FEFD0926}" type="parTrans" cxnId="{8F5F34D2-6DFC-426D-8B1D-5B0DB1D8DAEA}">
      <dgm:prSet/>
      <dgm:spPr/>
      <dgm:t>
        <a:bodyPr/>
        <a:lstStyle/>
        <a:p>
          <a:endParaRPr lang="en-US"/>
        </a:p>
      </dgm:t>
    </dgm:pt>
    <dgm:pt modelId="{6E1CC6F0-C760-4DD7-87C1-7F392CEC6844}" type="sibTrans" cxnId="{8F5F34D2-6DFC-426D-8B1D-5B0DB1D8DAEA}">
      <dgm:prSet/>
      <dgm:spPr/>
      <dgm:t>
        <a:bodyPr/>
        <a:lstStyle/>
        <a:p>
          <a:endParaRPr lang="en-US"/>
        </a:p>
      </dgm:t>
    </dgm:pt>
    <dgm:pt modelId="{669AA1B7-3DF0-4E5B-AA0D-A420BB6980A0}">
      <dgm:prSet/>
      <dgm:spPr/>
      <dgm:t>
        <a:bodyPr/>
        <a:lstStyle/>
        <a:p>
          <a:r>
            <a:rPr lang="fi-FI"/>
            <a:t>Käyn läpi Ipanan kyselyt tarkemmin</a:t>
          </a:r>
          <a:endParaRPr lang="en-US"/>
        </a:p>
      </dgm:t>
    </dgm:pt>
    <dgm:pt modelId="{CD51F6A8-2278-4EE1-B653-FFFCD7D7C8DA}" type="parTrans" cxnId="{544E0BC7-F956-4C82-BEEA-0242D6F8472B}">
      <dgm:prSet/>
      <dgm:spPr/>
      <dgm:t>
        <a:bodyPr/>
        <a:lstStyle/>
        <a:p>
          <a:endParaRPr lang="en-US"/>
        </a:p>
      </dgm:t>
    </dgm:pt>
    <dgm:pt modelId="{CF061EFC-F089-48B9-A041-486A5F755D15}" type="sibTrans" cxnId="{544E0BC7-F956-4C82-BEEA-0242D6F8472B}">
      <dgm:prSet/>
      <dgm:spPr/>
      <dgm:t>
        <a:bodyPr/>
        <a:lstStyle/>
        <a:p>
          <a:endParaRPr lang="en-US"/>
        </a:p>
      </dgm:t>
    </dgm:pt>
    <dgm:pt modelId="{ACF6B75B-BDC4-43D1-B8E7-AB6262D90119}">
      <dgm:prSet/>
      <dgm:spPr/>
      <dgm:t>
        <a:bodyPr/>
        <a:lstStyle/>
        <a:p>
          <a:r>
            <a:rPr lang="fi-FI"/>
            <a:t>Tehostan keinu-kaavakkeiden läpikäymistä</a:t>
          </a:r>
          <a:endParaRPr lang="en-US"/>
        </a:p>
      </dgm:t>
    </dgm:pt>
    <dgm:pt modelId="{A6536845-5CC0-4A55-B3BB-253C775B469D}" type="parTrans" cxnId="{DD6F9C13-93FA-4C99-BB50-E4DCB898B080}">
      <dgm:prSet/>
      <dgm:spPr/>
      <dgm:t>
        <a:bodyPr/>
        <a:lstStyle/>
        <a:p>
          <a:endParaRPr lang="en-US"/>
        </a:p>
      </dgm:t>
    </dgm:pt>
    <dgm:pt modelId="{459C7974-B970-461D-A4D9-5E165A9665B3}" type="sibTrans" cxnId="{DD6F9C13-93FA-4C99-BB50-E4DCB898B080}">
      <dgm:prSet/>
      <dgm:spPr/>
      <dgm:t>
        <a:bodyPr/>
        <a:lstStyle/>
        <a:p>
          <a:endParaRPr lang="en-US"/>
        </a:p>
      </dgm:t>
    </dgm:pt>
    <dgm:pt modelId="{7275AC0B-E4AC-4D7F-A055-4F5B97ED7D14}">
      <dgm:prSet/>
      <dgm:spPr/>
      <dgm:t>
        <a:bodyPr/>
        <a:lstStyle/>
        <a:p>
          <a:r>
            <a:rPr lang="fi-FI"/>
            <a:t>Isien ohjaaminen jatkossa tarv. Neuvolapsykologille</a:t>
          </a:r>
          <a:endParaRPr lang="en-US"/>
        </a:p>
      </dgm:t>
    </dgm:pt>
    <dgm:pt modelId="{37AD2A88-7AD9-4F5D-9A89-FE940B2E8AE7}" type="parTrans" cxnId="{7BAB444B-9530-4541-BDB1-129E165C5661}">
      <dgm:prSet/>
      <dgm:spPr/>
      <dgm:t>
        <a:bodyPr/>
        <a:lstStyle/>
        <a:p>
          <a:endParaRPr lang="en-US"/>
        </a:p>
      </dgm:t>
    </dgm:pt>
    <dgm:pt modelId="{B6B81582-9C35-430F-875D-F98F828AE092}" type="sibTrans" cxnId="{7BAB444B-9530-4541-BDB1-129E165C5661}">
      <dgm:prSet/>
      <dgm:spPr/>
      <dgm:t>
        <a:bodyPr/>
        <a:lstStyle/>
        <a:p>
          <a:endParaRPr lang="en-US"/>
        </a:p>
      </dgm:t>
    </dgm:pt>
    <dgm:pt modelId="{3A3305CD-15F7-4B69-B580-B9C7F8EAF80B}">
      <dgm:prSet/>
      <dgm:spPr/>
      <dgm:t>
        <a:bodyPr/>
        <a:lstStyle/>
        <a:p>
          <a:r>
            <a:rPr lang="fi-FI"/>
            <a:t>Kirjaan ohjeiden mukaan puolisoiden tietoihin</a:t>
          </a:r>
          <a:endParaRPr lang="en-US"/>
        </a:p>
      </dgm:t>
    </dgm:pt>
    <dgm:pt modelId="{86BF6684-4FB8-446E-A26A-24E33D56BF77}" type="parTrans" cxnId="{1E3FE528-D28C-4579-8FC2-6093C74A4426}">
      <dgm:prSet/>
      <dgm:spPr/>
      <dgm:t>
        <a:bodyPr/>
        <a:lstStyle/>
        <a:p>
          <a:endParaRPr lang="en-US"/>
        </a:p>
      </dgm:t>
    </dgm:pt>
    <dgm:pt modelId="{2FDE5DA1-B22C-4CA3-8E71-9FC64C711D8F}" type="sibTrans" cxnId="{1E3FE528-D28C-4579-8FC2-6093C74A4426}">
      <dgm:prSet/>
      <dgm:spPr/>
      <dgm:t>
        <a:bodyPr/>
        <a:lstStyle/>
        <a:p>
          <a:endParaRPr lang="en-US"/>
        </a:p>
      </dgm:t>
    </dgm:pt>
    <dgm:pt modelId="{0AFF897B-B420-4495-A4DE-363F48B36592}">
      <dgm:prSet/>
      <dgm:spPr/>
      <dgm:t>
        <a:bodyPr/>
        <a:lstStyle/>
        <a:p>
          <a:r>
            <a:rPr lang="fi-FI"/>
            <a:t>Aion panostaa kirjaamiseen jatkossa</a:t>
          </a:r>
          <a:endParaRPr lang="en-US"/>
        </a:p>
      </dgm:t>
    </dgm:pt>
    <dgm:pt modelId="{74BE37B4-7AF2-483F-B057-EBDCBA4BD378}" type="parTrans" cxnId="{17640F85-7EE0-4968-84A2-84073EE5890D}">
      <dgm:prSet/>
      <dgm:spPr/>
      <dgm:t>
        <a:bodyPr/>
        <a:lstStyle/>
        <a:p>
          <a:endParaRPr lang="en-US"/>
        </a:p>
      </dgm:t>
    </dgm:pt>
    <dgm:pt modelId="{A6DDBB27-FC2A-4C3E-B489-5B5690E3C511}" type="sibTrans" cxnId="{17640F85-7EE0-4968-84A2-84073EE5890D}">
      <dgm:prSet/>
      <dgm:spPr/>
      <dgm:t>
        <a:bodyPr/>
        <a:lstStyle/>
        <a:p>
          <a:endParaRPr lang="en-US"/>
        </a:p>
      </dgm:t>
    </dgm:pt>
    <dgm:pt modelId="{DC1FAA57-6642-454C-B7E6-C8038229F22F}">
      <dgm:prSet/>
      <dgm:spPr/>
      <dgm:t>
        <a:bodyPr/>
        <a:lstStyle/>
        <a:p>
          <a:r>
            <a:rPr lang="fi-FI" dirty="0"/>
            <a:t>Pune-koodi (puoliso neuvolassa) tulee käyttöön </a:t>
          </a:r>
          <a:endParaRPr lang="en-US" dirty="0"/>
        </a:p>
      </dgm:t>
    </dgm:pt>
    <dgm:pt modelId="{DE9335BD-C0BC-4C87-96EC-0F8FC4086C96}" type="parTrans" cxnId="{740089B2-3752-47D2-86B8-2D02C4B0C086}">
      <dgm:prSet/>
      <dgm:spPr/>
      <dgm:t>
        <a:bodyPr/>
        <a:lstStyle/>
        <a:p>
          <a:endParaRPr lang="en-US"/>
        </a:p>
      </dgm:t>
    </dgm:pt>
    <dgm:pt modelId="{A424924E-EC2A-46B1-BE4B-1B86FE73342C}" type="sibTrans" cxnId="{740089B2-3752-47D2-86B8-2D02C4B0C086}">
      <dgm:prSet/>
      <dgm:spPr/>
      <dgm:t>
        <a:bodyPr/>
        <a:lstStyle/>
        <a:p>
          <a:endParaRPr lang="en-US"/>
        </a:p>
      </dgm:t>
    </dgm:pt>
    <dgm:pt modelId="{92292A10-E5F3-4AE4-9447-9FE4331C9622}">
      <dgm:prSet/>
      <dgm:spPr/>
      <dgm:t>
        <a:bodyPr/>
        <a:lstStyle/>
        <a:p>
          <a:r>
            <a:rPr lang="fi-FI"/>
            <a:t>Ensikäyntiaikaa varatessa kutsun aktiivisemmin molemmat vastaanotolle</a:t>
          </a:r>
          <a:endParaRPr lang="en-US"/>
        </a:p>
      </dgm:t>
    </dgm:pt>
    <dgm:pt modelId="{C1B8DACB-87D9-427A-92C8-D8EF984014BB}" type="parTrans" cxnId="{43F2339D-738C-493D-8CEF-0829D2712C01}">
      <dgm:prSet/>
      <dgm:spPr/>
      <dgm:t>
        <a:bodyPr/>
        <a:lstStyle/>
        <a:p>
          <a:endParaRPr lang="en-US"/>
        </a:p>
      </dgm:t>
    </dgm:pt>
    <dgm:pt modelId="{24B1E445-02D3-41B0-839F-57A88901EE18}" type="sibTrans" cxnId="{43F2339D-738C-493D-8CEF-0829D2712C01}">
      <dgm:prSet/>
      <dgm:spPr/>
      <dgm:t>
        <a:bodyPr/>
        <a:lstStyle/>
        <a:p>
          <a:endParaRPr lang="en-US"/>
        </a:p>
      </dgm:t>
    </dgm:pt>
    <dgm:pt modelId="{480AC308-7139-42C4-B646-4FFDD230DC38}">
      <dgm:prSet/>
      <dgm:spPr/>
      <dgm:t>
        <a:bodyPr/>
        <a:lstStyle/>
        <a:p>
          <a:r>
            <a:rPr lang="fi-FI"/>
            <a:t>Otan toimintamallin käyttöön, kun pystytään kaikkien asiakkaiden kohdalla käyttämään tasavertaisesti ja laadukkaasti</a:t>
          </a:r>
          <a:endParaRPr lang="en-US"/>
        </a:p>
      </dgm:t>
    </dgm:pt>
    <dgm:pt modelId="{A703A73E-DE45-4901-9C40-047B54C4A31F}" type="parTrans" cxnId="{E26469BB-83A2-46B8-A735-6FBFE76EA5F3}">
      <dgm:prSet/>
      <dgm:spPr/>
      <dgm:t>
        <a:bodyPr/>
        <a:lstStyle/>
        <a:p>
          <a:endParaRPr lang="en-US"/>
        </a:p>
      </dgm:t>
    </dgm:pt>
    <dgm:pt modelId="{D610621C-6027-4621-AC60-9E39C371587C}" type="sibTrans" cxnId="{E26469BB-83A2-46B8-A735-6FBFE76EA5F3}">
      <dgm:prSet/>
      <dgm:spPr/>
      <dgm:t>
        <a:bodyPr/>
        <a:lstStyle/>
        <a:p>
          <a:endParaRPr lang="en-US"/>
        </a:p>
      </dgm:t>
    </dgm:pt>
    <dgm:pt modelId="{81A7B315-9703-481F-8FA1-9BBA44022F5B}" type="pres">
      <dgm:prSet presAssocID="{8218D052-AA42-4F98-BC27-71CBDA93C727}" presName="linear" presStyleCnt="0">
        <dgm:presLayoutVars>
          <dgm:animLvl val="lvl"/>
          <dgm:resizeHandles val="exact"/>
        </dgm:presLayoutVars>
      </dgm:prSet>
      <dgm:spPr/>
    </dgm:pt>
    <dgm:pt modelId="{BC1DD606-1280-4806-96AA-944898874781}" type="pres">
      <dgm:prSet presAssocID="{1F502C09-5408-4375-9703-BEA23AB5480C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ED5F2DF8-D28F-4405-812D-5C8170AF8AAC}" type="pres">
      <dgm:prSet presAssocID="{6E1CC6F0-C760-4DD7-87C1-7F392CEC6844}" presName="spacer" presStyleCnt="0"/>
      <dgm:spPr/>
    </dgm:pt>
    <dgm:pt modelId="{58090131-10A1-4128-AF8F-79D7E9F86BF0}" type="pres">
      <dgm:prSet presAssocID="{669AA1B7-3DF0-4E5B-AA0D-A420BB6980A0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1547B6F8-5527-45F1-A469-6F9D48DA0D07}" type="pres">
      <dgm:prSet presAssocID="{CF061EFC-F089-48B9-A041-486A5F755D15}" presName="spacer" presStyleCnt="0"/>
      <dgm:spPr/>
    </dgm:pt>
    <dgm:pt modelId="{39B0DA7A-0970-44A3-B8FC-DA4E89CD8070}" type="pres">
      <dgm:prSet presAssocID="{ACF6B75B-BDC4-43D1-B8E7-AB6262D90119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D6B431F0-DA8A-4FA3-88E5-597E8A469223}" type="pres">
      <dgm:prSet presAssocID="{459C7974-B970-461D-A4D9-5E165A9665B3}" presName="spacer" presStyleCnt="0"/>
      <dgm:spPr/>
    </dgm:pt>
    <dgm:pt modelId="{120F1DAD-4349-40D1-AC9B-F70DE7F220E2}" type="pres">
      <dgm:prSet presAssocID="{7275AC0B-E4AC-4D7F-A055-4F5B97ED7D14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21EC8227-9209-40C0-A1B3-DF6EC893E06A}" type="pres">
      <dgm:prSet presAssocID="{B6B81582-9C35-430F-875D-F98F828AE092}" presName="spacer" presStyleCnt="0"/>
      <dgm:spPr/>
    </dgm:pt>
    <dgm:pt modelId="{F0D93F0E-1F09-470D-860C-459FAA9C850E}" type="pres">
      <dgm:prSet presAssocID="{3A3305CD-15F7-4B69-B580-B9C7F8EAF80B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3D43026-D4CF-4E84-8C67-2782A6C33A74}" type="pres">
      <dgm:prSet presAssocID="{2FDE5DA1-B22C-4CA3-8E71-9FC64C711D8F}" presName="spacer" presStyleCnt="0"/>
      <dgm:spPr/>
    </dgm:pt>
    <dgm:pt modelId="{A4F97284-D7E8-4187-9A57-824ABEDD70C1}" type="pres">
      <dgm:prSet presAssocID="{0AFF897B-B420-4495-A4DE-363F48B36592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8B09C2E-D7D7-4F85-B470-B6A3B7CDF773}" type="pres">
      <dgm:prSet presAssocID="{A6DDBB27-FC2A-4C3E-B489-5B5690E3C511}" presName="spacer" presStyleCnt="0"/>
      <dgm:spPr/>
    </dgm:pt>
    <dgm:pt modelId="{7132DE3F-9F0B-4173-B2C3-1320FC3E2557}" type="pres">
      <dgm:prSet presAssocID="{DC1FAA57-6642-454C-B7E6-C8038229F22F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378D2BC1-5D39-4498-96A6-E5B621E8C586}" type="pres">
      <dgm:prSet presAssocID="{A424924E-EC2A-46B1-BE4B-1B86FE73342C}" presName="spacer" presStyleCnt="0"/>
      <dgm:spPr/>
    </dgm:pt>
    <dgm:pt modelId="{F24243A1-91D2-46D4-9738-EC4426350370}" type="pres">
      <dgm:prSet presAssocID="{92292A10-E5F3-4AE4-9447-9FE4331C962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4F99B0C-58F6-4B5F-8657-4D8B1618D9FB}" type="pres">
      <dgm:prSet presAssocID="{24B1E445-02D3-41B0-839F-57A88901EE18}" presName="spacer" presStyleCnt="0"/>
      <dgm:spPr/>
    </dgm:pt>
    <dgm:pt modelId="{70A2C74F-B16A-4965-88E2-5A36C36ED474}" type="pres">
      <dgm:prSet presAssocID="{480AC308-7139-42C4-B646-4FFDD230DC38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D9BD2711-7F58-4EB3-BA43-DD7159B7A4A3}" type="presOf" srcId="{1F502C09-5408-4375-9703-BEA23AB5480C}" destId="{BC1DD606-1280-4806-96AA-944898874781}" srcOrd="0" destOrd="0" presId="urn:microsoft.com/office/officeart/2005/8/layout/vList2"/>
    <dgm:cxn modelId="{DD6F9C13-93FA-4C99-BB50-E4DCB898B080}" srcId="{8218D052-AA42-4F98-BC27-71CBDA93C727}" destId="{ACF6B75B-BDC4-43D1-B8E7-AB6262D90119}" srcOrd="2" destOrd="0" parTransId="{A6536845-5CC0-4A55-B3BB-253C775B469D}" sibTransId="{459C7974-B970-461D-A4D9-5E165A9665B3}"/>
    <dgm:cxn modelId="{4D0A8826-FE46-4816-98A3-6239BE344874}" type="presOf" srcId="{7275AC0B-E4AC-4D7F-A055-4F5B97ED7D14}" destId="{120F1DAD-4349-40D1-AC9B-F70DE7F220E2}" srcOrd="0" destOrd="0" presId="urn:microsoft.com/office/officeart/2005/8/layout/vList2"/>
    <dgm:cxn modelId="{1E3FE528-D28C-4579-8FC2-6093C74A4426}" srcId="{8218D052-AA42-4F98-BC27-71CBDA93C727}" destId="{3A3305CD-15F7-4B69-B580-B9C7F8EAF80B}" srcOrd="4" destOrd="0" parTransId="{86BF6684-4FB8-446E-A26A-24E33D56BF77}" sibTransId="{2FDE5DA1-B22C-4CA3-8E71-9FC64C711D8F}"/>
    <dgm:cxn modelId="{D3E2C037-CFDC-4C04-8CB3-0A851E3F0DA3}" type="presOf" srcId="{ACF6B75B-BDC4-43D1-B8E7-AB6262D90119}" destId="{39B0DA7A-0970-44A3-B8FC-DA4E89CD8070}" srcOrd="0" destOrd="0" presId="urn:microsoft.com/office/officeart/2005/8/layout/vList2"/>
    <dgm:cxn modelId="{685EDA65-1E5F-4C3A-9B90-FD38551E5173}" type="presOf" srcId="{8218D052-AA42-4F98-BC27-71CBDA93C727}" destId="{81A7B315-9703-481F-8FA1-9BBA44022F5B}" srcOrd="0" destOrd="0" presId="urn:microsoft.com/office/officeart/2005/8/layout/vList2"/>
    <dgm:cxn modelId="{7BAB444B-9530-4541-BDB1-129E165C5661}" srcId="{8218D052-AA42-4F98-BC27-71CBDA93C727}" destId="{7275AC0B-E4AC-4D7F-A055-4F5B97ED7D14}" srcOrd="3" destOrd="0" parTransId="{37AD2A88-7AD9-4F5D-9A89-FE940B2E8AE7}" sibTransId="{B6B81582-9C35-430F-875D-F98F828AE092}"/>
    <dgm:cxn modelId="{34206F6F-CE18-40BD-9719-59CE08D8C634}" type="presOf" srcId="{480AC308-7139-42C4-B646-4FFDD230DC38}" destId="{70A2C74F-B16A-4965-88E2-5A36C36ED474}" srcOrd="0" destOrd="0" presId="urn:microsoft.com/office/officeart/2005/8/layout/vList2"/>
    <dgm:cxn modelId="{A55E2881-CA9F-4085-8CB8-DB9621550FA4}" type="presOf" srcId="{3A3305CD-15F7-4B69-B580-B9C7F8EAF80B}" destId="{F0D93F0E-1F09-470D-860C-459FAA9C850E}" srcOrd="0" destOrd="0" presId="urn:microsoft.com/office/officeart/2005/8/layout/vList2"/>
    <dgm:cxn modelId="{17640F85-7EE0-4968-84A2-84073EE5890D}" srcId="{8218D052-AA42-4F98-BC27-71CBDA93C727}" destId="{0AFF897B-B420-4495-A4DE-363F48B36592}" srcOrd="5" destOrd="0" parTransId="{74BE37B4-7AF2-483F-B057-EBDCBA4BD378}" sibTransId="{A6DDBB27-FC2A-4C3E-B489-5B5690E3C511}"/>
    <dgm:cxn modelId="{43F2339D-738C-493D-8CEF-0829D2712C01}" srcId="{8218D052-AA42-4F98-BC27-71CBDA93C727}" destId="{92292A10-E5F3-4AE4-9447-9FE4331C9622}" srcOrd="7" destOrd="0" parTransId="{C1B8DACB-87D9-427A-92C8-D8EF984014BB}" sibTransId="{24B1E445-02D3-41B0-839F-57A88901EE18}"/>
    <dgm:cxn modelId="{2EB3B1A2-A9C2-4AFB-9A2E-8B0151AF9751}" type="presOf" srcId="{DC1FAA57-6642-454C-B7E6-C8038229F22F}" destId="{7132DE3F-9F0B-4173-B2C3-1320FC3E2557}" srcOrd="0" destOrd="0" presId="urn:microsoft.com/office/officeart/2005/8/layout/vList2"/>
    <dgm:cxn modelId="{740089B2-3752-47D2-86B8-2D02C4B0C086}" srcId="{8218D052-AA42-4F98-BC27-71CBDA93C727}" destId="{DC1FAA57-6642-454C-B7E6-C8038229F22F}" srcOrd="6" destOrd="0" parTransId="{DE9335BD-C0BC-4C87-96EC-0F8FC4086C96}" sibTransId="{A424924E-EC2A-46B1-BE4B-1B86FE73342C}"/>
    <dgm:cxn modelId="{2AECA7B2-30B5-40AF-BA71-8CBE16EDB456}" type="presOf" srcId="{669AA1B7-3DF0-4E5B-AA0D-A420BB6980A0}" destId="{58090131-10A1-4128-AF8F-79D7E9F86BF0}" srcOrd="0" destOrd="0" presId="urn:microsoft.com/office/officeart/2005/8/layout/vList2"/>
    <dgm:cxn modelId="{E26469BB-83A2-46B8-A735-6FBFE76EA5F3}" srcId="{8218D052-AA42-4F98-BC27-71CBDA93C727}" destId="{480AC308-7139-42C4-B646-4FFDD230DC38}" srcOrd="8" destOrd="0" parTransId="{A703A73E-DE45-4901-9C40-047B54C4A31F}" sibTransId="{D610621C-6027-4621-AC60-9E39C371587C}"/>
    <dgm:cxn modelId="{544E0BC7-F956-4C82-BEEA-0242D6F8472B}" srcId="{8218D052-AA42-4F98-BC27-71CBDA93C727}" destId="{669AA1B7-3DF0-4E5B-AA0D-A420BB6980A0}" srcOrd="1" destOrd="0" parTransId="{CD51F6A8-2278-4EE1-B653-FFFCD7D7C8DA}" sibTransId="{CF061EFC-F089-48B9-A041-486A5F755D15}"/>
    <dgm:cxn modelId="{8F5F34D2-6DFC-426D-8B1D-5B0DB1D8DAEA}" srcId="{8218D052-AA42-4F98-BC27-71CBDA93C727}" destId="{1F502C09-5408-4375-9703-BEA23AB5480C}" srcOrd="0" destOrd="0" parTransId="{C10F3A17-6520-4D87-B9C8-C093FEFD0926}" sibTransId="{6E1CC6F0-C760-4DD7-87C1-7F392CEC6844}"/>
    <dgm:cxn modelId="{7515C4F6-69A7-4733-B1BC-3E279DC3282D}" type="presOf" srcId="{0AFF897B-B420-4495-A4DE-363F48B36592}" destId="{A4F97284-D7E8-4187-9A57-824ABEDD70C1}" srcOrd="0" destOrd="0" presId="urn:microsoft.com/office/officeart/2005/8/layout/vList2"/>
    <dgm:cxn modelId="{F0FD19F8-4D0B-4947-A8F3-A78AD065E40A}" type="presOf" srcId="{92292A10-E5F3-4AE4-9447-9FE4331C9622}" destId="{F24243A1-91D2-46D4-9738-EC4426350370}" srcOrd="0" destOrd="0" presId="urn:microsoft.com/office/officeart/2005/8/layout/vList2"/>
    <dgm:cxn modelId="{3EF6C9AC-BF66-475E-81E8-6273DFA94118}" type="presParOf" srcId="{81A7B315-9703-481F-8FA1-9BBA44022F5B}" destId="{BC1DD606-1280-4806-96AA-944898874781}" srcOrd="0" destOrd="0" presId="urn:microsoft.com/office/officeart/2005/8/layout/vList2"/>
    <dgm:cxn modelId="{FFE2271A-CC8B-40E3-8662-FDC44B8B3F54}" type="presParOf" srcId="{81A7B315-9703-481F-8FA1-9BBA44022F5B}" destId="{ED5F2DF8-D28F-4405-812D-5C8170AF8AAC}" srcOrd="1" destOrd="0" presId="urn:microsoft.com/office/officeart/2005/8/layout/vList2"/>
    <dgm:cxn modelId="{CE282011-850B-4BA8-B58A-A288F2F355DA}" type="presParOf" srcId="{81A7B315-9703-481F-8FA1-9BBA44022F5B}" destId="{58090131-10A1-4128-AF8F-79D7E9F86BF0}" srcOrd="2" destOrd="0" presId="urn:microsoft.com/office/officeart/2005/8/layout/vList2"/>
    <dgm:cxn modelId="{CC1AB860-2C7E-4DB8-961B-1DF2FD3D6117}" type="presParOf" srcId="{81A7B315-9703-481F-8FA1-9BBA44022F5B}" destId="{1547B6F8-5527-45F1-A469-6F9D48DA0D07}" srcOrd="3" destOrd="0" presId="urn:microsoft.com/office/officeart/2005/8/layout/vList2"/>
    <dgm:cxn modelId="{7B8CFBE4-D516-4506-9684-D771959196AB}" type="presParOf" srcId="{81A7B315-9703-481F-8FA1-9BBA44022F5B}" destId="{39B0DA7A-0970-44A3-B8FC-DA4E89CD8070}" srcOrd="4" destOrd="0" presId="urn:microsoft.com/office/officeart/2005/8/layout/vList2"/>
    <dgm:cxn modelId="{43367272-659C-4083-9061-F6AB940AA4A8}" type="presParOf" srcId="{81A7B315-9703-481F-8FA1-9BBA44022F5B}" destId="{D6B431F0-DA8A-4FA3-88E5-597E8A469223}" srcOrd="5" destOrd="0" presId="urn:microsoft.com/office/officeart/2005/8/layout/vList2"/>
    <dgm:cxn modelId="{06C64987-FD28-431E-ABF7-655145B0DDF7}" type="presParOf" srcId="{81A7B315-9703-481F-8FA1-9BBA44022F5B}" destId="{120F1DAD-4349-40D1-AC9B-F70DE7F220E2}" srcOrd="6" destOrd="0" presId="urn:microsoft.com/office/officeart/2005/8/layout/vList2"/>
    <dgm:cxn modelId="{587D03E0-C846-4449-BBAC-477CCDD6B25A}" type="presParOf" srcId="{81A7B315-9703-481F-8FA1-9BBA44022F5B}" destId="{21EC8227-9209-40C0-A1B3-DF6EC893E06A}" srcOrd="7" destOrd="0" presId="urn:microsoft.com/office/officeart/2005/8/layout/vList2"/>
    <dgm:cxn modelId="{13C9561D-975F-4F25-A4BF-71BFAC37C19A}" type="presParOf" srcId="{81A7B315-9703-481F-8FA1-9BBA44022F5B}" destId="{F0D93F0E-1F09-470D-860C-459FAA9C850E}" srcOrd="8" destOrd="0" presId="urn:microsoft.com/office/officeart/2005/8/layout/vList2"/>
    <dgm:cxn modelId="{77A3D1F1-FEED-4BBC-8AA2-1E64DE43580C}" type="presParOf" srcId="{81A7B315-9703-481F-8FA1-9BBA44022F5B}" destId="{63D43026-D4CF-4E84-8C67-2782A6C33A74}" srcOrd="9" destOrd="0" presId="urn:microsoft.com/office/officeart/2005/8/layout/vList2"/>
    <dgm:cxn modelId="{35EEBBE9-9E2A-4F4B-AD7A-2F8F7BFE96AF}" type="presParOf" srcId="{81A7B315-9703-481F-8FA1-9BBA44022F5B}" destId="{A4F97284-D7E8-4187-9A57-824ABEDD70C1}" srcOrd="10" destOrd="0" presId="urn:microsoft.com/office/officeart/2005/8/layout/vList2"/>
    <dgm:cxn modelId="{BBFC4137-D5D4-40A1-A571-CCC4C43C2EFD}" type="presParOf" srcId="{81A7B315-9703-481F-8FA1-9BBA44022F5B}" destId="{68B09C2E-D7D7-4F85-B470-B6A3B7CDF773}" srcOrd="11" destOrd="0" presId="urn:microsoft.com/office/officeart/2005/8/layout/vList2"/>
    <dgm:cxn modelId="{AAC72A7B-1474-4E2C-84E7-E501498D624E}" type="presParOf" srcId="{81A7B315-9703-481F-8FA1-9BBA44022F5B}" destId="{7132DE3F-9F0B-4173-B2C3-1320FC3E2557}" srcOrd="12" destOrd="0" presId="urn:microsoft.com/office/officeart/2005/8/layout/vList2"/>
    <dgm:cxn modelId="{D2F73A81-7B34-4CD6-BDAA-9FBE805D967C}" type="presParOf" srcId="{81A7B315-9703-481F-8FA1-9BBA44022F5B}" destId="{378D2BC1-5D39-4498-96A6-E5B621E8C586}" srcOrd="13" destOrd="0" presId="urn:microsoft.com/office/officeart/2005/8/layout/vList2"/>
    <dgm:cxn modelId="{6FE67EDD-8975-404B-86B7-4DE15DFAC6F9}" type="presParOf" srcId="{81A7B315-9703-481F-8FA1-9BBA44022F5B}" destId="{F24243A1-91D2-46D4-9738-EC4426350370}" srcOrd="14" destOrd="0" presId="urn:microsoft.com/office/officeart/2005/8/layout/vList2"/>
    <dgm:cxn modelId="{80886F18-5E5D-4C88-B4DD-F7ACE1763B14}" type="presParOf" srcId="{81A7B315-9703-481F-8FA1-9BBA44022F5B}" destId="{A4F99B0C-58F6-4B5F-8657-4D8B1618D9FB}" srcOrd="15" destOrd="0" presId="urn:microsoft.com/office/officeart/2005/8/layout/vList2"/>
    <dgm:cxn modelId="{2FC7C039-806A-408C-B2FD-E311B091C4D2}" type="presParOf" srcId="{81A7B315-9703-481F-8FA1-9BBA44022F5B}" destId="{70A2C74F-B16A-4965-88E2-5A36C36ED474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7CDD6A-D759-4CB4-B5B6-F76DCF32AF3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30B8A69-4E93-458F-ACED-CD825CB48360}">
      <dgm:prSet/>
      <dgm:spPr/>
      <dgm:t>
        <a:bodyPr/>
        <a:lstStyle/>
        <a:p>
          <a:r>
            <a:rPr lang="fi-FI"/>
            <a:t>Toimintatapa on ollut työssä lukuunottamatta kirjaamista ja lääkärikäyntiä</a:t>
          </a:r>
          <a:endParaRPr lang="en-US"/>
        </a:p>
      </dgm:t>
    </dgm:pt>
    <dgm:pt modelId="{AB62D6E9-FB58-4521-BDCC-FF5EC6985B57}" type="parTrans" cxnId="{89D71E4E-C11E-453A-93F6-8C030F000258}">
      <dgm:prSet/>
      <dgm:spPr/>
      <dgm:t>
        <a:bodyPr/>
        <a:lstStyle/>
        <a:p>
          <a:endParaRPr lang="en-US"/>
        </a:p>
      </dgm:t>
    </dgm:pt>
    <dgm:pt modelId="{7309275F-3F4E-43C2-B882-B5CDFD9A0FB8}" type="sibTrans" cxnId="{89D71E4E-C11E-453A-93F6-8C030F000258}">
      <dgm:prSet/>
      <dgm:spPr/>
      <dgm:t>
        <a:bodyPr/>
        <a:lstStyle/>
        <a:p>
          <a:endParaRPr lang="en-US"/>
        </a:p>
      </dgm:t>
    </dgm:pt>
    <dgm:pt modelId="{7542BE1B-7705-44C1-A43C-8F4EDD9D3C86}">
      <dgm:prSet/>
      <dgm:spPr/>
      <dgm:t>
        <a:bodyPr/>
        <a:lstStyle/>
        <a:p>
          <a:r>
            <a:rPr lang="fi-FI"/>
            <a:t>Puolison kanssa keskustelu on ollut jo tapa ja Keinu- keskustelut puolison kanssa käyty vuosia</a:t>
          </a:r>
          <a:endParaRPr lang="en-US"/>
        </a:p>
      </dgm:t>
    </dgm:pt>
    <dgm:pt modelId="{00A6F64C-C6E6-400D-A036-366CDE0CE01A}" type="parTrans" cxnId="{1BD0BC70-DEB1-479B-A6F4-77A53B69504F}">
      <dgm:prSet/>
      <dgm:spPr/>
      <dgm:t>
        <a:bodyPr/>
        <a:lstStyle/>
        <a:p>
          <a:endParaRPr lang="en-US"/>
        </a:p>
      </dgm:t>
    </dgm:pt>
    <dgm:pt modelId="{0F886E43-C4F8-4317-8B3B-99BD90D405E9}" type="sibTrans" cxnId="{1BD0BC70-DEB1-479B-A6F4-77A53B69504F}">
      <dgm:prSet/>
      <dgm:spPr/>
      <dgm:t>
        <a:bodyPr/>
        <a:lstStyle/>
        <a:p>
          <a:endParaRPr lang="en-US"/>
        </a:p>
      </dgm:t>
    </dgm:pt>
    <dgm:pt modelId="{167D2B18-F043-4924-ADBE-C481C04D64A6}">
      <dgm:prSet/>
      <dgm:spPr/>
      <dgm:t>
        <a:bodyPr/>
        <a:lstStyle/>
        <a:p>
          <a:r>
            <a:rPr lang="fi-FI"/>
            <a:t>Toimintatapa osittain käytössä lyhyellä ajalla ja ilman kirjauksia </a:t>
          </a:r>
          <a:endParaRPr lang="en-US"/>
        </a:p>
      </dgm:t>
    </dgm:pt>
    <dgm:pt modelId="{C9A8CD86-544E-49BF-A857-30253ED87233}" type="parTrans" cxnId="{43E66FBD-069D-4C71-B678-7AD5A24BF86F}">
      <dgm:prSet/>
      <dgm:spPr/>
      <dgm:t>
        <a:bodyPr/>
        <a:lstStyle/>
        <a:p>
          <a:endParaRPr lang="en-US"/>
        </a:p>
      </dgm:t>
    </dgm:pt>
    <dgm:pt modelId="{3F4F293E-D639-46D3-895F-8EBE3852447C}" type="sibTrans" cxnId="{43E66FBD-069D-4C71-B678-7AD5A24BF86F}">
      <dgm:prSet/>
      <dgm:spPr/>
      <dgm:t>
        <a:bodyPr/>
        <a:lstStyle/>
        <a:p>
          <a:endParaRPr lang="en-US"/>
        </a:p>
      </dgm:t>
    </dgm:pt>
    <dgm:pt modelId="{3090D3F4-0279-483D-A88E-56B710FE880B}">
      <dgm:prSet/>
      <dgm:spPr/>
      <dgm:t>
        <a:bodyPr/>
        <a:lstStyle/>
        <a:p>
          <a:r>
            <a:rPr lang="fi-FI"/>
            <a:t>Ennen tehty mutta vähentynyt jossain vaiheessa</a:t>
          </a:r>
          <a:endParaRPr lang="en-US"/>
        </a:p>
      </dgm:t>
    </dgm:pt>
    <dgm:pt modelId="{9B2E1CBC-048E-4E70-A509-09F9C48E4559}" type="parTrans" cxnId="{2CC92EBE-FAA3-4EF9-936F-1EC60507A2A0}">
      <dgm:prSet/>
      <dgm:spPr/>
      <dgm:t>
        <a:bodyPr/>
        <a:lstStyle/>
        <a:p>
          <a:endParaRPr lang="en-US"/>
        </a:p>
      </dgm:t>
    </dgm:pt>
    <dgm:pt modelId="{C01BA58B-C970-4886-9A67-8B426E3C38E3}" type="sibTrans" cxnId="{2CC92EBE-FAA3-4EF9-936F-1EC60507A2A0}">
      <dgm:prSet/>
      <dgm:spPr/>
      <dgm:t>
        <a:bodyPr/>
        <a:lstStyle/>
        <a:p>
          <a:endParaRPr lang="en-US"/>
        </a:p>
      </dgm:t>
    </dgm:pt>
    <dgm:pt modelId="{6BA60AFE-2939-42A0-8828-CA8F97EA7F0F}">
      <dgm:prSet/>
      <dgm:spPr/>
      <dgm:t>
        <a:bodyPr/>
        <a:lstStyle/>
        <a:p>
          <a:r>
            <a:rPr lang="fi-FI"/>
            <a:t>Toimintatapana ollut aiemminkin huomioida puoliso ja jaksamisensa ja elintapansa</a:t>
          </a:r>
          <a:endParaRPr lang="en-US"/>
        </a:p>
      </dgm:t>
    </dgm:pt>
    <dgm:pt modelId="{465BED96-174B-4BAD-87E6-383B5D8C22B8}" type="parTrans" cxnId="{C7CCEC40-B844-4CDE-B8D2-99A3425D6AA1}">
      <dgm:prSet/>
      <dgm:spPr/>
      <dgm:t>
        <a:bodyPr/>
        <a:lstStyle/>
        <a:p>
          <a:endParaRPr lang="en-US"/>
        </a:p>
      </dgm:t>
    </dgm:pt>
    <dgm:pt modelId="{0356EF18-30D9-48B2-AC57-DB79ACDAA57D}" type="sibTrans" cxnId="{C7CCEC40-B844-4CDE-B8D2-99A3425D6AA1}">
      <dgm:prSet/>
      <dgm:spPr/>
      <dgm:t>
        <a:bodyPr/>
        <a:lstStyle/>
        <a:p>
          <a:endParaRPr lang="en-US"/>
        </a:p>
      </dgm:t>
    </dgm:pt>
    <dgm:pt modelId="{A9FA9E88-2270-44F5-9A6A-D13C07D1D120}">
      <dgm:prSet/>
      <dgm:spPr/>
      <dgm:t>
        <a:bodyPr/>
        <a:lstStyle/>
        <a:p>
          <a:r>
            <a:rPr lang="fi-FI"/>
            <a:t>Nyt jo tehdään samoja asioita kuten puolison hoitoon ohjausta </a:t>
          </a:r>
          <a:endParaRPr lang="en-US"/>
        </a:p>
      </dgm:t>
    </dgm:pt>
    <dgm:pt modelId="{BB6F3242-5FAB-49AE-8133-822397FFDFB4}" type="parTrans" cxnId="{18A2CD11-A3D3-4A3A-B00D-E0604308BF5D}">
      <dgm:prSet/>
      <dgm:spPr/>
      <dgm:t>
        <a:bodyPr/>
        <a:lstStyle/>
        <a:p>
          <a:endParaRPr lang="en-US"/>
        </a:p>
      </dgm:t>
    </dgm:pt>
    <dgm:pt modelId="{D39557D8-0B18-4C9E-81CE-B18746DCF59B}" type="sibTrans" cxnId="{18A2CD11-A3D3-4A3A-B00D-E0604308BF5D}">
      <dgm:prSet/>
      <dgm:spPr/>
      <dgm:t>
        <a:bodyPr/>
        <a:lstStyle/>
        <a:p>
          <a:endParaRPr lang="en-US"/>
        </a:p>
      </dgm:t>
    </dgm:pt>
    <dgm:pt modelId="{230A853B-45DB-499A-80A5-1514C4715E01}">
      <dgm:prSet/>
      <dgm:spPr/>
      <dgm:t>
        <a:bodyPr/>
        <a:lstStyle/>
        <a:p>
          <a:r>
            <a:rPr lang="fi-FI"/>
            <a:t>Ensikäynnillä mitannut myös isän verenpaineen</a:t>
          </a:r>
          <a:endParaRPr lang="en-US"/>
        </a:p>
      </dgm:t>
    </dgm:pt>
    <dgm:pt modelId="{16598A30-1295-4E42-B461-C2513D0057CB}" type="parTrans" cxnId="{BD13330C-5C34-4E0D-8AD5-F889F556F455}">
      <dgm:prSet/>
      <dgm:spPr/>
      <dgm:t>
        <a:bodyPr/>
        <a:lstStyle/>
        <a:p>
          <a:endParaRPr lang="en-US"/>
        </a:p>
      </dgm:t>
    </dgm:pt>
    <dgm:pt modelId="{67D88410-7F64-4AD2-9C2C-C15DB1C4ECA0}" type="sibTrans" cxnId="{BD13330C-5C34-4E0D-8AD5-F889F556F455}">
      <dgm:prSet/>
      <dgm:spPr/>
      <dgm:t>
        <a:bodyPr/>
        <a:lstStyle/>
        <a:p>
          <a:endParaRPr lang="en-US"/>
        </a:p>
      </dgm:t>
    </dgm:pt>
    <dgm:pt modelId="{E0A3088D-A524-480D-9E38-0FD996EA4EC8}">
      <dgm:prSet/>
      <dgm:spPr/>
      <dgm:t>
        <a:bodyPr/>
        <a:lstStyle/>
        <a:p>
          <a:r>
            <a:rPr lang="fi-FI"/>
            <a:t>Olen yrittänyt kuulla molempia osapuolia ja huomioida molemmat</a:t>
          </a:r>
          <a:endParaRPr lang="en-US"/>
        </a:p>
      </dgm:t>
    </dgm:pt>
    <dgm:pt modelId="{DCBE6D15-C203-4CF5-80EC-63FF93F53B6D}" type="parTrans" cxnId="{228F564E-0A20-4EA6-AC8E-24ABF1D5FE58}">
      <dgm:prSet/>
      <dgm:spPr/>
      <dgm:t>
        <a:bodyPr/>
        <a:lstStyle/>
        <a:p>
          <a:endParaRPr lang="en-US"/>
        </a:p>
      </dgm:t>
    </dgm:pt>
    <dgm:pt modelId="{2786B060-B670-4B6B-8E9C-4599F6F9F011}" type="sibTrans" cxnId="{228F564E-0A20-4EA6-AC8E-24ABF1D5FE58}">
      <dgm:prSet/>
      <dgm:spPr/>
      <dgm:t>
        <a:bodyPr/>
        <a:lstStyle/>
        <a:p>
          <a:endParaRPr lang="en-US"/>
        </a:p>
      </dgm:t>
    </dgm:pt>
    <dgm:pt modelId="{AA8327E2-D0E6-4392-89E7-83D6AC116361}" type="pres">
      <dgm:prSet presAssocID="{967CDD6A-D759-4CB4-B5B6-F76DCF32AF3C}" presName="diagram" presStyleCnt="0">
        <dgm:presLayoutVars>
          <dgm:dir/>
          <dgm:resizeHandles val="exact"/>
        </dgm:presLayoutVars>
      </dgm:prSet>
      <dgm:spPr/>
    </dgm:pt>
    <dgm:pt modelId="{0ED40D20-06E2-41B8-AF86-E872FC74F4C6}" type="pres">
      <dgm:prSet presAssocID="{030B8A69-4E93-458F-ACED-CD825CB48360}" presName="node" presStyleLbl="node1" presStyleIdx="0" presStyleCnt="8">
        <dgm:presLayoutVars>
          <dgm:bulletEnabled val="1"/>
        </dgm:presLayoutVars>
      </dgm:prSet>
      <dgm:spPr/>
    </dgm:pt>
    <dgm:pt modelId="{2CC57C1F-502A-4865-A2FF-459F3AFE3F66}" type="pres">
      <dgm:prSet presAssocID="{7309275F-3F4E-43C2-B882-B5CDFD9A0FB8}" presName="sibTrans" presStyleCnt="0"/>
      <dgm:spPr/>
    </dgm:pt>
    <dgm:pt modelId="{F52F39D4-D33D-476C-AAB2-85A9743A5FFB}" type="pres">
      <dgm:prSet presAssocID="{7542BE1B-7705-44C1-A43C-8F4EDD9D3C86}" presName="node" presStyleLbl="node1" presStyleIdx="1" presStyleCnt="8">
        <dgm:presLayoutVars>
          <dgm:bulletEnabled val="1"/>
        </dgm:presLayoutVars>
      </dgm:prSet>
      <dgm:spPr/>
    </dgm:pt>
    <dgm:pt modelId="{EE93A63C-7CD7-43F1-BAC1-1EAA840F6743}" type="pres">
      <dgm:prSet presAssocID="{0F886E43-C4F8-4317-8B3B-99BD90D405E9}" presName="sibTrans" presStyleCnt="0"/>
      <dgm:spPr/>
    </dgm:pt>
    <dgm:pt modelId="{3258C4BE-3232-432D-A76D-C8CF58C68130}" type="pres">
      <dgm:prSet presAssocID="{167D2B18-F043-4924-ADBE-C481C04D64A6}" presName="node" presStyleLbl="node1" presStyleIdx="2" presStyleCnt="8">
        <dgm:presLayoutVars>
          <dgm:bulletEnabled val="1"/>
        </dgm:presLayoutVars>
      </dgm:prSet>
      <dgm:spPr/>
    </dgm:pt>
    <dgm:pt modelId="{19A8A884-76C0-4A1A-BF12-9C151F901D97}" type="pres">
      <dgm:prSet presAssocID="{3F4F293E-D639-46D3-895F-8EBE3852447C}" presName="sibTrans" presStyleCnt="0"/>
      <dgm:spPr/>
    </dgm:pt>
    <dgm:pt modelId="{16729F0F-9DD3-4A5C-811D-F22D3182C7AD}" type="pres">
      <dgm:prSet presAssocID="{3090D3F4-0279-483D-A88E-56B710FE880B}" presName="node" presStyleLbl="node1" presStyleIdx="3" presStyleCnt="8">
        <dgm:presLayoutVars>
          <dgm:bulletEnabled val="1"/>
        </dgm:presLayoutVars>
      </dgm:prSet>
      <dgm:spPr/>
    </dgm:pt>
    <dgm:pt modelId="{DE7996E5-5554-4B84-8DE4-5DB6AE69E838}" type="pres">
      <dgm:prSet presAssocID="{C01BA58B-C970-4886-9A67-8B426E3C38E3}" presName="sibTrans" presStyleCnt="0"/>
      <dgm:spPr/>
    </dgm:pt>
    <dgm:pt modelId="{C2384121-7B7C-460F-90AB-848B9AC8CBCB}" type="pres">
      <dgm:prSet presAssocID="{6BA60AFE-2939-42A0-8828-CA8F97EA7F0F}" presName="node" presStyleLbl="node1" presStyleIdx="4" presStyleCnt="8">
        <dgm:presLayoutVars>
          <dgm:bulletEnabled val="1"/>
        </dgm:presLayoutVars>
      </dgm:prSet>
      <dgm:spPr/>
    </dgm:pt>
    <dgm:pt modelId="{8301FDE3-677C-4DEF-B06E-9B9EEFE821D2}" type="pres">
      <dgm:prSet presAssocID="{0356EF18-30D9-48B2-AC57-DB79ACDAA57D}" presName="sibTrans" presStyleCnt="0"/>
      <dgm:spPr/>
    </dgm:pt>
    <dgm:pt modelId="{41DE425D-7101-4BBB-A534-5E0FEFF7AAFD}" type="pres">
      <dgm:prSet presAssocID="{A9FA9E88-2270-44F5-9A6A-D13C07D1D120}" presName="node" presStyleLbl="node1" presStyleIdx="5" presStyleCnt="8">
        <dgm:presLayoutVars>
          <dgm:bulletEnabled val="1"/>
        </dgm:presLayoutVars>
      </dgm:prSet>
      <dgm:spPr/>
    </dgm:pt>
    <dgm:pt modelId="{778DB3A6-BC2F-4D89-A2E4-5B225E0EF3BF}" type="pres">
      <dgm:prSet presAssocID="{D39557D8-0B18-4C9E-81CE-B18746DCF59B}" presName="sibTrans" presStyleCnt="0"/>
      <dgm:spPr/>
    </dgm:pt>
    <dgm:pt modelId="{7040AE1F-5516-4FAB-AE9D-1BF159326572}" type="pres">
      <dgm:prSet presAssocID="{230A853B-45DB-499A-80A5-1514C4715E01}" presName="node" presStyleLbl="node1" presStyleIdx="6" presStyleCnt="8">
        <dgm:presLayoutVars>
          <dgm:bulletEnabled val="1"/>
        </dgm:presLayoutVars>
      </dgm:prSet>
      <dgm:spPr/>
    </dgm:pt>
    <dgm:pt modelId="{40F33A43-E2B8-4062-853F-E18C62F8DD57}" type="pres">
      <dgm:prSet presAssocID="{67D88410-7F64-4AD2-9C2C-C15DB1C4ECA0}" presName="sibTrans" presStyleCnt="0"/>
      <dgm:spPr/>
    </dgm:pt>
    <dgm:pt modelId="{66F5169C-65E5-48F2-9B53-EE8C44E689E7}" type="pres">
      <dgm:prSet presAssocID="{E0A3088D-A524-480D-9E38-0FD996EA4EC8}" presName="node" presStyleLbl="node1" presStyleIdx="7" presStyleCnt="8">
        <dgm:presLayoutVars>
          <dgm:bulletEnabled val="1"/>
        </dgm:presLayoutVars>
      </dgm:prSet>
      <dgm:spPr/>
    </dgm:pt>
  </dgm:ptLst>
  <dgm:cxnLst>
    <dgm:cxn modelId="{BD13330C-5C34-4E0D-8AD5-F889F556F455}" srcId="{967CDD6A-D759-4CB4-B5B6-F76DCF32AF3C}" destId="{230A853B-45DB-499A-80A5-1514C4715E01}" srcOrd="6" destOrd="0" parTransId="{16598A30-1295-4E42-B461-C2513D0057CB}" sibTransId="{67D88410-7F64-4AD2-9C2C-C15DB1C4ECA0}"/>
    <dgm:cxn modelId="{18A2CD11-A3D3-4A3A-B00D-E0604308BF5D}" srcId="{967CDD6A-D759-4CB4-B5B6-F76DCF32AF3C}" destId="{A9FA9E88-2270-44F5-9A6A-D13C07D1D120}" srcOrd="5" destOrd="0" parTransId="{BB6F3242-5FAB-49AE-8133-822397FFDFB4}" sibTransId="{D39557D8-0B18-4C9E-81CE-B18746DCF59B}"/>
    <dgm:cxn modelId="{2BDC832C-107F-479D-9076-05FF13993EC7}" type="presOf" srcId="{230A853B-45DB-499A-80A5-1514C4715E01}" destId="{7040AE1F-5516-4FAB-AE9D-1BF159326572}" srcOrd="0" destOrd="0" presId="urn:microsoft.com/office/officeart/2005/8/layout/default"/>
    <dgm:cxn modelId="{1F7F9033-40D7-4173-913F-988DEAD866A5}" type="presOf" srcId="{030B8A69-4E93-458F-ACED-CD825CB48360}" destId="{0ED40D20-06E2-41B8-AF86-E872FC74F4C6}" srcOrd="0" destOrd="0" presId="urn:microsoft.com/office/officeart/2005/8/layout/default"/>
    <dgm:cxn modelId="{C7CCEC40-B844-4CDE-B8D2-99A3425D6AA1}" srcId="{967CDD6A-D759-4CB4-B5B6-F76DCF32AF3C}" destId="{6BA60AFE-2939-42A0-8828-CA8F97EA7F0F}" srcOrd="4" destOrd="0" parTransId="{465BED96-174B-4BAD-87E6-383B5D8C22B8}" sibTransId="{0356EF18-30D9-48B2-AC57-DB79ACDAA57D}"/>
    <dgm:cxn modelId="{7DF2595F-9980-4658-AA0C-62ACC320B0B7}" type="presOf" srcId="{6BA60AFE-2939-42A0-8828-CA8F97EA7F0F}" destId="{C2384121-7B7C-460F-90AB-848B9AC8CBCB}" srcOrd="0" destOrd="0" presId="urn:microsoft.com/office/officeart/2005/8/layout/default"/>
    <dgm:cxn modelId="{89D71E4E-C11E-453A-93F6-8C030F000258}" srcId="{967CDD6A-D759-4CB4-B5B6-F76DCF32AF3C}" destId="{030B8A69-4E93-458F-ACED-CD825CB48360}" srcOrd="0" destOrd="0" parTransId="{AB62D6E9-FB58-4521-BDCC-FF5EC6985B57}" sibTransId="{7309275F-3F4E-43C2-B882-B5CDFD9A0FB8}"/>
    <dgm:cxn modelId="{228F564E-0A20-4EA6-AC8E-24ABF1D5FE58}" srcId="{967CDD6A-D759-4CB4-B5B6-F76DCF32AF3C}" destId="{E0A3088D-A524-480D-9E38-0FD996EA4EC8}" srcOrd="7" destOrd="0" parTransId="{DCBE6D15-C203-4CF5-80EC-63FF93F53B6D}" sibTransId="{2786B060-B670-4B6B-8E9C-4599F6F9F011}"/>
    <dgm:cxn modelId="{1BD0BC70-DEB1-479B-A6F4-77A53B69504F}" srcId="{967CDD6A-D759-4CB4-B5B6-F76DCF32AF3C}" destId="{7542BE1B-7705-44C1-A43C-8F4EDD9D3C86}" srcOrd="1" destOrd="0" parTransId="{00A6F64C-C6E6-400D-A036-366CDE0CE01A}" sibTransId="{0F886E43-C4F8-4317-8B3B-99BD90D405E9}"/>
    <dgm:cxn modelId="{17768787-4C12-4A7D-9F47-979C2A58049F}" type="presOf" srcId="{A9FA9E88-2270-44F5-9A6A-D13C07D1D120}" destId="{41DE425D-7101-4BBB-A534-5E0FEFF7AAFD}" srcOrd="0" destOrd="0" presId="urn:microsoft.com/office/officeart/2005/8/layout/default"/>
    <dgm:cxn modelId="{F757C88D-D41E-4EC6-886C-DB42A022294D}" type="presOf" srcId="{3090D3F4-0279-483D-A88E-56B710FE880B}" destId="{16729F0F-9DD3-4A5C-811D-F22D3182C7AD}" srcOrd="0" destOrd="0" presId="urn:microsoft.com/office/officeart/2005/8/layout/default"/>
    <dgm:cxn modelId="{F38116B1-CC65-45C1-B41F-7B8E85AC9C6F}" type="presOf" srcId="{E0A3088D-A524-480D-9E38-0FD996EA4EC8}" destId="{66F5169C-65E5-48F2-9B53-EE8C44E689E7}" srcOrd="0" destOrd="0" presId="urn:microsoft.com/office/officeart/2005/8/layout/default"/>
    <dgm:cxn modelId="{0B8E5DBC-D035-4A5B-A6A5-EFF24EDF51CC}" type="presOf" srcId="{967CDD6A-D759-4CB4-B5B6-F76DCF32AF3C}" destId="{AA8327E2-D0E6-4392-89E7-83D6AC116361}" srcOrd="0" destOrd="0" presId="urn:microsoft.com/office/officeart/2005/8/layout/default"/>
    <dgm:cxn modelId="{43E66FBD-069D-4C71-B678-7AD5A24BF86F}" srcId="{967CDD6A-D759-4CB4-B5B6-F76DCF32AF3C}" destId="{167D2B18-F043-4924-ADBE-C481C04D64A6}" srcOrd="2" destOrd="0" parTransId="{C9A8CD86-544E-49BF-A857-30253ED87233}" sibTransId="{3F4F293E-D639-46D3-895F-8EBE3852447C}"/>
    <dgm:cxn modelId="{2CC92EBE-FAA3-4EF9-936F-1EC60507A2A0}" srcId="{967CDD6A-D759-4CB4-B5B6-F76DCF32AF3C}" destId="{3090D3F4-0279-483D-A88E-56B710FE880B}" srcOrd="3" destOrd="0" parTransId="{9B2E1CBC-048E-4E70-A509-09F9C48E4559}" sibTransId="{C01BA58B-C970-4886-9A67-8B426E3C38E3}"/>
    <dgm:cxn modelId="{9EEBA0C9-495D-451C-B68A-D84DBE44C1A0}" type="presOf" srcId="{167D2B18-F043-4924-ADBE-C481C04D64A6}" destId="{3258C4BE-3232-432D-A76D-C8CF58C68130}" srcOrd="0" destOrd="0" presId="urn:microsoft.com/office/officeart/2005/8/layout/default"/>
    <dgm:cxn modelId="{AD311BF0-835B-4C54-AB2E-9E621C1FC500}" type="presOf" srcId="{7542BE1B-7705-44C1-A43C-8F4EDD9D3C86}" destId="{F52F39D4-D33D-476C-AAB2-85A9743A5FFB}" srcOrd="0" destOrd="0" presId="urn:microsoft.com/office/officeart/2005/8/layout/default"/>
    <dgm:cxn modelId="{37556EF9-4F3F-4FB2-AF26-3C3BDF4DD474}" type="presParOf" srcId="{AA8327E2-D0E6-4392-89E7-83D6AC116361}" destId="{0ED40D20-06E2-41B8-AF86-E872FC74F4C6}" srcOrd="0" destOrd="0" presId="urn:microsoft.com/office/officeart/2005/8/layout/default"/>
    <dgm:cxn modelId="{F95D7B6A-831C-40F8-BF4F-5FD028B8E41B}" type="presParOf" srcId="{AA8327E2-D0E6-4392-89E7-83D6AC116361}" destId="{2CC57C1F-502A-4865-A2FF-459F3AFE3F66}" srcOrd="1" destOrd="0" presId="urn:microsoft.com/office/officeart/2005/8/layout/default"/>
    <dgm:cxn modelId="{D5B5B68D-758A-474C-BF2D-9793B20E6BB5}" type="presParOf" srcId="{AA8327E2-D0E6-4392-89E7-83D6AC116361}" destId="{F52F39D4-D33D-476C-AAB2-85A9743A5FFB}" srcOrd="2" destOrd="0" presId="urn:microsoft.com/office/officeart/2005/8/layout/default"/>
    <dgm:cxn modelId="{4EF437F4-EE36-47E6-A936-B9EDF0EACF4E}" type="presParOf" srcId="{AA8327E2-D0E6-4392-89E7-83D6AC116361}" destId="{EE93A63C-7CD7-43F1-BAC1-1EAA840F6743}" srcOrd="3" destOrd="0" presId="urn:microsoft.com/office/officeart/2005/8/layout/default"/>
    <dgm:cxn modelId="{5514D641-835D-4865-8AAE-C25BB6B68E0E}" type="presParOf" srcId="{AA8327E2-D0E6-4392-89E7-83D6AC116361}" destId="{3258C4BE-3232-432D-A76D-C8CF58C68130}" srcOrd="4" destOrd="0" presId="urn:microsoft.com/office/officeart/2005/8/layout/default"/>
    <dgm:cxn modelId="{5A7AD2E3-F582-42CB-ADE1-6F446FD565C9}" type="presParOf" srcId="{AA8327E2-D0E6-4392-89E7-83D6AC116361}" destId="{19A8A884-76C0-4A1A-BF12-9C151F901D97}" srcOrd="5" destOrd="0" presId="urn:microsoft.com/office/officeart/2005/8/layout/default"/>
    <dgm:cxn modelId="{8DC68480-E83D-4840-9202-D302CF1CB4C6}" type="presParOf" srcId="{AA8327E2-D0E6-4392-89E7-83D6AC116361}" destId="{16729F0F-9DD3-4A5C-811D-F22D3182C7AD}" srcOrd="6" destOrd="0" presId="urn:microsoft.com/office/officeart/2005/8/layout/default"/>
    <dgm:cxn modelId="{619F2F87-06F2-4916-9D73-D8F40CEE073C}" type="presParOf" srcId="{AA8327E2-D0E6-4392-89E7-83D6AC116361}" destId="{DE7996E5-5554-4B84-8DE4-5DB6AE69E838}" srcOrd="7" destOrd="0" presId="urn:microsoft.com/office/officeart/2005/8/layout/default"/>
    <dgm:cxn modelId="{8DE15769-7220-48E8-B1C2-2212FE2EE4B7}" type="presParOf" srcId="{AA8327E2-D0E6-4392-89E7-83D6AC116361}" destId="{C2384121-7B7C-460F-90AB-848B9AC8CBCB}" srcOrd="8" destOrd="0" presId="urn:microsoft.com/office/officeart/2005/8/layout/default"/>
    <dgm:cxn modelId="{3DA47A3D-54AB-45AC-9C78-B5F805249758}" type="presParOf" srcId="{AA8327E2-D0E6-4392-89E7-83D6AC116361}" destId="{8301FDE3-677C-4DEF-B06E-9B9EEFE821D2}" srcOrd="9" destOrd="0" presId="urn:microsoft.com/office/officeart/2005/8/layout/default"/>
    <dgm:cxn modelId="{F297D1E3-D976-4A18-86C4-72483E2F6C25}" type="presParOf" srcId="{AA8327E2-D0E6-4392-89E7-83D6AC116361}" destId="{41DE425D-7101-4BBB-A534-5E0FEFF7AAFD}" srcOrd="10" destOrd="0" presId="urn:microsoft.com/office/officeart/2005/8/layout/default"/>
    <dgm:cxn modelId="{865C3E4F-2209-4E09-A9ED-EE2DA0669891}" type="presParOf" srcId="{AA8327E2-D0E6-4392-89E7-83D6AC116361}" destId="{778DB3A6-BC2F-4D89-A2E4-5B225E0EF3BF}" srcOrd="11" destOrd="0" presId="urn:microsoft.com/office/officeart/2005/8/layout/default"/>
    <dgm:cxn modelId="{55ED182D-8D7A-41C5-BA27-7093786DBAAE}" type="presParOf" srcId="{AA8327E2-D0E6-4392-89E7-83D6AC116361}" destId="{7040AE1F-5516-4FAB-AE9D-1BF159326572}" srcOrd="12" destOrd="0" presId="urn:microsoft.com/office/officeart/2005/8/layout/default"/>
    <dgm:cxn modelId="{6220D0AC-DA37-42BE-A5D4-C36E775E5CBC}" type="presParOf" srcId="{AA8327E2-D0E6-4392-89E7-83D6AC116361}" destId="{40F33A43-E2B8-4062-853F-E18C62F8DD57}" srcOrd="13" destOrd="0" presId="urn:microsoft.com/office/officeart/2005/8/layout/default"/>
    <dgm:cxn modelId="{6CFE220A-07D9-4064-A4B6-04DD83F96492}" type="presParOf" srcId="{AA8327E2-D0E6-4392-89E7-83D6AC116361}" destId="{66F5169C-65E5-48F2-9B53-EE8C44E689E7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AFEB96-BC54-412D-9E67-4876A156F6EC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45EBE4CE-4253-4AC1-973A-F398CB8E777C}">
      <dgm:prSet/>
      <dgm:spPr/>
      <dgm:t>
        <a:bodyPr/>
        <a:lstStyle/>
        <a:p>
          <a:r>
            <a:rPr lang="fi-FI"/>
            <a:t>”sihteeritöiden” ulkoistaminen</a:t>
          </a:r>
          <a:endParaRPr lang="en-US"/>
        </a:p>
      </dgm:t>
    </dgm:pt>
    <dgm:pt modelId="{A99D2637-B009-4435-ADE3-C46E146EAE08}" type="parTrans" cxnId="{BD055E05-A999-490A-A249-C588C13114D1}">
      <dgm:prSet/>
      <dgm:spPr/>
      <dgm:t>
        <a:bodyPr/>
        <a:lstStyle/>
        <a:p>
          <a:endParaRPr lang="en-US"/>
        </a:p>
      </dgm:t>
    </dgm:pt>
    <dgm:pt modelId="{159723A5-9147-4467-A3F3-7FCE2FA003EE}" type="sibTrans" cxnId="{BD055E05-A999-490A-A249-C588C13114D1}">
      <dgm:prSet/>
      <dgm:spPr/>
      <dgm:t>
        <a:bodyPr/>
        <a:lstStyle/>
        <a:p>
          <a:endParaRPr lang="en-US"/>
        </a:p>
      </dgm:t>
    </dgm:pt>
    <dgm:pt modelId="{D0B3BDB5-CC92-42B9-8C13-B0E92B05A1F6}">
      <dgm:prSet/>
      <dgm:spPr/>
      <dgm:t>
        <a:bodyPr/>
        <a:lstStyle/>
        <a:p>
          <a:r>
            <a:rPr lang="fi-FI"/>
            <a:t>Resurssien lisääminen</a:t>
          </a:r>
          <a:endParaRPr lang="en-US"/>
        </a:p>
      </dgm:t>
    </dgm:pt>
    <dgm:pt modelId="{6D8FDF83-F853-4005-8745-AA069561B271}" type="parTrans" cxnId="{CA642FCE-E24C-4CBE-AD18-B64F28042ECC}">
      <dgm:prSet/>
      <dgm:spPr/>
      <dgm:t>
        <a:bodyPr/>
        <a:lstStyle/>
        <a:p>
          <a:endParaRPr lang="en-US"/>
        </a:p>
      </dgm:t>
    </dgm:pt>
    <dgm:pt modelId="{E548EA9A-08D6-4DA0-B86F-BCE19C2313A8}" type="sibTrans" cxnId="{CA642FCE-E24C-4CBE-AD18-B64F28042ECC}">
      <dgm:prSet/>
      <dgm:spPr/>
      <dgm:t>
        <a:bodyPr/>
        <a:lstStyle/>
        <a:p>
          <a:endParaRPr lang="en-US"/>
        </a:p>
      </dgm:t>
    </dgm:pt>
    <dgm:pt modelId="{AD13461F-67B6-4C63-951A-EB9634B549C3}">
      <dgm:prSet/>
      <dgm:spPr/>
      <dgm:t>
        <a:bodyPr/>
        <a:lstStyle/>
        <a:p>
          <a:r>
            <a:rPr lang="fi-FI"/>
            <a:t>Ylityöt</a:t>
          </a:r>
          <a:endParaRPr lang="en-US"/>
        </a:p>
      </dgm:t>
    </dgm:pt>
    <dgm:pt modelId="{47B00697-C4DA-407F-A146-29E614C3CA2B}" type="parTrans" cxnId="{FE68A351-8EAC-47E5-B2BB-2B5D14480069}">
      <dgm:prSet/>
      <dgm:spPr/>
      <dgm:t>
        <a:bodyPr/>
        <a:lstStyle/>
        <a:p>
          <a:endParaRPr lang="en-US"/>
        </a:p>
      </dgm:t>
    </dgm:pt>
    <dgm:pt modelId="{DCBBF25B-A85B-4BFA-A15E-13729948BAF1}" type="sibTrans" cxnId="{FE68A351-8EAC-47E5-B2BB-2B5D14480069}">
      <dgm:prSet/>
      <dgm:spPr/>
      <dgm:t>
        <a:bodyPr/>
        <a:lstStyle/>
        <a:p>
          <a:endParaRPr lang="en-US"/>
        </a:p>
      </dgm:t>
    </dgm:pt>
    <dgm:pt modelId="{B2424C95-E0B1-48DC-A7F2-1B6F45F6FCF2}">
      <dgm:prSet/>
      <dgm:spPr/>
      <dgm:t>
        <a:bodyPr/>
        <a:lstStyle/>
        <a:p>
          <a:r>
            <a:rPr lang="fi-FI"/>
            <a:t>Työntekijät itse ei voi vaikuttaa</a:t>
          </a:r>
          <a:endParaRPr lang="en-US"/>
        </a:p>
      </dgm:t>
    </dgm:pt>
    <dgm:pt modelId="{B5CE77B4-C3AC-4A2A-B295-3582737CA2AA}" type="parTrans" cxnId="{A39C1169-0D85-47F5-9081-F56E4C99DDB6}">
      <dgm:prSet/>
      <dgm:spPr/>
      <dgm:t>
        <a:bodyPr/>
        <a:lstStyle/>
        <a:p>
          <a:endParaRPr lang="en-US"/>
        </a:p>
      </dgm:t>
    </dgm:pt>
    <dgm:pt modelId="{386B42B3-807E-4B9D-8522-9C14FBD7B6E5}" type="sibTrans" cxnId="{A39C1169-0D85-47F5-9081-F56E4C99DDB6}">
      <dgm:prSet/>
      <dgm:spPr/>
      <dgm:t>
        <a:bodyPr/>
        <a:lstStyle/>
        <a:p>
          <a:endParaRPr lang="en-US"/>
        </a:p>
      </dgm:t>
    </dgm:pt>
    <dgm:pt modelId="{7C0ABE94-829C-4476-9274-E349872709E4}">
      <dgm:prSet/>
      <dgm:spPr/>
      <dgm:t>
        <a:bodyPr/>
        <a:lstStyle/>
        <a:p>
          <a:r>
            <a:rPr lang="fi-FI"/>
            <a:t>Kirjaamisen kehittäminen</a:t>
          </a:r>
          <a:endParaRPr lang="en-US"/>
        </a:p>
      </dgm:t>
    </dgm:pt>
    <dgm:pt modelId="{A633AF4B-E0F4-4618-8037-A2D0B06A4CDC}" type="parTrans" cxnId="{BB9BCA14-0336-4086-BAF1-31AD03D50A32}">
      <dgm:prSet/>
      <dgm:spPr/>
      <dgm:t>
        <a:bodyPr/>
        <a:lstStyle/>
        <a:p>
          <a:endParaRPr lang="en-US"/>
        </a:p>
      </dgm:t>
    </dgm:pt>
    <dgm:pt modelId="{FABB1402-86E1-4233-A45B-FF984F7627D9}" type="sibTrans" cxnId="{BB9BCA14-0336-4086-BAF1-31AD03D50A32}">
      <dgm:prSet/>
      <dgm:spPr/>
      <dgm:t>
        <a:bodyPr/>
        <a:lstStyle/>
        <a:p>
          <a:endParaRPr lang="en-US"/>
        </a:p>
      </dgm:t>
    </dgm:pt>
    <dgm:pt modelId="{CB17A2C4-3B2F-4BE2-B9AA-B8E295A1E305}">
      <dgm:prSet/>
      <dgm:spPr/>
      <dgm:t>
        <a:bodyPr/>
        <a:lstStyle/>
        <a:p>
          <a:r>
            <a:rPr lang="fi-FI"/>
            <a:t>Ohjelmat generoisivat tehokkaammin tietoja</a:t>
          </a:r>
          <a:endParaRPr lang="en-US"/>
        </a:p>
      </dgm:t>
    </dgm:pt>
    <dgm:pt modelId="{87ACAC67-E594-4E61-9E8A-60F0A36EE500}" type="parTrans" cxnId="{A270719F-CD71-4125-B4EF-8408BB5B7141}">
      <dgm:prSet/>
      <dgm:spPr/>
      <dgm:t>
        <a:bodyPr/>
        <a:lstStyle/>
        <a:p>
          <a:endParaRPr lang="en-US"/>
        </a:p>
      </dgm:t>
    </dgm:pt>
    <dgm:pt modelId="{80280876-2FA3-49BE-9237-420FE8713833}" type="sibTrans" cxnId="{A270719F-CD71-4125-B4EF-8408BB5B7141}">
      <dgm:prSet/>
      <dgm:spPr/>
      <dgm:t>
        <a:bodyPr/>
        <a:lstStyle/>
        <a:p>
          <a:endParaRPr lang="en-US"/>
        </a:p>
      </dgm:t>
    </dgm:pt>
    <dgm:pt modelId="{0639C5F4-A052-4E16-B5E4-8E9C919CDF7A}">
      <dgm:prSet/>
      <dgm:spPr/>
      <dgm:t>
        <a:bodyPr/>
        <a:lstStyle/>
        <a:p>
          <a:r>
            <a:rPr lang="fi-FI"/>
            <a:t>Puolison kohtaamiseen tarkoitetulle käynnille oma aikatyyppi</a:t>
          </a:r>
          <a:endParaRPr lang="en-US"/>
        </a:p>
      </dgm:t>
    </dgm:pt>
    <dgm:pt modelId="{4DE6897B-94F9-467F-9B98-C88A33704A8F}" type="parTrans" cxnId="{3E91C9DE-7F7C-49C4-BB5E-6DE770527C8E}">
      <dgm:prSet/>
      <dgm:spPr/>
      <dgm:t>
        <a:bodyPr/>
        <a:lstStyle/>
        <a:p>
          <a:endParaRPr lang="en-US"/>
        </a:p>
      </dgm:t>
    </dgm:pt>
    <dgm:pt modelId="{FEBCF0AE-DE29-4CC0-8BC0-4F22D7F48440}" type="sibTrans" cxnId="{3E91C9DE-7F7C-49C4-BB5E-6DE770527C8E}">
      <dgm:prSet/>
      <dgm:spPr/>
      <dgm:t>
        <a:bodyPr/>
        <a:lstStyle/>
        <a:p>
          <a:endParaRPr lang="en-US"/>
        </a:p>
      </dgm:t>
    </dgm:pt>
    <dgm:pt modelId="{DC4DA3DF-A302-4CC6-B0FF-58E901D37CBB}">
      <dgm:prSet/>
      <dgm:spPr/>
      <dgm:t>
        <a:bodyPr/>
        <a:lstStyle/>
        <a:p>
          <a:r>
            <a:rPr lang="fi-FI"/>
            <a:t>Turhan työn vähentäminen </a:t>
          </a:r>
          <a:endParaRPr lang="en-US"/>
        </a:p>
      </dgm:t>
    </dgm:pt>
    <dgm:pt modelId="{D0025F36-80AF-4599-9012-4D3D88FFFB12}" type="parTrans" cxnId="{1BC28110-C725-45F7-A847-12F304820FD1}">
      <dgm:prSet/>
      <dgm:spPr/>
      <dgm:t>
        <a:bodyPr/>
        <a:lstStyle/>
        <a:p>
          <a:endParaRPr lang="en-US"/>
        </a:p>
      </dgm:t>
    </dgm:pt>
    <dgm:pt modelId="{3D93A2F4-A52A-463C-AC1C-6C55E20D5FF5}" type="sibTrans" cxnId="{1BC28110-C725-45F7-A847-12F304820FD1}">
      <dgm:prSet/>
      <dgm:spPr/>
      <dgm:t>
        <a:bodyPr/>
        <a:lstStyle/>
        <a:p>
          <a:endParaRPr lang="en-US"/>
        </a:p>
      </dgm:t>
    </dgm:pt>
    <dgm:pt modelId="{7E1A3D4A-6255-4B8E-8086-F5A19A83FB97}">
      <dgm:prSet/>
      <dgm:spPr/>
      <dgm:t>
        <a:bodyPr/>
        <a:lstStyle/>
        <a:p>
          <a:r>
            <a:rPr lang="fi-FI"/>
            <a:t>Koulutukset, kokoukset, sähköpostit, teams-viestit ja palaverit</a:t>
          </a:r>
          <a:endParaRPr lang="en-US"/>
        </a:p>
      </dgm:t>
    </dgm:pt>
    <dgm:pt modelId="{83D1D97C-979E-4CFA-818E-5872A9435A2A}" type="parTrans" cxnId="{142F14FC-72D0-4CA1-B4D1-CD516620D7A9}">
      <dgm:prSet/>
      <dgm:spPr/>
      <dgm:t>
        <a:bodyPr/>
        <a:lstStyle/>
        <a:p>
          <a:endParaRPr lang="en-US"/>
        </a:p>
      </dgm:t>
    </dgm:pt>
    <dgm:pt modelId="{D4800AEE-878D-47E4-A23D-9B8F1EAE0597}" type="sibTrans" cxnId="{142F14FC-72D0-4CA1-B4D1-CD516620D7A9}">
      <dgm:prSet/>
      <dgm:spPr/>
      <dgm:t>
        <a:bodyPr/>
        <a:lstStyle/>
        <a:p>
          <a:endParaRPr lang="en-US"/>
        </a:p>
      </dgm:t>
    </dgm:pt>
    <dgm:pt modelId="{5439B19B-715B-4C8B-BDF3-8DEC82E72E18}">
      <dgm:prSet/>
      <dgm:spPr/>
      <dgm:t>
        <a:bodyPr/>
        <a:lstStyle/>
        <a:p>
          <a:r>
            <a:rPr lang="fi-FI"/>
            <a:t>Perhevalmennusten kehittäminen</a:t>
          </a:r>
          <a:endParaRPr lang="en-US"/>
        </a:p>
      </dgm:t>
    </dgm:pt>
    <dgm:pt modelId="{25F95BDE-CCFD-46FC-A3FB-E9C3EDC0D2EA}" type="parTrans" cxnId="{A0A4D002-57BF-4436-8BA4-72B2CBCA8601}">
      <dgm:prSet/>
      <dgm:spPr/>
      <dgm:t>
        <a:bodyPr/>
        <a:lstStyle/>
        <a:p>
          <a:endParaRPr lang="en-US"/>
        </a:p>
      </dgm:t>
    </dgm:pt>
    <dgm:pt modelId="{868E3ECE-B81D-4DFA-8BEA-EE19AC5699DB}" type="sibTrans" cxnId="{A0A4D002-57BF-4436-8BA4-72B2CBCA8601}">
      <dgm:prSet/>
      <dgm:spPr/>
      <dgm:t>
        <a:bodyPr/>
        <a:lstStyle/>
        <a:p>
          <a:endParaRPr lang="en-US"/>
        </a:p>
      </dgm:t>
    </dgm:pt>
    <dgm:pt modelId="{2BEF2028-FE16-4770-853C-5CA8A5B06965}">
      <dgm:prSet/>
      <dgm:spPr/>
      <dgm:t>
        <a:bodyPr/>
        <a:lstStyle/>
        <a:p>
          <a:r>
            <a:rPr lang="fi-FI"/>
            <a:t>Neuvoloiden kuormitusten tasaaminen</a:t>
          </a:r>
          <a:endParaRPr lang="en-US"/>
        </a:p>
      </dgm:t>
    </dgm:pt>
    <dgm:pt modelId="{77B490BB-CB9C-45D7-830D-01896E924B6F}" type="parTrans" cxnId="{158CAAA8-C441-4003-B0EC-03704CECF527}">
      <dgm:prSet/>
      <dgm:spPr/>
      <dgm:t>
        <a:bodyPr/>
        <a:lstStyle/>
        <a:p>
          <a:endParaRPr lang="en-US"/>
        </a:p>
      </dgm:t>
    </dgm:pt>
    <dgm:pt modelId="{F4F672CD-7F87-4857-8A36-9B5F9E933246}" type="sibTrans" cxnId="{158CAAA8-C441-4003-B0EC-03704CECF527}">
      <dgm:prSet/>
      <dgm:spPr/>
      <dgm:t>
        <a:bodyPr/>
        <a:lstStyle/>
        <a:p>
          <a:endParaRPr lang="en-US"/>
        </a:p>
      </dgm:t>
    </dgm:pt>
    <dgm:pt modelId="{912AEB9D-C5E1-4C6C-B83B-24EF0A27216E}" type="pres">
      <dgm:prSet presAssocID="{39AFEB96-BC54-412D-9E67-4876A156F6EC}" presName="diagram" presStyleCnt="0">
        <dgm:presLayoutVars>
          <dgm:dir/>
          <dgm:resizeHandles val="exact"/>
        </dgm:presLayoutVars>
      </dgm:prSet>
      <dgm:spPr/>
    </dgm:pt>
    <dgm:pt modelId="{F9A0CC9F-3303-4359-BAB4-8C55DFBEBF70}" type="pres">
      <dgm:prSet presAssocID="{45EBE4CE-4253-4AC1-973A-F398CB8E777C}" presName="node" presStyleLbl="node1" presStyleIdx="0" presStyleCnt="8">
        <dgm:presLayoutVars>
          <dgm:bulletEnabled val="1"/>
        </dgm:presLayoutVars>
      </dgm:prSet>
      <dgm:spPr/>
    </dgm:pt>
    <dgm:pt modelId="{B1C40265-05E1-4A75-8A23-F08907BDF37E}" type="pres">
      <dgm:prSet presAssocID="{159723A5-9147-4467-A3F3-7FCE2FA003EE}" presName="sibTrans" presStyleCnt="0"/>
      <dgm:spPr/>
    </dgm:pt>
    <dgm:pt modelId="{D086082D-73C5-4E72-8EBB-743CB59508C9}" type="pres">
      <dgm:prSet presAssocID="{D0B3BDB5-CC92-42B9-8C13-B0E92B05A1F6}" presName="node" presStyleLbl="node1" presStyleIdx="1" presStyleCnt="8">
        <dgm:presLayoutVars>
          <dgm:bulletEnabled val="1"/>
        </dgm:presLayoutVars>
      </dgm:prSet>
      <dgm:spPr/>
    </dgm:pt>
    <dgm:pt modelId="{62E11EDC-A82B-4D02-AD84-60D3156EF796}" type="pres">
      <dgm:prSet presAssocID="{E548EA9A-08D6-4DA0-B86F-BCE19C2313A8}" presName="sibTrans" presStyleCnt="0"/>
      <dgm:spPr/>
    </dgm:pt>
    <dgm:pt modelId="{0716D2E9-6DCF-4BF9-8FE2-D93E37A64887}" type="pres">
      <dgm:prSet presAssocID="{7C0ABE94-829C-4476-9274-E349872709E4}" presName="node" presStyleLbl="node1" presStyleIdx="2" presStyleCnt="8">
        <dgm:presLayoutVars>
          <dgm:bulletEnabled val="1"/>
        </dgm:presLayoutVars>
      </dgm:prSet>
      <dgm:spPr/>
    </dgm:pt>
    <dgm:pt modelId="{7A0FDA37-A899-46FA-B231-A5E39C3789FA}" type="pres">
      <dgm:prSet presAssocID="{FABB1402-86E1-4233-A45B-FF984F7627D9}" presName="sibTrans" presStyleCnt="0"/>
      <dgm:spPr/>
    </dgm:pt>
    <dgm:pt modelId="{7B87B745-87D5-466F-9529-2A02723EE226}" type="pres">
      <dgm:prSet presAssocID="{CB17A2C4-3B2F-4BE2-B9AA-B8E295A1E305}" presName="node" presStyleLbl="node1" presStyleIdx="3" presStyleCnt="8">
        <dgm:presLayoutVars>
          <dgm:bulletEnabled val="1"/>
        </dgm:presLayoutVars>
      </dgm:prSet>
      <dgm:spPr/>
    </dgm:pt>
    <dgm:pt modelId="{90F9DAD0-72D4-4EA3-89F3-219750437E9D}" type="pres">
      <dgm:prSet presAssocID="{80280876-2FA3-49BE-9237-420FE8713833}" presName="sibTrans" presStyleCnt="0"/>
      <dgm:spPr/>
    </dgm:pt>
    <dgm:pt modelId="{0C61126E-2D71-4BF8-9085-55F58492F2A6}" type="pres">
      <dgm:prSet presAssocID="{0639C5F4-A052-4E16-B5E4-8E9C919CDF7A}" presName="node" presStyleLbl="node1" presStyleIdx="4" presStyleCnt="8">
        <dgm:presLayoutVars>
          <dgm:bulletEnabled val="1"/>
        </dgm:presLayoutVars>
      </dgm:prSet>
      <dgm:spPr/>
    </dgm:pt>
    <dgm:pt modelId="{5586BFEA-E2CE-43CC-950A-3487020FE161}" type="pres">
      <dgm:prSet presAssocID="{FEBCF0AE-DE29-4CC0-8BC0-4F22D7F48440}" presName="sibTrans" presStyleCnt="0"/>
      <dgm:spPr/>
    </dgm:pt>
    <dgm:pt modelId="{60393F26-F1B1-482A-A702-A9DFD2ACE384}" type="pres">
      <dgm:prSet presAssocID="{DC4DA3DF-A302-4CC6-B0FF-58E901D37CBB}" presName="node" presStyleLbl="node1" presStyleIdx="5" presStyleCnt="8">
        <dgm:presLayoutVars>
          <dgm:bulletEnabled val="1"/>
        </dgm:presLayoutVars>
      </dgm:prSet>
      <dgm:spPr/>
    </dgm:pt>
    <dgm:pt modelId="{1441D7AD-0593-4D2F-A489-7D6D24FED224}" type="pres">
      <dgm:prSet presAssocID="{3D93A2F4-A52A-463C-AC1C-6C55E20D5FF5}" presName="sibTrans" presStyleCnt="0"/>
      <dgm:spPr/>
    </dgm:pt>
    <dgm:pt modelId="{8E7AF38A-3D25-4AF2-BB4D-26C6BD38707E}" type="pres">
      <dgm:prSet presAssocID="{5439B19B-715B-4C8B-BDF3-8DEC82E72E18}" presName="node" presStyleLbl="node1" presStyleIdx="6" presStyleCnt="8">
        <dgm:presLayoutVars>
          <dgm:bulletEnabled val="1"/>
        </dgm:presLayoutVars>
      </dgm:prSet>
      <dgm:spPr/>
    </dgm:pt>
    <dgm:pt modelId="{B6776239-3FF4-492B-AF1C-2F0EEEE5BD25}" type="pres">
      <dgm:prSet presAssocID="{868E3ECE-B81D-4DFA-8BEA-EE19AC5699DB}" presName="sibTrans" presStyleCnt="0"/>
      <dgm:spPr/>
    </dgm:pt>
    <dgm:pt modelId="{9A6C840C-B6D2-4D61-9643-309F26F4F59D}" type="pres">
      <dgm:prSet presAssocID="{2BEF2028-FE16-4770-853C-5CA8A5B06965}" presName="node" presStyleLbl="node1" presStyleIdx="7" presStyleCnt="8">
        <dgm:presLayoutVars>
          <dgm:bulletEnabled val="1"/>
        </dgm:presLayoutVars>
      </dgm:prSet>
      <dgm:spPr/>
    </dgm:pt>
  </dgm:ptLst>
  <dgm:cxnLst>
    <dgm:cxn modelId="{A0A4D002-57BF-4436-8BA4-72B2CBCA8601}" srcId="{39AFEB96-BC54-412D-9E67-4876A156F6EC}" destId="{5439B19B-715B-4C8B-BDF3-8DEC82E72E18}" srcOrd="6" destOrd="0" parTransId="{25F95BDE-CCFD-46FC-A3FB-E9C3EDC0D2EA}" sibTransId="{868E3ECE-B81D-4DFA-8BEA-EE19AC5699DB}"/>
    <dgm:cxn modelId="{BD055E05-A999-490A-A249-C588C13114D1}" srcId="{39AFEB96-BC54-412D-9E67-4876A156F6EC}" destId="{45EBE4CE-4253-4AC1-973A-F398CB8E777C}" srcOrd="0" destOrd="0" parTransId="{A99D2637-B009-4435-ADE3-C46E146EAE08}" sibTransId="{159723A5-9147-4467-A3F3-7FCE2FA003EE}"/>
    <dgm:cxn modelId="{13F28706-0F90-42D3-ACB7-19D9F016F37C}" type="presOf" srcId="{0639C5F4-A052-4E16-B5E4-8E9C919CDF7A}" destId="{0C61126E-2D71-4BF8-9085-55F58492F2A6}" srcOrd="0" destOrd="0" presId="urn:microsoft.com/office/officeart/2005/8/layout/default"/>
    <dgm:cxn modelId="{ACF6620A-4BB6-4B1B-B95A-BF57C6EA01C3}" type="presOf" srcId="{39AFEB96-BC54-412D-9E67-4876A156F6EC}" destId="{912AEB9D-C5E1-4C6C-B83B-24EF0A27216E}" srcOrd="0" destOrd="0" presId="urn:microsoft.com/office/officeart/2005/8/layout/default"/>
    <dgm:cxn modelId="{1BC28110-C725-45F7-A847-12F304820FD1}" srcId="{39AFEB96-BC54-412D-9E67-4876A156F6EC}" destId="{DC4DA3DF-A302-4CC6-B0FF-58E901D37CBB}" srcOrd="5" destOrd="0" parTransId="{D0025F36-80AF-4599-9012-4D3D88FFFB12}" sibTransId="{3D93A2F4-A52A-463C-AC1C-6C55E20D5FF5}"/>
    <dgm:cxn modelId="{BB9BCA14-0336-4086-BAF1-31AD03D50A32}" srcId="{39AFEB96-BC54-412D-9E67-4876A156F6EC}" destId="{7C0ABE94-829C-4476-9274-E349872709E4}" srcOrd="2" destOrd="0" parTransId="{A633AF4B-E0F4-4618-8037-A2D0B06A4CDC}" sibTransId="{FABB1402-86E1-4233-A45B-FF984F7627D9}"/>
    <dgm:cxn modelId="{B3BBEC1F-2ED6-46EB-A696-4EBC13B647AA}" type="presOf" srcId="{45EBE4CE-4253-4AC1-973A-F398CB8E777C}" destId="{F9A0CC9F-3303-4359-BAB4-8C55DFBEBF70}" srcOrd="0" destOrd="0" presId="urn:microsoft.com/office/officeart/2005/8/layout/default"/>
    <dgm:cxn modelId="{EF571525-17C4-48BF-84E0-BECE266638E5}" type="presOf" srcId="{AD13461F-67B6-4C63-951A-EB9634B549C3}" destId="{D086082D-73C5-4E72-8EBB-743CB59508C9}" srcOrd="0" destOrd="1" presId="urn:microsoft.com/office/officeart/2005/8/layout/default"/>
    <dgm:cxn modelId="{4C41EE61-CC9D-4514-8CDF-03E70561DE61}" type="presOf" srcId="{7E1A3D4A-6255-4B8E-8086-F5A19A83FB97}" destId="{60393F26-F1B1-482A-A702-A9DFD2ACE384}" srcOrd="0" destOrd="1" presId="urn:microsoft.com/office/officeart/2005/8/layout/default"/>
    <dgm:cxn modelId="{A39C1169-0D85-47F5-9081-F56E4C99DDB6}" srcId="{D0B3BDB5-CC92-42B9-8C13-B0E92B05A1F6}" destId="{B2424C95-E0B1-48DC-A7F2-1B6F45F6FCF2}" srcOrd="1" destOrd="0" parTransId="{B5CE77B4-C3AC-4A2A-B295-3582737CA2AA}" sibTransId="{386B42B3-807E-4B9D-8522-9C14FBD7B6E5}"/>
    <dgm:cxn modelId="{FE68A351-8EAC-47E5-B2BB-2B5D14480069}" srcId="{D0B3BDB5-CC92-42B9-8C13-B0E92B05A1F6}" destId="{AD13461F-67B6-4C63-951A-EB9634B549C3}" srcOrd="0" destOrd="0" parTransId="{47B00697-C4DA-407F-A146-29E614C3CA2B}" sibTransId="{DCBBF25B-A85B-4BFA-A15E-13729948BAF1}"/>
    <dgm:cxn modelId="{68151876-9C1F-46A2-B015-85F3B6100411}" type="presOf" srcId="{D0B3BDB5-CC92-42B9-8C13-B0E92B05A1F6}" destId="{D086082D-73C5-4E72-8EBB-743CB59508C9}" srcOrd="0" destOrd="0" presId="urn:microsoft.com/office/officeart/2005/8/layout/default"/>
    <dgm:cxn modelId="{BAF13258-9693-42A5-A497-580C457A618D}" type="presOf" srcId="{5439B19B-715B-4C8B-BDF3-8DEC82E72E18}" destId="{8E7AF38A-3D25-4AF2-BB4D-26C6BD38707E}" srcOrd="0" destOrd="0" presId="urn:microsoft.com/office/officeart/2005/8/layout/default"/>
    <dgm:cxn modelId="{A0A7B884-B43B-418B-ADFF-52FD3FDBA980}" type="presOf" srcId="{2BEF2028-FE16-4770-853C-5CA8A5B06965}" destId="{9A6C840C-B6D2-4D61-9643-309F26F4F59D}" srcOrd="0" destOrd="0" presId="urn:microsoft.com/office/officeart/2005/8/layout/default"/>
    <dgm:cxn modelId="{A270719F-CD71-4125-B4EF-8408BB5B7141}" srcId="{39AFEB96-BC54-412D-9E67-4876A156F6EC}" destId="{CB17A2C4-3B2F-4BE2-B9AA-B8E295A1E305}" srcOrd="3" destOrd="0" parTransId="{87ACAC67-E594-4E61-9E8A-60F0A36EE500}" sibTransId="{80280876-2FA3-49BE-9237-420FE8713833}"/>
    <dgm:cxn modelId="{158CAAA8-C441-4003-B0EC-03704CECF527}" srcId="{39AFEB96-BC54-412D-9E67-4876A156F6EC}" destId="{2BEF2028-FE16-4770-853C-5CA8A5B06965}" srcOrd="7" destOrd="0" parTransId="{77B490BB-CB9C-45D7-830D-01896E924B6F}" sibTransId="{F4F672CD-7F87-4857-8A36-9B5F9E933246}"/>
    <dgm:cxn modelId="{246683AC-04AE-477B-818E-416AC6B77ED0}" type="presOf" srcId="{DC4DA3DF-A302-4CC6-B0FF-58E901D37CBB}" destId="{60393F26-F1B1-482A-A702-A9DFD2ACE384}" srcOrd="0" destOrd="0" presId="urn:microsoft.com/office/officeart/2005/8/layout/default"/>
    <dgm:cxn modelId="{DE6C41CC-129D-468C-9F56-CED29965C770}" type="presOf" srcId="{CB17A2C4-3B2F-4BE2-B9AA-B8E295A1E305}" destId="{7B87B745-87D5-466F-9529-2A02723EE226}" srcOrd="0" destOrd="0" presId="urn:microsoft.com/office/officeart/2005/8/layout/default"/>
    <dgm:cxn modelId="{CA642FCE-E24C-4CBE-AD18-B64F28042ECC}" srcId="{39AFEB96-BC54-412D-9E67-4876A156F6EC}" destId="{D0B3BDB5-CC92-42B9-8C13-B0E92B05A1F6}" srcOrd="1" destOrd="0" parTransId="{6D8FDF83-F853-4005-8745-AA069561B271}" sibTransId="{E548EA9A-08D6-4DA0-B86F-BCE19C2313A8}"/>
    <dgm:cxn modelId="{3E91C9DE-7F7C-49C4-BB5E-6DE770527C8E}" srcId="{39AFEB96-BC54-412D-9E67-4876A156F6EC}" destId="{0639C5F4-A052-4E16-B5E4-8E9C919CDF7A}" srcOrd="4" destOrd="0" parTransId="{4DE6897B-94F9-467F-9B98-C88A33704A8F}" sibTransId="{FEBCF0AE-DE29-4CC0-8BC0-4F22D7F48440}"/>
    <dgm:cxn modelId="{7F2A8BF1-417A-4A5F-8BF3-A1610463D7B3}" type="presOf" srcId="{7C0ABE94-829C-4476-9274-E349872709E4}" destId="{0716D2E9-6DCF-4BF9-8FE2-D93E37A64887}" srcOrd="0" destOrd="0" presId="urn:microsoft.com/office/officeart/2005/8/layout/default"/>
    <dgm:cxn modelId="{F0A37EF8-E8DA-4D2C-9B71-9D587081B91E}" type="presOf" srcId="{B2424C95-E0B1-48DC-A7F2-1B6F45F6FCF2}" destId="{D086082D-73C5-4E72-8EBB-743CB59508C9}" srcOrd="0" destOrd="2" presId="urn:microsoft.com/office/officeart/2005/8/layout/default"/>
    <dgm:cxn modelId="{142F14FC-72D0-4CA1-B4D1-CD516620D7A9}" srcId="{DC4DA3DF-A302-4CC6-B0FF-58E901D37CBB}" destId="{7E1A3D4A-6255-4B8E-8086-F5A19A83FB97}" srcOrd="0" destOrd="0" parTransId="{83D1D97C-979E-4CFA-818E-5872A9435A2A}" sibTransId="{D4800AEE-878D-47E4-A23D-9B8F1EAE0597}"/>
    <dgm:cxn modelId="{9E5CFAB2-70FF-4257-834B-F62D4AEA5EBA}" type="presParOf" srcId="{912AEB9D-C5E1-4C6C-B83B-24EF0A27216E}" destId="{F9A0CC9F-3303-4359-BAB4-8C55DFBEBF70}" srcOrd="0" destOrd="0" presId="urn:microsoft.com/office/officeart/2005/8/layout/default"/>
    <dgm:cxn modelId="{E0BA36FD-E1E0-4215-8A10-A9E18EEB87EB}" type="presParOf" srcId="{912AEB9D-C5E1-4C6C-B83B-24EF0A27216E}" destId="{B1C40265-05E1-4A75-8A23-F08907BDF37E}" srcOrd="1" destOrd="0" presId="urn:microsoft.com/office/officeart/2005/8/layout/default"/>
    <dgm:cxn modelId="{33E44EA5-EE1B-486D-9D91-A5BA3A30E915}" type="presParOf" srcId="{912AEB9D-C5E1-4C6C-B83B-24EF0A27216E}" destId="{D086082D-73C5-4E72-8EBB-743CB59508C9}" srcOrd="2" destOrd="0" presId="urn:microsoft.com/office/officeart/2005/8/layout/default"/>
    <dgm:cxn modelId="{3C2340A3-D8F6-4C86-B8E3-A9483BFB5AEB}" type="presParOf" srcId="{912AEB9D-C5E1-4C6C-B83B-24EF0A27216E}" destId="{62E11EDC-A82B-4D02-AD84-60D3156EF796}" srcOrd="3" destOrd="0" presId="urn:microsoft.com/office/officeart/2005/8/layout/default"/>
    <dgm:cxn modelId="{EFB026F8-0D6F-46D6-B5C8-6C7745E240CF}" type="presParOf" srcId="{912AEB9D-C5E1-4C6C-B83B-24EF0A27216E}" destId="{0716D2E9-6DCF-4BF9-8FE2-D93E37A64887}" srcOrd="4" destOrd="0" presId="urn:microsoft.com/office/officeart/2005/8/layout/default"/>
    <dgm:cxn modelId="{9DE8EB34-D6B0-490C-B201-B07E17CFEAC5}" type="presParOf" srcId="{912AEB9D-C5E1-4C6C-B83B-24EF0A27216E}" destId="{7A0FDA37-A899-46FA-B231-A5E39C3789FA}" srcOrd="5" destOrd="0" presId="urn:microsoft.com/office/officeart/2005/8/layout/default"/>
    <dgm:cxn modelId="{849F7D12-6BC2-4EB0-BF8C-41265081CF19}" type="presParOf" srcId="{912AEB9D-C5E1-4C6C-B83B-24EF0A27216E}" destId="{7B87B745-87D5-466F-9529-2A02723EE226}" srcOrd="6" destOrd="0" presId="urn:microsoft.com/office/officeart/2005/8/layout/default"/>
    <dgm:cxn modelId="{C20D40A3-AB32-4B53-9647-A7D335C7AF1E}" type="presParOf" srcId="{912AEB9D-C5E1-4C6C-B83B-24EF0A27216E}" destId="{90F9DAD0-72D4-4EA3-89F3-219750437E9D}" srcOrd="7" destOrd="0" presId="urn:microsoft.com/office/officeart/2005/8/layout/default"/>
    <dgm:cxn modelId="{0B630ECE-A4B3-4425-B484-894158F56483}" type="presParOf" srcId="{912AEB9D-C5E1-4C6C-B83B-24EF0A27216E}" destId="{0C61126E-2D71-4BF8-9085-55F58492F2A6}" srcOrd="8" destOrd="0" presId="urn:microsoft.com/office/officeart/2005/8/layout/default"/>
    <dgm:cxn modelId="{8166EBE0-8FA1-4258-B66B-426A651F22E0}" type="presParOf" srcId="{912AEB9D-C5E1-4C6C-B83B-24EF0A27216E}" destId="{5586BFEA-E2CE-43CC-950A-3487020FE161}" srcOrd="9" destOrd="0" presId="urn:microsoft.com/office/officeart/2005/8/layout/default"/>
    <dgm:cxn modelId="{3B57F762-ADBC-402E-B291-396298850FBC}" type="presParOf" srcId="{912AEB9D-C5E1-4C6C-B83B-24EF0A27216E}" destId="{60393F26-F1B1-482A-A702-A9DFD2ACE384}" srcOrd="10" destOrd="0" presId="urn:microsoft.com/office/officeart/2005/8/layout/default"/>
    <dgm:cxn modelId="{8103311E-5FA7-48D4-9575-06E73762E370}" type="presParOf" srcId="{912AEB9D-C5E1-4C6C-B83B-24EF0A27216E}" destId="{1441D7AD-0593-4D2F-A489-7D6D24FED224}" srcOrd="11" destOrd="0" presId="urn:microsoft.com/office/officeart/2005/8/layout/default"/>
    <dgm:cxn modelId="{0A2A12D8-D3B0-4601-89A9-8F500A77D880}" type="presParOf" srcId="{912AEB9D-C5E1-4C6C-B83B-24EF0A27216E}" destId="{8E7AF38A-3D25-4AF2-BB4D-26C6BD38707E}" srcOrd="12" destOrd="0" presId="urn:microsoft.com/office/officeart/2005/8/layout/default"/>
    <dgm:cxn modelId="{4071F128-30D3-440C-ADAB-11FAE21B3255}" type="presParOf" srcId="{912AEB9D-C5E1-4C6C-B83B-24EF0A27216E}" destId="{B6776239-3FF4-492B-AF1C-2F0EEEE5BD25}" srcOrd="13" destOrd="0" presId="urn:microsoft.com/office/officeart/2005/8/layout/default"/>
    <dgm:cxn modelId="{763FA4B2-7569-486B-B259-F6213054313F}" type="presParOf" srcId="{912AEB9D-C5E1-4C6C-B83B-24EF0A27216E}" destId="{9A6C840C-B6D2-4D61-9643-309F26F4F59D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BF138-BF8C-4BDB-BD4C-552DFD5C840F}">
      <dsp:nvSpPr>
        <dsp:cNvPr id="0" name=""/>
        <dsp:cNvSpPr/>
      </dsp:nvSpPr>
      <dsp:spPr>
        <a:xfrm>
          <a:off x="2621" y="39936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Puolisot tulevat paremmin nähdyksi, kuulluksi ja huomioiduksi alusta asti neuvolan asiakkaana</a:t>
          </a:r>
          <a:endParaRPr lang="en-US" sz="1000" kern="1200">
            <a:solidFill>
              <a:schemeClr val="bg1"/>
            </a:solidFill>
          </a:endParaRPr>
        </a:p>
      </dsp:txBody>
      <dsp:txXfrm>
        <a:off x="2621" y="399368"/>
        <a:ext cx="2079371" cy="1247623"/>
      </dsp:txXfrm>
    </dsp:sp>
    <dsp:sp modelId="{73CE1692-28DD-4E71-98DB-223C09EBD8CD}">
      <dsp:nvSpPr>
        <dsp:cNvPr id="0" name=""/>
        <dsp:cNvSpPr/>
      </dsp:nvSpPr>
      <dsp:spPr>
        <a:xfrm>
          <a:off x="2289930" y="39936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Puolison asioihin kiinnitetään enemmän huomiota ja kohtaaminen lisääntyy</a:t>
          </a:r>
          <a:endParaRPr lang="en-US" sz="1000" kern="1200">
            <a:solidFill>
              <a:schemeClr val="bg1"/>
            </a:solidFill>
          </a:endParaRPr>
        </a:p>
      </dsp:txBody>
      <dsp:txXfrm>
        <a:off x="2289930" y="399368"/>
        <a:ext cx="2079371" cy="1247623"/>
      </dsp:txXfrm>
    </dsp:sp>
    <dsp:sp modelId="{8871C985-210B-458C-8159-37DA38D5483B}">
      <dsp:nvSpPr>
        <dsp:cNvPr id="0" name=""/>
        <dsp:cNvSpPr/>
      </dsp:nvSpPr>
      <dsp:spPr>
        <a:xfrm>
          <a:off x="4577239" y="39936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 mukana neuvolassa ja intensiivisempi osallistuminen raskauden seurantaan</a:t>
          </a:r>
          <a:endParaRPr lang="en-US" sz="1000" kern="1200">
            <a:solidFill>
              <a:schemeClr val="bg1"/>
            </a:solidFill>
          </a:endParaRPr>
        </a:p>
      </dsp:txBody>
      <dsp:txXfrm>
        <a:off x="4577239" y="399368"/>
        <a:ext cx="2079371" cy="1247623"/>
      </dsp:txXfrm>
    </dsp:sp>
    <dsp:sp modelId="{8362A0BC-EF0E-4915-B046-87BD7BAE58A1}">
      <dsp:nvSpPr>
        <dsp:cNvPr id="0" name=""/>
        <dsp:cNvSpPr/>
      </dsp:nvSpPr>
      <dsp:spPr>
        <a:xfrm>
          <a:off x="6864548" y="39936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Puolisoille neuvolapalvelut tutuksi</a:t>
          </a:r>
          <a:endParaRPr lang="en-US" sz="1000" kern="1200">
            <a:solidFill>
              <a:schemeClr val="bg1"/>
            </a:solidFill>
          </a:endParaRPr>
        </a:p>
      </dsp:txBody>
      <dsp:txXfrm>
        <a:off x="6864548" y="399368"/>
        <a:ext cx="2079371" cy="1247623"/>
      </dsp:txXfrm>
    </dsp:sp>
    <dsp:sp modelId="{0E9733E0-47D0-41F8-A4F9-AB231BB9027D}">
      <dsp:nvSpPr>
        <dsp:cNvPr id="0" name=""/>
        <dsp:cNvSpPr/>
      </dsp:nvSpPr>
      <dsp:spPr>
        <a:xfrm>
          <a:off x="2621" y="185492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Isän voinnin kartoitus ja terveyttä edistävä vaikutus</a:t>
          </a:r>
          <a:endParaRPr lang="en-US" sz="1000" kern="1200">
            <a:solidFill>
              <a:schemeClr val="bg1"/>
            </a:solidFill>
          </a:endParaRPr>
        </a:p>
      </dsp:txBody>
      <dsp:txXfrm>
        <a:off x="2621" y="1854928"/>
        <a:ext cx="2079371" cy="1247623"/>
      </dsp:txXfrm>
    </dsp:sp>
    <dsp:sp modelId="{65385A6F-2B94-4482-8C64-9137880F5DB9}">
      <dsp:nvSpPr>
        <dsp:cNvPr id="0" name=""/>
        <dsp:cNvSpPr/>
      </dsp:nvSpPr>
      <dsp:spPr>
        <a:xfrm>
          <a:off x="2289930" y="185492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Puolison mahdollisuus </a:t>
          </a:r>
          <a:r>
            <a:rPr lang="fi-FI" sz="1000" kern="1200" err="1">
              <a:solidFill>
                <a:schemeClr val="bg1"/>
              </a:solidFill>
            </a:rPr>
            <a:t>mt</a:t>
          </a:r>
          <a:r>
            <a:rPr lang="fi-FI" sz="1000" kern="1200">
              <a:solidFill>
                <a:schemeClr val="bg1"/>
              </a:solidFill>
            </a:rPr>
            <a:t>-asioissa lääkärille </a:t>
          </a:r>
          <a:endParaRPr lang="en-US" sz="1000" kern="1200">
            <a:solidFill>
              <a:schemeClr val="bg1"/>
            </a:solidFill>
          </a:endParaRPr>
        </a:p>
      </dsp:txBody>
      <dsp:txXfrm>
        <a:off x="2289930" y="1854928"/>
        <a:ext cx="2079371" cy="1247623"/>
      </dsp:txXfrm>
    </dsp:sp>
    <dsp:sp modelId="{C9616A9D-8C46-41E5-8BD5-E96513B44FB4}">
      <dsp:nvSpPr>
        <dsp:cNvPr id="0" name=""/>
        <dsp:cNvSpPr/>
      </dsp:nvSpPr>
      <dsp:spPr>
        <a:xfrm>
          <a:off x="4577239" y="185492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Puolisot saavat paremmin tukea vanhemmuuteen ja valmentaa vauvan tuloon</a:t>
          </a:r>
          <a:endParaRPr lang="en-US" sz="1000" kern="1200">
            <a:solidFill>
              <a:schemeClr val="bg1"/>
            </a:solidFill>
          </a:endParaRPr>
        </a:p>
      </dsp:txBody>
      <dsp:txXfrm>
        <a:off x="4577239" y="1854928"/>
        <a:ext cx="2079371" cy="1247623"/>
      </dsp:txXfrm>
    </dsp:sp>
    <dsp:sp modelId="{6D27885C-A9DC-4C44-A5A3-5654256D38EF}">
      <dsp:nvSpPr>
        <dsp:cNvPr id="0" name=""/>
        <dsp:cNvSpPr/>
      </dsp:nvSpPr>
      <dsp:spPr>
        <a:xfrm>
          <a:off x="6864548" y="185492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Puolisot voivat aiempaa herkemmin avautua kysymyksineen</a:t>
          </a:r>
          <a:endParaRPr lang="en-US" sz="1000" kern="1200">
            <a:solidFill>
              <a:schemeClr val="bg1"/>
            </a:solidFill>
          </a:endParaRPr>
        </a:p>
      </dsp:txBody>
      <dsp:txXfrm>
        <a:off x="6864548" y="1854928"/>
        <a:ext cx="2079371" cy="1247623"/>
      </dsp:txXfrm>
    </dsp:sp>
    <dsp:sp modelId="{363812EE-CAF0-4A56-BA75-D6E787A45D29}">
      <dsp:nvSpPr>
        <dsp:cNvPr id="0" name=""/>
        <dsp:cNvSpPr/>
      </dsp:nvSpPr>
      <dsp:spPr>
        <a:xfrm>
          <a:off x="2289930" y="331048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Puolison osallistuvuuden/kykenevyyden kokemus, isä kokee itsensä </a:t>
          </a:r>
          <a:r>
            <a:rPr lang="fi-FI" sz="1000" kern="1200" err="1">
              <a:solidFill>
                <a:schemeClr val="bg1"/>
              </a:solidFill>
            </a:rPr>
            <a:t>tärkeksi</a:t>
          </a:r>
          <a:r>
            <a:rPr lang="fi-FI" sz="1000" kern="1200">
              <a:solidFill>
                <a:schemeClr val="bg1"/>
              </a:solidFill>
            </a:rPr>
            <a:t> osaksi perhettä</a:t>
          </a:r>
          <a:endParaRPr lang="en-US" sz="1000" kern="1200">
            <a:solidFill>
              <a:schemeClr val="bg1"/>
            </a:solidFill>
          </a:endParaRPr>
        </a:p>
      </dsp:txBody>
      <dsp:txXfrm>
        <a:off x="2289930" y="3310488"/>
        <a:ext cx="2079371" cy="1247623"/>
      </dsp:txXfrm>
    </dsp:sp>
    <dsp:sp modelId="{43A4F143-B144-433C-9BCE-6899A953116E}">
      <dsp:nvSpPr>
        <dsp:cNvPr id="0" name=""/>
        <dsp:cNvSpPr/>
      </dsp:nvSpPr>
      <dsp:spPr>
        <a:xfrm>
          <a:off x="4577239" y="3310488"/>
          <a:ext cx="2079371" cy="1247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bg1"/>
              </a:solidFill>
            </a:rPr>
            <a:t>Puolison motivoituminen terveystottumusten muutoksiin ajoissa</a:t>
          </a:r>
          <a:endParaRPr lang="en-US" sz="1000" kern="1200">
            <a:solidFill>
              <a:schemeClr val="bg1"/>
            </a:solidFill>
          </a:endParaRPr>
        </a:p>
      </dsp:txBody>
      <dsp:txXfrm>
        <a:off x="4577239" y="3310488"/>
        <a:ext cx="2079371" cy="1247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CD9A2-0B8F-49FB-83CC-792B8DF183BC}">
      <dsp:nvSpPr>
        <dsp:cNvPr id="0" name=""/>
        <dsp:cNvSpPr/>
      </dsp:nvSpPr>
      <dsp:spPr>
        <a:xfrm rot="16200000">
          <a:off x="789" y="894"/>
          <a:ext cx="4193691" cy="419369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000" kern="1200"/>
            <a:t>Riittävä resurssointi</a:t>
          </a:r>
          <a:endParaRPr lang="en-US" sz="4000" kern="1200"/>
        </a:p>
      </dsp:txBody>
      <dsp:txXfrm rot="5400000">
        <a:off x="789" y="1049317"/>
        <a:ext cx="3459795" cy="2096845"/>
      </dsp:txXfrm>
    </dsp:sp>
    <dsp:sp modelId="{630D4086-9E31-4CBA-8BB7-CF678722E795}">
      <dsp:nvSpPr>
        <dsp:cNvPr id="0" name=""/>
        <dsp:cNvSpPr/>
      </dsp:nvSpPr>
      <dsp:spPr>
        <a:xfrm rot="5400000">
          <a:off x="4752060" y="894"/>
          <a:ext cx="4193691" cy="419369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000" kern="1200"/>
            <a:t>Kirjaaminen vie aikaa</a:t>
          </a:r>
          <a:endParaRPr lang="en-US" sz="4000" kern="1200"/>
        </a:p>
      </dsp:txBody>
      <dsp:txXfrm rot="-5400000">
        <a:off x="5485956" y="1049317"/>
        <a:ext cx="3459795" cy="20968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1BBD75-F5E5-4998-A2C6-964BD49A1A12}">
      <dsp:nvSpPr>
        <dsp:cNvPr id="0" name=""/>
        <dsp:cNvSpPr/>
      </dsp:nvSpPr>
      <dsp:spPr>
        <a:xfrm>
          <a:off x="0" y="218507"/>
          <a:ext cx="6496050" cy="5561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Huomioin puolisoita aiempaa enemmän työajan salliessa </a:t>
          </a:r>
          <a:endParaRPr lang="en-US" sz="1400" kern="1200"/>
        </a:p>
      </dsp:txBody>
      <dsp:txXfrm>
        <a:off x="27149" y="245656"/>
        <a:ext cx="6441752" cy="501854"/>
      </dsp:txXfrm>
    </dsp:sp>
    <dsp:sp modelId="{C21CFEB3-1933-45D5-8DE9-8A6F2002DE3B}">
      <dsp:nvSpPr>
        <dsp:cNvPr id="0" name=""/>
        <dsp:cNvSpPr/>
      </dsp:nvSpPr>
      <dsp:spPr>
        <a:xfrm>
          <a:off x="0" y="814979"/>
          <a:ext cx="6496050" cy="556152"/>
        </a:xfrm>
        <a:prstGeom prst="roundRect">
          <a:avLst/>
        </a:prstGeom>
        <a:gradFill rotWithShape="0">
          <a:gsLst>
            <a:gs pos="0">
              <a:schemeClr val="accent2">
                <a:hueOff val="-221789"/>
                <a:satOff val="1369"/>
                <a:lumOff val="-196"/>
                <a:alphaOff val="0"/>
                <a:tint val="98000"/>
                <a:lumMod val="114000"/>
              </a:schemeClr>
            </a:gs>
            <a:gs pos="100000">
              <a:schemeClr val="accent2">
                <a:hueOff val="-221789"/>
                <a:satOff val="1369"/>
                <a:lumOff val="-196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Kysyn jatkossa aktiivisemmin isän kuulumisia ja ajatuksia </a:t>
          </a:r>
          <a:endParaRPr lang="en-US" sz="1400" kern="1200"/>
        </a:p>
      </dsp:txBody>
      <dsp:txXfrm>
        <a:off x="27149" y="842128"/>
        <a:ext cx="6441752" cy="501854"/>
      </dsp:txXfrm>
    </dsp:sp>
    <dsp:sp modelId="{EC705FFA-A680-4AB9-8EAF-762E54FB8019}">
      <dsp:nvSpPr>
        <dsp:cNvPr id="0" name=""/>
        <dsp:cNvSpPr/>
      </dsp:nvSpPr>
      <dsp:spPr>
        <a:xfrm>
          <a:off x="0" y="1411451"/>
          <a:ext cx="6496050" cy="556152"/>
        </a:xfrm>
        <a:prstGeom prst="roundRect">
          <a:avLst/>
        </a:prstGeom>
        <a:gradFill rotWithShape="0">
          <a:gsLst>
            <a:gs pos="0">
              <a:schemeClr val="accent2">
                <a:hueOff val="-443578"/>
                <a:satOff val="2739"/>
                <a:lumOff val="-392"/>
                <a:alphaOff val="0"/>
                <a:tint val="98000"/>
                <a:lumMod val="114000"/>
              </a:schemeClr>
            </a:gs>
            <a:gs pos="100000">
              <a:schemeClr val="accent2">
                <a:hueOff val="-443578"/>
                <a:satOff val="2739"/>
                <a:lumOff val="-39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Käyn läpi puolison asioita ensikäynnillä ja laajalla käynnillä</a:t>
          </a:r>
          <a:endParaRPr lang="en-US" sz="1400" kern="1200"/>
        </a:p>
      </dsp:txBody>
      <dsp:txXfrm>
        <a:off x="27149" y="1438600"/>
        <a:ext cx="6441752" cy="501854"/>
      </dsp:txXfrm>
    </dsp:sp>
    <dsp:sp modelId="{3F4FF508-5BFF-42CA-86D0-10A01113A062}">
      <dsp:nvSpPr>
        <dsp:cNvPr id="0" name=""/>
        <dsp:cNvSpPr/>
      </dsp:nvSpPr>
      <dsp:spPr>
        <a:xfrm>
          <a:off x="0" y="2007923"/>
          <a:ext cx="6496050" cy="556152"/>
        </a:xfrm>
        <a:prstGeom prst="roundRect">
          <a:avLst/>
        </a:prstGeom>
        <a:gradFill rotWithShape="0">
          <a:gsLst>
            <a:gs pos="0">
              <a:schemeClr val="accent2">
                <a:hueOff val="-665368"/>
                <a:satOff val="4108"/>
                <a:lumOff val="-588"/>
                <a:alphaOff val="0"/>
                <a:tint val="98000"/>
                <a:lumMod val="114000"/>
              </a:schemeClr>
            </a:gs>
            <a:gs pos="100000">
              <a:schemeClr val="accent2">
                <a:hueOff val="-665368"/>
                <a:satOff val="4108"/>
                <a:lumOff val="-588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Huomioin puolison paremmin jokaisella käynnillä </a:t>
          </a:r>
          <a:endParaRPr lang="en-US" sz="1400" kern="1200"/>
        </a:p>
      </dsp:txBody>
      <dsp:txXfrm>
        <a:off x="27149" y="2035072"/>
        <a:ext cx="6441752" cy="501854"/>
      </dsp:txXfrm>
    </dsp:sp>
    <dsp:sp modelId="{2B72CDA3-D51E-46CF-91FF-FDC3B20E4CF4}">
      <dsp:nvSpPr>
        <dsp:cNvPr id="0" name=""/>
        <dsp:cNvSpPr/>
      </dsp:nvSpPr>
      <dsp:spPr>
        <a:xfrm>
          <a:off x="0" y="2604396"/>
          <a:ext cx="6496050" cy="556152"/>
        </a:xfrm>
        <a:prstGeom prst="roundRect">
          <a:avLst/>
        </a:prstGeom>
        <a:gradFill rotWithShape="0">
          <a:gsLst>
            <a:gs pos="0">
              <a:schemeClr val="accent2">
                <a:hueOff val="-887157"/>
                <a:satOff val="5477"/>
                <a:lumOff val="-784"/>
                <a:alphaOff val="0"/>
                <a:tint val="98000"/>
                <a:lumMod val="114000"/>
              </a:schemeClr>
            </a:gs>
            <a:gs pos="100000">
              <a:schemeClr val="accent2">
                <a:hueOff val="-887157"/>
                <a:satOff val="5477"/>
                <a:lumOff val="-784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Otan mahdollisuuksien mukaan puolisoa enemmän keskusteluun mukaan</a:t>
          </a:r>
          <a:endParaRPr lang="en-US" sz="1400" kern="1200"/>
        </a:p>
      </dsp:txBody>
      <dsp:txXfrm>
        <a:off x="27149" y="2631545"/>
        <a:ext cx="6441752" cy="501854"/>
      </dsp:txXfrm>
    </dsp:sp>
    <dsp:sp modelId="{30CD79F4-43F3-4E2B-91EC-71066F60A985}">
      <dsp:nvSpPr>
        <dsp:cNvPr id="0" name=""/>
        <dsp:cNvSpPr/>
      </dsp:nvSpPr>
      <dsp:spPr>
        <a:xfrm>
          <a:off x="0" y="3200868"/>
          <a:ext cx="6496050" cy="556152"/>
        </a:xfrm>
        <a:prstGeom prst="roundRect">
          <a:avLst/>
        </a:prstGeom>
        <a:gradFill rotWithShape="0">
          <a:gsLst>
            <a:gs pos="0">
              <a:schemeClr val="accent2">
                <a:hueOff val="-1108946"/>
                <a:satOff val="6847"/>
                <a:lumOff val="-980"/>
                <a:alphaOff val="0"/>
                <a:tint val="98000"/>
                <a:lumMod val="114000"/>
              </a:schemeClr>
            </a:gs>
            <a:gs pos="100000">
              <a:schemeClr val="accent2">
                <a:hueOff val="-1108946"/>
                <a:satOff val="6847"/>
                <a:lumOff val="-98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Kyselen puolisolta omasta lapsuudesta kuten äidiltä ja viritämme ajatuksia synnytyksen jälkeiseen aikaan, samat kysymykset kuin äidille</a:t>
          </a:r>
          <a:endParaRPr lang="en-US" sz="1400" kern="1200"/>
        </a:p>
      </dsp:txBody>
      <dsp:txXfrm>
        <a:off x="27149" y="3228017"/>
        <a:ext cx="6441752" cy="501854"/>
      </dsp:txXfrm>
    </dsp:sp>
    <dsp:sp modelId="{08F62AA0-E5F5-489A-AB46-104627A60805}">
      <dsp:nvSpPr>
        <dsp:cNvPr id="0" name=""/>
        <dsp:cNvSpPr/>
      </dsp:nvSpPr>
      <dsp:spPr>
        <a:xfrm>
          <a:off x="0" y="3797340"/>
          <a:ext cx="6496050" cy="556152"/>
        </a:xfrm>
        <a:prstGeom prst="roundRect">
          <a:avLst/>
        </a:prstGeom>
        <a:gradFill rotWithShape="0">
          <a:gsLst>
            <a:gs pos="0">
              <a:schemeClr val="accent2">
                <a:hueOff val="-1330735"/>
                <a:satOff val="8216"/>
                <a:lumOff val="-1176"/>
                <a:alphaOff val="0"/>
                <a:tint val="98000"/>
                <a:lumMod val="114000"/>
              </a:schemeClr>
            </a:gs>
            <a:gs pos="100000">
              <a:schemeClr val="accent2">
                <a:hueOff val="-1330735"/>
                <a:satOff val="8216"/>
                <a:lumOff val="-1176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Molemmat puolisot ovat tasavertaisia neuvolakäynneillä jos molemmat paikalla</a:t>
          </a:r>
          <a:endParaRPr lang="en-US" sz="1400" kern="1200"/>
        </a:p>
      </dsp:txBody>
      <dsp:txXfrm>
        <a:off x="27149" y="3824489"/>
        <a:ext cx="6441752" cy="5018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DD606-1280-4806-96AA-944898874781}">
      <dsp:nvSpPr>
        <dsp:cNvPr id="0" name=""/>
        <dsp:cNvSpPr/>
      </dsp:nvSpPr>
      <dsp:spPr>
        <a:xfrm>
          <a:off x="0" y="103408"/>
          <a:ext cx="5614987" cy="4767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Varaan pidemmän ajan ensikäynnille ja keinukaavakkeiden purkuun</a:t>
          </a:r>
          <a:endParaRPr lang="en-US" sz="1200" kern="1200"/>
        </a:p>
      </dsp:txBody>
      <dsp:txXfrm>
        <a:off x="23271" y="126679"/>
        <a:ext cx="5568445" cy="430159"/>
      </dsp:txXfrm>
    </dsp:sp>
    <dsp:sp modelId="{58090131-10A1-4128-AF8F-79D7E9F86BF0}">
      <dsp:nvSpPr>
        <dsp:cNvPr id="0" name=""/>
        <dsp:cNvSpPr/>
      </dsp:nvSpPr>
      <dsp:spPr>
        <a:xfrm>
          <a:off x="0" y="614669"/>
          <a:ext cx="5614987" cy="47670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Käyn läpi Ipanan kyselyt tarkemmin</a:t>
          </a:r>
          <a:endParaRPr lang="en-US" sz="1200" kern="1200"/>
        </a:p>
      </dsp:txBody>
      <dsp:txXfrm>
        <a:off x="23271" y="637940"/>
        <a:ext cx="5568445" cy="430159"/>
      </dsp:txXfrm>
    </dsp:sp>
    <dsp:sp modelId="{39B0DA7A-0970-44A3-B8FC-DA4E89CD8070}">
      <dsp:nvSpPr>
        <dsp:cNvPr id="0" name=""/>
        <dsp:cNvSpPr/>
      </dsp:nvSpPr>
      <dsp:spPr>
        <a:xfrm>
          <a:off x="0" y="1125931"/>
          <a:ext cx="5614987" cy="4767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Tehostan keinu-kaavakkeiden läpikäymistä</a:t>
          </a:r>
          <a:endParaRPr lang="en-US" sz="1200" kern="1200"/>
        </a:p>
      </dsp:txBody>
      <dsp:txXfrm>
        <a:off x="23271" y="1149202"/>
        <a:ext cx="5568445" cy="430159"/>
      </dsp:txXfrm>
    </dsp:sp>
    <dsp:sp modelId="{120F1DAD-4349-40D1-AC9B-F70DE7F220E2}">
      <dsp:nvSpPr>
        <dsp:cNvPr id="0" name=""/>
        <dsp:cNvSpPr/>
      </dsp:nvSpPr>
      <dsp:spPr>
        <a:xfrm>
          <a:off x="0" y="1637193"/>
          <a:ext cx="5614987" cy="4767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Isien ohjaaminen jatkossa tarv. Neuvolapsykologille</a:t>
          </a:r>
          <a:endParaRPr lang="en-US" sz="1200" kern="1200"/>
        </a:p>
      </dsp:txBody>
      <dsp:txXfrm>
        <a:off x="23271" y="1660464"/>
        <a:ext cx="5568445" cy="430159"/>
      </dsp:txXfrm>
    </dsp:sp>
    <dsp:sp modelId="{F0D93F0E-1F09-470D-860C-459FAA9C850E}">
      <dsp:nvSpPr>
        <dsp:cNvPr id="0" name=""/>
        <dsp:cNvSpPr/>
      </dsp:nvSpPr>
      <dsp:spPr>
        <a:xfrm>
          <a:off x="0" y="2148455"/>
          <a:ext cx="5614987" cy="47670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Kirjaan ohjeiden mukaan puolisoiden tietoihin</a:t>
          </a:r>
          <a:endParaRPr lang="en-US" sz="1200" kern="1200"/>
        </a:p>
      </dsp:txBody>
      <dsp:txXfrm>
        <a:off x="23271" y="2171726"/>
        <a:ext cx="5568445" cy="430159"/>
      </dsp:txXfrm>
    </dsp:sp>
    <dsp:sp modelId="{A4F97284-D7E8-4187-9A57-824ABEDD70C1}">
      <dsp:nvSpPr>
        <dsp:cNvPr id="0" name=""/>
        <dsp:cNvSpPr/>
      </dsp:nvSpPr>
      <dsp:spPr>
        <a:xfrm>
          <a:off x="0" y="2659717"/>
          <a:ext cx="5614987" cy="4767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Aion panostaa kirjaamiseen jatkossa</a:t>
          </a:r>
          <a:endParaRPr lang="en-US" sz="1200" kern="1200"/>
        </a:p>
      </dsp:txBody>
      <dsp:txXfrm>
        <a:off x="23271" y="2682988"/>
        <a:ext cx="5568445" cy="430159"/>
      </dsp:txXfrm>
    </dsp:sp>
    <dsp:sp modelId="{7132DE3F-9F0B-4173-B2C3-1320FC3E2557}">
      <dsp:nvSpPr>
        <dsp:cNvPr id="0" name=""/>
        <dsp:cNvSpPr/>
      </dsp:nvSpPr>
      <dsp:spPr>
        <a:xfrm>
          <a:off x="0" y="3170979"/>
          <a:ext cx="5614987" cy="47670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Pune-koodi (puoliso neuvolassa) tulee käyttöön </a:t>
          </a:r>
          <a:endParaRPr lang="en-US" sz="1200" kern="1200" dirty="0"/>
        </a:p>
      </dsp:txBody>
      <dsp:txXfrm>
        <a:off x="23271" y="3194250"/>
        <a:ext cx="5568445" cy="430159"/>
      </dsp:txXfrm>
    </dsp:sp>
    <dsp:sp modelId="{F24243A1-91D2-46D4-9738-EC4426350370}">
      <dsp:nvSpPr>
        <dsp:cNvPr id="0" name=""/>
        <dsp:cNvSpPr/>
      </dsp:nvSpPr>
      <dsp:spPr>
        <a:xfrm>
          <a:off x="0" y="3682241"/>
          <a:ext cx="5614987" cy="4767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Ensikäyntiaikaa varatessa kutsun aktiivisemmin molemmat vastaanotolle</a:t>
          </a:r>
          <a:endParaRPr lang="en-US" sz="1200" kern="1200"/>
        </a:p>
      </dsp:txBody>
      <dsp:txXfrm>
        <a:off x="23271" y="3705512"/>
        <a:ext cx="5568445" cy="430159"/>
      </dsp:txXfrm>
    </dsp:sp>
    <dsp:sp modelId="{70A2C74F-B16A-4965-88E2-5A36C36ED474}">
      <dsp:nvSpPr>
        <dsp:cNvPr id="0" name=""/>
        <dsp:cNvSpPr/>
      </dsp:nvSpPr>
      <dsp:spPr>
        <a:xfrm>
          <a:off x="0" y="4193503"/>
          <a:ext cx="5614987" cy="4767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Otan toimintamallin käyttöön, kun pystytään kaikkien asiakkaiden kohdalla käyttämään tasavertaisesti ja laadukkaasti</a:t>
          </a:r>
          <a:endParaRPr lang="en-US" sz="1200" kern="1200"/>
        </a:p>
      </dsp:txBody>
      <dsp:txXfrm>
        <a:off x="23271" y="4216774"/>
        <a:ext cx="5568445" cy="430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40D20-06E2-41B8-AF86-E872FC74F4C6}">
      <dsp:nvSpPr>
        <dsp:cNvPr id="0" name=""/>
        <dsp:cNvSpPr/>
      </dsp:nvSpPr>
      <dsp:spPr>
        <a:xfrm>
          <a:off x="3330" y="615994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Toimintatapa on ollut työssä lukuunottamatta kirjaamista ja lääkärikäyntiä</a:t>
          </a:r>
          <a:endParaRPr lang="en-US" sz="2000" kern="1200"/>
        </a:p>
      </dsp:txBody>
      <dsp:txXfrm>
        <a:off x="3330" y="615994"/>
        <a:ext cx="2642509" cy="1585505"/>
      </dsp:txXfrm>
    </dsp:sp>
    <dsp:sp modelId="{F52F39D4-D33D-476C-AAB2-85A9743A5FFB}">
      <dsp:nvSpPr>
        <dsp:cNvPr id="0" name=""/>
        <dsp:cNvSpPr/>
      </dsp:nvSpPr>
      <dsp:spPr>
        <a:xfrm>
          <a:off x="2910090" y="615994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Puolison kanssa keskustelu on ollut jo tapa ja Keinu- keskustelut puolison kanssa käyty vuosia</a:t>
          </a:r>
          <a:endParaRPr lang="en-US" sz="2000" kern="1200"/>
        </a:p>
      </dsp:txBody>
      <dsp:txXfrm>
        <a:off x="2910090" y="615994"/>
        <a:ext cx="2642509" cy="1585505"/>
      </dsp:txXfrm>
    </dsp:sp>
    <dsp:sp modelId="{3258C4BE-3232-432D-A76D-C8CF58C68130}">
      <dsp:nvSpPr>
        <dsp:cNvPr id="0" name=""/>
        <dsp:cNvSpPr/>
      </dsp:nvSpPr>
      <dsp:spPr>
        <a:xfrm>
          <a:off x="5816850" y="615994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Toimintatapa osittain käytössä lyhyellä ajalla ja ilman kirjauksia </a:t>
          </a:r>
          <a:endParaRPr lang="en-US" sz="2000" kern="1200"/>
        </a:p>
      </dsp:txBody>
      <dsp:txXfrm>
        <a:off x="5816850" y="615994"/>
        <a:ext cx="2642509" cy="1585505"/>
      </dsp:txXfrm>
    </dsp:sp>
    <dsp:sp modelId="{16729F0F-9DD3-4A5C-811D-F22D3182C7AD}">
      <dsp:nvSpPr>
        <dsp:cNvPr id="0" name=""/>
        <dsp:cNvSpPr/>
      </dsp:nvSpPr>
      <dsp:spPr>
        <a:xfrm>
          <a:off x="8723610" y="615994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Ennen tehty mutta vähentynyt jossain vaiheessa</a:t>
          </a:r>
          <a:endParaRPr lang="en-US" sz="2000" kern="1200"/>
        </a:p>
      </dsp:txBody>
      <dsp:txXfrm>
        <a:off x="8723610" y="615994"/>
        <a:ext cx="2642509" cy="1585505"/>
      </dsp:txXfrm>
    </dsp:sp>
    <dsp:sp modelId="{C2384121-7B7C-460F-90AB-848B9AC8CBCB}">
      <dsp:nvSpPr>
        <dsp:cNvPr id="0" name=""/>
        <dsp:cNvSpPr/>
      </dsp:nvSpPr>
      <dsp:spPr>
        <a:xfrm>
          <a:off x="3330" y="2465750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Toimintatapana ollut aiemminkin huomioida puoliso ja jaksamisensa ja elintapansa</a:t>
          </a:r>
          <a:endParaRPr lang="en-US" sz="2000" kern="1200"/>
        </a:p>
      </dsp:txBody>
      <dsp:txXfrm>
        <a:off x="3330" y="2465750"/>
        <a:ext cx="2642509" cy="1585505"/>
      </dsp:txXfrm>
    </dsp:sp>
    <dsp:sp modelId="{41DE425D-7101-4BBB-A534-5E0FEFF7AAFD}">
      <dsp:nvSpPr>
        <dsp:cNvPr id="0" name=""/>
        <dsp:cNvSpPr/>
      </dsp:nvSpPr>
      <dsp:spPr>
        <a:xfrm>
          <a:off x="2910090" y="2465750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Nyt jo tehdään samoja asioita kuten puolison hoitoon ohjausta </a:t>
          </a:r>
          <a:endParaRPr lang="en-US" sz="2000" kern="1200"/>
        </a:p>
      </dsp:txBody>
      <dsp:txXfrm>
        <a:off x="2910090" y="2465750"/>
        <a:ext cx="2642509" cy="1585505"/>
      </dsp:txXfrm>
    </dsp:sp>
    <dsp:sp modelId="{7040AE1F-5516-4FAB-AE9D-1BF159326572}">
      <dsp:nvSpPr>
        <dsp:cNvPr id="0" name=""/>
        <dsp:cNvSpPr/>
      </dsp:nvSpPr>
      <dsp:spPr>
        <a:xfrm>
          <a:off x="5816850" y="2465750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Ensikäynnillä mitannut myös isän verenpaineen</a:t>
          </a:r>
          <a:endParaRPr lang="en-US" sz="2000" kern="1200"/>
        </a:p>
      </dsp:txBody>
      <dsp:txXfrm>
        <a:off x="5816850" y="2465750"/>
        <a:ext cx="2642509" cy="1585505"/>
      </dsp:txXfrm>
    </dsp:sp>
    <dsp:sp modelId="{66F5169C-65E5-48F2-9B53-EE8C44E689E7}">
      <dsp:nvSpPr>
        <dsp:cNvPr id="0" name=""/>
        <dsp:cNvSpPr/>
      </dsp:nvSpPr>
      <dsp:spPr>
        <a:xfrm>
          <a:off x="8723610" y="2465750"/>
          <a:ext cx="2642509" cy="158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Olen yrittänyt kuulla molempia osapuolia ja huomioida molemmat</a:t>
          </a:r>
          <a:endParaRPr lang="en-US" sz="2000" kern="1200"/>
        </a:p>
      </dsp:txBody>
      <dsp:txXfrm>
        <a:off x="8723610" y="2465750"/>
        <a:ext cx="2642509" cy="15855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0CC9F-3303-4359-BAB4-8C55DFBEBF70}">
      <dsp:nvSpPr>
        <dsp:cNvPr id="0" name=""/>
        <dsp:cNvSpPr/>
      </dsp:nvSpPr>
      <dsp:spPr>
        <a:xfrm>
          <a:off x="1118317" y="894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”sihteeritöiden” ulkoistaminen</a:t>
          </a:r>
          <a:endParaRPr lang="en-US" sz="1600" kern="1200"/>
        </a:p>
      </dsp:txBody>
      <dsp:txXfrm>
        <a:off x="1118317" y="894"/>
        <a:ext cx="2096845" cy="1258107"/>
      </dsp:txXfrm>
    </dsp:sp>
    <dsp:sp modelId="{D086082D-73C5-4E72-8EBB-743CB59508C9}">
      <dsp:nvSpPr>
        <dsp:cNvPr id="0" name=""/>
        <dsp:cNvSpPr/>
      </dsp:nvSpPr>
      <dsp:spPr>
        <a:xfrm>
          <a:off x="3424847" y="894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Resurssien lisääminen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kern="1200"/>
            <a:t>Ylityöt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kern="1200"/>
            <a:t>Työntekijät itse ei voi vaikuttaa</a:t>
          </a:r>
          <a:endParaRPr lang="en-US" sz="1200" kern="1200"/>
        </a:p>
      </dsp:txBody>
      <dsp:txXfrm>
        <a:off x="3424847" y="894"/>
        <a:ext cx="2096845" cy="1258107"/>
      </dsp:txXfrm>
    </dsp:sp>
    <dsp:sp modelId="{0716D2E9-6DCF-4BF9-8FE2-D93E37A64887}">
      <dsp:nvSpPr>
        <dsp:cNvPr id="0" name=""/>
        <dsp:cNvSpPr/>
      </dsp:nvSpPr>
      <dsp:spPr>
        <a:xfrm>
          <a:off x="5731377" y="894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Kirjaamisen kehittäminen</a:t>
          </a:r>
          <a:endParaRPr lang="en-US" sz="1600" kern="1200"/>
        </a:p>
      </dsp:txBody>
      <dsp:txXfrm>
        <a:off x="5731377" y="894"/>
        <a:ext cx="2096845" cy="1258107"/>
      </dsp:txXfrm>
    </dsp:sp>
    <dsp:sp modelId="{7B87B745-87D5-466F-9529-2A02723EE226}">
      <dsp:nvSpPr>
        <dsp:cNvPr id="0" name=""/>
        <dsp:cNvSpPr/>
      </dsp:nvSpPr>
      <dsp:spPr>
        <a:xfrm>
          <a:off x="1118317" y="1468686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Ohjelmat generoisivat tehokkaammin tietoja</a:t>
          </a:r>
          <a:endParaRPr lang="en-US" sz="1600" kern="1200"/>
        </a:p>
      </dsp:txBody>
      <dsp:txXfrm>
        <a:off x="1118317" y="1468686"/>
        <a:ext cx="2096845" cy="1258107"/>
      </dsp:txXfrm>
    </dsp:sp>
    <dsp:sp modelId="{0C61126E-2D71-4BF8-9085-55F58492F2A6}">
      <dsp:nvSpPr>
        <dsp:cNvPr id="0" name=""/>
        <dsp:cNvSpPr/>
      </dsp:nvSpPr>
      <dsp:spPr>
        <a:xfrm>
          <a:off x="3424847" y="1468686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Puolison kohtaamiseen tarkoitetulle käynnille oma aikatyyppi</a:t>
          </a:r>
          <a:endParaRPr lang="en-US" sz="1600" kern="1200"/>
        </a:p>
      </dsp:txBody>
      <dsp:txXfrm>
        <a:off x="3424847" y="1468686"/>
        <a:ext cx="2096845" cy="1258107"/>
      </dsp:txXfrm>
    </dsp:sp>
    <dsp:sp modelId="{60393F26-F1B1-482A-A702-A9DFD2ACE384}">
      <dsp:nvSpPr>
        <dsp:cNvPr id="0" name=""/>
        <dsp:cNvSpPr/>
      </dsp:nvSpPr>
      <dsp:spPr>
        <a:xfrm>
          <a:off x="5731377" y="1468686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Turhan työn vähentäminen 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kern="1200"/>
            <a:t>Koulutukset, kokoukset, sähköpostit, teams-viestit ja palaverit</a:t>
          </a:r>
          <a:endParaRPr lang="en-US" sz="1200" kern="1200"/>
        </a:p>
      </dsp:txBody>
      <dsp:txXfrm>
        <a:off x="5731377" y="1468686"/>
        <a:ext cx="2096845" cy="1258107"/>
      </dsp:txXfrm>
    </dsp:sp>
    <dsp:sp modelId="{8E7AF38A-3D25-4AF2-BB4D-26C6BD38707E}">
      <dsp:nvSpPr>
        <dsp:cNvPr id="0" name=""/>
        <dsp:cNvSpPr/>
      </dsp:nvSpPr>
      <dsp:spPr>
        <a:xfrm>
          <a:off x="2271582" y="2936478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Perhevalmennusten kehittäminen</a:t>
          </a:r>
          <a:endParaRPr lang="en-US" sz="1600" kern="1200"/>
        </a:p>
      </dsp:txBody>
      <dsp:txXfrm>
        <a:off x="2271582" y="2936478"/>
        <a:ext cx="2096845" cy="1258107"/>
      </dsp:txXfrm>
    </dsp:sp>
    <dsp:sp modelId="{9A6C840C-B6D2-4D61-9643-309F26F4F59D}">
      <dsp:nvSpPr>
        <dsp:cNvPr id="0" name=""/>
        <dsp:cNvSpPr/>
      </dsp:nvSpPr>
      <dsp:spPr>
        <a:xfrm>
          <a:off x="4578112" y="2936478"/>
          <a:ext cx="2096845" cy="1258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Neuvoloiden kuormitusten tasaaminen</a:t>
          </a:r>
          <a:endParaRPr lang="en-US" sz="1600" kern="1200"/>
        </a:p>
      </dsp:txBody>
      <dsp:txXfrm>
        <a:off x="4578112" y="2936478"/>
        <a:ext cx="2096845" cy="1258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2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6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71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4211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8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17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2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23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9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1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6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1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9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7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0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7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00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AD6533-3D0A-50F4-ED57-6520FCF5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28791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err="1"/>
              <a:t>Puoliso</a:t>
            </a:r>
            <a:r>
              <a:rPr lang="en-US" sz="3600"/>
              <a:t> </a:t>
            </a:r>
            <a:r>
              <a:rPr lang="en-US" sz="3600" err="1"/>
              <a:t>neuvolan</a:t>
            </a:r>
            <a:r>
              <a:rPr lang="en-US" sz="3600"/>
              <a:t> </a:t>
            </a:r>
            <a:r>
              <a:rPr lang="en-US" sz="3600" err="1"/>
              <a:t>asiakkaana</a:t>
            </a:r>
            <a:r>
              <a:rPr lang="en-US" sz="3600"/>
              <a:t> -</a:t>
            </a:r>
            <a:r>
              <a:rPr lang="en-US" sz="3600" err="1"/>
              <a:t>työtapa</a:t>
            </a:r>
            <a:br>
              <a:rPr lang="en-US" sz="2800"/>
            </a:br>
            <a:br>
              <a:rPr lang="en-US" sz="2800"/>
            </a:br>
            <a:r>
              <a:rPr lang="en-US" sz="2400" err="1"/>
              <a:t>Kysely</a:t>
            </a:r>
            <a:r>
              <a:rPr lang="en-US" sz="2400"/>
              <a:t> Tampereen </a:t>
            </a:r>
            <a:r>
              <a:rPr lang="en-US" sz="2400" err="1"/>
              <a:t>kaupungin</a:t>
            </a:r>
            <a:r>
              <a:rPr lang="en-US" sz="2400"/>
              <a:t> </a:t>
            </a:r>
            <a:r>
              <a:rPr lang="en-US" sz="2400" err="1"/>
              <a:t>äitiys</a:t>
            </a:r>
            <a:r>
              <a:rPr lang="en-US" sz="2400"/>
              <a:t>- ja </a:t>
            </a:r>
            <a:r>
              <a:rPr lang="en-US" sz="2400" err="1"/>
              <a:t>lastenneuvolan</a:t>
            </a:r>
            <a:r>
              <a:rPr lang="en-US" sz="2400"/>
              <a:t> </a:t>
            </a:r>
            <a:r>
              <a:rPr lang="en-US" sz="2400" err="1"/>
              <a:t>terveydenhoitajille</a:t>
            </a:r>
            <a:r>
              <a:rPr lang="en-US" sz="2400"/>
              <a:t> </a:t>
            </a:r>
            <a:r>
              <a:rPr lang="en-US" sz="2400" err="1"/>
              <a:t>syys-lokakuu</a:t>
            </a:r>
            <a:r>
              <a:rPr lang="en-US" sz="2400"/>
              <a:t> 2022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C3DD8-0E3F-06E1-60C7-56B4DC468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505" y="5461225"/>
            <a:ext cx="10260990" cy="7701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1800">
                <a:solidFill>
                  <a:schemeClr val="bg2"/>
                </a:solidFill>
              </a:rPr>
              <a:t>TH </a:t>
            </a:r>
            <a:r>
              <a:rPr lang="en-US" sz="1800" err="1">
                <a:solidFill>
                  <a:schemeClr val="bg2"/>
                </a:solidFill>
              </a:rPr>
              <a:t>mARIA</a:t>
            </a:r>
            <a:r>
              <a:rPr lang="en-US" sz="1800">
                <a:solidFill>
                  <a:schemeClr val="bg2"/>
                </a:solidFill>
              </a:rPr>
              <a:t> JÄRVINEN </a:t>
            </a:r>
            <a:r>
              <a:rPr lang="en-US" sz="1800" err="1">
                <a:solidFill>
                  <a:schemeClr val="bg2"/>
                </a:solidFill>
              </a:rPr>
              <a:t>pIRSOTE</a:t>
            </a:r>
            <a:r>
              <a:rPr lang="en-US" sz="1800">
                <a:solidFill>
                  <a:schemeClr val="bg2"/>
                </a:solidFill>
              </a:rPr>
              <a:t>-HANKE</a:t>
            </a:r>
          </a:p>
          <a:p>
            <a:pPr algn="ctr"/>
            <a:r>
              <a:rPr lang="en-US" sz="1800">
                <a:solidFill>
                  <a:schemeClr val="bg2"/>
                </a:solidFill>
              </a:rPr>
              <a:t>    TH HANNA VASTAMÄKI PIRSOTE-HANKE</a:t>
            </a:r>
          </a:p>
        </p:txBody>
      </p:sp>
    </p:spTree>
    <p:extLst>
      <p:ext uri="{BB962C8B-B14F-4D97-AF65-F5344CB8AC3E}">
        <p14:creationId xmlns:p14="http://schemas.microsoft.com/office/powerpoint/2010/main" val="3915749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E3A446B6-2204-48B8-A7C5-606E45BCA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634B6CE-C1E3-4A1E-9DFD-A5FA0347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965201"/>
            <a:ext cx="3505495" cy="4773612"/>
          </a:xfrm>
        </p:spPr>
        <p:txBody>
          <a:bodyPr anchor="ctr">
            <a:normAutofit/>
          </a:bodyPr>
          <a:lstStyle/>
          <a:p>
            <a:r>
              <a:rPr lang="fi-FI" sz="3900" dirty="0">
                <a:solidFill>
                  <a:srgbClr val="EBEBEB"/>
                </a:solidFill>
                <a:ea typeface="+mj-lt"/>
                <a:cs typeface="+mj-lt"/>
              </a:rPr>
              <a:t>Puolison huomiointi ja kohtaaminen jatkossa</a:t>
            </a:r>
            <a:endParaRPr lang="fi-FI" sz="3900" dirty="0">
              <a:solidFill>
                <a:srgbClr val="EBEBEB"/>
              </a:solidFill>
            </a:endParaRPr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FBF70932-2C39-4BA6-AA08-EF3AD899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ounded Rectangle 9">
            <a:extLst>
              <a:ext uri="{FF2B5EF4-FFF2-40B4-BE49-F238E27FC236}">
                <a16:creationId xmlns:a16="http://schemas.microsoft.com/office/drawing/2014/main" id="{0FD39269-4644-4CAE-8A56-899A62A9C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302302A5-B07A-48BB-9A56-89192DCCA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7" name="Sisällön paikkamerkki 2">
            <a:extLst>
              <a:ext uri="{FF2B5EF4-FFF2-40B4-BE49-F238E27FC236}">
                <a16:creationId xmlns:a16="http://schemas.microsoft.com/office/drawing/2014/main" id="{13E6566C-2800-0B92-B8A0-C26C4B64B9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410180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41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94035E-4DD8-461A-A8C3-0B8AFD99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800" b="1" dirty="0"/>
              <a:t>Puolison huomioiminen on jo työtapana tuttua</a:t>
            </a:r>
            <a:endParaRPr lang="fi-FI" sz="3800" dirty="0"/>
          </a:p>
        </p:txBody>
      </p:sp>
      <p:graphicFrame>
        <p:nvGraphicFramePr>
          <p:cNvPr id="9" name="Sisällön paikkamerkki 2">
            <a:extLst>
              <a:ext uri="{FF2B5EF4-FFF2-40B4-BE49-F238E27FC236}">
                <a16:creationId xmlns:a16="http://schemas.microsoft.com/office/drawing/2014/main" id="{DC3FB555-13A5-D7B2-C212-DE3ABFA68E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0677" y="1825625"/>
          <a:ext cx="11369451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0223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C7D4FA9-89F8-458F-92ED-F1FF967B3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000"/>
              <a:t>Mitä syitä voi olla sille, että osa puolisoista kokee, ettei ole tullut neuvolassa huomioiduksi?</a:t>
            </a:r>
            <a:br>
              <a:rPr lang="en-US" sz="5000"/>
            </a:br>
            <a:endParaRPr lang="en-US" sz="5000"/>
          </a:p>
        </p:txBody>
      </p:sp>
    </p:spTree>
    <p:extLst>
      <p:ext uri="{BB962C8B-B14F-4D97-AF65-F5344CB8AC3E}">
        <p14:creationId xmlns:p14="http://schemas.microsoft.com/office/powerpoint/2010/main" val="48987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5102920-3835-47F9-A7A8-70FD0BB7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br>
              <a:rPr lang="fi-FI" sz="2600" b="1">
                <a:solidFill>
                  <a:srgbClr val="FFFFFF"/>
                </a:solidFill>
              </a:rPr>
            </a:br>
            <a:br>
              <a:rPr lang="fi-FI" sz="2600" b="1">
                <a:solidFill>
                  <a:srgbClr val="FFFFFF"/>
                </a:solidFill>
              </a:rPr>
            </a:br>
            <a:r>
              <a:rPr lang="fi-FI" sz="2600" b="1">
                <a:solidFill>
                  <a:srgbClr val="FFFFFF"/>
                </a:solidFill>
              </a:rPr>
              <a:t>Terveydenhoitajista riippuvaiset tekijät</a:t>
            </a:r>
            <a:endParaRPr lang="fi-FI" sz="2600" dirty="0">
              <a:solidFill>
                <a:srgbClr val="FFFFFF"/>
              </a:solidFill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68D29E3B-5D84-49D5-8E07-AF7E58706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436098"/>
            <a:ext cx="5919503" cy="6421902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endParaRPr lang="fi-FI" sz="1100" dirty="0"/>
          </a:p>
          <a:p>
            <a:pPr lvl="2">
              <a:lnSpc>
                <a:spcPct val="90000"/>
              </a:lnSpc>
            </a:pPr>
            <a:endParaRPr lang="fi-FI" sz="1100" dirty="0"/>
          </a:p>
          <a:p>
            <a:pPr lvl="2">
              <a:lnSpc>
                <a:spcPct val="90000"/>
              </a:lnSpc>
            </a:pPr>
            <a:r>
              <a:rPr lang="fi-FI" sz="1400" dirty="0"/>
              <a:t>Ei ole huomioitu neuvolakäynnillä tarpeeksi, puolisolla kokemus tästä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Olisi tärkeää ottaa  katsekontaktia molempiin ja kuunnella molempia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Kaikki kohtaamiset ei aina onnistu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"ylimääräinen työ" ja parisuhteen tilan selvittäminen ei kiinnosta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Kysytään se mihin uskalletaan ja osataan vastata, pelottaa, että joutuu asiakkaan terapeutiksi, jos erehtyy kysymään mitään syvällisempää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Keskitytään odottajan vointiin ja tutkimuksiin, asiat käsitellään raskaana olevan näkökulmasta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Terveydenhoitajasta riippuvaista, vika joskus terveydenhoitajissakin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Molempien vanhempien kutsuminen neuvolaan puutteellista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Terveydenhoitajat eivät ole saaneet riittävästi koulutusta puolisoiden huomioimiseen neuvolassa</a:t>
            </a:r>
          </a:p>
          <a:p>
            <a:pPr lvl="2">
              <a:lnSpc>
                <a:spcPct val="90000"/>
              </a:lnSpc>
            </a:pPr>
            <a:r>
              <a:rPr lang="fi-FI" sz="1400" dirty="0"/>
              <a:t>Hoitajilla mielikuva, ettei puolison asioita saa kirjata</a:t>
            </a:r>
          </a:p>
          <a:p>
            <a:pPr lvl="2">
              <a:lnSpc>
                <a:spcPct val="90000"/>
              </a:lnSpc>
            </a:pPr>
            <a:endParaRPr lang="fi-FI" sz="1100" dirty="0"/>
          </a:p>
          <a:p>
            <a:pPr marL="914400" lvl="2" indent="0">
              <a:lnSpc>
                <a:spcPct val="90000"/>
              </a:lnSpc>
              <a:buNone/>
            </a:pP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2474181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04527D-2333-4DFC-8D1D-1A578EEE2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br>
              <a:rPr lang="fi-FI" sz="2600" b="1" dirty="0">
                <a:solidFill>
                  <a:srgbClr val="FFFFFF"/>
                </a:solidFill>
              </a:rPr>
            </a:br>
            <a:br>
              <a:rPr lang="fi-FI" sz="2600" b="1" dirty="0">
                <a:solidFill>
                  <a:srgbClr val="FFFFFF"/>
                </a:solidFill>
              </a:rPr>
            </a:br>
            <a:r>
              <a:rPr lang="fi-FI" sz="2600" b="1" dirty="0">
                <a:solidFill>
                  <a:srgbClr val="FFFFFF"/>
                </a:solidFill>
              </a:rPr>
              <a:t>Terveydenhoitajista riippuvaiset tekijät jatkuu:</a:t>
            </a:r>
            <a:endParaRPr lang="fi-FI" sz="2600" dirty="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3BAFEC-FA78-4EE8-8B33-EB572F431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143000"/>
            <a:ext cx="5919503" cy="5595425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r>
              <a:rPr lang="fi-FI" dirty="0"/>
              <a:t>Haastavaa ottaa asioita isän </a:t>
            </a:r>
            <a:r>
              <a:rPr lang="fi-FI"/>
              <a:t>kanssa puheeksi, </a:t>
            </a:r>
            <a:r>
              <a:rPr lang="fi-FI" dirty="0"/>
              <a:t>sekä luoda syvempi yhteys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Terveydenhoitajan kokemattomuus, tuoreen terveydenhoitajan kaikki fokus voi mennä odottajaan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Rohkeus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Osaamattomuus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Hoitajan voimavarat, empatiakriisi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Ei olla osattu tarpeeksi korostaa puolison osuutta odotuksessa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Puolison asioista ei olla kiinnostuneita siinä määrin kuin äidin tai lapsen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Ei ole ymmärretty puolison merkitystä lapsen ja koko perheen hyvinvoinnin edistämisessä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Ei nähdä mihin allikkoon se vie jos pohjatyötä ei ole tehty kunnolla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Työntekijöiden sukupuolijakauma äärimmäisen epätasainen</a:t>
            </a:r>
          </a:p>
          <a:p>
            <a:pPr lvl="2">
              <a:lnSpc>
                <a:spcPct val="90000"/>
              </a:lnSpc>
            </a:pPr>
            <a:endParaRPr lang="fi-FI" sz="1400" dirty="0"/>
          </a:p>
          <a:p>
            <a:pPr lvl="2">
              <a:lnSpc>
                <a:spcPct val="90000"/>
              </a:lnSpc>
            </a:pPr>
            <a:endParaRPr lang="fi-FI" sz="1400" dirty="0"/>
          </a:p>
          <a:p>
            <a:pPr>
              <a:lnSpc>
                <a:spcPct val="90000"/>
              </a:lnSpc>
            </a:pPr>
            <a:endParaRPr lang="fi-FI" sz="1400" dirty="0"/>
          </a:p>
          <a:p>
            <a:pPr>
              <a:lnSpc>
                <a:spcPct val="90000"/>
              </a:lnSpc>
            </a:pPr>
            <a:endParaRPr lang="fi-FI" sz="1400" dirty="0"/>
          </a:p>
          <a:p>
            <a:pPr>
              <a:lnSpc>
                <a:spcPct val="90000"/>
              </a:lnSpc>
            </a:pPr>
            <a:endParaRPr lang="fi-FI" sz="1400" dirty="0"/>
          </a:p>
          <a:p>
            <a:pPr lvl="1">
              <a:lnSpc>
                <a:spcPct val="90000"/>
              </a:lnSpc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726737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84D582B-9906-44A7-8231-C6278333F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fi-FI" sz="3300" b="1">
                <a:solidFill>
                  <a:srgbClr val="FFFFFF"/>
                </a:solidFill>
              </a:rPr>
              <a:t>Organisaatiosta riippuvaiset tekijät</a:t>
            </a:r>
            <a:endParaRPr lang="fi-FI" sz="33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41B4D7-6C8B-4F05-B67F-915926946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801858"/>
            <a:ext cx="5919503" cy="59506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i-FI" dirty="0"/>
          </a:p>
          <a:p>
            <a:pPr lvl="1">
              <a:lnSpc>
                <a:spcPct val="90000"/>
              </a:lnSpc>
            </a:pPr>
            <a:r>
              <a:rPr lang="fi-FI" sz="2000" dirty="0"/>
              <a:t>Puutteelliset ohjeistukset 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Ei selviä hoitopolkuja puolison asioissa 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Puolison osalta käyntejä ei kirjata eikä ole asiakkuudessa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fi-FI" dirty="0"/>
          </a:p>
          <a:p>
            <a:pPr lvl="1">
              <a:lnSpc>
                <a:spcPct val="90000"/>
              </a:lnSpc>
            </a:pPr>
            <a:r>
              <a:rPr lang="fi-FI" sz="2000" dirty="0"/>
              <a:t>Äitiysneuvolan toiminta ja vastaanottojen sisältö 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Aiheet keskittyvät paljon äitiyteen, ei vanhemmuuteen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Äitiysneuvolassa keskeisenä asiana on äidin ja sikiön hyvinvoinnin varmistaminen ja sujuvan raskauden ja synnytyksen turvaaminen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Perustutkimukset on odottaja- ja sikiökeskeisiä</a:t>
            </a:r>
          </a:p>
          <a:p>
            <a:pPr marL="0" indent="0">
              <a:lnSpc>
                <a:spcPct val="90000"/>
              </a:lnSpc>
              <a:buNone/>
            </a:pPr>
            <a:endParaRPr lang="fi-FI" dirty="0"/>
          </a:p>
          <a:p>
            <a:pPr lvl="1">
              <a:lnSpc>
                <a:spcPct val="90000"/>
              </a:lnSpc>
            </a:pPr>
            <a:endParaRPr lang="fi-FI" dirty="0"/>
          </a:p>
          <a:p>
            <a:pPr>
              <a:lnSpc>
                <a:spcPct val="9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5762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B13ADEF-B98F-46B8-8B77-B877670A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fi-FI" sz="3300" b="1" dirty="0">
                <a:solidFill>
                  <a:srgbClr val="FFFFFF"/>
                </a:solidFill>
              </a:rPr>
              <a:t>Organisaatiosta riippuvaiset tekijät</a:t>
            </a:r>
            <a:endParaRPr lang="fi-FI" sz="3300" dirty="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DA0E66-0B05-486E-A577-A32DA442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464234"/>
            <a:ext cx="5919503" cy="6393766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endParaRPr lang="fi-FI" sz="2000" dirty="0"/>
          </a:p>
          <a:p>
            <a:pPr lvl="1">
              <a:lnSpc>
                <a:spcPct val="90000"/>
              </a:lnSpc>
            </a:pPr>
            <a:r>
              <a:rPr lang="fi-FI" sz="2000" dirty="0"/>
              <a:t>Termistöön liittyvät haasteet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Isän vaikea tietää rooliaan paikassa nimeltä äitiysneuvola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Termistö on vanhanaikaista</a:t>
            </a:r>
          </a:p>
          <a:p>
            <a:pPr lvl="1">
              <a:lnSpc>
                <a:spcPct val="90000"/>
              </a:lnSpc>
            </a:pPr>
            <a:endParaRPr lang="fi-FI" sz="2000" dirty="0"/>
          </a:p>
          <a:p>
            <a:pPr lvl="1">
              <a:lnSpc>
                <a:spcPct val="90000"/>
              </a:lnSpc>
            </a:pPr>
            <a:r>
              <a:rPr lang="fi-FI" sz="2000" dirty="0"/>
              <a:t>Terveydenhoitajien vaihtuvuus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Jos tapaa perheen vain kerran tai pari, vaikeus ottaa puolisoa huomioon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Vanhemmuudesta, haasteista ja parisuhteesta keskustelu voi olla haastavampaa jos ei tunne</a:t>
            </a:r>
          </a:p>
          <a:p>
            <a:pPr lvl="2">
              <a:lnSpc>
                <a:spcPct val="90000"/>
              </a:lnSpc>
            </a:pPr>
            <a:endParaRPr lang="fi-FI" sz="1400" dirty="0"/>
          </a:p>
          <a:p>
            <a:pPr lvl="1">
              <a:lnSpc>
                <a:spcPct val="90000"/>
              </a:lnSpc>
            </a:pPr>
            <a:r>
              <a:rPr lang="fi-FI" sz="2000" dirty="0"/>
              <a:t>Aikaresurssit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Resurssien ja ajan puute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Riittävällä ajalla vapautuu energiaa uusille toimintatavoille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Kiire, Ei ole aikaa kohdata "kunnolla"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fi-FI" sz="1400" dirty="0"/>
          </a:p>
          <a:p>
            <a:pPr marL="0" indent="0">
              <a:lnSpc>
                <a:spcPct val="90000"/>
              </a:lnSpc>
              <a:buNone/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496535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A78DA81-75E6-4C08-960F-9E18E097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fi-FI" sz="3300" b="1">
                <a:solidFill>
                  <a:srgbClr val="FFFFFF"/>
                </a:solidFill>
              </a:rPr>
              <a:t>Organisaatiosta riippuvaiset tekijät</a:t>
            </a:r>
            <a:endParaRPr lang="fi-FI" sz="33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9B98FF-6A4B-49DA-BF1A-A72BC0760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143000"/>
            <a:ext cx="5919503" cy="57150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fi-FI" sz="2000" dirty="0"/>
              <a:t>Terveydenhoitajien voimavarat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Terveydenhoitajat stressaantuneita ja kiireessä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Hoitajien työuupumus</a:t>
            </a:r>
          </a:p>
          <a:p>
            <a:pPr lvl="1">
              <a:lnSpc>
                <a:spcPct val="90000"/>
              </a:lnSpc>
            </a:pPr>
            <a:endParaRPr lang="fi-FI" dirty="0"/>
          </a:p>
          <a:p>
            <a:pPr lvl="1">
              <a:lnSpc>
                <a:spcPct val="90000"/>
              </a:lnSpc>
            </a:pPr>
            <a:r>
              <a:rPr lang="fi-FI" sz="2000" dirty="0"/>
              <a:t>Neuvolakäynnillä tehdään vain välttämättömät toimenpiteet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Keskittyminen että kaikki "pakolliset" tulee varmasti tehtyä 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Kunhan pakolliset otetaan ja hoidetaan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Puhutaan vaan pakolliset, koska ei ole aikaa eikä resurssia viedä sitä keskustelua maaliin asti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Varmasti moni kokee, että äidissä on ihan tarpeeksi </a:t>
            </a:r>
          </a:p>
          <a:p>
            <a:pPr lvl="2">
              <a:lnSpc>
                <a:spcPct val="9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0383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E62BEA2-0D37-444D-AC4D-3BBF9BAB4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fi-FI" b="1">
                <a:solidFill>
                  <a:srgbClr val="FFFFFF"/>
                </a:solidFill>
              </a:rPr>
              <a:t>Perheistä riippuvaiset tekijät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9A6A0D-1A48-4408-8C24-4A2105C01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026942"/>
            <a:ext cx="5919503" cy="57255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Puolisosta riippuvaiset tekijät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 ei voi juurikaan tehdä asioille mitään kun vauva ei ole vielä konkreettinen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Eräs isä sanoi, että ei hän voi imettää eikä synnyttää.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Isä pääsee lapseen paremmin kiinni kun lapsi alkaa syödä muutakin ja kun lapsen kanssa voi alkaa tehdä monenlaista; pelailla ja touhuta.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Isä voi hoitaa esim. hoitoon viemisen, kylvetyksen </a:t>
            </a:r>
            <a:r>
              <a:rPr lang="fi-FI" dirty="0" err="1"/>
              <a:t>jne</a:t>
            </a:r>
            <a:r>
              <a:rPr lang="fi-FI" dirty="0"/>
              <a:t>; suhde luodaan jo vauvana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Puolisot lämpenee hitaammin odotukselle, raskauden loppupäässä parempia yhteisiä keskusteluja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Millä asenteella puoliso itse tulee neuvolaan?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 on vaan puhelimella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Puolisot eivät rohkene kysyä tai kertoa huolistaan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Puolisot vierittäneet vastuun neuvolalle</a:t>
            </a:r>
          </a:p>
          <a:p>
            <a:pPr lvl="1">
              <a:lnSpc>
                <a:spcPct val="90000"/>
              </a:lnSpc>
            </a:pPr>
            <a:endParaRPr lang="fi-FI" sz="1500" dirty="0"/>
          </a:p>
        </p:txBody>
      </p:sp>
    </p:spTree>
    <p:extLst>
      <p:ext uri="{BB962C8B-B14F-4D97-AF65-F5344CB8AC3E}">
        <p14:creationId xmlns:p14="http://schemas.microsoft.com/office/powerpoint/2010/main" val="133295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E61A760-2EAD-4CA3-B509-521E9623C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fi-FI" b="1">
                <a:solidFill>
                  <a:srgbClr val="FFFFFF"/>
                </a:solidFill>
              </a:rPr>
              <a:t>Perheistä riippuvaiset tekijät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EEAE42-9FE9-4258-A645-18E860429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143000"/>
            <a:ext cx="5919503" cy="5715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i-FI" sz="1400" dirty="0"/>
          </a:p>
          <a:p>
            <a:pPr lvl="2">
              <a:lnSpc>
                <a:spcPct val="90000"/>
              </a:lnSpc>
            </a:pPr>
            <a:r>
              <a:rPr lang="fi-FI" dirty="0"/>
              <a:t>Monien isien voi olla vaikeaa päästä kaikille neuvolakerroille mukaan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Puolisostakin kiinni jos ei tule paikalle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Puolisot eivät itse ole olleet aktiivisia osallistujia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Vieras kieli </a:t>
            </a:r>
          </a:p>
          <a:p>
            <a:pPr>
              <a:lnSpc>
                <a:spcPct val="90000"/>
              </a:lnSpc>
            </a:pPr>
            <a:endParaRPr lang="fi-FI" sz="1400" dirty="0"/>
          </a:p>
          <a:p>
            <a:pPr>
              <a:lnSpc>
                <a:spcPct val="90000"/>
              </a:lnSpc>
            </a:pPr>
            <a:r>
              <a:rPr lang="fi-FI" dirty="0"/>
              <a:t>Odottajasta riippuvaiset tekijät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Äideillä usein enemmän asiaa ja sanottavaa kuin isillä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Odottavalla paljon asiaa/huolta omasta voinnista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Jos äiti on puheliaampi osapuoli voi kumppani jäädä varjoon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Äidin usein odotetaan olevan se "päävanhempi", joka päättää ja hoitaa asioista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Imetysajan arjen kannattelu on pitkälti äideillä</a:t>
            </a:r>
          </a:p>
          <a:p>
            <a:pPr lvl="2">
              <a:lnSpc>
                <a:spcPct val="90000"/>
              </a:lnSpc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866740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6" name="Oval 10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871CE23-8B4C-43B1-9A51-3868D58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600"/>
              <a:t>Mitä hyötyä näet Puoliso neuvolassa -toimintatavasta asiakasperheelle?</a:t>
            </a:r>
            <a:br>
              <a:rPr lang="en-US" sz="5600"/>
            </a:br>
            <a:endParaRPr lang="en-US" sz="5600"/>
          </a:p>
        </p:txBody>
      </p:sp>
    </p:spTree>
    <p:extLst>
      <p:ext uri="{BB962C8B-B14F-4D97-AF65-F5344CB8AC3E}">
        <p14:creationId xmlns:p14="http://schemas.microsoft.com/office/powerpoint/2010/main" val="1949976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7665220-92BF-403C-B162-D74127D42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fi-FI" b="1">
                <a:solidFill>
                  <a:srgbClr val="FFFFFF"/>
                </a:solidFill>
              </a:rPr>
              <a:t>Perheistä riippuvaiset tekijät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CAC754-67C8-4562-8BE0-A4F83C5E5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fi-FI" dirty="0"/>
              <a:t>Perheiden odotukset ja käsitykset puolison roolista neuvolassa</a:t>
            </a:r>
          </a:p>
          <a:p>
            <a:endParaRPr lang="fi-FI" dirty="0"/>
          </a:p>
          <a:p>
            <a:pPr lvl="1"/>
            <a:r>
              <a:rPr lang="fi-FI" dirty="0"/>
              <a:t>Asiakkaan odotukset voi olla sellaiset, mihin ei neuvolassa pystytä vastaamaan</a:t>
            </a:r>
          </a:p>
          <a:p>
            <a:pPr lvl="1"/>
            <a:r>
              <a:rPr lang="fi-FI" dirty="0"/>
              <a:t>Puolisoista voi olla käsitys, että neuvolapalvelut eivät kuulu heille , eikä tiedetä, mitä neuvolassa tapahtuu</a:t>
            </a:r>
          </a:p>
          <a:p>
            <a:pPr lvl="1"/>
            <a:r>
              <a:rPr lang="fi-FI" dirty="0"/>
              <a:t>Puolisolla uskomus, että neuvola kuuluu äidille ja lapselle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9375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6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41" name="Picture 8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42" name="Oval 10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3" name="Picture 12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44" name="Picture 14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46" name="Rectangle 16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8" name="Rectangle 18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20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9141E30-F8E6-470A-9077-13377CCDB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000"/>
              <a:t>Onko työssäsi / neuvolassasi toimintatapoja, joita voisit muuttaa saadaksesi enemmän aikaa puolison kohtaamiseen?</a:t>
            </a:r>
          </a:p>
        </p:txBody>
      </p:sp>
    </p:spTree>
    <p:extLst>
      <p:ext uri="{BB962C8B-B14F-4D97-AF65-F5344CB8AC3E}">
        <p14:creationId xmlns:p14="http://schemas.microsoft.com/office/powerpoint/2010/main" val="145919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07DF91-ED1C-4544-A0EF-DA697D73A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2900" b="1" dirty="0"/>
              <a:t>Toimintatapoja, joita voitaisiin muuttaa, jotta saadaan enemmän aikaa puolison kohtaamiseen:</a:t>
            </a:r>
            <a:endParaRPr lang="fi-FI" sz="29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96EBFA-4394-4B46-9875-039A1F1D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6" name="Sisällön paikkamerkki 2">
            <a:extLst>
              <a:ext uri="{FF2B5EF4-FFF2-40B4-BE49-F238E27FC236}">
                <a16:creationId xmlns:a16="http://schemas.microsoft.com/office/drawing/2014/main" id="{59CB4FED-AC22-A852-CBBD-7F52E25FA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214877"/>
              </p:ext>
            </p:extLst>
          </p:nvPr>
        </p:nvGraphicFramePr>
        <p:xfrm>
          <a:off x="1103312" y="2052918"/>
          <a:ext cx="8946541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179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9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659B57F-781F-4AB3-8D6F-7399F4DB4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fi-FI" sz="3900" b="1">
                <a:solidFill>
                  <a:srgbClr val="FFFFFF"/>
                </a:solidFill>
              </a:rPr>
              <a:t>Puoliso neuvolassa -toimintatavan hyödyt koko perheelle</a:t>
            </a:r>
            <a:endParaRPr lang="fi-FI" sz="39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21FF6D-2F11-42FF-8016-9A80A7588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607212"/>
            <a:ext cx="8946541" cy="475487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i-FI" sz="1600" dirty="0"/>
          </a:p>
          <a:p>
            <a:pPr lvl="1">
              <a:lnSpc>
                <a:spcPct val="90000"/>
              </a:lnSpc>
            </a:pPr>
            <a:r>
              <a:rPr lang="fi-FI" sz="1600" dirty="0"/>
              <a:t>Puolison asioiden kartoitus auttaa ymmärtämään koko perheen tilannetta</a:t>
            </a:r>
          </a:p>
          <a:p>
            <a:pPr lvl="1">
              <a:lnSpc>
                <a:spcPct val="90000"/>
              </a:lnSpc>
            </a:pPr>
            <a:r>
              <a:rPr lang="fi-FI" sz="1600" dirty="0"/>
              <a:t>Koko perheen terveyden ja hyvinvoinnin edistäminen ja tukeminen pitkällä aikavälillä</a:t>
            </a:r>
          </a:p>
          <a:p>
            <a:pPr lvl="1">
              <a:lnSpc>
                <a:spcPct val="90000"/>
              </a:lnSpc>
            </a:pPr>
            <a:r>
              <a:rPr lang="fi-FI" sz="1600" dirty="0"/>
              <a:t>Systemaattisessa toiminnassa isät eivät jää sivurooliin</a:t>
            </a:r>
          </a:p>
          <a:p>
            <a:pPr lvl="1">
              <a:lnSpc>
                <a:spcPct val="90000"/>
              </a:lnSpc>
            </a:pPr>
            <a:r>
              <a:rPr lang="fi-FI" sz="1600" dirty="0"/>
              <a:t>Isä voi olla perheen kantava voima, puolison asioilla on merkitystä perheen hyvinvointiin</a:t>
            </a:r>
          </a:p>
          <a:p>
            <a:pPr lvl="1">
              <a:lnSpc>
                <a:spcPct val="90000"/>
              </a:lnSpc>
            </a:pPr>
            <a:r>
              <a:rPr lang="fi-FI" sz="1600" dirty="0"/>
              <a:t>Vanhemmuuden ja perheen vahvistaminen</a:t>
            </a:r>
          </a:p>
          <a:p>
            <a:pPr lvl="1">
              <a:lnSpc>
                <a:spcPct val="90000"/>
              </a:lnSpc>
            </a:pPr>
            <a:r>
              <a:rPr lang="fi-FI" sz="1600" dirty="0"/>
              <a:t>Vanhemmuuden vastuuttaminen ja tukeminen tasapuolisesti</a:t>
            </a:r>
          </a:p>
          <a:p>
            <a:pPr lvl="1">
              <a:lnSpc>
                <a:spcPct val="90000"/>
              </a:lnSpc>
            </a:pPr>
            <a:r>
              <a:rPr lang="fi-FI" sz="1600" dirty="0"/>
              <a:t>Molemmat vanhemmat kokevat olevansa osa odotusaikaa tasa-arvoisesti</a:t>
            </a:r>
          </a:p>
          <a:p>
            <a:pPr lvl="1">
              <a:lnSpc>
                <a:spcPct val="90000"/>
              </a:lnSpc>
            </a:pPr>
            <a:r>
              <a:rPr lang="fi-FI" sz="1600" dirty="0"/>
              <a:t>Isän ongelmat vaivaavat perhettä yhtä paljon kuin äidin ongelmat, ongelmien ennaltaehkäisy on tärkeää</a:t>
            </a:r>
          </a:p>
          <a:p>
            <a:pPr>
              <a:lnSpc>
                <a:spcPct val="90000"/>
              </a:lnSpc>
            </a:pPr>
            <a:endParaRPr lang="fi-FI" sz="500" dirty="0"/>
          </a:p>
          <a:p>
            <a:pPr lvl="1">
              <a:lnSpc>
                <a:spcPct val="90000"/>
              </a:lnSpc>
            </a:pPr>
            <a:endParaRPr lang="fi-FI" sz="500" dirty="0"/>
          </a:p>
          <a:p>
            <a:pPr lvl="1">
              <a:lnSpc>
                <a:spcPct val="90000"/>
              </a:lnSpc>
            </a:pPr>
            <a:endParaRPr lang="fi-FI" sz="500" dirty="0"/>
          </a:p>
        </p:txBody>
      </p:sp>
    </p:spTree>
    <p:extLst>
      <p:ext uri="{BB962C8B-B14F-4D97-AF65-F5344CB8AC3E}">
        <p14:creationId xmlns:p14="http://schemas.microsoft.com/office/powerpoint/2010/main" val="3789316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B230A-3CFC-334B-1922-83FC7C72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fi-FI" sz="3600">
                <a:solidFill>
                  <a:srgbClr val="FFFFFF"/>
                </a:solidFill>
              </a:rPr>
              <a:t>Toimintatavan hyödyt lapsen ja isän välisen suhteen vahvistamiselle</a:t>
            </a: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9582C-9C12-CC70-3338-AC600104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dirty="0">
              <a:ea typeface="+mj-lt"/>
              <a:cs typeface="+mj-lt"/>
            </a:endParaRPr>
          </a:p>
          <a:p>
            <a:pPr lvl="1"/>
            <a:r>
              <a:rPr lang="fi-FI" sz="2000" dirty="0">
                <a:ea typeface="+mj-lt"/>
                <a:cs typeface="+mj-lt"/>
              </a:rPr>
              <a:t>Isäsuhteen muodostuminen ja lujittuminen</a:t>
            </a:r>
          </a:p>
          <a:p>
            <a:pPr lvl="1"/>
            <a:endParaRPr lang="fi-FI" sz="2000" dirty="0">
              <a:ea typeface="+mj-lt"/>
              <a:cs typeface="+mj-lt"/>
            </a:endParaRPr>
          </a:p>
          <a:p>
            <a:pPr lvl="1"/>
            <a:r>
              <a:rPr lang="fi-FI" sz="2000" dirty="0">
                <a:ea typeface="+mj-lt"/>
                <a:cs typeface="+mj-lt"/>
              </a:rPr>
              <a:t>Lapsuuden murheista jää jälki</a:t>
            </a:r>
          </a:p>
          <a:p>
            <a:pPr lvl="1"/>
            <a:endParaRPr lang="fi-FI" sz="2000" dirty="0">
              <a:ea typeface="+mj-lt"/>
              <a:cs typeface="+mj-lt"/>
            </a:endParaRPr>
          </a:p>
          <a:p>
            <a:pPr lvl="1"/>
            <a:r>
              <a:rPr lang="fi-FI" sz="2000" dirty="0">
                <a:ea typeface="+mj-lt"/>
                <a:cs typeface="+mj-lt"/>
              </a:rPr>
              <a:t>Lapsi hyötyy kun vanhemmat hyötyvät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389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095790-194B-4176-B961-269F021CB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900" b="1"/>
              <a:t>Puoliso neuvolassa toimintatavan hyödyt puolisoille</a:t>
            </a:r>
            <a:endParaRPr lang="fi-FI" sz="3900"/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8357C2E4-19A7-D3DC-7795-6E40821C9E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877007"/>
              </p:ext>
            </p:extLst>
          </p:nvPr>
        </p:nvGraphicFramePr>
        <p:xfrm>
          <a:off x="1190625" y="1568731"/>
          <a:ext cx="8946541" cy="495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11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10CFAA6-836F-4DC4-8A9F-D2CF4FA0D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fi-FI" sz="3900" b="1">
                <a:solidFill>
                  <a:srgbClr val="FFFFFF"/>
                </a:solidFill>
              </a:rPr>
              <a:t>Puoliso neuvolassa -toimintatavan hyödyt neuvolatoiminnalle</a:t>
            </a:r>
            <a:endParaRPr lang="fi-FI" sz="39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72CB92-B231-448B-91AE-F3F5E1163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548597"/>
            <a:ext cx="8946541" cy="36998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i-FI" sz="1700"/>
          </a:p>
          <a:p>
            <a:pPr lvl="1">
              <a:lnSpc>
                <a:spcPct val="90000"/>
              </a:lnSpc>
            </a:pPr>
            <a:r>
              <a:rPr lang="fi-FI" sz="1700" b="1"/>
              <a:t>Työn näkyväksi tekeminen</a:t>
            </a:r>
          </a:p>
          <a:p>
            <a:pPr lvl="1">
              <a:lnSpc>
                <a:spcPct val="90000"/>
              </a:lnSpc>
            </a:pPr>
            <a:r>
              <a:rPr lang="fi-FI" sz="1700" b="1"/>
              <a:t>Toimintatapa ainoa oikea suunta</a:t>
            </a:r>
          </a:p>
          <a:p>
            <a:pPr lvl="1">
              <a:lnSpc>
                <a:spcPct val="90000"/>
              </a:lnSpc>
            </a:pPr>
            <a:r>
              <a:rPr lang="fi-FI" sz="1700" b="1"/>
              <a:t>Neuvolakäynnit merkityksellisempiä</a:t>
            </a:r>
          </a:p>
          <a:p>
            <a:pPr lvl="1">
              <a:lnSpc>
                <a:spcPct val="90000"/>
              </a:lnSpc>
            </a:pPr>
            <a:r>
              <a:rPr lang="fi-FI" sz="1700" b="1"/>
              <a:t>Lupa kirjata asiakaspapereihin</a:t>
            </a:r>
          </a:p>
          <a:p>
            <a:pPr lvl="1">
              <a:lnSpc>
                <a:spcPct val="90000"/>
              </a:lnSpc>
            </a:pPr>
            <a:r>
              <a:rPr lang="fi-FI" sz="1700" b="1"/>
              <a:t>Yhdessä laaditun hoitosuunnitelman mukaisesti eteneminen helpompaa ja tulee toteutetuksi</a:t>
            </a:r>
          </a:p>
          <a:p>
            <a:pPr lvl="1">
              <a:lnSpc>
                <a:spcPct val="90000"/>
              </a:lnSpc>
            </a:pPr>
            <a:r>
              <a:rPr lang="fi-FI" sz="1700" b="1"/>
              <a:t>Perheen tukeminen jatkossa helpompaa</a:t>
            </a:r>
          </a:p>
          <a:p>
            <a:pPr lvl="1">
              <a:lnSpc>
                <a:spcPct val="90000"/>
              </a:lnSpc>
            </a:pPr>
            <a:r>
              <a:rPr lang="fi-FI" sz="1700" b="1"/>
              <a:t>Tieto kulkee koko perheelle</a:t>
            </a:r>
          </a:p>
          <a:p>
            <a:pPr lvl="1">
              <a:lnSpc>
                <a:spcPct val="90000"/>
              </a:lnSpc>
            </a:pPr>
            <a:r>
              <a:rPr lang="fi-FI" sz="1700" b="1"/>
              <a:t>Puoliso tulee samalla tavalla kohdatuksi joka neuvolassa</a:t>
            </a:r>
          </a:p>
        </p:txBody>
      </p:sp>
    </p:spTree>
    <p:extLst>
      <p:ext uri="{BB962C8B-B14F-4D97-AF65-F5344CB8AC3E}">
        <p14:creationId xmlns:p14="http://schemas.microsoft.com/office/powerpoint/2010/main" val="806925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39D66-6E24-CA35-692B-128CB469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634991"/>
          </a:xfrm>
        </p:spPr>
        <p:txBody>
          <a:bodyPr/>
          <a:lstStyle/>
          <a:p>
            <a:r>
              <a:rPr lang="en-US" sz="4000" err="1">
                <a:ea typeface="+mj-lt"/>
                <a:cs typeface="+mj-lt"/>
              </a:rPr>
              <a:t>Haasteet</a:t>
            </a:r>
            <a:r>
              <a:rPr lang="en-US" sz="4000">
                <a:ea typeface="+mj-lt"/>
                <a:cs typeface="+mj-lt"/>
              </a:rPr>
              <a:t> </a:t>
            </a:r>
            <a:r>
              <a:rPr lang="en-US" sz="4000" err="1">
                <a:ea typeface="+mj-lt"/>
                <a:cs typeface="+mj-lt"/>
              </a:rPr>
              <a:t>toiminnan</a:t>
            </a:r>
            <a:r>
              <a:rPr lang="en-US" sz="4000">
                <a:ea typeface="+mj-lt"/>
                <a:cs typeface="+mj-lt"/>
              </a:rPr>
              <a:t> </a:t>
            </a:r>
            <a:r>
              <a:rPr lang="en-US" sz="4000" err="1">
                <a:ea typeface="+mj-lt"/>
                <a:cs typeface="+mj-lt"/>
              </a:rPr>
              <a:t>toteuttamiselle</a:t>
            </a:r>
            <a:r>
              <a:rPr lang="en-US" sz="4000">
                <a:ea typeface="+mj-lt"/>
                <a:cs typeface="+mj-lt"/>
              </a:rPr>
              <a:t> </a:t>
            </a:r>
            <a:r>
              <a:rPr lang="en-US" sz="4000" err="1">
                <a:ea typeface="+mj-lt"/>
                <a:cs typeface="+mj-lt"/>
              </a:rPr>
              <a:t>neuvolassa</a:t>
            </a:r>
            <a:endParaRPr lang="en-US" sz="4000" err="1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2844A808-2CF6-D1CF-479E-0080C27C8F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03312" y="2052918"/>
          <a:ext cx="8946541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808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2000"/>
                <a:hueMod val="96000"/>
                <a:satMod val="128000"/>
                <a:lumMod val="114000"/>
              </a:schemeClr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2" name="Oval 31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286354E-3780-4194-8A2E-4B5407458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458419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Miten aiot viedä Puoliso neuvolassa -toimintatapaa jatkossa omaan työhösi?</a:t>
            </a:r>
            <a:br>
              <a:rPr lang="en-US"/>
            </a:br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7266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8B9538A-2A89-47DD-996C-7D2BE2AB6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37CC2E4-9EA1-4FE7-8B63-E0C811953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fi-FI" sz="3300" dirty="0">
                <a:solidFill>
                  <a:srgbClr val="EBEBEB"/>
                </a:solidFill>
                <a:ea typeface="+mj-lt"/>
                <a:cs typeface="+mj-lt"/>
              </a:rPr>
              <a:t>Puolison huomiointi ja kohtaaminen jatkossa </a:t>
            </a:r>
            <a:endParaRPr lang="en-US" sz="3300" dirty="0">
              <a:solidFill>
                <a:srgbClr val="EBEBEB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625979B-5325-4898-8EF9-5C174B192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4B22E2B-30D5-47A4-97C5-091EA1AB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6DA3CD-A002-40ED-8194-B4E637BD7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E6E91D2F-972E-8BBE-A7D9-DBBFD1803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814526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616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c1fbe0-0553-4a4a-a204-fee0165615f9" xsi:nil="true"/>
    <lcf76f155ced4ddcb4097134ff3c332f xmlns="97798e35-6295-4fad-99fc-4a7e545c8655">
      <Terms xmlns="http://schemas.microsoft.com/office/infopath/2007/PartnerControls"/>
    </lcf76f155ced4ddcb4097134ff3c332f>
    <SharedWithUsers xmlns="a2c1fbe0-0553-4a4a-a204-fee0165615f9">
      <UserInfo>
        <DisplayName>Vastamäki Hanna</DisplayName>
        <AccountId>194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A341CEA695BE4469AED5A4CE0E793DD" ma:contentTypeVersion="14" ma:contentTypeDescription="Luo uusi asiakirja." ma:contentTypeScope="" ma:versionID="6e40925bec9b3f5dfcc7a102a83e029e">
  <xsd:schema xmlns:xsd="http://www.w3.org/2001/XMLSchema" xmlns:xs="http://www.w3.org/2001/XMLSchema" xmlns:p="http://schemas.microsoft.com/office/2006/metadata/properties" xmlns:ns2="97798e35-6295-4fad-99fc-4a7e545c8655" xmlns:ns3="a2c1fbe0-0553-4a4a-a204-fee0165615f9" targetNamespace="http://schemas.microsoft.com/office/2006/metadata/properties" ma:root="true" ma:fieldsID="83c88271a45c50a0d24f04603da19fc4" ns2:_="" ns3:_="">
    <xsd:import namespace="97798e35-6295-4fad-99fc-4a7e545c8655"/>
    <xsd:import namespace="a2c1fbe0-0553-4a4a-a204-fee0165615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798e35-6295-4fad-99fc-4a7e545c86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Kuvien tunnisteet" ma:readOnly="false" ma:fieldId="{5cf76f15-5ced-4ddc-b409-7134ff3c332f}" ma:taxonomyMulti="true" ma:sspId="ca21971b-e04b-4e31-9f45-cf2f6b61fc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1fbe0-0553-4a4a-a204-fee0165615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953babd-e07b-472f-ba4e-544704bc6085}" ma:internalName="TaxCatchAll" ma:showField="CatchAllData" ma:web="a2c1fbe0-0553-4a4a-a204-fee0165615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51EBBA-1BE9-49DA-AE38-885566DC40AB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97798e35-6295-4fad-99fc-4a7e545c8655"/>
    <ds:schemaRef ds:uri="a2c1fbe0-0553-4a4a-a204-fee0165615f9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750CB97-F037-4CD1-B174-0EB801BE7C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9D6C14-1CCC-44A6-B8D6-264F8371F1F4}">
  <ds:schemaRefs>
    <ds:schemaRef ds:uri="97798e35-6295-4fad-99fc-4a7e545c8655"/>
    <ds:schemaRef ds:uri="a2c1fbe0-0553-4a4a-a204-fee0165615f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1122</Words>
  <Application>Microsoft Office PowerPoint</Application>
  <PresentationFormat>Laajakuva</PresentationFormat>
  <Paragraphs>181</Paragraphs>
  <Slides>22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Ion</vt:lpstr>
      <vt:lpstr>Puoliso neuvolan asiakkaana -työtapa  Kysely Tampereen kaupungin äitiys- ja lastenneuvolan terveydenhoitajille syys-lokakuu 2022</vt:lpstr>
      <vt:lpstr>Mitä hyötyä näet Puoliso neuvolassa -toimintatavasta asiakasperheelle? </vt:lpstr>
      <vt:lpstr>Puoliso neuvolassa -toimintatavan hyödyt koko perheelle</vt:lpstr>
      <vt:lpstr>Toimintatavan hyödyt lapsen ja isän välisen suhteen vahvistamiselle</vt:lpstr>
      <vt:lpstr>Puoliso neuvolassa toimintatavan hyödyt puolisoille</vt:lpstr>
      <vt:lpstr>Puoliso neuvolassa -toimintatavan hyödyt neuvolatoiminnalle</vt:lpstr>
      <vt:lpstr>Haasteet toiminnan toteuttamiselle neuvolassa</vt:lpstr>
      <vt:lpstr>Miten aiot viedä Puoliso neuvolassa -toimintatapaa jatkossa omaan työhösi? </vt:lpstr>
      <vt:lpstr>Puolison huomiointi ja kohtaaminen jatkossa </vt:lpstr>
      <vt:lpstr>Puolison huomiointi ja kohtaaminen jatkossa</vt:lpstr>
      <vt:lpstr>Puolison huomioiminen on jo työtapana tuttua</vt:lpstr>
      <vt:lpstr>Mitä syitä voi olla sille, että osa puolisoista kokee, ettei ole tullut neuvolassa huomioiduksi? </vt:lpstr>
      <vt:lpstr>  Terveydenhoitajista riippuvaiset tekijät</vt:lpstr>
      <vt:lpstr>  Terveydenhoitajista riippuvaiset tekijät jatkuu:</vt:lpstr>
      <vt:lpstr>Organisaatiosta riippuvaiset tekijät</vt:lpstr>
      <vt:lpstr>Organisaatiosta riippuvaiset tekijät</vt:lpstr>
      <vt:lpstr>Organisaatiosta riippuvaiset tekijät</vt:lpstr>
      <vt:lpstr>Perheistä riippuvaiset tekijät</vt:lpstr>
      <vt:lpstr>Perheistä riippuvaiset tekijät</vt:lpstr>
      <vt:lpstr>Perheistä riippuvaiset tekijät</vt:lpstr>
      <vt:lpstr>Onko työssäsi / neuvolassasi toimintatapoja, joita voisit muuttaa saadaksesi enemmän aikaa puolison kohtaamiseen?</vt:lpstr>
      <vt:lpstr>Toimintatapoja, joita voitaisiin muuttaa, jotta saadaan enemmän aikaa puolison kohtaamiseen: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Sipilä Heidi M</dc:creator>
  <cp:lastModifiedBy>Järvinen Maria</cp:lastModifiedBy>
  <cp:revision>1</cp:revision>
  <dcterms:created xsi:type="dcterms:W3CDTF">2022-10-14T09:02:43Z</dcterms:created>
  <dcterms:modified xsi:type="dcterms:W3CDTF">2022-11-21T09:21:12Z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0x010100CA341CEA695BE4469AED5A4CE0E793DD</vt:lpwstr>
  </property>
  <property fmtid="{D5CDD505-2E9C-101B-9397-08002B2CF9AE}" pid="3" name="MediaServiceImageTags">
    <vt:lpwstr/>
  </property>
</Properties>
</file>