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AB3"/>
    <a:srgbClr val="949494"/>
    <a:srgbClr val="313131"/>
    <a:srgbClr val="FFC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5" autoAdjust="0"/>
    <p:restoredTop sz="96000" autoAdjust="0"/>
  </p:normalViewPr>
  <p:slideViewPr>
    <p:cSldViewPr snapToGrid="0" showGuides="1">
      <p:cViewPr varScale="1">
        <p:scale>
          <a:sx n="66" d="100"/>
          <a:sy n="66" d="100"/>
        </p:scale>
        <p:origin x="632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2F6BC-C3AC-471B-A838-B70FD4272352}" type="datetimeFigureOut">
              <a:rPr lang="fi-FI" smtClean="0"/>
              <a:t>8.11.2022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AD96A-2756-48D5-983B-63C214F576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0908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=""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Freeform 5">
            <a:extLst>
              <a:ext uri="{FF2B5EF4-FFF2-40B4-BE49-F238E27FC236}">
                <a16:creationId xmlns="" xmlns:a16="http://schemas.microsoft.com/office/drawing/2014/main" id="{046FE190-C127-4DF1-9753-943E4F4D150C}"/>
              </a:ext>
            </a:extLst>
          </p:cNvPr>
          <p:cNvSpPr>
            <a:spLocks/>
          </p:cNvSpPr>
          <p:nvPr userDrawn="1"/>
        </p:nvSpPr>
        <p:spPr bwMode="auto">
          <a:xfrm>
            <a:off x="1511863" y="1519367"/>
            <a:ext cx="2113955" cy="3817528"/>
          </a:xfrm>
          <a:custGeom>
            <a:avLst/>
            <a:gdLst>
              <a:gd name="T0" fmla="*/ 81 w 11800"/>
              <a:gd name="T1" fmla="*/ 0 h 21307"/>
              <a:gd name="T2" fmla="*/ 14 w 11800"/>
              <a:gd name="T3" fmla="*/ 15382 h 21307"/>
              <a:gd name="T4" fmla="*/ 5874 w 11800"/>
              <a:gd name="T5" fmla="*/ 21293 h 21307"/>
              <a:gd name="T6" fmla="*/ 11785 w 11800"/>
              <a:gd name="T7" fmla="*/ 15434 h 21307"/>
              <a:gd name="T8" fmla="*/ 11785 w 11800"/>
              <a:gd name="T9" fmla="*/ 15433 h 21307"/>
              <a:gd name="T10" fmla="*/ 11800 w 11800"/>
              <a:gd name="T11" fmla="*/ 11822 h 21307"/>
              <a:gd name="T12" fmla="*/ 81 w 11800"/>
              <a:gd name="T13" fmla="*/ 0 h 21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800" h="21307">
                <a:moveTo>
                  <a:pt x="81" y="0"/>
                </a:moveTo>
                <a:lnTo>
                  <a:pt x="14" y="15382"/>
                </a:lnTo>
                <a:cubicBezTo>
                  <a:pt x="0" y="18633"/>
                  <a:pt x="2623" y="21279"/>
                  <a:pt x="5874" y="21293"/>
                </a:cubicBezTo>
                <a:cubicBezTo>
                  <a:pt x="9124" y="21307"/>
                  <a:pt x="11771" y="18684"/>
                  <a:pt x="11785" y="15434"/>
                </a:cubicBezTo>
                <a:lnTo>
                  <a:pt x="11785" y="15433"/>
                </a:lnTo>
                <a:lnTo>
                  <a:pt x="11800" y="11822"/>
                </a:lnTo>
                <a:lnTo>
                  <a:pt x="81" y="0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Freeform 6">
            <a:extLst>
              <a:ext uri="{FF2B5EF4-FFF2-40B4-BE49-F238E27FC236}">
                <a16:creationId xmlns="" xmlns:a16="http://schemas.microsoft.com/office/drawing/2014/main" id="{BA2F6220-49B1-4E5F-B84B-BD29EA985BDE}"/>
              </a:ext>
            </a:extLst>
          </p:cNvPr>
          <p:cNvSpPr>
            <a:spLocks/>
          </p:cNvSpPr>
          <p:nvPr userDrawn="1"/>
        </p:nvSpPr>
        <p:spPr bwMode="auto">
          <a:xfrm>
            <a:off x="1526044" y="1519367"/>
            <a:ext cx="3825506" cy="2123705"/>
          </a:xfrm>
          <a:custGeom>
            <a:avLst/>
            <a:gdLst>
              <a:gd name="T0" fmla="*/ 11719 w 21350"/>
              <a:gd name="T1" fmla="*/ 11822 h 11852"/>
              <a:gd name="T2" fmla="*/ 15425 w 21350"/>
              <a:gd name="T3" fmla="*/ 11838 h 11852"/>
              <a:gd name="T4" fmla="*/ 21336 w 21350"/>
              <a:gd name="T5" fmla="*/ 5979 h 11852"/>
              <a:gd name="T6" fmla="*/ 15477 w 21350"/>
              <a:gd name="T7" fmla="*/ 68 h 11852"/>
              <a:gd name="T8" fmla="*/ 0 w 21350"/>
              <a:gd name="T9" fmla="*/ 0 h 11852"/>
              <a:gd name="T10" fmla="*/ 11719 w 21350"/>
              <a:gd name="T11" fmla="*/ 11822 h 118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350" h="11852">
                <a:moveTo>
                  <a:pt x="11719" y="11822"/>
                </a:moveTo>
                <a:lnTo>
                  <a:pt x="15425" y="11838"/>
                </a:lnTo>
                <a:cubicBezTo>
                  <a:pt x="18676" y="11852"/>
                  <a:pt x="21322" y="9229"/>
                  <a:pt x="21336" y="5979"/>
                </a:cubicBezTo>
                <a:cubicBezTo>
                  <a:pt x="21350" y="2728"/>
                  <a:pt x="18727" y="82"/>
                  <a:pt x="15477" y="68"/>
                </a:cubicBezTo>
                <a:cubicBezTo>
                  <a:pt x="15477" y="68"/>
                  <a:pt x="0" y="0"/>
                  <a:pt x="0" y="0"/>
                </a:cubicBezTo>
                <a:lnTo>
                  <a:pt x="11719" y="11822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070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2741" y="882869"/>
            <a:ext cx="4599785" cy="1472950"/>
          </a:xfrm>
        </p:spPr>
        <p:txBody>
          <a:bodyPr/>
          <a:lstStyle>
            <a:lvl1pPr>
              <a:defRPr sz="30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=""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2741" y="2702660"/>
            <a:ext cx="4599785" cy="3474302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C9E6-D926-184A-B2B3-0232184A6547}" type="datetime1">
              <a:rPr lang="fi-FI" smtClean="0"/>
              <a:t>8.11.2022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Sisällön paikkamerkki 10">
            <a:extLst>
              <a:ext uri="{FF2B5EF4-FFF2-40B4-BE49-F238E27FC236}">
                <a16:creationId xmlns="" xmlns:a16="http://schemas.microsoft.com/office/drawing/2014/main" id="{94BD04BF-8B83-4AEE-93A3-6E60A99E214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30098" y="869950"/>
            <a:ext cx="4916480" cy="53197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131937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BBF3-61E9-5B42-BB2F-E5B9D9C41D37}" type="datetime1">
              <a:rPr lang="fi-FI" smtClean="0"/>
              <a:t>8.11.2022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>
            <a:extLst>
              <a:ext uri="{FF2B5EF4-FFF2-40B4-BE49-F238E27FC236}">
                <a16:creationId xmlns="" xmlns:a16="http://schemas.microsoft.com/office/drawing/2014/main" id="{4D5A2EE8-260A-4FDA-81CA-7C2F5EFD32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30275" y="2479675"/>
            <a:ext cx="8578850" cy="36972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24374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=""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173" y="2479431"/>
            <a:ext cx="4996175" cy="3697531"/>
          </a:xfrm>
        </p:spPr>
        <p:txBody>
          <a:bodyPr/>
          <a:lstStyle>
            <a:lvl1pPr>
              <a:lnSpc>
                <a:spcPct val="105000"/>
              </a:lnSpc>
              <a:defRPr/>
            </a:lvl1pPr>
            <a:lvl2pPr>
              <a:lnSpc>
                <a:spcPct val="105000"/>
              </a:lnSpc>
              <a:defRPr/>
            </a:lvl2pPr>
            <a:lvl3pPr>
              <a:lnSpc>
                <a:spcPct val="105000"/>
              </a:lnSpc>
              <a:defRPr/>
            </a:lvl3pPr>
            <a:lvl4pPr>
              <a:lnSpc>
                <a:spcPct val="105000"/>
              </a:lnSpc>
              <a:defRPr/>
            </a:lvl4pPr>
            <a:lvl5pPr>
              <a:lnSpc>
                <a:spcPct val="105000"/>
              </a:lnSpc>
              <a:defRPr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7D02-0326-5A45-8B55-DBAE21EED900}" type="datetime1">
              <a:rPr lang="fi-FI" smtClean="0"/>
              <a:t>8.11.2022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Sisällön paikkamerkki 2">
            <a:extLst>
              <a:ext uri="{FF2B5EF4-FFF2-40B4-BE49-F238E27FC236}">
                <a16:creationId xmlns="" xmlns:a16="http://schemas.microsoft.com/office/drawing/2014/main" id="{867F28D2-6F27-4100-9CAC-2D84C5CB7C6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55900" y="2479431"/>
            <a:ext cx="4996175" cy="3697531"/>
          </a:xfrm>
        </p:spPr>
        <p:txBody>
          <a:bodyPr/>
          <a:lstStyle>
            <a:lvl1pPr>
              <a:lnSpc>
                <a:spcPct val="105000"/>
              </a:lnSpc>
              <a:defRPr/>
            </a:lvl1pPr>
            <a:lvl2pPr>
              <a:lnSpc>
                <a:spcPct val="105000"/>
              </a:lnSpc>
              <a:defRPr/>
            </a:lvl2pPr>
            <a:lvl3pPr>
              <a:lnSpc>
                <a:spcPct val="105000"/>
              </a:lnSpc>
              <a:defRPr/>
            </a:lvl3pPr>
            <a:lvl4pPr>
              <a:lnSpc>
                <a:spcPct val="105000"/>
              </a:lnSpc>
              <a:defRPr/>
            </a:lvl4pPr>
            <a:lvl5pPr>
              <a:lnSpc>
                <a:spcPct val="105000"/>
              </a:lnSpc>
              <a:defRPr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5854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882869"/>
            <a:ext cx="4526870" cy="1472950"/>
          </a:xfrm>
        </p:spPr>
        <p:txBody>
          <a:bodyPr/>
          <a:lstStyle>
            <a:lvl1pPr>
              <a:defRPr sz="27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=""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173" y="2702660"/>
            <a:ext cx="4526870" cy="3474302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524D-F795-2D4B-8B98-36D9EBE1B75C}" type="datetime1">
              <a:rPr lang="fi-FI" smtClean="0"/>
              <a:t>8.11.2022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10">
            <a:extLst>
              <a:ext uri="{FF2B5EF4-FFF2-40B4-BE49-F238E27FC236}">
                <a16:creationId xmlns="" xmlns:a16="http://schemas.microsoft.com/office/drawing/2014/main" id="{7003FAD7-ACA6-4D45-A7F3-A3802FD3E09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83339" y="869950"/>
            <a:ext cx="4916480" cy="53197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590066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882869"/>
            <a:ext cx="4455643" cy="1472950"/>
          </a:xfrm>
        </p:spPr>
        <p:txBody>
          <a:bodyPr/>
          <a:lstStyle>
            <a:lvl1pPr>
              <a:defRPr sz="27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=""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173" y="2702660"/>
            <a:ext cx="4455643" cy="3474302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0BE9-D362-084F-B81D-D3C651A4A7BC}" type="datetime1">
              <a:rPr lang="fi-FI" smtClean="0"/>
              <a:t>8.11.2022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="" xmlns:a16="http://schemas.microsoft.com/office/drawing/2014/main" id="{03704D70-526C-45EA-9AEC-6CBFEB88E60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397499" y="948923"/>
            <a:ext cx="6794501" cy="4960894"/>
          </a:xfrm>
          <a:custGeom>
            <a:avLst/>
            <a:gdLst>
              <a:gd name="connsiteX0" fmla="*/ 0 w 6791184"/>
              <a:gd name="connsiteY0" fmla="*/ 0 h 4959382"/>
              <a:gd name="connsiteX1" fmla="*/ 6791184 w 6791184"/>
              <a:gd name="connsiteY1" fmla="*/ 0 h 4959382"/>
              <a:gd name="connsiteX2" fmla="*/ 6791184 w 6791184"/>
              <a:gd name="connsiteY2" fmla="*/ 4959382 h 4959382"/>
              <a:gd name="connsiteX3" fmla="*/ 0 w 6791184"/>
              <a:gd name="connsiteY3" fmla="*/ 4959382 h 4959382"/>
              <a:gd name="connsiteX4" fmla="*/ 0 w 6791184"/>
              <a:gd name="connsiteY4" fmla="*/ 0 h 4959382"/>
              <a:gd name="connsiteX0" fmla="*/ 0 w 6791184"/>
              <a:gd name="connsiteY0" fmla="*/ 1110 h 4960492"/>
              <a:gd name="connsiteX1" fmla="*/ 2530334 w 6791184"/>
              <a:gd name="connsiteY1" fmla="*/ 0 h 4960492"/>
              <a:gd name="connsiteX2" fmla="*/ 6791184 w 6791184"/>
              <a:gd name="connsiteY2" fmla="*/ 1110 h 4960492"/>
              <a:gd name="connsiteX3" fmla="*/ 6791184 w 6791184"/>
              <a:gd name="connsiteY3" fmla="*/ 4960492 h 4960492"/>
              <a:gd name="connsiteX4" fmla="*/ 0 w 6791184"/>
              <a:gd name="connsiteY4" fmla="*/ 4960492 h 4960492"/>
              <a:gd name="connsiteX5" fmla="*/ 0 w 6791184"/>
              <a:gd name="connsiteY5" fmla="*/ 1110 h 4960492"/>
              <a:gd name="connsiteX0" fmla="*/ 0 w 6791184"/>
              <a:gd name="connsiteY0" fmla="*/ 1110 h 4960492"/>
              <a:gd name="connsiteX1" fmla="*/ 2530334 w 6791184"/>
              <a:gd name="connsiteY1" fmla="*/ 0 h 4960492"/>
              <a:gd name="connsiteX2" fmla="*/ 6791184 w 6791184"/>
              <a:gd name="connsiteY2" fmla="*/ 1110 h 4960492"/>
              <a:gd name="connsiteX3" fmla="*/ 6791184 w 6791184"/>
              <a:gd name="connsiteY3" fmla="*/ 4960492 h 4960492"/>
              <a:gd name="connsiteX4" fmla="*/ 2450959 w 6791184"/>
              <a:gd name="connsiteY4" fmla="*/ 4956175 h 4960492"/>
              <a:gd name="connsiteX5" fmla="*/ 0 w 6791184"/>
              <a:gd name="connsiteY5" fmla="*/ 4960492 h 4960492"/>
              <a:gd name="connsiteX6" fmla="*/ 0 w 6791184"/>
              <a:gd name="connsiteY6" fmla="*/ 1110 h 4960492"/>
              <a:gd name="connsiteX0" fmla="*/ 3316 w 6794500"/>
              <a:gd name="connsiteY0" fmla="*/ 1110 h 4960492"/>
              <a:gd name="connsiteX1" fmla="*/ 2533650 w 6794500"/>
              <a:gd name="connsiteY1" fmla="*/ 0 h 4960492"/>
              <a:gd name="connsiteX2" fmla="*/ 6794500 w 6794500"/>
              <a:gd name="connsiteY2" fmla="*/ 1110 h 4960492"/>
              <a:gd name="connsiteX3" fmla="*/ 6794500 w 6794500"/>
              <a:gd name="connsiteY3" fmla="*/ 4960492 h 4960492"/>
              <a:gd name="connsiteX4" fmla="*/ 2454275 w 6794500"/>
              <a:gd name="connsiteY4" fmla="*/ 4956175 h 4960492"/>
              <a:gd name="connsiteX5" fmla="*/ 3316 w 6794500"/>
              <a:gd name="connsiteY5" fmla="*/ 4960492 h 4960492"/>
              <a:gd name="connsiteX6" fmla="*/ 0 w 6794500"/>
              <a:gd name="connsiteY6" fmla="*/ 2476500 h 4960492"/>
              <a:gd name="connsiteX7" fmla="*/ 3316 w 6794500"/>
              <a:gd name="connsiteY7" fmla="*/ 1110 h 4960492"/>
              <a:gd name="connsiteX0" fmla="*/ 0 w 6794500"/>
              <a:gd name="connsiteY0" fmla="*/ 2476500 h 4960492"/>
              <a:gd name="connsiteX1" fmla="*/ 2533650 w 6794500"/>
              <a:gd name="connsiteY1" fmla="*/ 0 h 4960492"/>
              <a:gd name="connsiteX2" fmla="*/ 6794500 w 6794500"/>
              <a:gd name="connsiteY2" fmla="*/ 1110 h 4960492"/>
              <a:gd name="connsiteX3" fmla="*/ 6794500 w 6794500"/>
              <a:gd name="connsiteY3" fmla="*/ 4960492 h 4960492"/>
              <a:gd name="connsiteX4" fmla="*/ 2454275 w 6794500"/>
              <a:gd name="connsiteY4" fmla="*/ 4956175 h 4960492"/>
              <a:gd name="connsiteX5" fmla="*/ 3316 w 6794500"/>
              <a:gd name="connsiteY5" fmla="*/ 4960492 h 4960492"/>
              <a:gd name="connsiteX6" fmla="*/ 0 w 6794500"/>
              <a:gd name="connsiteY6" fmla="*/ 2476500 h 4960492"/>
              <a:gd name="connsiteX0" fmla="*/ 0 w 6794500"/>
              <a:gd name="connsiteY0" fmla="*/ 2476500 h 4960492"/>
              <a:gd name="connsiteX1" fmla="*/ 2533650 w 6794500"/>
              <a:gd name="connsiteY1" fmla="*/ 0 h 4960492"/>
              <a:gd name="connsiteX2" fmla="*/ 6794500 w 6794500"/>
              <a:gd name="connsiteY2" fmla="*/ 1110 h 4960492"/>
              <a:gd name="connsiteX3" fmla="*/ 6794500 w 6794500"/>
              <a:gd name="connsiteY3" fmla="*/ 4960492 h 4960492"/>
              <a:gd name="connsiteX4" fmla="*/ 2454275 w 6794500"/>
              <a:gd name="connsiteY4" fmla="*/ 4956175 h 4960492"/>
              <a:gd name="connsiteX5" fmla="*/ 0 w 6794500"/>
              <a:gd name="connsiteY5" fmla="*/ 2476500 h 4960492"/>
              <a:gd name="connsiteX0" fmla="*/ 0 w 6794500"/>
              <a:gd name="connsiteY0" fmla="*/ 2476500 h 4960492"/>
              <a:gd name="connsiteX1" fmla="*/ 2533650 w 6794500"/>
              <a:gd name="connsiteY1" fmla="*/ 0 h 4960492"/>
              <a:gd name="connsiteX2" fmla="*/ 6794500 w 6794500"/>
              <a:gd name="connsiteY2" fmla="*/ 1110 h 4960492"/>
              <a:gd name="connsiteX3" fmla="*/ 6794500 w 6794500"/>
              <a:gd name="connsiteY3" fmla="*/ 4960492 h 4960492"/>
              <a:gd name="connsiteX4" fmla="*/ 2454275 w 6794500"/>
              <a:gd name="connsiteY4" fmla="*/ 4956175 h 4960492"/>
              <a:gd name="connsiteX5" fmla="*/ 0 w 6794500"/>
              <a:gd name="connsiteY5" fmla="*/ 2476500 h 4960492"/>
              <a:gd name="connsiteX0" fmla="*/ 0 w 6794500"/>
              <a:gd name="connsiteY0" fmla="*/ 2476500 h 4960492"/>
              <a:gd name="connsiteX1" fmla="*/ 2533650 w 6794500"/>
              <a:gd name="connsiteY1" fmla="*/ 0 h 4960492"/>
              <a:gd name="connsiteX2" fmla="*/ 6794500 w 6794500"/>
              <a:gd name="connsiteY2" fmla="*/ 1110 h 4960492"/>
              <a:gd name="connsiteX3" fmla="*/ 6794500 w 6794500"/>
              <a:gd name="connsiteY3" fmla="*/ 4960492 h 4960492"/>
              <a:gd name="connsiteX4" fmla="*/ 2454275 w 6794500"/>
              <a:gd name="connsiteY4" fmla="*/ 4956175 h 4960492"/>
              <a:gd name="connsiteX5" fmla="*/ 0 w 6794500"/>
              <a:gd name="connsiteY5" fmla="*/ 2476500 h 4960492"/>
              <a:gd name="connsiteX0" fmla="*/ 97 w 6794597"/>
              <a:gd name="connsiteY0" fmla="*/ 2476500 h 4960492"/>
              <a:gd name="connsiteX1" fmla="*/ 2533747 w 6794597"/>
              <a:gd name="connsiteY1" fmla="*/ 0 h 4960492"/>
              <a:gd name="connsiteX2" fmla="*/ 6794597 w 6794597"/>
              <a:gd name="connsiteY2" fmla="*/ 1110 h 4960492"/>
              <a:gd name="connsiteX3" fmla="*/ 6794597 w 6794597"/>
              <a:gd name="connsiteY3" fmla="*/ 4960492 h 4960492"/>
              <a:gd name="connsiteX4" fmla="*/ 2454372 w 6794597"/>
              <a:gd name="connsiteY4" fmla="*/ 4956175 h 4960492"/>
              <a:gd name="connsiteX5" fmla="*/ 97 w 6794597"/>
              <a:gd name="connsiteY5" fmla="*/ 2476500 h 4960492"/>
              <a:gd name="connsiteX0" fmla="*/ 19 w 6794519"/>
              <a:gd name="connsiteY0" fmla="*/ 2476500 h 4960492"/>
              <a:gd name="connsiteX1" fmla="*/ 2533669 w 6794519"/>
              <a:gd name="connsiteY1" fmla="*/ 0 h 4960492"/>
              <a:gd name="connsiteX2" fmla="*/ 6794519 w 6794519"/>
              <a:gd name="connsiteY2" fmla="*/ 1110 h 4960492"/>
              <a:gd name="connsiteX3" fmla="*/ 6794519 w 6794519"/>
              <a:gd name="connsiteY3" fmla="*/ 4960492 h 4960492"/>
              <a:gd name="connsiteX4" fmla="*/ 2454294 w 6794519"/>
              <a:gd name="connsiteY4" fmla="*/ 4956175 h 4960492"/>
              <a:gd name="connsiteX5" fmla="*/ 19 w 6794519"/>
              <a:gd name="connsiteY5" fmla="*/ 2476500 h 4960492"/>
              <a:gd name="connsiteX0" fmla="*/ 18 w 6794518"/>
              <a:gd name="connsiteY0" fmla="*/ 2476944 h 4960936"/>
              <a:gd name="connsiteX1" fmla="*/ 2533668 w 6794518"/>
              <a:gd name="connsiteY1" fmla="*/ 444 h 4960936"/>
              <a:gd name="connsiteX2" fmla="*/ 6794518 w 6794518"/>
              <a:gd name="connsiteY2" fmla="*/ 1554 h 4960936"/>
              <a:gd name="connsiteX3" fmla="*/ 6794518 w 6794518"/>
              <a:gd name="connsiteY3" fmla="*/ 4960936 h 4960936"/>
              <a:gd name="connsiteX4" fmla="*/ 2454293 w 6794518"/>
              <a:gd name="connsiteY4" fmla="*/ 4956619 h 4960936"/>
              <a:gd name="connsiteX5" fmla="*/ 18 w 6794518"/>
              <a:gd name="connsiteY5" fmla="*/ 2476944 h 4960936"/>
              <a:gd name="connsiteX0" fmla="*/ 18 w 6794518"/>
              <a:gd name="connsiteY0" fmla="*/ 2476944 h 4960936"/>
              <a:gd name="connsiteX1" fmla="*/ 2533668 w 6794518"/>
              <a:gd name="connsiteY1" fmla="*/ 444 h 4960936"/>
              <a:gd name="connsiteX2" fmla="*/ 6794518 w 6794518"/>
              <a:gd name="connsiteY2" fmla="*/ 1554 h 4960936"/>
              <a:gd name="connsiteX3" fmla="*/ 6794518 w 6794518"/>
              <a:gd name="connsiteY3" fmla="*/ 4960936 h 4960936"/>
              <a:gd name="connsiteX4" fmla="*/ 2454293 w 6794518"/>
              <a:gd name="connsiteY4" fmla="*/ 4956619 h 4960936"/>
              <a:gd name="connsiteX5" fmla="*/ 18 w 6794518"/>
              <a:gd name="connsiteY5" fmla="*/ 2476944 h 4960936"/>
              <a:gd name="connsiteX0" fmla="*/ 1 w 6794501"/>
              <a:gd name="connsiteY0" fmla="*/ 2476902 h 4960894"/>
              <a:gd name="connsiteX1" fmla="*/ 2533651 w 6794501"/>
              <a:gd name="connsiteY1" fmla="*/ 402 h 4960894"/>
              <a:gd name="connsiteX2" fmla="*/ 6794501 w 6794501"/>
              <a:gd name="connsiteY2" fmla="*/ 1512 h 4960894"/>
              <a:gd name="connsiteX3" fmla="*/ 6794501 w 6794501"/>
              <a:gd name="connsiteY3" fmla="*/ 4960894 h 4960894"/>
              <a:gd name="connsiteX4" fmla="*/ 2454276 w 6794501"/>
              <a:gd name="connsiteY4" fmla="*/ 4956577 h 4960894"/>
              <a:gd name="connsiteX5" fmla="*/ 1 w 6794501"/>
              <a:gd name="connsiteY5" fmla="*/ 2476902 h 4960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94501" h="4960894">
                <a:moveTo>
                  <a:pt x="1" y="2476902"/>
                </a:moveTo>
                <a:cubicBezTo>
                  <a:pt x="530" y="895223"/>
                  <a:pt x="1474259" y="-22008"/>
                  <a:pt x="2533651" y="402"/>
                </a:cubicBezTo>
                <a:lnTo>
                  <a:pt x="6794501" y="1512"/>
                </a:lnTo>
                <a:lnTo>
                  <a:pt x="6794501" y="4960894"/>
                </a:lnTo>
                <a:lnTo>
                  <a:pt x="2454276" y="4956577"/>
                </a:lnTo>
                <a:cubicBezTo>
                  <a:pt x="1261534" y="4920403"/>
                  <a:pt x="-528" y="4058581"/>
                  <a:pt x="1" y="247690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582069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2">
            <a:extLst>
              <a:ext uri="{FF2B5EF4-FFF2-40B4-BE49-F238E27FC236}">
                <a16:creationId xmlns="" xmlns:a16="http://schemas.microsoft.com/office/drawing/2014/main" id="{03704D70-526C-45EA-9AEC-6CBFEB88E60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1" y="949191"/>
            <a:ext cx="6254774" cy="4960626"/>
          </a:xfrm>
          <a:custGeom>
            <a:avLst/>
            <a:gdLst>
              <a:gd name="connsiteX0" fmla="*/ 0 w 6256658"/>
              <a:gd name="connsiteY0" fmla="*/ 0 h 4959382"/>
              <a:gd name="connsiteX1" fmla="*/ 6256658 w 6256658"/>
              <a:gd name="connsiteY1" fmla="*/ 0 h 4959382"/>
              <a:gd name="connsiteX2" fmla="*/ 6256658 w 6256658"/>
              <a:gd name="connsiteY2" fmla="*/ 4959382 h 4959382"/>
              <a:gd name="connsiteX3" fmla="*/ 0 w 6256658"/>
              <a:gd name="connsiteY3" fmla="*/ 4959382 h 4959382"/>
              <a:gd name="connsiteX4" fmla="*/ 0 w 6256658"/>
              <a:gd name="connsiteY4" fmla="*/ 0 h 4959382"/>
              <a:gd name="connsiteX0" fmla="*/ 0 w 6256658"/>
              <a:gd name="connsiteY0" fmla="*/ 1110 h 4960492"/>
              <a:gd name="connsiteX1" fmla="*/ 3717925 w 6256658"/>
              <a:gd name="connsiteY1" fmla="*/ 0 h 4960492"/>
              <a:gd name="connsiteX2" fmla="*/ 6256658 w 6256658"/>
              <a:gd name="connsiteY2" fmla="*/ 1110 h 4960492"/>
              <a:gd name="connsiteX3" fmla="*/ 6256658 w 6256658"/>
              <a:gd name="connsiteY3" fmla="*/ 4960492 h 4960492"/>
              <a:gd name="connsiteX4" fmla="*/ 0 w 6256658"/>
              <a:gd name="connsiteY4" fmla="*/ 4960492 h 4960492"/>
              <a:gd name="connsiteX5" fmla="*/ 0 w 6256658"/>
              <a:gd name="connsiteY5" fmla="*/ 1110 h 4960492"/>
              <a:gd name="connsiteX0" fmla="*/ 0 w 6256658"/>
              <a:gd name="connsiteY0" fmla="*/ 1110 h 4960492"/>
              <a:gd name="connsiteX1" fmla="*/ 3717925 w 6256658"/>
              <a:gd name="connsiteY1" fmla="*/ 0 h 4960492"/>
              <a:gd name="connsiteX2" fmla="*/ 6256658 w 6256658"/>
              <a:gd name="connsiteY2" fmla="*/ 1110 h 4960492"/>
              <a:gd name="connsiteX3" fmla="*/ 6256658 w 6256658"/>
              <a:gd name="connsiteY3" fmla="*/ 4960492 h 4960492"/>
              <a:gd name="connsiteX4" fmla="*/ 3810000 w 6256658"/>
              <a:gd name="connsiteY4" fmla="*/ 4959350 h 4960492"/>
              <a:gd name="connsiteX5" fmla="*/ 0 w 6256658"/>
              <a:gd name="connsiteY5" fmla="*/ 4960492 h 4960492"/>
              <a:gd name="connsiteX6" fmla="*/ 0 w 6256658"/>
              <a:gd name="connsiteY6" fmla="*/ 1110 h 4960492"/>
              <a:gd name="connsiteX0" fmla="*/ 0 w 6256658"/>
              <a:gd name="connsiteY0" fmla="*/ 1110 h 4960492"/>
              <a:gd name="connsiteX1" fmla="*/ 3717925 w 6256658"/>
              <a:gd name="connsiteY1" fmla="*/ 0 h 4960492"/>
              <a:gd name="connsiteX2" fmla="*/ 6256658 w 6256658"/>
              <a:gd name="connsiteY2" fmla="*/ 1110 h 4960492"/>
              <a:gd name="connsiteX3" fmla="*/ 6254750 w 6256658"/>
              <a:gd name="connsiteY3" fmla="*/ 2479675 h 4960492"/>
              <a:gd name="connsiteX4" fmla="*/ 6256658 w 6256658"/>
              <a:gd name="connsiteY4" fmla="*/ 4960492 h 4960492"/>
              <a:gd name="connsiteX5" fmla="*/ 3810000 w 6256658"/>
              <a:gd name="connsiteY5" fmla="*/ 4959350 h 4960492"/>
              <a:gd name="connsiteX6" fmla="*/ 0 w 6256658"/>
              <a:gd name="connsiteY6" fmla="*/ 4960492 h 4960492"/>
              <a:gd name="connsiteX7" fmla="*/ 0 w 6256658"/>
              <a:gd name="connsiteY7" fmla="*/ 1110 h 4960492"/>
              <a:gd name="connsiteX0" fmla="*/ 0 w 6256658"/>
              <a:gd name="connsiteY0" fmla="*/ 1110 h 4960492"/>
              <a:gd name="connsiteX1" fmla="*/ 3717925 w 6256658"/>
              <a:gd name="connsiteY1" fmla="*/ 0 h 4960492"/>
              <a:gd name="connsiteX2" fmla="*/ 6256658 w 6256658"/>
              <a:gd name="connsiteY2" fmla="*/ 1110 h 4960492"/>
              <a:gd name="connsiteX3" fmla="*/ 6254750 w 6256658"/>
              <a:gd name="connsiteY3" fmla="*/ 2479675 h 4960492"/>
              <a:gd name="connsiteX4" fmla="*/ 3810000 w 6256658"/>
              <a:gd name="connsiteY4" fmla="*/ 4959350 h 4960492"/>
              <a:gd name="connsiteX5" fmla="*/ 0 w 6256658"/>
              <a:gd name="connsiteY5" fmla="*/ 4960492 h 4960492"/>
              <a:gd name="connsiteX6" fmla="*/ 0 w 6256658"/>
              <a:gd name="connsiteY6" fmla="*/ 1110 h 4960492"/>
              <a:gd name="connsiteX0" fmla="*/ 0 w 6254750"/>
              <a:gd name="connsiteY0" fmla="*/ 1110 h 4960492"/>
              <a:gd name="connsiteX1" fmla="*/ 3717925 w 6254750"/>
              <a:gd name="connsiteY1" fmla="*/ 0 h 4960492"/>
              <a:gd name="connsiteX2" fmla="*/ 6254750 w 6254750"/>
              <a:gd name="connsiteY2" fmla="*/ 2479675 h 4960492"/>
              <a:gd name="connsiteX3" fmla="*/ 3810000 w 6254750"/>
              <a:gd name="connsiteY3" fmla="*/ 4959350 h 4960492"/>
              <a:gd name="connsiteX4" fmla="*/ 0 w 6254750"/>
              <a:gd name="connsiteY4" fmla="*/ 4960492 h 4960492"/>
              <a:gd name="connsiteX5" fmla="*/ 0 w 6254750"/>
              <a:gd name="connsiteY5" fmla="*/ 1110 h 4960492"/>
              <a:gd name="connsiteX0" fmla="*/ 0 w 6254873"/>
              <a:gd name="connsiteY0" fmla="*/ 1110 h 4960492"/>
              <a:gd name="connsiteX1" fmla="*/ 3717925 w 6254873"/>
              <a:gd name="connsiteY1" fmla="*/ 0 h 4960492"/>
              <a:gd name="connsiteX2" fmla="*/ 6254750 w 6254873"/>
              <a:gd name="connsiteY2" fmla="*/ 2479675 h 4960492"/>
              <a:gd name="connsiteX3" fmla="*/ 3810000 w 6254873"/>
              <a:gd name="connsiteY3" fmla="*/ 4959350 h 4960492"/>
              <a:gd name="connsiteX4" fmla="*/ 0 w 6254873"/>
              <a:gd name="connsiteY4" fmla="*/ 4960492 h 4960492"/>
              <a:gd name="connsiteX5" fmla="*/ 0 w 6254873"/>
              <a:gd name="connsiteY5" fmla="*/ 1110 h 4960492"/>
              <a:gd name="connsiteX0" fmla="*/ 0 w 6254773"/>
              <a:gd name="connsiteY0" fmla="*/ 1110 h 4960492"/>
              <a:gd name="connsiteX1" fmla="*/ 3717925 w 6254773"/>
              <a:gd name="connsiteY1" fmla="*/ 0 h 4960492"/>
              <a:gd name="connsiteX2" fmla="*/ 6254750 w 6254773"/>
              <a:gd name="connsiteY2" fmla="*/ 2479675 h 4960492"/>
              <a:gd name="connsiteX3" fmla="*/ 3810000 w 6254773"/>
              <a:gd name="connsiteY3" fmla="*/ 4959350 h 4960492"/>
              <a:gd name="connsiteX4" fmla="*/ 0 w 6254773"/>
              <a:gd name="connsiteY4" fmla="*/ 4960492 h 4960492"/>
              <a:gd name="connsiteX5" fmla="*/ 0 w 6254773"/>
              <a:gd name="connsiteY5" fmla="*/ 1110 h 4960492"/>
              <a:gd name="connsiteX0" fmla="*/ 0 w 6254774"/>
              <a:gd name="connsiteY0" fmla="*/ 1244 h 4960626"/>
              <a:gd name="connsiteX1" fmla="*/ 3717925 w 6254774"/>
              <a:gd name="connsiteY1" fmla="*/ 134 h 4960626"/>
              <a:gd name="connsiteX2" fmla="*/ 6254750 w 6254774"/>
              <a:gd name="connsiteY2" fmla="*/ 2479809 h 4960626"/>
              <a:gd name="connsiteX3" fmla="*/ 3810000 w 6254774"/>
              <a:gd name="connsiteY3" fmla="*/ 4959484 h 4960626"/>
              <a:gd name="connsiteX4" fmla="*/ 0 w 6254774"/>
              <a:gd name="connsiteY4" fmla="*/ 4960626 h 4960626"/>
              <a:gd name="connsiteX5" fmla="*/ 0 w 6254774"/>
              <a:gd name="connsiteY5" fmla="*/ 1244 h 4960626"/>
              <a:gd name="connsiteX0" fmla="*/ 0 w 6254774"/>
              <a:gd name="connsiteY0" fmla="*/ 1244 h 4960626"/>
              <a:gd name="connsiteX1" fmla="*/ 3717925 w 6254774"/>
              <a:gd name="connsiteY1" fmla="*/ 134 h 4960626"/>
              <a:gd name="connsiteX2" fmla="*/ 6254750 w 6254774"/>
              <a:gd name="connsiteY2" fmla="*/ 2479809 h 4960626"/>
              <a:gd name="connsiteX3" fmla="*/ 3810000 w 6254774"/>
              <a:gd name="connsiteY3" fmla="*/ 4959484 h 4960626"/>
              <a:gd name="connsiteX4" fmla="*/ 0 w 6254774"/>
              <a:gd name="connsiteY4" fmla="*/ 4960626 h 4960626"/>
              <a:gd name="connsiteX5" fmla="*/ 0 w 6254774"/>
              <a:gd name="connsiteY5" fmla="*/ 1244 h 4960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54774" h="4960626">
                <a:moveTo>
                  <a:pt x="0" y="1244"/>
                </a:moveTo>
                <a:lnTo>
                  <a:pt x="3717925" y="134"/>
                </a:lnTo>
                <a:cubicBezTo>
                  <a:pt x="4846108" y="-12222"/>
                  <a:pt x="6261629" y="824576"/>
                  <a:pt x="6254750" y="2479809"/>
                </a:cubicBezTo>
                <a:cubicBezTo>
                  <a:pt x="6247871" y="4135042"/>
                  <a:pt x="4887383" y="4955590"/>
                  <a:pt x="3810000" y="4959484"/>
                </a:cubicBezTo>
                <a:lnTo>
                  <a:pt x="0" y="4960626"/>
                </a:lnTo>
                <a:lnTo>
                  <a:pt x="0" y="124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2741" y="882869"/>
            <a:ext cx="4599785" cy="1472950"/>
          </a:xfrm>
        </p:spPr>
        <p:txBody>
          <a:bodyPr/>
          <a:lstStyle>
            <a:lvl1pPr>
              <a:defRPr sz="27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=""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2741" y="2702660"/>
            <a:ext cx="4599785" cy="3474302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956F-F55C-1E42-9796-E38CB594DAC2}" type="datetime1">
              <a:rPr lang="fi-FI" smtClean="0"/>
              <a:t>8.11.2022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1860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2">
            <a:extLst>
              <a:ext uri="{FF2B5EF4-FFF2-40B4-BE49-F238E27FC236}">
                <a16:creationId xmlns="" xmlns:a16="http://schemas.microsoft.com/office/drawing/2014/main" id="{03704D70-526C-45EA-9AEC-6CBFEB88E60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941427" y="-1"/>
            <a:ext cx="4995416" cy="6198113"/>
          </a:xfrm>
          <a:custGeom>
            <a:avLst/>
            <a:gdLst>
              <a:gd name="connsiteX0" fmla="*/ 0 w 4991670"/>
              <a:gd name="connsiteY0" fmla="*/ 0 h 6229632"/>
              <a:gd name="connsiteX1" fmla="*/ 4991670 w 4991670"/>
              <a:gd name="connsiteY1" fmla="*/ 0 h 6229632"/>
              <a:gd name="connsiteX2" fmla="*/ 4991670 w 4991670"/>
              <a:gd name="connsiteY2" fmla="*/ 6229632 h 6229632"/>
              <a:gd name="connsiteX3" fmla="*/ 0 w 4991670"/>
              <a:gd name="connsiteY3" fmla="*/ 6229632 h 6229632"/>
              <a:gd name="connsiteX4" fmla="*/ 0 w 4991670"/>
              <a:gd name="connsiteY4" fmla="*/ 0 h 6229632"/>
              <a:gd name="connsiteX0" fmla="*/ 0 w 4991670"/>
              <a:gd name="connsiteY0" fmla="*/ 0 h 6229632"/>
              <a:gd name="connsiteX1" fmla="*/ 4991670 w 4991670"/>
              <a:gd name="connsiteY1" fmla="*/ 0 h 6229632"/>
              <a:gd name="connsiteX2" fmla="*/ 4987166 w 4991670"/>
              <a:gd name="connsiteY2" fmla="*/ 3423369 h 6229632"/>
              <a:gd name="connsiteX3" fmla="*/ 4991670 w 4991670"/>
              <a:gd name="connsiteY3" fmla="*/ 6229632 h 6229632"/>
              <a:gd name="connsiteX4" fmla="*/ 0 w 4991670"/>
              <a:gd name="connsiteY4" fmla="*/ 6229632 h 6229632"/>
              <a:gd name="connsiteX5" fmla="*/ 0 w 4991670"/>
              <a:gd name="connsiteY5" fmla="*/ 0 h 6229632"/>
              <a:gd name="connsiteX0" fmla="*/ 3746 w 4995416"/>
              <a:gd name="connsiteY0" fmla="*/ 0 h 6229632"/>
              <a:gd name="connsiteX1" fmla="*/ 4995416 w 4995416"/>
              <a:gd name="connsiteY1" fmla="*/ 0 h 6229632"/>
              <a:gd name="connsiteX2" fmla="*/ 4990912 w 4995416"/>
              <a:gd name="connsiteY2" fmla="*/ 3423369 h 6229632"/>
              <a:gd name="connsiteX3" fmla="*/ 4995416 w 4995416"/>
              <a:gd name="connsiteY3" fmla="*/ 6229632 h 6229632"/>
              <a:gd name="connsiteX4" fmla="*/ 3746 w 4995416"/>
              <a:gd name="connsiteY4" fmla="*/ 6229632 h 6229632"/>
              <a:gd name="connsiteX5" fmla="*/ 0 w 4995416"/>
              <a:gd name="connsiteY5" fmla="*/ 3432378 h 6229632"/>
              <a:gd name="connsiteX6" fmla="*/ 3746 w 4995416"/>
              <a:gd name="connsiteY6" fmla="*/ 0 h 6229632"/>
              <a:gd name="connsiteX0" fmla="*/ 3746 w 4995416"/>
              <a:gd name="connsiteY0" fmla="*/ 0 h 6229632"/>
              <a:gd name="connsiteX1" fmla="*/ 4995416 w 4995416"/>
              <a:gd name="connsiteY1" fmla="*/ 0 h 6229632"/>
              <a:gd name="connsiteX2" fmla="*/ 4990912 w 4995416"/>
              <a:gd name="connsiteY2" fmla="*/ 3423369 h 6229632"/>
              <a:gd name="connsiteX3" fmla="*/ 4995416 w 4995416"/>
              <a:gd name="connsiteY3" fmla="*/ 6229632 h 6229632"/>
              <a:gd name="connsiteX4" fmla="*/ 2535996 w 4995416"/>
              <a:gd name="connsiteY4" fmla="*/ 6229632 h 6229632"/>
              <a:gd name="connsiteX5" fmla="*/ 3746 w 4995416"/>
              <a:gd name="connsiteY5" fmla="*/ 6229632 h 6229632"/>
              <a:gd name="connsiteX6" fmla="*/ 0 w 4995416"/>
              <a:gd name="connsiteY6" fmla="*/ 3432378 h 6229632"/>
              <a:gd name="connsiteX7" fmla="*/ 3746 w 4995416"/>
              <a:gd name="connsiteY7" fmla="*/ 0 h 6229632"/>
              <a:gd name="connsiteX0" fmla="*/ 3746 w 4995416"/>
              <a:gd name="connsiteY0" fmla="*/ 0 h 6229632"/>
              <a:gd name="connsiteX1" fmla="*/ 4995416 w 4995416"/>
              <a:gd name="connsiteY1" fmla="*/ 0 h 6229632"/>
              <a:gd name="connsiteX2" fmla="*/ 4990912 w 4995416"/>
              <a:gd name="connsiteY2" fmla="*/ 3423369 h 6229632"/>
              <a:gd name="connsiteX3" fmla="*/ 4995416 w 4995416"/>
              <a:gd name="connsiteY3" fmla="*/ 6229632 h 6229632"/>
              <a:gd name="connsiteX4" fmla="*/ 2535996 w 4995416"/>
              <a:gd name="connsiteY4" fmla="*/ 6229632 h 6229632"/>
              <a:gd name="connsiteX5" fmla="*/ 0 w 4995416"/>
              <a:gd name="connsiteY5" fmla="*/ 3432378 h 6229632"/>
              <a:gd name="connsiteX6" fmla="*/ 3746 w 4995416"/>
              <a:gd name="connsiteY6" fmla="*/ 0 h 6229632"/>
              <a:gd name="connsiteX0" fmla="*/ 3746 w 4995416"/>
              <a:gd name="connsiteY0" fmla="*/ 0 h 6229632"/>
              <a:gd name="connsiteX1" fmla="*/ 4995416 w 4995416"/>
              <a:gd name="connsiteY1" fmla="*/ 0 h 6229632"/>
              <a:gd name="connsiteX2" fmla="*/ 4990912 w 4995416"/>
              <a:gd name="connsiteY2" fmla="*/ 3423369 h 6229632"/>
              <a:gd name="connsiteX3" fmla="*/ 2535996 w 4995416"/>
              <a:gd name="connsiteY3" fmla="*/ 6229632 h 6229632"/>
              <a:gd name="connsiteX4" fmla="*/ 0 w 4995416"/>
              <a:gd name="connsiteY4" fmla="*/ 3432378 h 6229632"/>
              <a:gd name="connsiteX5" fmla="*/ 3746 w 4995416"/>
              <a:gd name="connsiteY5" fmla="*/ 0 h 6229632"/>
              <a:gd name="connsiteX0" fmla="*/ 3746 w 4995416"/>
              <a:gd name="connsiteY0" fmla="*/ 0 h 6422260"/>
              <a:gd name="connsiteX1" fmla="*/ 4995416 w 4995416"/>
              <a:gd name="connsiteY1" fmla="*/ 0 h 6422260"/>
              <a:gd name="connsiteX2" fmla="*/ 4990912 w 4995416"/>
              <a:gd name="connsiteY2" fmla="*/ 3423369 h 6422260"/>
              <a:gd name="connsiteX3" fmla="*/ 2535996 w 4995416"/>
              <a:gd name="connsiteY3" fmla="*/ 6229632 h 6422260"/>
              <a:gd name="connsiteX4" fmla="*/ 0 w 4995416"/>
              <a:gd name="connsiteY4" fmla="*/ 3432378 h 6422260"/>
              <a:gd name="connsiteX5" fmla="*/ 3746 w 4995416"/>
              <a:gd name="connsiteY5" fmla="*/ 0 h 6422260"/>
              <a:gd name="connsiteX0" fmla="*/ 3746 w 4995416"/>
              <a:gd name="connsiteY0" fmla="*/ 0 h 6229640"/>
              <a:gd name="connsiteX1" fmla="*/ 4995416 w 4995416"/>
              <a:gd name="connsiteY1" fmla="*/ 0 h 6229640"/>
              <a:gd name="connsiteX2" fmla="*/ 4990912 w 4995416"/>
              <a:gd name="connsiteY2" fmla="*/ 3423369 h 6229640"/>
              <a:gd name="connsiteX3" fmla="*/ 2535996 w 4995416"/>
              <a:gd name="connsiteY3" fmla="*/ 6229632 h 6229640"/>
              <a:gd name="connsiteX4" fmla="*/ 0 w 4995416"/>
              <a:gd name="connsiteY4" fmla="*/ 3432378 h 6229640"/>
              <a:gd name="connsiteX5" fmla="*/ 3746 w 4995416"/>
              <a:gd name="connsiteY5" fmla="*/ 0 h 6229640"/>
              <a:gd name="connsiteX0" fmla="*/ 3746 w 4995416"/>
              <a:gd name="connsiteY0" fmla="*/ 0 h 6198109"/>
              <a:gd name="connsiteX1" fmla="*/ 4995416 w 4995416"/>
              <a:gd name="connsiteY1" fmla="*/ 0 h 6198109"/>
              <a:gd name="connsiteX2" fmla="*/ 4990912 w 4995416"/>
              <a:gd name="connsiteY2" fmla="*/ 3423369 h 6198109"/>
              <a:gd name="connsiteX3" fmla="*/ 2535996 w 4995416"/>
              <a:gd name="connsiteY3" fmla="*/ 6198101 h 6198109"/>
              <a:gd name="connsiteX4" fmla="*/ 0 w 4995416"/>
              <a:gd name="connsiteY4" fmla="*/ 3432378 h 6198109"/>
              <a:gd name="connsiteX5" fmla="*/ 3746 w 4995416"/>
              <a:gd name="connsiteY5" fmla="*/ 0 h 6198109"/>
              <a:gd name="connsiteX0" fmla="*/ 3746 w 4995416"/>
              <a:gd name="connsiteY0" fmla="*/ 0 h 6198109"/>
              <a:gd name="connsiteX1" fmla="*/ 4995416 w 4995416"/>
              <a:gd name="connsiteY1" fmla="*/ 0 h 6198109"/>
              <a:gd name="connsiteX2" fmla="*/ 4990912 w 4995416"/>
              <a:gd name="connsiteY2" fmla="*/ 3423369 h 6198109"/>
              <a:gd name="connsiteX3" fmla="*/ 2535996 w 4995416"/>
              <a:gd name="connsiteY3" fmla="*/ 6198101 h 6198109"/>
              <a:gd name="connsiteX4" fmla="*/ 0 w 4995416"/>
              <a:gd name="connsiteY4" fmla="*/ 3432378 h 6198109"/>
              <a:gd name="connsiteX5" fmla="*/ 3746 w 4995416"/>
              <a:gd name="connsiteY5" fmla="*/ 0 h 6198109"/>
              <a:gd name="connsiteX0" fmla="*/ 3746 w 4995416"/>
              <a:gd name="connsiteY0" fmla="*/ 0 h 6198113"/>
              <a:gd name="connsiteX1" fmla="*/ 4995416 w 4995416"/>
              <a:gd name="connsiteY1" fmla="*/ 0 h 6198113"/>
              <a:gd name="connsiteX2" fmla="*/ 4990912 w 4995416"/>
              <a:gd name="connsiteY2" fmla="*/ 3423369 h 6198113"/>
              <a:gd name="connsiteX3" fmla="*/ 2535996 w 4995416"/>
              <a:gd name="connsiteY3" fmla="*/ 6198101 h 6198113"/>
              <a:gd name="connsiteX4" fmla="*/ 0 w 4995416"/>
              <a:gd name="connsiteY4" fmla="*/ 3432378 h 6198113"/>
              <a:gd name="connsiteX5" fmla="*/ 3746 w 4995416"/>
              <a:gd name="connsiteY5" fmla="*/ 0 h 6198113"/>
              <a:gd name="connsiteX0" fmla="*/ 3746 w 4995416"/>
              <a:gd name="connsiteY0" fmla="*/ 0 h 6198113"/>
              <a:gd name="connsiteX1" fmla="*/ 4995416 w 4995416"/>
              <a:gd name="connsiteY1" fmla="*/ 0 h 6198113"/>
              <a:gd name="connsiteX2" fmla="*/ 4990912 w 4995416"/>
              <a:gd name="connsiteY2" fmla="*/ 3423369 h 6198113"/>
              <a:gd name="connsiteX3" fmla="*/ 2535996 w 4995416"/>
              <a:gd name="connsiteY3" fmla="*/ 6198101 h 6198113"/>
              <a:gd name="connsiteX4" fmla="*/ 0 w 4995416"/>
              <a:gd name="connsiteY4" fmla="*/ 3432378 h 6198113"/>
              <a:gd name="connsiteX5" fmla="*/ 3746 w 4995416"/>
              <a:gd name="connsiteY5" fmla="*/ 0 h 6198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5416" h="6198113">
                <a:moveTo>
                  <a:pt x="3746" y="0"/>
                </a:moveTo>
                <a:lnTo>
                  <a:pt x="4995416" y="0"/>
                </a:lnTo>
                <a:cubicBezTo>
                  <a:pt x="4993915" y="1141123"/>
                  <a:pt x="4992413" y="2282246"/>
                  <a:pt x="4990912" y="3423369"/>
                </a:cubicBezTo>
                <a:cubicBezTo>
                  <a:pt x="4981904" y="5132802"/>
                  <a:pt x="4151586" y="6193597"/>
                  <a:pt x="2535996" y="6198101"/>
                </a:cubicBezTo>
                <a:cubicBezTo>
                  <a:pt x="920406" y="6202605"/>
                  <a:pt x="12012" y="5035956"/>
                  <a:pt x="0" y="3432378"/>
                </a:cubicBezTo>
                <a:cubicBezTo>
                  <a:pt x="1249" y="2288252"/>
                  <a:pt x="2497" y="1144126"/>
                  <a:pt x="374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0759" y="882869"/>
            <a:ext cx="4455643" cy="1472950"/>
          </a:xfrm>
        </p:spPr>
        <p:txBody>
          <a:bodyPr/>
          <a:lstStyle>
            <a:lvl1pPr>
              <a:defRPr sz="27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=""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0759" y="2702660"/>
            <a:ext cx="4455643" cy="3474302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18F1-1906-854E-B045-3B7CDFEDD376}" type="datetime1">
              <a:rPr lang="fi-FI" smtClean="0"/>
              <a:t>8.11.2022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89796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858" y="1398932"/>
            <a:ext cx="10515600" cy="2160000"/>
          </a:xfrm>
        </p:spPr>
        <p:txBody>
          <a:bodyPr anchor="b"/>
          <a:lstStyle>
            <a:lvl1pPr algn="ctr">
              <a:defRPr sz="4400" spc="-50" baseline="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="" xmlns:a16="http://schemas.microsoft.com/office/drawing/2014/main" id="{BE0173B0-16C2-4182-AD95-1BD911589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858" y="3797237"/>
            <a:ext cx="10515600" cy="2160000"/>
          </a:xfrm>
        </p:spPr>
        <p:txBody>
          <a:bodyPr/>
          <a:lstStyle>
            <a:lvl1pPr marL="0" indent="0" algn="ctr">
              <a:buNone/>
              <a:defRPr sz="3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7B3B523-2C65-4131-AE5D-4F294F964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1ED84A-D0DE-7540-9BA5-0B74B8595F1D}" type="datetime1">
              <a:rPr lang="fi-FI" smtClean="0"/>
              <a:t>8.11.2022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986461B-3453-4CE9-B33F-0AD721F3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CBC889-FA03-4D4A-9267-2179D978D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7246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 2">
    <p:bg>
      <p:bgPr>
        <a:solidFill>
          <a:srgbClr val="FFCF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858" y="1398932"/>
            <a:ext cx="10515600" cy="2160000"/>
          </a:xfrm>
        </p:spPr>
        <p:txBody>
          <a:bodyPr anchor="b"/>
          <a:lstStyle>
            <a:lvl1pPr algn="ctr">
              <a:defRPr sz="4100" spc="-50" baseline="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="" xmlns:a16="http://schemas.microsoft.com/office/drawing/2014/main" id="{BE0173B0-16C2-4182-AD95-1BD911589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858" y="3797237"/>
            <a:ext cx="10515600" cy="2160000"/>
          </a:xfrm>
        </p:spPr>
        <p:txBody>
          <a:bodyPr/>
          <a:lstStyle>
            <a:lvl1pPr marL="0" indent="0" algn="ctr">
              <a:buNone/>
              <a:defRPr sz="3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7B3B523-2C65-4131-AE5D-4F294F964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527C3A-1007-044A-9D19-8DE246A61931}" type="datetime1">
              <a:rPr lang="fi-FI" smtClean="0"/>
              <a:t>8.11.2022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986461B-3453-4CE9-B33F-0AD721F3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CBC889-FA03-4D4A-9267-2179D978D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73931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 3">
    <p:bg>
      <p:bgPr>
        <a:solidFill>
          <a:srgbClr val="3131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858" y="1398932"/>
            <a:ext cx="10515600" cy="2160000"/>
          </a:xfrm>
        </p:spPr>
        <p:txBody>
          <a:bodyPr anchor="b"/>
          <a:lstStyle>
            <a:lvl1pPr algn="ctr">
              <a:defRPr sz="4100" spc="-50" baseline="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="" xmlns:a16="http://schemas.microsoft.com/office/drawing/2014/main" id="{BE0173B0-16C2-4182-AD95-1BD911589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858" y="3797237"/>
            <a:ext cx="10515600" cy="2160000"/>
          </a:xfrm>
        </p:spPr>
        <p:txBody>
          <a:bodyPr/>
          <a:lstStyle>
            <a:lvl1pPr marL="0" indent="0" algn="ctr">
              <a:buNone/>
              <a:defRPr sz="3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7B3B523-2C65-4131-AE5D-4F294F964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83821B9-C84B-E345-B7A3-D3B3801ECCF0}" type="datetime1">
              <a:rPr lang="fi-FI" smtClean="0"/>
              <a:t>8.11.2022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986461B-3453-4CE9-B33F-0AD721F3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CBC889-FA03-4D4A-9267-2179D978D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9861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=""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grpSp>
        <p:nvGrpSpPr>
          <p:cNvPr id="4" name="Ryhmä 3">
            <a:extLst>
              <a:ext uri="{FF2B5EF4-FFF2-40B4-BE49-F238E27FC236}">
                <a16:creationId xmlns="" xmlns:a16="http://schemas.microsoft.com/office/drawing/2014/main" id="{B8186AD1-C9EC-4C8C-92D3-080BA546F21F}"/>
              </a:ext>
            </a:extLst>
          </p:cNvPr>
          <p:cNvGrpSpPr/>
          <p:nvPr userDrawn="1"/>
        </p:nvGrpSpPr>
        <p:grpSpPr>
          <a:xfrm rot="13500000">
            <a:off x="1511863" y="714870"/>
            <a:ext cx="3839687" cy="3817528"/>
            <a:chOff x="1511863" y="1519367"/>
            <a:chExt cx="3839687" cy="3817528"/>
          </a:xfrm>
        </p:grpSpPr>
        <p:sp>
          <p:nvSpPr>
            <p:cNvPr id="12" name="Freeform 5">
              <a:extLst>
                <a:ext uri="{FF2B5EF4-FFF2-40B4-BE49-F238E27FC236}">
                  <a16:creationId xmlns="" xmlns:a16="http://schemas.microsoft.com/office/drawing/2014/main" id="{046FE190-C127-4DF1-9753-943E4F4D150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11863" y="1519367"/>
              <a:ext cx="2113955" cy="3817528"/>
            </a:xfrm>
            <a:custGeom>
              <a:avLst/>
              <a:gdLst>
                <a:gd name="T0" fmla="*/ 81 w 11800"/>
                <a:gd name="T1" fmla="*/ 0 h 21307"/>
                <a:gd name="T2" fmla="*/ 14 w 11800"/>
                <a:gd name="T3" fmla="*/ 15382 h 21307"/>
                <a:gd name="T4" fmla="*/ 5874 w 11800"/>
                <a:gd name="T5" fmla="*/ 21293 h 21307"/>
                <a:gd name="T6" fmla="*/ 11785 w 11800"/>
                <a:gd name="T7" fmla="*/ 15434 h 21307"/>
                <a:gd name="T8" fmla="*/ 11785 w 11800"/>
                <a:gd name="T9" fmla="*/ 15433 h 21307"/>
                <a:gd name="T10" fmla="*/ 11800 w 11800"/>
                <a:gd name="T11" fmla="*/ 11822 h 21307"/>
                <a:gd name="T12" fmla="*/ 81 w 11800"/>
                <a:gd name="T13" fmla="*/ 0 h 21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00" h="21307">
                  <a:moveTo>
                    <a:pt x="81" y="0"/>
                  </a:moveTo>
                  <a:lnTo>
                    <a:pt x="14" y="15382"/>
                  </a:lnTo>
                  <a:cubicBezTo>
                    <a:pt x="0" y="18633"/>
                    <a:pt x="2623" y="21279"/>
                    <a:pt x="5874" y="21293"/>
                  </a:cubicBezTo>
                  <a:cubicBezTo>
                    <a:pt x="9124" y="21307"/>
                    <a:pt x="11771" y="18684"/>
                    <a:pt x="11785" y="15434"/>
                  </a:cubicBezTo>
                  <a:lnTo>
                    <a:pt x="11785" y="15433"/>
                  </a:lnTo>
                  <a:lnTo>
                    <a:pt x="11800" y="11822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="" xmlns:a16="http://schemas.microsoft.com/office/drawing/2014/main" id="{BA2F6220-49B1-4E5F-B84B-BD29EA985BD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26044" y="1519367"/>
              <a:ext cx="3825506" cy="2123705"/>
            </a:xfrm>
            <a:custGeom>
              <a:avLst/>
              <a:gdLst>
                <a:gd name="T0" fmla="*/ 11719 w 21350"/>
                <a:gd name="T1" fmla="*/ 11822 h 11852"/>
                <a:gd name="T2" fmla="*/ 15425 w 21350"/>
                <a:gd name="T3" fmla="*/ 11838 h 11852"/>
                <a:gd name="T4" fmla="*/ 21336 w 21350"/>
                <a:gd name="T5" fmla="*/ 5979 h 11852"/>
                <a:gd name="T6" fmla="*/ 15477 w 21350"/>
                <a:gd name="T7" fmla="*/ 68 h 11852"/>
                <a:gd name="T8" fmla="*/ 0 w 21350"/>
                <a:gd name="T9" fmla="*/ 0 h 11852"/>
                <a:gd name="T10" fmla="*/ 11719 w 21350"/>
                <a:gd name="T11" fmla="*/ 11822 h 1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350" h="11852">
                  <a:moveTo>
                    <a:pt x="11719" y="11822"/>
                  </a:moveTo>
                  <a:lnTo>
                    <a:pt x="15425" y="11838"/>
                  </a:lnTo>
                  <a:cubicBezTo>
                    <a:pt x="18676" y="11852"/>
                    <a:pt x="21322" y="9229"/>
                    <a:pt x="21336" y="5979"/>
                  </a:cubicBezTo>
                  <a:cubicBezTo>
                    <a:pt x="21350" y="2728"/>
                    <a:pt x="18727" y="82"/>
                    <a:pt x="15477" y="68"/>
                  </a:cubicBezTo>
                  <a:cubicBezTo>
                    <a:pt x="15477" y="68"/>
                    <a:pt x="0" y="0"/>
                    <a:pt x="0" y="0"/>
                  </a:cubicBezTo>
                  <a:lnTo>
                    <a:pt x="11719" y="11822"/>
                  </a:lnTo>
                  <a:close/>
                </a:path>
              </a:pathLst>
            </a:custGeom>
            <a:solidFill>
              <a:srgbClr val="FFC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9282878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5173" y="1852623"/>
            <a:ext cx="10313378" cy="3183334"/>
          </a:xfrm>
        </p:spPr>
        <p:txBody>
          <a:bodyPr anchor="ctr" anchorCtr="0"/>
          <a:lstStyle>
            <a:lvl1pPr algn="ctr">
              <a:defRPr spc="-100" baseline="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Paremmin voivan Pohjois-Savon</a:t>
            </a:r>
            <a:br>
              <a:rPr lang="fi-FI" dirty="0"/>
            </a:br>
            <a:r>
              <a:rPr lang="fi-FI" dirty="0"/>
              <a:t>puolesta Posottaen.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5A291936-39C5-4003-8862-5510EDEF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7AFA76-1465-124E-A977-CA6CE0F7CF65}" type="datetime1">
              <a:rPr lang="fi-FI" smtClean="0"/>
              <a:t>8.11.2022</a:t>
            </a:fld>
            <a:endParaRPr lang="fi-FI"/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D9D1CF5D-3D1A-4FCE-9AAC-FFF0CA0A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68311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itaatti 2">
    <p:bg>
      <p:bgPr>
        <a:solidFill>
          <a:srgbClr val="FFCF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1852623"/>
            <a:ext cx="10313378" cy="3183334"/>
          </a:xfrm>
        </p:spPr>
        <p:txBody>
          <a:bodyPr anchor="ctr" anchorCtr="0"/>
          <a:lstStyle>
            <a:lvl1pPr algn="ctr">
              <a:defRPr spc="-100" baseline="0">
                <a:solidFill>
                  <a:schemeClr val="tx2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5A291936-39C5-4003-8862-5510EDEF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40E71C-1E98-C746-8533-68185A49F667}" type="datetime1">
              <a:rPr lang="fi-FI" smtClean="0"/>
              <a:t>8.11.2022</a:t>
            </a:fld>
            <a:endParaRPr lang="fi-FI"/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D9D1CF5D-3D1A-4FCE-9AAC-FFF0CA0A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76656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itaatti 3">
    <p:bg>
      <p:bgPr>
        <a:solidFill>
          <a:srgbClr val="3131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1852623"/>
            <a:ext cx="10313378" cy="3183334"/>
          </a:xfrm>
        </p:spPr>
        <p:txBody>
          <a:bodyPr anchor="ctr" anchorCtr="0"/>
          <a:lstStyle>
            <a:lvl1pPr algn="ctr">
              <a:defRPr spc="-100" baseline="0">
                <a:solidFill>
                  <a:schemeClr val="bg1"/>
                </a:solidFill>
              </a:defRPr>
            </a:lvl1pPr>
          </a:lstStyle>
          <a:p>
            <a:pPr lvl="0"/>
            <a:endParaRPr lang="fi-FI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5A291936-39C5-4003-8862-5510EDEF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8D6365-1504-9E45-A759-9CF363441C8F}" type="datetime1">
              <a:rPr lang="fi-FI" smtClean="0"/>
              <a:t>8.11.2022</a:t>
            </a:fld>
            <a:endParaRPr lang="fi-FI"/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D9D1CF5D-3D1A-4FCE-9AAC-FFF0CA0A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21799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5A291936-39C5-4003-8862-5510EDEF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C5C1-DBDD-3F43-86E4-19835572DE55}" type="datetime1">
              <a:rPr lang="fi-FI" smtClean="0"/>
              <a:t>8.11.2022</a:t>
            </a:fld>
            <a:endParaRPr lang="fi-FI"/>
          </a:p>
        </p:txBody>
      </p:sp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1716593F-3851-4098-9C47-5C117FECA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D9D1CF5D-3D1A-4FCE-9AAC-FFF0CA0A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22201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5830319-299B-41C0-A3B8-24C0B6F24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A8BA6-BC84-7D4B-8F5A-8A48A1A53127}" type="datetime1">
              <a:rPr lang="fi-FI" smtClean="0"/>
              <a:t>8.11.2022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8FEEDFC-EA37-4158-B7F3-5B0FB1E11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1FCDAD4-2E88-41A9-ABA8-397CF4352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9646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in paikkamerkki 9">
            <a:extLst>
              <a:ext uri="{FF2B5EF4-FFF2-40B4-BE49-F238E27FC236}">
                <a16:creationId xmlns="" xmlns:a16="http://schemas.microsoft.com/office/drawing/2014/main" id="{961B21A4-5EC6-445A-A90D-6071C400881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78187" y="2614457"/>
            <a:ext cx="5635625" cy="1629085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1pPr>
            <a:lvl2pPr marL="358775" indent="0">
              <a:buNone/>
              <a:defRPr/>
            </a:lvl2pPr>
          </a:lstStyle>
          <a:p>
            <a:pPr lvl="0"/>
            <a:r>
              <a:rPr lang="fi-FI" dirty="0"/>
              <a:t>Paremmin voivan Pohjois-Savon puolesta Posottaen.</a:t>
            </a:r>
          </a:p>
        </p:txBody>
      </p:sp>
    </p:spTree>
    <p:extLst>
      <p:ext uri="{BB962C8B-B14F-4D97-AF65-F5344CB8AC3E}">
        <p14:creationId xmlns:p14="http://schemas.microsoft.com/office/powerpoint/2010/main" val="39701351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=""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Freeform 5">
            <a:extLst>
              <a:ext uri="{FF2B5EF4-FFF2-40B4-BE49-F238E27FC236}">
                <a16:creationId xmlns="" xmlns:a16="http://schemas.microsoft.com/office/drawing/2014/main" id="{0E45EA35-C2F4-4544-9879-E4F224E6E03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39891" y="3428543"/>
            <a:ext cx="2640710" cy="1620507"/>
          </a:xfrm>
          <a:custGeom>
            <a:avLst/>
            <a:gdLst>
              <a:gd name="T0" fmla="*/ 0 w 14786"/>
              <a:gd name="T1" fmla="*/ 0 h 9061"/>
              <a:gd name="T2" fmla="*/ 0 w 14786"/>
              <a:gd name="T3" fmla="*/ 0 h 9061"/>
              <a:gd name="T4" fmla="*/ 0 w 14786"/>
              <a:gd name="T5" fmla="*/ 0 h 9061"/>
              <a:gd name="T6" fmla="*/ 0 w 14786"/>
              <a:gd name="T7" fmla="*/ 0 h 9061"/>
              <a:gd name="T8" fmla="*/ 7481 w 14786"/>
              <a:gd name="T9" fmla="*/ 7481 h 9061"/>
              <a:gd name="T10" fmla="*/ 13205 w 14786"/>
              <a:gd name="T11" fmla="*/ 7481 h 9061"/>
              <a:gd name="T12" fmla="*/ 13205 w 14786"/>
              <a:gd name="T13" fmla="*/ 1756 h 9061"/>
              <a:gd name="T14" fmla="*/ 13205 w 14786"/>
              <a:gd name="T15" fmla="*/ 1756 h 9061"/>
              <a:gd name="T16" fmla="*/ 11448 w 14786"/>
              <a:gd name="T17" fmla="*/ 0 h 9061"/>
              <a:gd name="T18" fmla="*/ 0 w 14786"/>
              <a:gd name="T19" fmla="*/ 0 h 90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786" h="906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  <a:moveTo>
                  <a:pt x="0" y="0"/>
                </a:moveTo>
                <a:lnTo>
                  <a:pt x="7481" y="7481"/>
                </a:lnTo>
                <a:cubicBezTo>
                  <a:pt x="9061" y="9061"/>
                  <a:pt x="11624" y="9061"/>
                  <a:pt x="13205" y="7481"/>
                </a:cubicBezTo>
                <a:cubicBezTo>
                  <a:pt x="14786" y="5900"/>
                  <a:pt x="14786" y="3337"/>
                  <a:pt x="13205" y="1756"/>
                </a:cubicBezTo>
                <a:cubicBezTo>
                  <a:pt x="13205" y="1756"/>
                  <a:pt x="13205" y="1756"/>
                  <a:pt x="13205" y="1756"/>
                </a:cubicBezTo>
                <a:lnTo>
                  <a:pt x="114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6">
            <a:extLst>
              <a:ext uri="{FF2B5EF4-FFF2-40B4-BE49-F238E27FC236}">
                <a16:creationId xmlns="" xmlns:a16="http://schemas.microsoft.com/office/drawing/2014/main" id="{986398D5-0F8B-4076-A873-AC404FBF1D40}"/>
              </a:ext>
            </a:extLst>
          </p:cNvPr>
          <p:cNvSpPr>
            <a:spLocks/>
          </p:cNvSpPr>
          <p:nvPr userDrawn="1"/>
        </p:nvSpPr>
        <p:spPr bwMode="auto">
          <a:xfrm>
            <a:off x="639891" y="1800157"/>
            <a:ext cx="2648588" cy="1628385"/>
          </a:xfrm>
          <a:custGeom>
            <a:avLst/>
            <a:gdLst>
              <a:gd name="T0" fmla="*/ 11448 w 14831"/>
              <a:gd name="T1" fmla="*/ 9107 h 9107"/>
              <a:gd name="T2" fmla="*/ 13251 w 14831"/>
              <a:gd name="T3" fmla="*/ 7305 h 9107"/>
              <a:gd name="T4" fmla="*/ 13251 w 14831"/>
              <a:gd name="T5" fmla="*/ 1581 h 9107"/>
              <a:gd name="T6" fmla="*/ 7526 w 14831"/>
              <a:gd name="T7" fmla="*/ 1581 h 9107"/>
              <a:gd name="T8" fmla="*/ 0 w 14831"/>
              <a:gd name="T9" fmla="*/ 9107 h 9107"/>
              <a:gd name="T10" fmla="*/ 11448 w 14831"/>
              <a:gd name="T11" fmla="*/ 9107 h 9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831" h="9107">
                <a:moveTo>
                  <a:pt x="11448" y="9107"/>
                </a:moveTo>
                <a:lnTo>
                  <a:pt x="13251" y="7305"/>
                </a:lnTo>
                <a:cubicBezTo>
                  <a:pt x="14831" y="5724"/>
                  <a:pt x="14831" y="3161"/>
                  <a:pt x="13251" y="1581"/>
                </a:cubicBezTo>
                <a:cubicBezTo>
                  <a:pt x="11670" y="0"/>
                  <a:pt x="9107" y="0"/>
                  <a:pt x="7526" y="1581"/>
                </a:cubicBezTo>
                <a:cubicBezTo>
                  <a:pt x="7526" y="1581"/>
                  <a:pt x="0" y="9107"/>
                  <a:pt x="0" y="9107"/>
                </a:cubicBezTo>
                <a:lnTo>
                  <a:pt x="11448" y="9107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4" name="Freeform 7">
            <a:extLst>
              <a:ext uri="{FF2B5EF4-FFF2-40B4-BE49-F238E27FC236}">
                <a16:creationId xmlns="" xmlns:a16="http://schemas.microsoft.com/office/drawing/2014/main" id="{54075113-04A5-427B-804A-178D0FB9E82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319992" y="3428543"/>
            <a:ext cx="2641498" cy="1620507"/>
          </a:xfrm>
          <a:custGeom>
            <a:avLst/>
            <a:gdLst>
              <a:gd name="T0" fmla="*/ 14786 w 14786"/>
              <a:gd name="T1" fmla="*/ 0 h 9061"/>
              <a:gd name="T2" fmla="*/ 14786 w 14786"/>
              <a:gd name="T3" fmla="*/ 0 h 9061"/>
              <a:gd name="T4" fmla="*/ 14786 w 14786"/>
              <a:gd name="T5" fmla="*/ 0 h 9061"/>
              <a:gd name="T6" fmla="*/ 14786 w 14786"/>
              <a:gd name="T7" fmla="*/ 0 h 9061"/>
              <a:gd name="T8" fmla="*/ 7305 w 14786"/>
              <a:gd name="T9" fmla="*/ 7481 h 9061"/>
              <a:gd name="T10" fmla="*/ 1581 w 14786"/>
              <a:gd name="T11" fmla="*/ 7481 h 9061"/>
              <a:gd name="T12" fmla="*/ 1581 w 14786"/>
              <a:gd name="T13" fmla="*/ 1756 h 9061"/>
              <a:gd name="T14" fmla="*/ 1581 w 14786"/>
              <a:gd name="T15" fmla="*/ 1756 h 9061"/>
              <a:gd name="T16" fmla="*/ 3338 w 14786"/>
              <a:gd name="T17" fmla="*/ 0 h 9061"/>
              <a:gd name="T18" fmla="*/ 14786 w 14786"/>
              <a:gd name="T19" fmla="*/ 0 h 90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786" h="9061">
                <a:moveTo>
                  <a:pt x="14786" y="0"/>
                </a:moveTo>
                <a:lnTo>
                  <a:pt x="14786" y="0"/>
                </a:lnTo>
                <a:lnTo>
                  <a:pt x="14786" y="0"/>
                </a:lnTo>
                <a:close/>
                <a:moveTo>
                  <a:pt x="14786" y="0"/>
                </a:moveTo>
                <a:lnTo>
                  <a:pt x="7305" y="7481"/>
                </a:lnTo>
                <a:cubicBezTo>
                  <a:pt x="5725" y="9061"/>
                  <a:pt x="3162" y="9061"/>
                  <a:pt x="1581" y="7481"/>
                </a:cubicBezTo>
                <a:cubicBezTo>
                  <a:pt x="0" y="5900"/>
                  <a:pt x="0" y="3337"/>
                  <a:pt x="1581" y="1756"/>
                </a:cubicBezTo>
                <a:cubicBezTo>
                  <a:pt x="1581" y="1756"/>
                  <a:pt x="1581" y="1756"/>
                  <a:pt x="1581" y="1756"/>
                </a:cubicBezTo>
                <a:lnTo>
                  <a:pt x="3338" y="0"/>
                </a:lnTo>
                <a:lnTo>
                  <a:pt x="14786" y="0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" name="Freeform 8">
            <a:extLst>
              <a:ext uri="{FF2B5EF4-FFF2-40B4-BE49-F238E27FC236}">
                <a16:creationId xmlns="" xmlns:a16="http://schemas.microsoft.com/office/drawing/2014/main" id="{202B087E-0424-4FE2-892D-5AB0A82A298B}"/>
              </a:ext>
            </a:extLst>
          </p:cNvPr>
          <p:cNvSpPr>
            <a:spLocks/>
          </p:cNvSpPr>
          <p:nvPr userDrawn="1"/>
        </p:nvSpPr>
        <p:spPr bwMode="auto">
          <a:xfrm>
            <a:off x="3312114" y="1800157"/>
            <a:ext cx="2649376" cy="1628385"/>
          </a:xfrm>
          <a:custGeom>
            <a:avLst/>
            <a:gdLst>
              <a:gd name="T0" fmla="*/ 3383 w 14831"/>
              <a:gd name="T1" fmla="*/ 9107 h 9107"/>
              <a:gd name="T2" fmla="*/ 1580 w 14831"/>
              <a:gd name="T3" fmla="*/ 7305 h 9107"/>
              <a:gd name="T4" fmla="*/ 1580 w 14831"/>
              <a:gd name="T5" fmla="*/ 1581 h 9107"/>
              <a:gd name="T6" fmla="*/ 7304 w 14831"/>
              <a:gd name="T7" fmla="*/ 1581 h 9107"/>
              <a:gd name="T8" fmla="*/ 14831 w 14831"/>
              <a:gd name="T9" fmla="*/ 9107 h 9107"/>
              <a:gd name="T10" fmla="*/ 3383 w 14831"/>
              <a:gd name="T11" fmla="*/ 9107 h 9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831" h="9107">
                <a:moveTo>
                  <a:pt x="3383" y="9107"/>
                </a:moveTo>
                <a:lnTo>
                  <a:pt x="1580" y="7305"/>
                </a:lnTo>
                <a:cubicBezTo>
                  <a:pt x="0" y="5724"/>
                  <a:pt x="0" y="3161"/>
                  <a:pt x="1580" y="1581"/>
                </a:cubicBezTo>
                <a:cubicBezTo>
                  <a:pt x="3161" y="0"/>
                  <a:pt x="5724" y="0"/>
                  <a:pt x="7304" y="1581"/>
                </a:cubicBezTo>
                <a:cubicBezTo>
                  <a:pt x="7305" y="1581"/>
                  <a:pt x="14831" y="9107"/>
                  <a:pt x="14831" y="9107"/>
                </a:cubicBezTo>
                <a:lnTo>
                  <a:pt x="3383" y="9107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6957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=""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Freeform 5">
            <a:extLst>
              <a:ext uri="{FF2B5EF4-FFF2-40B4-BE49-F238E27FC236}">
                <a16:creationId xmlns="" xmlns:a16="http://schemas.microsoft.com/office/drawing/2014/main" id="{D0EC2061-EE4E-4F9E-9351-65C30C5514A1}"/>
              </a:ext>
            </a:extLst>
          </p:cNvPr>
          <p:cNvSpPr>
            <a:spLocks/>
          </p:cNvSpPr>
          <p:nvPr userDrawn="1"/>
        </p:nvSpPr>
        <p:spPr bwMode="auto">
          <a:xfrm>
            <a:off x="1258888" y="2582863"/>
            <a:ext cx="3019425" cy="3032125"/>
          </a:xfrm>
          <a:custGeom>
            <a:avLst/>
            <a:gdLst>
              <a:gd name="T0" fmla="*/ 7505 w 16805"/>
              <a:gd name="T1" fmla="*/ 0 h 16880"/>
              <a:gd name="T2" fmla="*/ 7505 w 16805"/>
              <a:gd name="T3" fmla="*/ 0 h 16880"/>
              <a:gd name="T4" fmla="*/ 4651 w 16805"/>
              <a:gd name="T5" fmla="*/ 0 h 16880"/>
              <a:gd name="T6" fmla="*/ 0 w 16805"/>
              <a:gd name="T7" fmla="*/ 4650 h 16880"/>
              <a:gd name="T8" fmla="*/ 4651 w 16805"/>
              <a:gd name="T9" fmla="*/ 9301 h 16880"/>
              <a:gd name="T10" fmla="*/ 4651 w 16805"/>
              <a:gd name="T11" fmla="*/ 9301 h 16880"/>
              <a:gd name="T12" fmla="*/ 7504 w 16805"/>
              <a:gd name="T13" fmla="*/ 9301 h 16880"/>
              <a:gd name="T14" fmla="*/ 7504 w 16805"/>
              <a:gd name="T15" fmla="*/ 12229 h 16880"/>
              <a:gd name="T16" fmla="*/ 12155 w 16805"/>
              <a:gd name="T17" fmla="*/ 16880 h 16880"/>
              <a:gd name="T18" fmla="*/ 16805 w 16805"/>
              <a:gd name="T19" fmla="*/ 12229 h 16880"/>
              <a:gd name="T20" fmla="*/ 16805 w 16805"/>
              <a:gd name="T21" fmla="*/ 0 h 16880"/>
              <a:gd name="T22" fmla="*/ 7505 w 16805"/>
              <a:gd name="T23" fmla="*/ 0 h 16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6805" h="16880">
                <a:moveTo>
                  <a:pt x="7505" y="0"/>
                </a:moveTo>
                <a:lnTo>
                  <a:pt x="7505" y="0"/>
                </a:lnTo>
                <a:lnTo>
                  <a:pt x="4651" y="0"/>
                </a:lnTo>
                <a:cubicBezTo>
                  <a:pt x="2082" y="0"/>
                  <a:pt x="0" y="2082"/>
                  <a:pt x="0" y="4650"/>
                </a:cubicBezTo>
                <a:cubicBezTo>
                  <a:pt x="0" y="7219"/>
                  <a:pt x="2082" y="9301"/>
                  <a:pt x="4651" y="9301"/>
                </a:cubicBezTo>
                <a:lnTo>
                  <a:pt x="4651" y="9301"/>
                </a:lnTo>
                <a:lnTo>
                  <a:pt x="7504" y="9301"/>
                </a:lnTo>
                <a:lnTo>
                  <a:pt x="7504" y="12229"/>
                </a:lnTo>
                <a:cubicBezTo>
                  <a:pt x="7504" y="14797"/>
                  <a:pt x="9587" y="16880"/>
                  <a:pt x="12155" y="16880"/>
                </a:cubicBezTo>
                <a:cubicBezTo>
                  <a:pt x="14723" y="16880"/>
                  <a:pt x="16805" y="14798"/>
                  <a:pt x="16805" y="12229"/>
                </a:cubicBezTo>
                <a:lnTo>
                  <a:pt x="16805" y="0"/>
                </a:lnTo>
                <a:lnTo>
                  <a:pt x="7505" y="0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>
            <a:extLst>
              <a:ext uri="{FF2B5EF4-FFF2-40B4-BE49-F238E27FC236}">
                <a16:creationId xmlns="" xmlns:a16="http://schemas.microsoft.com/office/drawing/2014/main" id="{C43BE5CC-F67A-493E-AC86-BCCFEA817C11}"/>
              </a:ext>
            </a:extLst>
          </p:cNvPr>
          <p:cNvSpPr>
            <a:spLocks/>
          </p:cNvSpPr>
          <p:nvPr userDrawn="1"/>
        </p:nvSpPr>
        <p:spPr bwMode="auto">
          <a:xfrm>
            <a:off x="2613025" y="1236663"/>
            <a:ext cx="3019425" cy="3032125"/>
          </a:xfrm>
          <a:custGeom>
            <a:avLst/>
            <a:gdLst>
              <a:gd name="T0" fmla="*/ 9300 w 16805"/>
              <a:gd name="T1" fmla="*/ 16880 h 16880"/>
              <a:gd name="T2" fmla="*/ 9300 w 16805"/>
              <a:gd name="T3" fmla="*/ 16880 h 16880"/>
              <a:gd name="T4" fmla="*/ 12154 w 16805"/>
              <a:gd name="T5" fmla="*/ 16880 h 16880"/>
              <a:gd name="T6" fmla="*/ 16805 w 16805"/>
              <a:gd name="T7" fmla="*/ 12229 h 16880"/>
              <a:gd name="T8" fmla="*/ 12154 w 16805"/>
              <a:gd name="T9" fmla="*/ 7579 h 16880"/>
              <a:gd name="T10" fmla="*/ 12154 w 16805"/>
              <a:gd name="T11" fmla="*/ 7579 h 16880"/>
              <a:gd name="T12" fmla="*/ 9300 w 16805"/>
              <a:gd name="T13" fmla="*/ 7579 h 16880"/>
              <a:gd name="T14" fmla="*/ 9300 w 16805"/>
              <a:gd name="T15" fmla="*/ 4651 h 16880"/>
              <a:gd name="T16" fmla="*/ 4650 w 16805"/>
              <a:gd name="T17" fmla="*/ 0 h 16880"/>
              <a:gd name="T18" fmla="*/ 0 w 16805"/>
              <a:gd name="T19" fmla="*/ 4651 h 16880"/>
              <a:gd name="T20" fmla="*/ 0 w 16805"/>
              <a:gd name="T21" fmla="*/ 7489 h 16880"/>
              <a:gd name="T22" fmla="*/ 9300 w 16805"/>
              <a:gd name="T23" fmla="*/ 16880 h 16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6805" h="16880">
                <a:moveTo>
                  <a:pt x="9300" y="16880"/>
                </a:moveTo>
                <a:lnTo>
                  <a:pt x="9300" y="16880"/>
                </a:lnTo>
                <a:lnTo>
                  <a:pt x="12154" y="16880"/>
                </a:lnTo>
                <a:cubicBezTo>
                  <a:pt x="14723" y="16880"/>
                  <a:pt x="16805" y="14798"/>
                  <a:pt x="16805" y="12229"/>
                </a:cubicBezTo>
                <a:cubicBezTo>
                  <a:pt x="16805" y="9661"/>
                  <a:pt x="14723" y="7579"/>
                  <a:pt x="12154" y="7579"/>
                </a:cubicBezTo>
                <a:lnTo>
                  <a:pt x="12154" y="7579"/>
                </a:lnTo>
                <a:lnTo>
                  <a:pt x="9300" y="7579"/>
                </a:lnTo>
                <a:lnTo>
                  <a:pt x="9300" y="4651"/>
                </a:lnTo>
                <a:cubicBezTo>
                  <a:pt x="9300" y="2082"/>
                  <a:pt x="7218" y="0"/>
                  <a:pt x="4650" y="0"/>
                </a:cubicBezTo>
                <a:cubicBezTo>
                  <a:pt x="2082" y="0"/>
                  <a:pt x="0" y="2082"/>
                  <a:pt x="0" y="4651"/>
                </a:cubicBezTo>
                <a:lnTo>
                  <a:pt x="0" y="7489"/>
                </a:lnTo>
                <a:lnTo>
                  <a:pt x="9300" y="16880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9148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=""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grpSp>
        <p:nvGrpSpPr>
          <p:cNvPr id="49" name="Ryhmä 48">
            <a:extLst>
              <a:ext uri="{FF2B5EF4-FFF2-40B4-BE49-F238E27FC236}">
                <a16:creationId xmlns="" xmlns:a16="http://schemas.microsoft.com/office/drawing/2014/main" id="{007F2810-1B7E-4288-9E48-5CDA7C4B38A0}"/>
              </a:ext>
            </a:extLst>
          </p:cNvPr>
          <p:cNvGrpSpPr/>
          <p:nvPr userDrawn="1"/>
        </p:nvGrpSpPr>
        <p:grpSpPr>
          <a:xfrm>
            <a:off x="1241951" y="1236813"/>
            <a:ext cx="4363468" cy="4369557"/>
            <a:chOff x="1241951" y="1236813"/>
            <a:chExt cx="4363468" cy="4369557"/>
          </a:xfrm>
        </p:grpSpPr>
        <p:sp>
          <p:nvSpPr>
            <p:cNvPr id="9" name="Freeform 5">
              <a:extLst>
                <a:ext uri="{FF2B5EF4-FFF2-40B4-BE49-F238E27FC236}">
                  <a16:creationId xmlns="" xmlns:a16="http://schemas.microsoft.com/office/drawing/2014/main" id="{EA53E8FE-7BF2-43A8-A78D-880C48FE901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41951" y="2590503"/>
              <a:ext cx="4363468" cy="1662177"/>
            </a:xfrm>
            <a:custGeom>
              <a:avLst/>
              <a:gdLst>
                <a:gd name="T0" fmla="*/ 19685 w 24342"/>
                <a:gd name="T1" fmla="*/ 0 h 9268"/>
                <a:gd name="T2" fmla="*/ 19685 w 24342"/>
                <a:gd name="T3" fmla="*/ 0 h 9268"/>
                <a:gd name="T4" fmla="*/ 4657 w 24342"/>
                <a:gd name="T5" fmla="*/ 0 h 9268"/>
                <a:gd name="T6" fmla="*/ 0 w 24342"/>
                <a:gd name="T7" fmla="*/ 4634 h 9268"/>
                <a:gd name="T8" fmla="*/ 4657 w 24342"/>
                <a:gd name="T9" fmla="*/ 9268 h 9268"/>
                <a:gd name="T10" fmla="*/ 4657 w 24342"/>
                <a:gd name="T11" fmla="*/ 9268 h 9268"/>
                <a:gd name="T12" fmla="*/ 19685 w 24342"/>
                <a:gd name="T13" fmla="*/ 9268 h 9268"/>
                <a:gd name="T14" fmla="*/ 24342 w 24342"/>
                <a:gd name="T15" fmla="*/ 4634 h 9268"/>
                <a:gd name="T16" fmla="*/ 19685 w 24342"/>
                <a:gd name="T17" fmla="*/ 0 h 9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342" h="9268">
                  <a:moveTo>
                    <a:pt x="19685" y="0"/>
                  </a:moveTo>
                  <a:lnTo>
                    <a:pt x="19685" y="0"/>
                  </a:lnTo>
                  <a:lnTo>
                    <a:pt x="4657" y="0"/>
                  </a:lnTo>
                  <a:cubicBezTo>
                    <a:pt x="2085" y="0"/>
                    <a:pt x="0" y="2074"/>
                    <a:pt x="0" y="4634"/>
                  </a:cubicBezTo>
                  <a:cubicBezTo>
                    <a:pt x="0" y="7193"/>
                    <a:pt x="2085" y="9268"/>
                    <a:pt x="4657" y="9268"/>
                  </a:cubicBezTo>
                  <a:lnTo>
                    <a:pt x="4657" y="9268"/>
                  </a:lnTo>
                  <a:lnTo>
                    <a:pt x="19685" y="9268"/>
                  </a:lnTo>
                  <a:cubicBezTo>
                    <a:pt x="22257" y="9268"/>
                    <a:pt x="24342" y="7193"/>
                    <a:pt x="24342" y="4634"/>
                  </a:cubicBezTo>
                  <a:cubicBezTo>
                    <a:pt x="24342" y="2074"/>
                    <a:pt x="22257" y="0"/>
                    <a:pt x="19685" y="0"/>
                  </a:cubicBez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6">
              <a:extLst>
                <a:ext uri="{FF2B5EF4-FFF2-40B4-BE49-F238E27FC236}">
                  <a16:creationId xmlns="" xmlns:a16="http://schemas.microsoft.com/office/drawing/2014/main" id="{891B320A-6B87-4CD3-8E87-899FA6160C2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88538" y="1236813"/>
              <a:ext cx="1670295" cy="4369557"/>
            </a:xfrm>
            <a:custGeom>
              <a:avLst/>
              <a:gdLst>
                <a:gd name="T0" fmla="*/ 9314 w 9314"/>
                <a:gd name="T1" fmla="*/ 4634 h 24374"/>
                <a:gd name="T2" fmla="*/ 4657 w 9314"/>
                <a:gd name="T3" fmla="*/ 0 h 24374"/>
                <a:gd name="T4" fmla="*/ 0 w 9314"/>
                <a:gd name="T5" fmla="*/ 4634 h 24374"/>
                <a:gd name="T6" fmla="*/ 0 w 9314"/>
                <a:gd name="T7" fmla="*/ 19739 h 24374"/>
                <a:gd name="T8" fmla="*/ 4657 w 9314"/>
                <a:gd name="T9" fmla="*/ 24374 h 24374"/>
                <a:gd name="T10" fmla="*/ 9314 w 9314"/>
                <a:gd name="T11" fmla="*/ 19739 h 24374"/>
                <a:gd name="T12" fmla="*/ 9314 w 9314"/>
                <a:gd name="T13" fmla="*/ 4634 h 24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314" h="24374">
                  <a:moveTo>
                    <a:pt x="9314" y="4634"/>
                  </a:moveTo>
                  <a:cubicBezTo>
                    <a:pt x="9314" y="2075"/>
                    <a:pt x="7229" y="0"/>
                    <a:pt x="4657" y="0"/>
                  </a:cubicBezTo>
                  <a:cubicBezTo>
                    <a:pt x="2085" y="0"/>
                    <a:pt x="0" y="2075"/>
                    <a:pt x="0" y="4634"/>
                  </a:cubicBezTo>
                  <a:lnTo>
                    <a:pt x="0" y="19739"/>
                  </a:lnTo>
                  <a:cubicBezTo>
                    <a:pt x="0" y="22299"/>
                    <a:pt x="2085" y="24374"/>
                    <a:pt x="4657" y="24374"/>
                  </a:cubicBezTo>
                  <a:cubicBezTo>
                    <a:pt x="7229" y="24374"/>
                    <a:pt x="9314" y="22299"/>
                    <a:pt x="9314" y="19739"/>
                  </a:cubicBezTo>
                  <a:lnTo>
                    <a:pt x="9314" y="4634"/>
                  </a:lnTo>
                  <a:close/>
                </a:path>
              </a:pathLst>
            </a:custGeom>
            <a:solidFill>
              <a:srgbClr val="FFC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Oval 7">
              <a:extLst>
                <a:ext uri="{FF2B5EF4-FFF2-40B4-BE49-F238E27FC236}">
                  <a16:creationId xmlns="" xmlns:a16="http://schemas.microsoft.com/office/drawing/2014/main" id="{D31F6D7E-AA89-4E34-870F-A404E56435A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4608" y="5065504"/>
              <a:ext cx="103506" cy="1024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Oval 8">
              <a:extLst>
                <a:ext uri="{FF2B5EF4-FFF2-40B4-BE49-F238E27FC236}">
                  <a16:creationId xmlns="" xmlns:a16="http://schemas.microsoft.com/office/drawing/2014/main" id="{F4DC9D5D-D0BB-478C-8958-677F4B4C6C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4608" y="4752957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Oval 9">
              <a:extLst>
                <a:ext uri="{FF2B5EF4-FFF2-40B4-BE49-F238E27FC236}">
                  <a16:creationId xmlns="" xmlns:a16="http://schemas.microsoft.com/office/drawing/2014/main" id="{4F0CB64C-8700-489E-B59D-2F3A8F3D211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4608" y="4441426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Oval 10">
              <a:extLst>
                <a:ext uri="{FF2B5EF4-FFF2-40B4-BE49-F238E27FC236}">
                  <a16:creationId xmlns="" xmlns:a16="http://schemas.microsoft.com/office/drawing/2014/main" id="{EC17E9B9-CE55-45B0-A22E-D08B8A7609E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71933" y="5065504"/>
              <a:ext cx="103506" cy="1024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Oval 11">
              <a:extLst>
                <a:ext uri="{FF2B5EF4-FFF2-40B4-BE49-F238E27FC236}">
                  <a16:creationId xmlns="" xmlns:a16="http://schemas.microsoft.com/office/drawing/2014/main" id="{DCB2B620-E4C8-4B6A-80C5-2DB448222BA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71933" y="4752957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Oval 12">
              <a:extLst>
                <a:ext uri="{FF2B5EF4-FFF2-40B4-BE49-F238E27FC236}">
                  <a16:creationId xmlns="" xmlns:a16="http://schemas.microsoft.com/office/drawing/2014/main" id="{1F80C5BD-2275-4880-9B72-614AB99D752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71933" y="4441426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Oval 13">
              <a:extLst>
                <a:ext uri="{FF2B5EF4-FFF2-40B4-BE49-F238E27FC236}">
                  <a16:creationId xmlns="" xmlns:a16="http://schemas.microsoft.com/office/drawing/2014/main" id="{37A5EEC2-4E02-41B6-A164-B3243B6BAD7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70272" y="5065504"/>
              <a:ext cx="103506" cy="1024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Oval 14">
              <a:extLst>
                <a:ext uri="{FF2B5EF4-FFF2-40B4-BE49-F238E27FC236}">
                  <a16:creationId xmlns="" xmlns:a16="http://schemas.microsoft.com/office/drawing/2014/main" id="{91FE98D6-A906-4334-8155-0377FE92E97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70272" y="4752957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Oval 15">
              <a:extLst>
                <a:ext uri="{FF2B5EF4-FFF2-40B4-BE49-F238E27FC236}">
                  <a16:creationId xmlns="" xmlns:a16="http://schemas.microsoft.com/office/drawing/2014/main" id="{7E1F4D48-3948-4630-ABE3-5B5637773F6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70272" y="4441426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Oval 16">
              <a:extLst>
                <a:ext uri="{FF2B5EF4-FFF2-40B4-BE49-F238E27FC236}">
                  <a16:creationId xmlns="" xmlns:a16="http://schemas.microsoft.com/office/drawing/2014/main" id="{8F3FFCB2-722E-42E2-85B0-4A02998E238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4608" y="2299267"/>
              <a:ext cx="103506" cy="1024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Oval 17">
              <a:extLst>
                <a:ext uri="{FF2B5EF4-FFF2-40B4-BE49-F238E27FC236}">
                  <a16:creationId xmlns="" xmlns:a16="http://schemas.microsoft.com/office/drawing/2014/main" id="{5B43CFB6-1FAD-4941-9192-6E41A57843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4608" y="1986721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Oval 18">
              <a:extLst>
                <a:ext uri="{FF2B5EF4-FFF2-40B4-BE49-F238E27FC236}">
                  <a16:creationId xmlns="" xmlns:a16="http://schemas.microsoft.com/office/drawing/2014/main" id="{34BC8FFB-21BE-4BAA-A848-F39FCFA478C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4608" y="1675190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Oval 19">
              <a:extLst>
                <a:ext uri="{FF2B5EF4-FFF2-40B4-BE49-F238E27FC236}">
                  <a16:creationId xmlns="" xmlns:a16="http://schemas.microsoft.com/office/drawing/2014/main" id="{CF7ABB5A-11EB-42AE-B0BE-8F4FAFB8B92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71933" y="2299267"/>
              <a:ext cx="103506" cy="1024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Oval 20">
              <a:extLst>
                <a:ext uri="{FF2B5EF4-FFF2-40B4-BE49-F238E27FC236}">
                  <a16:creationId xmlns="" xmlns:a16="http://schemas.microsoft.com/office/drawing/2014/main" id="{393689CA-569B-4788-8B53-ACF74C9A559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71933" y="1986721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Oval 21">
              <a:extLst>
                <a:ext uri="{FF2B5EF4-FFF2-40B4-BE49-F238E27FC236}">
                  <a16:creationId xmlns="" xmlns:a16="http://schemas.microsoft.com/office/drawing/2014/main" id="{38A5FD75-7244-4472-A01C-D98CD452A83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71933" y="1675190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Oval 22">
              <a:extLst>
                <a:ext uri="{FF2B5EF4-FFF2-40B4-BE49-F238E27FC236}">
                  <a16:creationId xmlns="" xmlns:a16="http://schemas.microsoft.com/office/drawing/2014/main" id="{63E01732-7053-46F6-9894-62C1E7E017C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70272" y="2299267"/>
              <a:ext cx="103506" cy="1024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Oval 23">
              <a:extLst>
                <a:ext uri="{FF2B5EF4-FFF2-40B4-BE49-F238E27FC236}">
                  <a16:creationId xmlns="" xmlns:a16="http://schemas.microsoft.com/office/drawing/2014/main" id="{5723EEAC-5F42-4CCE-BA2A-E1649AA1CDD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70272" y="1986721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Oval 24">
              <a:extLst>
                <a:ext uri="{FF2B5EF4-FFF2-40B4-BE49-F238E27FC236}">
                  <a16:creationId xmlns="" xmlns:a16="http://schemas.microsoft.com/office/drawing/2014/main" id="{A9B2F3BE-754E-4EBD-BE88-12728885EEE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70272" y="1675190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Oval 25">
              <a:extLst>
                <a:ext uri="{FF2B5EF4-FFF2-40B4-BE49-F238E27FC236}">
                  <a16:creationId xmlns="" xmlns:a16="http://schemas.microsoft.com/office/drawing/2014/main" id="{7238AE11-B370-4E53-9152-1E914E2246B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68151" y="307251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" name="Oval 26">
              <a:extLst>
                <a:ext uri="{FF2B5EF4-FFF2-40B4-BE49-F238E27FC236}">
                  <a16:creationId xmlns="" xmlns:a16="http://schemas.microsoft.com/office/drawing/2014/main" id="{72464969-CC62-4C04-998E-9228BA1CECD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80697" y="307251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" name="Oval 27">
              <a:extLst>
                <a:ext uri="{FF2B5EF4-FFF2-40B4-BE49-F238E27FC236}">
                  <a16:creationId xmlns="" xmlns:a16="http://schemas.microsoft.com/office/drawing/2014/main" id="{32198E22-5DFE-4C1C-BB75-F2C91696030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94258" y="307251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" name="Oval 28">
              <a:extLst>
                <a:ext uri="{FF2B5EF4-FFF2-40B4-BE49-F238E27FC236}">
                  <a16:creationId xmlns="" xmlns:a16="http://schemas.microsoft.com/office/drawing/2014/main" id="{F818C060-4737-48A5-AE3A-54C4F5509BC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68151" y="336882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" name="Oval 29">
              <a:extLst>
                <a:ext uri="{FF2B5EF4-FFF2-40B4-BE49-F238E27FC236}">
                  <a16:creationId xmlns="" xmlns:a16="http://schemas.microsoft.com/office/drawing/2014/main" id="{E72B202D-7567-436D-A82B-452A3815FB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80697" y="336882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" name="Oval 30">
              <a:extLst>
                <a:ext uri="{FF2B5EF4-FFF2-40B4-BE49-F238E27FC236}">
                  <a16:creationId xmlns="" xmlns:a16="http://schemas.microsoft.com/office/drawing/2014/main" id="{2F9FA010-90F3-4970-B01A-61348EBB309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94258" y="336882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" name="Oval 31">
              <a:extLst>
                <a:ext uri="{FF2B5EF4-FFF2-40B4-BE49-F238E27FC236}">
                  <a16:creationId xmlns="" xmlns:a16="http://schemas.microsoft.com/office/drawing/2014/main" id="{27D4D043-D4BC-4FED-90F7-0BF8A148FEA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68151" y="366513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" name="Oval 32">
              <a:extLst>
                <a:ext uri="{FF2B5EF4-FFF2-40B4-BE49-F238E27FC236}">
                  <a16:creationId xmlns="" xmlns:a16="http://schemas.microsoft.com/office/drawing/2014/main" id="{C8C0B50A-50F7-43FE-AD15-424DFF04B51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80697" y="366513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" name="Oval 33">
              <a:extLst>
                <a:ext uri="{FF2B5EF4-FFF2-40B4-BE49-F238E27FC236}">
                  <a16:creationId xmlns="" xmlns:a16="http://schemas.microsoft.com/office/drawing/2014/main" id="{E5EBE93C-615D-4653-9E18-7470F957500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94258" y="366513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" name="Oval 34">
              <a:extLst>
                <a:ext uri="{FF2B5EF4-FFF2-40B4-BE49-F238E27FC236}">
                  <a16:creationId xmlns="" xmlns:a16="http://schemas.microsoft.com/office/drawing/2014/main" id="{0514DED8-8675-42DB-B98C-9E101B3AB1E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446564" y="307251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" name="Oval 35">
              <a:extLst>
                <a:ext uri="{FF2B5EF4-FFF2-40B4-BE49-F238E27FC236}">
                  <a16:creationId xmlns="" xmlns:a16="http://schemas.microsoft.com/office/drawing/2014/main" id="{A07550E2-601F-4294-B5BE-94CC8B1BEF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60125" y="307251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" name="Oval 36">
              <a:extLst>
                <a:ext uri="{FF2B5EF4-FFF2-40B4-BE49-F238E27FC236}">
                  <a16:creationId xmlns="" xmlns:a16="http://schemas.microsoft.com/office/drawing/2014/main" id="{161459FC-A7B0-40ED-9D72-D2F67929ADE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073685" y="307251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Oval 37">
              <a:extLst>
                <a:ext uri="{FF2B5EF4-FFF2-40B4-BE49-F238E27FC236}">
                  <a16:creationId xmlns="" xmlns:a16="http://schemas.microsoft.com/office/drawing/2014/main" id="{1EB3E677-1C82-4835-B43C-A6F2E7E535C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446564" y="336882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Oval 38">
              <a:extLst>
                <a:ext uri="{FF2B5EF4-FFF2-40B4-BE49-F238E27FC236}">
                  <a16:creationId xmlns="" xmlns:a16="http://schemas.microsoft.com/office/drawing/2014/main" id="{28761788-DA81-4913-8E38-BC5DEC01834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60125" y="336882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Oval 39">
              <a:extLst>
                <a:ext uri="{FF2B5EF4-FFF2-40B4-BE49-F238E27FC236}">
                  <a16:creationId xmlns="" xmlns:a16="http://schemas.microsoft.com/office/drawing/2014/main" id="{C98B3C26-4BC5-42A1-993D-CA47EAA5209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073685" y="336882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Oval 40">
              <a:extLst>
                <a:ext uri="{FF2B5EF4-FFF2-40B4-BE49-F238E27FC236}">
                  <a16:creationId xmlns="" xmlns:a16="http://schemas.microsoft.com/office/drawing/2014/main" id="{3DA645BE-6768-476E-8F64-5203F1F3F96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446564" y="366513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Oval 41">
              <a:extLst>
                <a:ext uri="{FF2B5EF4-FFF2-40B4-BE49-F238E27FC236}">
                  <a16:creationId xmlns="" xmlns:a16="http://schemas.microsoft.com/office/drawing/2014/main" id="{DB0A17E4-8949-4D7E-A799-AC57C1846A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60125" y="366513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Oval 42">
              <a:extLst>
                <a:ext uri="{FF2B5EF4-FFF2-40B4-BE49-F238E27FC236}">
                  <a16:creationId xmlns="" xmlns:a16="http://schemas.microsoft.com/office/drawing/2014/main" id="{906AC13B-636E-4A4B-8AFD-DB79B27CFD4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073685" y="366513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05420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=""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Freeform 5">
            <a:extLst>
              <a:ext uri="{FF2B5EF4-FFF2-40B4-BE49-F238E27FC236}">
                <a16:creationId xmlns="" xmlns:a16="http://schemas.microsoft.com/office/drawing/2014/main" id="{9D3AF8F1-F2D1-4A85-9C57-9A5A7967E22D}"/>
              </a:ext>
            </a:extLst>
          </p:cNvPr>
          <p:cNvSpPr>
            <a:spLocks/>
          </p:cNvSpPr>
          <p:nvPr userDrawn="1"/>
        </p:nvSpPr>
        <p:spPr bwMode="auto">
          <a:xfrm>
            <a:off x="3552825" y="3430588"/>
            <a:ext cx="2025650" cy="1239838"/>
          </a:xfrm>
          <a:custGeom>
            <a:avLst/>
            <a:gdLst>
              <a:gd name="T0" fmla="*/ 0 w 11337"/>
              <a:gd name="T1" fmla="*/ 0 h 6934"/>
              <a:gd name="T2" fmla="*/ 5736 w 11337"/>
              <a:gd name="T3" fmla="*/ 5724 h 6934"/>
              <a:gd name="T4" fmla="*/ 10125 w 11337"/>
              <a:gd name="T5" fmla="*/ 5724 h 6934"/>
              <a:gd name="T6" fmla="*/ 10125 w 11337"/>
              <a:gd name="T7" fmla="*/ 1344 h 6934"/>
              <a:gd name="T8" fmla="*/ 10125 w 11337"/>
              <a:gd name="T9" fmla="*/ 1344 h 6934"/>
              <a:gd name="T10" fmla="*/ 8778 w 11337"/>
              <a:gd name="T11" fmla="*/ 0 h 6934"/>
              <a:gd name="T12" fmla="*/ 0 w 11337"/>
              <a:gd name="T13" fmla="*/ 0 h 6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337" h="6934">
                <a:moveTo>
                  <a:pt x="0" y="0"/>
                </a:moveTo>
                <a:lnTo>
                  <a:pt x="5736" y="5724"/>
                </a:lnTo>
                <a:cubicBezTo>
                  <a:pt x="6948" y="6934"/>
                  <a:pt x="8913" y="6934"/>
                  <a:pt x="10125" y="5724"/>
                </a:cubicBezTo>
                <a:cubicBezTo>
                  <a:pt x="11337" y="4515"/>
                  <a:pt x="11337" y="2553"/>
                  <a:pt x="10125" y="1344"/>
                </a:cubicBezTo>
                <a:cubicBezTo>
                  <a:pt x="10125" y="1344"/>
                  <a:pt x="10125" y="1344"/>
                  <a:pt x="10125" y="1344"/>
                </a:cubicBezTo>
                <a:lnTo>
                  <a:pt x="8778" y="0"/>
                </a:lnTo>
                <a:lnTo>
                  <a:pt x="0" y="0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>
            <a:extLst>
              <a:ext uri="{FF2B5EF4-FFF2-40B4-BE49-F238E27FC236}">
                <a16:creationId xmlns="" xmlns:a16="http://schemas.microsoft.com/office/drawing/2014/main" id="{D9E6C694-8F27-4D1E-8789-223F422B70AA}"/>
              </a:ext>
            </a:extLst>
          </p:cNvPr>
          <p:cNvSpPr>
            <a:spLocks/>
          </p:cNvSpPr>
          <p:nvPr userDrawn="1"/>
        </p:nvSpPr>
        <p:spPr bwMode="auto">
          <a:xfrm>
            <a:off x="3552825" y="2184400"/>
            <a:ext cx="2032000" cy="1246188"/>
          </a:xfrm>
          <a:custGeom>
            <a:avLst/>
            <a:gdLst>
              <a:gd name="T0" fmla="*/ 8777 w 11371"/>
              <a:gd name="T1" fmla="*/ 6969 h 6969"/>
              <a:gd name="T2" fmla="*/ 10159 w 11371"/>
              <a:gd name="T3" fmla="*/ 5590 h 6969"/>
              <a:gd name="T4" fmla="*/ 10159 w 11371"/>
              <a:gd name="T5" fmla="*/ 1209 h 6969"/>
              <a:gd name="T6" fmla="*/ 5770 w 11371"/>
              <a:gd name="T7" fmla="*/ 1209 h 6969"/>
              <a:gd name="T8" fmla="*/ 0 w 11371"/>
              <a:gd name="T9" fmla="*/ 6969 h 6969"/>
              <a:gd name="T10" fmla="*/ 8777 w 11371"/>
              <a:gd name="T11" fmla="*/ 6969 h 69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371" h="6969">
                <a:moveTo>
                  <a:pt x="8777" y="6969"/>
                </a:moveTo>
                <a:lnTo>
                  <a:pt x="10159" y="5590"/>
                </a:lnTo>
                <a:cubicBezTo>
                  <a:pt x="11371" y="4380"/>
                  <a:pt x="11371" y="2419"/>
                  <a:pt x="10159" y="1209"/>
                </a:cubicBezTo>
                <a:cubicBezTo>
                  <a:pt x="8947" y="0"/>
                  <a:pt x="6982" y="0"/>
                  <a:pt x="5770" y="1209"/>
                </a:cubicBezTo>
                <a:cubicBezTo>
                  <a:pt x="5770" y="1209"/>
                  <a:pt x="0" y="6969"/>
                  <a:pt x="0" y="6969"/>
                </a:cubicBezTo>
                <a:lnTo>
                  <a:pt x="8777" y="6969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7">
            <a:extLst>
              <a:ext uri="{FF2B5EF4-FFF2-40B4-BE49-F238E27FC236}">
                <a16:creationId xmlns="" xmlns:a16="http://schemas.microsoft.com/office/drawing/2014/main" id="{1C4E9DAE-5EDC-4D97-BF69-403F9FEA2A76}"/>
              </a:ext>
            </a:extLst>
          </p:cNvPr>
          <p:cNvSpPr>
            <a:spLocks/>
          </p:cNvSpPr>
          <p:nvPr userDrawn="1"/>
        </p:nvSpPr>
        <p:spPr bwMode="auto">
          <a:xfrm>
            <a:off x="1314450" y="2190750"/>
            <a:ext cx="2025650" cy="1239838"/>
          </a:xfrm>
          <a:custGeom>
            <a:avLst/>
            <a:gdLst>
              <a:gd name="T0" fmla="*/ 11337 w 11337"/>
              <a:gd name="T1" fmla="*/ 6934 h 6934"/>
              <a:gd name="T2" fmla="*/ 5601 w 11337"/>
              <a:gd name="T3" fmla="*/ 1210 h 6934"/>
              <a:gd name="T4" fmla="*/ 1212 w 11337"/>
              <a:gd name="T5" fmla="*/ 1210 h 6934"/>
              <a:gd name="T6" fmla="*/ 1212 w 11337"/>
              <a:gd name="T7" fmla="*/ 5590 h 6934"/>
              <a:gd name="T8" fmla="*/ 1212 w 11337"/>
              <a:gd name="T9" fmla="*/ 5590 h 6934"/>
              <a:gd name="T10" fmla="*/ 2559 w 11337"/>
              <a:gd name="T11" fmla="*/ 6934 h 6934"/>
              <a:gd name="T12" fmla="*/ 11337 w 11337"/>
              <a:gd name="T13" fmla="*/ 6934 h 6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337" h="6934">
                <a:moveTo>
                  <a:pt x="11337" y="6934"/>
                </a:moveTo>
                <a:lnTo>
                  <a:pt x="5601" y="1210"/>
                </a:lnTo>
                <a:cubicBezTo>
                  <a:pt x="4389" y="0"/>
                  <a:pt x="2424" y="0"/>
                  <a:pt x="1212" y="1210"/>
                </a:cubicBezTo>
                <a:cubicBezTo>
                  <a:pt x="0" y="2419"/>
                  <a:pt x="0" y="4380"/>
                  <a:pt x="1212" y="5590"/>
                </a:cubicBezTo>
                <a:cubicBezTo>
                  <a:pt x="1212" y="5590"/>
                  <a:pt x="1212" y="5590"/>
                  <a:pt x="1212" y="5590"/>
                </a:cubicBezTo>
                <a:lnTo>
                  <a:pt x="2559" y="6934"/>
                </a:lnTo>
                <a:lnTo>
                  <a:pt x="11337" y="6934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4" name="Freeform 8">
            <a:extLst>
              <a:ext uri="{FF2B5EF4-FFF2-40B4-BE49-F238E27FC236}">
                <a16:creationId xmlns="" xmlns:a16="http://schemas.microsoft.com/office/drawing/2014/main" id="{6BA53F4C-1D6B-4CAF-AB48-BB01F5EF9A40}"/>
              </a:ext>
            </a:extLst>
          </p:cNvPr>
          <p:cNvSpPr>
            <a:spLocks/>
          </p:cNvSpPr>
          <p:nvPr userDrawn="1"/>
        </p:nvSpPr>
        <p:spPr bwMode="auto">
          <a:xfrm>
            <a:off x="1308100" y="3430588"/>
            <a:ext cx="2032000" cy="1244600"/>
          </a:xfrm>
          <a:custGeom>
            <a:avLst/>
            <a:gdLst>
              <a:gd name="T0" fmla="*/ 2594 w 11371"/>
              <a:gd name="T1" fmla="*/ 0 h 6969"/>
              <a:gd name="T2" fmla="*/ 1212 w 11371"/>
              <a:gd name="T3" fmla="*/ 1379 h 6969"/>
              <a:gd name="T4" fmla="*/ 1212 w 11371"/>
              <a:gd name="T5" fmla="*/ 5759 h 6969"/>
              <a:gd name="T6" fmla="*/ 5601 w 11371"/>
              <a:gd name="T7" fmla="*/ 5759 h 6969"/>
              <a:gd name="T8" fmla="*/ 11371 w 11371"/>
              <a:gd name="T9" fmla="*/ 0 h 6969"/>
              <a:gd name="T10" fmla="*/ 2594 w 11371"/>
              <a:gd name="T11" fmla="*/ 0 h 69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371" h="6969">
                <a:moveTo>
                  <a:pt x="2594" y="0"/>
                </a:moveTo>
                <a:lnTo>
                  <a:pt x="1212" y="1379"/>
                </a:lnTo>
                <a:cubicBezTo>
                  <a:pt x="0" y="2589"/>
                  <a:pt x="0" y="4550"/>
                  <a:pt x="1212" y="5759"/>
                </a:cubicBezTo>
                <a:cubicBezTo>
                  <a:pt x="2424" y="6969"/>
                  <a:pt x="4389" y="6969"/>
                  <a:pt x="5601" y="5759"/>
                </a:cubicBezTo>
                <a:cubicBezTo>
                  <a:pt x="5601" y="5759"/>
                  <a:pt x="11371" y="0"/>
                  <a:pt x="11371" y="0"/>
                </a:cubicBezTo>
                <a:lnTo>
                  <a:pt x="2594" y="0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" name="Freeform 9">
            <a:extLst>
              <a:ext uri="{FF2B5EF4-FFF2-40B4-BE49-F238E27FC236}">
                <a16:creationId xmlns="" xmlns:a16="http://schemas.microsoft.com/office/drawing/2014/main" id="{17BB1772-8A45-46BB-BDDF-A3F666CACE67}"/>
              </a:ext>
            </a:extLst>
          </p:cNvPr>
          <p:cNvSpPr>
            <a:spLocks/>
          </p:cNvSpPr>
          <p:nvPr userDrawn="1"/>
        </p:nvSpPr>
        <p:spPr bwMode="auto">
          <a:xfrm>
            <a:off x="2205038" y="3536950"/>
            <a:ext cx="1241425" cy="2022475"/>
          </a:xfrm>
          <a:custGeom>
            <a:avLst/>
            <a:gdLst>
              <a:gd name="T0" fmla="*/ 6948 w 6948"/>
              <a:gd name="T1" fmla="*/ 0 h 11315"/>
              <a:gd name="T2" fmla="*/ 1212 w 6948"/>
              <a:gd name="T3" fmla="*/ 5725 h 11315"/>
              <a:gd name="T4" fmla="*/ 1212 w 6948"/>
              <a:gd name="T5" fmla="*/ 10105 h 11315"/>
              <a:gd name="T6" fmla="*/ 5601 w 6948"/>
              <a:gd name="T7" fmla="*/ 10105 h 11315"/>
              <a:gd name="T8" fmla="*/ 5601 w 6948"/>
              <a:gd name="T9" fmla="*/ 10105 h 11315"/>
              <a:gd name="T10" fmla="*/ 6948 w 6948"/>
              <a:gd name="T11" fmla="*/ 8761 h 11315"/>
              <a:gd name="T12" fmla="*/ 6948 w 6948"/>
              <a:gd name="T13" fmla="*/ 0 h 11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948" h="11315">
                <a:moveTo>
                  <a:pt x="6948" y="0"/>
                </a:moveTo>
                <a:lnTo>
                  <a:pt x="1212" y="5725"/>
                </a:lnTo>
                <a:cubicBezTo>
                  <a:pt x="0" y="6935"/>
                  <a:pt x="0" y="8896"/>
                  <a:pt x="1212" y="10105"/>
                </a:cubicBezTo>
                <a:cubicBezTo>
                  <a:pt x="2424" y="11315"/>
                  <a:pt x="4389" y="11315"/>
                  <a:pt x="5601" y="10105"/>
                </a:cubicBezTo>
                <a:cubicBezTo>
                  <a:pt x="5601" y="10105"/>
                  <a:pt x="5601" y="10105"/>
                  <a:pt x="5601" y="10105"/>
                </a:cubicBezTo>
                <a:lnTo>
                  <a:pt x="6948" y="8761"/>
                </a:lnTo>
                <a:lnTo>
                  <a:pt x="6948" y="0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6" name="Freeform 10">
            <a:extLst>
              <a:ext uri="{FF2B5EF4-FFF2-40B4-BE49-F238E27FC236}">
                <a16:creationId xmlns="" xmlns:a16="http://schemas.microsoft.com/office/drawing/2014/main" id="{05B8CC6B-5382-428A-BFC9-1A60DDDD071D}"/>
              </a:ext>
            </a:extLst>
          </p:cNvPr>
          <p:cNvSpPr>
            <a:spLocks/>
          </p:cNvSpPr>
          <p:nvPr userDrawn="1"/>
        </p:nvSpPr>
        <p:spPr bwMode="auto">
          <a:xfrm>
            <a:off x="3446463" y="3536950"/>
            <a:ext cx="1247775" cy="2028825"/>
          </a:xfrm>
          <a:custGeom>
            <a:avLst/>
            <a:gdLst>
              <a:gd name="T0" fmla="*/ 0 w 6982"/>
              <a:gd name="T1" fmla="*/ 8760 h 11349"/>
              <a:gd name="T2" fmla="*/ 1381 w 6982"/>
              <a:gd name="T3" fmla="*/ 10139 h 11349"/>
              <a:gd name="T4" fmla="*/ 5770 w 6982"/>
              <a:gd name="T5" fmla="*/ 10139 h 11349"/>
              <a:gd name="T6" fmla="*/ 5770 w 6982"/>
              <a:gd name="T7" fmla="*/ 5759 h 11349"/>
              <a:gd name="T8" fmla="*/ 0 w 6982"/>
              <a:gd name="T9" fmla="*/ 0 h 11349"/>
              <a:gd name="T10" fmla="*/ 0 w 6982"/>
              <a:gd name="T11" fmla="*/ 8760 h 11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982" h="11349">
                <a:moveTo>
                  <a:pt x="0" y="8760"/>
                </a:moveTo>
                <a:lnTo>
                  <a:pt x="1381" y="10139"/>
                </a:lnTo>
                <a:cubicBezTo>
                  <a:pt x="2593" y="11349"/>
                  <a:pt x="4558" y="11349"/>
                  <a:pt x="5770" y="10139"/>
                </a:cubicBezTo>
                <a:cubicBezTo>
                  <a:pt x="6982" y="8930"/>
                  <a:pt x="6982" y="6969"/>
                  <a:pt x="5770" y="5759"/>
                </a:cubicBezTo>
                <a:cubicBezTo>
                  <a:pt x="5770" y="5759"/>
                  <a:pt x="0" y="0"/>
                  <a:pt x="0" y="0"/>
                </a:cubicBezTo>
                <a:lnTo>
                  <a:pt x="0" y="8760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7" name="Freeform 11">
            <a:extLst>
              <a:ext uri="{FF2B5EF4-FFF2-40B4-BE49-F238E27FC236}">
                <a16:creationId xmlns="" xmlns:a16="http://schemas.microsoft.com/office/drawing/2014/main" id="{44315B9F-335E-4C99-AEE1-9768AC6B29FB}"/>
              </a:ext>
            </a:extLst>
          </p:cNvPr>
          <p:cNvSpPr>
            <a:spLocks/>
          </p:cNvSpPr>
          <p:nvPr userDrawn="1"/>
        </p:nvSpPr>
        <p:spPr bwMode="auto">
          <a:xfrm>
            <a:off x="3446463" y="1301750"/>
            <a:ext cx="1241425" cy="2022475"/>
          </a:xfrm>
          <a:custGeom>
            <a:avLst/>
            <a:gdLst>
              <a:gd name="T0" fmla="*/ 0 w 6947"/>
              <a:gd name="T1" fmla="*/ 11314 h 11314"/>
              <a:gd name="T2" fmla="*/ 5735 w 6947"/>
              <a:gd name="T3" fmla="*/ 5590 h 11314"/>
              <a:gd name="T4" fmla="*/ 5735 w 6947"/>
              <a:gd name="T5" fmla="*/ 1209 h 11314"/>
              <a:gd name="T6" fmla="*/ 1346 w 6947"/>
              <a:gd name="T7" fmla="*/ 1209 h 11314"/>
              <a:gd name="T8" fmla="*/ 1346 w 6947"/>
              <a:gd name="T9" fmla="*/ 1209 h 11314"/>
              <a:gd name="T10" fmla="*/ 0 w 6947"/>
              <a:gd name="T11" fmla="*/ 2553 h 11314"/>
              <a:gd name="T12" fmla="*/ 0 w 6947"/>
              <a:gd name="T13" fmla="*/ 11314 h 11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947" h="11314">
                <a:moveTo>
                  <a:pt x="0" y="11314"/>
                </a:moveTo>
                <a:lnTo>
                  <a:pt x="5735" y="5590"/>
                </a:lnTo>
                <a:cubicBezTo>
                  <a:pt x="6947" y="4380"/>
                  <a:pt x="6947" y="2419"/>
                  <a:pt x="5735" y="1209"/>
                </a:cubicBezTo>
                <a:cubicBezTo>
                  <a:pt x="4523" y="0"/>
                  <a:pt x="2558" y="0"/>
                  <a:pt x="1346" y="1209"/>
                </a:cubicBezTo>
                <a:cubicBezTo>
                  <a:pt x="1346" y="1209"/>
                  <a:pt x="1346" y="1209"/>
                  <a:pt x="1346" y="1209"/>
                </a:cubicBezTo>
                <a:lnTo>
                  <a:pt x="0" y="2553"/>
                </a:lnTo>
                <a:lnTo>
                  <a:pt x="0" y="11314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" name="Freeform 12">
            <a:extLst>
              <a:ext uri="{FF2B5EF4-FFF2-40B4-BE49-F238E27FC236}">
                <a16:creationId xmlns="" xmlns:a16="http://schemas.microsoft.com/office/drawing/2014/main" id="{DBB2D174-0EC7-4441-AD18-1776A7DB2EB5}"/>
              </a:ext>
            </a:extLst>
          </p:cNvPr>
          <p:cNvSpPr>
            <a:spLocks/>
          </p:cNvSpPr>
          <p:nvPr userDrawn="1"/>
        </p:nvSpPr>
        <p:spPr bwMode="auto">
          <a:xfrm>
            <a:off x="2198688" y="1295400"/>
            <a:ext cx="1247775" cy="2028825"/>
          </a:xfrm>
          <a:custGeom>
            <a:avLst/>
            <a:gdLst>
              <a:gd name="T0" fmla="*/ 6983 w 6983"/>
              <a:gd name="T1" fmla="*/ 2588 h 11349"/>
              <a:gd name="T2" fmla="*/ 5601 w 6983"/>
              <a:gd name="T3" fmla="*/ 1209 h 11349"/>
              <a:gd name="T4" fmla="*/ 1212 w 6983"/>
              <a:gd name="T5" fmla="*/ 1209 h 11349"/>
              <a:gd name="T6" fmla="*/ 1212 w 6983"/>
              <a:gd name="T7" fmla="*/ 5590 h 11349"/>
              <a:gd name="T8" fmla="*/ 6983 w 6983"/>
              <a:gd name="T9" fmla="*/ 11349 h 11349"/>
              <a:gd name="T10" fmla="*/ 6983 w 6983"/>
              <a:gd name="T11" fmla="*/ 2588 h 11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983" h="11349">
                <a:moveTo>
                  <a:pt x="6983" y="2588"/>
                </a:moveTo>
                <a:lnTo>
                  <a:pt x="5601" y="1209"/>
                </a:lnTo>
                <a:cubicBezTo>
                  <a:pt x="4389" y="0"/>
                  <a:pt x="2424" y="0"/>
                  <a:pt x="1212" y="1209"/>
                </a:cubicBezTo>
                <a:cubicBezTo>
                  <a:pt x="0" y="2419"/>
                  <a:pt x="0" y="4380"/>
                  <a:pt x="1212" y="5590"/>
                </a:cubicBezTo>
                <a:cubicBezTo>
                  <a:pt x="1212" y="5590"/>
                  <a:pt x="6983" y="11349"/>
                  <a:pt x="6983" y="11349"/>
                </a:cubicBezTo>
                <a:lnTo>
                  <a:pt x="6983" y="2588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2952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=""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grpSp>
        <p:nvGrpSpPr>
          <p:cNvPr id="14" name="Ryhmä 13">
            <a:extLst>
              <a:ext uri="{FF2B5EF4-FFF2-40B4-BE49-F238E27FC236}">
                <a16:creationId xmlns="" xmlns:a16="http://schemas.microsoft.com/office/drawing/2014/main" id="{25D18D17-D3F9-44DF-8EDE-0C7C5C047FA2}"/>
              </a:ext>
            </a:extLst>
          </p:cNvPr>
          <p:cNvGrpSpPr/>
          <p:nvPr userDrawn="1"/>
        </p:nvGrpSpPr>
        <p:grpSpPr>
          <a:xfrm>
            <a:off x="1291899" y="1369347"/>
            <a:ext cx="5569688" cy="5480715"/>
            <a:chOff x="2616201" y="4763"/>
            <a:chExt cx="6956425" cy="6845300"/>
          </a:xfrm>
        </p:grpSpPr>
        <p:sp>
          <p:nvSpPr>
            <p:cNvPr id="9" name="Freeform 5">
              <a:extLst>
                <a:ext uri="{FF2B5EF4-FFF2-40B4-BE49-F238E27FC236}">
                  <a16:creationId xmlns="" xmlns:a16="http://schemas.microsoft.com/office/drawing/2014/main" id="{28A69238-3E3A-4A3A-9418-543D58BFA5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19376" y="65088"/>
              <a:ext cx="2413000" cy="4302125"/>
            </a:xfrm>
            <a:custGeom>
              <a:avLst/>
              <a:gdLst>
                <a:gd name="T0" fmla="*/ 400 w 10755"/>
                <a:gd name="T1" fmla="*/ 147 h 19180"/>
                <a:gd name="T2" fmla="*/ 0 w 10755"/>
                <a:gd name="T3" fmla="*/ 313 h 19180"/>
                <a:gd name="T4" fmla="*/ 0 w 10755"/>
                <a:gd name="T5" fmla="*/ 13802 h 19180"/>
                <a:gd name="T6" fmla="*/ 5378 w 10755"/>
                <a:gd name="T7" fmla="*/ 19180 h 19180"/>
                <a:gd name="T8" fmla="*/ 10755 w 10755"/>
                <a:gd name="T9" fmla="*/ 13802 h 19180"/>
                <a:gd name="T10" fmla="*/ 10755 w 10755"/>
                <a:gd name="T11" fmla="*/ 13802 h 19180"/>
                <a:gd name="T12" fmla="*/ 10755 w 10755"/>
                <a:gd name="T13" fmla="*/ 10599 h 19180"/>
                <a:gd name="T14" fmla="*/ 10686 w 10755"/>
                <a:gd name="T15" fmla="*/ 10434 h 19180"/>
                <a:gd name="T16" fmla="*/ 400 w 10755"/>
                <a:gd name="T17" fmla="*/ 147 h 19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55" h="19180">
                  <a:moveTo>
                    <a:pt x="400" y="147"/>
                  </a:moveTo>
                  <a:cubicBezTo>
                    <a:pt x="253" y="0"/>
                    <a:pt x="0" y="104"/>
                    <a:pt x="0" y="313"/>
                  </a:cubicBezTo>
                  <a:lnTo>
                    <a:pt x="0" y="13802"/>
                  </a:lnTo>
                  <a:cubicBezTo>
                    <a:pt x="0" y="16772"/>
                    <a:pt x="2408" y="19180"/>
                    <a:pt x="5378" y="19180"/>
                  </a:cubicBezTo>
                  <a:cubicBezTo>
                    <a:pt x="8348" y="19180"/>
                    <a:pt x="10755" y="16772"/>
                    <a:pt x="10755" y="13802"/>
                  </a:cubicBezTo>
                  <a:lnTo>
                    <a:pt x="10755" y="13802"/>
                  </a:lnTo>
                  <a:lnTo>
                    <a:pt x="10755" y="10599"/>
                  </a:lnTo>
                  <a:cubicBezTo>
                    <a:pt x="10755" y="10537"/>
                    <a:pt x="10730" y="10477"/>
                    <a:pt x="10686" y="10434"/>
                  </a:cubicBezTo>
                  <a:lnTo>
                    <a:pt x="400" y="147"/>
                  </a:ln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6">
              <a:extLst>
                <a:ext uri="{FF2B5EF4-FFF2-40B4-BE49-F238E27FC236}">
                  <a16:creationId xmlns="" xmlns:a16="http://schemas.microsoft.com/office/drawing/2014/main" id="{857EEE01-04E0-4867-8E7C-F0A0847AFFC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73351" y="7938"/>
              <a:ext cx="4325938" cy="2413000"/>
            </a:xfrm>
            <a:custGeom>
              <a:avLst/>
              <a:gdLst>
                <a:gd name="T0" fmla="*/ 10515 w 19289"/>
                <a:gd name="T1" fmla="*/ 10755 h 10755"/>
                <a:gd name="T2" fmla="*/ 13901 w 19289"/>
                <a:gd name="T3" fmla="*/ 10755 h 10755"/>
                <a:gd name="T4" fmla="*/ 19279 w 19289"/>
                <a:gd name="T5" fmla="*/ 5359 h 10755"/>
                <a:gd name="T6" fmla="*/ 13843 w 19289"/>
                <a:gd name="T7" fmla="*/ 0 h 10755"/>
                <a:gd name="T8" fmla="*/ 298 w 19289"/>
                <a:gd name="T9" fmla="*/ 0 h 10755"/>
                <a:gd name="T10" fmla="*/ 141 w 19289"/>
                <a:gd name="T11" fmla="*/ 381 h 10755"/>
                <a:gd name="T12" fmla="*/ 10515 w 19289"/>
                <a:gd name="T13" fmla="*/ 10755 h 10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289" h="10755">
                  <a:moveTo>
                    <a:pt x="10515" y="10755"/>
                  </a:moveTo>
                  <a:lnTo>
                    <a:pt x="13901" y="10755"/>
                  </a:lnTo>
                  <a:cubicBezTo>
                    <a:pt x="16878" y="10755"/>
                    <a:pt x="19289" y="8337"/>
                    <a:pt x="19279" y="5359"/>
                  </a:cubicBezTo>
                  <a:cubicBezTo>
                    <a:pt x="19269" y="2387"/>
                    <a:pt x="16815" y="0"/>
                    <a:pt x="13843" y="0"/>
                  </a:cubicBezTo>
                  <a:lnTo>
                    <a:pt x="298" y="0"/>
                  </a:lnTo>
                  <a:cubicBezTo>
                    <a:pt x="100" y="0"/>
                    <a:pt x="0" y="240"/>
                    <a:pt x="141" y="381"/>
                  </a:cubicBezTo>
                  <a:lnTo>
                    <a:pt x="10515" y="10755"/>
                  </a:lnTo>
                  <a:close/>
                </a:path>
              </a:pathLst>
            </a:custGeom>
            <a:solidFill>
              <a:srgbClr val="FFC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7">
              <a:extLst>
                <a:ext uri="{FF2B5EF4-FFF2-40B4-BE49-F238E27FC236}">
                  <a16:creationId xmlns="" xmlns:a16="http://schemas.microsoft.com/office/drawing/2014/main" id="{60EC8585-3977-43D4-B994-8374AA7EC33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16201" y="4763"/>
              <a:ext cx="6956425" cy="6845300"/>
            </a:xfrm>
            <a:custGeom>
              <a:avLst/>
              <a:gdLst>
                <a:gd name="T0" fmla="*/ 29827 w 31023"/>
                <a:gd name="T1" fmla="*/ 30518 h 30518"/>
                <a:gd name="T2" fmla="*/ 31023 w 31023"/>
                <a:gd name="T3" fmla="*/ 30518 h 30518"/>
                <a:gd name="T4" fmla="*/ 30881 w 31023"/>
                <a:gd name="T5" fmla="*/ 30190 h 30518"/>
                <a:gd name="T6" fmla="*/ 881 w 31023"/>
                <a:gd name="T7" fmla="*/ 190 h 30518"/>
                <a:gd name="T8" fmla="*/ 190 w 31023"/>
                <a:gd name="T9" fmla="*/ 190 h 30518"/>
                <a:gd name="T10" fmla="*/ 190 w 31023"/>
                <a:gd name="T11" fmla="*/ 881 h 30518"/>
                <a:gd name="T12" fmla="*/ 29827 w 31023"/>
                <a:gd name="T13" fmla="*/ 30518 h 30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023" h="30518">
                  <a:moveTo>
                    <a:pt x="29827" y="30518"/>
                  </a:moveTo>
                  <a:lnTo>
                    <a:pt x="31023" y="30518"/>
                  </a:lnTo>
                  <a:cubicBezTo>
                    <a:pt x="31019" y="30399"/>
                    <a:pt x="30971" y="30281"/>
                    <a:pt x="30881" y="30190"/>
                  </a:cubicBezTo>
                  <a:lnTo>
                    <a:pt x="881" y="190"/>
                  </a:lnTo>
                  <a:cubicBezTo>
                    <a:pt x="690" y="0"/>
                    <a:pt x="381" y="0"/>
                    <a:pt x="190" y="190"/>
                  </a:cubicBezTo>
                  <a:cubicBezTo>
                    <a:pt x="0" y="381"/>
                    <a:pt x="0" y="690"/>
                    <a:pt x="190" y="881"/>
                  </a:cubicBezTo>
                  <a:lnTo>
                    <a:pt x="29827" y="30518"/>
                  </a:ln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720426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=""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38F21-3E73-F145-A39D-BCEBC168FB39}" type="datetime1">
              <a:rPr lang="fi-FI" smtClean="0"/>
              <a:t>8.11.2022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895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882869"/>
            <a:ext cx="4526870" cy="1472950"/>
          </a:xfrm>
        </p:spPr>
        <p:txBody>
          <a:bodyPr/>
          <a:lstStyle>
            <a:lvl1pPr>
              <a:defRPr sz="30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=""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173" y="2702660"/>
            <a:ext cx="4526870" cy="3474302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C714-517E-B24E-892D-7DCE46445BD4}" type="datetime1">
              <a:rPr lang="fi-FI" smtClean="0"/>
              <a:t>8.11.2022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10">
            <a:extLst>
              <a:ext uri="{FF2B5EF4-FFF2-40B4-BE49-F238E27FC236}">
                <a16:creationId xmlns="" xmlns:a16="http://schemas.microsoft.com/office/drawing/2014/main" id="{7003FAD7-ACA6-4D45-A7F3-A3802FD3E09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83339" y="869950"/>
            <a:ext cx="4916480" cy="53197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603859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="" xmlns:a16="http://schemas.microsoft.com/office/drawing/2014/main" id="{755DC8AA-8C24-40B7-9992-560ADD607A8F}"/>
              </a:ext>
            </a:extLst>
          </p:cNvPr>
          <p:cNvPicPr>
            <a:picLocks noChangeAspect="1"/>
          </p:cNvPicPr>
          <p:nvPr userDrawn="1"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09895" y="323602"/>
            <a:ext cx="4364052" cy="312773"/>
          </a:xfrm>
          <a:prstGeom prst="rect">
            <a:avLst/>
          </a:prstGeom>
        </p:spPr>
      </p:pic>
      <p:sp>
        <p:nvSpPr>
          <p:cNvPr id="2" name="Otsikon paikkamerkki 1">
            <a:extLst>
              <a:ext uri="{FF2B5EF4-FFF2-40B4-BE49-F238E27FC236}">
                <a16:creationId xmlns=""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861647"/>
            <a:ext cx="10313378" cy="123401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=""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5173" y="2479431"/>
            <a:ext cx="10313378" cy="36975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38C5D75-E007-4B16-BDEC-50D708BCD6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0098" y="6316597"/>
            <a:ext cx="141111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1">
                <a:solidFill>
                  <a:schemeClr val="tx2"/>
                </a:solidFill>
              </a:defRPr>
            </a:lvl1pPr>
          </a:lstStyle>
          <a:p>
            <a:fld id="{EBE82797-D2E9-7245-A933-D48C4FB2927E}" type="datetime1">
              <a:rPr lang="fi-FI" smtClean="0"/>
              <a:t>8.11.2022</a:t>
            </a:fld>
            <a:endParaRPr lang="fi-FI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A91CA4E-B711-401A-9708-31ACDAD2A6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35" y="180841"/>
            <a:ext cx="515840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1" cap="all" baseline="0">
                <a:solidFill>
                  <a:schemeClr val="tx2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332C66C-0429-4408-858E-55D6FCC689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36269" y="6316597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1"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664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50" r:id="rId8"/>
    <p:sldLayoutId id="2147483677" r:id="rId9"/>
    <p:sldLayoutId id="2147483678" r:id="rId10"/>
    <p:sldLayoutId id="2147483660" r:id="rId11"/>
    <p:sldLayoutId id="2147483669" r:id="rId12"/>
    <p:sldLayoutId id="2147483676" r:id="rId13"/>
    <p:sldLayoutId id="2147483673" r:id="rId14"/>
    <p:sldLayoutId id="2147483674" r:id="rId15"/>
    <p:sldLayoutId id="2147483675" r:id="rId16"/>
    <p:sldLayoutId id="2147483651" r:id="rId17"/>
    <p:sldLayoutId id="2147483667" r:id="rId18"/>
    <p:sldLayoutId id="2147483668" r:id="rId19"/>
    <p:sldLayoutId id="2147483670" r:id="rId20"/>
    <p:sldLayoutId id="2147483671" r:id="rId21"/>
    <p:sldLayoutId id="2147483672" r:id="rId22"/>
    <p:sldLayoutId id="2147483654" r:id="rId23"/>
    <p:sldLayoutId id="2147483655" r:id="rId24"/>
    <p:sldLayoutId id="2147483679" r:id="rId25"/>
  </p:sldLayoutIdLst>
  <p:hf hdr="0" ft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36575" indent="-1778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896938" indent="-1793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57300" indent="-180975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612900" indent="-1778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="" xmlns:a16="http://schemas.microsoft.com/office/drawing/2014/main" id="{6A014B9D-D9A1-8B9D-FD2F-3E4643E991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NEPSY-tiimimallin kehittäminen ja pilotointi</a:t>
            </a:r>
            <a:endParaRPr lang="fi-FI" dirty="0"/>
          </a:p>
        </p:txBody>
      </p:sp>
      <p:sp>
        <p:nvSpPr>
          <p:cNvPr id="6" name="Alaotsikko 5">
            <a:extLst>
              <a:ext uri="{FF2B5EF4-FFF2-40B4-BE49-F238E27FC236}">
                <a16:creationId xmlns="" xmlns:a16="http://schemas.microsoft.com/office/drawing/2014/main" id="{B9D91307-F886-159F-5FAC-7A5B3DB1CA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 smtClean="0"/>
              <a:t>Nepsykoordinaattorit</a:t>
            </a:r>
            <a:endParaRPr lang="fi-FI" dirty="0" smtClean="0"/>
          </a:p>
          <a:p>
            <a:r>
              <a:rPr lang="fi-FI" dirty="0" smtClean="0"/>
              <a:t>Satu Remes ja Kati </a:t>
            </a:r>
            <a:r>
              <a:rPr lang="fi-FI" dirty="0" err="1" smtClean="0"/>
              <a:t>Valén</a:t>
            </a:r>
            <a:endParaRPr lang="fi-FI" dirty="0" smtClean="0"/>
          </a:p>
          <a:p>
            <a:r>
              <a:rPr lang="fi-FI" dirty="0" smtClean="0"/>
              <a:t>Kehittäjä-sosiaalityöntekijä</a:t>
            </a:r>
          </a:p>
          <a:p>
            <a:r>
              <a:rPr lang="fi-FI" dirty="0" smtClean="0"/>
              <a:t>Sanna Tchaplinski</a:t>
            </a:r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="" xmlns:a16="http://schemas.microsoft.com/office/drawing/2014/main" id="{0E2FCE0F-08F0-9112-0819-33D05B9FA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7710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52070" y="264754"/>
            <a:ext cx="10313378" cy="697646"/>
          </a:xfrm>
        </p:spPr>
        <p:txBody>
          <a:bodyPr/>
          <a:lstStyle/>
          <a:p>
            <a:r>
              <a:rPr lang="fi-FI" dirty="0" err="1" smtClean="0"/>
              <a:t>Piloitointi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idx="1"/>
          </p:nvPr>
        </p:nvSpPr>
        <p:spPr>
          <a:xfrm>
            <a:off x="929072" y="875900"/>
            <a:ext cx="4996175" cy="5065312"/>
          </a:xfrm>
        </p:spPr>
        <p:txBody>
          <a:bodyPr/>
          <a:lstStyle/>
          <a:p>
            <a:r>
              <a:rPr lang="fi-FI" sz="1600" dirty="0" smtClean="0"/>
              <a:t>Strategia-kurssi Leppävirralla, osallistujia 5 </a:t>
            </a:r>
            <a:r>
              <a:rPr lang="fi-FI" sz="1600" dirty="0" smtClean="0"/>
              <a:t>vanhempaa, Varkauden kurssi alkaa tänään, 16 osallistujaa, Joroisissa ei toteutunut osallistujien puuttumisen vuoksi</a:t>
            </a:r>
          </a:p>
          <a:p>
            <a:r>
              <a:rPr lang="fi-FI" sz="1600" dirty="0" smtClean="0"/>
              <a:t>Asiakasraati kehittämisen tukena</a:t>
            </a:r>
            <a:endParaRPr lang="fi-FI" sz="1600" dirty="0" smtClean="0"/>
          </a:p>
          <a:p>
            <a:r>
              <a:rPr lang="fi-FI" sz="1600" dirty="0" smtClean="0"/>
              <a:t>Yksilövalmennus käyntejä 10 </a:t>
            </a:r>
            <a:r>
              <a:rPr lang="fi-FI" sz="1600" dirty="0" smtClean="0"/>
              <a:t>(15.8.-11.10.2022</a:t>
            </a:r>
            <a:r>
              <a:rPr lang="fi-FI" sz="1600" dirty="0" smtClean="0"/>
              <a:t>)</a:t>
            </a:r>
          </a:p>
          <a:p>
            <a:pPr lvl="1"/>
            <a:r>
              <a:rPr lang="fi-FI" sz="1600" dirty="0" smtClean="0"/>
              <a:t>Yksilövalmennuksen pilotointi päätetty lopettaa ja pääpaino kuntien valmennusresurssin sekä nepsy-työn kehittämisessä</a:t>
            </a:r>
          </a:p>
          <a:p>
            <a:r>
              <a:rPr lang="fi-FI" sz="1600" dirty="0" smtClean="0"/>
              <a:t>Tukipuhelin-pilotointi alkanut elokuun puolessa välissä</a:t>
            </a:r>
          </a:p>
          <a:p>
            <a:pPr lvl="1"/>
            <a:r>
              <a:rPr lang="fi-FI" sz="1600" dirty="0" smtClean="0"/>
              <a:t>Puheluja </a:t>
            </a:r>
            <a:r>
              <a:rPr lang="fi-FI" sz="1600" dirty="0" smtClean="0"/>
              <a:t>100</a:t>
            </a:r>
            <a:r>
              <a:rPr lang="fi-FI" sz="1600" dirty="0" smtClean="0"/>
              <a:t> (15.8.-</a:t>
            </a:r>
            <a:r>
              <a:rPr lang="fi-FI" sz="1600" dirty="0" smtClean="0"/>
              <a:t>8.11</a:t>
            </a:r>
            <a:r>
              <a:rPr lang="fi-FI" sz="1600" dirty="0" smtClean="0"/>
              <a:t>.2022</a:t>
            </a:r>
            <a:r>
              <a:rPr lang="fi-FI" sz="1600" dirty="0" smtClean="0"/>
              <a:t>)</a:t>
            </a:r>
            <a:r>
              <a:rPr lang="fi-FI" sz="1600" dirty="0"/>
              <a:t> </a:t>
            </a:r>
            <a:endParaRPr lang="fi-FI" sz="1600" dirty="0" smtClean="0"/>
          </a:p>
          <a:p>
            <a:pPr lvl="1"/>
            <a:r>
              <a:rPr lang="fi-FI" sz="1600" dirty="0" smtClean="0"/>
              <a:t>Yhteydenotoissa </a:t>
            </a:r>
            <a:r>
              <a:rPr lang="fi-FI" sz="1600" dirty="0"/>
              <a:t>painottuu tuen saamisen haasteet sekä arjen ohjauksen tarve. Ilmiöistä vanhempien jaksaminen, tunnesäätelyn ongelmat sekä keskittymisen pulmat nousevat vahvasti esiin</a:t>
            </a:r>
            <a:endParaRPr lang="fi-FI" sz="1600" dirty="0" smtClean="0"/>
          </a:p>
          <a:p>
            <a:r>
              <a:rPr lang="fi-FI" sz="1600" dirty="0" smtClean="0"/>
              <a:t>Konsultaatiokäyntejä </a:t>
            </a:r>
            <a:r>
              <a:rPr lang="fi-FI" sz="1600" dirty="0" smtClean="0"/>
              <a:t>46 (15.8.-</a:t>
            </a:r>
            <a:r>
              <a:rPr lang="fi-FI" sz="1600" dirty="0" smtClean="0"/>
              <a:t>8.11</a:t>
            </a:r>
            <a:r>
              <a:rPr lang="fi-FI" sz="1600" dirty="0" smtClean="0"/>
              <a:t>.2022</a:t>
            </a:r>
            <a:r>
              <a:rPr lang="fi-FI" sz="1600" dirty="0" smtClean="0"/>
              <a:t>)</a:t>
            </a:r>
          </a:p>
          <a:p>
            <a:pPr lvl="1"/>
            <a:r>
              <a:rPr lang="fi-FI" sz="1600" dirty="0" smtClean="0"/>
              <a:t>Käynnit perheiden luo sekä työyksiköihin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2</a:t>
            </a:fld>
            <a:endParaRPr lang="fi-FI"/>
          </a:p>
        </p:txBody>
      </p:sp>
      <p:sp>
        <p:nvSpPr>
          <p:cNvPr id="5" name="Sisällön paikkamerkki 4"/>
          <p:cNvSpPr>
            <a:spLocks noGrp="1"/>
          </p:cNvSpPr>
          <p:nvPr>
            <p:ph idx="13"/>
          </p:nvPr>
        </p:nvSpPr>
        <p:spPr>
          <a:xfrm>
            <a:off x="6169273" y="962400"/>
            <a:ext cx="4996175" cy="5207394"/>
          </a:xfrm>
        </p:spPr>
        <p:txBody>
          <a:bodyPr/>
          <a:lstStyle/>
          <a:p>
            <a:r>
              <a:rPr lang="fi-FI" sz="1600" dirty="0" smtClean="0"/>
              <a:t>Nepsy- infoja työyksiköihin </a:t>
            </a:r>
            <a:r>
              <a:rPr lang="fi-FI" sz="1600" dirty="0" smtClean="0"/>
              <a:t>6, vanhemmille 1 </a:t>
            </a:r>
            <a:endParaRPr lang="fi-FI" sz="1600" dirty="0" smtClean="0"/>
          </a:p>
          <a:p>
            <a:r>
              <a:rPr lang="fi-FI" sz="1600" dirty="0" smtClean="0"/>
              <a:t>Nepsy-kahviloiden suunnittelu aloitettu, ensimmäinen kahvila 14.11.2022</a:t>
            </a:r>
          </a:p>
          <a:p>
            <a:pPr marL="0" indent="0">
              <a:buNone/>
            </a:pPr>
            <a:r>
              <a:rPr lang="fi-FI" sz="1600" dirty="0"/>
              <a:t>	</a:t>
            </a:r>
            <a:r>
              <a:rPr lang="fi-FI" sz="1600" dirty="0" smtClean="0"/>
              <a:t>-&gt;Työntekijöiden työssä jaksamisen 	tueksi</a:t>
            </a:r>
          </a:p>
          <a:p>
            <a:r>
              <a:rPr lang="fi-FI" sz="1600" dirty="0" smtClean="0"/>
              <a:t>Materiaalia </a:t>
            </a:r>
            <a:r>
              <a:rPr lang="fi-FI" sz="1600" dirty="0" smtClean="0"/>
              <a:t>lähetetty työn tueksi työyksiköihin</a:t>
            </a:r>
          </a:p>
          <a:p>
            <a:r>
              <a:rPr lang="fi-FI" sz="1600" dirty="0" smtClean="0"/>
              <a:t>Suunnitteilla </a:t>
            </a:r>
            <a:r>
              <a:rPr lang="fi-FI" sz="1600" dirty="0" smtClean="0"/>
              <a:t>videoita työyksiköihin, ajatuksena tiedon lisäämisen kautta oman asenteen pohtiminen</a:t>
            </a:r>
          </a:p>
          <a:p>
            <a:r>
              <a:rPr lang="fi-FI" sz="1600" dirty="0" smtClean="0"/>
              <a:t>Kouluihin ja oppilaitoksiin suunnitteilla oppilaille Nepsy-infoja</a:t>
            </a:r>
            <a:endParaRPr lang="fi-FI" sz="1600" dirty="0" smtClean="0"/>
          </a:p>
          <a:p>
            <a:r>
              <a:rPr lang="fi-FI" sz="1600" dirty="0" smtClean="0"/>
              <a:t>Neuropsykiatrisen valmentaja koulutuksen käyneiden kartoitus tehty ja ns. nepsy-verkostoa kasattu</a:t>
            </a:r>
          </a:p>
          <a:p>
            <a:r>
              <a:rPr lang="fi-FI" sz="1600" dirty="0" smtClean="0"/>
              <a:t>Nepsy-</a:t>
            </a:r>
            <a:r>
              <a:rPr lang="fi-FI" sz="1600" dirty="0" err="1" smtClean="0"/>
              <a:t>zemppari</a:t>
            </a:r>
            <a:r>
              <a:rPr lang="fi-FI" sz="1600" dirty="0" smtClean="0"/>
              <a:t> </a:t>
            </a:r>
            <a:r>
              <a:rPr lang="fi-FI" sz="1600" dirty="0" smtClean="0"/>
              <a:t>-toiminnan kehittäminen</a:t>
            </a:r>
          </a:p>
          <a:p>
            <a:pPr lvl="1"/>
            <a:r>
              <a:rPr lang="fi-FI" sz="1600" dirty="0" smtClean="0"/>
              <a:t>Malli Jyväskylästä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97643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45173" y="861647"/>
            <a:ext cx="10313378" cy="822774"/>
          </a:xfrm>
        </p:spPr>
        <p:txBody>
          <a:bodyPr/>
          <a:lstStyle/>
          <a:p>
            <a:r>
              <a:rPr lang="fi-FI" dirty="0" smtClean="0"/>
              <a:t>Onnistumiset ja haasteet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45173" y="1684421"/>
            <a:ext cx="4996175" cy="4450759"/>
          </a:xfrm>
        </p:spPr>
        <p:txBody>
          <a:bodyPr/>
          <a:lstStyle/>
          <a:p>
            <a:pPr marL="0" indent="0">
              <a:buNone/>
            </a:pPr>
            <a:r>
              <a:rPr lang="fi-FI" u="sng" dirty="0" smtClean="0"/>
              <a:t>ONNISTUMISET</a:t>
            </a:r>
          </a:p>
          <a:p>
            <a:r>
              <a:rPr lang="fi-FI" dirty="0" smtClean="0"/>
              <a:t>Asiakkaiden ja työntekijöiden palaute </a:t>
            </a:r>
            <a:r>
              <a:rPr lang="fi-FI" dirty="0" smtClean="0"/>
              <a:t>ollut positiivista</a:t>
            </a:r>
          </a:p>
          <a:p>
            <a:r>
              <a:rPr lang="fi-FI" dirty="0" smtClean="0"/>
              <a:t>Varhainen tuki, lyhytkestoinen tuki riittävää kun tulee oikeaan aikaan</a:t>
            </a:r>
          </a:p>
          <a:p>
            <a:r>
              <a:rPr lang="fi-FI" dirty="0" smtClean="0"/>
              <a:t>Vanhemmat kokeneet hyvänä, että on joku, jolle soittaa ja yhdessä pohtia asioita</a:t>
            </a:r>
          </a:p>
          <a:p>
            <a:r>
              <a:rPr lang="fi-FI" dirty="0" smtClean="0"/>
              <a:t>Työntekijät kokeneet myös yhdessä pohtimisen hyvänä</a:t>
            </a:r>
          </a:p>
          <a:p>
            <a:r>
              <a:rPr lang="fi-FI" dirty="0" smtClean="0"/>
              <a:t>Nepsy-verkosto alkaa hahmottua pilotintikuntiin</a:t>
            </a:r>
          </a:p>
          <a:p>
            <a:r>
              <a:rPr lang="fi-FI" dirty="0" smtClean="0"/>
              <a:t>Tiedon ja ymmärryksen lisääminen</a:t>
            </a:r>
          </a:p>
          <a:p>
            <a:r>
              <a:rPr lang="fi-FI" dirty="0" smtClean="0"/>
              <a:t>Strategia-kurssi toimiva ja hyvä myös vanhempien mielestä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3</a:t>
            </a:fld>
            <a:endParaRPr lang="fi-FI"/>
          </a:p>
        </p:txBody>
      </p:sp>
      <p:sp>
        <p:nvSpPr>
          <p:cNvPr id="5" name="Sisällön paikkamerkki 4"/>
          <p:cNvSpPr>
            <a:spLocks noGrp="1"/>
          </p:cNvSpPr>
          <p:nvPr>
            <p:ph idx="13"/>
          </p:nvPr>
        </p:nvSpPr>
        <p:spPr>
          <a:xfrm>
            <a:off x="6262376" y="1613156"/>
            <a:ext cx="4996175" cy="4703441"/>
          </a:xfrm>
        </p:spPr>
        <p:txBody>
          <a:bodyPr/>
          <a:lstStyle/>
          <a:p>
            <a:pPr marL="0" indent="0">
              <a:buNone/>
            </a:pPr>
            <a:r>
              <a:rPr lang="fi-FI" u="sng" dirty="0" smtClean="0"/>
              <a:t>HAASTEET</a:t>
            </a:r>
          </a:p>
          <a:p>
            <a:r>
              <a:rPr lang="fi-FI" dirty="0" smtClean="0"/>
              <a:t>Asukkaiden tavoittaminen esim. ryhmätoimintaan</a:t>
            </a:r>
          </a:p>
          <a:p>
            <a:r>
              <a:rPr lang="fi-FI" dirty="0" smtClean="0"/>
              <a:t>Peruspalvelujen saaminen mukaan työn kehittämiseen</a:t>
            </a:r>
          </a:p>
          <a:p>
            <a:r>
              <a:rPr lang="fi-FI" dirty="0" smtClean="0"/>
              <a:t>Päällekkäinen työ ja työnjako (</a:t>
            </a:r>
            <a:r>
              <a:rPr lang="fi-FI" dirty="0" err="1" smtClean="0"/>
              <a:t>nepsykoordinaattorit</a:t>
            </a:r>
            <a:r>
              <a:rPr lang="fi-FI" dirty="0" smtClean="0"/>
              <a:t>, kuntoutusohjaaja, </a:t>
            </a:r>
            <a:r>
              <a:rPr lang="fi-FI" dirty="0" smtClean="0"/>
              <a:t>toimintaterapeutti, </a:t>
            </a:r>
            <a:r>
              <a:rPr lang="fi-FI" dirty="0" err="1" smtClean="0"/>
              <a:t>psyykkarit</a:t>
            </a:r>
            <a:r>
              <a:rPr lang="fi-FI" dirty="0" smtClean="0"/>
              <a:t>, kasvatusohjaajat)</a:t>
            </a:r>
            <a:endParaRPr lang="fi-FI" dirty="0" smtClean="0"/>
          </a:p>
          <a:p>
            <a:r>
              <a:rPr lang="fi-FI" dirty="0" smtClean="0"/>
              <a:t>Hankkeen rooli palveluiden kehittämisessä-&gt;ei ole tarkoitus paikata puuttuvia palveluja</a:t>
            </a:r>
          </a:p>
          <a:p>
            <a:r>
              <a:rPr lang="fi-FI" dirty="0" smtClean="0"/>
              <a:t>Jos painotetaan liikaa asiakastyötä, kehittämistyölle ei jää aikaa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58505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096000" y="929857"/>
            <a:ext cx="5355982" cy="870066"/>
          </a:xfrm>
        </p:spPr>
        <p:txBody>
          <a:bodyPr/>
          <a:lstStyle/>
          <a:p>
            <a:r>
              <a:rPr lang="fi-FI" dirty="0" smtClean="0"/>
              <a:t>Nepsy-tiimimallin juurruttaminen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096000" y="1953928"/>
            <a:ext cx="5355982" cy="464900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 smtClean="0"/>
              <a:t>Nepsy-verkoston luominen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 err="1" smtClean="0"/>
              <a:t>Nepsykoordinaattorit</a:t>
            </a:r>
            <a:r>
              <a:rPr lang="fi-FI" sz="2000" dirty="0" smtClean="0"/>
              <a:t> </a:t>
            </a:r>
            <a:r>
              <a:rPr lang="fi-FI" sz="2000" dirty="0"/>
              <a:t>taustalla ja kuntien työntekijät pääroolissa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 smtClean="0"/>
              <a:t>Työn kehittäminen tiiviisti yhteistyössä olemassa olevien palvelujen kanssa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 smtClean="0"/>
              <a:t>Yhteistyö alueen järjestöjen kanssa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 err="1" smtClean="0"/>
              <a:t>Nepsykoordinaattoreiden</a:t>
            </a:r>
            <a:r>
              <a:rPr lang="fi-FI" sz="2000" dirty="0" smtClean="0"/>
              <a:t> työn kehittäminen enemmän työntekijöitä tukevaksi kuin asiakastyön suuntaan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 smtClean="0"/>
              <a:t>Ryhmätoiminnan kehittäminen yhdessä kuntien omien palvelujen kanssa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 smtClean="0"/>
              <a:t>Ohjausta ja neuvontaa, ei puolesta tekemistä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60377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pohjoissavo">
      <a:dk1>
        <a:sysClr val="windowText" lastClr="000000"/>
      </a:dk1>
      <a:lt1>
        <a:sysClr val="window" lastClr="FFFFFF"/>
      </a:lt1>
      <a:dk2>
        <a:srgbClr val="313131"/>
      </a:dk2>
      <a:lt2>
        <a:srgbClr val="FFCF29"/>
      </a:lt2>
      <a:accent1>
        <a:srgbClr val="FFCF29"/>
      </a:accent1>
      <a:accent2>
        <a:srgbClr val="75A1FF"/>
      </a:accent2>
      <a:accent3>
        <a:srgbClr val="868651"/>
      </a:accent3>
      <a:accent4>
        <a:srgbClr val="0A3DB2"/>
      </a:accent4>
      <a:accent5>
        <a:srgbClr val="B28C0A"/>
      </a:accent5>
      <a:accent6>
        <a:srgbClr val="E3737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-Savon_hyvinvointialue_esitysmallipohja_v2022-03-14.potx" id="{74E51707-BB15-42E9-8D05-DB0EE9E817AD}" vid="{4EDB8436-42A3-41EA-833B-19C6294DFB18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510e1d-1cd5-4174-8b9f-88b3e21e656b" xsi:nil="true"/>
    <lcf76f155ced4ddcb4097134ff3c332f xmlns="5319a6bd-24d3-4a5c-87de-8931ae495b2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77FFCAF8A041584C928DB9EDB81F50AE" ma:contentTypeVersion="15" ma:contentTypeDescription="Luo uusi asiakirja." ma:contentTypeScope="" ma:versionID="3fde3eabecf9c54b2f56cfe18c98e49b">
  <xsd:schema xmlns:xsd="http://www.w3.org/2001/XMLSchema" xmlns:xs="http://www.w3.org/2001/XMLSchema" xmlns:p="http://schemas.microsoft.com/office/2006/metadata/properties" xmlns:ns2="5319a6bd-24d3-4a5c-87de-8931ae495b22" xmlns:ns3="b4510e1d-1cd5-4174-8b9f-88b3e21e656b" targetNamespace="http://schemas.microsoft.com/office/2006/metadata/properties" ma:root="true" ma:fieldsID="51b0c21efc1d912e608432c199f57dfb" ns2:_="" ns3:_="">
    <xsd:import namespace="5319a6bd-24d3-4a5c-87de-8931ae495b22"/>
    <xsd:import namespace="b4510e1d-1cd5-4174-8b9f-88b3e21e65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19a6bd-24d3-4a5c-87de-8931ae495b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Kuvien tunnisteet" ma:readOnly="false" ma:fieldId="{5cf76f15-5ced-4ddc-b409-7134ff3c332f}" ma:taxonomyMulti="true" ma:sspId="049fdce2-71ba-493f-a408-3e91376534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10e1d-1cd5-4174-8b9f-88b3e21e656b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0a3cfc92-87ff-4aba-b9b3-b84ef05493fd}" ma:internalName="TaxCatchAll" ma:showField="CatchAllData" ma:web="b4510e1d-1cd5-4174-8b9f-88b3e21e65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2C50F3-4ADD-47B7-8FD1-9C10871E4AB9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elements/1.1/"/>
    <ds:schemaRef ds:uri="b4510e1d-1cd5-4174-8b9f-88b3e21e656b"/>
    <ds:schemaRef ds:uri="5319a6bd-24d3-4a5c-87de-8931ae495b2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F762047-45AD-4A68-ACA8-8DCC6307D4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09AFFB-CA7C-4294-B473-E390B6FB02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19a6bd-24d3-4a5c-87de-8931ae495b22"/>
    <ds:schemaRef ds:uri="b4510e1d-1cd5-4174-8b9f-88b3e21e65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</TotalTime>
  <Words>267</Words>
  <Application>Microsoft Office PowerPoint</Application>
  <PresentationFormat>Laajakuva</PresentationFormat>
  <Paragraphs>51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Office-teema</vt:lpstr>
      <vt:lpstr>NEPSY-tiimimallin kehittäminen ja pilotointi</vt:lpstr>
      <vt:lpstr>Piloitointi</vt:lpstr>
      <vt:lpstr>Onnistumiset ja haasteet</vt:lpstr>
      <vt:lpstr>Nepsy-tiimimallin juurruttaminen</vt:lpstr>
    </vt:vector>
  </TitlesOfParts>
  <Company>Pohjois-Savon hyvinvointialue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Otsikko kirjoitetaan Arial Boldilla,  jonka välistys on -10</dc:title>
  <dc:creator>ju vi</dc:creator>
  <cp:lastModifiedBy>Valen Kati</cp:lastModifiedBy>
  <cp:revision>43</cp:revision>
  <dcterms:created xsi:type="dcterms:W3CDTF">2022-03-16T09:27:09Z</dcterms:created>
  <dcterms:modified xsi:type="dcterms:W3CDTF">2022-11-08T11:02:50Z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0x01010077FFCAF8A041584C928DB9EDB81F50AE</vt:lpwstr>
  </property>
</Properties>
</file>