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57" r:id="rId2"/>
    <p:sldMasterId id="2147483773" r:id="rId3"/>
  </p:sldMasterIdLst>
  <p:notesMasterIdLst>
    <p:notesMasterId r:id="rId11"/>
  </p:notesMasterIdLst>
  <p:sldIdLst>
    <p:sldId id="279" r:id="rId4"/>
    <p:sldId id="271" r:id="rId5"/>
    <p:sldId id="272" r:id="rId6"/>
    <p:sldId id="282" r:id="rId7"/>
    <p:sldId id="273" r:id="rId8"/>
    <p:sldId id="280" r:id="rId9"/>
    <p:sldId id="281" r:id="rId10"/>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7B6"/>
    <a:srgbClr val="091C38"/>
    <a:srgbClr val="F7F7F7"/>
    <a:srgbClr val="FDE6D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7474" autoAdjust="0"/>
  </p:normalViewPr>
  <p:slideViewPr>
    <p:cSldViewPr snapToGrid="0" showGuides="1">
      <p:cViewPr varScale="1">
        <p:scale>
          <a:sx n="67" d="100"/>
          <a:sy n="67" d="100"/>
        </p:scale>
        <p:origin x="644" y="4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urola Pia" userId="fc97c7c9-b137-4ebd-98bd-7797cde8b3e0" providerId="ADAL" clId="{E37298C3-5AF5-4154-8EF2-7226C26B21AA}"/>
    <pc:docChg chg="delSld modSld">
      <pc:chgData name="Kurola Pia" userId="fc97c7c9-b137-4ebd-98bd-7797cde8b3e0" providerId="ADAL" clId="{E37298C3-5AF5-4154-8EF2-7226C26B21AA}" dt="2022-11-16T07:01:41.995" v="235" actId="2696"/>
      <pc:docMkLst>
        <pc:docMk/>
      </pc:docMkLst>
      <pc:sldChg chg="modSp mod">
        <pc:chgData name="Kurola Pia" userId="fc97c7c9-b137-4ebd-98bd-7797cde8b3e0" providerId="ADAL" clId="{E37298C3-5AF5-4154-8EF2-7226C26B21AA}" dt="2022-11-15T11:33:40.763" v="65" actId="20577"/>
        <pc:sldMkLst>
          <pc:docMk/>
          <pc:sldMk cId="2783376525" sldId="271"/>
        </pc:sldMkLst>
        <pc:spChg chg="mod">
          <ac:chgData name="Kurola Pia" userId="fc97c7c9-b137-4ebd-98bd-7797cde8b3e0" providerId="ADAL" clId="{E37298C3-5AF5-4154-8EF2-7226C26B21AA}" dt="2022-11-15T11:33:40.763" v="65" actId="20577"/>
          <ac:spMkLst>
            <pc:docMk/>
            <pc:sldMk cId="2783376525" sldId="271"/>
            <ac:spMk id="3" creationId="{40558B1C-6060-412D-ADDF-10DB18DB6250}"/>
          </ac:spMkLst>
        </pc:spChg>
      </pc:sldChg>
      <pc:sldChg chg="del">
        <pc:chgData name="Kurola Pia" userId="fc97c7c9-b137-4ebd-98bd-7797cde8b3e0" providerId="ADAL" clId="{E37298C3-5AF5-4154-8EF2-7226C26B21AA}" dt="2022-11-16T07:01:29.852" v="234" actId="2696"/>
        <pc:sldMkLst>
          <pc:docMk/>
          <pc:sldMk cId="1785622649" sldId="274"/>
        </pc:sldMkLst>
      </pc:sldChg>
      <pc:sldChg chg="del">
        <pc:chgData name="Kurola Pia" userId="fc97c7c9-b137-4ebd-98bd-7797cde8b3e0" providerId="ADAL" clId="{E37298C3-5AF5-4154-8EF2-7226C26B21AA}" dt="2022-11-16T07:01:41.995" v="235" actId="2696"/>
        <pc:sldMkLst>
          <pc:docMk/>
          <pc:sldMk cId="2810117183" sldId="276"/>
        </pc:sldMkLst>
      </pc:sldChg>
      <pc:sldChg chg="del">
        <pc:chgData name="Kurola Pia" userId="fc97c7c9-b137-4ebd-98bd-7797cde8b3e0" providerId="ADAL" clId="{E37298C3-5AF5-4154-8EF2-7226C26B21AA}" dt="2022-11-10T11:00:39.104" v="1" actId="2696"/>
        <pc:sldMkLst>
          <pc:docMk/>
          <pc:sldMk cId="911254105" sldId="277"/>
        </pc:sldMkLst>
      </pc:sldChg>
      <pc:sldChg chg="del">
        <pc:chgData name="Kurola Pia" userId="fc97c7c9-b137-4ebd-98bd-7797cde8b3e0" providerId="ADAL" clId="{E37298C3-5AF5-4154-8EF2-7226C26B21AA}" dt="2022-11-10T10:59:56.910" v="0" actId="2696"/>
        <pc:sldMkLst>
          <pc:docMk/>
          <pc:sldMk cId="3786732088" sldId="278"/>
        </pc:sldMkLst>
      </pc:sldChg>
      <pc:sldChg chg="modSp mod">
        <pc:chgData name="Kurola Pia" userId="fc97c7c9-b137-4ebd-98bd-7797cde8b3e0" providerId="ADAL" clId="{E37298C3-5AF5-4154-8EF2-7226C26B21AA}" dt="2022-11-16T06:49:41.787" v="74" actId="20577"/>
        <pc:sldMkLst>
          <pc:docMk/>
          <pc:sldMk cId="1986664249" sldId="279"/>
        </pc:sldMkLst>
        <pc:spChg chg="mod">
          <ac:chgData name="Kurola Pia" userId="fc97c7c9-b137-4ebd-98bd-7797cde8b3e0" providerId="ADAL" clId="{E37298C3-5AF5-4154-8EF2-7226C26B21AA}" dt="2022-11-15T11:32:17.274" v="41" actId="20577"/>
          <ac:spMkLst>
            <pc:docMk/>
            <pc:sldMk cId="1986664249" sldId="279"/>
            <ac:spMk id="2" creationId="{43A33ADC-4A8E-401B-8AB7-FCF10A3B3499}"/>
          </ac:spMkLst>
        </pc:spChg>
        <pc:spChg chg="mod">
          <ac:chgData name="Kurola Pia" userId="fc97c7c9-b137-4ebd-98bd-7797cde8b3e0" providerId="ADAL" clId="{E37298C3-5AF5-4154-8EF2-7226C26B21AA}" dt="2022-11-16T06:49:41.787" v="74" actId="20577"/>
          <ac:spMkLst>
            <pc:docMk/>
            <pc:sldMk cId="1986664249" sldId="279"/>
            <ac:spMk id="3" creationId="{8E112014-2F5D-4EE4-8F0C-C816D1A34FC8}"/>
          </ac:spMkLst>
        </pc:spChg>
      </pc:sldChg>
      <pc:sldChg chg="modSp mod">
        <pc:chgData name="Kurola Pia" userId="fc97c7c9-b137-4ebd-98bd-7797cde8b3e0" providerId="ADAL" clId="{E37298C3-5AF5-4154-8EF2-7226C26B21AA}" dt="2022-11-10T11:01:16.439" v="2" actId="20577"/>
        <pc:sldMkLst>
          <pc:docMk/>
          <pc:sldMk cId="2277703478" sldId="281"/>
        </pc:sldMkLst>
        <pc:spChg chg="mod">
          <ac:chgData name="Kurola Pia" userId="fc97c7c9-b137-4ebd-98bd-7797cde8b3e0" providerId="ADAL" clId="{E37298C3-5AF5-4154-8EF2-7226C26B21AA}" dt="2022-11-10T11:01:16.439" v="2" actId="20577"/>
          <ac:spMkLst>
            <pc:docMk/>
            <pc:sldMk cId="2277703478" sldId="281"/>
            <ac:spMk id="3" creationId="{75DD3D7D-14BB-4F3C-84E9-38375DA0B804}"/>
          </ac:spMkLst>
        </pc:spChg>
      </pc:sldChg>
      <pc:sldChg chg="modSp mod">
        <pc:chgData name="Kurola Pia" userId="fc97c7c9-b137-4ebd-98bd-7797cde8b3e0" providerId="ADAL" clId="{E37298C3-5AF5-4154-8EF2-7226C26B21AA}" dt="2022-11-16T06:57:31.144" v="233" actId="20577"/>
        <pc:sldMkLst>
          <pc:docMk/>
          <pc:sldMk cId="4184464191" sldId="282"/>
        </pc:sldMkLst>
        <pc:spChg chg="mod">
          <ac:chgData name="Kurola Pia" userId="fc97c7c9-b137-4ebd-98bd-7797cde8b3e0" providerId="ADAL" clId="{E37298C3-5AF5-4154-8EF2-7226C26B21AA}" dt="2022-11-16T06:57:31.144" v="233" actId="20577"/>
          <ac:spMkLst>
            <pc:docMk/>
            <pc:sldMk cId="4184464191" sldId="282"/>
            <ac:spMk id="3" creationId="{49C0E2F9-6E8C-493A-BCEB-A3A51169F12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D2F6BC-C3AC-471B-A838-B70FD4272352}" type="datetimeFigureOut">
              <a:rPr lang="fi-FI" smtClean="0"/>
              <a:t>16.11.2022</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2AD96A-2756-48D5-983B-63C214F57679}" type="slidenum">
              <a:rPr lang="fi-FI" smtClean="0"/>
              <a:t>‹#›</a:t>
            </a:fld>
            <a:endParaRPr lang="fi-FI"/>
          </a:p>
        </p:txBody>
      </p:sp>
    </p:spTree>
    <p:extLst>
      <p:ext uri="{BB962C8B-B14F-4D97-AF65-F5344CB8AC3E}">
        <p14:creationId xmlns:p14="http://schemas.microsoft.com/office/powerpoint/2010/main" val="1680908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loitus- ja lopetus">
    <p:bg>
      <p:bgPr>
        <a:solidFill>
          <a:schemeClr val="accent1"/>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64E3C18-FA14-4185-BE65-FDB45FD88D66}"/>
              </a:ext>
            </a:extLst>
          </p:cNvPr>
          <p:cNvSpPr>
            <a:spLocks noGrp="1"/>
          </p:cNvSpPr>
          <p:nvPr>
            <p:ph type="ctrTitle"/>
          </p:nvPr>
        </p:nvSpPr>
        <p:spPr>
          <a:xfrm>
            <a:off x="1524000" y="1638302"/>
            <a:ext cx="9144000" cy="1900238"/>
          </a:xfrm>
        </p:spPr>
        <p:txBody>
          <a:bodyPr anchor="b"/>
          <a:lstStyle>
            <a:lvl1pPr algn="ctr">
              <a:lnSpc>
                <a:spcPct val="90000"/>
              </a:lnSpc>
              <a:defRPr sz="6000" spc="-300" baseline="0">
                <a:solidFill>
                  <a:schemeClr val="bg1"/>
                </a:solidFill>
              </a:defRPr>
            </a:lvl1pPr>
          </a:lstStyle>
          <a:p>
            <a:r>
              <a:rPr lang="fi-FI"/>
              <a:t>Muokkaa ots. perustyyl. napsautt.</a:t>
            </a:r>
            <a:endParaRPr lang="fi-FI" dirty="0"/>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p:nvPr>
        </p:nvSpPr>
        <p:spPr>
          <a:xfrm>
            <a:off x="1524000" y="3786909"/>
            <a:ext cx="9144000" cy="983673"/>
          </a:xfrm>
        </p:spPr>
        <p:txBody>
          <a:bodyPr/>
          <a:lstStyle>
            <a:lvl1pPr marL="0" indent="0" algn="ctr">
              <a:buNone/>
              <a:defRPr sz="3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10" name="Tekstin paikkamerkki 9">
            <a:extLst>
              <a:ext uri="{FF2B5EF4-FFF2-40B4-BE49-F238E27FC236}">
                <a16:creationId xmlns:a16="http://schemas.microsoft.com/office/drawing/2014/main" id="{7B483A27-1C0B-4205-B2CB-D87E5C64F02A}"/>
              </a:ext>
            </a:extLst>
          </p:cNvPr>
          <p:cNvSpPr>
            <a:spLocks noGrp="1"/>
          </p:cNvSpPr>
          <p:nvPr>
            <p:ph type="body" sz="quarter" idx="13"/>
          </p:nvPr>
        </p:nvSpPr>
        <p:spPr>
          <a:xfrm>
            <a:off x="1524000" y="5176262"/>
            <a:ext cx="9144000" cy="688830"/>
          </a:xfrm>
        </p:spPr>
        <p:txBody>
          <a:bodyPr/>
          <a:lstStyle>
            <a:lvl1pPr algn="ctr">
              <a:buNone/>
              <a:defRPr sz="1950" spc="-60" baseline="0">
                <a:solidFill>
                  <a:schemeClr val="bg1"/>
                </a:solidFill>
              </a:defRPr>
            </a:lvl1pPr>
            <a:lvl2pPr>
              <a:buNone/>
              <a:defRPr/>
            </a:lvl2pPr>
          </a:lstStyle>
          <a:p>
            <a:pPr lvl="0"/>
            <a:r>
              <a:rPr lang="fi-FI"/>
              <a:t>Muokkaa tekstin perustyylejä napsauttamalla</a:t>
            </a:r>
          </a:p>
        </p:txBody>
      </p:sp>
      <p:pic>
        <p:nvPicPr>
          <p:cNvPr id="6" name="Kuva 5">
            <a:extLst>
              <a:ext uri="{FF2B5EF4-FFF2-40B4-BE49-F238E27FC236}">
                <a16:creationId xmlns:a16="http://schemas.microsoft.com/office/drawing/2014/main" id="{3CF7D9B9-0F78-4514-8D02-FF5BFE07E25A}"/>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92289" y="351501"/>
            <a:ext cx="951070" cy="486724"/>
          </a:xfrm>
          <a:prstGeom prst="rect">
            <a:avLst/>
          </a:prstGeom>
        </p:spPr>
      </p:pic>
      <p:sp>
        <p:nvSpPr>
          <p:cNvPr id="7" name="Dian numeron paikkamerkki 6">
            <a:extLst>
              <a:ext uri="{FF2B5EF4-FFF2-40B4-BE49-F238E27FC236}">
                <a16:creationId xmlns:a16="http://schemas.microsoft.com/office/drawing/2014/main" id="{3CFA6C81-0121-4D4D-A75F-8464BBED24E0}"/>
              </a:ext>
            </a:extLst>
          </p:cNvPr>
          <p:cNvSpPr>
            <a:spLocks noGrp="1"/>
          </p:cNvSpPr>
          <p:nvPr>
            <p:ph type="sldNum" sz="quarter" idx="16"/>
          </p:nvPr>
        </p:nvSpPr>
        <p:spPr/>
        <p:txBody>
          <a:bodyPr/>
          <a:lstStyle>
            <a:lvl1pPr>
              <a:defRPr>
                <a:solidFill>
                  <a:schemeClr val="bg1"/>
                </a:solidFill>
              </a:defRPr>
            </a:lvl1pPr>
          </a:lstStyle>
          <a:p>
            <a:fld id="{03D2D5F4-4871-4469-8343-ED7F6811B37D}" type="slidenum">
              <a:rPr lang="fi-FI" smtClean="0"/>
              <a:pPr/>
              <a:t>‹#›</a:t>
            </a:fld>
            <a:endParaRPr lang="fi-FI" dirty="0"/>
          </a:p>
        </p:txBody>
      </p:sp>
    </p:spTree>
    <p:extLst>
      <p:ext uri="{BB962C8B-B14F-4D97-AF65-F5344CB8AC3E}">
        <p14:creationId xmlns:p14="http://schemas.microsoft.com/office/powerpoint/2010/main" val="309070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Kuva">
    <p:bg>
      <p:bgPr>
        <a:solidFill>
          <a:srgbClr val="091C38"/>
        </a:solidFill>
        <a:effectLst/>
      </p:bgPr>
    </p:bg>
    <p:spTree>
      <p:nvGrpSpPr>
        <p:cNvPr id="1" name=""/>
        <p:cNvGrpSpPr/>
        <p:nvPr/>
      </p:nvGrpSpPr>
      <p:grpSpPr>
        <a:xfrm>
          <a:off x="0" y="0"/>
          <a:ext cx="0" cy="0"/>
          <a:chOff x="0" y="0"/>
          <a:chExt cx="0" cy="0"/>
        </a:xfrm>
      </p:grpSpPr>
      <p:sp>
        <p:nvSpPr>
          <p:cNvPr id="11" name="Kuvan paikkamerkki 2">
            <a:extLst>
              <a:ext uri="{FF2B5EF4-FFF2-40B4-BE49-F238E27FC236}">
                <a16:creationId xmlns:a16="http://schemas.microsoft.com/office/drawing/2014/main" id="{D23CD958-2103-4625-A068-CD99C6FC7B19}"/>
              </a:ext>
            </a:extLst>
          </p:cNvPr>
          <p:cNvSpPr>
            <a:spLocks noGrp="1"/>
          </p:cNvSpPr>
          <p:nvPr>
            <p:ph type="pic" idx="13"/>
          </p:nvPr>
        </p:nvSpPr>
        <p:spPr>
          <a:xfrm>
            <a:off x="0" y="0"/>
            <a:ext cx="12192000" cy="6858000"/>
          </a:xfrm>
          <a:solidFill>
            <a:schemeClr val="bg1">
              <a:lumMod val="95000"/>
            </a:schemeClr>
          </a:solidFill>
        </p:spPr>
        <p:txBody>
          <a:bodyPr anchor="ctr" anchorCtr="0"/>
          <a:lstStyle>
            <a:lvl1pPr marL="0" indent="0" algn="ctr">
              <a:buNone/>
              <a:defRPr sz="2000" b="1"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sp>
        <p:nvSpPr>
          <p:cNvPr id="10" name="Tekstin paikkamerkki 11">
            <a:extLst>
              <a:ext uri="{FF2B5EF4-FFF2-40B4-BE49-F238E27FC236}">
                <a16:creationId xmlns:a16="http://schemas.microsoft.com/office/drawing/2014/main" id="{21DDCA56-1AE5-4AD1-AB89-F6AE84886EC6}"/>
              </a:ext>
              <a:ext uri="{C183D7F6-B498-43B3-948B-1728B52AA6E4}">
                <adec:decorative xmlns:adec="http://schemas.microsoft.com/office/drawing/2017/decorative" val="1"/>
              </a:ext>
            </a:extLst>
          </p:cNvPr>
          <p:cNvSpPr>
            <a:spLocks noGrp="1"/>
          </p:cNvSpPr>
          <p:nvPr>
            <p:ph type="body" sz="quarter" idx="14" hasCustomPrompt="1"/>
          </p:nvPr>
        </p:nvSpPr>
        <p:spPr>
          <a:xfrm>
            <a:off x="10893600" y="352800"/>
            <a:ext cx="950400" cy="486000"/>
          </a:xfrm>
          <a:blipFill>
            <a:blip r:embed="rId2"/>
            <a:stretch>
              <a:fillRect/>
            </a:stretch>
          </a:blipFill>
        </p:spPr>
        <p:txBody>
          <a:bodyPr anchor="ctr" anchorCtr="0"/>
          <a:lstStyle>
            <a:lvl1pPr algn="ctr">
              <a:buNone/>
              <a:defRPr sz="200"/>
            </a:lvl1pPr>
          </a:lstStyle>
          <a:p>
            <a:pPr lvl="0"/>
            <a:r>
              <a:rPr lang="fi-FI" dirty="0"/>
              <a:t> </a:t>
            </a:r>
          </a:p>
        </p:txBody>
      </p:sp>
    </p:spTree>
    <p:extLst>
      <p:ext uri="{BB962C8B-B14F-4D97-AF65-F5344CB8AC3E}">
        <p14:creationId xmlns:p14="http://schemas.microsoft.com/office/powerpoint/2010/main" val="3529247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9D4FB9D-D480-450E-ABEE-85694599AFB7}"/>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5797E4D7-4DF3-42F7-A8B1-E81360052CE5}"/>
              </a:ext>
            </a:extLst>
          </p:cNvPr>
          <p:cNvSpPr>
            <a:spLocks noGrp="1"/>
          </p:cNvSpPr>
          <p:nvPr>
            <p:ph type="dt" sz="half" idx="10"/>
          </p:nvPr>
        </p:nvSpPr>
        <p:spPr/>
        <p:txBody>
          <a:bodyPr/>
          <a:lstStyle/>
          <a:p>
            <a:fld id="{8B676868-773B-4B8E-BC24-C655EFE1EDBB}" type="datetime1">
              <a:rPr lang="fi-FI" smtClean="0"/>
              <a:t>16.11.2022</a:t>
            </a:fld>
            <a:endParaRPr lang="fi-FI"/>
          </a:p>
        </p:txBody>
      </p:sp>
      <p:sp>
        <p:nvSpPr>
          <p:cNvPr id="4" name="Alatunnisteen paikkamerkki 3">
            <a:extLst>
              <a:ext uri="{FF2B5EF4-FFF2-40B4-BE49-F238E27FC236}">
                <a16:creationId xmlns:a16="http://schemas.microsoft.com/office/drawing/2014/main" id="{115DA5D9-220B-4CA2-AF56-616A41B79E7E}"/>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90AACDB7-CE3E-4B32-A3E7-5CF3FA8C9C45}"/>
              </a:ext>
            </a:extLst>
          </p:cNvPr>
          <p:cNvSpPr>
            <a:spLocks noGrp="1"/>
          </p:cNvSpPr>
          <p:nvPr>
            <p:ph type="sldNum" sz="quarter" idx="12"/>
          </p:nvPr>
        </p:nvSpPr>
        <p:spPr/>
        <p:txBody>
          <a:bodyPr/>
          <a:lstStyle/>
          <a:p>
            <a:fld id="{03D2D5F4-4871-4469-8343-ED7F6811B37D}" type="slidenum">
              <a:rPr lang="fi-FI" smtClean="0"/>
              <a:t>‹#›</a:t>
            </a:fld>
            <a:endParaRPr lang="fi-FI"/>
          </a:p>
        </p:txBody>
      </p:sp>
    </p:spTree>
    <p:extLst>
      <p:ext uri="{BB962C8B-B14F-4D97-AF65-F5344CB8AC3E}">
        <p14:creationId xmlns:p14="http://schemas.microsoft.com/office/powerpoint/2010/main" val="38022201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Kaksi puolta">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EA7A06A4-1BF6-41E8-89FB-D111961A8A52}"/>
              </a:ext>
            </a:extLst>
          </p:cNvPr>
          <p:cNvSpPr>
            <a:spLocks noGrp="1"/>
          </p:cNvSpPr>
          <p:nvPr>
            <p:ph idx="1"/>
          </p:nvPr>
        </p:nvSpPr>
        <p:spPr>
          <a:xfrm>
            <a:off x="757173" y="1540042"/>
            <a:ext cx="4824477" cy="4575267"/>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7" name="Päivämäärän paikkamerkki 6">
            <a:extLst>
              <a:ext uri="{FF2B5EF4-FFF2-40B4-BE49-F238E27FC236}">
                <a16:creationId xmlns:a16="http://schemas.microsoft.com/office/drawing/2014/main" id="{D912EBAE-AC30-4E0F-AAAF-B30B5A4107CF}"/>
              </a:ext>
            </a:extLst>
          </p:cNvPr>
          <p:cNvSpPr>
            <a:spLocks noGrp="1"/>
          </p:cNvSpPr>
          <p:nvPr>
            <p:ph type="dt" sz="half" idx="10"/>
          </p:nvPr>
        </p:nvSpPr>
        <p:spPr/>
        <p:txBody>
          <a:bodyPr/>
          <a:lstStyle/>
          <a:p>
            <a:fld id="{C053EB66-16C4-472A-A647-84CE06C568F2}" type="datetime1">
              <a:rPr lang="fi-FI" smtClean="0"/>
              <a:t>16.11.2022</a:t>
            </a:fld>
            <a:endParaRPr lang="fi-FI"/>
          </a:p>
        </p:txBody>
      </p:sp>
      <p:sp>
        <p:nvSpPr>
          <p:cNvPr id="8" name="Alatunnisteen paikkamerkki 7">
            <a:extLst>
              <a:ext uri="{FF2B5EF4-FFF2-40B4-BE49-F238E27FC236}">
                <a16:creationId xmlns:a16="http://schemas.microsoft.com/office/drawing/2014/main" id="{E8236571-27B9-4D2F-97EC-50A2CAD289D3}"/>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B4B7A9FE-A16E-475C-84D0-E353A4F6C785}"/>
              </a:ext>
            </a:extLst>
          </p:cNvPr>
          <p:cNvSpPr>
            <a:spLocks noGrp="1"/>
          </p:cNvSpPr>
          <p:nvPr>
            <p:ph type="sldNum" sz="quarter" idx="12"/>
          </p:nvPr>
        </p:nvSpPr>
        <p:spPr/>
        <p:txBody>
          <a:bodyPr/>
          <a:lstStyle/>
          <a:p>
            <a:fld id="{03D2D5F4-4871-4469-8343-ED7F6811B37D}" type="slidenum">
              <a:rPr lang="fi-FI" smtClean="0"/>
              <a:pPr/>
              <a:t>‹#›</a:t>
            </a:fld>
            <a:endParaRPr lang="fi-FI"/>
          </a:p>
        </p:txBody>
      </p:sp>
      <p:sp>
        <p:nvSpPr>
          <p:cNvPr id="11" name="Sisällön paikkamerkki 2">
            <a:extLst>
              <a:ext uri="{FF2B5EF4-FFF2-40B4-BE49-F238E27FC236}">
                <a16:creationId xmlns:a16="http://schemas.microsoft.com/office/drawing/2014/main" id="{7DDA8129-208E-49E9-A740-9C43AEEAF714}"/>
              </a:ext>
            </a:extLst>
          </p:cNvPr>
          <p:cNvSpPr>
            <a:spLocks noGrp="1"/>
          </p:cNvSpPr>
          <p:nvPr>
            <p:ph idx="14"/>
          </p:nvPr>
        </p:nvSpPr>
        <p:spPr>
          <a:xfrm>
            <a:off x="6881247" y="1540042"/>
            <a:ext cx="4824477" cy="4575267"/>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cxnSp>
        <p:nvCxnSpPr>
          <p:cNvPr id="10" name="Suora yhdysviiva 9">
            <a:extLst>
              <a:ext uri="{FF2B5EF4-FFF2-40B4-BE49-F238E27FC236}">
                <a16:creationId xmlns:a16="http://schemas.microsoft.com/office/drawing/2014/main" id="{0563E2E7-1BA7-4130-A672-9E267191D58E}"/>
              </a:ext>
            </a:extLst>
          </p:cNvPr>
          <p:cNvCxnSpPr/>
          <p:nvPr userDrawn="1"/>
        </p:nvCxnSpPr>
        <p:spPr>
          <a:xfrm>
            <a:off x="6091245" y="842963"/>
            <a:ext cx="0" cy="5195887"/>
          </a:xfrm>
          <a:prstGeom prst="line">
            <a:avLst/>
          </a:prstGeom>
          <a:ln w="12700">
            <a:solidFill>
              <a:srgbClr val="0047B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83129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Kaksi puolta 2222">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E1A1614D-52CF-45AF-A901-12FA2C0515D9}"/>
              </a:ext>
            </a:extLst>
          </p:cNvPr>
          <p:cNvSpPr>
            <a:spLocks noGrp="1"/>
          </p:cNvSpPr>
          <p:nvPr>
            <p:ph type="dt" sz="half" idx="10"/>
          </p:nvPr>
        </p:nvSpPr>
        <p:spPr/>
        <p:txBody>
          <a:bodyPr/>
          <a:lstStyle/>
          <a:p>
            <a:fld id="{19FEC92C-174E-4179-8CE9-188C6F909342}" type="datetime1">
              <a:rPr lang="fi-FI" smtClean="0"/>
              <a:t>16.11.2022</a:t>
            </a:fld>
            <a:endParaRPr lang="fi-FI"/>
          </a:p>
        </p:txBody>
      </p:sp>
      <p:sp>
        <p:nvSpPr>
          <p:cNvPr id="3" name="Alatunnisteen paikkamerkki 2">
            <a:extLst>
              <a:ext uri="{FF2B5EF4-FFF2-40B4-BE49-F238E27FC236}">
                <a16:creationId xmlns:a16="http://schemas.microsoft.com/office/drawing/2014/main" id="{62A2215A-8FD8-4FBF-887A-0CE9E0203E9F}"/>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D2899E54-642F-4A9A-8599-805DAF4404EE}"/>
              </a:ext>
            </a:extLst>
          </p:cNvPr>
          <p:cNvSpPr>
            <a:spLocks noGrp="1"/>
          </p:cNvSpPr>
          <p:nvPr>
            <p:ph type="sldNum" sz="quarter" idx="12"/>
          </p:nvPr>
        </p:nvSpPr>
        <p:spPr/>
        <p:txBody>
          <a:bodyPr/>
          <a:lstStyle/>
          <a:p>
            <a:fld id="{03D2D5F4-4871-4469-8343-ED7F6811B37D}" type="slidenum">
              <a:rPr lang="fi-FI" smtClean="0"/>
              <a:t>‹#›</a:t>
            </a:fld>
            <a:endParaRPr lang="fi-FI"/>
          </a:p>
        </p:txBody>
      </p:sp>
      <p:cxnSp>
        <p:nvCxnSpPr>
          <p:cNvPr id="8" name="Suora yhdysviiva 7">
            <a:extLst>
              <a:ext uri="{FF2B5EF4-FFF2-40B4-BE49-F238E27FC236}">
                <a16:creationId xmlns:a16="http://schemas.microsoft.com/office/drawing/2014/main" id="{DD64F63E-AF67-4904-BBB8-20132117223D}"/>
              </a:ext>
            </a:extLst>
          </p:cNvPr>
          <p:cNvCxnSpPr/>
          <p:nvPr userDrawn="1"/>
        </p:nvCxnSpPr>
        <p:spPr>
          <a:xfrm>
            <a:off x="6091245" y="842963"/>
            <a:ext cx="0" cy="5195887"/>
          </a:xfrm>
          <a:prstGeom prst="line">
            <a:avLst/>
          </a:prstGeom>
          <a:ln w="12700">
            <a:solidFill>
              <a:srgbClr val="0047B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8720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E1A1614D-52CF-45AF-A901-12FA2C0515D9}"/>
              </a:ext>
            </a:extLst>
          </p:cNvPr>
          <p:cNvSpPr>
            <a:spLocks noGrp="1"/>
          </p:cNvSpPr>
          <p:nvPr>
            <p:ph type="dt" sz="half" idx="10"/>
          </p:nvPr>
        </p:nvSpPr>
        <p:spPr/>
        <p:txBody>
          <a:bodyPr/>
          <a:lstStyle/>
          <a:p>
            <a:fld id="{A30FA0C6-A111-4253-B206-D2860F52602B}" type="datetime1">
              <a:rPr lang="fi-FI" smtClean="0"/>
              <a:t>16.11.2022</a:t>
            </a:fld>
            <a:endParaRPr lang="fi-FI"/>
          </a:p>
        </p:txBody>
      </p:sp>
      <p:sp>
        <p:nvSpPr>
          <p:cNvPr id="3" name="Alatunnisteen paikkamerkki 2">
            <a:extLst>
              <a:ext uri="{FF2B5EF4-FFF2-40B4-BE49-F238E27FC236}">
                <a16:creationId xmlns:a16="http://schemas.microsoft.com/office/drawing/2014/main" id="{62A2215A-8FD8-4FBF-887A-0CE9E0203E9F}"/>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D2899E54-642F-4A9A-8599-805DAF4404EE}"/>
              </a:ext>
            </a:extLst>
          </p:cNvPr>
          <p:cNvSpPr>
            <a:spLocks noGrp="1"/>
          </p:cNvSpPr>
          <p:nvPr>
            <p:ph type="sldNum" sz="quarter" idx="12"/>
          </p:nvPr>
        </p:nvSpPr>
        <p:spPr/>
        <p:txBody>
          <a:bodyPr/>
          <a:lstStyle/>
          <a:p>
            <a:fld id="{03D2D5F4-4871-4469-8343-ED7F6811B37D}" type="slidenum">
              <a:rPr lang="fi-FI" smtClean="0"/>
              <a:t>‹#›</a:t>
            </a:fld>
            <a:endParaRPr lang="fi-FI"/>
          </a:p>
        </p:txBody>
      </p:sp>
    </p:spTree>
    <p:extLst>
      <p:ext uri="{BB962C8B-B14F-4D97-AF65-F5344CB8AC3E}">
        <p14:creationId xmlns:p14="http://schemas.microsoft.com/office/powerpoint/2010/main" val="21579646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Logo">
    <p:bg>
      <p:bgPr>
        <a:solidFill>
          <a:schemeClr val="accent1"/>
        </a:solidFill>
        <a:effectLst/>
      </p:bgPr>
    </p:bg>
    <p:spTree>
      <p:nvGrpSpPr>
        <p:cNvPr id="1" name=""/>
        <p:cNvGrpSpPr/>
        <p:nvPr/>
      </p:nvGrpSpPr>
      <p:grpSpPr>
        <a:xfrm>
          <a:off x="0" y="0"/>
          <a:ext cx="0" cy="0"/>
          <a:chOff x="0" y="0"/>
          <a:chExt cx="0" cy="0"/>
        </a:xfrm>
      </p:grpSpPr>
      <p:pic>
        <p:nvPicPr>
          <p:cNvPr id="8" name="Kuva 7">
            <a:extLst>
              <a:ext uri="{FF2B5EF4-FFF2-40B4-BE49-F238E27FC236}">
                <a16:creationId xmlns:a16="http://schemas.microsoft.com/office/drawing/2014/main" id="{164FA8FB-C45D-45D2-AE31-CF915268B8A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38835" y="2180906"/>
            <a:ext cx="4461694" cy="2283907"/>
          </a:xfrm>
          <a:prstGeom prst="rect">
            <a:avLst/>
          </a:prstGeom>
        </p:spPr>
      </p:pic>
    </p:spTree>
    <p:extLst>
      <p:ext uri="{BB962C8B-B14F-4D97-AF65-F5344CB8AC3E}">
        <p14:creationId xmlns:p14="http://schemas.microsoft.com/office/powerpoint/2010/main" val="38807794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Aloitus- ja lopetus">
    <p:bg>
      <p:bgPr>
        <a:solidFill>
          <a:schemeClr val="accent1"/>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64E3C18-FA14-4185-BE65-FDB45FD88D66}"/>
              </a:ext>
            </a:extLst>
          </p:cNvPr>
          <p:cNvSpPr>
            <a:spLocks noGrp="1"/>
          </p:cNvSpPr>
          <p:nvPr>
            <p:ph type="ctrTitle"/>
          </p:nvPr>
        </p:nvSpPr>
        <p:spPr>
          <a:xfrm>
            <a:off x="1524000" y="1638302"/>
            <a:ext cx="9144000" cy="1900238"/>
          </a:xfrm>
        </p:spPr>
        <p:txBody>
          <a:bodyPr anchor="b"/>
          <a:lstStyle>
            <a:lvl1pPr algn="ctr">
              <a:lnSpc>
                <a:spcPct val="90000"/>
              </a:lnSpc>
              <a:defRPr sz="6000" spc="-300" baseline="0">
                <a:solidFill>
                  <a:schemeClr val="bg1"/>
                </a:solidFill>
              </a:defRPr>
            </a:lvl1pPr>
          </a:lstStyle>
          <a:p>
            <a:r>
              <a:rPr lang="fi-FI"/>
              <a:t>Muokkaa ots. perustyyl. napsautt.</a:t>
            </a:r>
            <a:endParaRPr lang="fi-FI" dirty="0"/>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p:nvPr>
        </p:nvSpPr>
        <p:spPr>
          <a:xfrm>
            <a:off x="1524000" y="3786909"/>
            <a:ext cx="9144000" cy="983673"/>
          </a:xfrm>
        </p:spPr>
        <p:txBody>
          <a:bodyPr/>
          <a:lstStyle>
            <a:lvl1pPr marL="0" indent="0" algn="ctr">
              <a:buNone/>
              <a:defRPr sz="3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10" name="Tekstin paikkamerkki 9">
            <a:extLst>
              <a:ext uri="{FF2B5EF4-FFF2-40B4-BE49-F238E27FC236}">
                <a16:creationId xmlns:a16="http://schemas.microsoft.com/office/drawing/2014/main" id="{7B483A27-1C0B-4205-B2CB-D87E5C64F02A}"/>
              </a:ext>
            </a:extLst>
          </p:cNvPr>
          <p:cNvSpPr>
            <a:spLocks noGrp="1"/>
          </p:cNvSpPr>
          <p:nvPr>
            <p:ph type="body" sz="quarter" idx="13"/>
          </p:nvPr>
        </p:nvSpPr>
        <p:spPr>
          <a:xfrm>
            <a:off x="1524000" y="5176262"/>
            <a:ext cx="9144000" cy="688830"/>
          </a:xfrm>
        </p:spPr>
        <p:txBody>
          <a:bodyPr/>
          <a:lstStyle>
            <a:lvl1pPr algn="ctr">
              <a:buNone/>
              <a:defRPr sz="1950" spc="-60" baseline="0">
                <a:solidFill>
                  <a:schemeClr val="bg1"/>
                </a:solidFill>
              </a:defRPr>
            </a:lvl1pPr>
            <a:lvl2pPr>
              <a:buNone/>
              <a:defRPr/>
            </a:lvl2pPr>
          </a:lstStyle>
          <a:p>
            <a:pPr lvl="0"/>
            <a:r>
              <a:rPr lang="fi-FI"/>
              <a:t>Muokkaa tekstin perustyylejä napsauttamalla</a:t>
            </a:r>
          </a:p>
        </p:txBody>
      </p:sp>
      <p:pic>
        <p:nvPicPr>
          <p:cNvPr id="6" name="Kuva 5">
            <a:extLst>
              <a:ext uri="{FF2B5EF4-FFF2-40B4-BE49-F238E27FC236}">
                <a16:creationId xmlns:a16="http://schemas.microsoft.com/office/drawing/2014/main" id="{3CF7D9B9-0F78-4514-8D02-FF5BFE07E25A}"/>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92289" y="351501"/>
            <a:ext cx="951070" cy="486724"/>
          </a:xfrm>
          <a:prstGeom prst="rect">
            <a:avLst/>
          </a:prstGeom>
        </p:spPr>
      </p:pic>
      <p:sp>
        <p:nvSpPr>
          <p:cNvPr id="7" name="Dian numeron paikkamerkki 6">
            <a:extLst>
              <a:ext uri="{FF2B5EF4-FFF2-40B4-BE49-F238E27FC236}">
                <a16:creationId xmlns:a16="http://schemas.microsoft.com/office/drawing/2014/main" id="{3CFA6C81-0121-4D4D-A75F-8464BBED24E0}"/>
              </a:ext>
            </a:extLst>
          </p:cNvPr>
          <p:cNvSpPr>
            <a:spLocks noGrp="1"/>
          </p:cNvSpPr>
          <p:nvPr>
            <p:ph type="sldNum" sz="quarter" idx="16"/>
          </p:nvPr>
        </p:nvSpPr>
        <p:spPr/>
        <p:txBody>
          <a:bodyPr/>
          <a:lstStyle>
            <a:lvl1pPr>
              <a:defRPr>
                <a:solidFill>
                  <a:schemeClr val="bg1"/>
                </a:solidFill>
              </a:defRPr>
            </a:lvl1pPr>
          </a:lstStyle>
          <a:p>
            <a:fld id="{03D2D5F4-4871-4469-8343-ED7F6811B37D}" type="slidenum">
              <a:rPr lang="fi-FI" smtClean="0"/>
              <a:pPr/>
              <a:t>‹#›</a:t>
            </a:fld>
            <a:endParaRPr lang="fi-FI" dirty="0"/>
          </a:p>
        </p:txBody>
      </p:sp>
    </p:spTree>
    <p:extLst>
      <p:ext uri="{BB962C8B-B14F-4D97-AF65-F5344CB8AC3E}">
        <p14:creationId xmlns:p14="http://schemas.microsoft.com/office/powerpoint/2010/main" val="40179662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Aloitus- ja lopetus">
    <p:bg>
      <p:bgPr>
        <a:solidFill>
          <a:schemeClr val="accent1"/>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64E3C18-FA14-4185-BE65-FDB45FD88D66}"/>
              </a:ext>
            </a:extLst>
          </p:cNvPr>
          <p:cNvSpPr>
            <a:spLocks noGrp="1"/>
          </p:cNvSpPr>
          <p:nvPr>
            <p:ph type="ctrTitle"/>
          </p:nvPr>
        </p:nvSpPr>
        <p:spPr>
          <a:xfrm>
            <a:off x="1524000" y="1638302"/>
            <a:ext cx="9144000" cy="1900238"/>
          </a:xfrm>
        </p:spPr>
        <p:txBody>
          <a:bodyPr anchor="b"/>
          <a:lstStyle>
            <a:lvl1pPr algn="ctr">
              <a:lnSpc>
                <a:spcPct val="90000"/>
              </a:lnSpc>
              <a:defRPr sz="6000" spc="-300" baseline="0">
                <a:solidFill>
                  <a:schemeClr val="bg1"/>
                </a:solidFill>
              </a:defRPr>
            </a:lvl1pPr>
          </a:lstStyle>
          <a:p>
            <a:r>
              <a:rPr lang="fi-FI"/>
              <a:t>Muokkaa ots. perustyyl. napsautt.</a:t>
            </a:r>
            <a:endParaRPr lang="fi-FI" dirty="0"/>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p:nvPr>
        </p:nvSpPr>
        <p:spPr>
          <a:xfrm>
            <a:off x="1524000" y="3786909"/>
            <a:ext cx="9144000" cy="983673"/>
          </a:xfrm>
        </p:spPr>
        <p:txBody>
          <a:bodyPr/>
          <a:lstStyle>
            <a:lvl1pPr marL="0" indent="0" algn="ctr">
              <a:buNone/>
              <a:defRPr sz="3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10" name="Tekstin paikkamerkki 9">
            <a:extLst>
              <a:ext uri="{FF2B5EF4-FFF2-40B4-BE49-F238E27FC236}">
                <a16:creationId xmlns:a16="http://schemas.microsoft.com/office/drawing/2014/main" id="{7B483A27-1C0B-4205-B2CB-D87E5C64F02A}"/>
              </a:ext>
            </a:extLst>
          </p:cNvPr>
          <p:cNvSpPr>
            <a:spLocks noGrp="1"/>
          </p:cNvSpPr>
          <p:nvPr>
            <p:ph type="body" sz="quarter" idx="13"/>
          </p:nvPr>
        </p:nvSpPr>
        <p:spPr>
          <a:xfrm>
            <a:off x="1524000" y="5176262"/>
            <a:ext cx="9144000" cy="688830"/>
          </a:xfrm>
        </p:spPr>
        <p:txBody>
          <a:bodyPr/>
          <a:lstStyle>
            <a:lvl1pPr algn="ctr">
              <a:buNone/>
              <a:defRPr sz="1950" spc="-60" baseline="0">
                <a:solidFill>
                  <a:schemeClr val="bg1"/>
                </a:solidFill>
              </a:defRPr>
            </a:lvl1pPr>
            <a:lvl2pPr>
              <a:buNone/>
              <a:defRPr/>
            </a:lvl2pPr>
          </a:lstStyle>
          <a:p>
            <a:pPr lvl="0"/>
            <a:r>
              <a:rPr lang="fi-FI"/>
              <a:t>Muokkaa tekstin perustyylejä napsauttamalla</a:t>
            </a:r>
          </a:p>
        </p:txBody>
      </p:sp>
      <p:pic>
        <p:nvPicPr>
          <p:cNvPr id="6" name="Kuva 5">
            <a:extLst>
              <a:ext uri="{FF2B5EF4-FFF2-40B4-BE49-F238E27FC236}">
                <a16:creationId xmlns:a16="http://schemas.microsoft.com/office/drawing/2014/main" id="{3CF7D9B9-0F78-4514-8D02-FF5BFE07E25A}"/>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92289" y="351501"/>
            <a:ext cx="951070" cy="486724"/>
          </a:xfrm>
          <a:prstGeom prst="rect">
            <a:avLst/>
          </a:prstGeom>
        </p:spPr>
      </p:pic>
      <p:sp>
        <p:nvSpPr>
          <p:cNvPr id="7" name="Dian numeron paikkamerkki 6">
            <a:extLst>
              <a:ext uri="{FF2B5EF4-FFF2-40B4-BE49-F238E27FC236}">
                <a16:creationId xmlns:a16="http://schemas.microsoft.com/office/drawing/2014/main" id="{3CFA6C81-0121-4D4D-A75F-8464BBED24E0}"/>
              </a:ext>
            </a:extLst>
          </p:cNvPr>
          <p:cNvSpPr>
            <a:spLocks noGrp="1"/>
          </p:cNvSpPr>
          <p:nvPr>
            <p:ph type="sldNum" sz="quarter" idx="16"/>
          </p:nvPr>
        </p:nvSpPr>
        <p:spPr/>
        <p:txBody>
          <a:bodyPr/>
          <a:lstStyle>
            <a:lvl1pPr>
              <a:defRPr>
                <a:solidFill>
                  <a:schemeClr val="bg1"/>
                </a:solidFill>
              </a:defRPr>
            </a:lvl1pPr>
          </a:lstStyle>
          <a:p>
            <a:fld id="{03D2D5F4-4871-4469-8343-ED7F6811B37D}" type="slidenum">
              <a:rPr lang="fi-FI" smtClean="0"/>
              <a:pPr/>
              <a:t>‹#›</a:t>
            </a:fld>
            <a:endParaRPr lang="fi-FI" dirty="0"/>
          </a:p>
        </p:txBody>
      </p:sp>
      <p:pic>
        <p:nvPicPr>
          <p:cNvPr id="8" name="Kuva 7">
            <a:extLst>
              <a:ext uri="{FF2B5EF4-FFF2-40B4-BE49-F238E27FC236}">
                <a16:creationId xmlns:a16="http://schemas.microsoft.com/office/drawing/2014/main" id="{BB5A0FB5-5FB6-4156-852F-9E6CFB61B499}"/>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92289" y="351501"/>
            <a:ext cx="951070" cy="486724"/>
          </a:xfrm>
          <a:prstGeom prst="rect">
            <a:avLst/>
          </a:prstGeom>
        </p:spPr>
      </p:pic>
    </p:spTree>
    <p:extLst>
      <p:ext uri="{BB962C8B-B14F-4D97-AF65-F5344CB8AC3E}">
        <p14:creationId xmlns:p14="http://schemas.microsoft.com/office/powerpoint/2010/main" val="22838761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A7EB6BE-E09D-4391-BB19-9AB34E85D629}"/>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D912EBAE-AC30-4E0F-AAAF-B30B5A4107CF}"/>
              </a:ext>
            </a:extLst>
          </p:cNvPr>
          <p:cNvSpPr>
            <a:spLocks noGrp="1"/>
          </p:cNvSpPr>
          <p:nvPr>
            <p:ph type="dt" sz="half" idx="10"/>
          </p:nvPr>
        </p:nvSpPr>
        <p:spPr/>
        <p:txBody>
          <a:bodyPr/>
          <a:lstStyle/>
          <a:p>
            <a:fld id="{3C6F176F-CB2E-4E55-AE03-25ABB84AF002}" type="datetime1">
              <a:rPr lang="fi-FI" smtClean="0"/>
              <a:t>16.11.2022</a:t>
            </a:fld>
            <a:endParaRPr lang="fi-FI"/>
          </a:p>
        </p:txBody>
      </p:sp>
      <p:sp>
        <p:nvSpPr>
          <p:cNvPr id="8" name="Alatunnisteen paikkamerkki 7">
            <a:extLst>
              <a:ext uri="{FF2B5EF4-FFF2-40B4-BE49-F238E27FC236}">
                <a16:creationId xmlns:a16="http://schemas.microsoft.com/office/drawing/2014/main" id="{E8236571-27B9-4D2F-97EC-50A2CAD289D3}"/>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B4B7A9FE-A16E-475C-84D0-E353A4F6C785}"/>
              </a:ext>
            </a:extLst>
          </p:cNvPr>
          <p:cNvSpPr>
            <a:spLocks noGrp="1"/>
          </p:cNvSpPr>
          <p:nvPr>
            <p:ph type="sldNum" sz="quarter" idx="12"/>
          </p:nvPr>
        </p:nvSpPr>
        <p:spPr/>
        <p:txBody>
          <a:bodyPr/>
          <a:lstStyle/>
          <a:p>
            <a:fld id="{03D2D5F4-4871-4469-8343-ED7F6811B37D}" type="slidenum">
              <a:rPr lang="fi-FI" smtClean="0"/>
              <a:pPr/>
              <a:t>‹#›</a:t>
            </a:fld>
            <a:endParaRPr lang="fi-FI"/>
          </a:p>
        </p:txBody>
      </p:sp>
    </p:spTree>
    <p:extLst>
      <p:ext uri="{BB962C8B-B14F-4D97-AF65-F5344CB8AC3E}">
        <p14:creationId xmlns:p14="http://schemas.microsoft.com/office/powerpoint/2010/main" val="20410414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A7EB6BE-E09D-4391-BB19-9AB34E85D629}"/>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p:nvPr>
        </p:nvSpPr>
        <p:spPr>
          <a:xfrm>
            <a:off x="757173" y="1853625"/>
            <a:ext cx="4824477" cy="4261684"/>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7" name="Päivämäärän paikkamerkki 6">
            <a:extLst>
              <a:ext uri="{FF2B5EF4-FFF2-40B4-BE49-F238E27FC236}">
                <a16:creationId xmlns:a16="http://schemas.microsoft.com/office/drawing/2014/main" id="{D912EBAE-AC30-4E0F-AAAF-B30B5A4107CF}"/>
              </a:ext>
            </a:extLst>
          </p:cNvPr>
          <p:cNvSpPr>
            <a:spLocks noGrp="1"/>
          </p:cNvSpPr>
          <p:nvPr>
            <p:ph type="dt" sz="half" idx="10"/>
          </p:nvPr>
        </p:nvSpPr>
        <p:spPr/>
        <p:txBody>
          <a:bodyPr/>
          <a:lstStyle/>
          <a:p>
            <a:fld id="{04E92DE8-7986-4919-BE09-14B0AE0A9401}" type="datetime1">
              <a:rPr lang="fi-FI" smtClean="0"/>
              <a:t>16.11.2022</a:t>
            </a:fld>
            <a:endParaRPr lang="fi-FI" dirty="0"/>
          </a:p>
        </p:txBody>
      </p:sp>
      <p:sp>
        <p:nvSpPr>
          <p:cNvPr id="8" name="Alatunnisteen paikkamerkki 7">
            <a:extLst>
              <a:ext uri="{FF2B5EF4-FFF2-40B4-BE49-F238E27FC236}">
                <a16:creationId xmlns:a16="http://schemas.microsoft.com/office/drawing/2014/main" id="{E8236571-27B9-4D2F-97EC-50A2CAD289D3}"/>
              </a:ext>
            </a:extLst>
          </p:cNvPr>
          <p:cNvSpPr>
            <a:spLocks noGrp="1"/>
          </p:cNvSpPr>
          <p:nvPr>
            <p:ph type="ftr" sz="quarter" idx="11"/>
          </p:nvPr>
        </p:nvSpPr>
        <p:spPr/>
        <p:txBody>
          <a:bodyPr/>
          <a:lstStyle/>
          <a:p>
            <a:endParaRPr lang="fi-FI" dirty="0"/>
          </a:p>
        </p:txBody>
      </p:sp>
      <p:sp>
        <p:nvSpPr>
          <p:cNvPr id="9" name="Dian numeron paikkamerkki 8">
            <a:extLst>
              <a:ext uri="{FF2B5EF4-FFF2-40B4-BE49-F238E27FC236}">
                <a16:creationId xmlns:a16="http://schemas.microsoft.com/office/drawing/2014/main" id="{B4B7A9FE-A16E-475C-84D0-E353A4F6C785}"/>
              </a:ext>
            </a:extLst>
          </p:cNvPr>
          <p:cNvSpPr>
            <a:spLocks noGrp="1"/>
          </p:cNvSpPr>
          <p:nvPr>
            <p:ph type="sldNum" sz="quarter" idx="12"/>
          </p:nvPr>
        </p:nvSpPr>
        <p:spPr/>
        <p:txBody>
          <a:bodyPr/>
          <a:lstStyle/>
          <a:p>
            <a:fld id="{03D2D5F4-4871-4469-8343-ED7F6811B37D}" type="slidenum">
              <a:rPr lang="fi-FI" smtClean="0"/>
              <a:pPr/>
              <a:t>‹#›</a:t>
            </a:fld>
            <a:endParaRPr lang="fi-FI" dirty="0"/>
          </a:p>
        </p:txBody>
      </p:sp>
      <p:sp>
        <p:nvSpPr>
          <p:cNvPr id="11" name="Sisällön paikkamerkki 2">
            <a:extLst>
              <a:ext uri="{FF2B5EF4-FFF2-40B4-BE49-F238E27FC236}">
                <a16:creationId xmlns:a16="http://schemas.microsoft.com/office/drawing/2014/main" id="{7DDA8129-208E-49E9-A740-9C43AEEAF714}"/>
              </a:ext>
            </a:extLst>
          </p:cNvPr>
          <p:cNvSpPr>
            <a:spLocks noGrp="1"/>
          </p:cNvSpPr>
          <p:nvPr>
            <p:ph idx="14"/>
          </p:nvPr>
        </p:nvSpPr>
        <p:spPr>
          <a:xfrm>
            <a:off x="6243573" y="1853625"/>
            <a:ext cx="4824477" cy="4261684"/>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Tree>
    <p:extLst>
      <p:ext uri="{BB962C8B-B14F-4D97-AF65-F5344CB8AC3E}">
        <p14:creationId xmlns:p14="http://schemas.microsoft.com/office/powerpoint/2010/main" val="699941478"/>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A7EB6BE-E09D-4391-BB19-9AB34E85D629}"/>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D912EBAE-AC30-4E0F-AAAF-B30B5A4107CF}"/>
              </a:ext>
            </a:extLst>
          </p:cNvPr>
          <p:cNvSpPr>
            <a:spLocks noGrp="1"/>
          </p:cNvSpPr>
          <p:nvPr>
            <p:ph type="dt" sz="half" idx="10"/>
          </p:nvPr>
        </p:nvSpPr>
        <p:spPr/>
        <p:txBody>
          <a:bodyPr/>
          <a:lstStyle/>
          <a:p>
            <a:fld id="{3C6F176F-CB2E-4E55-AE03-25ABB84AF002}" type="datetime1">
              <a:rPr lang="fi-FI" smtClean="0"/>
              <a:t>16.11.2022</a:t>
            </a:fld>
            <a:endParaRPr lang="fi-FI"/>
          </a:p>
        </p:txBody>
      </p:sp>
      <p:sp>
        <p:nvSpPr>
          <p:cNvPr id="8" name="Alatunnisteen paikkamerkki 7">
            <a:extLst>
              <a:ext uri="{FF2B5EF4-FFF2-40B4-BE49-F238E27FC236}">
                <a16:creationId xmlns:a16="http://schemas.microsoft.com/office/drawing/2014/main" id="{E8236571-27B9-4D2F-97EC-50A2CAD289D3}"/>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B4B7A9FE-A16E-475C-84D0-E353A4F6C785}"/>
              </a:ext>
            </a:extLst>
          </p:cNvPr>
          <p:cNvSpPr>
            <a:spLocks noGrp="1"/>
          </p:cNvSpPr>
          <p:nvPr>
            <p:ph type="sldNum" sz="quarter" idx="12"/>
          </p:nvPr>
        </p:nvSpPr>
        <p:spPr/>
        <p:txBody>
          <a:bodyPr/>
          <a:lstStyle/>
          <a:p>
            <a:fld id="{03D2D5F4-4871-4469-8343-ED7F6811B37D}" type="slidenum">
              <a:rPr lang="fi-FI" smtClean="0"/>
              <a:pPr/>
              <a:t>‹#›</a:t>
            </a:fld>
            <a:endParaRPr lang="fi-FI"/>
          </a:p>
        </p:txBody>
      </p:sp>
    </p:spTree>
    <p:extLst>
      <p:ext uri="{BB962C8B-B14F-4D97-AF65-F5344CB8AC3E}">
        <p14:creationId xmlns:p14="http://schemas.microsoft.com/office/powerpoint/2010/main" val="3718952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A7EB6BE-E09D-4391-BB19-9AB34E85D629}"/>
              </a:ext>
            </a:extLst>
          </p:cNvPr>
          <p:cNvSpPr>
            <a:spLocks noGrp="1"/>
          </p:cNvSpPr>
          <p:nvPr>
            <p:ph type="title"/>
          </p:nvPr>
        </p:nvSpPr>
        <p:spPr>
          <a:xfrm>
            <a:off x="757173" y="616494"/>
            <a:ext cx="9566031" cy="699263"/>
          </a:xfrm>
        </p:spPr>
        <p:txBody>
          <a:bodyPr/>
          <a:lstStyle>
            <a:lvl1pPr>
              <a:defRPr sz="2000"/>
            </a:lvl1pPr>
          </a:lstStyle>
          <a:p>
            <a:r>
              <a:rPr lang="fi-FI"/>
              <a:t>Muokkaa ots. perustyyl. napsautt.</a:t>
            </a:r>
            <a:endParaRPr lang="fi-FI" dirty="0"/>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p:nvPr>
        </p:nvSpPr>
        <p:spPr>
          <a:xfrm>
            <a:off x="757173" y="1452282"/>
            <a:ext cx="4824477" cy="2871465"/>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7" name="Päivämäärän paikkamerkki 6">
            <a:extLst>
              <a:ext uri="{FF2B5EF4-FFF2-40B4-BE49-F238E27FC236}">
                <a16:creationId xmlns:a16="http://schemas.microsoft.com/office/drawing/2014/main" id="{D912EBAE-AC30-4E0F-AAAF-B30B5A4107CF}"/>
              </a:ext>
            </a:extLst>
          </p:cNvPr>
          <p:cNvSpPr>
            <a:spLocks noGrp="1"/>
          </p:cNvSpPr>
          <p:nvPr>
            <p:ph type="dt" sz="half" idx="10"/>
          </p:nvPr>
        </p:nvSpPr>
        <p:spPr/>
        <p:txBody>
          <a:bodyPr/>
          <a:lstStyle/>
          <a:p>
            <a:fld id="{04E92DE8-7986-4919-BE09-14B0AE0A9401}" type="datetime1">
              <a:rPr lang="fi-FI" smtClean="0"/>
              <a:t>16.11.2022</a:t>
            </a:fld>
            <a:endParaRPr lang="fi-FI" dirty="0"/>
          </a:p>
        </p:txBody>
      </p:sp>
      <p:sp>
        <p:nvSpPr>
          <p:cNvPr id="8" name="Alatunnisteen paikkamerkki 7">
            <a:extLst>
              <a:ext uri="{FF2B5EF4-FFF2-40B4-BE49-F238E27FC236}">
                <a16:creationId xmlns:a16="http://schemas.microsoft.com/office/drawing/2014/main" id="{E8236571-27B9-4D2F-97EC-50A2CAD289D3}"/>
              </a:ext>
            </a:extLst>
          </p:cNvPr>
          <p:cNvSpPr>
            <a:spLocks noGrp="1"/>
          </p:cNvSpPr>
          <p:nvPr>
            <p:ph type="ftr" sz="quarter" idx="11"/>
          </p:nvPr>
        </p:nvSpPr>
        <p:spPr/>
        <p:txBody>
          <a:bodyPr/>
          <a:lstStyle/>
          <a:p>
            <a:endParaRPr lang="fi-FI" dirty="0"/>
          </a:p>
        </p:txBody>
      </p:sp>
      <p:sp>
        <p:nvSpPr>
          <p:cNvPr id="9" name="Dian numeron paikkamerkki 8">
            <a:extLst>
              <a:ext uri="{FF2B5EF4-FFF2-40B4-BE49-F238E27FC236}">
                <a16:creationId xmlns:a16="http://schemas.microsoft.com/office/drawing/2014/main" id="{B4B7A9FE-A16E-475C-84D0-E353A4F6C785}"/>
              </a:ext>
            </a:extLst>
          </p:cNvPr>
          <p:cNvSpPr>
            <a:spLocks noGrp="1"/>
          </p:cNvSpPr>
          <p:nvPr>
            <p:ph type="sldNum" sz="quarter" idx="12"/>
          </p:nvPr>
        </p:nvSpPr>
        <p:spPr/>
        <p:txBody>
          <a:bodyPr/>
          <a:lstStyle/>
          <a:p>
            <a:fld id="{03D2D5F4-4871-4469-8343-ED7F6811B37D}" type="slidenum">
              <a:rPr lang="fi-FI" smtClean="0"/>
              <a:pPr/>
              <a:t>‹#›</a:t>
            </a:fld>
            <a:endParaRPr lang="fi-FI" dirty="0"/>
          </a:p>
        </p:txBody>
      </p:sp>
      <p:sp>
        <p:nvSpPr>
          <p:cNvPr id="11" name="Sisällön paikkamerkki 2">
            <a:extLst>
              <a:ext uri="{FF2B5EF4-FFF2-40B4-BE49-F238E27FC236}">
                <a16:creationId xmlns:a16="http://schemas.microsoft.com/office/drawing/2014/main" id="{7DDA8129-208E-49E9-A740-9C43AEEAF714}"/>
              </a:ext>
            </a:extLst>
          </p:cNvPr>
          <p:cNvSpPr>
            <a:spLocks noGrp="1"/>
          </p:cNvSpPr>
          <p:nvPr>
            <p:ph idx="14"/>
          </p:nvPr>
        </p:nvSpPr>
        <p:spPr>
          <a:xfrm>
            <a:off x="6243573" y="1452282"/>
            <a:ext cx="4824477" cy="2871465"/>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0" name="Tekstin paikkamerkki 9">
            <a:extLst>
              <a:ext uri="{FF2B5EF4-FFF2-40B4-BE49-F238E27FC236}">
                <a16:creationId xmlns:a16="http://schemas.microsoft.com/office/drawing/2014/main" id="{B9B96D50-2B07-424D-9880-DF9CFBF56FA5}"/>
              </a:ext>
            </a:extLst>
          </p:cNvPr>
          <p:cNvSpPr>
            <a:spLocks noGrp="1"/>
          </p:cNvSpPr>
          <p:nvPr>
            <p:ph type="body" sz="quarter" idx="15"/>
          </p:nvPr>
        </p:nvSpPr>
        <p:spPr>
          <a:xfrm>
            <a:off x="757238" y="4418910"/>
            <a:ext cx="10306050" cy="1886726"/>
          </a:xfrm>
        </p:spPr>
        <p:txBody>
          <a:bodyPr/>
          <a:lstStyle>
            <a:lvl1pPr>
              <a:defRPr sz="1600"/>
            </a:lvl1pPr>
            <a:lvl2pPr>
              <a:defRPr sz="1600"/>
            </a:lvl2pPr>
            <a:lvl3pPr>
              <a:defRPr sz="1600"/>
            </a:lvl3pPr>
            <a:lvl4pPr>
              <a:defRPr sz="1600"/>
            </a:lvl4pPr>
            <a:lvl5pPr>
              <a:defRPr sz="16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Tree>
    <p:extLst>
      <p:ext uri="{BB962C8B-B14F-4D97-AF65-F5344CB8AC3E}">
        <p14:creationId xmlns:p14="http://schemas.microsoft.com/office/powerpoint/2010/main" val="2182991547"/>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Kuvatekstillinen kuva">
    <p:spTree>
      <p:nvGrpSpPr>
        <p:cNvPr id="1" name=""/>
        <p:cNvGrpSpPr/>
        <p:nvPr/>
      </p:nvGrpSpPr>
      <p:grpSpPr>
        <a:xfrm>
          <a:off x="0" y="0"/>
          <a:ext cx="0" cy="0"/>
          <a:chOff x="0" y="0"/>
          <a:chExt cx="0" cy="0"/>
        </a:xfrm>
      </p:grpSpPr>
      <p:sp>
        <p:nvSpPr>
          <p:cNvPr id="11" name="Kuvan paikkamerkki 2">
            <a:extLst>
              <a:ext uri="{FF2B5EF4-FFF2-40B4-BE49-F238E27FC236}">
                <a16:creationId xmlns:a16="http://schemas.microsoft.com/office/drawing/2014/main" id="{9C958F10-D1D1-4603-B3B8-2CAA5F0BE177}"/>
              </a:ext>
            </a:extLst>
          </p:cNvPr>
          <p:cNvSpPr>
            <a:spLocks noGrp="1"/>
          </p:cNvSpPr>
          <p:nvPr>
            <p:ph type="pic" idx="13"/>
          </p:nvPr>
        </p:nvSpPr>
        <p:spPr>
          <a:xfrm>
            <a:off x="6096000" y="0"/>
            <a:ext cx="6096000" cy="6858000"/>
          </a:xfrm>
          <a:solidFill>
            <a:schemeClr val="bg1">
              <a:lumMod val="95000"/>
            </a:schemeClr>
          </a:solidFill>
        </p:spPr>
        <p:txBody>
          <a:bodyPr anchor="ctr" anchorCtr="0"/>
          <a:lstStyle>
            <a:lvl1pPr marL="0" indent="0" algn="ctr">
              <a:buNone/>
              <a:defRPr sz="2000" b="1"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sp>
        <p:nvSpPr>
          <p:cNvPr id="2" name="Otsikko 1">
            <a:extLst>
              <a:ext uri="{FF2B5EF4-FFF2-40B4-BE49-F238E27FC236}">
                <a16:creationId xmlns:a16="http://schemas.microsoft.com/office/drawing/2014/main" id="{DA7EB6BE-E09D-4391-BB19-9AB34E85D629}"/>
              </a:ext>
            </a:extLst>
          </p:cNvPr>
          <p:cNvSpPr>
            <a:spLocks noGrp="1"/>
          </p:cNvSpPr>
          <p:nvPr>
            <p:ph type="title"/>
          </p:nvPr>
        </p:nvSpPr>
        <p:spPr>
          <a:xfrm>
            <a:off x="757173" y="616494"/>
            <a:ext cx="4824477" cy="1053504"/>
          </a:xfrm>
        </p:spPr>
        <p:txBody>
          <a:bodyPr/>
          <a:lstStyle/>
          <a:p>
            <a:r>
              <a:rPr lang="fi-FI"/>
              <a:t>Muokkaa ots. perustyyl. napsautt.</a:t>
            </a:r>
            <a:endParaRPr lang="fi-FI" dirty="0"/>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p:nvPr>
        </p:nvSpPr>
        <p:spPr>
          <a:xfrm>
            <a:off x="757173" y="1853625"/>
            <a:ext cx="4824477" cy="4261684"/>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7" name="Päivämäärän paikkamerkki 6">
            <a:extLst>
              <a:ext uri="{FF2B5EF4-FFF2-40B4-BE49-F238E27FC236}">
                <a16:creationId xmlns:a16="http://schemas.microsoft.com/office/drawing/2014/main" id="{D912EBAE-AC30-4E0F-AAAF-B30B5A4107CF}"/>
              </a:ext>
            </a:extLst>
          </p:cNvPr>
          <p:cNvSpPr>
            <a:spLocks noGrp="1"/>
          </p:cNvSpPr>
          <p:nvPr>
            <p:ph type="dt" sz="half" idx="10"/>
          </p:nvPr>
        </p:nvSpPr>
        <p:spPr/>
        <p:txBody>
          <a:bodyPr/>
          <a:lstStyle/>
          <a:p>
            <a:fld id="{04E92DE8-7986-4919-BE09-14B0AE0A9401}" type="datetime1">
              <a:rPr lang="fi-FI" smtClean="0"/>
              <a:t>16.11.2022</a:t>
            </a:fld>
            <a:endParaRPr lang="fi-FI" dirty="0"/>
          </a:p>
        </p:txBody>
      </p:sp>
      <p:sp>
        <p:nvSpPr>
          <p:cNvPr id="8" name="Alatunnisteen paikkamerkki 7">
            <a:extLst>
              <a:ext uri="{FF2B5EF4-FFF2-40B4-BE49-F238E27FC236}">
                <a16:creationId xmlns:a16="http://schemas.microsoft.com/office/drawing/2014/main" id="{E8236571-27B9-4D2F-97EC-50A2CAD289D3}"/>
              </a:ext>
            </a:extLst>
          </p:cNvPr>
          <p:cNvSpPr>
            <a:spLocks noGrp="1"/>
          </p:cNvSpPr>
          <p:nvPr>
            <p:ph type="ftr" sz="quarter" idx="11"/>
          </p:nvPr>
        </p:nvSpPr>
        <p:spPr/>
        <p:txBody>
          <a:bodyPr/>
          <a:lstStyle/>
          <a:p>
            <a:endParaRPr lang="fi-FI" dirty="0"/>
          </a:p>
        </p:txBody>
      </p:sp>
      <p:sp>
        <p:nvSpPr>
          <p:cNvPr id="9" name="Dian numeron paikkamerkki 8">
            <a:extLst>
              <a:ext uri="{FF2B5EF4-FFF2-40B4-BE49-F238E27FC236}">
                <a16:creationId xmlns:a16="http://schemas.microsoft.com/office/drawing/2014/main" id="{B4B7A9FE-A16E-475C-84D0-E353A4F6C785}"/>
              </a:ext>
            </a:extLst>
          </p:cNvPr>
          <p:cNvSpPr>
            <a:spLocks noGrp="1"/>
          </p:cNvSpPr>
          <p:nvPr>
            <p:ph type="sldNum" sz="quarter" idx="12"/>
          </p:nvPr>
        </p:nvSpPr>
        <p:spPr/>
        <p:txBody>
          <a:bodyPr/>
          <a:lstStyle/>
          <a:p>
            <a:fld id="{03D2D5F4-4871-4469-8343-ED7F6811B37D}" type="slidenum">
              <a:rPr lang="fi-FI" smtClean="0"/>
              <a:pPr/>
              <a:t>‹#›</a:t>
            </a:fld>
            <a:endParaRPr lang="fi-FI" dirty="0"/>
          </a:p>
        </p:txBody>
      </p:sp>
      <p:sp>
        <p:nvSpPr>
          <p:cNvPr id="12" name="Tekstin paikkamerkki 11">
            <a:extLst>
              <a:ext uri="{FF2B5EF4-FFF2-40B4-BE49-F238E27FC236}">
                <a16:creationId xmlns:a16="http://schemas.microsoft.com/office/drawing/2014/main" id="{B07B3A08-0C30-4A3D-BFDF-DC0C6E1AA2D5}"/>
              </a:ext>
              <a:ext uri="{C183D7F6-B498-43B3-948B-1728B52AA6E4}">
                <adec:decorative xmlns:adec="http://schemas.microsoft.com/office/drawing/2017/decorative" val="1"/>
              </a:ext>
            </a:extLst>
          </p:cNvPr>
          <p:cNvSpPr>
            <a:spLocks noGrp="1"/>
          </p:cNvSpPr>
          <p:nvPr>
            <p:ph type="body" sz="quarter" idx="14" hasCustomPrompt="1"/>
          </p:nvPr>
        </p:nvSpPr>
        <p:spPr>
          <a:xfrm>
            <a:off x="10893600" y="352800"/>
            <a:ext cx="950400" cy="486000"/>
          </a:xfrm>
          <a:blipFill>
            <a:blip r:embed="rId2"/>
            <a:stretch>
              <a:fillRect/>
            </a:stretch>
          </a:blipFill>
        </p:spPr>
        <p:txBody>
          <a:bodyPr anchor="ctr" anchorCtr="0"/>
          <a:lstStyle>
            <a:lvl1pPr algn="ctr">
              <a:buNone/>
              <a:defRPr sz="200"/>
            </a:lvl1pPr>
          </a:lstStyle>
          <a:p>
            <a:pPr lvl="0"/>
            <a:r>
              <a:rPr lang="fi-FI" dirty="0"/>
              <a:t> </a:t>
            </a:r>
          </a:p>
        </p:txBody>
      </p:sp>
    </p:spTree>
    <p:extLst>
      <p:ext uri="{BB962C8B-B14F-4D97-AF65-F5344CB8AC3E}">
        <p14:creationId xmlns:p14="http://schemas.microsoft.com/office/powerpoint/2010/main" val="2176241309"/>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Kuvatekstillinen kuva 2">
    <p:spTree>
      <p:nvGrpSpPr>
        <p:cNvPr id="1" name=""/>
        <p:cNvGrpSpPr/>
        <p:nvPr/>
      </p:nvGrpSpPr>
      <p:grpSpPr>
        <a:xfrm>
          <a:off x="0" y="0"/>
          <a:ext cx="0" cy="0"/>
          <a:chOff x="0" y="0"/>
          <a:chExt cx="0" cy="0"/>
        </a:xfrm>
      </p:grpSpPr>
      <p:sp>
        <p:nvSpPr>
          <p:cNvPr id="11" name="Kuvan paikkamerkki 2">
            <a:extLst>
              <a:ext uri="{FF2B5EF4-FFF2-40B4-BE49-F238E27FC236}">
                <a16:creationId xmlns:a16="http://schemas.microsoft.com/office/drawing/2014/main" id="{9C958F10-D1D1-4603-B3B8-2CAA5F0BE177}"/>
              </a:ext>
            </a:extLst>
          </p:cNvPr>
          <p:cNvSpPr>
            <a:spLocks noGrp="1"/>
          </p:cNvSpPr>
          <p:nvPr>
            <p:ph type="pic" idx="13"/>
          </p:nvPr>
        </p:nvSpPr>
        <p:spPr>
          <a:xfrm>
            <a:off x="6096000" y="0"/>
            <a:ext cx="6096000" cy="6858000"/>
          </a:xfrm>
          <a:solidFill>
            <a:schemeClr val="bg1">
              <a:lumMod val="95000"/>
            </a:schemeClr>
          </a:solidFill>
        </p:spPr>
        <p:txBody>
          <a:bodyPr anchor="ctr" anchorCtr="0"/>
          <a:lstStyle>
            <a:lvl1pPr marL="0" indent="0" algn="ctr">
              <a:buNone/>
              <a:defRPr sz="2000" b="1"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sp>
        <p:nvSpPr>
          <p:cNvPr id="2" name="Otsikko 1">
            <a:extLst>
              <a:ext uri="{FF2B5EF4-FFF2-40B4-BE49-F238E27FC236}">
                <a16:creationId xmlns:a16="http://schemas.microsoft.com/office/drawing/2014/main" id="{DA7EB6BE-E09D-4391-BB19-9AB34E85D629}"/>
              </a:ext>
            </a:extLst>
          </p:cNvPr>
          <p:cNvSpPr>
            <a:spLocks noGrp="1"/>
          </p:cNvSpPr>
          <p:nvPr>
            <p:ph type="title"/>
          </p:nvPr>
        </p:nvSpPr>
        <p:spPr>
          <a:xfrm>
            <a:off x="757173" y="616494"/>
            <a:ext cx="4824477" cy="1053504"/>
          </a:xfrm>
        </p:spPr>
        <p:txBody>
          <a:bodyPr/>
          <a:lstStyle/>
          <a:p>
            <a:r>
              <a:rPr lang="fi-FI"/>
              <a:t>Muokkaa ots. perustyyl. napsautt.</a:t>
            </a:r>
            <a:endParaRPr lang="fi-FI" dirty="0"/>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p:nvPr>
        </p:nvSpPr>
        <p:spPr>
          <a:xfrm>
            <a:off x="757173" y="1853625"/>
            <a:ext cx="4824477" cy="4261684"/>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7" name="Päivämäärän paikkamerkki 6">
            <a:extLst>
              <a:ext uri="{FF2B5EF4-FFF2-40B4-BE49-F238E27FC236}">
                <a16:creationId xmlns:a16="http://schemas.microsoft.com/office/drawing/2014/main" id="{D912EBAE-AC30-4E0F-AAAF-B30B5A4107CF}"/>
              </a:ext>
            </a:extLst>
          </p:cNvPr>
          <p:cNvSpPr>
            <a:spLocks noGrp="1"/>
          </p:cNvSpPr>
          <p:nvPr>
            <p:ph type="dt" sz="half" idx="10"/>
          </p:nvPr>
        </p:nvSpPr>
        <p:spPr/>
        <p:txBody>
          <a:bodyPr/>
          <a:lstStyle/>
          <a:p>
            <a:fld id="{04E92DE8-7986-4919-BE09-14B0AE0A9401}" type="datetime1">
              <a:rPr lang="fi-FI" smtClean="0"/>
              <a:t>16.11.2022</a:t>
            </a:fld>
            <a:endParaRPr lang="fi-FI" dirty="0"/>
          </a:p>
        </p:txBody>
      </p:sp>
      <p:sp>
        <p:nvSpPr>
          <p:cNvPr id="8" name="Alatunnisteen paikkamerkki 7">
            <a:extLst>
              <a:ext uri="{FF2B5EF4-FFF2-40B4-BE49-F238E27FC236}">
                <a16:creationId xmlns:a16="http://schemas.microsoft.com/office/drawing/2014/main" id="{E8236571-27B9-4D2F-97EC-50A2CAD289D3}"/>
              </a:ext>
            </a:extLst>
          </p:cNvPr>
          <p:cNvSpPr>
            <a:spLocks noGrp="1"/>
          </p:cNvSpPr>
          <p:nvPr>
            <p:ph type="ftr" sz="quarter" idx="11"/>
          </p:nvPr>
        </p:nvSpPr>
        <p:spPr/>
        <p:txBody>
          <a:bodyPr/>
          <a:lstStyle/>
          <a:p>
            <a:endParaRPr lang="fi-FI" dirty="0"/>
          </a:p>
        </p:txBody>
      </p:sp>
      <p:sp>
        <p:nvSpPr>
          <p:cNvPr id="9" name="Dian numeron paikkamerkki 8">
            <a:extLst>
              <a:ext uri="{FF2B5EF4-FFF2-40B4-BE49-F238E27FC236}">
                <a16:creationId xmlns:a16="http://schemas.microsoft.com/office/drawing/2014/main" id="{B4B7A9FE-A16E-475C-84D0-E353A4F6C785}"/>
              </a:ext>
            </a:extLst>
          </p:cNvPr>
          <p:cNvSpPr>
            <a:spLocks noGrp="1"/>
          </p:cNvSpPr>
          <p:nvPr>
            <p:ph type="sldNum" sz="quarter" idx="12"/>
          </p:nvPr>
        </p:nvSpPr>
        <p:spPr/>
        <p:txBody>
          <a:bodyPr/>
          <a:lstStyle/>
          <a:p>
            <a:fld id="{03D2D5F4-4871-4469-8343-ED7F6811B37D}" type="slidenum">
              <a:rPr lang="fi-FI" smtClean="0"/>
              <a:pPr/>
              <a:t>‹#›</a:t>
            </a:fld>
            <a:endParaRPr lang="fi-FI" dirty="0"/>
          </a:p>
        </p:txBody>
      </p:sp>
      <p:sp>
        <p:nvSpPr>
          <p:cNvPr id="12" name="Tekstin paikkamerkki 11">
            <a:extLst>
              <a:ext uri="{FF2B5EF4-FFF2-40B4-BE49-F238E27FC236}">
                <a16:creationId xmlns:a16="http://schemas.microsoft.com/office/drawing/2014/main" id="{B07B3A08-0C30-4A3D-BFDF-DC0C6E1AA2D5}"/>
              </a:ext>
              <a:ext uri="{C183D7F6-B498-43B3-948B-1728B52AA6E4}">
                <adec:decorative xmlns:adec="http://schemas.microsoft.com/office/drawing/2017/decorative" val="1"/>
              </a:ext>
            </a:extLst>
          </p:cNvPr>
          <p:cNvSpPr>
            <a:spLocks noGrp="1"/>
          </p:cNvSpPr>
          <p:nvPr>
            <p:ph type="body" sz="quarter" idx="14" hasCustomPrompt="1"/>
          </p:nvPr>
        </p:nvSpPr>
        <p:spPr>
          <a:xfrm>
            <a:off x="10893600" y="352800"/>
            <a:ext cx="950400" cy="486000"/>
          </a:xfrm>
          <a:blipFill>
            <a:blip r:embed="rId2"/>
            <a:stretch>
              <a:fillRect/>
            </a:stretch>
          </a:blipFill>
        </p:spPr>
        <p:txBody>
          <a:bodyPr anchor="ctr" anchorCtr="0"/>
          <a:lstStyle>
            <a:lvl1pPr algn="ctr">
              <a:buNone/>
              <a:defRPr sz="200"/>
            </a:lvl1pPr>
          </a:lstStyle>
          <a:p>
            <a:pPr lvl="0"/>
            <a:r>
              <a:rPr lang="fi-FI" dirty="0"/>
              <a:t> </a:t>
            </a:r>
          </a:p>
        </p:txBody>
      </p:sp>
    </p:spTree>
    <p:extLst>
      <p:ext uri="{BB962C8B-B14F-4D97-AF65-F5344CB8AC3E}">
        <p14:creationId xmlns:p14="http://schemas.microsoft.com/office/powerpoint/2010/main" val="1888412849"/>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Kuvatekstillinen kuva 3">
    <p:spTree>
      <p:nvGrpSpPr>
        <p:cNvPr id="1" name=""/>
        <p:cNvGrpSpPr/>
        <p:nvPr/>
      </p:nvGrpSpPr>
      <p:grpSpPr>
        <a:xfrm>
          <a:off x="0" y="0"/>
          <a:ext cx="0" cy="0"/>
          <a:chOff x="0" y="0"/>
          <a:chExt cx="0" cy="0"/>
        </a:xfrm>
      </p:grpSpPr>
      <p:sp>
        <p:nvSpPr>
          <p:cNvPr id="11" name="Kuvan paikkamerkki 2">
            <a:extLst>
              <a:ext uri="{FF2B5EF4-FFF2-40B4-BE49-F238E27FC236}">
                <a16:creationId xmlns:a16="http://schemas.microsoft.com/office/drawing/2014/main" id="{9C958F10-D1D1-4603-B3B8-2CAA5F0BE177}"/>
              </a:ext>
            </a:extLst>
          </p:cNvPr>
          <p:cNvSpPr>
            <a:spLocks noGrp="1"/>
          </p:cNvSpPr>
          <p:nvPr>
            <p:ph type="pic" idx="13"/>
          </p:nvPr>
        </p:nvSpPr>
        <p:spPr>
          <a:xfrm>
            <a:off x="0" y="0"/>
            <a:ext cx="6096000" cy="6858000"/>
          </a:xfrm>
          <a:solidFill>
            <a:schemeClr val="bg1">
              <a:lumMod val="95000"/>
            </a:schemeClr>
          </a:solidFill>
        </p:spPr>
        <p:txBody>
          <a:bodyPr anchor="ctr" anchorCtr="0"/>
          <a:lstStyle>
            <a:lvl1pPr marL="0" indent="0" algn="ctr">
              <a:buNone/>
              <a:defRPr sz="2000" b="1"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sp>
        <p:nvSpPr>
          <p:cNvPr id="2" name="Otsikko 1">
            <a:extLst>
              <a:ext uri="{FF2B5EF4-FFF2-40B4-BE49-F238E27FC236}">
                <a16:creationId xmlns:a16="http://schemas.microsoft.com/office/drawing/2014/main" id="{DA7EB6BE-E09D-4391-BB19-9AB34E85D629}"/>
              </a:ext>
            </a:extLst>
          </p:cNvPr>
          <p:cNvSpPr>
            <a:spLocks noGrp="1"/>
          </p:cNvSpPr>
          <p:nvPr>
            <p:ph type="title"/>
          </p:nvPr>
        </p:nvSpPr>
        <p:spPr>
          <a:xfrm>
            <a:off x="6881748" y="1126080"/>
            <a:ext cx="4824477" cy="1053504"/>
          </a:xfrm>
        </p:spPr>
        <p:txBody>
          <a:bodyPr/>
          <a:lstStyle/>
          <a:p>
            <a:r>
              <a:rPr lang="fi-FI"/>
              <a:t>Muokkaa ots. perustyyl. napsautt.</a:t>
            </a:r>
            <a:endParaRPr lang="fi-FI" dirty="0"/>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p:nvPr>
        </p:nvSpPr>
        <p:spPr>
          <a:xfrm>
            <a:off x="6881748" y="2363211"/>
            <a:ext cx="4824477" cy="3613727"/>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7" name="Päivämäärän paikkamerkki 6">
            <a:extLst>
              <a:ext uri="{FF2B5EF4-FFF2-40B4-BE49-F238E27FC236}">
                <a16:creationId xmlns:a16="http://schemas.microsoft.com/office/drawing/2014/main" id="{D912EBAE-AC30-4E0F-AAAF-B30B5A4107CF}"/>
              </a:ext>
            </a:extLst>
          </p:cNvPr>
          <p:cNvSpPr>
            <a:spLocks noGrp="1"/>
          </p:cNvSpPr>
          <p:nvPr>
            <p:ph type="dt" sz="half" idx="10"/>
          </p:nvPr>
        </p:nvSpPr>
        <p:spPr/>
        <p:txBody>
          <a:bodyPr/>
          <a:lstStyle/>
          <a:p>
            <a:fld id="{04E92DE8-7986-4919-BE09-14B0AE0A9401}" type="datetime1">
              <a:rPr lang="fi-FI" smtClean="0"/>
              <a:t>16.11.2022</a:t>
            </a:fld>
            <a:endParaRPr lang="fi-FI" dirty="0"/>
          </a:p>
        </p:txBody>
      </p:sp>
      <p:sp>
        <p:nvSpPr>
          <p:cNvPr id="8" name="Alatunnisteen paikkamerkki 7">
            <a:extLst>
              <a:ext uri="{FF2B5EF4-FFF2-40B4-BE49-F238E27FC236}">
                <a16:creationId xmlns:a16="http://schemas.microsoft.com/office/drawing/2014/main" id="{E8236571-27B9-4D2F-97EC-50A2CAD289D3}"/>
              </a:ext>
            </a:extLst>
          </p:cNvPr>
          <p:cNvSpPr>
            <a:spLocks noGrp="1"/>
          </p:cNvSpPr>
          <p:nvPr>
            <p:ph type="ftr" sz="quarter" idx="11"/>
          </p:nvPr>
        </p:nvSpPr>
        <p:spPr/>
        <p:txBody>
          <a:bodyPr/>
          <a:lstStyle/>
          <a:p>
            <a:endParaRPr lang="fi-FI" dirty="0"/>
          </a:p>
        </p:txBody>
      </p:sp>
      <p:sp>
        <p:nvSpPr>
          <p:cNvPr id="9" name="Dian numeron paikkamerkki 8">
            <a:extLst>
              <a:ext uri="{FF2B5EF4-FFF2-40B4-BE49-F238E27FC236}">
                <a16:creationId xmlns:a16="http://schemas.microsoft.com/office/drawing/2014/main" id="{B4B7A9FE-A16E-475C-84D0-E353A4F6C785}"/>
              </a:ext>
            </a:extLst>
          </p:cNvPr>
          <p:cNvSpPr>
            <a:spLocks noGrp="1"/>
          </p:cNvSpPr>
          <p:nvPr>
            <p:ph type="sldNum" sz="quarter" idx="12"/>
          </p:nvPr>
        </p:nvSpPr>
        <p:spPr/>
        <p:txBody>
          <a:bodyPr/>
          <a:lstStyle/>
          <a:p>
            <a:fld id="{03D2D5F4-4871-4469-8343-ED7F6811B37D}" type="slidenum">
              <a:rPr lang="fi-FI" smtClean="0"/>
              <a:pPr/>
              <a:t>‹#›</a:t>
            </a:fld>
            <a:endParaRPr lang="fi-FI" dirty="0"/>
          </a:p>
        </p:txBody>
      </p:sp>
    </p:spTree>
    <p:extLst>
      <p:ext uri="{BB962C8B-B14F-4D97-AF65-F5344CB8AC3E}">
        <p14:creationId xmlns:p14="http://schemas.microsoft.com/office/powerpoint/2010/main" val="931413413"/>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Sitaatti">
    <p:bg>
      <p:bgPr>
        <a:solidFill>
          <a:srgbClr val="F7F7F7"/>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7F72F94-0DE4-46B2-BC4B-03DD33656CF4}"/>
              </a:ext>
            </a:extLst>
          </p:cNvPr>
          <p:cNvSpPr>
            <a:spLocks noGrp="1"/>
          </p:cNvSpPr>
          <p:nvPr>
            <p:ph type="title"/>
          </p:nvPr>
        </p:nvSpPr>
        <p:spPr>
          <a:xfrm>
            <a:off x="841376" y="2147888"/>
            <a:ext cx="10515600" cy="2767012"/>
          </a:xfrm>
        </p:spPr>
        <p:txBody>
          <a:bodyPr anchor="ctr" anchorCtr="0"/>
          <a:lstStyle>
            <a:lvl1pPr algn="ctr">
              <a:defRPr sz="4000" b="0">
                <a:latin typeface="+mj-lt"/>
              </a:defRPr>
            </a:lvl1pPr>
          </a:lstStyle>
          <a:p>
            <a:r>
              <a:rPr lang="fi-FI"/>
              <a:t>Muokkaa ots. perustyyl. napsautt.</a:t>
            </a:r>
            <a:endParaRPr lang="fi-FI" dirty="0"/>
          </a:p>
        </p:txBody>
      </p:sp>
      <p:sp>
        <p:nvSpPr>
          <p:cNvPr id="7" name="Päivämäärän paikkamerkki 6">
            <a:extLst>
              <a:ext uri="{FF2B5EF4-FFF2-40B4-BE49-F238E27FC236}">
                <a16:creationId xmlns:a16="http://schemas.microsoft.com/office/drawing/2014/main" id="{A03768A7-9A04-4EB7-9E54-8051DEC912E1}"/>
              </a:ext>
            </a:extLst>
          </p:cNvPr>
          <p:cNvSpPr>
            <a:spLocks noGrp="1"/>
          </p:cNvSpPr>
          <p:nvPr>
            <p:ph type="dt" sz="half" idx="10"/>
          </p:nvPr>
        </p:nvSpPr>
        <p:spPr/>
        <p:txBody>
          <a:bodyPr/>
          <a:lstStyle/>
          <a:p>
            <a:fld id="{04E92DE8-7986-4919-BE09-14B0AE0A9401}" type="datetime1">
              <a:rPr lang="fi-FI" smtClean="0"/>
              <a:t>16.11.2022</a:t>
            </a:fld>
            <a:endParaRPr lang="fi-FI" dirty="0"/>
          </a:p>
        </p:txBody>
      </p:sp>
      <p:sp>
        <p:nvSpPr>
          <p:cNvPr id="8" name="Alatunnisteen paikkamerkki 7">
            <a:extLst>
              <a:ext uri="{FF2B5EF4-FFF2-40B4-BE49-F238E27FC236}">
                <a16:creationId xmlns:a16="http://schemas.microsoft.com/office/drawing/2014/main" id="{3F97BE50-8944-42F2-B49B-3AD0261BDDF8}"/>
              </a:ext>
            </a:extLst>
          </p:cNvPr>
          <p:cNvSpPr>
            <a:spLocks noGrp="1"/>
          </p:cNvSpPr>
          <p:nvPr>
            <p:ph type="ftr" sz="quarter" idx="11"/>
          </p:nvPr>
        </p:nvSpPr>
        <p:spPr/>
        <p:txBody>
          <a:bodyPr/>
          <a:lstStyle/>
          <a:p>
            <a:endParaRPr lang="fi-FI" dirty="0"/>
          </a:p>
        </p:txBody>
      </p:sp>
      <p:sp>
        <p:nvSpPr>
          <p:cNvPr id="9" name="Dian numeron paikkamerkki 8">
            <a:extLst>
              <a:ext uri="{FF2B5EF4-FFF2-40B4-BE49-F238E27FC236}">
                <a16:creationId xmlns:a16="http://schemas.microsoft.com/office/drawing/2014/main" id="{4348B22E-548B-4378-B941-3D0108A3C1C9}"/>
              </a:ext>
            </a:extLst>
          </p:cNvPr>
          <p:cNvSpPr>
            <a:spLocks noGrp="1"/>
          </p:cNvSpPr>
          <p:nvPr>
            <p:ph type="sldNum" sz="quarter" idx="12"/>
          </p:nvPr>
        </p:nvSpPr>
        <p:spPr/>
        <p:txBody>
          <a:bodyPr/>
          <a:lstStyle/>
          <a:p>
            <a:fld id="{03D2D5F4-4871-4469-8343-ED7F6811B37D}" type="slidenum">
              <a:rPr lang="fi-FI" smtClean="0"/>
              <a:pPr/>
              <a:t>‹#›</a:t>
            </a:fld>
            <a:endParaRPr lang="fi-FI" dirty="0"/>
          </a:p>
        </p:txBody>
      </p:sp>
    </p:spTree>
    <p:extLst>
      <p:ext uri="{BB962C8B-B14F-4D97-AF65-F5344CB8AC3E}">
        <p14:creationId xmlns:p14="http://schemas.microsoft.com/office/powerpoint/2010/main" val="2822718224"/>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p:cSld name="Osan ylätunniste">
    <p:bg>
      <p:bgPr>
        <a:solidFill>
          <a:srgbClr val="091C38"/>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7F72F94-0DE4-46B2-BC4B-03DD33656CF4}"/>
              </a:ext>
            </a:extLst>
          </p:cNvPr>
          <p:cNvSpPr>
            <a:spLocks noGrp="1"/>
          </p:cNvSpPr>
          <p:nvPr>
            <p:ph type="title"/>
          </p:nvPr>
        </p:nvSpPr>
        <p:spPr>
          <a:xfrm>
            <a:off x="841376" y="2038348"/>
            <a:ext cx="10515600" cy="2767012"/>
          </a:xfrm>
        </p:spPr>
        <p:txBody>
          <a:bodyPr anchor="ctr" anchorCtr="0"/>
          <a:lstStyle>
            <a:lvl1pPr algn="ctr">
              <a:defRPr sz="5400">
                <a:solidFill>
                  <a:schemeClr val="bg1"/>
                </a:solidFill>
                <a:latin typeface="+mj-lt"/>
              </a:defRPr>
            </a:lvl1pPr>
          </a:lstStyle>
          <a:p>
            <a:r>
              <a:rPr lang="fi-FI"/>
              <a:t>Muokkaa ots. perustyyl. napsautt.</a:t>
            </a:r>
            <a:endParaRPr lang="fi-FI" dirty="0"/>
          </a:p>
        </p:txBody>
      </p:sp>
      <p:sp>
        <p:nvSpPr>
          <p:cNvPr id="7" name="Päivämäärän paikkamerkki 6">
            <a:extLst>
              <a:ext uri="{FF2B5EF4-FFF2-40B4-BE49-F238E27FC236}">
                <a16:creationId xmlns:a16="http://schemas.microsoft.com/office/drawing/2014/main" id="{A03768A7-9A04-4EB7-9E54-8051DEC912E1}"/>
              </a:ext>
            </a:extLst>
          </p:cNvPr>
          <p:cNvSpPr>
            <a:spLocks noGrp="1"/>
          </p:cNvSpPr>
          <p:nvPr>
            <p:ph type="dt" sz="half" idx="10"/>
          </p:nvPr>
        </p:nvSpPr>
        <p:spPr/>
        <p:txBody>
          <a:bodyPr/>
          <a:lstStyle>
            <a:lvl1pPr>
              <a:defRPr>
                <a:solidFill>
                  <a:schemeClr val="bg1"/>
                </a:solidFill>
              </a:defRPr>
            </a:lvl1pPr>
          </a:lstStyle>
          <a:p>
            <a:fld id="{04E92DE8-7986-4919-BE09-14B0AE0A9401}" type="datetime1">
              <a:rPr lang="fi-FI" smtClean="0"/>
              <a:t>16.11.2022</a:t>
            </a:fld>
            <a:endParaRPr lang="fi-FI" dirty="0"/>
          </a:p>
        </p:txBody>
      </p:sp>
      <p:sp>
        <p:nvSpPr>
          <p:cNvPr id="8" name="Alatunnisteen paikkamerkki 7">
            <a:extLst>
              <a:ext uri="{FF2B5EF4-FFF2-40B4-BE49-F238E27FC236}">
                <a16:creationId xmlns:a16="http://schemas.microsoft.com/office/drawing/2014/main" id="{3F97BE50-8944-42F2-B49B-3AD0261BDDF8}"/>
              </a:ext>
            </a:extLst>
          </p:cNvPr>
          <p:cNvSpPr>
            <a:spLocks noGrp="1"/>
          </p:cNvSpPr>
          <p:nvPr>
            <p:ph type="ftr" sz="quarter" idx="11"/>
          </p:nvPr>
        </p:nvSpPr>
        <p:spPr/>
        <p:txBody>
          <a:bodyPr/>
          <a:lstStyle>
            <a:lvl1pPr>
              <a:defRPr>
                <a:solidFill>
                  <a:schemeClr val="bg1"/>
                </a:solidFill>
              </a:defRPr>
            </a:lvl1pPr>
          </a:lstStyle>
          <a:p>
            <a:endParaRPr lang="fi-FI" dirty="0"/>
          </a:p>
        </p:txBody>
      </p:sp>
      <p:sp>
        <p:nvSpPr>
          <p:cNvPr id="9" name="Dian numeron paikkamerkki 8">
            <a:extLst>
              <a:ext uri="{FF2B5EF4-FFF2-40B4-BE49-F238E27FC236}">
                <a16:creationId xmlns:a16="http://schemas.microsoft.com/office/drawing/2014/main" id="{4348B22E-548B-4378-B941-3D0108A3C1C9}"/>
              </a:ext>
            </a:extLst>
          </p:cNvPr>
          <p:cNvSpPr>
            <a:spLocks noGrp="1"/>
          </p:cNvSpPr>
          <p:nvPr>
            <p:ph type="sldNum" sz="quarter" idx="12"/>
          </p:nvPr>
        </p:nvSpPr>
        <p:spPr/>
        <p:txBody>
          <a:bodyPr/>
          <a:lstStyle>
            <a:lvl1pPr>
              <a:defRPr>
                <a:solidFill>
                  <a:schemeClr val="bg1"/>
                </a:solidFill>
              </a:defRPr>
            </a:lvl1pPr>
          </a:lstStyle>
          <a:p>
            <a:fld id="{03D2D5F4-4871-4469-8343-ED7F6811B37D}" type="slidenum">
              <a:rPr lang="fi-FI" smtClean="0"/>
              <a:pPr/>
              <a:t>‹#›</a:t>
            </a:fld>
            <a:endParaRPr lang="fi-FI" dirty="0"/>
          </a:p>
        </p:txBody>
      </p:sp>
      <p:pic>
        <p:nvPicPr>
          <p:cNvPr id="6" name="Kuva 5">
            <a:extLst>
              <a:ext uri="{FF2B5EF4-FFF2-40B4-BE49-F238E27FC236}">
                <a16:creationId xmlns:a16="http://schemas.microsoft.com/office/drawing/2014/main" id="{C0D43BC4-6382-46B8-93A2-F0FF691C06C8}"/>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92289" y="351501"/>
            <a:ext cx="951070" cy="486724"/>
          </a:xfrm>
          <a:prstGeom prst="rect">
            <a:avLst/>
          </a:prstGeom>
        </p:spPr>
      </p:pic>
    </p:spTree>
    <p:extLst>
      <p:ext uri="{BB962C8B-B14F-4D97-AF65-F5344CB8AC3E}">
        <p14:creationId xmlns:p14="http://schemas.microsoft.com/office/powerpoint/2010/main" val="2322247579"/>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p:cSld name="Kuva">
    <p:bg>
      <p:bgPr>
        <a:solidFill>
          <a:srgbClr val="091C38"/>
        </a:solidFill>
        <a:effectLst/>
      </p:bgPr>
    </p:bg>
    <p:spTree>
      <p:nvGrpSpPr>
        <p:cNvPr id="1" name=""/>
        <p:cNvGrpSpPr/>
        <p:nvPr/>
      </p:nvGrpSpPr>
      <p:grpSpPr>
        <a:xfrm>
          <a:off x="0" y="0"/>
          <a:ext cx="0" cy="0"/>
          <a:chOff x="0" y="0"/>
          <a:chExt cx="0" cy="0"/>
        </a:xfrm>
      </p:grpSpPr>
      <p:sp>
        <p:nvSpPr>
          <p:cNvPr id="11" name="Kuvan paikkamerkki 2">
            <a:extLst>
              <a:ext uri="{FF2B5EF4-FFF2-40B4-BE49-F238E27FC236}">
                <a16:creationId xmlns:a16="http://schemas.microsoft.com/office/drawing/2014/main" id="{D23CD958-2103-4625-A068-CD99C6FC7B19}"/>
              </a:ext>
            </a:extLst>
          </p:cNvPr>
          <p:cNvSpPr>
            <a:spLocks noGrp="1"/>
          </p:cNvSpPr>
          <p:nvPr>
            <p:ph type="pic" idx="13"/>
          </p:nvPr>
        </p:nvSpPr>
        <p:spPr>
          <a:xfrm>
            <a:off x="0" y="0"/>
            <a:ext cx="12192000" cy="6858000"/>
          </a:xfrm>
          <a:solidFill>
            <a:schemeClr val="bg1">
              <a:lumMod val="95000"/>
            </a:schemeClr>
          </a:solidFill>
        </p:spPr>
        <p:txBody>
          <a:bodyPr anchor="ctr" anchorCtr="0"/>
          <a:lstStyle>
            <a:lvl1pPr marL="0" indent="0" algn="ctr">
              <a:buNone/>
              <a:defRPr sz="2000" b="1"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sp>
        <p:nvSpPr>
          <p:cNvPr id="10" name="Tekstin paikkamerkki 11">
            <a:extLst>
              <a:ext uri="{FF2B5EF4-FFF2-40B4-BE49-F238E27FC236}">
                <a16:creationId xmlns:a16="http://schemas.microsoft.com/office/drawing/2014/main" id="{21DDCA56-1AE5-4AD1-AB89-F6AE84886EC6}"/>
              </a:ext>
              <a:ext uri="{C183D7F6-B498-43B3-948B-1728B52AA6E4}">
                <adec:decorative xmlns:adec="http://schemas.microsoft.com/office/drawing/2017/decorative" val="1"/>
              </a:ext>
            </a:extLst>
          </p:cNvPr>
          <p:cNvSpPr>
            <a:spLocks noGrp="1"/>
          </p:cNvSpPr>
          <p:nvPr>
            <p:ph type="body" sz="quarter" idx="14" hasCustomPrompt="1"/>
          </p:nvPr>
        </p:nvSpPr>
        <p:spPr>
          <a:xfrm>
            <a:off x="10893600" y="352800"/>
            <a:ext cx="950400" cy="486000"/>
          </a:xfrm>
          <a:blipFill>
            <a:blip r:embed="rId2"/>
            <a:stretch>
              <a:fillRect/>
            </a:stretch>
          </a:blipFill>
        </p:spPr>
        <p:txBody>
          <a:bodyPr anchor="ctr" anchorCtr="0"/>
          <a:lstStyle>
            <a:lvl1pPr algn="ctr">
              <a:buNone/>
              <a:defRPr sz="200"/>
            </a:lvl1pPr>
          </a:lstStyle>
          <a:p>
            <a:pPr lvl="0"/>
            <a:r>
              <a:rPr lang="fi-FI" dirty="0"/>
              <a:t> </a:t>
            </a:r>
          </a:p>
        </p:txBody>
      </p:sp>
    </p:spTree>
    <p:extLst>
      <p:ext uri="{BB962C8B-B14F-4D97-AF65-F5344CB8AC3E}">
        <p14:creationId xmlns:p14="http://schemas.microsoft.com/office/powerpoint/2010/main" val="382001714"/>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9D4FB9D-D480-450E-ABEE-85694599AFB7}"/>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5797E4D7-4DF3-42F7-A8B1-E81360052CE5}"/>
              </a:ext>
            </a:extLst>
          </p:cNvPr>
          <p:cNvSpPr>
            <a:spLocks noGrp="1"/>
          </p:cNvSpPr>
          <p:nvPr>
            <p:ph type="dt" sz="half" idx="10"/>
          </p:nvPr>
        </p:nvSpPr>
        <p:spPr/>
        <p:txBody>
          <a:bodyPr/>
          <a:lstStyle/>
          <a:p>
            <a:fld id="{8B676868-773B-4B8E-BC24-C655EFE1EDBB}" type="datetime1">
              <a:rPr lang="fi-FI" smtClean="0"/>
              <a:t>16.11.2022</a:t>
            </a:fld>
            <a:endParaRPr lang="fi-FI"/>
          </a:p>
        </p:txBody>
      </p:sp>
      <p:sp>
        <p:nvSpPr>
          <p:cNvPr id="4" name="Alatunnisteen paikkamerkki 3">
            <a:extLst>
              <a:ext uri="{FF2B5EF4-FFF2-40B4-BE49-F238E27FC236}">
                <a16:creationId xmlns:a16="http://schemas.microsoft.com/office/drawing/2014/main" id="{115DA5D9-220B-4CA2-AF56-616A41B79E7E}"/>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90AACDB7-CE3E-4B32-A3E7-5CF3FA8C9C45}"/>
              </a:ext>
            </a:extLst>
          </p:cNvPr>
          <p:cNvSpPr>
            <a:spLocks noGrp="1"/>
          </p:cNvSpPr>
          <p:nvPr>
            <p:ph type="sldNum" sz="quarter" idx="12"/>
          </p:nvPr>
        </p:nvSpPr>
        <p:spPr/>
        <p:txBody>
          <a:bodyPr/>
          <a:lstStyle/>
          <a:p>
            <a:fld id="{03D2D5F4-4871-4469-8343-ED7F6811B37D}" type="slidenum">
              <a:rPr lang="fi-FI" smtClean="0"/>
              <a:t>‹#›</a:t>
            </a:fld>
            <a:endParaRPr lang="fi-FI"/>
          </a:p>
        </p:txBody>
      </p:sp>
    </p:spTree>
    <p:extLst>
      <p:ext uri="{BB962C8B-B14F-4D97-AF65-F5344CB8AC3E}">
        <p14:creationId xmlns:p14="http://schemas.microsoft.com/office/powerpoint/2010/main" val="421725225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Kaksi puolta">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EA7A06A4-1BF6-41E8-89FB-D111961A8A52}"/>
              </a:ext>
            </a:extLst>
          </p:cNvPr>
          <p:cNvSpPr>
            <a:spLocks noGrp="1"/>
          </p:cNvSpPr>
          <p:nvPr>
            <p:ph idx="1"/>
          </p:nvPr>
        </p:nvSpPr>
        <p:spPr>
          <a:xfrm>
            <a:off x="757173" y="1540042"/>
            <a:ext cx="4824477" cy="4575267"/>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7" name="Päivämäärän paikkamerkki 6">
            <a:extLst>
              <a:ext uri="{FF2B5EF4-FFF2-40B4-BE49-F238E27FC236}">
                <a16:creationId xmlns:a16="http://schemas.microsoft.com/office/drawing/2014/main" id="{D912EBAE-AC30-4E0F-AAAF-B30B5A4107CF}"/>
              </a:ext>
            </a:extLst>
          </p:cNvPr>
          <p:cNvSpPr>
            <a:spLocks noGrp="1"/>
          </p:cNvSpPr>
          <p:nvPr>
            <p:ph type="dt" sz="half" idx="10"/>
          </p:nvPr>
        </p:nvSpPr>
        <p:spPr/>
        <p:txBody>
          <a:bodyPr/>
          <a:lstStyle/>
          <a:p>
            <a:fld id="{04E92DE8-7986-4919-BE09-14B0AE0A9401}" type="datetime1">
              <a:rPr lang="fi-FI" smtClean="0"/>
              <a:t>16.11.2022</a:t>
            </a:fld>
            <a:endParaRPr lang="fi-FI" dirty="0"/>
          </a:p>
        </p:txBody>
      </p:sp>
      <p:sp>
        <p:nvSpPr>
          <p:cNvPr id="8" name="Alatunnisteen paikkamerkki 7">
            <a:extLst>
              <a:ext uri="{FF2B5EF4-FFF2-40B4-BE49-F238E27FC236}">
                <a16:creationId xmlns:a16="http://schemas.microsoft.com/office/drawing/2014/main" id="{E8236571-27B9-4D2F-97EC-50A2CAD289D3}"/>
              </a:ext>
            </a:extLst>
          </p:cNvPr>
          <p:cNvSpPr>
            <a:spLocks noGrp="1"/>
          </p:cNvSpPr>
          <p:nvPr>
            <p:ph type="ftr" sz="quarter" idx="11"/>
          </p:nvPr>
        </p:nvSpPr>
        <p:spPr/>
        <p:txBody>
          <a:bodyPr/>
          <a:lstStyle/>
          <a:p>
            <a:endParaRPr lang="fi-FI" dirty="0"/>
          </a:p>
        </p:txBody>
      </p:sp>
      <p:sp>
        <p:nvSpPr>
          <p:cNvPr id="9" name="Dian numeron paikkamerkki 8">
            <a:extLst>
              <a:ext uri="{FF2B5EF4-FFF2-40B4-BE49-F238E27FC236}">
                <a16:creationId xmlns:a16="http://schemas.microsoft.com/office/drawing/2014/main" id="{B4B7A9FE-A16E-475C-84D0-E353A4F6C785}"/>
              </a:ext>
            </a:extLst>
          </p:cNvPr>
          <p:cNvSpPr>
            <a:spLocks noGrp="1"/>
          </p:cNvSpPr>
          <p:nvPr>
            <p:ph type="sldNum" sz="quarter" idx="12"/>
          </p:nvPr>
        </p:nvSpPr>
        <p:spPr/>
        <p:txBody>
          <a:bodyPr/>
          <a:lstStyle/>
          <a:p>
            <a:fld id="{03D2D5F4-4871-4469-8343-ED7F6811B37D}" type="slidenum">
              <a:rPr lang="fi-FI" smtClean="0"/>
              <a:pPr/>
              <a:t>‹#›</a:t>
            </a:fld>
            <a:endParaRPr lang="fi-FI" dirty="0"/>
          </a:p>
        </p:txBody>
      </p:sp>
      <p:sp>
        <p:nvSpPr>
          <p:cNvPr id="11" name="Sisällön paikkamerkki 2">
            <a:extLst>
              <a:ext uri="{FF2B5EF4-FFF2-40B4-BE49-F238E27FC236}">
                <a16:creationId xmlns:a16="http://schemas.microsoft.com/office/drawing/2014/main" id="{7DDA8129-208E-49E9-A740-9C43AEEAF714}"/>
              </a:ext>
            </a:extLst>
          </p:cNvPr>
          <p:cNvSpPr>
            <a:spLocks noGrp="1"/>
          </p:cNvSpPr>
          <p:nvPr>
            <p:ph idx="14"/>
          </p:nvPr>
        </p:nvSpPr>
        <p:spPr>
          <a:xfrm>
            <a:off x="6881247" y="1540042"/>
            <a:ext cx="4824477" cy="4575267"/>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cxnSp>
        <p:nvCxnSpPr>
          <p:cNvPr id="10" name="Suora yhdysviiva 9">
            <a:extLst>
              <a:ext uri="{FF2B5EF4-FFF2-40B4-BE49-F238E27FC236}">
                <a16:creationId xmlns:a16="http://schemas.microsoft.com/office/drawing/2014/main" id="{0563E2E7-1BA7-4130-A672-9E267191D58E}"/>
              </a:ext>
            </a:extLst>
          </p:cNvPr>
          <p:cNvCxnSpPr/>
          <p:nvPr/>
        </p:nvCxnSpPr>
        <p:spPr>
          <a:xfrm>
            <a:off x="6091245" y="842963"/>
            <a:ext cx="0" cy="5195887"/>
          </a:xfrm>
          <a:prstGeom prst="line">
            <a:avLst/>
          </a:prstGeom>
          <a:ln w="12700">
            <a:solidFill>
              <a:srgbClr val="0047B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3985721"/>
      </p:ext>
    </p:extLst>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Kaksi puolta 2222">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E1A1614D-52CF-45AF-A901-12FA2C0515D9}"/>
              </a:ext>
            </a:extLst>
          </p:cNvPr>
          <p:cNvSpPr>
            <a:spLocks noGrp="1"/>
          </p:cNvSpPr>
          <p:nvPr>
            <p:ph type="dt" sz="half" idx="10"/>
          </p:nvPr>
        </p:nvSpPr>
        <p:spPr/>
        <p:txBody>
          <a:bodyPr/>
          <a:lstStyle/>
          <a:p>
            <a:fld id="{04E92DE8-7986-4919-BE09-14B0AE0A9401}" type="datetime1">
              <a:rPr lang="fi-FI" smtClean="0"/>
              <a:t>16.11.2022</a:t>
            </a:fld>
            <a:endParaRPr lang="fi-FI" dirty="0"/>
          </a:p>
        </p:txBody>
      </p:sp>
      <p:sp>
        <p:nvSpPr>
          <p:cNvPr id="3" name="Alatunnisteen paikkamerkki 2">
            <a:extLst>
              <a:ext uri="{FF2B5EF4-FFF2-40B4-BE49-F238E27FC236}">
                <a16:creationId xmlns:a16="http://schemas.microsoft.com/office/drawing/2014/main" id="{62A2215A-8FD8-4FBF-887A-0CE9E0203E9F}"/>
              </a:ext>
            </a:extLst>
          </p:cNvPr>
          <p:cNvSpPr>
            <a:spLocks noGrp="1"/>
          </p:cNvSpPr>
          <p:nvPr>
            <p:ph type="ftr" sz="quarter" idx="11"/>
          </p:nvPr>
        </p:nvSpPr>
        <p:spPr/>
        <p:txBody>
          <a:bodyPr/>
          <a:lstStyle/>
          <a:p>
            <a:endParaRPr lang="fi-FI" dirty="0"/>
          </a:p>
        </p:txBody>
      </p:sp>
      <p:sp>
        <p:nvSpPr>
          <p:cNvPr id="4" name="Dian numeron paikkamerkki 3">
            <a:extLst>
              <a:ext uri="{FF2B5EF4-FFF2-40B4-BE49-F238E27FC236}">
                <a16:creationId xmlns:a16="http://schemas.microsoft.com/office/drawing/2014/main" id="{D2899E54-642F-4A9A-8599-805DAF4404EE}"/>
              </a:ext>
            </a:extLst>
          </p:cNvPr>
          <p:cNvSpPr>
            <a:spLocks noGrp="1"/>
          </p:cNvSpPr>
          <p:nvPr>
            <p:ph type="sldNum" sz="quarter" idx="12"/>
          </p:nvPr>
        </p:nvSpPr>
        <p:spPr/>
        <p:txBody>
          <a:bodyPr/>
          <a:lstStyle/>
          <a:p>
            <a:fld id="{03D2D5F4-4871-4469-8343-ED7F6811B37D}" type="slidenum">
              <a:rPr lang="fi-FI" smtClean="0"/>
              <a:pPr/>
              <a:t>‹#›</a:t>
            </a:fld>
            <a:endParaRPr lang="fi-FI" dirty="0"/>
          </a:p>
        </p:txBody>
      </p:sp>
      <p:cxnSp>
        <p:nvCxnSpPr>
          <p:cNvPr id="8" name="Suora yhdysviiva 7">
            <a:extLst>
              <a:ext uri="{FF2B5EF4-FFF2-40B4-BE49-F238E27FC236}">
                <a16:creationId xmlns:a16="http://schemas.microsoft.com/office/drawing/2014/main" id="{DD64F63E-AF67-4904-BBB8-20132117223D}"/>
              </a:ext>
            </a:extLst>
          </p:cNvPr>
          <p:cNvCxnSpPr/>
          <p:nvPr/>
        </p:nvCxnSpPr>
        <p:spPr>
          <a:xfrm>
            <a:off x="6091245" y="842963"/>
            <a:ext cx="0" cy="5195887"/>
          </a:xfrm>
          <a:prstGeom prst="line">
            <a:avLst/>
          </a:prstGeom>
          <a:ln w="12700">
            <a:solidFill>
              <a:srgbClr val="0047B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0503289"/>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A7EB6BE-E09D-4391-BB19-9AB34E85D629}"/>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p:nvPr>
        </p:nvSpPr>
        <p:spPr>
          <a:xfrm>
            <a:off x="757173" y="1853625"/>
            <a:ext cx="4824477" cy="4261684"/>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7" name="Päivämäärän paikkamerkki 6">
            <a:extLst>
              <a:ext uri="{FF2B5EF4-FFF2-40B4-BE49-F238E27FC236}">
                <a16:creationId xmlns:a16="http://schemas.microsoft.com/office/drawing/2014/main" id="{D912EBAE-AC30-4E0F-AAAF-B30B5A4107CF}"/>
              </a:ext>
            </a:extLst>
          </p:cNvPr>
          <p:cNvSpPr>
            <a:spLocks noGrp="1"/>
          </p:cNvSpPr>
          <p:nvPr>
            <p:ph type="dt" sz="half" idx="10"/>
          </p:nvPr>
        </p:nvSpPr>
        <p:spPr/>
        <p:txBody>
          <a:bodyPr/>
          <a:lstStyle/>
          <a:p>
            <a:fld id="{4B0A5A82-890C-4180-9378-4C3663991DD9}" type="datetime1">
              <a:rPr lang="fi-FI" smtClean="0"/>
              <a:t>16.11.2022</a:t>
            </a:fld>
            <a:endParaRPr lang="fi-FI"/>
          </a:p>
        </p:txBody>
      </p:sp>
      <p:sp>
        <p:nvSpPr>
          <p:cNvPr id="8" name="Alatunnisteen paikkamerkki 7">
            <a:extLst>
              <a:ext uri="{FF2B5EF4-FFF2-40B4-BE49-F238E27FC236}">
                <a16:creationId xmlns:a16="http://schemas.microsoft.com/office/drawing/2014/main" id="{E8236571-27B9-4D2F-97EC-50A2CAD289D3}"/>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B4B7A9FE-A16E-475C-84D0-E353A4F6C785}"/>
              </a:ext>
            </a:extLst>
          </p:cNvPr>
          <p:cNvSpPr>
            <a:spLocks noGrp="1"/>
          </p:cNvSpPr>
          <p:nvPr>
            <p:ph type="sldNum" sz="quarter" idx="12"/>
          </p:nvPr>
        </p:nvSpPr>
        <p:spPr/>
        <p:txBody>
          <a:bodyPr/>
          <a:lstStyle/>
          <a:p>
            <a:fld id="{03D2D5F4-4871-4469-8343-ED7F6811B37D}" type="slidenum">
              <a:rPr lang="fi-FI" smtClean="0"/>
              <a:pPr/>
              <a:t>‹#›</a:t>
            </a:fld>
            <a:endParaRPr lang="fi-FI"/>
          </a:p>
        </p:txBody>
      </p:sp>
      <p:sp>
        <p:nvSpPr>
          <p:cNvPr id="11" name="Sisällön paikkamerkki 2">
            <a:extLst>
              <a:ext uri="{FF2B5EF4-FFF2-40B4-BE49-F238E27FC236}">
                <a16:creationId xmlns:a16="http://schemas.microsoft.com/office/drawing/2014/main" id="{7DDA8129-208E-49E9-A740-9C43AEEAF714}"/>
              </a:ext>
            </a:extLst>
          </p:cNvPr>
          <p:cNvSpPr>
            <a:spLocks noGrp="1"/>
          </p:cNvSpPr>
          <p:nvPr>
            <p:ph idx="14"/>
          </p:nvPr>
        </p:nvSpPr>
        <p:spPr>
          <a:xfrm>
            <a:off x="6243573" y="1853625"/>
            <a:ext cx="4824477" cy="4261684"/>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Tree>
    <p:extLst>
      <p:ext uri="{BB962C8B-B14F-4D97-AF65-F5344CB8AC3E}">
        <p14:creationId xmlns:p14="http://schemas.microsoft.com/office/powerpoint/2010/main" val="347343127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E1A1614D-52CF-45AF-A901-12FA2C0515D9}"/>
              </a:ext>
            </a:extLst>
          </p:cNvPr>
          <p:cNvSpPr>
            <a:spLocks noGrp="1"/>
          </p:cNvSpPr>
          <p:nvPr>
            <p:ph type="dt" sz="half" idx="10"/>
          </p:nvPr>
        </p:nvSpPr>
        <p:spPr/>
        <p:txBody>
          <a:bodyPr/>
          <a:lstStyle/>
          <a:p>
            <a:fld id="{A30FA0C6-A111-4253-B206-D2860F52602B}" type="datetime1">
              <a:rPr lang="fi-FI" smtClean="0"/>
              <a:t>16.11.2022</a:t>
            </a:fld>
            <a:endParaRPr lang="fi-FI"/>
          </a:p>
        </p:txBody>
      </p:sp>
      <p:sp>
        <p:nvSpPr>
          <p:cNvPr id="3" name="Alatunnisteen paikkamerkki 2">
            <a:extLst>
              <a:ext uri="{FF2B5EF4-FFF2-40B4-BE49-F238E27FC236}">
                <a16:creationId xmlns:a16="http://schemas.microsoft.com/office/drawing/2014/main" id="{62A2215A-8FD8-4FBF-887A-0CE9E0203E9F}"/>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D2899E54-642F-4A9A-8599-805DAF4404EE}"/>
              </a:ext>
            </a:extLst>
          </p:cNvPr>
          <p:cNvSpPr>
            <a:spLocks noGrp="1"/>
          </p:cNvSpPr>
          <p:nvPr>
            <p:ph type="sldNum" sz="quarter" idx="12"/>
          </p:nvPr>
        </p:nvSpPr>
        <p:spPr/>
        <p:txBody>
          <a:bodyPr/>
          <a:lstStyle/>
          <a:p>
            <a:fld id="{03D2D5F4-4871-4469-8343-ED7F6811B37D}" type="slidenum">
              <a:rPr lang="fi-FI" smtClean="0"/>
              <a:t>‹#›</a:t>
            </a:fld>
            <a:endParaRPr lang="fi-FI"/>
          </a:p>
        </p:txBody>
      </p:sp>
    </p:spTree>
    <p:extLst>
      <p:ext uri="{BB962C8B-B14F-4D97-AF65-F5344CB8AC3E}">
        <p14:creationId xmlns:p14="http://schemas.microsoft.com/office/powerpoint/2010/main" val="31358790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Logo">
    <p:bg>
      <p:bgPr>
        <a:solidFill>
          <a:schemeClr val="accent1"/>
        </a:solidFill>
        <a:effectLst/>
      </p:bgPr>
    </p:bg>
    <p:spTree>
      <p:nvGrpSpPr>
        <p:cNvPr id="1" name=""/>
        <p:cNvGrpSpPr/>
        <p:nvPr/>
      </p:nvGrpSpPr>
      <p:grpSpPr>
        <a:xfrm>
          <a:off x="0" y="0"/>
          <a:ext cx="0" cy="0"/>
          <a:chOff x="0" y="0"/>
          <a:chExt cx="0" cy="0"/>
        </a:xfrm>
      </p:grpSpPr>
      <p:pic>
        <p:nvPicPr>
          <p:cNvPr id="8" name="Kuva 7">
            <a:extLst>
              <a:ext uri="{FF2B5EF4-FFF2-40B4-BE49-F238E27FC236}">
                <a16:creationId xmlns:a16="http://schemas.microsoft.com/office/drawing/2014/main" id="{164FA8FB-C45D-45D2-AE31-CF915268B8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38835" y="2180906"/>
            <a:ext cx="4461694" cy="2283907"/>
          </a:xfrm>
          <a:prstGeom prst="rect">
            <a:avLst/>
          </a:prstGeom>
        </p:spPr>
      </p:pic>
    </p:spTree>
    <p:extLst>
      <p:ext uri="{BB962C8B-B14F-4D97-AF65-F5344CB8AC3E}">
        <p14:creationId xmlns:p14="http://schemas.microsoft.com/office/powerpoint/2010/main" val="1939037557"/>
      </p:ext>
    </p:extLst>
  </p:cSld>
  <p:clrMapOvr>
    <a:masterClrMapping/>
  </p:clrMapOvr>
  <p:hf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1_Aloitus- ja lopetus">
    <p:bg>
      <p:bgPr>
        <a:solidFill>
          <a:schemeClr val="accent1"/>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64E3C18-FA14-4185-BE65-FDB45FD88D66}"/>
              </a:ext>
            </a:extLst>
          </p:cNvPr>
          <p:cNvSpPr>
            <a:spLocks noGrp="1"/>
          </p:cNvSpPr>
          <p:nvPr>
            <p:ph type="ctrTitle"/>
          </p:nvPr>
        </p:nvSpPr>
        <p:spPr>
          <a:xfrm>
            <a:off x="1524000" y="1638302"/>
            <a:ext cx="9144000" cy="1900238"/>
          </a:xfrm>
        </p:spPr>
        <p:txBody>
          <a:bodyPr anchor="b"/>
          <a:lstStyle>
            <a:lvl1pPr algn="ctr">
              <a:lnSpc>
                <a:spcPct val="90000"/>
              </a:lnSpc>
              <a:defRPr sz="6000" spc="-300" baseline="0">
                <a:solidFill>
                  <a:schemeClr val="bg1"/>
                </a:solidFill>
              </a:defRPr>
            </a:lvl1pPr>
          </a:lstStyle>
          <a:p>
            <a:r>
              <a:rPr lang="fi-FI"/>
              <a:t>Muokkaa ots. perustyyl. napsautt.</a:t>
            </a:r>
            <a:endParaRPr lang="fi-FI" dirty="0"/>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p:nvPr>
        </p:nvSpPr>
        <p:spPr>
          <a:xfrm>
            <a:off x="1524000" y="3786909"/>
            <a:ext cx="9144000" cy="983673"/>
          </a:xfrm>
        </p:spPr>
        <p:txBody>
          <a:bodyPr/>
          <a:lstStyle>
            <a:lvl1pPr marL="0" indent="0" algn="ctr">
              <a:buNone/>
              <a:defRPr sz="3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10" name="Tekstin paikkamerkki 9">
            <a:extLst>
              <a:ext uri="{FF2B5EF4-FFF2-40B4-BE49-F238E27FC236}">
                <a16:creationId xmlns:a16="http://schemas.microsoft.com/office/drawing/2014/main" id="{7B483A27-1C0B-4205-B2CB-D87E5C64F02A}"/>
              </a:ext>
            </a:extLst>
          </p:cNvPr>
          <p:cNvSpPr>
            <a:spLocks noGrp="1"/>
          </p:cNvSpPr>
          <p:nvPr>
            <p:ph type="body" sz="quarter" idx="13"/>
          </p:nvPr>
        </p:nvSpPr>
        <p:spPr>
          <a:xfrm>
            <a:off x="1524000" y="5176262"/>
            <a:ext cx="9144000" cy="688830"/>
          </a:xfrm>
        </p:spPr>
        <p:txBody>
          <a:bodyPr/>
          <a:lstStyle>
            <a:lvl1pPr algn="ctr">
              <a:buNone/>
              <a:defRPr sz="1950" spc="-60" baseline="0">
                <a:solidFill>
                  <a:schemeClr val="bg1"/>
                </a:solidFill>
              </a:defRPr>
            </a:lvl1pPr>
            <a:lvl2pPr>
              <a:buNone/>
              <a:defRPr/>
            </a:lvl2pPr>
          </a:lstStyle>
          <a:p>
            <a:pPr lvl="0"/>
            <a:r>
              <a:rPr lang="fi-FI"/>
              <a:t>Muokkaa tekstin perustyylejä napsauttamalla</a:t>
            </a:r>
          </a:p>
        </p:txBody>
      </p:sp>
      <p:pic>
        <p:nvPicPr>
          <p:cNvPr id="6" name="Kuva 5">
            <a:extLst>
              <a:ext uri="{FF2B5EF4-FFF2-40B4-BE49-F238E27FC236}">
                <a16:creationId xmlns:a16="http://schemas.microsoft.com/office/drawing/2014/main" id="{3CF7D9B9-0F78-4514-8D02-FF5BFE07E25A}"/>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92289" y="351501"/>
            <a:ext cx="951070" cy="486724"/>
          </a:xfrm>
          <a:prstGeom prst="rect">
            <a:avLst/>
          </a:prstGeom>
        </p:spPr>
      </p:pic>
      <p:sp>
        <p:nvSpPr>
          <p:cNvPr id="7" name="Dian numeron paikkamerkki 6">
            <a:extLst>
              <a:ext uri="{FF2B5EF4-FFF2-40B4-BE49-F238E27FC236}">
                <a16:creationId xmlns:a16="http://schemas.microsoft.com/office/drawing/2014/main" id="{3CFA6C81-0121-4D4D-A75F-8464BBED24E0}"/>
              </a:ext>
            </a:extLst>
          </p:cNvPr>
          <p:cNvSpPr>
            <a:spLocks noGrp="1"/>
          </p:cNvSpPr>
          <p:nvPr>
            <p:ph type="sldNum" sz="quarter" idx="16"/>
          </p:nvPr>
        </p:nvSpPr>
        <p:spPr/>
        <p:txBody>
          <a:bodyPr/>
          <a:lstStyle>
            <a:lvl1pPr>
              <a:defRPr>
                <a:solidFill>
                  <a:schemeClr val="bg1"/>
                </a:solidFill>
              </a:defRPr>
            </a:lvl1pPr>
          </a:lstStyle>
          <a:p>
            <a:fld id="{03D2D5F4-4871-4469-8343-ED7F6811B37D}" type="slidenum">
              <a:rPr lang="fi-FI" smtClean="0"/>
              <a:pPr/>
              <a:t>‹#›</a:t>
            </a:fld>
            <a:endParaRPr lang="fi-FI" dirty="0"/>
          </a:p>
        </p:txBody>
      </p:sp>
    </p:spTree>
    <p:extLst>
      <p:ext uri="{BB962C8B-B14F-4D97-AF65-F5344CB8AC3E}">
        <p14:creationId xmlns:p14="http://schemas.microsoft.com/office/powerpoint/2010/main" val="191121273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i-FI"/>
              <a:t>Muokkaa ots. perustyyl. napsautt.</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en-US" dirty="0"/>
          </a:p>
        </p:txBody>
      </p:sp>
      <p:sp>
        <p:nvSpPr>
          <p:cNvPr id="4" name="Date Placeholder 3"/>
          <p:cNvSpPr>
            <a:spLocks noGrp="1"/>
          </p:cNvSpPr>
          <p:nvPr>
            <p:ph type="dt" sz="half" idx="10"/>
          </p:nvPr>
        </p:nvSpPr>
        <p:spPr/>
        <p:txBody>
          <a:bodyPr/>
          <a:lstStyle/>
          <a:p>
            <a:fld id="{04E92DE8-7986-4919-BE09-14B0AE0A9401}" type="datetime1">
              <a:rPr lang="fi-FI" smtClean="0"/>
              <a:t>16.11.2022</a:t>
            </a:fld>
            <a:endParaRPr lang="fi-FI" dirty="0"/>
          </a:p>
        </p:txBody>
      </p:sp>
      <p:sp>
        <p:nvSpPr>
          <p:cNvPr id="5" name="Footer Placeholder 4"/>
          <p:cNvSpPr>
            <a:spLocks noGrp="1"/>
          </p:cNvSpPr>
          <p:nvPr>
            <p:ph type="ftr" sz="quarter" idx="11"/>
          </p:nvPr>
        </p:nvSpPr>
        <p:spPr/>
        <p:txBody>
          <a:bodyPr/>
          <a:lstStyle/>
          <a:p>
            <a:endParaRPr lang="fi-FI" dirty="0"/>
          </a:p>
        </p:txBody>
      </p:sp>
      <p:sp>
        <p:nvSpPr>
          <p:cNvPr id="6" name="Slide Number Placeholder 5"/>
          <p:cNvSpPr>
            <a:spLocks noGrp="1"/>
          </p:cNvSpPr>
          <p:nvPr>
            <p:ph type="sldNum" sz="quarter" idx="12"/>
          </p:nvPr>
        </p:nvSpPr>
        <p:spPr/>
        <p:txBody>
          <a:bodyPr/>
          <a:lstStyle/>
          <a:p>
            <a:fld id="{03D2D5F4-4871-4469-8343-ED7F6811B37D}" type="slidenum">
              <a:rPr lang="fi-FI" smtClean="0"/>
              <a:pPr/>
              <a:t>‹#›</a:t>
            </a:fld>
            <a:endParaRPr lang="fi-FI" dirty="0"/>
          </a:p>
        </p:txBody>
      </p:sp>
    </p:spTree>
    <p:extLst>
      <p:ext uri="{BB962C8B-B14F-4D97-AF65-F5344CB8AC3E}">
        <p14:creationId xmlns:p14="http://schemas.microsoft.com/office/powerpoint/2010/main" val="173299286"/>
      </p:ext>
    </p:extLst>
  </p:cSld>
  <p:clrMapOvr>
    <a:masterClrMapping/>
  </p:clrMapOvr>
  <p:hf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i-FI"/>
              <a:t>Muokkaa ots. perustyyl. napsautt.</a:t>
            </a:r>
            <a:endParaRPr lang="en-US" dirty="0"/>
          </a:p>
        </p:txBody>
      </p:sp>
      <p:sp>
        <p:nvSpPr>
          <p:cNvPr id="3" name="Content Placeholder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3C6F176F-CB2E-4E55-AE03-25ABB84AF002}" type="datetime1">
              <a:rPr lang="fi-FI" smtClean="0"/>
              <a:t>16.11.2022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03D2D5F4-4871-4469-8343-ED7F6811B37D}" type="slidenum">
              <a:rPr lang="fi-FI" smtClean="0"/>
              <a:pPr/>
              <a:t>‹#›</a:t>
            </a:fld>
            <a:endParaRPr lang="fi-FI"/>
          </a:p>
        </p:txBody>
      </p:sp>
    </p:spTree>
    <p:extLst>
      <p:ext uri="{BB962C8B-B14F-4D97-AF65-F5344CB8AC3E}">
        <p14:creationId xmlns:p14="http://schemas.microsoft.com/office/powerpoint/2010/main" val="228496731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i-FI"/>
              <a:t>Muokkaa ots. perustyyl. napsautt.</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04E92DE8-7986-4919-BE09-14B0AE0A9401}" type="datetime1">
              <a:rPr lang="fi-FI" smtClean="0"/>
              <a:t>16.11.2022</a:t>
            </a:fld>
            <a:endParaRPr lang="fi-FI" dirty="0"/>
          </a:p>
        </p:txBody>
      </p:sp>
      <p:sp>
        <p:nvSpPr>
          <p:cNvPr id="5" name="Footer Placeholder 4"/>
          <p:cNvSpPr>
            <a:spLocks noGrp="1"/>
          </p:cNvSpPr>
          <p:nvPr>
            <p:ph type="ftr" sz="quarter" idx="11"/>
          </p:nvPr>
        </p:nvSpPr>
        <p:spPr/>
        <p:txBody>
          <a:bodyPr/>
          <a:lstStyle/>
          <a:p>
            <a:endParaRPr lang="fi-FI" dirty="0"/>
          </a:p>
        </p:txBody>
      </p:sp>
      <p:sp>
        <p:nvSpPr>
          <p:cNvPr id="6" name="Slide Number Placeholder 5"/>
          <p:cNvSpPr>
            <a:spLocks noGrp="1"/>
          </p:cNvSpPr>
          <p:nvPr>
            <p:ph type="sldNum" sz="quarter" idx="12"/>
          </p:nvPr>
        </p:nvSpPr>
        <p:spPr/>
        <p:txBody>
          <a:bodyPr/>
          <a:lstStyle/>
          <a:p>
            <a:fld id="{03D2D5F4-4871-4469-8343-ED7F6811B37D}" type="slidenum">
              <a:rPr lang="fi-FI" smtClean="0"/>
              <a:pPr/>
              <a:t>‹#›</a:t>
            </a:fld>
            <a:endParaRPr lang="fi-FI" dirty="0"/>
          </a:p>
        </p:txBody>
      </p:sp>
    </p:spTree>
    <p:extLst>
      <p:ext uri="{BB962C8B-B14F-4D97-AF65-F5344CB8AC3E}">
        <p14:creationId xmlns:p14="http://schemas.microsoft.com/office/powerpoint/2010/main" val="3194166968"/>
      </p:ext>
    </p:extLst>
  </p:cSld>
  <p:clrMapOvr>
    <a:masterClrMapping/>
  </p:clrMapOvr>
  <p:hf hdr="0" ftr="0" dt="0"/>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Date Placeholder 4"/>
          <p:cNvSpPr>
            <a:spLocks noGrp="1"/>
          </p:cNvSpPr>
          <p:nvPr>
            <p:ph type="dt" sz="half" idx="10"/>
          </p:nvPr>
        </p:nvSpPr>
        <p:spPr/>
        <p:txBody>
          <a:bodyPr/>
          <a:lstStyle/>
          <a:p>
            <a:fld id="{04E92DE8-7986-4919-BE09-14B0AE0A9401}" type="datetime1">
              <a:rPr lang="fi-FI" smtClean="0"/>
              <a:t>16.11.2022</a:t>
            </a:fld>
            <a:endParaRPr lang="fi-FI" dirty="0"/>
          </a:p>
        </p:txBody>
      </p:sp>
      <p:sp>
        <p:nvSpPr>
          <p:cNvPr id="6" name="Footer Placeholder 5"/>
          <p:cNvSpPr>
            <a:spLocks noGrp="1"/>
          </p:cNvSpPr>
          <p:nvPr>
            <p:ph type="ftr" sz="quarter" idx="11"/>
          </p:nvPr>
        </p:nvSpPr>
        <p:spPr/>
        <p:txBody>
          <a:bodyPr/>
          <a:lstStyle/>
          <a:p>
            <a:endParaRPr lang="fi-FI" dirty="0"/>
          </a:p>
        </p:txBody>
      </p:sp>
      <p:sp>
        <p:nvSpPr>
          <p:cNvPr id="7" name="Slide Number Placeholder 6"/>
          <p:cNvSpPr>
            <a:spLocks noGrp="1"/>
          </p:cNvSpPr>
          <p:nvPr>
            <p:ph type="sldNum" sz="quarter" idx="12"/>
          </p:nvPr>
        </p:nvSpPr>
        <p:spPr/>
        <p:txBody>
          <a:bodyPr/>
          <a:lstStyle/>
          <a:p>
            <a:fld id="{03D2D5F4-4871-4469-8343-ED7F6811B37D}" type="slidenum">
              <a:rPr lang="fi-FI" smtClean="0"/>
              <a:pPr/>
              <a:t>‹#›</a:t>
            </a:fld>
            <a:endParaRPr lang="fi-FI" dirty="0"/>
          </a:p>
        </p:txBody>
      </p:sp>
    </p:spTree>
    <p:extLst>
      <p:ext uri="{BB962C8B-B14F-4D97-AF65-F5344CB8AC3E}">
        <p14:creationId xmlns:p14="http://schemas.microsoft.com/office/powerpoint/2010/main" val="20483639"/>
      </p:ext>
    </p:extLst>
  </p:cSld>
  <p:clrMapOvr>
    <a:masterClrMapping/>
  </p:clrMapOvr>
  <p:hf hdr="0" ftr="0" dt="0"/>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i-FI"/>
              <a:t>Muokkaa ots. perustyyl. napsautt.</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p:txBody>
          <a:bodyPr/>
          <a:lstStyle/>
          <a:p>
            <a:fld id="{04E92DE8-7986-4919-BE09-14B0AE0A9401}" type="datetime1">
              <a:rPr lang="fi-FI" smtClean="0"/>
              <a:t>16.11.2022</a:t>
            </a:fld>
            <a:endParaRPr lang="fi-FI" dirty="0"/>
          </a:p>
        </p:txBody>
      </p:sp>
      <p:sp>
        <p:nvSpPr>
          <p:cNvPr id="8" name="Footer Placeholder 7"/>
          <p:cNvSpPr>
            <a:spLocks noGrp="1"/>
          </p:cNvSpPr>
          <p:nvPr>
            <p:ph type="ftr" sz="quarter" idx="11"/>
          </p:nvPr>
        </p:nvSpPr>
        <p:spPr/>
        <p:txBody>
          <a:bodyPr/>
          <a:lstStyle/>
          <a:p>
            <a:endParaRPr lang="fi-FI" dirty="0"/>
          </a:p>
        </p:txBody>
      </p:sp>
      <p:sp>
        <p:nvSpPr>
          <p:cNvPr id="9" name="Slide Number Placeholder 8"/>
          <p:cNvSpPr>
            <a:spLocks noGrp="1"/>
          </p:cNvSpPr>
          <p:nvPr>
            <p:ph type="sldNum" sz="quarter" idx="12"/>
          </p:nvPr>
        </p:nvSpPr>
        <p:spPr/>
        <p:txBody>
          <a:bodyPr/>
          <a:lstStyle/>
          <a:p>
            <a:fld id="{03D2D5F4-4871-4469-8343-ED7F6811B37D}" type="slidenum">
              <a:rPr lang="fi-FI" smtClean="0"/>
              <a:pPr/>
              <a:t>‹#›</a:t>
            </a:fld>
            <a:endParaRPr lang="fi-FI" dirty="0"/>
          </a:p>
        </p:txBody>
      </p:sp>
    </p:spTree>
    <p:extLst>
      <p:ext uri="{BB962C8B-B14F-4D97-AF65-F5344CB8AC3E}">
        <p14:creationId xmlns:p14="http://schemas.microsoft.com/office/powerpoint/2010/main" val="2014811737"/>
      </p:ext>
    </p:extLst>
  </p:cSld>
  <p:clrMapOvr>
    <a:masterClrMapping/>
  </p:clrMapOvr>
  <p:hf hdr="0" ftr="0" dt="0"/>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i-FI"/>
              <a:t>Muokkaa ots. perustyyl. napsautt.</a:t>
            </a:r>
            <a:endParaRPr lang="en-US" dirty="0"/>
          </a:p>
        </p:txBody>
      </p:sp>
      <p:sp>
        <p:nvSpPr>
          <p:cNvPr id="3" name="Date Placeholder 2"/>
          <p:cNvSpPr>
            <a:spLocks noGrp="1"/>
          </p:cNvSpPr>
          <p:nvPr>
            <p:ph type="dt" sz="half" idx="10"/>
          </p:nvPr>
        </p:nvSpPr>
        <p:spPr/>
        <p:txBody>
          <a:bodyPr/>
          <a:lstStyle/>
          <a:p>
            <a:fld id="{8B676868-773B-4B8E-BC24-C655EFE1EDBB}" type="datetime1">
              <a:rPr lang="fi-FI" smtClean="0"/>
              <a:t>16.11.2022</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03D2D5F4-4871-4469-8343-ED7F6811B37D}" type="slidenum">
              <a:rPr lang="fi-FI" smtClean="0"/>
              <a:t>‹#›</a:t>
            </a:fld>
            <a:endParaRPr lang="fi-FI"/>
          </a:p>
        </p:txBody>
      </p:sp>
    </p:spTree>
    <p:extLst>
      <p:ext uri="{BB962C8B-B14F-4D97-AF65-F5344CB8AC3E}">
        <p14:creationId xmlns:p14="http://schemas.microsoft.com/office/powerpoint/2010/main" val="9277184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0FA0C6-A111-4253-B206-D2860F52602B}" type="datetime1">
              <a:rPr lang="fi-FI" smtClean="0"/>
              <a:t>16.11.2022</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03D2D5F4-4871-4469-8343-ED7F6811B37D}" type="slidenum">
              <a:rPr lang="fi-FI" smtClean="0"/>
              <a:t>‹#›</a:t>
            </a:fld>
            <a:endParaRPr lang="fi-FI"/>
          </a:p>
        </p:txBody>
      </p:sp>
    </p:spTree>
    <p:extLst>
      <p:ext uri="{BB962C8B-B14F-4D97-AF65-F5344CB8AC3E}">
        <p14:creationId xmlns:p14="http://schemas.microsoft.com/office/powerpoint/2010/main" val="1374721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A7EB6BE-E09D-4391-BB19-9AB34E85D629}"/>
              </a:ext>
            </a:extLst>
          </p:cNvPr>
          <p:cNvSpPr>
            <a:spLocks noGrp="1"/>
          </p:cNvSpPr>
          <p:nvPr>
            <p:ph type="title"/>
          </p:nvPr>
        </p:nvSpPr>
        <p:spPr>
          <a:xfrm>
            <a:off x="757173" y="616494"/>
            <a:ext cx="9566031" cy="699263"/>
          </a:xfrm>
        </p:spPr>
        <p:txBody>
          <a:bodyPr/>
          <a:lstStyle>
            <a:lvl1pPr>
              <a:defRPr sz="2000"/>
            </a:lvl1pPr>
          </a:lstStyle>
          <a:p>
            <a:r>
              <a:rPr lang="fi-FI"/>
              <a:t>Muokkaa ots. perustyyl. napsautt.</a:t>
            </a:r>
            <a:endParaRPr lang="fi-FI" dirty="0"/>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p:nvPr>
        </p:nvSpPr>
        <p:spPr>
          <a:xfrm>
            <a:off x="757173" y="1452282"/>
            <a:ext cx="4824477" cy="2871465"/>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7" name="Päivämäärän paikkamerkki 6">
            <a:extLst>
              <a:ext uri="{FF2B5EF4-FFF2-40B4-BE49-F238E27FC236}">
                <a16:creationId xmlns:a16="http://schemas.microsoft.com/office/drawing/2014/main" id="{D912EBAE-AC30-4E0F-AAAF-B30B5A4107CF}"/>
              </a:ext>
            </a:extLst>
          </p:cNvPr>
          <p:cNvSpPr>
            <a:spLocks noGrp="1"/>
          </p:cNvSpPr>
          <p:nvPr>
            <p:ph type="dt" sz="half" idx="10"/>
          </p:nvPr>
        </p:nvSpPr>
        <p:spPr/>
        <p:txBody>
          <a:bodyPr/>
          <a:lstStyle/>
          <a:p>
            <a:fld id="{4B0A5A82-890C-4180-9378-4C3663991DD9}" type="datetime1">
              <a:rPr lang="fi-FI" smtClean="0"/>
              <a:t>16.11.2022</a:t>
            </a:fld>
            <a:endParaRPr lang="fi-FI"/>
          </a:p>
        </p:txBody>
      </p:sp>
      <p:sp>
        <p:nvSpPr>
          <p:cNvPr id="8" name="Alatunnisteen paikkamerkki 7">
            <a:extLst>
              <a:ext uri="{FF2B5EF4-FFF2-40B4-BE49-F238E27FC236}">
                <a16:creationId xmlns:a16="http://schemas.microsoft.com/office/drawing/2014/main" id="{E8236571-27B9-4D2F-97EC-50A2CAD289D3}"/>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B4B7A9FE-A16E-475C-84D0-E353A4F6C785}"/>
              </a:ext>
            </a:extLst>
          </p:cNvPr>
          <p:cNvSpPr>
            <a:spLocks noGrp="1"/>
          </p:cNvSpPr>
          <p:nvPr>
            <p:ph type="sldNum" sz="quarter" idx="12"/>
          </p:nvPr>
        </p:nvSpPr>
        <p:spPr/>
        <p:txBody>
          <a:bodyPr/>
          <a:lstStyle/>
          <a:p>
            <a:fld id="{03D2D5F4-4871-4469-8343-ED7F6811B37D}" type="slidenum">
              <a:rPr lang="fi-FI" smtClean="0"/>
              <a:pPr/>
              <a:t>‹#›</a:t>
            </a:fld>
            <a:endParaRPr lang="fi-FI"/>
          </a:p>
        </p:txBody>
      </p:sp>
      <p:sp>
        <p:nvSpPr>
          <p:cNvPr id="11" name="Sisällön paikkamerkki 2">
            <a:extLst>
              <a:ext uri="{FF2B5EF4-FFF2-40B4-BE49-F238E27FC236}">
                <a16:creationId xmlns:a16="http://schemas.microsoft.com/office/drawing/2014/main" id="{7DDA8129-208E-49E9-A740-9C43AEEAF714}"/>
              </a:ext>
            </a:extLst>
          </p:cNvPr>
          <p:cNvSpPr>
            <a:spLocks noGrp="1"/>
          </p:cNvSpPr>
          <p:nvPr>
            <p:ph idx="14"/>
          </p:nvPr>
        </p:nvSpPr>
        <p:spPr>
          <a:xfrm>
            <a:off x="6243573" y="1452282"/>
            <a:ext cx="4824477" cy="2871465"/>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0" name="Tekstin paikkamerkki 9">
            <a:extLst>
              <a:ext uri="{FF2B5EF4-FFF2-40B4-BE49-F238E27FC236}">
                <a16:creationId xmlns:a16="http://schemas.microsoft.com/office/drawing/2014/main" id="{B9B96D50-2B07-424D-9880-DF9CFBF56FA5}"/>
              </a:ext>
            </a:extLst>
          </p:cNvPr>
          <p:cNvSpPr>
            <a:spLocks noGrp="1"/>
          </p:cNvSpPr>
          <p:nvPr>
            <p:ph type="body" sz="quarter" idx="15"/>
          </p:nvPr>
        </p:nvSpPr>
        <p:spPr>
          <a:xfrm>
            <a:off x="757238" y="4418910"/>
            <a:ext cx="10306050" cy="1886726"/>
          </a:xfrm>
        </p:spPr>
        <p:txBody>
          <a:bodyPr/>
          <a:lstStyle>
            <a:lvl1pPr>
              <a:defRPr sz="1600"/>
            </a:lvl1pPr>
            <a:lvl2pPr>
              <a:defRPr sz="1600"/>
            </a:lvl2pPr>
            <a:lvl3pPr>
              <a:defRPr sz="1600"/>
            </a:lvl3pPr>
            <a:lvl4pPr>
              <a:defRPr sz="1600"/>
            </a:lvl4pPr>
            <a:lvl5pPr>
              <a:defRPr sz="1600"/>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Tree>
    <p:extLst>
      <p:ext uri="{BB962C8B-B14F-4D97-AF65-F5344CB8AC3E}">
        <p14:creationId xmlns:p14="http://schemas.microsoft.com/office/powerpoint/2010/main" val="87428124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i-FI"/>
              <a:t>Muokkaa ots. perustyyl. napsautt.</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04E92DE8-7986-4919-BE09-14B0AE0A9401}" type="datetime1">
              <a:rPr lang="fi-FI" smtClean="0"/>
              <a:t>16.11.2022</a:t>
            </a:fld>
            <a:endParaRPr lang="fi-FI" dirty="0"/>
          </a:p>
        </p:txBody>
      </p:sp>
      <p:sp>
        <p:nvSpPr>
          <p:cNvPr id="6" name="Footer Placeholder 5"/>
          <p:cNvSpPr>
            <a:spLocks noGrp="1"/>
          </p:cNvSpPr>
          <p:nvPr>
            <p:ph type="ftr" sz="quarter" idx="11"/>
          </p:nvPr>
        </p:nvSpPr>
        <p:spPr/>
        <p:txBody>
          <a:bodyPr/>
          <a:lstStyle/>
          <a:p>
            <a:endParaRPr lang="fi-FI" dirty="0"/>
          </a:p>
        </p:txBody>
      </p:sp>
      <p:sp>
        <p:nvSpPr>
          <p:cNvPr id="7" name="Slide Number Placeholder 6"/>
          <p:cNvSpPr>
            <a:spLocks noGrp="1"/>
          </p:cNvSpPr>
          <p:nvPr>
            <p:ph type="sldNum" sz="quarter" idx="12"/>
          </p:nvPr>
        </p:nvSpPr>
        <p:spPr/>
        <p:txBody>
          <a:bodyPr/>
          <a:lstStyle/>
          <a:p>
            <a:fld id="{03D2D5F4-4871-4469-8343-ED7F6811B37D}" type="slidenum">
              <a:rPr lang="fi-FI" smtClean="0"/>
              <a:pPr/>
              <a:t>‹#›</a:t>
            </a:fld>
            <a:endParaRPr lang="fi-FI" dirty="0"/>
          </a:p>
        </p:txBody>
      </p:sp>
    </p:spTree>
    <p:extLst>
      <p:ext uri="{BB962C8B-B14F-4D97-AF65-F5344CB8AC3E}">
        <p14:creationId xmlns:p14="http://schemas.microsoft.com/office/powerpoint/2010/main" val="1088358394"/>
      </p:ext>
    </p:extLst>
  </p:cSld>
  <p:clrMapOvr>
    <a:masterClrMapping/>
  </p:clrMapOvr>
  <p:hf hdr="0" ftr="0" dt="0"/>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i-FI"/>
              <a:t>Muokkaa ots. perustyyl. napsautt.</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i-FI"/>
              <a:t>Lisää kuva napsauttamalla kuvaketta</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04E92DE8-7986-4919-BE09-14B0AE0A9401}" type="datetime1">
              <a:rPr lang="fi-FI" smtClean="0"/>
              <a:t>16.11.2022</a:t>
            </a:fld>
            <a:endParaRPr lang="fi-FI" dirty="0"/>
          </a:p>
        </p:txBody>
      </p:sp>
      <p:sp>
        <p:nvSpPr>
          <p:cNvPr id="6" name="Footer Placeholder 5"/>
          <p:cNvSpPr>
            <a:spLocks noGrp="1"/>
          </p:cNvSpPr>
          <p:nvPr>
            <p:ph type="ftr" sz="quarter" idx="11"/>
          </p:nvPr>
        </p:nvSpPr>
        <p:spPr/>
        <p:txBody>
          <a:bodyPr/>
          <a:lstStyle/>
          <a:p>
            <a:endParaRPr lang="fi-FI" dirty="0"/>
          </a:p>
        </p:txBody>
      </p:sp>
      <p:sp>
        <p:nvSpPr>
          <p:cNvPr id="7" name="Slide Number Placeholder 6"/>
          <p:cNvSpPr>
            <a:spLocks noGrp="1"/>
          </p:cNvSpPr>
          <p:nvPr>
            <p:ph type="sldNum" sz="quarter" idx="12"/>
          </p:nvPr>
        </p:nvSpPr>
        <p:spPr/>
        <p:txBody>
          <a:bodyPr/>
          <a:lstStyle/>
          <a:p>
            <a:fld id="{03D2D5F4-4871-4469-8343-ED7F6811B37D}" type="slidenum">
              <a:rPr lang="fi-FI" smtClean="0"/>
              <a:pPr/>
              <a:t>‹#›</a:t>
            </a:fld>
            <a:endParaRPr lang="fi-FI" dirty="0"/>
          </a:p>
        </p:txBody>
      </p:sp>
    </p:spTree>
    <p:extLst>
      <p:ext uri="{BB962C8B-B14F-4D97-AF65-F5344CB8AC3E}">
        <p14:creationId xmlns:p14="http://schemas.microsoft.com/office/powerpoint/2010/main" val="3576570351"/>
      </p:ext>
    </p:extLst>
  </p:cSld>
  <p:clrMapOvr>
    <a:masterClrMapping/>
  </p:clrMapOvr>
  <p:hf hdr="0" ftr="0" dt="0"/>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Otsikko ja kuvateksti">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i-FI"/>
              <a:t>Muokkaa ots. perustyyl. napsautt.</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04E92DE8-7986-4919-BE09-14B0AE0A9401}" type="datetime1">
              <a:rPr lang="fi-FI" smtClean="0"/>
              <a:t>16.11.2022</a:t>
            </a:fld>
            <a:endParaRPr lang="fi-FI" dirty="0"/>
          </a:p>
        </p:txBody>
      </p:sp>
      <p:sp>
        <p:nvSpPr>
          <p:cNvPr id="5" name="Footer Placeholder 4"/>
          <p:cNvSpPr>
            <a:spLocks noGrp="1"/>
          </p:cNvSpPr>
          <p:nvPr>
            <p:ph type="ftr" sz="quarter" idx="11"/>
          </p:nvPr>
        </p:nvSpPr>
        <p:spPr/>
        <p:txBody>
          <a:bodyPr/>
          <a:lstStyle/>
          <a:p>
            <a:endParaRPr lang="fi-FI" dirty="0"/>
          </a:p>
        </p:txBody>
      </p:sp>
      <p:sp>
        <p:nvSpPr>
          <p:cNvPr id="6" name="Slide Number Placeholder 5"/>
          <p:cNvSpPr>
            <a:spLocks noGrp="1"/>
          </p:cNvSpPr>
          <p:nvPr>
            <p:ph type="sldNum" sz="quarter" idx="12"/>
          </p:nvPr>
        </p:nvSpPr>
        <p:spPr/>
        <p:txBody>
          <a:bodyPr/>
          <a:lstStyle/>
          <a:p>
            <a:fld id="{03D2D5F4-4871-4469-8343-ED7F6811B37D}" type="slidenum">
              <a:rPr lang="fi-FI" smtClean="0"/>
              <a:pPr/>
              <a:t>‹#›</a:t>
            </a:fld>
            <a:endParaRPr lang="fi-FI" dirty="0"/>
          </a:p>
        </p:txBody>
      </p:sp>
    </p:spTree>
    <p:extLst>
      <p:ext uri="{BB962C8B-B14F-4D97-AF65-F5344CB8AC3E}">
        <p14:creationId xmlns:p14="http://schemas.microsoft.com/office/powerpoint/2010/main" val="3001765198"/>
      </p:ext>
    </p:extLst>
  </p:cSld>
  <p:clrMapOvr>
    <a:masterClrMapping/>
  </p:clrMapOvr>
  <p:hf hdr="0" ftr="0" dt="0"/>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Lainaus ja kuvateksti">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i-FI"/>
              <a:t>Muokkaa ots. perustyyl. napsautt.</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i-FI"/>
              <a:t>Muokkaa tekstin perustyylejä napsauttamalla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04E92DE8-7986-4919-BE09-14B0AE0A9401}" type="datetime1">
              <a:rPr lang="fi-FI" smtClean="0"/>
              <a:t>16.11.2022</a:t>
            </a:fld>
            <a:endParaRPr lang="fi-FI" dirty="0"/>
          </a:p>
        </p:txBody>
      </p:sp>
      <p:sp>
        <p:nvSpPr>
          <p:cNvPr id="5" name="Footer Placeholder 4"/>
          <p:cNvSpPr>
            <a:spLocks noGrp="1"/>
          </p:cNvSpPr>
          <p:nvPr>
            <p:ph type="ftr" sz="quarter" idx="11"/>
          </p:nvPr>
        </p:nvSpPr>
        <p:spPr/>
        <p:txBody>
          <a:bodyPr/>
          <a:lstStyle/>
          <a:p>
            <a:endParaRPr lang="fi-FI" dirty="0"/>
          </a:p>
        </p:txBody>
      </p:sp>
      <p:sp>
        <p:nvSpPr>
          <p:cNvPr id="6" name="Slide Number Placeholder 5"/>
          <p:cNvSpPr>
            <a:spLocks noGrp="1"/>
          </p:cNvSpPr>
          <p:nvPr>
            <p:ph type="sldNum" sz="quarter" idx="12"/>
          </p:nvPr>
        </p:nvSpPr>
        <p:spPr/>
        <p:txBody>
          <a:bodyPr/>
          <a:lstStyle/>
          <a:p>
            <a:fld id="{03D2D5F4-4871-4469-8343-ED7F6811B37D}" type="slidenum">
              <a:rPr lang="fi-FI" smtClean="0"/>
              <a:pPr/>
              <a:t>‹#›</a:t>
            </a:fld>
            <a:endParaRPr lang="fi-FI"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230617293"/>
      </p:ext>
    </p:extLst>
  </p:cSld>
  <p:clrMapOvr>
    <a:masterClrMapping/>
  </p:clrMapOvr>
  <p:hf hdr="0" ftr="0" dt="0"/>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Nimikortti">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i-FI"/>
              <a:t>Muokkaa ots. perustyyl. napsautt.</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04E92DE8-7986-4919-BE09-14B0AE0A9401}" type="datetime1">
              <a:rPr lang="fi-FI" smtClean="0"/>
              <a:t>16.11.2022</a:t>
            </a:fld>
            <a:endParaRPr lang="fi-FI" dirty="0"/>
          </a:p>
        </p:txBody>
      </p:sp>
      <p:sp>
        <p:nvSpPr>
          <p:cNvPr id="5" name="Footer Placeholder 4"/>
          <p:cNvSpPr>
            <a:spLocks noGrp="1"/>
          </p:cNvSpPr>
          <p:nvPr>
            <p:ph type="ftr" sz="quarter" idx="11"/>
          </p:nvPr>
        </p:nvSpPr>
        <p:spPr/>
        <p:txBody>
          <a:bodyPr/>
          <a:lstStyle/>
          <a:p>
            <a:endParaRPr lang="fi-FI" dirty="0"/>
          </a:p>
        </p:txBody>
      </p:sp>
      <p:sp>
        <p:nvSpPr>
          <p:cNvPr id="6" name="Slide Number Placeholder 5"/>
          <p:cNvSpPr>
            <a:spLocks noGrp="1"/>
          </p:cNvSpPr>
          <p:nvPr>
            <p:ph type="sldNum" sz="quarter" idx="12"/>
          </p:nvPr>
        </p:nvSpPr>
        <p:spPr/>
        <p:txBody>
          <a:bodyPr/>
          <a:lstStyle/>
          <a:p>
            <a:fld id="{03D2D5F4-4871-4469-8343-ED7F6811B37D}" type="slidenum">
              <a:rPr lang="fi-FI" smtClean="0"/>
              <a:pPr/>
              <a:t>‹#›</a:t>
            </a:fld>
            <a:endParaRPr lang="fi-FI" dirty="0"/>
          </a:p>
        </p:txBody>
      </p:sp>
    </p:spTree>
    <p:extLst>
      <p:ext uri="{BB962C8B-B14F-4D97-AF65-F5344CB8AC3E}">
        <p14:creationId xmlns:p14="http://schemas.microsoft.com/office/powerpoint/2010/main" val="2268446010"/>
      </p:ext>
    </p:extLst>
  </p:cSld>
  <p:clrMapOvr>
    <a:masterClrMapping/>
  </p:clrMapOvr>
  <p:hf hdr="0" ftr="0" dt="0"/>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Lainauksen nimikortti">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i-FI"/>
              <a:t>Muokkaa ots. perustyyl. napsautt.</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i-FI"/>
              <a:t>Muokkaa tekstin perustyylejä napsauttamalla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04E92DE8-7986-4919-BE09-14B0AE0A9401}" type="datetime1">
              <a:rPr lang="fi-FI" smtClean="0"/>
              <a:t>16.11.2022</a:t>
            </a:fld>
            <a:endParaRPr lang="fi-FI" dirty="0"/>
          </a:p>
        </p:txBody>
      </p:sp>
      <p:sp>
        <p:nvSpPr>
          <p:cNvPr id="5" name="Footer Placeholder 4"/>
          <p:cNvSpPr>
            <a:spLocks noGrp="1"/>
          </p:cNvSpPr>
          <p:nvPr>
            <p:ph type="ftr" sz="quarter" idx="11"/>
          </p:nvPr>
        </p:nvSpPr>
        <p:spPr/>
        <p:txBody>
          <a:bodyPr/>
          <a:lstStyle/>
          <a:p>
            <a:endParaRPr lang="fi-FI" dirty="0"/>
          </a:p>
        </p:txBody>
      </p:sp>
      <p:sp>
        <p:nvSpPr>
          <p:cNvPr id="6" name="Slide Number Placeholder 5"/>
          <p:cNvSpPr>
            <a:spLocks noGrp="1"/>
          </p:cNvSpPr>
          <p:nvPr>
            <p:ph type="sldNum" sz="quarter" idx="12"/>
          </p:nvPr>
        </p:nvSpPr>
        <p:spPr/>
        <p:txBody>
          <a:bodyPr/>
          <a:lstStyle/>
          <a:p>
            <a:fld id="{03D2D5F4-4871-4469-8343-ED7F6811B37D}" type="slidenum">
              <a:rPr lang="fi-FI" smtClean="0"/>
              <a:pPr/>
              <a:t>‹#›</a:t>
            </a:fld>
            <a:endParaRPr lang="fi-FI"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20520501"/>
      </p:ext>
    </p:extLst>
  </p:cSld>
  <p:clrMapOvr>
    <a:masterClrMapping/>
  </p:clrMapOvr>
  <p:hf hdr="0" ftr="0" dt="0"/>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Tosi tai epätosi">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i-FI"/>
              <a:t>Muokkaa ots. perustyyl. napsautt.</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i-FI"/>
              <a:t>Muokkaa tekstin perustyylejä napsauttamalla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04E92DE8-7986-4919-BE09-14B0AE0A9401}" type="datetime1">
              <a:rPr lang="fi-FI" smtClean="0"/>
              <a:t>16.11.2022</a:t>
            </a:fld>
            <a:endParaRPr lang="fi-FI" dirty="0"/>
          </a:p>
        </p:txBody>
      </p:sp>
      <p:sp>
        <p:nvSpPr>
          <p:cNvPr id="5" name="Footer Placeholder 4"/>
          <p:cNvSpPr>
            <a:spLocks noGrp="1"/>
          </p:cNvSpPr>
          <p:nvPr>
            <p:ph type="ftr" sz="quarter" idx="11"/>
          </p:nvPr>
        </p:nvSpPr>
        <p:spPr/>
        <p:txBody>
          <a:bodyPr/>
          <a:lstStyle/>
          <a:p>
            <a:endParaRPr lang="fi-FI" dirty="0"/>
          </a:p>
        </p:txBody>
      </p:sp>
      <p:sp>
        <p:nvSpPr>
          <p:cNvPr id="6" name="Slide Number Placeholder 5"/>
          <p:cNvSpPr>
            <a:spLocks noGrp="1"/>
          </p:cNvSpPr>
          <p:nvPr>
            <p:ph type="sldNum" sz="quarter" idx="12"/>
          </p:nvPr>
        </p:nvSpPr>
        <p:spPr/>
        <p:txBody>
          <a:bodyPr/>
          <a:lstStyle/>
          <a:p>
            <a:fld id="{03D2D5F4-4871-4469-8343-ED7F6811B37D}" type="slidenum">
              <a:rPr lang="fi-FI" smtClean="0"/>
              <a:pPr/>
              <a:t>‹#›</a:t>
            </a:fld>
            <a:endParaRPr lang="fi-FI" dirty="0"/>
          </a:p>
        </p:txBody>
      </p:sp>
    </p:spTree>
    <p:extLst>
      <p:ext uri="{BB962C8B-B14F-4D97-AF65-F5344CB8AC3E}">
        <p14:creationId xmlns:p14="http://schemas.microsoft.com/office/powerpoint/2010/main" val="4085299619"/>
      </p:ext>
    </p:extLst>
  </p:cSld>
  <p:clrMapOvr>
    <a:masterClrMapping/>
  </p:clrMapOvr>
  <p:hf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Vertical Text Placeholder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04E92DE8-7986-4919-BE09-14B0AE0A9401}" type="datetime1">
              <a:rPr lang="fi-FI" smtClean="0"/>
              <a:t>16.11.2022</a:t>
            </a:fld>
            <a:endParaRPr lang="fi-FI" dirty="0"/>
          </a:p>
        </p:txBody>
      </p:sp>
      <p:sp>
        <p:nvSpPr>
          <p:cNvPr id="5" name="Footer Placeholder 4"/>
          <p:cNvSpPr>
            <a:spLocks noGrp="1"/>
          </p:cNvSpPr>
          <p:nvPr>
            <p:ph type="ftr" sz="quarter" idx="11"/>
          </p:nvPr>
        </p:nvSpPr>
        <p:spPr/>
        <p:txBody>
          <a:bodyPr/>
          <a:lstStyle/>
          <a:p>
            <a:endParaRPr lang="fi-FI" dirty="0"/>
          </a:p>
        </p:txBody>
      </p:sp>
      <p:sp>
        <p:nvSpPr>
          <p:cNvPr id="6" name="Slide Number Placeholder 5"/>
          <p:cNvSpPr>
            <a:spLocks noGrp="1"/>
          </p:cNvSpPr>
          <p:nvPr>
            <p:ph type="sldNum" sz="quarter" idx="12"/>
          </p:nvPr>
        </p:nvSpPr>
        <p:spPr/>
        <p:txBody>
          <a:bodyPr/>
          <a:lstStyle/>
          <a:p>
            <a:fld id="{03D2D5F4-4871-4469-8343-ED7F6811B37D}" type="slidenum">
              <a:rPr lang="fi-FI" smtClean="0"/>
              <a:pPr/>
              <a:t>‹#›</a:t>
            </a:fld>
            <a:endParaRPr lang="fi-FI" dirty="0"/>
          </a:p>
        </p:txBody>
      </p:sp>
    </p:spTree>
    <p:extLst>
      <p:ext uri="{BB962C8B-B14F-4D97-AF65-F5344CB8AC3E}">
        <p14:creationId xmlns:p14="http://schemas.microsoft.com/office/powerpoint/2010/main" val="339680797"/>
      </p:ext>
    </p:extLst>
  </p:cSld>
  <p:clrMapOvr>
    <a:masterClrMapping/>
  </p:clrMapOvr>
  <p:hf hdr="0" ftr="0" dt="0"/>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i-FI"/>
              <a:t>Muokkaa ots. perustyyl. napsautt.</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04E92DE8-7986-4919-BE09-14B0AE0A9401}" type="datetime1">
              <a:rPr lang="fi-FI" smtClean="0"/>
              <a:t>16.11.2022</a:t>
            </a:fld>
            <a:endParaRPr lang="fi-FI" dirty="0"/>
          </a:p>
        </p:txBody>
      </p:sp>
      <p:sp>
        <p:nvSpPr>
          <p:cNvPr id="5" name="Footer Placeholder 4"/>
          <p:cNvSpPr>
            <a:spLocks noGrp="1"/>
          </p:cNvSpPr>
          <p:nvPr>
            <p:ph type="ftr" sz="quarter" idx="11"/>
          </p:nvPr>
        </p:nvSpPr>
        <p:spPr/>
        <p:txBody>
          <a:bodyPr/>
          <a:lstStyle/>
          <a:p>
            <a:endParaRPr lang="fi-FI" dirty="0"/>
          </a:p>
        </p:txBody>
      </p:sp>
      <p:sp>
        <p:nvSpPr>
          <p:cNvPr id="6" name="Slide Number Placeholder 5"/>
          <p:cNvSpPr>
            <a:spLocks noGrp="1"/>
          </p:cNvSpPr>
          <p:nvPr>
            <p:ph type="sldNum" sz="quarter" idx="12"/>
          </p:nvPr>
        </p:nvSpPr>
        <p:spPr/>
        <p:txBody>
          <a:bodyPr/>
          <a:lstStyle/>
          <a:p>
            <a:fld id="{03D2D5F4-4871-4469-8343-ED7F6811B37D}" type="slidenum">
              <a:rPr lang="fi-FI" smtClean="0"/>
              <a:pPr/>
              <a:t>‹#›</a:t>
            </a:fld>
            <a:endParaRPr lang="fi-FI" dirty="0"/>
          </a:p>
        </p:txBody>
      </p:sp>
    </p:spTree>
    <p:extLst>
      <p:ext uri="{BB962C8B-B14F-4D97-AF65-F5344CB8AC3E}">
        <p14:creationId xmlns:p14="http://schemas.microsoft.com/office/powerpoint/2010/main" val="6429846"/>
      </p:ext>
    </p:extLst>
  </p:cSld>
  <p:clrMapOvr>
    <a:masterClrMapping/>
  </p:clrMapOvr>
  <p:hf hdr="0" ftr="0" dt="0"/>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Aloitus- ja lopetus">
    <p:bg>
      <p:bgPr>
        <a:solidFill>
          <a:schemeClr val="accent1"/>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64E3C18-FA14-4185-BE65-FDB45FD88D66}"/>
              </a:ext>
            </a:extLst>
          </p:cNvPr>
          <p:cNvSpPr>
            <a:spLocks noGrp="1"/>
          </p:cNvSpPr>
          <p:nvPr>
            <p:ph type="ctrTitle"/>
          </p:nvPr>
        </p:nvSpPr>
        <p:spPr>
          <a:xfrm>
            <a:off x="1524000" y="1638302"/>
            <a:ext cx="9144000" cy="1900238"/>
          </a:xfrm>
        </p:spPr>
        <p:txBody>
          <a:bodyPr anchor="b"/>
          <a:lstStyle>
            <a:lvl1pPr algn="ctr">
              <a:lnSpc>
                <a:spcPct val="90000"/>
              </a:lnSpc>
              <a:defRPr sz="6000" spc="-300" baseline="0">
                <a:solidFill>
                  <a:schemeClr val="bg1"/>
                </a:solidFill>
              </a:defRPr>
            </a:lvl1pPr>
          </a:lstStyle>
          <a:p>
            <a:r>
              <a:rPr lang="fi-FI"/>
              <a:t>Muokkaa ots. perustyyl. napsautt.</a:t>
            </a:r>
            <a:endParaRPr lang="fi-FI" dirty="0"/>
          </a:p>
        </p:txBody>
      </p:sp>
      <p:sp>
        <p:nvSpPr>
          <p:cNvPr id="3" name="Alaotsikko 2">
            <a:extLst>
              <a:ext uri="{FF2B5EF4-FFF2-40B4-BE49-F238E27FC236}">
                <a16:creationId xmlns:a16="http://schemas.microsoft.com/office/drawing/2014/main" id="{433C471F-8838-4C25-8EB0-AD6B71B38A69}"/>
              </a:ext>
            </a:extLst>
          </p:cNvPr>
          <p:cNvSpPr>
            <a:spLocks noGrp="1"/>
          </p:cNvSpPr>
          <p:nvPr>
            <p:ph type="subTitle" idx="1"/>
          </p:nvPr>
        </p:nvSpPr>
        <p:spPr>
          <a:xfrm>
            <a:off x="1524000" y="3786909"/>
            <a:ext cx="9144000" cy="983673"/>
          </a:xfrm>
        </p:spPr>
        <p:txBody>
          <a:bodyPr/>
          <a:lstStyle>
            <a:lvl1pPr marL="0" indent="0" algn="ctr">
              <a:buNone/>
              <a:defRPr sz="3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10" name="Tekstin paikkamerkki 9">
            <a:extLst>
              <a:ext uri="{FF2B5EF4-FFF2-40B4-BE49-F238E27FC236}">
                <a16:creationId xmlns:a16="http://schemas.microsoft.com/office/drawing/2014/main" id="{7B483A27-1C0B-4205-B2CB-D87E5C64F02A}"/>
              </a:ext>
            </a:extLst>
          </p:cNvPr>
          <p:cNvSpPr>
            <a:spLocks noGrp="1"/>
          </p:cNvSpPr>
          <p:nvPr>
            <p:ph type="body" sz="quarter" idx="13"/>
          </p:nvPr>
        </p:nvSpPr>
        <p:spPr>
          <a:xfrm>
            <a:off x="1524000" y="5176262"/>
            <a:ext cx="9144000" cy="688830"/>
          </a:xfrm>
        </p:spPr>
        <p:txBody>
          <a:bodyPr/>
          <a:lstStyle>
            <a:lvl1pPr algn="ctr">
              <a:buNone/>
              <a:defRPr sz="1950" spc="-60" baseline="0">
                <a:solidFill>
                  <a:schemeClr val="bg1"/>
                </a:solidFill>
              </a:defRPr>
            </a:lvl1pPr>
            <a:lvl2pPr>
              <a:buNone/>
              <a:defRPr/>
            </a:lvl2pPr>
          </a:lstStyle>
          <a:p>
            <a:pPr lvl="0"/>
            <a:r>
              <a:rPr lang="fi-FI"/>
              <a:t>Muokkaa tekstin perustyylejä napsauttamalla</a:t>
            </a:r>
          </a:p>
        </p:txBody>
      </p:sp>
      <p:pic>
        <p:nvPicPr>
          <p:cNvPr id="6" name="Kuva 5">
            <a:extLst>
              <a:ext uri="{FF2B5EF4-FFF2-40B4-BE49-F238E27FC236}">
                <a16:creationId xmlns:a16="http://schemas.microsoft.com/office/drawing/2014/main" id="{3CF7D9B9-0F78-4514-8D02-FF5BFE07E25A}"/>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92289" y="351501"/>
            <a:ext cx="951070" cy="486724"/>
          </a:xfrm>
          <a:prstGeom prst="rect">
            <a:avLst/>
          </a:prstGeom>
        </p:spPr>
      </p:pic>
      <p:sp>
        <p:nvSpPr>
          <p:cNvPr id="7" name="Dian numeron paikkamerkki 6">
            <a:extLst>
              <a:ext uri="{FF2B5EF4-FFF2-40B4-BE49-F238E27FC236}">
                <a16:creationId xmlns:a16="http://schemas.microsoft.com/office/drawing/2014/main" id="{3CFA6C81-0121-4D4D-A75F-8464BBED24E0}"/>
              </a:ext>
            </a:extLst>
          </p:cNvPr>
          <p:cNvSpPr>
            <a:spLocks noGrp="1"/>
          </p:cNvSpPr>
          <p:nvPr>
            <p:ph type="sldNum" sz="quarter" idx="16"/>
          </p:nvPr>
        </p:nvSpPr>
        <p:spPr/>
        <p:txBody>
          <a:bodyPr/>
          <a:lstStyle>
            <a:lvl1pPr>
              <a:defRPr>
                <a:solidFill>
                  <a:schemeClr val="bg1"/>
                </a:solidFill>
              </a:defRPr>
            </a:lvl1pPr>
          </a:lstStyle>
          <a:p>
            <a:fld id="{03D2D5F4-4871-4469-8343-ED7F6811B37D}" type="slidenum">
              <a:rPr lang="fi-FI" smtClean="0"/>
              <a:pPr/>
              <a:t>‹#›</a:t>
            </a:fld>
            <a:endParaRPr lang="fi-FI" dirty="0"/>
          </a:p>
        </p:txBody>
      </p:sp>
    </p:spTree>
    <p:extLst>
      <p:ext uri="{BB962C8B-B14F-4D97-AF65-F5344CB8AC3E}">
        <p14:creationId xmlns:p14="http://schemas.microsoft.com/office/powerpoint/2010/main" val="311460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Kuvatekstillinen kuva">
    <p:spTree>
      <p:nvGrpSpPr>
        <p:cNvPr id="1" name=""/>
        <p:cNvGrpSpPr/>
        <p:nvPr/>
      </p:nvGrpSpPr>
      <p:grpSpPr>
        <a:xfrm>
          <a:off x="0" y="0"/>
          <a:ext cx="0" cy="0"/>
          <a:chOff x="0" y="0"/>
          <a:chExt cx="0" cy="0"/>
        </a:xfrm>
      </p:grpSpPr>
      <p:sp>
        <p:nvSpPr>
          <p:cNvPr id="11" name="Kuvan paikkamerkki 2">
            <a:extLst>
              <a:ext uri="{FF2B5EF4-FFF2-40B4-BE49-F238E27FC236}">
                <a16:creationId xmlns:a16="http://schemas.microsoft.com/office/drawing/2014/main" id="{9C958F10-D1D1-4603-B3B8-2CAA5F0BE177}"/>
              </a:ext>
            </a:extLst>
          </p:cNvPr>
          <p:cNvSpPr>
            <a:spLocks noGrp="1"/>
          </p:cNvSpPr>
          <p:nvPr>
            <p:ph type="pic" idx="13"/>
          </p:nvPr>
        </p:nvSpPr>
        <p:spPr>
          <a:xfrm>
            <a:off x="6096000" y="0"/>
            <a:ext cx="6096000" cy="6858000"/>
          </a:xfrm>
          <a:solidFill>
            <a:schemeClr val="bg1">
              <a:lumMod val="95000"/>
            </a:schemeClr>
          </a:solidFill>
        </p:spPr>
        <p:txBody>
          <a:bodyPr anchor="ctr" anchorCtr="0"/>
          <a:lstStyle>
            <a:lvl1pPr marL="0" indent="0" algn="ctr">
              <a:buNone/>
              <a:defRPr sz="2000" b="1"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sp>
        <p:nvSpPr>
          <p:cNvPr id="2" name="Otsikko 1">
            <a:extLst>
              <a:ext uri="{FF2B5EF4-FFF2-40B4-BE49-F238E27FC236}">
                <a16:creationId xmlns:a16="http://schemas.microsoft.com/office/drawing/2014/main" id="{DA7EB6BE-E09D-4391-BB19-9AB34E85D629}"/>
              </a:ext>
            </a:extLst>
          </p:cNvPr>
          <p:cNvSpPr>
            <a:spLocks noGrp="1"/>
          </p:cNvSpPr>
          <p:nvPr>
            <p:ph type="title"/>
          </p:nvPr>
        </p:nvSpPr>
        <p:spPr>
          <a:xfrm>
            <a:off x="757173" y="616494"/>
            <a:ext cx="4824477" cy="1053504"/>
          </a:xfrm>
        </p:spPr>
        <p:txBody>
          <a:bodyPr/>
          <a:lstStyle/>
          <a:p>
            <a:r>
              <a:rPr lang="fi-FI"/>
              <a:t>Muokkaa ots. perustyyl. napsautt.</a:t>
            </a:r>
            <a:endParaRPr lang="fi-FI" dirty="0"/>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p:nvPr>
        </p:nvSpPr>
        <p:spPr>
          <a:xfrm>
            <a:off x="757173" y="1853625"/>
            <a:ext cx="4824477" cy="4261684"/>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7" name="Päivämäärän paikkamerkki 6">
            <a:extLst>
              <a:ext uri="{FF2B5EF4-FFF2-40B4-BE49-F238E27FC236}">
                <a16:creationId xmlns:a16="http://schemas.microsoft.com/office/drawing/2014/main" id="{D912EBAE-AC30-4E0F-AAAF-B30B5A4107CF}"/>
              </a:ext>
            </a:extLst>
          </p:cNvPr>
          <p:cNvSpPr>
            <a:spLocks noGrp="1"/>
          </p:cNvSpPr>
          <p:nvPr>
            <p:ph type="dt" sz="half" idx="10"/>
          </p:nvPr>
        </p:nvSpPr>
        <p:spPr/>
        <p:txBody>
          <a:bodyPr/>
          <a:lstStyle/>
          <a:p>
            <a:fld id="{91FF7175-5AFB-4390-AD34-84CF86D3ECFA}" type="datetime1">
              <a:rPr lang="fi-FI" smtClean="0"/>
              <a:t>16.11.2022</a:t>
            </a:fld>
            <a:endParaRPr lang="fi-FI"/>
          </a:p>
        </p:txBody>
      </p:sp>
      <p:sp>
        <p:nvSpPr>
          <p:cNvPr id="8" name="Alatunnisteen paikkamerkki 7">
            <a:extLst>
              <a:ext uri="{FF2B5EF4-FFF2-40B4-BE49-F238E27FC236}">
                <a16:creationId xmlns:a16="http://schemas.microsoft.com/office/drawing/2014/main" id="{E8236571-27B9-4D2F-97EC-50A2CAD289D3}"/>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B4B7A9FE-A16E-475C-84D0-E353A4F6C785}"/>
              </a:ext>
            </a:extLst>
          </p:cNvPr>
          <p:cNvSpPr>
            <a:spLocks noGrp="1"/>
          </p:cNvSpPr>
          <p:nvPr>
            <p:ph type="sldNum" sz="quarter" idx="12"/>
          </p:nvPr>
        </p:nvSpPr>
        <p:spPr/>
        <p:txBody>
          <a:bodyPr/>
          <a:lstStyle/>
          <a:p>
            <a:fld id="{03D2D5F4-4871-4469-8343-ED7F6811B37D}" type="slidenum">
              <a:rPr lang="fi-FI" smtClean="0"/>
              <a:pPr/>
              <a:t>‹#›</a:t>
            </a:fld>
            <a:endParaRPr lang="fi-FI"/>
          </a:p>
        </p:txBody>
      </p:sp>
      <p:sp>
        <p:nvSpPr>
          <p:cNvPr id="12" name="Tekstin paikkamerkki 11">
            <a:extLst>
              <a:ext uri="{FF2B5EF4-FFF2-40B4-BE49-F238E27FC236}">
                <a16:creationId xmlns:a16="http://schemas.microsoft.com/office/drawing/2014/main" id="{B07B3A08-0C30-4A3D-BFDF-DC0C6E1AA2D5}"/>
              </a:ext>
              <a:ext uri="{C183D7F6-B498-43B3-948B-1728B52AA6E4}">
                <adec:decorative xmlns:adec="http://schemas.microsoft.com/office/drawing/2017/decorative" val="1"/>
              </a:ext>
            </a:extLst>
          </p:cNvPr>
          <p:cNvSpPr>
            <a:spLocks noGrp="1"/>
          </p:cNvSpPr>
          <p:nvPr>
            <p:ph type="body" sz="quarter" idx="14" hasCustomPrompt="1"/>
          </p:nvPr>
        </p:nvSpPr>
        <p:spPr>
          <a:xfrm>
            <a:off x="10893600" y="352800"/>
            <a:ext cx="950400" cy="486000"/>
          </a:xfrm>
          <a:blipFill>
            <a:blip r:embed="rId2"/>
            <a:stretch>
              <a:fillRect/>
            </a:stretch>
          </a:blipFill>
        </p:spPr>
        <p:txBody>
          <a:bodyPr anchor="ctr" anchorCtr="0"/>
          <a:lstStyle>
            <a:lvl1pPr algn="ctr">
              <a:buNone/>
              <a:defRPr sz="200"/>
            </a:lvl1pPr>
          </a:lstStyle>
          <a:p>
            <a:pPr lvl="0"/>
            <a:r>
              <a:rPr lang="fi-FI" dirty="0"/>
              <a:t> </a:t>
            </a:r>
          </a:p>
        </p:txBody>
      </p:sp>
    </p:spTree>
    <p:extLst>
      <p:ext uri="{BB962C8B-B14F-4D97-AF65-F5344CB8AC3E}">
        <p14:creationId xmlns:p14="http://schemas.microsoft.com/office/powerpoint/2010/main" val="232407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Kuvatekstillinen kuva 2">
    <p:spTree>
      <p:nvGrpSpPr>
        <p:cNvPr id="1" name=""/>
        <p:cNvGrpSpPr/>
        <p:nvPr/>
      </p:nvGrpSpPr>
      <p:grpSpPr>
        <a:xfrm>
          <a:off x="0" y="0"/>
          <a:ext cx="0" cy="0"/>
          <a:chOff x="0" y="0"/>
          <a:chExt cx="0" cy="0"/>
        </a:xfrm>
      </p:grpSpPr>
      <p:sp>
        <p:nvSpPr>
          <p:cNvPr id="11" name="Kuvan paikkamerkki 2">
            <a:extLst>
              <a:ext uri="{FF2B5EF4-FFF2-40B4-BE49-F238E27FC236}">
                <a16:creationId xmlns:a16="http://schemas.microsoft.com/office/drawing/2014/main" id="{9C958F10-D1D1-4603-B3B8-2CAA5F0BE177}"/>
              </a:ext>
            </a:extLst>
          </p:cNvPr>
          <p:cNvSpPr>
            <a:spLocks noGrp="1"/>
          </p:cNvSpPr>
          <p:nvPr>
            <p:ph type="pic" idx="13"/>
          </p:nvPr>
        </p:nvSpPr>
        <p:spPr>
          <a:xfrm>
            <a:off x="6096000" y="0"/>
            <a:ext cx="6096000" cy="6858000"/>
          </a:xfrm>
          <a:solidFill>
            <a:schemeClr val="bg1">
              <a:lumMod val="95000"/>
            </a:schemeClr>
          </a:solidFill>
        </p:spPr>
        <p:txBody>
          <a:bodyPr anchor="ctr" anchorCtr="0"/>
          <a:lstStyle>
            <a:lvl1pPr marL="0" indent="0" algn="ctr">
              <a:buNone/>
              <a:defRPr sz="2000" b="1"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sp>
        <p:nvSpPr>
          <p:cNvPr id="2" name="Otsikko 1">
            <a:extLst>
              <a:ext uri="{FF2B5EF4-FFF2-40B4-BE49-F238E27FC236}">
                <a16:creationId xmlns:a16="http://schemas.microsoft.com/office/drawing/2014/main" id="{DA7EB6BE-E09D-4391-BB19-9AB34E85D629}"/>
              </a:ext>
            </a:extLst>
          </p:cNvPr>
          <p:cNvSpPr>
            <a:spLocks noGrp="1"/>
          </p:cNvSpPr>
          <p:nvPr>
            <p:ph type="title"/>
          </p:nvPr>
        </p:nvSpPr>
        <p:spPr>
          <a:xfrm>
            <a:off x="757173" y="616494"/>
            <a:ext cx="4824477" cy="1053504"/>
          </a:xfrm>
        </p:spPr>
        <p:txBody>
          <a:bodyPr/>
          <a:lstStyle/>
          <a:p>
            <a:r>
              <a:rPr lang="fi-FI"/>
              <a:t>Muokkaa ots. perustyyl. napsautt.</a:t>
            </a:r>
            <a:endParaRPr lang="fi-FI" dirty="0"/>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p:nvPr>
        </p:nvSpPr>
        <p:spPr>
          <a:xfrm>
            <a:off x="757173" y="1853625"/>
            <a:ext cx="4824477" cy="4261684"/>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7" name="Päivämäärän paikkamerkki 6">
            <a:extLst>
              <a:ext uri="{FF2B5EF4-FFF2-40B4-BE49-F238E27FC236}">
                <a16:creationId xmlns:a16="http://schemas.microsoft.com/office/drawing/2014/main" id="{D912EBAE-AC30-4E0F-AAAF-B30B5A4107CF}"/>
              </a:ext>
            </a:extLst>
          </p:cNvPr>
          <p:cNvSpPr>
            <a:spLocks noGrp="1"/>
          </p:cNvSpPr>
          <p:nvPr>
            <p:ph type="dt" sz="half" idx="10"/>
          </p:nvPr>
        </p:nvSpPr>
        <p:spPr/>
        <p:txBody>
          <a:bodyPr/>
          <a:lstStyle/>
          <a:p>
            <a:fld id="{04B9A9A6-55ED-4141-BA5B-8C911548385B}" type="datetime1">
              <a:rPr lang="fi-FI" smtClean="0"/>
              <a:t>16.11.2022</a:t>
            </a:fld>
            <a:endParaRPr lang="fi-FI"/>
          </a:p>
        </p:txBody>
      </p:sp>
      <p:sp>
        <p:nvSpPr>
          <p:cNvPr id="8" name="Alatunnisteen paikkamerkki 7">
            <a:extLst>
              <a:ext uri="{FF2B5EF4-FFF2-40B4-BE49-F238E27FC236}">
                <a16:creationId xmlns:a16="http://schemas.microsoft.com/office/drawing/2014/main" id="{E8236571-27B9-4D2F-97EC-50A2CAD289D3}"/>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B4B7A9FE-A16E-475C-84D0-E353A4F6C785}"/>
              </a:ext>
            </a:extLst>
          </p:cNvPr>
          <p:cNvSpPr>
            <a:spLocks noGrp="1"/>
          </p:cNvSpPr>
          <p:nvPr>
            <p:ph type="sldNum" sz="quarter" idx="12"/>
          </p:nvPr>
        </p:nvSpPr>
        <p:spPr/>
        <p:txBody>
          <a:bodyPr/>
          <a:lstStyle/>
          <a:p>
            <a:fld id="{03D2D5F4-4871-4469-8343-ED7F6811B37D}" type="slidenum">
              <a:rPr lang="fi-FI" smtClean="0"/>
              <a:pPr/>
              <a:t>‹#›</a:t>
            </a:fld>
            <a:endParaRPr lang="fi-FI"/>
          </a:p>
        </p:txBody>
      </p:sp>
      <p:sp>
        <p:nvSpPr>
          <p:cNvPr id="12" name="Tekstin paikkamerkki 11">
            <a:extLst>
              <a:ext uri="{FF2B5EF4-FFF2-40B4-BE49-F238E27FC236}">
                <a16:creationId xmlns:a16="http://schemas.microsoft.com/office/drawing/2014/main" id="{B07B3A08-0C30-4A3D-BFDF-DC0C6E1AA2D5}"/>
              </a:ext>
              <a:ext uri="{C183D7F6-B498-43B3-948B-1728B52AA6E4}">
                <adec:decorative xmlns:adec="http://schemas.microsoft.com/office/drawing/2017/decorative" val="1"/>
              </a:ext>
            </a:extLst>
          </p:cNvPr>
          <p:cNvSpPr>
            <a:spLocks noGrp="1"/>
          </p:cNvSpPr>
          <p:nvPr>
            <p:ph type="body" sz="quarter" idx="14" hasCustomPrompt="1"/>
          </p:nvPr>
        </p:nvSpPr>
        <p:spPr>
          <a:xfrm>
            <a:off x="10893600" y="352800"/>
            <a:ext cx="950400" cy="486000"/>
          </a:xfrm>
          <a:blipFill>
            <a:blip r:embed="rId2"/>
            <a:stretch>
              <a:fillRect/>
            </a:stretch>
          </a:blipFill>
        </p:spPr>
        <p:txBody>
          <a:bodyPr anchor="ctr" anchorCtr="0"/>
          <a:lstStyle>
            <a:lvl1pPr algn="ctr">
              <a:buNone/>
              <a:defRPr sz="200"/>
            </a:lvl1pPr>
          </a:lstStyle>
          <a:p>
            <a:pPr lvl="0"/>
            <a:r>
              <a:rPr lang="fi-FI" dirty="0"/>
              <a:t> </a:t>
            </a:r>
          </a:p>
        </p:txBody>
      </p:sp>
    </p:spTree>
    <p:extLst>
      <p:ext uri="{BB962C8B-B14F-4D97-AF65-F5344CB8AC3E}">
        <p14:creationId xmlns:p14="http://schemas.microsoft.com/office/powerpoint/2010/main" val="1958979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Kuvatekstillinen kuva 3">
    <p:spTree>
      <p:nvGrpSpPr>
        <p:cNvPr id="1" name=""/>
        <p:cNvGrpSpPr/>
        <p:nvPr/>
      </p:nvGrpSpPr>
      <p:grpSpPr>
        <a:xfrm>
          <a:off x="0" y="0"/>
          <a:ext cx="0" cy="0"/>
          <a:chOff x="0" y="0"/>
          <a:chExt cx="0" cy="0"/>
        </a:xfrm>
      </p:grpSpPr>
      <p:sp>
        <p:nvSpPr>
          <p:cNvPr id="11" name="Kuvan paikkamerkki 2">
            <a:extLst>
              <a:ext uri="{FF2B5EF4-FFF2-40B4-BE49-F238E27FC236}">
                <a16:creationId xmlns:a16="http://schemas.microsoft.com/office/drawing/2014/main" id="{9C958F10-D1D1-4603-B3B8-2CAA5F0BE177}"/>
              </a:ext>
            </a:extLst>
          </p:cNvPr>
          <p:cNvSpPr>
            <a:spLocks noGrp="1"/>
          </p:cNvSpPr>
          <p:nvPr>
            <p:ph type="pic" idx="13"/>
          </p:nvPr>
        </p:nvSpPr>
        <p:spPr>
          <a:xfrm>
            <a:off x="0" y="0"/>
            <a:ext cx="6096000" cy="6858000"/>
          </a:xfrm>
          <a:solidFill>
            <a:schemeClr val="bg1">
              <a:lumMod val="95000"/>
            </a:schemeClr>
          </a:solidFill>
        </p:spPr>
        <p:txBody>
          <a:bodyPr anchor="ctr" anchorCtr="0"/>
          <a:lstStyle>
            <a:lvl1pPr marL="0" indent="0" algn="ctr">
              <a:buNone/>
              <a:defRPr sz="2000" b="1" i="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sp>
        <p:nvSpPr>
          <p:cNvPr id="2" name="Otsikko 1">
            <a:extLst>
              <a:ext uri="{FF2B5EF4-FFF2-40B4-BE49-F238E27FC236}">
                <a16:creationId xmlns:a16="http://schemas.microsoft.com/office/drawing/2014/main" id="{DA7EB6BE-E09D-4391-BB19-9AB34E85D629}"/>
              </a:ext>
            </a:extLst>
          </p:cNvPr>
          <p:cNvSpPr>
            <a:spLocks noGrp="1"/>
          </p:cNvSpPr>
          <p:nvPr>
            <p:ph type="title"/>
          </p:nvPr>
        </p:nvSpPr>
        <p:spPr>
          <a:xfrm>
            <a:off x="6881748" y="1126080"/>
            <a:ext cx="4824477" cy="1053504"/>
          </a:xfrm>
        </p:spPr>
        <p:txBody>
          <a:bodyPr/>
          <a:lstStyle/>
          <a:p>
            <a:r>
              <a:rPr lang="fi-FI"/>
              <a:t>Muokkaa ots. perustyyl. napsautt.</a:t>
            </a:r>
            <a:endParaRPr lang="fi-FI" dirty="0"/>
          </a:p>
        </p:txBody>
      </p:sp>
      <p:sp>
        <p:nvSpPr>
          <p:cNvPr id="3" name="Sisällön paikkamerkki 2">
            <a:extLst>
              <a:ext uri="{FF2B5EF4-FFF2-40B4-BE49-F238E27FC236}">
                <a16:creationId xmlns:a16="http://schemas.microsoft.com/office/drawing/2014/main" id="{EA7A06A4-1BF6-41E8-89FB-D111961A8A52}"/>
              </a:ext>
            </a:extLst>
          </p:cNvPr>
          <p:cNvSpPr>
            <a:spLocks noGrp="1"/>
          </p:cNvSpPr>
          <p:nvPr>
            <p:ph idx="1"/>
          </p:nvPr>
        </p:nvSpPr>
        <p:spPr>
          <a:xfrm>
            <a:off x="6881748" y="2363211"/>
            <a:ext cx="4824477" cy="3613727"/>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7" name="Päivämäärän paikkamerkki 6">
            <a:extLst>
              <a:ext uri="{FF2B5EF4-FFF2-40B4-BE49-F238E27FC236}">
                <a16:creationId xmlns:a16="http://schemas.microsoft.com/office/drawing/2014/main" id="{D912EBAE-AC30-4E0F-AAAF-B30B5A4107CF}"/>
              </a:ext>
            </a:extLst>
          </p:cNvPr>
          <p:cNvSpPr>
            <a:spLocks noGrp="1"/>
          </p:cNvSpPr>
          <p:nvPr>
            <p:ph type="dt" sz="half" idx="10"/>
          </p:nvPr>
        </p:nvSpPr>
        <p:spPr/>
        <p:txBody>
          <a:bodyPr/>
          <a:lstStyle/>
          <a:p>
            <a:fld id="{79EC99A1-5FD2-4440-93D5-5119EEDACFEA}" type="datetime1">
              <a:rPr lang="fi-FI" smtClean="0"/>
              <a:t>16.11.2022</a:t>
            </a:fld>
            <a:endParaRPr lang="fi-FI"/>
          </a:p>
        </p:txBody>
      </p:sp>
      <p:sp>
        <p:nvSpPr>
          <p:cNvPr id="8" name="Alatunnisteen paikkamerkki 7">
            <a:extLst>
              <a:ext uri="{FF2B5EF4-FFF2-40B4-BE49-F238E27FC236}">
                <a16:creationId xmlns:a16="http://schemas.microsoft.com/office/drawing/2014/main" id="{E8236571-27B9-4D2F-97EC-50A2CAD289D3}"/>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B4B7A9FE-A16E-475C-84D0-E353A4F6C785}"/>
              </a:ext>
            </a:extLst>
          </p:cNvPr>
          <p:cNvSpPr>
            <a:spLocks noGrp="1"/>
          </p:cNvSpPr>
          <p:nvPr>
            <p:ph type="sldNum" sz="quarter" idx="12"/>
          </p:nvPr>
        </p:nvSpPr>
        <p:spPr/>
        <p:txBody>
          <a:bodyPr/>
          <a:lstStyle/>
          <a:p>
            <a:fld id="{03D2D5F4-4871-4469-8343-ED7F6811B37D}" type="slidenum">
              <a:rPr lang="fi-FI" smtClean="0"/>
              <a:pPr/>
              <a:t>‹#›</a:t>
            </a:fld>
            <a:endParaRPr lang="fi-FI"/>
          </a:p>
        </p:txBody>
      </p:sp>
    </p:spTree>
    <p:extLst>
      <p:ext uri="{BB962C8B-B14F-4D97-AF65-F5344CB8AC3E}">
        <p14:creationId xmlns:p14="http://schemas.microsoft.com/office/powerpoint/2010/main" val="3984751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itaatti">
    <p:bg>
      <p:bgPr>
        <a:solidFill>
          <a:srgbClr val="F7F7F7"/>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7F72F94-0DE4-46B2-BC4B-03DD33656CF4}"/>
              </a:ext>
            </a:extLst>
          </p:cNvPr>
          <p:cNvSpPr>
            <a:spLocks noGrp="1"/>
          </p:cNvSpPr>
          <p:nvPr>
            <p:ph type="title"/>
          </p:nvPr>
        </p:nvSpPr>
        <p:spPr>
          <a:xfrm>
            <a:off x="841376" y="2147888"/>
            <a:ext cx="10515600" cy="2767012"/>
          </a:xfrm>
        </p:spPr>
        <p:txBody>
          <a:bodyPr anchor="ctr" anchorCtr="0"/>
          <a:lstStyle>
            <a:lvl1pPr algn="ctr">
              <a:defRPr sz="4000" b="0">
                <a:latin typeface="+mj-lt"/>
              </a:defRPr>
            </a:lvl1pPr>
          </a:lstStyle>
          <a:p>
            <a:r>
              <a:rPr lang="fi-FI"/>
              <a:t>Muokkaa ots. perustyyl. napsautt.</a:t>
            </a:r>
            <a:endParaRPr lang="fi-FI" dirty="0"/>
          </a:p>
        </p:txBody>
      </p:sp>
      <p:sp>
        <p:nvSpPr>
          <p:cNvPr id="7" name="Päivämäärän paikkamerkki 6">
            <a:extLst>
              <a:ext uri="{FF2B5EF4-FFF2-40B4-BE49-F238E27FC236}">
                <a16:creationId xmlns:a16="http://schemas.microsoft.com/office/drawing/2014/main" id="{A03768A7-9A04-4EB7-9E54-8051DEC912E1}"/>
              </a:ext>
            </a:extLst>
          </p:cNvPr>
          <p:cNvSpPr>
            <a:spLocks noGrp="1"/>
          </p:cNvSpPr>
          <p:nvPr>
            <p:ph type="dt" sz="half" idx="10"/>
          </p:nvPr>
        </p:nvSpPr>
        <p:spPr/>
        <p:txBody>
          <a:bodyPr/>
          <a:lstStyle/>
          <a:p>
            <a:fld id="{D7297192-3AFC-4136-8CA4-848E2DA45B55}" type="datetime1">
              <a:rPr lang="fi-FI" smtClean="0"/>
              <a:t>16.11.2022</a:t>
            </a:fld>
            <a:endParaRPr lang="fi-FI"/>
          </a:p>
        </p:txBody>
      </p:sp>
      <p:sp>
        <p:nvSpPr>
          <p:cNvPr id="8" name="Alatunnisteen paikkamerkki 7">
            <a:extLst>
              <a:ext uri="{FF2B5EF4-FFF2-40B4-BE49-F238E27FC236}">
                <a16:creationId xmlns:a16="http://schemas.microsoft.com/office/drawing/2014/main" id="{3F97BE50-8944-42F2-B49B-3AD0261BDDF8}"/>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4348B22E-548B-4378-B941-3D0108A3C1C9}"/>
              </a:ext>
            </a:extLst>
          </p:cNvPr>
          <p:cNvSpPr>
            <a:spLocks noGrp="1"/>
          </p:cNvSpPr>
          <p:nvPr>
            <p:ph type="sldNum" sz="quarter" idx="12"/>
          </p:nvPr>
        </p:nvSpPr>
        <p:spPr/>
        <p:txBody>
          <a:bodyPr/>
          <a:lstStyle/>
          <a:p>
            <a:fld id="{03D2D5F4-4871-4469-8343-ED7F6811B37D}" type="slidenum">
              <a:rPr lang="fi-FI" smtClean="0"/>
              <a:pPr/>
              <a:t>‹#›</a:t>
            </a:fld>
            <a:endParaRPr lang="fi-FI"/>
          </a:p>
        </p:txBody>
      </p:sp>
    </p:spTree>
    <p:extLst>
      <p:ext uri="{BB962C8B-B14F-4D97-AF65-F5344CB8AC3E}">
        <p14:creationId xmlns:p14="http://schemas.microsoft.com/office/powerpoint/2010/main" val="2327246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Osan ylätunniste">
    <p:bg>
      <p:bgPr>
        <a:solidFill>
          <a:srgbClr val="091C38"/>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7F72F94-0DE4-46B2-BC4B-03DD33656CF4}"/>
              </a:ext>
            </a:extLst>
          </p:cNvPr>
          <p:cNvSpPr>
            <a:spLocks noGrp="1"/>
          </p:cNvSpPr>
          <p:nvPr>
            <p:ph type="title"/>
          </p:nvPr>
        </p:nvSpPr>
        <p:spPr>
          <a:xfrm>
            <a:off x="841376" y="2038348"/>
            <a:ext cx="10515600" cy="2767012"/>
          </a:xfrm>
        </p:spPr>
        <p:txBody>
          <a:bodyPr anchor="ctr" anchorCtr="0"/>
          <a:lstStyle>
            <a:lvl1pPr algn="ctr">
              <a:defRPr sz="5400">
                <a:solidFill>
                  <a:schemeClr val="bg1"/>
                </a:solidFill>
                <a:latin typeface="+mj-lt"/>
              </a:defRPr>
            </a:lvl1pPr>
          </a:lstStyle>
          <a:p>
            <a:r>
              <a:rPr lang="fi-FI"/>
              <a:t>Muokkaa ots. perustyyl. napsautt.</a:t>
            </a:r>
            <a:endParaRPr lang="fi-FI" dirty="0"/>
          </a:p>
        </p:txBody>
      </p:sp>
      <p:sp>
        <p:nvSpPr>
          <p:cNvPr id="7" name="Päivämäärän paikkamerkki 6">
            <a:extLst>
              <a:ext uri="{FF2B5EF4-FFF2-40B4-BE49-F238E27FC236}">
                <a16:creationId xmlns:a16="http://schemas.microsoft.com/office/drawing/2014/main" id="{A03768A7-9A04-4EB7-9E54-8051DEC912E1}"/>
              </a:ext>
            </a:extLst>
          </p:cNvPr>
          <p:cNvSpPr>
            <a:spLocks noGrp="1"/>
          </p:cNvSpPr>
          <p:nvPr>
            <p:ph type="dt" sz="half" idx="10"/>
          </p:nvPr>
        </p:nvSpPr>
        <p:spPr/>
        <p:txBody>
          <a:bodyPr/>
          <a:lstStyle>
            <a:lvl1pPr>
              <a:defRPr>
                <a:solidFill>
                  <a:schemeClr val="bg1"/>
                </a:solidFill>
              </a:defRPr>
            </a:lvl1pPr>
          </a:lstStyle>
          <a:p>
            <a:fld id="{E2CC5C45-E91C-4B4F-BB0B-9196716D918D}" type="datetime1">
              <a:rPr lang="fi-FI" smtClean="0"/>
              <a:t>16.11.2022</a:t>
            </a:fld>
            <a:endParaRPr lang="fi-FI"/>
          </a:p>
        </p:txBody>
      </p:sp>
      <p:sp>
        <p:nvSpPr>
          <p:cNvPr id="8" name="Alatunnisteen paikkamerkki 7">
            <a:extLst>
              <a:ext uri="{FF2B5EF4-FFF2-40B4-BE49-F238E27FC236}">
                <a16:creationId xmlns:a16="http://schemas.microsoft.com/office/drawing/2014/main" id="{3F97BE50-8944-42F2-B49B-3AD0261BDDF8}"/>
              </a:ext>
            </a:extLst>
          </p:cNvPr>
          <p:cNvSpPr>
            <a:spLocks noGrp="1"/>
          </p:cNvSpPr>
          <p:nvPr>
            <p:ph type="ftr" sz="quarter" idx="11"/>
          </p:nvPr>
        </p:nvSpPr>
        <p:spPr/>
        <p:txBody>
          <a:bodyPr/>
          <a:lstStyle>
            <a:lvl1pPr>
              <a:defRPr>
                <a:solidFill>
                  <a:schemeClr val="bg1"/>
                </a:solidFill>
              </a:defRPr>
            </a:lvl1pPr>
          </a:lstStyle>
          <a:p>
            <a:endParaRPr lang="fi-FI">
              <a:solidFill>
                <a:schemeClr val="bg1"/>
              </a:solidFill>
            </a:endParaRPr>
          </a:p>
        </p:txBody>
      </p:sp>
      <p:sp>
        <p:nvSpPr>
          <p:cNvPr id="9" name="Dian numeron paikkamerkki 8">
            <a:extLst>
              <a:ext uri="{FF2B5EF4-FFF2-40B4-BE49-F238E27FC236}">
                <a16:creationId xmlns:a16="http://schemas.microsoft.com/office/drawing/2014/main" id="{4348B22E-548B-4378-B941-3D0108A3C1C9}"/>
              </a:ext>
            </a:extLst>
          </p:cNvPr>
          <p:cNvSpPr>
            <a:spLocks noGrp="1"/>
          </p:cNvSpPr>
          <p:nvPr>
            <p:ph type="sldNum" sz="quarter" idx="12"/>
          </p:nvPr>
        </p:nvSpPr>
        <p:spPr/>
        <p:txBody>
          <a:bodyPr/>
          <a:lstStyle>
            <a:lvl1pPr>
              <a:defRPr>
                <a:solidFill>
                  <a:schemeClr val="bg1"/>
                </a:solidFill>
              </a:defRPr>
            </a:lvl1pPr>
          </a:lstStyle>
          <a:p>
            <a:fld id="{03D2D5F4-4871-4469-8343-ED7F6811B37D}" type="slidenum">
              <a:rPr lang="fi-FI" smtClean="0"/>
              <a:pPr/>
              <a:t>‹#›</a:t>
            </a:fld>
            <a:endParaRPr lang="fi-FI"/>
          </a:p>
        </p:txBody>
      </p:sp>
      <p:pic>
        <p:nvPicPr>
          <p:cNvPr id="6" name="Kuva 5">
            <a:extLst>
              <a:ext uri="{FF2B5EF4-FFF2-40B4-BE49-F238E27FC236}">
                <a16:creationId xmlns:a16="http://schemas.microsoft.com/office/drawing/2014/main" id="{C0D43BC4-6382-46B8-93A2-F0FF691C06C8}"/>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92289" y="351501"/>
            <a:ext cx="951070" cy="486724"/>
          </a:xfrm>
          <a:prstGeom prst="rect">
            <a:avLst/>
          </a:prstGeom>
        </p:spPr>
      </p:pic>
    </p:spTree>
    <p:extLst>
      <p:ext uri="{BB962C8B-B14F-4D97-AF65-F5344CB8AC3E}">
        <p14:creationId xmlns:p14="http://schemas.microsoft.com/office/powerpoint/2010/main" val="4292256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image" Target="../media/image1.pn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18" Type="http://schemas.openxmlformats.org/officeDocument/2006/relationships/theme" Target="../theme/theme3.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17" Type="http://schemas.openxmlformats.org/officeDocument/2006/relationships/slideLayout" Target="../slideLayouts/slideLayout49.xml"/><Relationship Id="rId2" Type="http://schemas.openxmlformats.org/officeDocument/2006/relationships/slideLayout" Target="../slideLayouts/slideLayout34.xml"/><Relationship Id="rId16" Type="http://schemas.openxmlformats.org/officeDocument/2006/relationships/slideLayout" Target="../slideLayouts/slideLayout48.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5" Type="http://schemas.openxmlformats.org/officeDocument/2006/relationships/slideLayout" Target="../slideLayouts/slideLayout47.xml"/><Relationship Id="rId10" Type="http://schemas.openxmlformats.org/officeDocument/2006/relationships/slideLayout" Target="../slideLayouts/slideLayout42.xml"/><Relationship Id="rId19" Type="http://schemas.openxmlformats.org/officeDocument/2006/relationships/image" Target="../media/image1.png"/><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E243A338-5EC7-4196-A0E8-05B1FE38639B}"/>
              </a:ext>
            </a:extLst>
          </p:cNvPr>
          <p:cNvSpPr>
            <a:spLocks noGrp="1"/>
          </p:cNvSpPr>
          <p:nvPr>
            <p:ph type="title"/>
          </p:nvPr>
        </p:nvSpPr>
        <p:spPr>
          <a:xfrm>
            <a:off x="757173" y="616494"/>
            <a:ext cx="8428391" cy="1053504"/>
          </a:xfrm>
          <a:prstGeom prst="rect">
            <a:avLst/>
          </a:prstGeom>
        </p:spPr>
        <p:txBody>
          <a:bodyPr vert="horz" lIns="0" tIns="0" rIns="0" bIns="0" rtlCol="0" anchor="t" anchorCtr="0">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861561A0-4845-4E30-A051-2FD9AFC9AE2A}"/>
              </a:ext>
            </a:extLst>
          </p:cNvPr>
          <p:cNvSpPr>
            <a:spLocks noGrp="1"/>
          </p:cNvSpPr>
          <p:nvPr>
            <p:ph type="body" idx="1"/>
          </p:nvPr>
        </p:nvSpPr>
        <p:spPr>
          <a:xfrm>
            <a:off x="757173" y="1853625"/>
            <a:ext cx="10670758" cy="4261684"/>
          </a:xfrm>
          <a:prstGeom prst="rect">
            <a:avLst/>
          </a:prstGeom>
        </p:spPr>
        <p:txBody>
          <a:bodyPr vert="horz" lIns="0" tIns="0" rIns="0" bIns="0" rtlCol="0" anchor="t" anchorCtr="0">
            <a:no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a:extLst>
              <a:ext uri="{FF2B5EF4-FFF2-40B4-BE49-F238E27FC236}">
                <a16:creationId xmlns:a16="http://schemas.microsoft.com/office/drawing/2014/main" id="{DB01483E-483F-47D3-AD16-1A9A682B89F5}"/>
              </a:ext>
            </a:extLst>
          </p:cNvPr>
          <p:cNvSpPr>
            <a:spLocks noGrp="1"/>
          </p:cNvSpPr>
          <p:nvPr>
            <p:ph type="dt" sz="half" idx="2"/>
          </p:nvPr>
        </p:nvSpPr>
        <p:spPr>
          <a:xfrm>
            <a:off x="757174" y="6432605"/>
            <a:ext cx="1209740" cy="288870"/>
          </a:xfrm>
          <a:prstGeom prst="rect">
            <a:avLst/>
          </a:prstGeom>
        </p:spPr>
        <p:txBody>
          <a:bodyPr vert="horz" lIns="0" tIns="0" rIns="0" bIns="0" rtlCol="0" anchor="ctr" anchorCtr="0">
            <a:noAutofit/>
          </a:bodyPr>
          <a:lstStyle>
            <a:lvl1pPr algn="l">
              <a:defRPr sz="1000">
                <a:solidFill>
                  <a:schemeClr val="tx1"/>
                </a:solidFill>
              </a:defRPr>
            </a:lvl1pPr>
          </a:lstStyle>
          <a:p>
            <a:fld id="{04E92DE8-7986-4919-BE09-14B0AE0A9401}" type="datetime1">
              <a:rPr lang="fi-FI" smtClean="0"/>
              <a:t>16.11.2022</a:t>
            </a:fld>
            <a:endParaRPr lang="fi-FI" dirty="0"/>
          </a:p>
        </p:txBody>
      </p:sp>
      <p:sp>
        <p:nvSpPr>
          <p:cNvPr id="5" name="Alatunnisteen paikkamerkki 4">
            <a:extLst>
              <a:ext uri="{FF2B5EF4-FFF2-40B4-BE49-F238E27FC236}">
                <a16:creationId xmlns:a16="http://schemas.microsoft.com/office/drawing/2014/main" id="{CFDCAB2B-23AF-4B8F-8F67-2952F4848072}"/>
              </a:ext>
            </a:extLst>
          </p:cNvPr>
          <p:cNvSpPr>
            <a:spLocks noGrp="1"/>
          </p:cNvSpPr>
          <p:nvPr>
            <p:ph type="ftr" sz="quarter" idx="3"/>
          </p:nvPr>
        </p:nvSpPr>
        <p:spPr>
          <a:xfrm>
            <a:off x="1966913" y="6432605"/>
            <a:ext cx="4114800" cy="288870"/>
          </a:xfrm>
          <a:prstGeom prst="rect">
            <a:avLst/>
          </a:prstGeom>
        </p:spPr>
        <p:txBody>
          <a:bodyPr vert="horz" lIns="0" tIns="0" rIns="0" bIns="0" rtlCol="0" anchor="ctr" anchorCtr="0">
            <a:noAutofit/>
          </a:bodyPr>
          <a:lstStyle>
            <a:lvl1pPr algn="ctr">
              <a:defRPr sz="1000">
                <a:solidFill>
                  <a:schemeClr val="tx1"/>
                </a:solidFill>
              </a:defRPr>
            </a:lvl1pPr>
          </a:lstStyle>
          <a:p>
            <a:endParaRPr lang="fi-FI" dirty="0"/>
          </a:p>
        </p:txBody>
      </p:sp>
      <p:sp>
        <p:nvSpPr>
          <p:cNvPr id="6" name="Dian numeron paikkamerkki 5">
            <a:extLst>
              <a:ext uri="{FF2B5EF4-FFF2-40B4-BE49-F238E27FC236}">
                <a16:creationId xmlns:a16="http://schemas.microsoft.com/office/drawing/2014/main" id="{7B7EE758-1955-4ECF-A6DD-011EFA3D630C}"/>
              </a:ext>
            </a:extLst>
          </p:cNvPr>
          <p:cNvSpPr>
            <a:spLocks noGrp="1"/>
          </p:cNvSpPr>
          <p:nvPr>
            <p:ph type="sldNum" sz="quarter" idx="4"/>
          </p:nvPr>
        </p:nvSpPr>
        <p:spPr>
          <a:xfrm>
            <a:off x="10993488" y="6432605"/>
            <a:ext cx="868886" cy="288870"/>
          </a:xfrm>
          <a:prstGeom prst="rect">
            <a:avLst/>
          </a:prstGeom>
        </p:spPr>
        <p:txBody>
          <a:bodyPr vert="horz" lIns="0" tIns="0" rIns="0" bIns="0" rtlCol="0" anchor="ctr" anchorCtr="0">
            <a:noAutofit/>
          </a:bodyPr>
          <a:lstStyle>
            <a:lvl1pPr algn="r">
              <a:defRPr sz="1000">
                <a:solidFill>
                  <a:schemeClr val="tx1"/>
                </a:solidFill>
              </a:defRPr>
            </a:lvl1pPr>
          </a:lstStyle>
          <a:p>
            <a:fld id="{03D2D5F4-4871-4469-8343-ED7F6811B37D}" type="slidenum">
              <a:rPr lang="fi-FI" smtClean="0"/>
              <a:pPr/>
              <a:t>‹#›</a:t>
            </a:fld>
            <a:endParaRPr lang="fi-FI" dirty="0"/>
          </a:p>
        </p:txBody>
      </p:sp>
      <p:pic>
        <p:nvPicPr>
          <p:cNvPr id="10" name="Kuva 9">
            <a:extLst>
              <a:ext uri="{FF2B5EF4-FFF2-40B4-BE49-F238E27FC236}">
                <a16:creationId xmlns:a16="http://schemas.microsoft.com/office/drawing/2014/main" id="{E34623DF-BFEA-4FB4-84D4-AE62F0672082}"/>
              </a:ext>
              <a:ext uri="{C183D7F6-B498-43B3-948B-1728B52AA6E4}">
                <adec:decorative xmlns:adec="http://schemas.microsoft.com/office/drawing/2017/decorative" val="1"/>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10892263" y="351488"/>
            <a:ext cx="951123" cy="486751"/>
          </a:xfrm>
          <a:prstGeom prst="rect">
            <a:avLst/>
          </a:prstGeom>
        </p:spPr>
      </p:pic>
    </p:spTree>
    <p:extLst>
      <p:ext uri="{BB962C8B-B14F-4D97-AF65-F5344CB8AC3E}">
        <p14:creationId xmlns:p14="http://schemas.microsoft.com/office/powerpoint/2010/main" val="8766493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9" r:id="rId4"/>
    <p:sldLayoutId id="2147483662" r:id="rId5"/>
    <p:sldLayoutId id="2147483663" r:id="rId6"/>
    <p:sldLayoutId id="2147483664" r:id="rId7"/>
    <p:sldLayoutId id="2147483651" r:id="rId8"/>
    <p:sldLayoutId id="2147483666" r:id="rId9"/>
    <p:sldLayoutId id="2147483667" r:id="rId10"/>
    <p:sldLayoutId id="2147483654" r:id="rId11"/>
    <p:sldLayoutId id="2147483668" r:id="rId12"/>
    <p:sldLayoutId id="2147483665" r:id="rId13"/>
    <p:sldLayoutId id="2147483655" r:id="rId14"/>
    <p:sldLayoutId id="2147483660" r:id="rId15"/>
    <p:sldLayoutId id="2147483682" r:id="rId16"/>
  </p:sldLayoutIdLst>
  <p:hf hdr="0" ftr="0" dt="0"/>
  <p:txStyles>
    <p:titleStyle>
      <a:lvl1pPr algn="l" defTabSz="914400" rtl="0" eaLnBrk="1" latinLnBrk="0" hangingPunct="1">
        <a:lnSpc>
          <a:spcPct val="100000"/>
        </a:lnSpc>
        <a:spcBef>
          <a:spcPct val="0"/>
        </a:spcBef>
        <a:buNone/>
        <a:defRPr sz="3000" b="1" kern="1200">
          <a:solidFill>
            <a:schemeClr val="tx1"/>
          </a:solidFill>
          <a:latin typeface="+mj-lt"/>
          <a:ea typeface="+mj-ea"/>
          <a:cs typeface="+mj-cs"/>
        </a:defRPr>
      </a:lvl1pPr>
    </p:titleStyle>
    <p:bodyStyle>
      <a:lvl1pPr marL="268288" indent="-268288" algn="l" defTabSz="914400" rtl="0" eaLnBrk="1" latinLnBrk="0" hangingPunct="1">
        <a:lnSpc>
          <a:spcPct val="100000"/>
        </a:lnSpc>
        <a:spcBef>
          <a:spcPts val="0"/>
        </a:spcBef>
        <a:buFont typeface="Arial" panose="020B0604020202020204" pitchFamily="34" charset="0"/>
        <a:buChar char="•"/>
        <a:defRPr sz="1950" kern="1200">
          <a:solidFill>
            <a:schemeClr val="tx1"/>
          </a:solidFill>
          <a:latin typeface="+mn-lt"/>
          <a:ea typeface="+mn-ea"/>
          <a:cs typeface="+mn-cs"/>
        </a:defRPr>
      </a:lvl1pPr>
      <a:lvl2pPr marL="627063" indent="-268288" algn="l" defTabSz="914400" rtl="0" eaLnBrk="1" latinLnBrk="0" hangingPunct="1">
        <a:lnSpc>
          <a:spcPct val="100000"/>
        </a:lnSpc>
        <a:spcBef>
          <a:spcPts val="0"/>
        </a:spcBef>
        <a:buFont typeface="Arial" panose="020B0604020202020204" pitchFamily="34" charset="0"/>
        <a:buChar char="•"/>
        <a:defRPr sz="1950" kern="1200">
          <a:solidFill>
            <a:schemeClr val="tx1"/>
          </a:solidFill>
          <a:latin typeface="+mn-lt"/>
          <a:ea typeface="+mn-ea"/>
          <a:cs typeface="+mn-cs"/>
        </a:defRPr>
      </a:lvl2pPr>
      <a:lvl3pPr marL="985838" indent="-268288" algn="l" defTabSz="914400" rtl="0" eaLnBrk="1" latinLnBrk="0" hangingPunct="1">
        <a:lnSpc>
          <a:spcPct val="100000"/>
        </a:lnSpc>
        <a:spcBef>
          <a:spcPts val="0"/>
        </a:spcBef>
        <a:buFont typeface="Arial" panose="020B0604020202020204" pitchFamily="34" charset="0"/>
        <a:buChar char="•"/>
        <a:defRPr sz="1950" kern="1200">
          <a:solidFill>
            <a:schemeClr val="tx1"/>
          </a:solidFill>
          <a:latin typeface="+mn-lt"/>
          <a:ea typeface="+mn-ea"/>
          <a:cs typeface="+mn-cs"/>
        </a:defRPr>
      </a:lvl3pPr>
      <a:lvl4pPr marL="1344613" indent="-268288" algn="l" defTabSz="914400" rtl="0" eaLnBrk="1" latinLnBrk="0" hangingPunct="1">
        <a:lnSpc>
          <a:spcPct val="100000"/>
        </a:lnSpc>
        <a:spcBef>
          <a:spcPts val="0"/>
        </a:spcBef>
        <a:buFont typeface="Arial" panose="020B0604020202020204" pitchFamily="34" charset="0"/>
        <a:buChar char="•"/>
        <a:defRPr sz="1950" kern="1200">
          <a:solidFill>
            <a:schemeClr val="tx1"/>
          </a:solidFill>
          <a:latin typeface="+mn-lt"/>
          <a:ea typeface="+mn-ea"/>
          <a:cs typeface="+mn-cs"/>
        </a:defRPr>
      </a:lvl4pPr>
      <a:lvl5pPr marL="1703388" indent="-268288" algn="l" defTabSz="914400" rtl="0" eaLnBrk="1" latinLnBrk="0" hangingPunct="1">
        <a:lnSpc>
          <a:spcPct val="100000"/>
        </a:lnSpc>
        <a:spcBef>
          <a:spcPts val="0"/>
        </a:spcBef>
        <a:buFont typeface="Arial" panose="020B0604020202020204" pitchFamily="34" charset="0"/>
        <a:buChar char="•"/>
        <a:defRPr sz="195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orient="horz" pos="216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E243A338-5EC7-4196-A0E8-05B1FE38639B}"/>
              </a:ext>
            </a:extLst>
          </p:cNvPr>
          <p:cNvSpPr>
            <a:spLocks noGrp="1"/>
          </p:cNvSpPr>
          <p:nvPr>
            <p:ph type="title"/>
          </p:nvPr>
        </p:nvSpPr>
        <p:spPr>
          <a:xfrm>
            <a:off x="757173" y="616494"/>
            <a:ext cx="8428391" cy="1053504"/>
          </a:xfrm>
          <a:prstGeom prst="rect">
            <a:avLst/>
          </a:prstGeom>
        </p:spPr>
        <p:txBody>
          <a:bodyPr vert="horz" lIns="0" tIns="0" rIns="0" bIns="0" rtlCol="0" anchor="t" anchorCtr="0">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861561A0-4845-4E30-A051-2FD9AFC9AE2A}"/>
              </a:ext>
            </a:extLst>
          </p:cNvPr>
          <p:cNvSpPr>
            <a:spLocks noGrp="1"/>
          </p:cNvSpPr>
          <p:nvPr>
            <p:ph type="body" idx="1"/>
          </p:nvPr>
        </p:nvSpPr>
        <p:spPr>
          <a:xfrm>
            <a:off x="757173" y="1853625"/>
            <a:ext cx="10670758" cy="4261684"/>
          </a:xfrm>
          <a:prstGeom prst="rect">
            <a:avLst/>
          </a:prstGeom>
        </p:spPr>
        <p:txBody>
          <a:bodyPr vert="horz" lIns="0" tIns="0" rIns="0" bIns="0" rtlCol="0" anchor="t" anchorCtr="0">
            <a:no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a:extLst>
              <a:ext uri="{FF2B5EF4-FFF2-40B4-BE49-F238E27FC236}">
                <a16:creationId xmlns:a16="http://schemas.microsoft.com/office/drawing/2014/main" id="{DB01483E-483F-47D3-AD16-1A9A682B89F5}"/>
              </a:ext>
            </a:extLst>
          </p:cNvPr>
          <p:cNvSpPr>
            <a:spLocks noGrp="1"/>
          </p:cNvSpPr>
          <p:nvPr>
            <p:ph type="dt" sz="half" idx="2"/>
          </p:nvPr>
        </p:nvSpPr>
        <p:spPr>
          <a:xfrm>
            <a:off x="757174" y="6432605"/>
            <a:ext cx="1209740" cy="288870"/>
          </a:xfrm>
          <a:prstGeom prst="rect">
            <a:avLst/>
          </a:prstGeom>
        </p:spPr>
        <p:txBody>
          <a:bodyPr vert="horz" lIns="0" tIns="0" rIns="0" bIns="0" rtlCol="0" anchor="ctr" anchorCtr="0">
            <a:noAutofit/>
          </a:bodyPr>
          <a:lstStyle>
            <a:lvl1pPr algn="l">
              <a:defRPr sz="1000">
                <a:solidFill>
                  <a:schemeClr val="tx1"/>
                </a:solidFill>
              </a:defRPr>
            </a:lvl1pPr>
          </a:lstStyle>
          <a:p>
            <a:fld id="{04E92DE8-7986-4919-BE09-14B0AE0A9401}" type="datetime1">
              <a:rPr lang="fi-FI" smtClean="0"/>
              <a:t>16.11.2022</a:t>
            </a:fld>
            <a:endParaRPr lang="fi-FI" dirty="0"/>
          </a:p>
        </p:txBody>
      </p:sp>
      <p:sp>
        <p:nvSpPr>
          <p:cNvPr id="5" name="Alatunnisteen paikkamerkki 4">
            <a:extLst>
              <a:ext uri="{FF2B5EF4-FFF2-40B4-BE49-F238E27FC236}">
                <a16:creationId xmlns:a16="http://schemas.microsoft.com/office/drawing/2014/main" id="{CFDCAB2B-23AF-4B8F-8F67-2952F4848072}"/>
              </a:ext>
            </a:extLst>
          </p:cNvPr>
          <p:cNvSpPr>
            <a:spLocks noGrp="1"/>
          </p:cNvSpPr>
          <p:nvPr>
            <p:ph type="ftr" sz="quarter" idx="3"/>
          </p:nvPr>
        </p:nvSpPr>
        <p:spPr>
          <a:xfrm>
            <a:off x="1966913" y="6432605"/>
            <a:ext cx="4114800" cy="288870"/>
          </a:xfrm>
          <a:prstGeom prst="rect">
            <a:avLst/>
          </a:prstGeom>
        </p:spPr>
        <p:txBody>
          <a:bodyPr vert="horz" lIns="0" tIns="0" rIns="0" bIns="0" rtlCol="0" anchor="ctr" anchorCtr="0">
            <a:noAutofit/>
          </a:bodyPr>
          <a:lstStyle>
            <a:lvl1pPr algn="ctr">
              <a:defRPr sz="1000">
                <a:solidFill>
                  <a:schemeClr val="tx1"/>
                </a:solidFill>
              </a:defRPr>
            </a:lvl1pPr>
          </a:lstStyle>
          <a:p>
            <a:endParaRPr lang="fi-FI" dirty="0"/>
          </a:p>
        </p:txBody>
      </p:sp>
      <p:sp>
        <p:nvSpPr>
          <p:cNvPr id="6" name="Dian numeron paikkamerkki 5">
            <a:extLst>
              <a:ext uri="{FF2B5EF4-FFF2-40B4-BE49-F238E27FC236}">
                <a16:creationId xmlns:a16="http://schemas.microsoft.com/office/drawing/2014/main" id="{7B7EE758-1955-4ECF-A6DD-011EFA3D630C}"/>
              </a:ext>
            </a:extLst>
          </p:cNvPr>
          <p:cNvSpPr>
            <a:spLocks noGrp="1"/>
          </p:cNvSpPr>
          <p:nvPr>
            <p:ph type="sldNum" sz="quarter" idx="4"/>
          </p:nvPr>
        </p:nvSpPr>
        <p:spPr>
          <a:xfrm>
            <a:off x="10993488" y="6432605"/>
            <a:ext cx="868886" cy="288870"/>
          </a:xfrm>
          <a:prstGeom prst="rect">
            <a:avLst/>
          </a:prstGeom>
        </p:spPr>
        <p:txBody>
          <a:bodyPr vert="horz" lIns="0" tIns="0" rIns="0" bIns="0" rtlCol="0" anchor="ctr" anchorCtr="0">
            <a:noAutofit/>
          </a:bodyPr>
          <a:lstStyle>
            <a:lvl1pPr algn="r">
              <a:defRPr sz="1000">
                <a:solidFill>
                  <a:schemeClr val="tx1"/>
                </a:solidFill>
              </a:defRPr>
            </a:lvl1pPr>
          </a:lstStyle>
          <a:p>
            <a:fld id="{03D2D5F4-4871-4469-8343-ED7F6811B37D}" type="slidenum">
              <a:rPr lang="fi-FI" smtClean="0"/>
              <a:pPr/>
              <a:t>‹#›</a:t>
            </a:fld>
            <a:endParaRPr lang="fi-FI" dirty="0"/>
          </a:p>
        </p:txBody>
      </p:sp>
      <p:pic>
        <p:nvPicPr>
          <p:cNvPr id="10" name="Kuva 9">
            <a:extLst>
              <a:ext uri="{FF2B5EF4-FFF2-40B4-BE49-F238E27FC236}">
                <a16:creationId xmlns:a16="http://schemas.microsoft.com/office/drawing/2014/main" id="{E34623DF-BFEA-4FB4-84D4-AE62F0672082}"/>
              </a:ext>
              <a:ext uri="{C183D7F6-B498-43B3-948B-1728B52AA6E4}">
                <adec:decorative xmlns:adec="http://schemas.microsoft.com/office/drawing/2017/decorative" val="1"/>
              </a:ext>
            </a:extLst>
          </p:cNvPr>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10892263" y="351488"/>
            <a:ext cx="951123" cy="486751"/>
          </a:xfrm>
          <a:prstGeom prst="rect">
            <a:avLst/>
          </a:prstGeom>
        </p:spPr>
      </p:pic>
      <p:pic>
        <p:nvPicPr>
          <p:cNvPr id="8" name="Kuva 7">
            <a:extLst>
              <a:ext uri="{FF2B5EF4-FFF2-40B4-BE49-F238E27FC236}">
                <a16:creationId xmlns:a16="http://schemas.microsoft.com/office/drawing/2014/main" id="{170DDD55-3F6B-40CB-90BF-900D943B75DA}"/>
              </a:ext>
              <a:ext uri="{C183D7F6-B498-43B3-948B-1728B52AA6E4}">
                <adec:decorative xmlns:adec="http://schemas.microsoft.com/office/drawing/2017/decorative" val="1"/>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10892263" y="351488"/>
            <a:ext cx="951123" cy="486751"/>
          </a:xfrm>
          <a:prstGeom prst="rect">
            <a:avLst/>
          </a:prstGeom>
        </p:spPr>
      </p:pic>
    </p:spTree>
    <p:extLst>
      <p:ext uri="{BB962C8B-B14F-4D97-AF65-F5344CB8AC3E}">
        <p14:creationId xmlns:p14="http://schemas.microsoft.com/office/powerpoint/2010/main" val="937421279"/>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 id="2147483769" r:id="rId12"/>
    <p:sldLayoutId id="2147483770" r:id="rId13"/>
    <p:sldLayoutId id="2147483771" r:id="rId14"/>
    <p:sldLayoutId id="2147483772" r:id="rId15"/>
    <p:sldLayoutId id="2147483756" r:id="rId16"/>
  </p:sldLayoutIdLst>
  <p:hf hdr="0" ftr="0" dt="0"/>
  <p:txStyles>
    <p:titleStyle>
      <a:lvl1pPr algn="l" defTabSz="914400" rtl="0" eaLnBrk="1" latinLnBrk="0" hangingPunct="1">
        <a:lnSpc>
          <a:spcPct val="100000"/>
        </a:lnSpc>
        <a:spcBef>
          <a:spcPct val="0"/>
        </a:spcBef>
        <a:buNone/>
        <a:defRPr sz="3000" b="1" kern="1200">
          <a:solidFill>
            <a:schemeClr val="tx1"/>
          </a:solidFill>
          <a:latin typeface="+mj-lt"/>
          <a:ea typeface="+mj-ea"/>
          <a:cs typeface="+mj-cs"/>
        </a:defRPr>
      </a:lvl1pPr>
    </p:titleStyle>
    <p:bodyStyle>
      <a:lvl1pPr marL="268288" indent="-268288" algn="l" defTabSz="914400" rtl="0" eaLnBrk="1" latinLnBrk="0" hangingPunct="1">
        <a:lnSpc>
          <a:spcPct val="100000"/>
        </a:lnSpc>
        <a:spcBef>
          <a:spcPts val="0"/>
        </a:spcBef>
        <a:buFont typeface="Arial" panose="020B0604020202020204" pitchFamily="34" charset="0"/>
        <a:buChar char="•"/>
        <a:defRPr sz="1950" kern="1200">
          <a:solidFill>
            <a:schemeClr val="tx1"/>
          </a:solidFill>
          <a:latin typeface="+mn-lt"/>
          <a:ea typeface="+mn-ea"/>
          <a:cs typeface="+mn-cs"/>
        </a:defRPr>
      </a:lvl1pPr>
      <a:lvl2pPr marL="627063" indent="-268288" algn="l" defTabSz="914400" rtl="0" eaLnBrk="1" latinLnBrk="0" hangingPunct="1">
        <a:lnSpc>
          <a:spcPct val="100000"/>
        </a:lnSpc>
        <a:spcBef>
          <a:spcPts val="0"/>
        </a:spcBef>
        <a:buFont typeface="Arial" panose="020B0604020202020204" pitchFamily="34" charset="0"/>
        <a:buChar char="•"/>
        <a:defRPr sz="1950" kern="1200">
          <a:solidFill>
            <a:schemeClr val="tx1"/>
          </a:solidFill>
          <a:latin typeface="+mn-lt"/>
          <a:ea typeface="+mn-ea"/>
          <a:cs typeface="+mn-cs"/>
        </a:defRPr>
      </a:lvl2pPr>
      <a:lvl3pPr marL="985838" indent="-268288" algn="l" defTabSz="914400" rtl="0" eaLnBrk="1" latinLnBrk="0" hangingPunct="1">
        <a:lnSpc>
          <a:spcPct val="100000"/>
        </a:lnSpc>
        <a:spcBef>
          <a:spcPts val="0"/>
        </a:spcBef>
        <a:buFont typeface="Arial" panose="020B0604020202020204" pitchFamily="34" charset="0"/>
        <a:buChar char="•"/>
        <a:defRPr sz="1950" kern="1200">
          <a:solidFill>
            <a:schemeClr val="tx1"/>
          </a:solidFill>
          <a:latin typeface="+mn-lt"/>
          <a:ea typeface="+mn-ea"/>
          <a:cs typeface="+mn-cs"/>
        </a:defRPr>
      </a:lvl3pPr>
      <a:lvl4pPr marL="1344613" indent="-268288" algn="l" defTabSz="914400" rtl="0" eaLnBrk="1" latinLnBrk="0" hangingPunct="1">
        <a:lnSpc>
          <a:spcPct val="100000"/>
        </a:lnSpc>
        <a:spcBef>
          <a:spcPts val="0"/>
        </a:spcBef>
        <a:buFont typeface="Arial" panose="020B0604020202020204" pitchFamily="34" charset="0"/>
        <a:buChar char="•"/>
        <a:defRPr sz="1950" kern="1200">
          <a:solidFill>
            <a:schemeClr val="tx1"/>
          </a:solidFill>
          <a:latin typeface="+mn-lt"/>
          <a:ea typeface="+mn-ea"/>
          <a:cs typeface="+mn-cs"/>
        </a:defRPr>
      </a:lvl4pPr>
      <a:lvl5pPr marL="1703388" indent="-268288" algn="l" defTabSz="914400" rtl="0" eaLnBrk="1" latinLnBrk="0" hangingPunct="1">
        <a:lnSpc>
          <a:spcPct val="100000"/>
        </a:lnSpc>
        <a:spcBef>
          <a:spcPts val="0"/>
        </a:spcBef>
        <a:buFont typeface="Arial" panose="020B0604020202020204" pitchFamily="34" charset="0"/>
        <a:buChar char="•"/>
        <a:defRPr sz="195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pos="3840" userDrawn="1">
          <p15:clr>
            <a:srgbClr val="F26B43"/>
          </p15:clr>
        </p15:guide>
        <p15:guide id="4" orient="horz" pos="216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i-FI"/>
              <a:t>Muokkaa ots. perustyyl. napsautt.</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4E92DE8-7986-4919-BE09-14B0AE0A9401}" type="datetime1">
              <a:rPr lang="fi-FI" smtClean="0"/>
              <a:t>16.11.2022</a:t>
            </a:fld>
            <a:endParaRPr lang="fi-FI"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i-FI"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3D2D5F4-4871-4469-8343-ED7F6811B37D}" type="slidenum">
              <a:rPr lang="fi-FI" smtClean="0"/>
              <a:pPr/>
              <a:t>‹#›</a:t>
            </a:fld>
            <a:endParaRPr lang="fi-FI" dirty="0"/>
          </a:p>
        </p:txBody>
      </p:sp>
      <p:pic>
        <p:nvPicPr>
          <p:cNvPr id="18" name="Kuva 17">
            <a:extLst>
              <a:ext uri="{FF2B5EF4-FFF2-40B4-BE49-F238E27FC236}">
                <a16:creationId xmlns:a16="http://schemas.microsoft.com/office/drawing/2014/main" id="{3C763167-9B1C-4568-B011-F2ED5800C13C}"/>
              </a:ext>
              <a:ext uri="{C183D7F6-B498-43B3-948B-1728B52AA6E4}">
                <adec:decorative xmlns:adec="http://schemas.microsoft.com/office/drawing/2017/decorative" val="1"/>
              </a:ext>
            </a:extLst>
          </p:cNvPr>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10892263" y="351488"/>
            <a:ext cx="951123" cy="486751"/>
          </a:xfrm>
          <a:prstGeom prst="rect">
            <a:avLst/>
          </a:prstGeom>
        </p:spPr>
      </p:pic>
    </p:spTree>
    <p:extLst>
      <p:ext uri="{BB962C8B-B14F-4D97-AF65-F5344CB8AC3E}">
        <p14:creationId xmlns:p14="http://schemas.microsoft.com/office/powerpoint/2010/main" val="3542235113"/>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 id="2147483785" r:id="rId12"/>
    <p:sldLayoutId id="2147483786" r:id="rId13"/>
    <p:sldLayoutId id="2147483787" r:id="rId14"/>
    <p:sldLayoutId id="2147483788" r:id="rId15"/>
    <p:sldLayoutId id="2147483789" r:id="rId16"/>
    <p:sldLayoutId id="2147483790" r:id="rId17"/>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3A33ADC-4A8E-401B-8AB7-FCF10A3B3499}"/>
              </a:ext>
            </a:extLst>
          </p:cNvPr>
          <p:cNvSpPr>
            <a:spLocks noGrp="1"/>
          </p:cNvSpPr>
          <p:nvPr>
            <p:ph type="ctrTitle"/>
          </p:nvPr>
        </p:nvSpPr>
        <p:spPr>
          <a:xfrm>
            <a:off x="590550" y="1381126"/>
            <a:ext cx="11125200" cy="2405784"/>
          </a:xfrm>
        </p:spPr>
        <p:txBody>
          <a:bodyPr>
            <a:normAutofit/>
          </a:bodyPr>
          <a:lstStyle/>
          <a:p>
            <a:r>
              <a:rPr lang="fi-FI" sz="4800" dirty="0"/>
              <a:t>Kokemusasiantuntijavanhempi lastensuojelun avopalveluissa, Espoonlahden lastensuojelussa</a:t>
            </a:r>
            <a:endParaRPr lang="fi-FI" sz="4800" noProof="0" dirty="0"/>
          </a:p>
        </p:txBody>
      </p:sp>
      <p:sp>
        <p:nvSpPr>
          <p:cNvPr id="3" name="Alaotsikko 2">
            <a:extLst>
              <a:ext uri="{FF2B5EF4-FFF2-40B4-BE49-F238E27FC236}">
                <a16:creationId xmlns:a16="http://schemas.microsoft.com/office/drawing/2014/main" id="{8E112014-2F5D-4EE4-8F0C-C816D1A34FC8}"/>
              </a:ext>
            </a:extLst>
          </p:cNvPr>
          <p:cNvSpPr>
            <a:spLocks noGrp="1"/>
          </p:cNvSpPr>
          <p:nvPr>
            <p:ph type="subTitle" idx="1"/>
          </p:nvPr>
        </p:nvSpPr>
        <p:spPr>
          <a:xfrm>
            <a:off x="1524000" y="3786909"/>
            <a:ext cx="9144000" cy="708891"/>
          </a:xfrm>
        </p:spPr>
        <p:txBody>
          <a:bodyPr>
            <a:normAutofit fontScale="62500" lnSpcReduction="20000"/>
          </a:bodyPr>
          <a:lstStyle/>
          <a:p>
            <a:endParaRPr lang="fi-FI" noProof="0" dirty="0"/>
          </a:p>
          <a:p>
            <a:r>
              <a:rPr lang="fi-FI" noProof="0" dirty="0"/>
              <a:t>17.11.2022</a:t>
            </a:r>
          </a:p>
        </p:txBody>
      </p:sp>
      <p:sp>
        <p:nvSpPr>
          <p:cNvPr id="4" name="Tekstin paikkamerkki 3">
            <a:extLst>
              <a:ext uri="{FF2B5EF4-FFF2-40B4-BE49-F238E27FC236}">
                <a16:creationId xmlns:a16="http://schemas.microsoft.com/office/drawing/2014/main" id="{38DC76A3-071B-4295-8497-0EAE4941B71D}"/>
              </a:ext>
            </a:extLst>
          </p:cNvPr>
          <p:cNvSpPr>
            <a:spLocks noGrp="1"/>
          </p:cNvSpPr>
          <p:nvPr>
            <p:ph type="body" sz="quarter" idx="13"/>
          </p:nvPr>
        </p:nvSpPr>
        <p:spPr>
          <a:xfrm>
            <a:off x="1524000" y="5176262"/>
            <a:ext cx="9144000" cy="1446480"/>
          </a:xfrm>
        </p:spPr>
        <p:txBody>
          <a:bodyPr>
            <a:normAutofit fontScale="92500" lnSpcReduction="20000"/>
          </a:bodyPr>
          <a:lstStyle/>
          <a:p>
            <a:r>
              <a:rPr lang="fi-FI" dirty="0">
                <a:latin typeface="Arial" panose="020B0604020202020204" pitchFamily="34" charset="0"/>
                <a:cs typeface="Arial" panose="020B0604020202020204" pitchFamily="34" charset="0"/>
              </a:rPr>
              <a:t>Pia Kurola</a:t>
            </a:r>
          </a:p>
          <a:p>
            <a:r>
              <a:rPr lang="fi-FI" dirty="0">
                <a:latin typeface="Arial" panose="020B0604020202020204" pitchFamily="34" charset="0"/>
                <a:cs typeface="Arial" panose="020B0604020202020204" pitchFamily="34" charset="0"/>
              </a:rPr>
              <a:t>Johtava sosiaalityöntekijä</a:t>
            </a:r>
          </a:p>
          <a:p>
            <a:r>
              <a:rPr lang="fi-FI" dirty="0">
                <a:latin typeface="Arial" panose="020B0604020202020204" pitchFamily="34" charset="0"/>
                <a:cs typeface="Arial" panose="020B0604020202020204" pitchFamily="34" charset="0"/>
              </a:rPr>
              <a:t>Espoonlahden lastensuojelu</a:t>
            </a:r>
          </a:p>
          <a:p>
            <a:r>
              <a:rPr lang="fi-FI" dirty="0">
                <a:latin typeface="Arial" panose="020B0604020202020204" pitchFamily="34" charset="0"/>
                <a:cs typeface="Arial" panose="020B0604020202020204" pitchFamily="34" charset="0"/>
              </a:rPr>
              <a:t>Pia.kurola@espoo.fi</a:t>
            </a:r>
          </a:p>
          <a:p>
            <a:endParaRPr lang="fi-FI" dirty="0">
              <a:latin typeface="Arial" panose="020B0604020202020204" pitchFamily="34" charset="0"/>
              <a:cs typeface="Arial" panose="020B0604020202020204" pitchFamily="34" charset="0"/>
            </a:endParaRPr>
          </a:p>
          <a:p>
            <a:endParaRPr lang="fi-FI" noProof="0" dirty="0">
              <a:latin typeface="Arial" panose="020B0604020202020204" pitchFamily="34" charset="0"/>
              <a:cs typeface="Arial" panose="020B0604020202020204" pitchFamily="34" charset="0"/>
            </a:endParaRPr>
          </a:p>
        </p:txBody>
      </p:sp>
      <p:sp>
        <p:nvSpPr>
          <p:cNvPr id="5" name="Dian numeron paikkamerkki 4">
            <a:extLst>
              <a:ext uri="{FF2B5EF4-FFF2-40B4-BE49-F238E27FC236}">
                <a16:creationId xmlns:a16="http://schemas.microsoft.com/office/drawing/2014/main" id="{1240949D-B665-444C-A8F0-A29E91BDDDCC}"/>
              </a:ext>
            </a:extLst>
          </p:cNvPr>
          <p:cNvSpPr>
            <a:spLocks noGrp="1"/>
          </p:cNvSpPr>
          <p:nvPr>
            <p:ph type="sldNum" sz="quarter" idx="16"/>
          </p:nvPr>
        </p:nvSpPr>
        <p:spPr/>
        <p:txBody>
          <a:bodyPr/>
          <a:lstStyle/>
          <a:p>
            <a:fld id="{03D2D5F4-4871-4469-8343-ED7F6811B37D}" type="slidenum">
              <a:rPr lang="fi-FI" smtClean="0"/>
              <a:pPr/>
              <a:t>1</a:t>
            </a:fld>
            <a:endParaRPr lang="fi-FI" dirty="0"/>
          </a:p>
        </p:txBody>
      </p:sp>
    </p:spTree>
    <p:extLst>
      <p:ext uri="{BB962C8B-B14F-4D97-AF65-F5344CB8AC3E}">
        <p14:creationId xmlns:p14="http://schemas.microsoft.com/office/powerpoint/2010/main" val="1986664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14115B6-3BCF-458C-91A5-EBA0D8911231}"/>
              </a:ext>
            </a:extLst>
          </p:cNvPr>
          <p:cNvSpPr>
            <a:spLocks noGrp="1"/>
          </p:cNvSpPr>
          <p:nvPr>
            <p:ph type="title"/>
          </p:nvPr>
        </p:nvSpPr>
        <p:spPr>
          <a:xfrm>
            <a:off x="1624614" y="616494"/>
            <a:ext cx="7560950" cy="688523"/>
          </a:xfrm>
        </p:spPr>
        <p:txBody>
          <a:bodyPr>
            <a:normAutofit fontScale="90000"/>
          </a:bodyPr>
          <a:lstStyle/>
          <a:p>
            <a:r>
              <a:rPr lang="fi-FI" dirty="0"/>
              <a:t>Kokemusasiantuntijatoiminta Espoonlahden lastensuojelussa</a:t>
            </a:r>
            <a:br>
              <a:rPr lang="fi-FI" dirty="0"/>
            </a:br>
            <a:r>
              <a:rPr lang="fi-FI" dirty="0"/>
              <a:t>- Miten kaikki alkoi</a:t>
            </a:r>
            <a:br>
              <a:rPr lang="fi-FI" dirty="0"/>
            </a:br>
            <a:endParaRPr lang="fi-FI" dirty="0"/>
          </a:p>
        </p:txBody>
      </p:sp>
      <p:sp>
        <p:nvSpPr>
          <p:cNvPr id="3" name="Sisällön paikkamerkki 2">
            <a:extLst>
              <a:ext uri="{FF2B5EF4-FFF2-40B4-BE49-F238E27FC236}">
                <a16:creationId xmlns:a16="http://schemas.microsoft.com/office/drawing/2014/main" id="{40558B1C-6060-412D-ADDF-10DB18DB6250}"/>
              </a:ext>
            </a:extLst>
          </p:cNvPr>
          <p:cNvSpPr>
            <a:spLocks noGrp="1"/>
          </p:cNvSpPr>
          <p:nvPr>
            <p:ph idx="1"/>
          </p:nvPr>
        </p:nvSpPr>
        <p:spPr>
          <a:xfrm>
            <a:off x="1216241" y="2228850"/>
            <a:ext cx="10288371" cy="3682372"/>
          </a:xfrm>
        </p:spPr>
        <p:txBody>
          <a:bodyPr>
            <a:normAutofit/>
          </a:bodyPr>
          <a:lstStyle/>
          <a:p>
            <a:r>
              <a:rPr lang="fi-FI" dirty="0"/>
              <a:t>Kokemusasiantuntijavanhempi tuli vierailulle tiimiin keväällä 2020, jossa hän kertoi itsestään ja omista kokemuksistaan lyhyesti. Silloin tehtiin työntekijöiden kanssa päätös, että aloitetaan kokeilu.</a:t>
            </a:r>
          </a:p>
          <a:p>
            <a:r>
              <a:rPr lang="fi-FI" dirty="0"/>
              <a:t>Tehtiin heti alkuun sopimus, että kokemusasiantuntija on toimistolla fyysisesti läsnä joka toinen viikko yhden päivän. Tämä siitä syystä, että mikäli kokemusasiantuntija on jonkun puhelinnumeron päässä, on yhteydenoton tekeminen paljon haastavampaa. Samalla ajateltiin, että tällöin tutustuminen käy helpommin.</a:t>
            </a:r>
          </a:p>
          <a:p>
            <a:r>
              <a:rPr lang="fi-FI" dirty="0"/>
              <a:t>Työskentely alkoi syksyllä 2020. Kokemusasiantuntijalla on toimistolla oma huone sekä </a:t>
            </a:r>
            <a:r>
              <a:rPr lang="fi-FI"/>
              <a:t>käytössään puhelin. </a:t>
            </a:r>
            <a:endParaRPr lang="fi-FI" dirty="0"/>
          </a:p>
          <a:p>
            <a:r>
              <a:rPr lang="fi-FI" dirty="0"/>
              <a:t>Teimme sopimuksen työskentelystä ja sopimukseen kirjattiin, miten kokemusasiantuntija on käytettävissämme ja mitkä hänen työtehtävänsä ovat. </a:t>
            </a:r>
          </a:p>
          <a:p>
            <a:endParaRPr lang="fi-FI" dirty="0"/>
          </a:p>
          <a:p>
            <a:endParaRPr lang="fi-FI" dirty="0"/>
          </a:p>
        </p:txBody>
      </p:sp>
      <p:sp>
        <p:nvSpPr>
          <p:cNvPr id="4" name="Dian numeron paikkamerkki 3">
            <a:extLst>
              <a:ext uri="{FF2B5EF4-FFF2-40B4-BE49-F238E27FC236}">
                <a16:creationId xmlns:a16="http://schemas.microsoft.com/office/drawing/2014/main" id="{46C4F84D-27AB-4FE3-91E2-FB602C9C0BBB}"/>
              </a:ext>
            </a:extLst>
          </p:cNvPr>
          <p:cNvSpPr>
            <a:spLocks noGrp="1"/>
          </p:cNvSpPr>
          <p:nvPr>
            <p:ph type="sldNum" sz="quarter" idx="12"/>
          </p:nvPr>
        </p:nvSpPr>
        <p:spPr/>
        <p:txBody>
          <a:bodyPr/>
          <a:lstStyle/>
          <a:p>
            <a:fld id="{03D2D5F4-4871-4469-8343-ED7F6811B37D}" type="slidenum">
              <a:rPr lang="fi-FI" smtClean="0"/>
              <a:pPr/>
              <a:t>2</a:t>
            </a:fld>
            <a:endParaRPr lang="fi-FI"/>
          </a:p>
        </p:txBody>
      </p:sp>
    </p:spTree>
    <p:extLst>
      <p:ext uri="{BB962C8B-B14F-4D97-AF65-F5344CB8AC3E}">
        <p14:creationId xmlns:p14="http://schemas.microsoft.com/office/powerpoint/2010/main" val="2783376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6186997-8362-4636-9C49-FAE3C06D7539}"/>
              </a:ext>
            </a:extLst>
          </p:cNvPr>
          <p:cNvSpPr>
            <a:spLocks noGrp="1"/>
          </p:cNvSpPr>
          <p:nvPr>
            <p:ph type="title"/>
          </p:nvPr>
        </p:nvSpPr>
        <p:spPr>
          <a:xfrm>
            <a:off x="1704513" y="624110"/>
            <a:ext cx="9800099" cy="1280890"/>
          </a:xfrm>
        </p:spPr>
        <p:txBody>
          <a:bodyPr>
            <a:normAutofit/>
          </a:bodyPr>
          <a:lstStyle/>
          <a:p>
            <a:r>
              <a:rPr lang="fi-FI" sz="3200" dirty="0"/>
              <a:t>Mitä tapahtui vuosina 2020-2021</a:t>
            </a:r>
          </a:p>
        </p:txBody>
      </p:sp>
      <p:sp>
        <p:nvSpPr>
          <p:cNvPr id="3" name="Sisällön paikkamerkki 2">
            <a:extLst>
              <a:ext uri="{FF2B5EF4-FFF2-40B4-BE49-F238E27FC236}">
                <a16:creationId xmlns:a16="http://schemas.microsoft.com/office/drawing/2014/main" id="{F4032CC6-2DDB-45BF-813D-C34EFC371899}"/>
              </a:ext>
            </a:extLst>
          </p:cNvPr>
          <p:cNvSpPr>
            <a:spLocks noGrp="1"/>
          </p:cNvSpPr>
          <p:nvPr>
            <p:ph idx="1"/>
          </p:nvPr>
        </p:nvSpPr>
        <p:spPr>
          <a:xfrm>
            <a:off x="1189607" y="1597981"/>
            <a:ext cx="10238323" cy="4517328"/>
          </a:xfrm>
        </p:spPr>
        <p:txBody>
          <a:bodyPr>
            <a:normAutofit/>
          </a:bodyPr>
          <a:lstStyle/>
          <a:p>
            <a:r>
              <a:rPr lang="fi-FI" dirty="0"/>
              <a:t>Aloitettiin sillä, että työntekijät saivat ”konsultoida” kokemusasiantuntijaa erilaisissa asiakastilanteissa. Lisäksi hän voisi tavata asiakasvanhempia asiakkuuden eri vaiheissa.</a:t>
            </a:r>
          </a:p>
          <a:p>
            <a:r>
              <a:rPr lang="fi-FI" dirty="0"/>
              <a:t>Teimme esitteen, joka oli työntekijöiden saatavilla ja jota he saivat antaa asiakkaille.</a:t>
            </a:r>
          </a:p>
          <a:p>
            <a:r>
              <a:rPr lang="fi-FI" dirty="0"/>
              <a:t>Laitoimme odotusaulaan tiedotteen. </a:t>
            </a:r>
          </a:p>
          <a:p>
            <a:r>
              <a:rPr lang="fi-FI" dirty="0"/>
              <a:t>Sosiaalityöntekijät saivat päättää, kenelle ehdottavat tapaamisia.</a:t>
            </a:r>
          </a:p>
          <a:p>
            <a:r>
              <a:rPr lang="fi-FI" dirty="0"/>
              <a:t>Kokemusasiantuntija tapasi yhtä asiakasvanhempaa vuoden 2020 syksyllä.</a:t>
            </a:r>
          </a:p>
          <a:p>
            <a:r>
              <a:rPr lang="fi-FI" dirty="0"/>
              <a:t>Vuoden 2021 alussa teimme uuden suunnitelman työskentelylle. Päätimme, että kokemusasiantuntija osallistuu </a:t>
            </a:r>
            <a:r>
              <a:rPr lang="fi-FI" dirty="0" err="1"/>
              <a:t>viikottain</a:t>
            </a:r>
            <a:r>
              <a:rPr lang="fi-FI" dirty="0"/>
              <a:t> systeemisen tiimeihin yhtenä tiimin jäsenenä. Lisäksi jatkoimme konsulttina toimimista sekä asiakastapaamisia, joita alkoikin olla enemmän syksyllä 2021 (3 asiakasvanhemman tapaamiset </a:t>
            </a:r>
            <a:r>
              <a:rPr lang="fi-FI" dirty="0" err="1"/>
              <a:t>viikottain</a:t>
            </a:r>
            <a:r>
              <a:rPr lang="fi-FI" dirty="0"/>
              <a:t>)</a:t>
            </a:r>
          </a:p>
          <a:p>
            <a:r>
              <a:rPr lang="fi-FI" dirty="0"/>
              <a:t> Suunnittelimme asiakaspalautteen ja aloitimme palautteen keruun vuoden 2021 lopussa.</a:t>
            </a:r>
          </a:p>
          <a:p>
            <a:pPr marL="0" indent="0">
              <a:buNone/>
            </a:pPr>
            <a:endParaRPr lang="fi-FI" dirty="0"/>
          </a:p>
        </p:txBody>
      </p:sp>
      <p:sp>
        <p:nvSpPr>
          <p:cNvPr id="4" name="Dian numeron paikkamerkki 3">
            <a:extLst>
              <a:ext uri="{FF2B5EF4-FFF2-40B4-BE49-F238E27FC236}">
                <a16:creationId xmlns:a16="http://schemas.microsoft.com/office/drawing/2014/main" id="{9133DBA1-C244-409F-9DCF-FF78B7FE3919}"/>
              </a:ext>
            </a:extLst>
          </p:cNvPr>
          <p:cNvSpPr>
            <a:spLocks noGrp="1"/>
          </p:cNvSpPr>
          <p:nvPr>
            <p:ph type="sldNum" sz="quarter" idx="12"/>
          </p:nvPr>
        </p:nvSpPr>
        <p:spPr/>
        <p:txBody>
          <a:bodyPr/>
          <a:lstStyle/>
          <a:p>
            <a:fld id="{03D2D5F4-4871-4469-8343-ED7F6811B37D}" type="slidenum">
              <a:rPr lang="fi-FI" smtClean="0"/>
              <a:pPr/>
              <a:t>3</a:t>
            </a:fld>
            <a:endParaRPr lang="fi-FI"/>
          </a:p>
        </p:txBody>
      </p:sp>
    </p:spTree>
    <p:extLst>
      <p:ext uri="{BB962C8B-B14F-4D97-AF65-F5344CB8AC3E}">
        <p14:creationId xmlns:p14="http://schemas.microsoft.com/office/powerpoint/2010/main" val="69420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2CD6B22-29DF-4765-8CC4-7261A9B7C1F4}"/>
              </a:ext>
            </a:extLst>
          </p:cNvPr>
          <p:cNvSpPr>
            <a:spLocks noGrp="1"/>
          </p:cNvSpPr>
          <p:nvPr>
            <p:ph type="title"/>
          </p:nvPr>
        </p:nvSpPr>
        <p:spPr>
          <a:xfrm>
            <a:off x="1771650" y="690785"/>
            <a:ext cx="7629525" cy="1080865"/>
          </a:xfrm>
        </p:spPr>
        <p:txBody>
          <a:bodyPr>
            <a:normAutofit/>
          </a:bodyPr>
          <a:lstStyle/>
          <a:p>
            <a:r>
              <a:rPr lang="fi-FI" sz="3200" dirty="0"/>
              <a:t>Mitä vuosi 2022 toi tullessaan ja mitä jatkosuunnitelmia</a:t>
            </a:r>
          </a:p>
        </p:txBody>
      </p:sp>
      <p:sp>
        <p:nvSpPr>
          <p:cNvPr id="3" name="Sisällön paikkamerkki 2">
            <a:extLst>
              <a:ext uri="{FF2B5EF4-FFF2-40B4-BE49-F238E27FC236}">
                <a16:creationId xmlns:a16="http://schemas.microsoft.com/office/drawing/2014/main" id="{49C0E2F9-6E8C-493A-BCEB-A3A51169F125}"/>
              </a:ext>
            </a:extLst>
          </p:cNvPr>
          <p:cNvSpPr>
            <a:spLocks noGrp="1"/>
          </p:cNvSpPr>
          <p:nvPr>
            <p:ph idx="1"/>
          </p:nvPr>
        </p:nvSpPr>
        <p:spPr>
          <a:xfrm>
            <a:off x="1171853" y="2047874"/>
            <a:ext cx="10332760" cy="3863347"/>
          </a:xfrm>
        </p:spPr>
        <p:txBody>
          <a:bodyPr>
            <a:normAutofit fontScale="92500" lnSpcReduction="10000"/>
          </a:bodyPr>
          <a:lstStyle/>
          <a:p>
            <a:r>
              <a:rPr lang="fi-FI" dirty="0"/>
              <a:t>Osallistuminen systeemisen tiimeihin jatkui ja nyt on ollut myös yksi tiimi, jossa asiakasnuori on ollut itse läsnä. Tätä on tarkoitus lisätä. Myös asiakasvanhempia ollut läsnä systeemisen tiimeissä.</a:t>
            </a:r>
          </a:p>
          <a:p>
            <a:r>
              <a:rPr lang="fi-FI" dirty="0"/>
              <a:t>Asiakasvanhempien tapaamisia sekä puhelimella pidettyä yhteydenpitoa on ollut useita. Ja jatkuu edelleen. Tapaamiset kestoltaan 1-2 tuntia.</a:t>
            </a:r>
          </a:p>
          <a:p>
            <a:r>
              <a:rPr lang="fi-FI" dirty="0"/>
              <a:t>Tapaaminen vanhemman kanssa kiireellisen sijoituksen jälkeen. Näitä ollut nyt kaksi ja tarkoituksena jatkaa. </a:t>
            </a:r>
          </a:p>
          <a:p>
            <a:r>
              <a:rPr lang="fi-FI" dirty="0"/>
              <a:t>Kahden asiakasnuoren tapaamisia ollut säännöllisesti. </a:t>
            </a:r>
          </a:p>
          <a:p>
            <a:r>
              <a:rPr lang="fi-FI" dirty="0"/>
              <a:t>Lisää nuorten tapaamisia jatkossa.</a:t>
            </a:r>
          </a:p>
          <a:p>
            <a:r>
              <a:rPr lang="fi-FI" dirty="0"/>
              <a:t>Lastensuojelun sometiimiin osallistuminen.</a:t>
            </a:r>
          </a:p>
          <a:p>
            <a:r>
              <a:rPr lang="fi-FI" dirty="0"/>
              <a:t>Jatkossa tavoitteena kokemusasiantuntijan palkkaaminen täysipäiväisesti lastensuojeluun. Tällä hetkellä kokemusasiantuntija työskentelee toimistolla 1-3 päivänä viikossa.</a:t>
            </a:r>
          </a:p>
          <a:p>
            <a:r>
              <a:rPr lang="fi-FI" dirty="0"/>
              <a:t>Tavoitteena on toiminnan laajentaminen Länsi-Uudenmaan hyvinvointialueen lastensuojeluun.</a:t>
            </a:r>
          </a:p>
        </p:txBody>
      </p:sp>
      <p:sp>
        <p:nvSpPr>
          <p:cNvPr id="4" name="Dian numeron paikkamerkki 3">
            <a:extLst>
              <a:ext uri="{FF2B5EF4-FFF2-40B4-BE49-F238E27FC236}">
                <a16:creationId xmlns:a16="http://schemas.microsoft.com/office/drawing/2014/main" id="{33C87A41-4FA8-4F40-8BDA-4FC0C7533F8F}"/>
              </a:ext>
            </a:extLst>
          </p:cNvPr>
          <p:cNvSpPr>
            <a:spLocks noGrp="1"/>
          </p:cNvSpPr>
          <p:nvPr>
            <p:ph type="sldNum" sz="quarter" idx="12"/>
          </p:nvPr>
        </p:nvSpPr>
        <p:spPr/>
        <p:txBody>
          <a:bodyPr/>
          <a:lstStyle/>
          <a:p>
            <a:fld id="{03D2D5F4-4871-4469-8343-ED7F6811B37D}" type="slidenum">
              <a:rPr lang="fi-FI" smtClean="0"/>
              <a:pPr/>
              <a:t>4</a:t>
            </a:fld>
            <a:endParaRPr lang="fi-FI"/>
          </a:p>
        </p:txBody>
      </p:sp>
    </p:spTree>
    <p:extLst>
      <p:ext uri="{BB962C8B-B14F-4D97-AF65-F5344CB8AC3E}">
        <p14:creationId xmlns:p14="http://schemas.microsoft.com/office/powerpoint/2010/main" val="41844641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03A53BA-E40C-41B5-811C-C332F43544C2}"/>
              </a:ext>
            </a:extLst>
          </p:cNvPr>
          <p:cNvSpPr>
            <a:spLocks noGrp="1"/>
          </p:cNvSpPr>
          <p:nvPr>
            <p:ph type="title"/>
          </p:nvPr>
        </p:nvSpPr>
        <p:spPr>
          <a:xfrm>
            <a:off x="1740023" y="624110"/>
            <a:ext cx="9764589" cy="1280890"/>
          </a:xfrm>
        </p:spPr>
        <p:txBody>
          <a:bodyPr>
            <a:normAutofit/>
          </a:bodyPr>
          <a:lstStyle/>
          <a:p>
            <a:r>
              <a:rPr lang="fi-FI" sz="3200" dirty="0"/>
              <a:t>Onnistumiset ja työntekijöiden palautteet</a:t>
            </a:r>
          </a:p>
        </p:txBody>
      </p:sp>
      <p:sp>
        <p:nvSpPr>
          <p:cNvPr id="3" name="Sisällön paikkamerkki 2">
            <a:extLst>
              <a:ext uri="{FF2B5EF4-FFF2-40B4-BE49-F238E27FC236}">
                <a16:creationId xmlns:a16="http://schemas.microsoft.com/office/drawing/2014/main" id="{FD595517-8D05-4E04-893A-5D8080CCDDD2}"/>
              </a:ext>
            </a:extLst>
          </p:cNvPr>
          <p:cNvSpPr>
            <a:spLocks noGrp="1"/>
          </p:cNvSpPr>
          <p:nvPr>
            <p:ph idx="1"/>
          </p:nvPr>
        </p:nvSpPr>
        <p:spPr>
          <a:xfrm>
            <a:off x="1083076" y="1809750"/>
            <a:ext cx="10421536" cy="4101472"/>
          </a:xfrm>
        </p:spPr>
        <p:txBody>
          <a:bodyPr>
            <a:normAutofit/>
          </a:bodyPr>
          <a:lstStyle/>
          <a:p>
            <a:r>
              <a:rPr lang="fi-FI" dirty="0"/>
              <a:t>Systeemisen tiimeihin osallistuminen on koettu todella hyvänä.</a:t>
            </a:r>
          </a:p>
          <a:p>
            <a:r>
              <a:rPr lang="fi-FI" dirty="0"/>
              <a:t>Asiakasvanhempien tapaamisia on viime syksynä ja tämän vuoden alusta ollut enemmän ja useammasta on sovittu. Myös asiakasvanhemman kanssa on sovittuna puhelinkeskusteluja.</a:t>
            </a:r>
          </a:p>
          <a:p>
            <a:r>
              <a:rPr lang="fi-FI" dirty="0"/>
              <a:t>Uutena kokeiluna asiakasnuoren tapaamiset, josta vain positiivista palautetta.</a:t>
            </a:r>
          </a:p>
          <a:p>
            <a:r>
              <a:rPr lang="fi-FI" dirty="0"/>
              <a:t>Asiakaspalaute ollut ihan huippua.  Myös kokemusasiantuntija on kokenut tapaamiset onnistuneina ja saanut itse myös paljon. </a:t>
            </a:r>
          </a:p>
          <a:p>
            <a:r>
              <a:rPr lang="fi-FI" dirty="0"/>
              <a:t>Työntekijät kokevat konsultoinnin osana työtä ja ovat hyötyneet siitä paljon.</a:t>
            </a:r>
          </a:p>
          <a:p>
            <a:r>
              <a:rPr lang="fi-FI" dirty="0"/>
              <a:t>Yhä useampi työntekijä on ottanut kokemusasiantuntijan mukaan työskentelyyn.</a:t>
            </a:r>
          </a:p>
          <a:p>
            <a:endParaRPr lang="fi-FI" dirty="0"/>
          </a:p>
        </p:txBody>
      </p:sp>
      <p:sp>
        <p:nvSpPr>
          <p:cNvPr id="4" name="Dian numeron paikkamerkki 3">
            <a:extLst>
              <a:ext uri="{FF2B5EF4-FFF2-40B4-BE49-F238E27FC236}">
                <a16:creationId xmlns:a16="http://schemas.microsoft.com/office/drawing/2014/main" id="{60EF4B6F-A5D5-43B5-AD49-AE4E69BA3672}"/>
              </a:ext>
            </a:extLst>
          </p:cNvPr>
          <p:cNvSpPr>
            <a:spLocks noGrp="1"/>
          </p:cNvSpPr>
          <p:nvPr>
            <p:ph type="sldNum" sz="quarter" idx="12"/>
          </p:nvPr>
        </p:nvSpPr>
        <p:spPr/>
        <p:txBody>
          <a:bodyPr/>
          <a:lstStyle/>
          <a:p>
            <a:fld id="{03D2D5F4-4871-4469-8343-ED7F6811B37D}" type="slidenum">
              <a:rPr lang="fi-FI" smtClean="0"/>
              <a:pPr/>
              <a:t>5</a:t>
            </a:fld>
            <a:endParaRPr lang="fi-FI"/>
          </a:p>
        </p:txBody>
      </p:sp>
    </p:spTree>
    <p:extLst>
      <p:ext uri="{BB962C8B-B14F-4D97-AF65-F5344CB8AC3E}">
        <p14:creationId xmlns:p14="http://schemas.microsoft.com/office/powerpoint/2010/main" val="353042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CD10E55-1DFA-4BC1-841A-4E6D8D063B1B}"/>
              </a:ext>
            </a:extLst>
          </p:cNvPr>
          <p:cNvSpPr>
            <a:spLocks noGrp="1"/>
          </p:cNvSpPr>
          <p:nvPr>
            <p:ph type="title"/>
          </p:nvPr>
        </p:nvSpPr>
        <p:spPr>
          <a:xfrm>
            <a:off x="1899821" y="624110"/>
            <a:ext cx="9604791" cy="760807"/>
          </a:xfrm>
        </p:spPr>
        <p:txBody>
          <a:bodyPr>
            <a:normAutofit/>
          </a:bodyPr>
          <a:lstStyle/>
          <a:p>
            <a:r>
              <a:rPr lang="fi-FI" sz="3200" dirty="0"/>
              <a:t>Käytännöt</a:t>
            </a:r>
          </a:p>
        </p:txBody>
      </p:sp>
      <p:sp>
        <p:nvSpPr>
          <p:cNvPr id="3" name="Sisällön paikkamerkki 2">
            <a:extLst>
              <a:ext uri="{FF2B5EF4-FFF2-40B4-BE49-F238E27FC236}">
                <a16:creationId xmlns:a16="http://schemas.microsoft.com/office/drawing/2014/main" id="{2A65705D-9D27-434E-8054-E3FB6A4A2031}"/>
              </a:ext>
            </a:extLst>
          </p:cNvPr>
          <p:cNvSpPr>
            <a:spLocks noGrp="1"/>
          </p:cNvSpPr>
          <p:nvPr>
            <p:ph idx="1"/>
          </p:nvPr>
        </p:nvSpPr>
        <p:spPr>
          <a:xfrm>
            <a:off x="1198485" y="1597981"/>
            <a:ext cx="10306127" cy="4313241"/>
          </a:xfrm>
        </p:spPr>
        <p:txBody>
          <a:bodyPr>
            <a:normAutofit fontScale="77500" lnSpcReduction="20000"/>
          </a:bodyPr>
          <a:lstStyle/>
          <a:p>
            <a:r>
              <a:rPr lang="fi-FI" dirty="0"/>
              <a:t>Sopimus työskentelystä tehdään aina 6 kk välein. </a:t>
            </a:r>
          </a:p>
          <a:p>
            <a:r>
              <a:rPr lang="fi-FI" dirty="0"/>
              <a:t>Kokemusasiantuntija toimistolla joka viikko vähintään yhden kokonaisen päivän. Tarpeen mukaan useammin. Tällä hetkellä noin 3 päivänä viikossa.</a:t>
            </a:r>
          </a:p>
          <a:p>
            <a:r>
              <a:rPr lang="fi-FI" dirty="0"/>
              <a:t>Oma huone ja puhelin käytössä.</a:t>
            </a:r>
          </a:p>
          <a:p>
            <a:r>
              <a:rPr lang="fi-FI" dirty="0"/>
              <a:t>Esite työntekijöiden saatavilla.</a:t>
            </a:r>
          </a:p>
          <a:p>
            <a:r>
              <a:rPr lang="fi-FI" dirty="0"/>
              <a:t>Työntekijä kertoo asiakkaalle mahdollisuudesta tapaamisiin. Ja keskustelee asiakkaasta </a:t>
            </a:r>
            <a:r>
              <a:rPr lang="fi-FI" dirty="0" err="1"/>
              <a:t>kokemusasiantuntjan</a:t>
            </a:r>
            <a:r>
              <a:rPr lang="fi-FI" dirty="0"/>
              <a:t> kanssa lyhyesti. </a:t>
            </a:r>
          </a:p>
          <a:p>
            <a:r>
              <a:rPr lang="fi-FI" dirty="0"/>
              <a:t>Työntekijä varaa asiakkaalle ajan tapaamiseen sekä tilan tapaamiselle.</a:t>
            </a:r>
          </a:p>
          <a:p>
            <a:r>
              <a:rPr lang="fi-FI" dirty="0"/>
              <a:t>Työntekijä on aina ensimmäisessä tapaamisessa mukana ja kertoo mm. kokemusasiantuntijan vaitiolovelvollisuudesta sekä velvollisuudesta kertoa työntekijälle, jos tapaamisessa tulee esiin jotain erityisen huolestuttavaa.</a:t>
            </a:r>
          </a:p>
          <a:p>
            <a:r>
              <a:rPr lang="fi-FI" dirty="0"/>
              <a:t>Asiakastapaamisten jälkeen purku joko vastuu työntekijän, työparin tai johtavan kanssa. Siinä kokemusasiantuntija kertoo mielestään tarpeellisen tapaamisesta. Hän ei kirjaa tietoja mihinkään. </a:t>
            </a:r>
          </a:p>
          <a:p>
            <a:r>
              <a:rPr lang="fi-FI" dirty="0"/>
              <a:t>Työntekijän tehtävänä on kirjata asiakastietojärjestelmään lyhyesti tapaamisten aloitusajankohta sekä kuinka monta tapaamista on ollut. </a:t>
            </a:r>
          </a:p>
          <a:p>
            <a:r>
              <a:rPr lang="fi-FI" dirty="0"/>
              <a:t>Tapaamisista pidetään omaa tilastointia.</a:t>
            </a:r>
          </a:p>
          <a:p>
            <a:r>
              <a:rPr lang="fi-FI" dirty="0"/>
              <a:t>Tapaamiset pidetään lastensuojelun toimistolla. </a:t>
            </a:r>
          </a:p>
          <a:p>
            <a:endParaRPr lang="fi-FI" dirty="0"/>
          </a:p>
          <a:p>
            <a:endParaRPr lang="fi-FI" dirty="0"/>
          </a:p>
        </p:txBody>
      </p:sp>
      <p:sp>
        <p:nvSpPr>
          <p:cNvPr id="4" name="Dian numeron paikkamerkki 3">
            <a:extLst>
              <a:ext uri="{FF2B5EF4-FFF2-40B4-BE49-F238E27FC236}">
                <a16:creationId xmlns:a16="http://schemas.microsoft.com/office/drawing/2014/main" id="{B5AC5BA1-971D-49AF-BB9F-ECCDEED28F8C}"/>
              </a:ext>
            </a:extLst>
          </p:cNvPr>
          <p:cNvSpPr>
            <a:spLocks noGrp="1"/>
          </p:cNvSpPr>
          <p:nvPr>
            <p:ph type="sldNum" sz="quarter" idx="12"/>
          </p:nvPr>
        </p:nvSpPr>
        <p:spPr/>
        <p:txBody>
          <a:bodyPr/>
          <a:lstStyle/>
          <a:p>
            <a:fld id="{03D2D5F4-4871-4469-8343-ED7F6811B37D}" type="slidenum">
              <a:rPr lang="fi-FI" smtClean="0"/>
              <a:pPr/>
              <a:t>6</a:t>
            </a:fld>
            <a:endParaRPr lang="fi-FI"/>
          </a:p>
        </p:txBody>
      </p:sp>
    </p:spTree>
    <p:extLst>
      <p:ext uri="{BB962C8B-B14F-4D97-AF65-F5344CB8AC3E}">
        <p14:creationId xmlns:p14="http://schemas.microsoft.com/office/powerpoint/2010/main" val="4044927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7128D35-795F-4BDF-9A35-1C5FBEDDCD36}"/>
              </a:ext>
            </a:extLst>
          </p:cNvPr>
          <p:cNvSpPr>
            <a:spLocks noGrp="1"/>
          </p:cNvSpPr>
          <p:nvPr>
            <p:ph type="title"/>
          </p:nvPr>
        </p:nvSpPr>
        <p:spPr>
          <a:xfrm>
            <a:off x="1793289" y="624110"/>
            <a:ext cx="9711323" cy="743051"/>
          </a:xfrm>
        </p:spPr>
        <p:txBody>
          <a:bodyPr>
            <a:normAutofit/>
          </a:bodyPr>
          <a:lstStyle/>
          <a:p>
            <a:r>
              <a:rPr lang="fi-FI" sz="3200" dirty="0"/>
              <a:t>Käytännöt</a:t>
            </a:r>
          </a:p>
        </p:txBody>
      </p:sp>
      <p:sp>
        <p:nvSpPr>
          <p:cNvPr id="3" name="Sisällön paikkamerkki 2">
            <a:extLst>
              <a:ext uri="{FF2B5EF4-FFF2-40B4-BE49-F238E27FC236}">
                <a16:creationId xmlns:a16="http://schemas.microsoft.com/office/drawing/2014/main" id="{75DD3D7D-14BB-4F3C-84E9-38375DA0B804}"/>
              </a:ext>
            </a:extLst>
          </p:cNvPr>
          <p:cNvSpPr>
            <a:spLocks noGrp="1"/>
          </p:cNvSpPr>
          <p:nvPr>
            <p:ph idx="1"/>
          </p:nvPr>
        </p:nvSpPr>
        <p:spPr>
          <a:xfrm>
            <a:off x="1216241" y="1553592"/>
            <a:ext cx="10288371" cy="4357630"/>
          </a:xfrm>
        </p:spPr>
        <p:txBody>
          <a:bodyPr/>
          <a:lstStyle/>
          <a:p>
            <a:endParaRPr lang="fi-FI" dirty="0"/>
          </a:p>
          <a:p>
            <a:r>
              <a:rPr lang="fi-FI" dirty="0"/>
              <a:t>Rikosrekisteriote pyydetty nähtäväksi, koska tapaamisia myös nuorten kanssa. </a:t>
            </a:r>
          </a:p>
          <a:p>
            <a:r>
              <a:rPr lang="fi-FI" dirty="0"/>
              <a:t>Tapaamisia tarpeen mukaan yksi tai useampi.</a:t>
            </a:r>
          </a:p>
          <a:p>
            <a:r>
              <a:rPr lang="fi-FI" dirty="0"/>
              <a:t>Asiakaspalaute kerätään aina 3 kerran jälkeen.</a:t>
            </a:r>
          </a:p>
          <a:p>
            <a:r>
              <a:rPr lang="fi-FI" dirty="0"/>
              <a:t>Kokemusasiantuntijalle maksetaan palkkio jokaisesta päivästä</a:t>
            </a:r>
            <a:r>
              <a:rPr lang="fi-FI"/>
              <a:t>. Kokemusasiantuntijalla </a:t>
            </a:r>
            <a:r>
              <a:rPr lang="fi-FI" dirty="0"/>
              <a:t>on mahdollisuus osallistua muiden Espoon kokemusasiantuntijoiden (mukana mm. </a:t>
            </a:r>
            <a:r>
              <a:rPr lang="fi-FI" dirty="0" err="1"/>
              <a:t>aikuissostyö</a:t>
            </a:r>
            <a:r>
              <a:rPr lang="fi-FI" dirty="0"/>
              <a:t>) kanssa työnohjaukseen. </a:t>
            </a:r>
          </a:p>
          <a:p>
            <a:r>
              <a:rPr lang="fi-FI" dirty="0"/>
              <a:t>Tarkoituksena ottaa kokemusasiantuntija jatkossa mukaan työntekijöiden työnohjaukseen.</a:t>
            </a:r>
          </a:p>
          <a:p>
            <a:endParaRPr lang="fi-FI" dirty="0"/>
          </a:p>
        </p:txBody>
      </p:sp>
      <p:sp>
        <p:nvSpPr>
          <p:cNvPr id="4" name="Dian numeron paikkamerkki 3">
            <a:extLst>
              <a:ext uri="{FF2B5EF4-FFF2-40B4-BE49-F238E27FC236}">
                <a16:creationId xmlns:a16="http://schemas.microsoft.com/office/drawing/2014/main" id="{8AAF5D54-DB32-441C-B797-9A16FA009AD0}"/>
              </a:ext>
            </a:extLst>
          </p:cNvPr>
          <p:cNvSpPr>
            <a:spLocks noGrp="1"/>
          </p:cNvSpPr>
          <p:nvPr>
            <p:ph type="sldNum" sz="quarter" idx="12"/>
          </p:nvPr>
        </p:nvSpPr>
        <p:spPr/>
        <p:txBody>
          <a:bodyPr/>
          <a:lstStyle/>
          <a:p>
            <a:fld id="{03D2D5F4-4871-4469-8343-ED7F6811B37D}" type="slidenum">
              <a:rPr lang="fi-FI" smtClean="0"/>
              <a:pPr/>
              <a:t>7</a:t>
            </a:fld>
            <a:endParaRPr lang="fi-FI"/>
          </a:p>
        </p:txBody>
      </p:sp>
    </p:spTree>
    <p:extLst>
      <p:ext uri="{BB962C8B-B14F-4D97-AF65-F5344CB8AC3E}">
        <p14:creationId xmlns:p14="http://schemas.microsoft.com/office/powerpoint/2010/main" val="2277703478"/>
      </p:ext>
    </p:extLst>
  </p:cSld>
  <p:clrMapOvr>
    <a:masterClrMapping/>
  </p:clrMapOvr>
</p:sld>
</file>

<file path=ppt/theme/theme1.xml><?xml version="1.0" encoding="utf-8"?>
<a:theme xmlns:a="http://schemas.openxmlformats.org/drawingml/2006/main" name="Espoo">
  <a:themeElements>
    <a:clrScheme name="Espoon kaupunki">
      <a:dk1>
        <a:sysClr val="windowText" lastClr="000000"/>
      </a:dk1>
      <a:lt1>
        <a:sysClr val="window" lastClr="FFFFFF"/>
      </a:lt1>
      <a:dk2>
        <a:srgbClr val="091C38"/>
      </a:dk2>
      <a:lt2>
        <a:srgbClr val="C9D4DD"/>
      </a:lt2>
      <a:accent1>
        <a:srgbClr val="0047B6"/>
      </a:accent1>
      <a:accent2>
        <a:srgbClr val="FFC386"/>
      </a:accent2>
      <a:accent3>
        <a:srgbClr val="014B30"/>
      </a:accent3>
      <a:accent4>
        <a:srgbClr val="FF4F57"/>
      </a:accent4>
      <a:accent5>
        <a:srgbClr val="FCA5C7"/>
      </a:accent5>
      <a:accent6>
        <a:srgbClr val="FDE6DB"/>
      </a:accent6>
      <a:hlink>
        <a:srgbClr val="0047B6"/>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rgbClr val="0047B6"/>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dirty="0" err="1" smtClean="0"/>
        </a:defPPr>
      </a:lstStyle>
    </a:txDef>
  </a:objectDefaults>
  <a:extraClrSchemeLst/>
  <a:extLst>
    <a:ext uri="{05A4C25C-085E-4340-85A3-A5531E510DB2}">
      <thm15:themeFamily xmlns:thm15="http://schemas.microsoft.com/office/thememl/2012/main" name="01 Espoon PowerPoint-malli.potx" id="{394720CF-70F8-4820-B853-02F48B92462B}" vid="{8CA3B158-F224-42C4-910A-4984F556E2D9}"/>
    </a:ext>
  </a:extLst>
</a:theme>
</file>

<file path=ppt/theme/theme2.xml><?xml version="1.0" encoding="utf-8"?>
<a:theme xmlns:a="http://schemas.openxmlformats.org/drawingml/2006/main" name="Espoon kaupunki">
  <a:themeElements>
    <a:clrScheme name="Espoon kaupunki">
      <a:dk1>
        <a:sysClr val="windowText" lastClr="000000"/>
      </a:dk1>
      <a:lt1>
        <a:sysClr val="window" lastClr="FFFFFF"/>
      </a:lt1>
      <a:dk2>
        <a:srgbClr val="091C38"/>
      </a:dk2>
      <a:lt2>
        <a:srgbClr val="C9D4DD"/>
      </a:lt2>
      <a:accent1>
        <a:srgbClr val="0047B6"/>
      </a:accent1>
      <a:accent2>
        <a:srgbClr val="FFC386"/>
      </a:accent2>
      <a:accent3>
        <a:srgbClr val="014B30"/>
      </a:accent3>
      <a:accent4>
        <a:srgbClr val="FF4F57"/>
      </a:accent4>
      <a:accent5>
        <a:srgbClr val="FCA5C7"/>
      </a:accent5>
      <a:accent6>
        <a:srgbClr val="FDE6DB"/>
      </a:accent6>
      <a:hlink>
        <a:srgbClr val="0047B6"/>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rgbClr val="0047B6"/>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dirty="0" err="1" smtClean="0"/>
        </a:defPPr>
      </a:lstStyle>
    </a:txDef>
  </a:objectDefaults>
  <a:extraClrSchemeLst/>
  <a:extLst>
    <a:ext uri="{05A4C25C-085E-4340-85A3-A5531E510DB2}">
      <thm15:themeFamily xmlns:thm15="http://schemas.microsoft.com/office/thememl/2012/main" name="Espoon kaupunki" id="{143FD25D-734F-449D-9363-02797CE1ADFB}" vid="{5B92F9C7-A606-4D20-9245-763799E78A89}"/>
    </a:ext>
  </a:extLst>
</a:theme>
</file>

<file path=ppt/theme/theme3.xml><?xml version="1.0" encoding="utf-8"?>
<a:theme xmlns:a="http://schemas.openxmlformats.org/drawingml/2006/main" name="Pinta">
  <a:themeElements>
    <a:clrScheme name="Pin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Pin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n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4.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145</TotalTime>
  <Words>632</Words>
  <Application>Microsoft Office PowerPoint</Application>
  <PresentationFormat>Laajakuva</PresentationFormat>
  <Paragraphs>62</Paragraphs>
  <Slides>7</Slides>
  <Notes>0</Notes>
  <HiddenSlides>0</HiddenSlides>
  <MMClips>0</MMClips>
  <ScaleCrop>false</ScaleCrop>
  <HeadingPairs>
    <vt:vector size="6" baseType="variant">
      <vt:variant>
        <vt:lpstr>Käytetyt fontit</vt:lpstr>
      </vt:variant>
      <vt:variant>
        <vt:i4>4</vt:i4>
      </vt:variant>
      <vt:variant>
        <vt:lpstr>Teema</vt:lpstr>
      </vt:variant>
      <vt:variant>
        <vt:i4>3</vt:i4>
      </vt:variant>
      <vt:variant>
        <vt:lpstr>Dian otsikot</vt:lpstr>
      </vt:variant>
      <vt:variant>
        <vt:i4>7</vt:i4>
      </vt:variant>
    </vt:vector>
  </HeadingPairs>
  <TitlesOfParts>
    <vt:vector size="14" baseType="lpstr">
      <vt:lpstr>Arial</vt:lpstr>
      <vt:lpstr>Calibri</vt:lpstr>
      <vt:lpstr>Trebuchet MS</vt:lpstr>
      <vt:lpstr>Wingdings 3</vt:lpstr>
      <vt:lpstr>Espoo</vt:lpstr>
      <vt:lpstr>Espoon kaupunki</vt:lpstr>
      <vt:lpstr>Pinta</vt:lpstr>
      <vt:lpstr>Kokemusasiantuntijavanhempi lastensuojelun avopalveluissa, Espoonlahden lastensuojelussa</vt:lpstr>
      <vt:lpstr>Kokemusasiantuntijatoiminta Espoonlahden lastensuojelussa - Miten kaikki alkoi </vt:lpstr>
      <vt:lpstr>Mitä tapahtui vuosina 2020-2021</vt:lpstr>
      <vt:lpstr>Mitä vuosi 2022 toi tullessaan ja mitä jatkosuunnitelmia</vt:lpstr>
      <vt:lpstr>Onnistumiset ja työntekijöiden palautteet</vt:lpstr>
      <vt:lpstr>Käytännöt</vt:lpstr>
      <vt:lpstr>Käytännöt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Kokemusasiantuntijatoiminta Espoon lastensuojelun avopalveluissa, Espoonlahden lastensuojelussa</dc:title>
  <dc:creator>Kurola Pia</dc:creator>
  <cp:lastModifiedBy>Kurola Pia</cp:lastModifiedBy>
  <cp:revision>2</cp:revision>
  <dcterms:created xsi:type="dcterms:W3CDTF">2022-09-07T10:26:40Z</dcterms:created>
  <dcterms:modified xsi:type="dcterms:W3CDTF">2022-11-16T07:01:47Z</dcterms:modified>
</cp:coreProperties>
</file>