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CDFA"/>
    <a:srgbClr val="A2D022"/>
    <a:srgbClr val="F09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6918"/>
  </p:normalViewPr>
  <p:slideViewPr>
    <p:cSldViewPr snapToGrid="0" snapToObjects="1">
      <p:cViewPr varScale="1">
        <p:scale>
          <a:sx n="68" d="100"/>
          <a:sy n="68" d="100"/>
        </p:scale>
        <p:origin x="5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FE569-1EA4-404F-9DA5-2A2C3B315B97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1DA38-D47C-4445-B02C-59830B2691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993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E27FEA-9DB0-9942-8204-7EB6C0FCD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9D95E01-2E28-DA43-B6BC-1B5116F12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4E3E73-E0F4-5F4B-AD46-FDF96FD45D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179D693-FA5A-7D43-BFB4-0324A98B2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FAA65C-BB5E-394F-904B-A3D292AB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43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1551804F-E0CC-E04B-9CBD-69249C39A564}"/>
              </a:ext>
            </a:extLst>
          </p:cNvPr>
          <p:cNvSpPr/>
          <p:nvPr userDrawn="1"/>
        </p:nvSpPr>
        <p:spPr>
          <a:xfrm>
            <a:off x="233422" y="6088283"/>
            <a:ext cx="11725155" cy="92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58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BEFFAD-BE00-D044-8F10-33E8055CF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A85347-CC2B-C143-B0EF-BF072D349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13E233-7C67-A448-9E90-03C45671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5A53A9-49B3-E742-8B69-69EB79FC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4179B75-C067-854E-A2AC-18574087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D250CBBE-3F48-894D-A8B4-EA3F0D9BCB6F}"/>
              </a:ext>
            </a:extLst>
          </p:cNvPr>
          <p:cNvSpPr/>
          <p:nvPr userDrawn="1"/>
        </p:nvSpPr>
        <p:spPr>
          <a:xfrm>
            <a:off x="233422" y="6088283"/>
            <a:ext cx="11725155" cy="92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2E2B7A-D4A4-DD4C-BCFE-688AB6B0FB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07329" y="320896"/>
            <a:ext cx="1036749" cy="65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55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6AAAEE-6B84-7242-9FF5-1ECEB62D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1D7E21-845E-1B43-A006-7A4BCC4D9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9FBF80-0854-6045-8975-D8C769D68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280F4D4-27CD-204F-BEE0-8DA3AF91BB8A}"/>
              </a:ext>
            </a:extLst>
          </p:cNvPr>
          <p:cNvSpPr/>
          <p:nvPr userDrawn="1"/>
        </p:nvSpPr>
        <p:spPr>
          <a:xfrm>
            <a:off x="233422" y="6088283"/>
            <a:ext cx="11725155" cy="92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084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A279FD-DCBA-444C-B12C-E776B801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17FA30-CE11-ED47-A225-03E8F7D58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5EBF312-F027-D541-A630-5FCA766B8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56114A-5DE0-A44E-8B40-2CD211FE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8A2CE5-1E3E-6C46-B542-74DA4EF3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1F28595-0D40-BD49-862C-87501CDA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2FB523A4-9D2A-6B40-BDD8-FF4F1740F28E}"/>
              </a:ext>
            </a:extLst>
          </p:cNvPr>
          <p:cNvSpPr/>
          <p:nvPr userDrawn="1"/>
        </p:nvSpPr>
        <p:spPr>
          <a:xfrm>
            <a:off x="233422" y="6088283"/>
            <a:ext cx="11725155" cy="92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98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0C3F7235-7E55-584D-B6E9-E5E74643C699}"/>
              </a:ext>
            </a:extLst>
          </p:cNvPr>
          <p:cNvSpPr/>
          <p:nvPr userDrawn="1"/>
        </p:nvSpPr>
        <p:spPr>
          <a:xfrm>
            <a:off x="233422" y="6088283"/>
            <a:ext cx="11725155" cy="92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0FFD9DE-4080-6540-A348-26A6259D7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866157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F9FE96CC-EC6F-A54B-8B02-7BE21B45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D5647DB8-70BC-4D49-8855-B207FA82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D66058D4-DD2F-5B49-96C3-EA9F34AF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49D1E088-1110-8E41-9AC6-4B2E0ABD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7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383F764-5C51-394D-BD77-F05D026E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B12CB4E-A0DD-DE49-B2E2-B6C2E157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341762-3FB6-CA4E-A601-848AC257C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36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83EB29-33F7-B647-A630-9DABE8049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ACE175-A736-6D47-8CDF-DADC76B3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354D556-A3F3-F543-B5AB-924282839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44CFFE2-ABD2-B142-945D-1AFB254575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DF757A8-2D38-F348-93EB-1ED378BB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3719B3C-A68F-0948-987E-CB208F8A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204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58718E-5D3C-B044-83CB-B0209BC98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FE920F0-D73D-404B-A8D4-8926E8475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BCC8FEA-1DE0-B543-9414-E9FB37759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05BC10-451C-2841-9564-7AAEB9CE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54ED2E-7E89-0B4E-94E6-A3F82A0F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7DBC7D6-2EF2-D74A-AA1E-3A0C2C6D8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97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A19CB6-0732-483E-94E0-B73C3CEC7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BE00418-BC85-4BA5-9203-025F8848F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527D-1E19-45F2-9D33-A2D7CB5391B5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52D346E-AB20-4B95-A4B6-78EC2D60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681EA2-2B96-402A-855B-D8119089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CF59-2E24-4910-940A-AB5F77F9A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902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5FABCC9-805F-8D43-A353-9CC8C821F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41AA335-62A2-BE46-B8E5-3656DC0BA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B0059B-EEB8-0349-AEB1-6FE378C4D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660E6-F128-D644-9E7C-D6E317C1D786}" type="datetimeFigureOut">
              <a:rPr lang="fi-FI" smtClean="0"/>
              <a:t>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440B21-97A6-644C-8706-D13546A11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8CA80E-BB6D-E245-BC29-00FC9A636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845CD-0D48-0240-9CFE-8B681F27C015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ADD9548-8E22-224B-8CCC-876EFE5BA4C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07329" y="320896"/>
            <a:ext cx="1036749" cy="65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0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7AA23183-3A43-1AD9-488C-2F4C916C5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419" y="6504574"/>
            <a:ext cx="826565" cy="27989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EA419558-9722-2DAC-9FF0-49AA6A5697D6}"/>
              </a:ext>
            </a:extLst>
          </p:cNvPr>
          <p:cNvSpPr txBox="1"/>
          <p:nvPr/>
        </p:nvSpPr>
        <p:spPr>
          <a:xfrm>
            <a:off x="11275033" y="6293834"/>
            <a:ext cx="8386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>
                <a:latin typeface="Ubuntu" panose="020B0604020202020204" charset="0"/>
              </a:rPr>
              <a:t>Yhteistyössä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21EB2CDA-2E09-5663-74A4-8F6CD7A0B6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5" r="7384"/>
          <a:stretch/>
        </p:blipFill>
        <p:spPr>
          <a:xfrm>
            <a:off x="169933" y="0"/>
            <a:ext cx="105216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9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Eksote">
      <a:dk1>
        <a:srgbClr val="3C1459"/>
      </a:dk1>
      <a:lt1>
        <a:srgbClr val="FFFFFF"/>
      </a:lt1>
      <a:dk2>
        <a:srgbClr val="000000"/>
      </a:dk2>
      <a:lt2>
        <a:srgbClr val="E7E6E6"/>
      </a:lt2>
      <a:accent1>
        <a:srgbClr val="089DE0"/>
      </a:accent1>
      <a:accent2>
        <a:srgbClr val="95C11F"/>
      </a:accent2>
      <a:accent3>
        <a:srgbClr val="FCBE00"/>
      </a:accent3>
      <a:accent4>
        <a:srgbClr val="A66FAD"/>
      </a:accent4>
      <a:accent5>
        <a:srgbClr val="EF7934"/>
      </a:accent5>
      <a:accent6>
        <a:srgbClr val="3C3C3C"/>
      </a:accent6>
      <a:hlink>
        <a:srgbClr val="AFC8C8"/>
      </a:hlink>
      <a:folHlink>
        <a:srgbClr val="AFC8C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60FEF4-F4A6-4168-B63E-606094E15F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7A1652-37CD-440A-986A-73E40841A4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34ADE2-05A9-4031-A2B6-330D5F4F9672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be439688-afe1-4aac-b7c7-6a5535b0c565"/>
    <ds:schemaRef ds:uri="http://schemas.microsoft.com/office/infopath/2007/PartnerControls"/>
    <ds:schemaRef ds:uri="http://schemas.openxmlformats.org/package/2006/metadata/core-properties"/>
    <ds:schemaRef ds:uri="10055d64-e8dd-4dca-a261-35eeb659ac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5073</TotalTime>
  <Words>1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Ubuntu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User</dc:creator>
  <cp:lastModifiedBy>Toivanen Pirjo</cp:lastModifiedBy>
  <cp:revision>39</cp:revision>
  <cp:lastPrinted>2022-09-28T10:08:37Z</cp:lastPrinted>
  <dcterms:created xsi:type="dcterms:W3CDTF">2022-04-10T18:18:44Z</dcterms:created>
  <dcterms:modified xsi:type="dcterms:W3CDTF">2022-11-09T08:06:17Z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