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66" r:id="rId7"/>
    <p:sldId id="464" r:id="rId8"/>
    <p:sldId id="270" r:id="rId9"/>
    <p:sldId id="271" r:id="rId10"/>
    <p:sldId id="474" r:id="rId11"/>
    <p:sldId id="472" r:id="rId12"/>
    <p:sldId id="438" r:id="rId13"/>
    <p:sldId id="302" r:id="rId14"/>
    <p:sldId id="259" r:id="rId1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rvonen Juulia" initials="HJ" lastIdx="4" clrIdx="0">
    <p:extLst>
      <p:ext uri="{19B8F6BF-5375-455C-9EA6-DF929625EA0E}">
        <p15:presenceInfo xmlns:p15="http://schemas.microsoft.com/office/powerpoint/2012/main" userId="S::juulia.i.hirvonen@siunsote.fi::96cbce86-9eb7-4833-b3b4-5ac9866bf0c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4814"/>
    <a:srgbClr val="FDC82F"/>
    <a:srgbClr val="008094"/>
    <a:srgbClr val="32A491"/>
    <a:srgbClr val="50C9B5"/>
    <a:srgbClr val="288172"/>
    <a:srgbClr val="4BA6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54B42C-2439-4146-92AC-B75E751F0D4A}" v="1" dt="2022-10-03T05:50:38.4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7" d="100"/>
          <a:sy n="137" d="100"/>
        </p:scale>
        <p:origin x="25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ainen Ulla" userId="bb879c46-ccc2-44e7-a8d1-da4462a7ef5c" providerId="ADAL" clId="{D10F7EF3-0B7A-41DB-A5C8-7D695D24F70E}"/>
    <pc:docChg chg="undo custSel addSld delSld modSld">
      <pc:chgData name="Tiainen Ulla" userId="bb879c46-ccc2-44e7-a8d1-da4462a7ef5c" providerId="ADAL" clId="{D10F7EF3-0B7A-41DB-A5C8-7D695D24F70E}" dt="2022-09-01T05:22:35.882" v="164" actId="20577"/>
      <pc:docMkLst>
        <pc:docMk/>
      </pc:docMkLst>
      <pc:sldChg chg="modSp mod">
        <pc:chgData name="Tiainen Ulla" userId="bb879c46-ccc2-44e7-a8d1-da4462a7ef5c" providerId="ADAL" clId="{D10F7EF3-0B7A-41DB-A5C8-7D695D24F70E}" dt="2022-08-22T06:03:20.979" v="38" actId="20577"/>
        <pc:sldMkLst>
          <pc:docMk/>
          <pc:sldMk cId="318602403" sldId="257"/>
        </pc:sldMkLst>
        <pc:spChg chg="mod">
          <ac:chgData name="Tiainen Ulla" userId="bb879c46-ccc2-44e7-a8d1-da4462a7ef5c" providerId="ADAL" clId="{D10F7EF3-0B7A-41DB-A5C8-7D695D24F70E}" dt="2022-08-22T06:03:20.979" v="38" actId="20577"/>
          <ac:spMkLst>
            <pc:docMk/>
            <pc:sldMk cId="318602403" sldId="257"/>
            <ac:spMk id="3" creationId="{00000000-0000-0000-0000-000000000000}"/>
          </ac:spMkLst>
        </pc:spChg>
      </pc:sldChg>
      <pc:sldChg chg="addSp modSp mod modClrScheme chgLayout">
        <pc:chgData name="Tiainen Ulla" userId="bb879c46-ccc2-44e7-a8d1-da4462a7ef5c" providerId="ADAL" clId="{D10F7EF3-0B7A-41DB-A5C8-7D695D24F70E}" dt="2022-09-01T05:22:35.882" v="164" actId="20577"/>
        <pc:sldMkLst>
          <pc:docMk/>
          <pc:sldMk cId="3626012575" sldId="259"/>
        </pc:sldMkLst>
        <pc:spChg chg="mod">
          <ac:chgData name="Tiainen Ulla" userId="bb879c46-ccc2-44e7-a8d1-da4462a7ef5c" providerId="ADAL" clId="{D10F7EF3-0B7A-41DB-A5C8-7D695D24F70E}" dt="2022-09-01T05:22:35.882" v="164" actId="20577"/>
          <ac:spMkLst>
            <pc:docMk/>
            <pc:sldMk cId="3626012575" sldId="259"/>
            <ac:spMk id="4" creationId="{00000000-0000-0000-0000-000000000000}"/>
          </ac:spMkLst>
        </pc:spChg>
        <pc:picChg chg="add mod">
          <ac:chgData name="Tiainen Ulla" userId="bb879c46-ccc2-44e7-a8d1-da4462a7ef5c" providerId="ADAL" clId="{D10F7EF3-0B7A-41DB-A5C8-7D695D24F70E}" dt="2022-09-01T05:22:30.312" v="163" actId="1076"/>
          <ac:picMkLst>
            <pc:docMk/>
            <pc:sldMk cId="3626012575" sldId="259"/>
            <ac:picMk id="1026" creationId="{9311984C-69FF-4E23-9E17-1D9E8787F808}"/>
          </ac:picMkLst>
        </pc:picChg>
      </pc:sldChg>
      <pc:sldChg chg="modSp mod">
        <pc:chgData name="Tiainen Ulla" userId="bb879c46-ccc2-44e7-a8d1-da4462a7ef5c" providerId="ADAL" clId="{D10F7EF3-0B7A-41DB-A5C8-7D695D24F70E}" dt="2022-09-01T05:13:13.270" v="40" actId="20577"/>
        <pc:sldMkLst>
          <pc:docMk/>
          <pc:sldMk cId="3584010753" sldId="270"/>
        </pc:sldMkLst>
        <pc:spChg chg="mod">
          <ac:chgData name="Tiainen Ulla" userId="bb879c46-ccc2-44e7-a8d1-da4462a7ef5c" providerId="ADAL" clId="{D10F7EF3-0B7A-41DB-A5C8-7D695D24F70E}" dt="2022-09-01T05:13:13.270" v="40" actId="20577"/>
          <ac:spMkLst>
            <pc:docMk/>
            <pc:sldMk cId="3584010753" sldId="270"/>
            <ac:spMk id="3" creationId="{64890CF8-2AE7-4E12-80EA-5FF9C940B42D}"/>
          </ac:spMkLst>
        </pc:spChg>
      </pc:sldChg>
      <pc:sldChg chg="modSp mod">
        <pc:chgData name="Tiainen Ulla" userId="bb879c46-ccc2-44e7-a8d1-da4462a7ef5c" providerId="ADAL" clId="{D10F7EF3-0B7A-41DB-A5C8-7D695D24F70E}" dt="2022-09-01T05:21:05.197" v="150" actId="20577"/>
        <pc:sldMkLst>
          <pc:docMk/>
          <pc:sldMk cId="1587162288" sldId="302"/>
        </pc:sldMkLst>
        <pc:spChg chg="mod">
          <ac:chgData name="Tiainen Ulla" userId="bb879c46-ccc2-44e7-a8d1-da4462a7ef5c" providerId="ADAL" clId="{D10F7EF3-0B7A-41DB-A5C8-7D695D24F70E}" dt="2022-09-01T05:21:05.197" v="150" actId="20577"/>
          <ac:spMkLst>
            <pc:docMk/>
            <pc:sldMk cId="1587162288" sldId="302"/>
            <ac:spMk id="3" creationId="{189DACD1-F9A4-7F4B-88A7-59F75C940022}"/>
          </ac:spMkLst>
        </pc:spChg>
      </pc:sldChg>
      <pc:sldChg chg="del">
        <pc:chgData name="Tiainen Ulla" userId="bb879c46-ccc2-44e7-a8d1-da4462a7ef5c" providerId="ADAL" clId="{D10F7EF3-0B7A-41DB-A5C8-7D695D24F70E}" dt="2022-09-01T05:13:59.692" v="41" actId="2696"/>
        <pc:sldMkLst>
          <pc:docMk/>
          <pc:sldMk cId="3107885451" sldId="473"/>
        </pc:sldMkLst>
      </pc:sldChg>
      <pc:sldChg chg="new del">
        <pc:chgData name="Tiainen Ulla" userId="bb879c46-ccc2-44e7-a8d1-da4462a7ef5c" providerId="ADAL" clId="{D10F7EF3-0B7A-41DB-A5C8-7D695D24F70E}" dt="2022-09-01T05:14:36.141" v="43" actId="2696"/>
        <pc:sldMkLst>
          <pc:docMk/>
          <pc:sldMk cId="4093275283" sldId="475"/>
        </pc:sldMkLst>
      </pc:sldChg>
    </pc:docChg>
  </pc:docChgLst>
  <pc:docChgLst>
    <pc:chgData name="Tiainen Ulla" userId="bb879c46-ccc2-44e7-a8d1-da4462a7ef5c" providerId="ADAL" clId="{B754B42C-2439-4146-92AC-B75E751F0D4A}"/>
    <pc:docChg chg="delSld">
      <pc:chgData name="Tiainen Ulla" userId="bb879c46-ccc2-44e7-a8d1-da4462a7ef5c" providerId="ADAL" clId="{B754B42C-2439-4146-92AC-B75E751F0D4A}" dt="2022-10-03T05:50:40.773" v="0" actId="47"/>
      <pc:docMkLst>
        <pc:docMk/>
      </pc:docMkLst>
      <pc:sldChg chg="del">
        <pc:chgData name="Tiainen Ulla" userId="bb879c46-ccc2-44e7-a8d1-da4462a7ef5c" providerId="ADAL" clId="{B754B42C-2439-4146-92AC-B75E751F0D4A}" dt="2022-10-03T05:50:40.773" v="0" actId="47"/>
        <pc:sldMkLst>
          <pc:docMk/>
          <pc:sldMk cId="611078265" sldId="264"/>
        </pc:sldMkLst>
      </pc:sldChg>
    </pc:docChg>
  </pc:docChgLst>
  <pc:docChgLst>
    <pc:chgData name="Tiainen Ulla" userId="bb879c46-ccc2-44e7-a8d1-da4462a7ef5c" providerId="ADAL" clId="{5B1D6445-0742-449D-AF9A-C0818EE224F1}"/>
    <pc:docChg chg="delSld">
      <pc:chgData name="Tiainen Ulla" userId="bb879c46-ccc2-44e7-a8d1-da4462a7ef5c" providerId="ADAL" clId="{5B1D6445-0742-449D-AF9A-C0818EE224F1}" dt="2022-05-31T10:25:36.351" v="0" actId="2696"/>
      <pc:docMkLst>
        <pc:docMk/>
      </pc:docMkLst>
      <pc:sldChg chg="del">
        <pc:chgData name="Tiainen Ulla" userId="bb879c46-ccc2-44e7-a8d1-da4462a7ef5c" providerId="ADAL" clId="{5B1D6445-0742-449D-AF9A-C0818EE224F1}" dt="2022-05-31T10:25:36.351" v="0" actId="2696"/>
        <pc:sldMkLst>
          <pc:docMk/>
          <pc:sldMk cId="3163776882" sldId="265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0618DE-C309-4EEE-B998-418A47EC53B5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82BD6279-1CFB-498F-80FE-3803FD249518}">
      <dgm:prSet phldrT="[Teksti]" custT="1"/>
      <dgm:spPr>
        <a:solidFill>
          <a:schemeClr val="accent3"/>
        </a:solidFill>
      </dgm:spPr>
      <dgm:t>
        <a:bodyPr/>
        <a:lstStyle/>
        <a:p>
          <a:r>
            <a:rPr lang="fi-FI" sz="1400" b="1">
              <a:solidFill>
                <a:schemeClr val="tx1"/>
              </a:solidFill>
            </a:rPr>
            <a:t>Työkyvyn tuen tiimi</a:t>
          </a:r>
        </a:p>
      </dgm:t>
    </dgm:pt>
    <dgm:pt modelId="{C029851E-5756-4605-84A2-06F34938ABB9}" type="parTrans" cxnId="{FB8BB0C3-0657-4974-905F-EEA09BFFF0B5}">
      <dgm:prSet/>
      <dgm:spPr/>
      <dgm:t>
        <a:bodyPr/>
        <a:lstStyle/>
        <a:p>
          <a:endParaRPr lang="fi-FI"/>
        </a:p>
      </dgm:t>
    </dgm:pt>
    <dgm:pt modelId="{B0775F40-30F4-4837-9113-16895D6C90C9}" type="sibTrans" cxnId="{FB8BB0C3-0657-4974-905F-EEA09BFFF0B5}">
      <dgm:prSet/>
      <dgm:spPr/>
      <dgm:t>
        <a:bodyPr/>
        <a:lstStyle/>
        <a:p>
          <a:endParaRPr lang="fi-FI"/>
        </a:p>
      </dgm:t>
    </dgm:pt>
    <dgm:pt modelId="{D20643B4-D94E-494D-8204-8DE355413F7C}">
      <dgm:prSet phldrT="[Teksti]" custT="1"/>
      <dgm:spPr/>
      <dgm:t>
        <a:bodyPr/>
        <a:lstStyle/>
        <a:p>
          <a:r>
            <a:rPr lang="fi-FI" sz="1000">
              <a:solidFill>
                <a:schemeClr val="tx1"/>
              </a:solidFill>
            </a:rPr>
            <a:t>Kela</a:t>
          </a:r>
        </a:p>
      </dgm:t>
    </dgm:pt>
    <dgm:pt modelId="{1D2EC8B4-55FA-4C93-8287-A94082E87AF5}" type="parTrans" cxnId="{D98F9726-F321-4FBC-BE16-12B4A53F3078}">
      <dgm:prSet/>
      <dgm:spPr/>
      <dgm:t>
        <a:bodyPr/>
        <a:lstStyle/>
        <a:p>
          <a:endParaRPr lang="fi-FI"/>
        </a:p>
      </dgm:t>
    </dgm:pt>
    <dgm:pt modelId="{02E97EBF-8042-438B-81E6-1326A05DFAA7}" type="sibTrans" cxnId="{D98F9726-F321-4FBC-BE16-12B4A53F3078}">
      <dgm:prSet/>
      <dgm:spPr/>
      <dgm:t>
        <a:bodyPr/>
        <a:lstStyle/>
        <a:p>
          <a:endParaRPr lang="fi-FI"/>
        </a:p>
      </dgm:t>
    </dgm:pt>
    <dgm:pt modelId="{AAE95CF7-AD9C-46B7-85C8-E8342E6B7F83}">
      <dgm:prSet phldrT="[Teksti]" custT="1"/>
      <dgm:spPr/>
      <dgm:t>
        <a:bodyPr/>
        <a:lstStyle/>
        <a:p>
          <a:r>
            <a:rPr lang="fi-FI" sz="1000">
              <a:solidFill>
                <a:schemeClr val="tx1"/>
              </a:solidFill>
            </a:rPr>
            <a:t>Te-palvelut / Kunta-kokeilu</a:t>
          </a:r>
        </a:p>
      </dgm:t>
    </dgm:pt>
    <dgm:pt modelId="{65EB8938-583E-482A-9069-C0B884C949E9}" type="parTrans" cxnId="{5706EEBD-0F89-4BAC-8B5F-9EE33A57BDB3}">
      <dgm:prSet/>
      <dgm:spPr/>
      <dgm:t>
        <a:bodyPr/>
        <a:lstStyle/>
        <a:p>
          <a:endParaRPr lang="fi-FI"/>
        </a:p>
      </dgm:t>
    </dgm:pt>
    <dgm:pt modelId="{E3C7A162-733D-4811-B416-03E375F79AC3}" type="sibTrans" cxnId="{5706EEBD-0F89-4BAC-8B5F-9EE33A57BDB3}">
      <dgm:prSet/>
      <dgm:spPr/>
      <dgm:t>
        <a:bodyPr/>
        <a:lstStyle/>
        <a:p>
          <a:endParaRPr lang="fi-FI"/>
        </a:p>
      </dgm:t>
    </dgm:pt>
    <dgm:pt modelId="{97F6F8A1-D4B8-4513-B28C-00FC7E32DC75}">
      <dgm:prSet phldrT="[Teksti]" custT="1"/>
      <dgm:spPr>
        <a:solidFill>
          <a:schemeClr val="accent1"/>
        </a:solidFill>
      </dgm:spPr>
      <dgm:t>
        <a:bodyPr/>
        <a:lstStyle/>
        <a:p>
          <a:r>
            <a:rPr lang="fi-FI" sz="900">
              <a:solidFill>
                <a:schemeClr val="tx1"/>
              </a:solidFill>
            </a:rPr>
            <a:t>Työ-ikäisten sosiaali-palvelut</a:t>
          </a:r>
        </a:p>
      </dgm:t>
    </dgm:pt>
    <dgm:pt modelId="{E58F7BF6-3CA6-4681-B981-77FEFF3D5938}" type="parTrans" cxnId="{8B2A4DA0-B8C1-405B-A684-9404E89AEFCB}">
      <dgm:prSet/>
      <dgm:spPr/>
      <dgm:t>
        <a:bodyPr/>
        <a:lstStyle/>
        <a:p>
          <a:endParaRPr lang="fi-FI"/>
        </a:p>
      </dgm:t>
    </dgm:pt>
    <dgm:pt modelId="{EE1A55B1-959D-4E7C-92B5-044B96D4B4C7}" type="sibTrans" cxnId="{8B2A4DA0-B8C1-405B-A684-9404E89AEFCB}">
      <dgm:prSet/>
      <dgm:spPr/>
      <dgm:t>
        <a:bodyPr/>
        <a:lstStyle/>
        <a:p>
          <a:endParaRPr lang="fi-FI"/>
        </a:p>
      </dgm:t>
    </dgm:pt>
    <dgm:pt modelId="{B6605F24-3D24-4299-A1D0-BB34395FB251}">
      <dgm:prSet phldrT="[Teksti]" custT="1"/>
      <dgm:spPr/>
      <dgm:t>
        <a:bodyPr/>
        <a:lstStyle/>
        <a:p>
          <a:r>
            <a:rPr lang="fi-FI" sz="1050" err="1">
              <a:solidFill>
                <a:schemeClr val="tx1"/>
              </a:solidFill>
            </a:rPr>
            <a:t>Miepä</a:t>
          </a:r>
          <a:endParaRPr lang="fi-FI" sz="1050">
            <a:solidFill>
              <a:schemeClr val="tx1"/>
            </a:solidFill>
          </a:endParaRPr>
        </a:p>
      </dgm:t>
    </dgm:pt>
    <dgm:pt modelId="{D362ABD5-81AE-4EFE-8030-BE75A1809774}" type="parTrans" cxnId="{62DBB914-5EC1-4B43-9952-AE3FC2873C68}">
      <dgm:prSet/>
      <dgm:spPr/>
      <dgm:t>
        <a:bodyPr/>
        <a:lstStyle/>
        <a:p>
          <a:endParaRPr lang="fi-FI"/>
        </a:p>
      </dgm:t>
    </dgm:pt>
    <dgm:pt modelId="{A80F81B9-5764-4730-85FE-8BE80BCFD13F}" type="sibTrans" cxnId="{62DBB914-5EC1-4B43-9952-AE3FC2873C68}">
      <dgm:prSet/>
      <dgm:spPr/>
      <dgm:t>
        <a:bodyPr/>
        <a:lstStyle/>
        <a:p>
          <a:endParaRPr lang="fi-FI"/>
        </a:p>
      </dgm:t>
    </dgm:pt>
    <dgm:pt modelId="{0A9962DB-FDF5-4B1F-8B43-3F636DD17C5D}">
      <dgm:prSet phldrT="[Teksti]" custT="1"/>
      <dgm:spPr/>
      <dgm:t>
        <a:bodyPr/>
        <a:lstStyle/>
        <a:p>
          <a:r>
            <a:rPr lang="fi-FI" sz="900" err="1">
              <a:solidFill>
                <a:schemeClr val="tx1"/>
              </a:solidFill>
            </a:rPr>
            <a:t>Työttö-mien</a:t>
          </a:r>
          <a:r>
            <a:rPr lang="fi-FI" sz="900">
              <a:solidFill>
                <a:schemeClr val="tx1"/>
              </a:solidFill>
            </a:rPr>
            <a:t> terveyden-hoito</a:t>
          </a:r>
        </a:p>
      </dgm:t>
    </dgm:pt>
    <dgm:pt modelId="{82DE4893-4F61-489C-A3C0-6F0199EB307D}" type="parTrans" cxnId="{441EB3EF-0259-4353-8F00-4944C7E1BFCD}">
      <dgm:prSet/>
      <dgm:spPr/>
      <dgm:t>
        <a:bodyPr/>
        <a:lstStyle/>
        <a:p>
          <a:endParaRPr lang="fi-FI"/>
        </a:p>
      </dgm:t>
    </dgm:pt>
    <dgm:pt modelId="{19C8F3AA-925E-4BAA-BF1C-A50B1B7129B1}" type="sibTrans" cxnId="{441EB3EF-0259-4353-8F00-4944C7E1BFCD}">
      <dgm:prSet/>
      <dgm:spPr/>
      <dgm:t>
        <a:bodyPr/>
        <a:lstStyle/>
        <a:p>
          <a:endParaRPr lang="fi-FI"/>
        </a:p>
      </dgm:t>
    </dgm:pt>
    <dgm:pt modelId="{73F7E3B6-6670-4C38-8AD6-550629F7ACA9}">
      <dgm:prSet phldrT="[Teksti]" custT="1"/>
      <dgm:spPr/>
      <dgm:t>
        <a:bodyPr/>
        <a:lstStyle/>
        <a:p>
          <a:r>
            <a:rPr lang="fi-FI" sz="1100">
              <a:solidFill>
                <a:schemeClr val="tx1"/>
              </a:solidFill>
            </a:rPr>
            <a:t>Työkyky-koordinaattori</a:t>
          </a:r>
        </a:p>
      </dgm:t>
    </dgm:pt>
    <dgm:pt modelId="{21D3802F-3C94-4502-8601-44ECEB417396}" type="parTrans" cxnId="{CFDA445A-A5E6-410F-99ED-577B346862AB}">
      <dgm:prSet/>
      <dgm:spPr/>
      <dgm:t>
        <a:bodyPr/>
        <a:lstStyle/>
        <a:p>
          <a:endParaRPr lang="fi-FI"/>
        </a:p>
      </dgm:t>
    </dgm:pt>
    <dgm:pt modelId="{BC292C2E-BCF9-4E91-86E5-82B2EA7E3D38}" type="sibTrans" cxnId="{CFDA445A-A5E6-410F-99ED-577B346862AB}">
      <dgm:prSet/>
      <dgm:spPr/>
      <dgm:t>
        <a:bodyPr/>
        <a:lstStyle/>
        <a:p>
          <a:endParaRPr lang="fi-FI"/>
        </a:p>
      </dgm:t>
    </dgm:pt>
    <dgm:pt modelId="{F4D6084C-F766-47B2-AA8F-9B9566AD92C6}" type="pres">
      <dgm:prSet presAssocID="{CD0618DE-C309-4EEE-B998-418A47EC53B5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B64AA53-9F04-4C9A-8DAF-5A9E054992A3}" type="pres">
      <dgm:prSet presAssocID="{82BD6279-1CFB-498F-80FE-3803FD249518}" presName="centerShape" presStyleLbl="node0" presStyleIdx="0" presStyleCnt="1" custScaleX="154509" custScaleY="144338"/>
      <dgm:spPr/>
    </dgm:pt>
    <dgm:pt modelId="{12262A4D-0720-4499-A46D-2104DEEF941F}" type="pres">
      <dgm:prSet presAssocID="{1D2EC8B4-55FA-4C93-8287-A94082E87AF5}" presName="parTrans" presStyleLbl="sibTrans2D1" presStyleIdx="0" presStyleCnt="6"/>
      <dgm:spPr/>
    </dgm:pt>
    <dgm:pt modelId="{ADFF98AD-E93F-431F-810B-CAFE8419ED1A}" type="pres">
      <dgm:prSet presAssocID="{1D2EC8B4-55FA-4C93-8287-A94082E87AF5}" presName="connectorText" presStyleLbl="sibTrans2D1" presStyleIdx="0" presStyleCnt="6"/>
      <dgm:spPr/>
    </dgm:pt>
    <dgm:pt modelId="{E6D77D39-531F-46CE-BA30-56117E4221D6}" type="pres">
      <dgm:prSet presAssocID="{D20643B4-D94E-494D-8204-8DE355413F7C}" presName="node" presStyleLbl="node1" presStyleIdx="0" presStyleCnt="6" custRadScaleRad="96106" custRadScaleInc="48850">
        <dgm:presLayoutVars>
          <dgm:bulletEnabled val="1"/>
        </dgm:presLayoutVars>
      </dgm:prSet>
      <dgm:spPr/>
    </dgm:pt>
    <dgm:pt modelId="{58270EEF-81E2-4C5C-89B7-54F9B0C710D7}" type="pres">
      <dgm:prSet presAssocID="{65EB8938-583E-482A-9069-C0B884C949E9}" presName="parTrans" presStyleLbl="sibTrans2D1" presStyleIdx="1" presStyleCnt="6"/>
      <dgm:spPr/>
    </dgm:pt>
    <dgm:pt modelId="{91B180C7-63A7-4F88-83A3-61B1046CAB7D}" type="pres">
      <dgm:prSet presAssocID="{65EB8938-583E-482A-9069-C0B884C949E9}" presName="connectorText" presStyleLbl="sibTrans2D1" presStyleIdx="1" presStyleCnt="6"/>
      <dgm:spPr/>
    </dgm:pt>
    <dgm:pt modelId="{7E3FFFE9-EDB3-4043-8E99-B622D22BAA91}" type="pres">
      <dgm:prSet presAssocID="{AAE95CF7-AD9C-46B7-85C8-E8342E6B7F83}" presName="node" presStyleLbl="node1" presStyleIdx="1" presStyleCnt="6" custRadScaleRad="102265" custRadScaleInc="29859">
        <dgm:presLayoutVars>
          <dgm:bulletEnabled val="1"/>
        </dgm:presLayoutVars>
      </dgm:prSet>
      <dgm:spPr/>
    </dgm:pt>
    <dgm:pt modelId="{673AD5BF-27B0-4127-9107-1F70B11C01A5}" type="pres">
      <dgm:prSet presAssocID="{E58F7BF6-3CA6-4681-B981-77FEFF3D5938}" presName="parTrans" presStyleLbl="sibTrans2D1" presStyleIdx="2" presStyleCnt="6"/>
      <dgm:spPr/>
    </dgm:pt>
    <dgm:pt modelId="{8B4041AE-AB5B-408D-A0FE-5D990A550D88}" type="pres">
      <dgm:prSet presAssocID="{E58F7BF6-3CA6-4681-B981-77FEFF3D5938}" presName="connectorText" presStyleLbl="sibTrans2D1" presStyleIdx="2" presStyleCnt="6"/>
      <dgm:spPr/>
    </dgm:pt>
    <dgm:pt modelId="{A795A135-30B2-473D-AFC2-27F75A32877C}" type="pres">
      <dgm:prSet presAssocID="{97F6F8A1-D4B8-4513-B28C-00FC7E32DC75}" presName="node" presStyleLbl="node1" presStyleIdx="2" presStyleCnt="6" custRadScaleRad="101941" custRadScaleInc="-6445">
        <dgm:presLayoutVars>
          <dgm:bulletEnabled val="1"/>
        </dgm:presLayoutVars>
      </dgm:prSet>
      <dgm:spPr/>
    </dgm:pt>
    <dgm:pt modelId="{797DCDB2-4966-49BA-8DB3-97A21B74FCF0}" type="pres">
      <dgm:prSet presAssocID="{D362ABD5-81AE-4EFE-8030-BE75A1809774}" presName="parTrans" presStyleLbl="sibTrans2D1" presStyleIdx="3" presStyleCnt="6"/>
      <dgm:spPr/>
    </dgm:pt>
    <dgm:pt modelId="{46F713F7-A073-4193-A6E8-94620679A9F7}" type="pres">
      <dgm:prSet presAssocID="{D362ABD5-81AE-4EFE-8030-BE75A1809774}" presName="connectorText" presStyleLbl="sibTrans2D1" presStyleIdx="3" presStyleCnt="6"/>
      <dgm:spPr/>
    </dgm:pt>
    <dgm:pt modelId="{7B5AE251-163B-4103-9020-12BF79F77990}" type="pres">
      <dgm:prSet presAssocID="{B6605F24-3D24-4299-A1D0-BB34395FB251}" presName="node" presStyleLbl="node1" presStyleIdx="3" presStyleCnt="6" custRadScaleRad="99214" custRadScaleInc="-40905">
        <dgm:presLayoutVars>
          <dgm:bulletEnabled val="1"/>
        </dgm:presLayoutVars>
      </dgm:prSet>
      <dgm:spPr/>
    </dgm:pt>
    <dgm:pt modelId="{C58167DE-3C55-4EF0-A843-999F0C5A0AD0}" type="pres">
      <dgm:prSet presAssocID="{21D3802F-3C94-4502-8601-44ECEB417396}" presName="parTrans" presStyleLbl="sibTrans2D1" presStyleIdx="4" presStyleCnt="6"/>
      <dgm:spPr/>
    </dgm:pt>
    <dgm:pt modelId="{90FFB497-16C3-452C-8E9E-DB5C6C78810E}" type="pres">
      <dgm:prSet presAssocID="{21D3802F-3C94-4502-8601-44ECEB417396}" presName="connectorText" presStyleLbl="sibTrans2D1" presStyleIdx="4" presStyleCnt="6"/>
      <dgm:spPr/>
    </dgm:pt>
    <dgm:pt modelId="{3ABB6E22-4D3E-45CB-9D8E-0D5A232B7D18}" type="pres">
      <dgm:prSet presAssocID="{73F7E3B6-6670-4C38-8AD6-550629F7ACA9}" presName="node" presStyleLbl="node1" presStyleIdx="4" presStyleCnt="6" custRadScaleRad="102055" custRadScaleInc="9793">
        <dgm:presLayoutVars>
          <dgm:bulletEnabled val="1"/>
        </dgm:presLayoutVars>
      </dgm:prSet>
      <dgm:spPr/>
    </dgm:pt>
    <dgm:pt modelId="{09BAA8A6-6D28-4160-9A54-44E2797EBF22}" type="pres">
      <dgm:prSet presAssocID="{82DE4893-4F61-489C-A3C0-6F0199EB307D}" presName="parTrans" presStyleLbl="sibTrans2D1" presStyleIdx="5" presStyleCnt="6"/>
      <dgm:spPr/>
    </dgm:pt>
    <dgm:pt modelId="{51849F7F-7D1F-4FE8-9ADB-33A337CCF396}" type="pres">
      <dgm:prSet presAssocID="{82DE4893-4F61-489C-A3C0-6F0199EB307D}" presName="connectorText" presStyleLbl="sibTrans2D1" presStyleIdx="5" presStyleCnt="6"/>
      <dgm:spPr/>
    </dgm:pt>
    <dgm:pt modelId="{C1647B08-0390-4512-8DC5-8DAC3B04CB7A}" type="pres">
      <dgm:prSet presAssocID="{0A9962DB-FDF5-4B1F-8B43-3F636DD17C5D}" presName="node" presStyleLbl="node1" presStyleIdx="5" presStyleCnt="6" custRadScaleRad="103058" custRadScaleInc="19770">
        <dgm:presLayoutVars>
          <dgm:bulletEnabled val="1"/>
        </dgm:presLayoutVars>
      </dgm:prSet>
      <dgm:spPr/>
    </dgm:pt>
  </dgm:ptLst>
  <dgm:cxnLst>
    <dgm:cxn modelId="{62DBB914-5EC1-4B43-9952-AE3FC2873C68}" srcId="{82BD6279-1CFB-498F-80FE-3803FD249518}" destId="{B6605F24-3D24-4299-A1D0-BB34395FB251}" srcOrd="3" destOrd="0" parTransId="{D362ABD5-81AE-4EFE-8030-BE75A1809774}" sibTransId="{A80F81B9-5764-4730-85FE-8BE80BCFD13F}"/>
    <dgm:cxn modelId="{D98F9726-F321-4FBC-BE16-12B4A53F3078}" srcId="{82BD6279-1CFB-498F-80FE-3803FD249518}" destId="{D20643B4-D94E-494D-8204-8DE355413F7C}" srcOrd="0" destOrd="0" parTransId="{1D2EC8B4-55FA-4C93-8287-A94082E87AF5}" sibTransId="{02E97EBF-8042-438B-81E6-1326A05DFAA7}"/>
    <dgm:cxn modelId="{ED42162A-C842-4CD2-9504-D878877693F8}" type="presOf" srcId="{73F7E3B6-6670-4C38-8AD6-550629F7ACA9}" destId="{3ABB6E22-4D3E-45CB-9D8E-0D5A232B7D18}" srcOrd="0" destOrd="0" presId="urn:microsoft.com/office/officeart/2005/8/layout/radial5"/>
    <dgm:cxn modelId="{B204562B-0609-4F48-AF13-90E417338F28}" type="presOf" srcId="{1D2EC8B4-55FA-4C93-8287-A94082E87AF5}" destId="{12262A4D-0720-4499-A46D-2104DEEF941F}" srcOrd="0" destOrd="0" presId="urn:microsoft.com/office/officeart/2005/8/layout/radial5"/>
    <dgm:cxn modelId="{B6CA3439-1D81-46EB-AE29-41A030A1B25B}" type="presOf" srcId="{E58F7BF6-3CA6-4681-B981-77FEFF3D5938}" destId="{673AD5BF-27B0-4127-9107-1F70B11C01A5}" srcOrd="0" destOrd="0" presId="urn:microsoft.com/office/officeart/2005/8/layout/radial5"/>
    <dgm:cxn modelId="{02D91B3E-78BD-4F00-904C-18495497F7E1}" type="presOf" srcId="{82DE4893-4F61-489C-A3C0-6F0199EB307D}" destId="{51849F7F-7D1F-4FE8-9ADB-33A337CCF396}" srcOrd="1" destOrd="0" presId="urn:microsoft.com/office/officeart/2005/8/layout/radial5"/>
    <dgm:cxn modelId="{4C1EC362-687F-415C-A4E8-94B6909DB3BF}" type="presOf" srcId="{D362ABD5-81AE-4EFE-8030-BE75A1809774}" destId="{46F713F7-A073-4193-A6E8-94620679A9F7}" srcOrd="1" destOrd="0" presId="urn:microsoft.com/office/officeart/2005/8/layout/radial5"/>
    <dgm:cxn modelId="{B4DE6867-CFAB-4F79-96A2-56BC3950BAF4}" type="presOf" srcId="{0A9962DB-FDF5-4B1F-8B43-3F636DD17C5D}" destId="{C1647B08-0390-4512-8DC5-8DAC3B04CB7A}" srcOrd="0" destOrd="0" presId="urn:microsoft.com/office/officeart/2005/8/layout/radial5"/>
    <dgm:cxn modelId="{2E3B2C6A-3EF0-4BB9-9BA3-7EAE0136918E}" type="presOf" srcId="{21D3802F-3C94-4502-8601-44ECEB417396}" destId="{90FFB497-16C3-452C-8E9E-DB5C6C78810E}" srcOrd="1" destOrd="0" presId="urn:microsoft.com/office/officeart/2005/8/layout/radial5"/>
    <dgm:cxn modelId="{B43F696B-D03C-44D8-9C3C-17A0BB8B4477}" type="presOf" srcId="{82DE4893-4F61-489C-A3C0-6F0199EB307D}" destId="{09BAA8A6-6D28-4160-9A54-44E2797EBF22}" srcOrd="0" destOrd="0" presId="urn:microsoft.com/office/officeart/2005/8/layout/radial5"/>
    <dgm:cxn modelId="{FF3E0B73-FDAB-43AA-BCF3-79352F2C8E09}" type="presOf" srcId="{D20643B4-D94E-494D-8204-8DE355413F7C}" destId="{E6D77D39-531F-46CE-BA30-56117E4221D6}" srcOrd="0" destOrd="0" presId="urn:microsoft.com/office/officeart/2005/8/layout/radial5"/>
    <dgm:cxn modelId="{CFDA445A-A5E6-410F-99ED-577B346862AB}" srcId="{82BD6279-1CFB-498F-80FE-3803FD249518}" destId="{73F7E3B6-6670-4C38-8AD6-550629F7ACA9}" srcOrd="4" destOrd="0" parTransId="{21D3802F-3C94-4502-8601-44ECEB417396}" sibTransId="{BC292C2E-BCF9-4E91-86E5-82B2EA7E3D38}"/>
    <dgm:cxn modelId="{8A6F2F84-ADDB-492D-8256-F8F92BEB64FF}" type="presOf" srcId="{D362ABD5-81AE-4EFE-8030-BE75A1809774}" destId="{797DCDB2-4966-49BA-8DB3-97A21B74FCF0}" srcOrd="0" destOrd="0" presId="urn:microsoft.com/office/officeart/2005/8/layout/radial5"/>
    <dgm:cxn modelId="{F8177199-628B-41B5-BC0E-873936C15621}" type="presOf" srcId="{97F6F8A1-D4B8-4513-B28C-00FC7E32DC75}" destId="{A795A135-30B2-473D-AFC2-27F75A32877C}" srcOrd="0" destOrd="0" presId="urn:microsoft.com/office/officeart/2005/8/layout/radial5"/>
    <dgm:cxn modelId="{8B2A4DA0-B8C1-405B-A684-9404E89AEFCB}" srcId="{82BD6279-1CFB-498F-80FE-3803FD249518}" destId="{97F6F8A1-D4B8-4513-B28C-00FC7E32DC75}" srcOrd="2" destOrd="0" parTransId="{E58F7BF6-3CA6-4681-B981-77FEFF3D5938}" sibTransId="{EE1A55B1-959D-4E7C-92B5-044B96D4B4C7}"/>
    <dgm:cxn modelId="{00C5D8AA-5B87-488A-A0D8-C5C89841AC05}" type="presOf" srcId="{65EB8938-583E-482A-9069-C0B884C949E9}" destId="{58270EEF-81E2-4C5C-89B7-54F9B0C710D7}" srcOrd="0" destOrd="0" presId="urn:microsoft.com/office/officeart/2005/8/layout/radial5"/>
    <dgm:cxn modelId="{3582C9B1-70D8-4CBC-BC64-21B48CD6FF9B}" type="presOf" srcId="{CD0618DE-C309-4EEE-B998-418A47EC53B5}" destId="{F4D6084C-F766-47B2-AA8F-9B9566AD92C6}" srcOrd="0" destOrd="0" presId="urn:microsoft.com/office/officeart/2005/8/layout/radial5"/>
    <dgm:cxn modelId="{D6EA1CBD-67F3-488A-9D77-6D7809A232CF}" type="presOf" srcId="{82BD6279-1CFB-498F-80FE-3803FD249518}" destId="{CB64AA53-9F04-4C9A-8DAF-5A9E054992A3}" srcOrd="0" destOrd="0" presId="urn:microsoft.com/office/officeart/2005/8/layout/radial5"/>
    <dgm:cxn modelId="{5706EEBD-0F89-4BAC-8B5F-9EE33A57BDB3}" srcId="{82BD6279-1CFB-498F-80FE-3803FD249518}" destId="{AAE95CF7-AD9C-46B7-85C8-E8342E6B7F83}" srcOrd="1" destOrd="0" parTransId="{65EB8938-583E-482A-9069-C0B884C949E9}" sibTransId="{E3C7A162-733D-4811-B416-03E375F79AC3}"/>
    <dgm:cxn modelId="{FB8BB0C3-0657-4974-905F-EEA09BFFF0B5}" srcId="{CD0618DE-C309-4EEE-B998-418A47EC53B5}" destId="{82BD6279-1CFB-498F-80FE-3803FD249518}" srcOrd="0" destOrd="0" parTransId="{C029851E-5756-4605-84A2-06F34938ABB9}" sibTransId="{B0775F40-30F4-4837-9113-16895D6C90C9}"/>
    <dgm:cxn modelId="{3AF47BCC-ACAD-4AD6-A623-DFB002E8E9C2}" type="presOf" srcId="{1D2EC8B4-55FA-4C93-8287-A94082E87AF5}" destId="{ADFF98AD-E93F-431F-810B-CAFE8419ED1A}" srcOrd="1" destOrd="0" presId="urn:microsoft.com/office/officeart/2005/8/layout/radial5"/>
    <dgm:cxn modelId="{D4A239DC-79BB-4121-91AE-75D0CF939FF4}" type="presOf" srcId="{65EB8938-583E-482A-9069-C0B884C949E9}" destId="{91B180C7-63A7-4F88-83A3-61B1046CAB7D}" srcOrd="1" destOrd="0" presId="urn:microsoft.com/office/officeart/2005/8/layout/radial5"/>
    <dgm:cxn modelId="{A746F3E1-96BB-4CB6-AC92-4DA40A6A706A}" type="presOf" srcId="{21D3802F-3C94-4502-8601-44ECEB417396}" destId="{C58167DE-3C55-4EF0-A843-999F0C5A0AD0}" srcOrd="0" destOrd="0" presId="urn:microsoft.com/office/officeart/2005/8/layout/radial5"/>
    <dgm:cxn modelId="{441EB3EF-0259-4353-8F00-4944C7E1BFCD}" srcId="{82BD6279-1CFB-498F-80FE-3803FD249518}" destId="{0A9962DB-FDF5-4B1F-8B43-3F636DD17C5D}" srcOrd="5" destOrd="0" parTransId="{82DE4893-4F61-489C-A3C0-6F0199EB307D}" sibTransId="{19C8F3AA-925E-4BAA-BF1C-A50B1B7129B1}"/>
    <dgm:cxn modelId="{675EBEF3-76F6-449A-8230-6531CA55D62F}" type="presOf" srcId="{AAE95CF7-AD9C-46B7-85C8-E8342E6B7F83}" destId="{7E3FFFE9-EDB3-4043-8E99-B622D22BAA91}" srcOrd="0" destOrd="0" presId="urn:microsoft.com/office/officeart/2005/8/layout/radial5"/>
    <dgm:cxn modelId="{5D36A4F6-1C25-4A99-AC16-AB570BDA2D1C}" type="presOf" srcId="{B6605F24-3D24-4299-A1D0-BB34395FB251}" destId="{7B5AE251-163B-4103-9020-12BF79F77990}" srcOrd="0" destOrd="0" presId="urn:microsoft.com/office/officeart/2005/8/layout/radial5"/>
    <dgm:cxn modelId="{8E0AF8FC-7419-4619-8322-4C672DB5B528}" type="presOf" srcId="{E58F7BF6-3CA6-4681-B981-77FEFF3D5938}" destId="{8B4041AE-AB5B-408D-A0FE-5D990A550D88}" srcOrd="1" destOrd="0" presId="urn:microsoft.com/office/officeart/2005/8/layout/radial5"/>
    <dgm:cxn modelId="{59ACF1A2-2933-4516-B7B2-D5DB3FBD6F95}" type="presParOf" srcId="{F4D6084C-F766-47B2-AA8F-9B9566AD92C6}" destId="{CB64AA53-9F04-4C9A-8DAF-5A9E054992A3}" srcOrd="0" destOrd="0" presId="urn:microsoft.com/office/officeart/2005/8/layout/radial5"/>
    <dgm:cxn modelId="{A24C3438-7B7A-4D9C-BFC6-8EFD3D31A67E}" type="presParOf" srcId="{F4D6084C-F766-47B2-AA8F-9B9566AD92C6}" destId="{12262A4D-0720-4499-A46D-2104DEEF941F}" srcOrd="1" destOrd="0" presId="urn:microsoft.com/office/officeart/2005/8/layout/radial5"/>
    <dgm:cxn modelId="{0B151481-3BEC-448A-8E8E-6DB4AAA13C1F}" type="presParOf" srcId="{12262A4D-0720-4499-A46D-2104DEEF941F}" destId="{ADFF98AD-E93F-431F-810B-CAFE8419ED1A}" srcOrd="0" destOrd="0" presId="urn:microsoft.com/office/officeart/2005/8/layout/radial5"/>
    <dgm:cxn modelId="{6BE4F286-FA8D-4205-B485-ADB58BC74534}" type="presParOf" srcId="{F4D6084C-F766-47B2-AA8F-9B9566AD92C6}" destId="{E6D77D39-531F-46CE-BA30-56117E4221D6}" srcOrd="2" destOrd="0" presId="urn:microsoft.com/office/officeart/2005/8/layout/radial5"/>
    <dgm:cxn modelId="{8F9B358E-698A-475C-B234-BE88206EB4D8}" type="presParOf" srcId="{F4D6084C-F766-47B2-AA8F-9B9566AD92C6}" destId="{58270EEF-81E2-4C5C-89B7-54F9B0C710D7}" srcOrd="3" destOrd="0" presId="urn:microsoft.com/office/officeart/2005/8/layout/radial5"/>
    <dgm:cxn modelId="{B00C9BA6-CBAC-4841-82F6-E7EC3D08FC44}" type="presParOf" srcId="{58270EEF-81E2-4C5C-89B7-54F9B0C710D7}" destId="{91B180C7-63A7-4F88-83A3-61B1046CAB7D}" srcOrd="0" destOrd="0" presId="urn:microsoft.com/office/officeart/2005/8/layout/radial5"/>
    <dgm:cxn modelId="{3E4D1262-4697-4C28-AC6F-B4280B4FA2D8}" type="presParOf" srcId="{F4D6084C-F766-47B2-AA8F-9B9566AD92C6}" destId="{7E3FFFE9-EDB3-4043-8E99-B622D22BAA91}" srcOrd="4" destOrd="0" presId="urn:microsoft.com/office/officeart/2005/8/layout/radial5"/>
    <dgm:cxn modelId="{FE99A766-EA4D-4E51-B5CC-831AB950CC56}" type="presParOf" srcId="{F4D6084C-F766-47B2-AA8F-9B9566AD92C6}" destId="{673AD5BF-27B0-4127-9107-1F70B11C01A5}" srcOrd="5" destOrd="0" presId="urn:microsoft.com/office/officeart/2005/8/layout/radial5"/>
    <dgm:cxn modelId="{FD43BF73-014F-4424-963C-04444BC30051}" type="presParOf" srcId="{673AD5BF-27B0-4127-9107-1F70B11C01A5}" destId="{8B4041AE-AB5B-408D-A0FE-5D990A550D88}" srcOrd="0" destOrd="0" presId="urn:microsoft.com/office/officeart/2005/8/layout/radial5"/>
    <dgm:cxn modelId="{AFC24CB2-2D7C-4F14-85FD-AEADA2F9CF90}" type="presParOf" srcId="{F4D6084C-F766-47B2-AA8F-9B9566AD92C6}" destId="{A795A135-30B2-473D-AFC2-27F75A32877C}" srcOrd="6" destOrd="0" presId="urn:microsoft.com/office/officeart/2005/8/layout/radial5"/>
    <dgm:cxn modelId="{1316E1C2-187E-4A45-A64B-9B6430E63212}" type="presParOf" srcId="{F4D6084C-F766-47B2-AA8F-9B9566AD92C6}" destId="{797DCDB2-4966-49BA-8DB3-97A21B74FCF0}" srcOrd="7" destOrd="0" presId="urn:microsoft.com/office/officeart/2005/8/layout/radial5"/>
    <dgm:cxn modelId="{71EFAFD3-8235-43B2-93F0-E310864749FB}" type="presParOf" srcId="{797DCDB2-4966-49BA-8DB3-97A21B74FCF0}" destId="{46F713F7-A073-4193-A6E8-94620679A9F7}" srcOrd="0" destOrd="0" presId="urn:microsoft.com/office/officeart/2005/8/layout/radial5"/>
    <dgm:cxn modelId="{6C9EC9A1-0004-4D24-BEAC-156A6B92456D}" type="presParOf" srcId="{F4D6084C-F766-47B2-AA8F-9B9566AD92C6}" destId="{7B5AE251-163B-4103-9020-12BF79F77990}" srcOrd="8" destOrd="0" presId="urn:microsoft.com/office/officeart/2005/8/layout/radial5"/>
    <dgm:cxn modelId="{067E2CA3-555F-4FE1-B595-E8F2E726BABB}" type="presParOf" srcId="{F4D6084C-F766-47B2-AA8F-9B9566AD92C6}" destId="{C58167DE-3C55-4EF0-A843-999F0C5A0AD0}" srcOrd="9" destOrd="0" presId="urn:microsoft.com/office/officeart/2005/8/layout/radial5"/>
    <dgm:cxn modelId="{F8957DAB-FECC-455C-BD48-0C974F920D27}" type="presParOf" srcId="{C58167DE-3C55-4EF0-A843-999F0C5A0AD0}" destId="{90FFB497-16C3-452C-8E9E-DB5C6C78810E}" srcOrd="0" destOrd="0" presId="urn:microsoft.com/office/officeart/2005/8/layout/radial5"/>
    <dgm:cxn modelId="{102D9DD0-FE21-47EB-8EAB-0C63029C278E}" type="presParOf" srcId="{F4D6084C-F766-47B2-AA8F-9B9566AD92C6}" destId="{3ABB6E22-4D3E-45CB-9D8E-0D5A232B7D18}" srcOrd="10" destOrd="0" presId="urn:microsoft.com/office/officeart/2005/8/layout/radial5"/>
    <dgm:cxn modelId="{7BB28045-3B68-45AF-88EE-B735C6BB784C}" type="presParOf" srcId="{F4D6084C-F766-47B2-AA8F-9B9566AD92C6}" destId="{09BAA8A6-6D28-4160-9A54-44E2797EBF22}" srcOrd="11" destOrd="0" presId="urn:microsoft.com/office/officeart/2005/8/layout/radial5"/>
    <dgm:cxn modelId="{08D254A8-16EA-4488-BF0D-156A374D6030}" type="presParOf" srcId="{09BAA8A6-6D28-4160-9A54-44E2797EBF22}" destId="{51849F7F-7D1F-4FE8-9ADB-33A337CCF396}" srcOrd="0" destOrd="0" presId="urn:microsoft.com/office/officeart/2005/8/layout/radial5"/>
    <dgm:cxn modelId="{FCFE31CE-6F63-44DD-A6EF-C5AA1F5D8408}" type="presParOf" srcId="{F4D6084C-F766-47B2-AA8F-9B9566AD92C6}" destId="{C1647B08-0390-4512-8DC5-8DAC3B04CB7A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1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0618DE-C309-4EEE-B998-418A47EC53B5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82BD6279-1CFB-498F-80FE-3803FD249518}">
      <dgm:prSet phldrT="[Teksti]" custT="1"/>
      <dgm:spPr>
        <a:solidFill>
          <a:schemeClr val="accent3"/>
        </a:solidFill>
      </dgm:spPr>
      <dgm:t>
        <a:bodyPr/>
        <a:lstStyle/>
        <a:p>
          <a:r>
            <a:rPr lang="fi-FI" sz="1400" b="1" dirty="0">
              <a:solidFill>
                <a:schemeClr val="tx1"/>
              </a:solidFill>
            </a:rPr>
            <a:t> </a:t>
          </a:r>
          <a:br>
            <a:rPr lang="fi-FI" sz="1400" b="1" dirty="0">
              <a:solidFill>
                <a:schemeClr val="tx1"/>
              </a:solidFill>
            </a:rPr>
          </a:br>
          <a:r>
            <a:rPr lang="fi-FI" sz="2000" b="1" dirty="0">
              <a:solidFill>
                <a:schemeClr val="tx1"/>
              </a:solidFill>
            </a:rPr>
            <a:t>TYÖKYVYN TUEN TIIMI</a:t>
          </a:r>
        </a:p>
      </dgm:t>
    </dgm:pt>
    <dgm:pt modelId="{C029851E-5756-4605-84A2-06F34938ABB9}" type="parTrans" cxnId="{FB8BB0C3-0657-4974-905F-EEA09BFFF0B5}">
      <dgm:prSet/>
      <dgm:spPr/>
      <dgm:t>
        <a:bodyPr/>
        <a:lstStyle/>
        <a:p>
          <a:endParaRPr lang="fi-FI"/>
        </a:p>
      </dgm:t>
    </dgm:pt>
    <dgm:pt modelId="{B0775F40-30F4-4837-9113-16895D6C90C9}" type="sibTrans" cxnId="{FB8BB0C3-0657-4974-905F-EEA09BFFF0B5}">
      <dgm:prSet/>
      <dgm:spPr/>
      <dgm:t>
        <a:bodyPr/>
        <a:lstStyle/>
        <a:p>
          <a:endParaRPr lang="fi-FI"/>
        </a:p>
      </dgm:t>
    </dgm:pt>
    <dgm:pt modelId="{D20643B4-D94E-494D-8204-8DE355413F7C}">
      <dgm:prSet phldrT="[Teksti]" custT="1"/>
      <dgm:spPr/>
      <dgm:t>
        <a:bodyPr/>
        <a:lstStyle/>
        <a:p>
          <a:r>
            <a:rPr lang="fi-FI" sz="1000" dirty="0">
              <a:solidFill>
                <a:schemeClr val="tx1"/>
              </a:solidFill>
            </a:rPr>
            <a:t>Työkyky-koordinaattori</a:t>
          </a:r>
        </a:p>
      </dgm:t>
    </dgm:pt>
    <dgm:pt modelId="{1D2EC8B4-55FA-4C93-8287-A94082E87AF5}" type="parTrans" cxnId="{D98F9726-F321-4FBC-BE16-12B4A53F3078}">
      <dgm:prSet/>
      <dgm:spPr/>
      <dgm:t>
        <a:bodyPr/>
        <a:lstStyle/>
        <a:p>
          <a:endParaRPr lang="fi-FI"/>
        </a:p>
      </dgm:t>
    </dgm:pt>
    <dgm:pt modelId="{02E97EBF-8042-438B-81E6-1326A05DFAA7}" type="sibTrans" cxnId="{D98F9726-F321-4FBC-BE16-12B4A53F3078}">
      <dgm:prSet/>
      <dgm:spPr/>
      <dgm:t>
        <a:bodyPr/>
        <a:lstStyle/>
        <a:p>
          <a:endParaRPr lang="fi-FI"/>
        </a:p>
      </dgm:t>
    </dgm:pt>
    <dgm:pt modelId="{AAE95CF7-AD9C-46B7-85C8-E8342E6B7F83}">
      <dgm:prSet phldrT="[Teksti]" custT="1"/>
      <dgm:spPr/>
      <dgm:t>
        <a:bodyPr/>
        <a:lstStyle/>
        <a:p>
          <a:r>
            <a:rPr lang="fi-FI" sz="1000" dirty="0">
              <a:solidFill>
                <a:schemeClr val="tx1"/>
              </a:solidFill>
            </a:rPr>
            <a:t>Työikäisten sosiaali-palvelut</a:t>
          </a:r>
        </a:p>
      </dgm:t>
    </dgm:pt>
    <dgm:pt modelId="{65EB8938-583E-482A-9069-C0B884C949E9}" type="parTrans" cxnId="{5706EEBD-0F89-4BAC-8B5F-9EE33A57BDB3}">
      <dgm:prSet/>
      <dgm:spPr/>
      <dgm:t>
        <a:bodyPr/>
        <a:lstStyle/>
        <a:p>
          <a:endParaRPr lang="fi-FI"/>
        </a:p>
      </dgm:t>
    </dgm:pt>
    <dgm:pt modelId="{E3C7A162-733D-4811-B416-03E375F79AC3}" type="sibTrans" cxnId="{5706EEBD-0F89-4BAC-8B5F-9EE33A57BDB3}">
      <dgm:prSet/>
      <dgm:spPr/>
      <dgm:t>
        <a:bodyPr/>
        <a:lstStyle/>
        <a:p>
          <a:endParaRPr lang="fi-FI"/>
        </a:p>
      </dgm:t>
    </dgm:pt>
    <dgm:pt modelId="{97F6F8A1-D4B8-4513-B28C-00FC7E32DC75}">
      <dgm:prSet phldrT="[Teksti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fi-FI" sz="900" dirty="0">
              <a:solidFill>
                <a:schemeClr val="tx1"/>
              </a:solidFill>
            </a:rPr>
            <a:t>Mielenterveys- ja päihdepalvelut</a:t>
          </a:r>
        </a:p>
      </dgm:t>
    </dgm:pt>
    <dgm:pt modelId="{E58F7BF6-3CA6-4681-B981-77FEFF3D5938}" type="parTrans" cxnId="{8B2A4DA0-B8C1-405B-A684-9404E89AEFCB}">
      <dgm:prSet/>
      <dgm:spPr/>
      <dgm:t>
        <a:bodyPr/>
        <a:lstStyle/>
        <a:p>
          <a:endParaRPr lang="fi-FI"/>
        </a:p>
      </dgm:t>
    </dgm:pt>
    <dgm:pt modelId="{EE1A55B1-959D-4E7C-92B5-044B96D4B4C7}" type="sibTrans" cxnId="{8B2A4DA0-B8C1-405B-A684-9404E89AEFCB}">
      <dgm:prSet/>
      <dgm:spPr/>
      <dgm:t>
        <a:bodyPr/>
        <a:lstStyle/>
        <a:p>
          <a:endParaRPr lang="fi-FI"/>
        </a:p>
      </dgm:t>
    </dgm:pt>
    <dgm:pt modelId="{B6605F24-3D24-4299-A1D0-BB34395FB251}">
      <dgm:prSet phldrT="[Teksti]" custT="1"/>
      <dgm:spPr/>
      <dgm:t>
        <a:bodyPr/>
        <a:lstStyle/>
        <a:p>
          <a:r>
            <a:rPr lang="fi-FI" sz="1050" dirty="0">
              <a:solidFill>
                <a:schemeClr val="tx1"/>
              </a:solidFill>
            </a:rPr>
            <a:t>Te-palvelut / Kuntakokeilu</a:t>
          </a:r>
        </a:p>
      </dgm:t>
    </dgm:pt>
    <dgm:pt modelId="{D362ABD5-81AE-4EFE-8030-BE75A1809774}" type="parTrans" cxnId="{62DBB914-5EC1-4B43-9952-AE3FC2873C68}">
      <dgm:prSet/>
      <dgm:spPr/>
      <dgm:t>
        <a:bodyPr/>
        <a:lstStyle/>
        <a:p>
          <a:endParaRPr lang="fi-FI"/>
        </a:p>
      </dgm:t>
    </dgm:pt>
    <dgm:pt modelId="{A80F81B9-5764-4730-85FE-8BE80BCFD13F}" type="sibTrans" cxnId="{62DBB914-5EC1-4B43-9952-AE3FC2873C68}">
      <dgm:prSet/>
      <dgm:spPr/>
      <dgm:t>
        <a:bodyPr/>
        <a:lstStyle/>
        <a:p>
          <a:endParaRPr lang="fi-FI"/>
        </a:p>
      </dgm:t>
    </dgm:pt>
    <dgm:pt modelId="{0A9962DB-FDF5-4B1F-8B43-3F636DD17C5D}">
      <dgm:prSet phldrT="[Teksti]" custT="1"/>
      <dgm:spPr/>
      <dgm:t>
        <a:bodyPr/>
        <a:lstStyle/>
        <a:p>
          <a:r>
            <a:rPr lang="fi-FI" sz="1000" dirty="0">
              <a:solidFill>
                <a:schemeClr val="tx1"/>
              </a:solidFill>
            </a:rPr>
            <a:t>Työttömien terveyden-hoito</a:t>
          </a:r>
        </a:p>
      </dgm:t>
    </dgm:pt>
    <dgm:pt modelId="{82DE4893-4F61-489C-A3C0-6F0199EB307D}" type="parTrans" cxnId="{441EB3EF-0259-4353-8F00-4944C7E1BFCD}">
      <dgm:prSet/>
      <dgm:spPr/>
      <dgm:t>
        <a:bodyPr/>
        <a:lstStyle/>
        <a:p>
          <a:endParaRPr lang="fi-FI"/>
        </a:p>
      </dgm:t>
    </dgm:pt>
    <dgm:pt modelId="{19C8F3AA-925E-4BAA-BF1C-A50B1B7129B1}" type="sibTrans" cxnId="{441EB3EF-0259-4353-8F00-4944C7E1BFCD}">
      <dgm:prSet/>
      <dgm:spPr/>
      <dgm:t>
        <a:bodyPr/>
        <a:lstStyle/>
        <a:p>
          <a:endParaRPr lang="fi-FI"/>
        </a:p>
      </dgm:t>
    </dgm:pt>
    <dgm:pt modelId="{73F7E3B6-6670-4C38-8AD6-550629F7ACA9}">
      <dgm:prSet phldrT="[Teksti]" custT="1"/>
      <dgm:spPr/>
      <dgm:t>
        <a:bodyPr/>
        <a:lstStyle/>
        <a:p>
          <a:r>
            <a:rPr lang="fi-FI" sz="1200" dirty="0">
              <a:solidFill>
                <a:schemeClr val="tx1"/>
              </a:solidFill>
            </a:rPr>
            <a:t>Kela</a:t>
          </a:r>
        </a:p>
      </dgm:t>
    </dgm:pt>
    <dgm:pt modelId="{21D3802F-3C94-4502-8601-44ECEB417396}" type="parTrans" cxnId="{CFDA445A-A5E6-410F-99ED-577B346862AB}">
      <dgm:prSet/>
      <dgm:spPr/>
      <dgm:t>
        <a:bodyPr/>
        <a:lstStyle/>
        <a:p>
          <a:endParaRPr lang="fi-FI"/>
        </a:p>
      </dgm:t>
    </dgm:pt>
    <dgm:pt modelId="{BC292C2E-BCF9-4E91-86E5-82B2EA7E3D38}" type="sibTrans" cxnId="{CFDA445A-A5E6-410F-99ED-577B346862AB}">
      <dgm:prSet/>
      <dgm:spPr/>
      <dgm:t>
        <a:bodyPr/>
        <a:lstStyle/>
        <a:p>
          <a:endParaRPr lang="fi-FI"/>
        </a:p>
      </dgm:t>
    </dgm:pt>
    <dgm:pt modelId="{F4D6084C-F766-47B2-AA8F-9B9566AD92C6}" type="pres">
      <dgm:prSet presAssocID="{CD0618DE-C309-4EEE-B998-418A47EC53B5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B64AA53-9F04-4C9A-8DAF-5A9E054992A3}" type="pres">
      <dgm:prSet presAssocID="{82BD6279-1CFB-498F-80FE-3803FD249518}" presName="centerShape" presStyleLbl="node0" presStyleIdx="0" presStyleCnt="1" custScaleX="154509" custScaleY="144338"/>
      <dgm:spPr/>
    </dgm:pt>
    <dgm:pt modelId="{12262A4D-0720-4499-A46D-2104DEEF941F}" type="pres">
      <dgm:prSet presAssocID="{1D2EC8B4-55FA-4C93-8287-A94082E87AF5}" presName="parTrans" presStyleLbl="sibTrans2D1" presStyleIdx="0" presStyleCnt="6"/>
      <dgm:spPr/>
    </dgm:pt>
    <dgm:pt modelId="{ADFF98AD-E93F-431F-810B-CAFE8419ED1A}" type="pres">
      <dgm:prSet presAssocID="{1D2EC8B4-55FA-4C93-8287-A94082E87AF5}" presName="connectorText" presStyleLbl="sibTrans2D1" presStyleIdx="0" presStyleCnt="6"/>
      <dgm:spPr/>
    </dgm:pt>
    <dgm:pt modelId="{E6D77D39-531F-46CE-BA30-56117E4221D6}" type="pres">
      <dgm:prSet presAssocID="{D20643B4-D94E-494D-8204-8DE355413F7C}" presName="node" presStyleLbl="node1" presStyleIdx="0" presStyleCnt="6">
        <dgm:presLayoutVars>
          <dgm:bulletEnabled val="1"/>
        </dgm:presLayoutVars>
      </dgm:prSet>
      <dgm:spPr/>
    </dgm:pt>
    <dgm:pt modelId="{58270EEF-81E2-4C5C-89B7-54F9B0C710D7}" type="pres">
      <dgm:prSet presAssocID="{65EB8938-583E-482A-9069-C0B884C949E9}" presName="parTrans" presStyleLbl="sibTrans2D1" presStyleIdx="1" presStyleCnt="6"/>
      <dgm:spPr/>
    </dgm:pt>
    <dgm:pt modelId="{91B180C7-63A7-4F88-83A3-61B1046CAB7D}" type="pres">
      <dgm:prSet presAssocID="{65EB8938-583E-482A-9069-C0B884C949E9}" presName="connectorText" presStyleLbl="sibTrans2D1" presStyleIdx="1" presStyleCnt="6"/>
      <dgm:spPr/>
    </dgm:pt>
    <dgm:pt modelId="{7E3FFFE9-EDB3-4043-8E99-B622D22BAA91}" type="pres">
      <dgm:prSet presAssocID="{AAE95CF7-AD9C-46B7-85C8-E8342E6B7F83}" presName="node" presStyleLbl="node1" presStyleIdx="1" presStyleCnt="6">
        <dgm:presLayoutVars>
          <dgm:bulletEnabled val="1"/>
        </dgm:presLayoutVars>
      </dgm:prSet>
      <dgm:spPr/>
    </dgm:pt>
    <dgm:pt modelId="{673AD5BF-27B0-4127-9107-1F70B11C01A5}" type="pres">
      <dgm:prSet presAssocID="{E58F7BF6-3CA6-4681-B981-77FEFF3D5938}" presName="parTrans" presStyleLbl="sibTrans2D1" presStyleIdx="2" presStyleCnt="6"/>
      <dgm:spPr/>
    </dgm:pt>
    <dgm:pt modelId="{8B4041AE-AB5B-408D-A0FE-5D990A550D88}" type="pres">
      <dgm:prSet presAssocID="{E58F7BF6-3CA6-4681-B981-77FEFF3D5938}" presName="connectorText" presStyleLbl="sibTrans2D1" presStyleIdx="2" presStyleCnt="6"/>
      <dgm:spPr/>
    </dgm:pt>
    <dgm:pt modelId="{A795A135-30B2-473D-AFC2-27F75A32877C}" type="pres">
      <dgm:prSet presAssocID="{97F6F8A1-D4B8-4513-B28C-00FC7E32DC75}" presName="node" presStyleLbl="node1" presStyleIdx="2" presStyleCnt="6">
        <dgm:presLayoutVars>
          <dgm:bulletEnabled val="1"/>
        </dgm:presLayoutVars>
      </dgm:prSet>
      <dgm:spPr/>
    </dgm:pt>
    <dgm:pt modelId="{797DCDB2-4966-49BA-8DB3-97A21B74FCF0}" type="pres">
      <dgm:prSet presAssocID="{D362ABD5-81AE-4EFE-8030-BE75A1809774}" presName="parTrans" presStyleLbl="sibTrans2D1" presStyleIdx="3" presStyleCnt="6"/>
      <dgm:spPr/>
    </dgm:pt>
    <dgm:pt modelId="{46F713F7-A073-4193-A6E8-94620679A9F7}" type="pres">
      <dgm:prSet presAssocID="{D362ABD5-81AE-4EFE-8030-BE75A1809774}" presName="connectorText" presStyleLbl="sibTrans2D1" presStyleIdx="3" presStyleCnt="6"/>
      <dgm:spPr/>
    </dgm:pt>
    <dgm:pt modelId="{7B5AE251-163B-4103-9020-12BF79F77990}" type="pres">
      <dgm:prSet presAssocID="{B6605F24-3D24-4299-A1D0-BB34395FB251}" presName="node" presStyleLbl="node1" presStyleIdx="3" presStyleCnt="6">
        <dgm:presLayoutVars>
          <dgm:bulletEnabled val="1"/>
        </dgm:presLayoutVars>
      </dgm:prSet>
      <dgm:spPr/>
    </dgm:pt>
    <dgm:pt modelId="{C58167DE-3C55-4EF0-A843-999F0C5A0AD0}" type="pres">
      <dgm:prSet presAssocID="{21D3802F-3C94-4502-8601-44ECEB417396}" presName="parTrans" presStyleLbl="sibTrans2D1" presStyleIdx="4" presStyleCnt="6"/>
      <dgm:spPr/>
    </dgm:pt>
    <dgm:pt modelId="{90FFB497-16C3-452C-8E9E-DB5C6C78810E}" type="pres">
      <dgm:prSet presAssocID="{21D3802F-3C94-4502-8601-44ECEB417396}" presName="connectorText" presStyleLbl="sibTrans2D1" presStyleIdx="4" presStyleCnt="6"/>
      <dgm:spPr/>
    </dgm:pt>
    <dgm:pt modelId="{3ABB6E22-4D3E-45CB-9D8E-0D5A232B7D18}" type="pres">
      <dgm:prSet presAssocID="{73F7E3B6-6670-4C38-8AD6-550629F7ACA9}" presName="node" presStyleLbl="node1" presStyleIdx="4" presStyleCnt="6">
        <dgm:presLayoutVars>
          <dgm:bulletEnabled val="1"/>
        </dgm:presLayoutVars>
      </dgm:prSet>
      <dgm:spPr/>
    </dgm:pt>
    <dgm:pt modelId="{09BAA8A6-6D28-4160-9A54-44E2797EBF22}" type="pres">
      <dgm:prSet presAssocID="{82DE4893-4F61-489C-A3C0-6F0199EB307D}" presName="parTrans" presStyleLbl="sibTrans2D1" presStyleIdx="5" presStyleCnt="6"/>
      <dgm:spPr/>
    </dgm:pt>
    <dgm:pt modelId="{51849F7F-7D1F-4FE8-9ADB-33A337CCF396}" type="pres">
      <dgm:prSet presAssocID="{82DE4893-4F61-489C-A3C0-6F0199EB307D}" presName="connectorText" presStyleLbl="sibTrans2D1" presStyleIdx="5" presStyleCnt="6"/>
      <dgm:spPr/>
    </dgm:pt>
    <dgm:pt modelId="{C1647B08-0390-4512-8DC5-8DAC3B04CB7A}" type="pres">
      <dgm:prSet presAssocID="{0A9962DB-FDF5-4B1F-8B43-3F636DD17C5D}" presName="node" presStyleLbl="node1" presStyleIdx="5" presStyleCnt="6">
        <dgm:presLayoutVars>
          <dgm:bulletEnabled val="1"/>
        </dgm:presLayoutVars>
      </dgm:prSet>
      <dgm:spPr/>
    </dgm:pt>
  </dgm:ptLst>
  <dgm:cxnLst>
    <dgm:cxn modelId="{62DBB914-5EC1-4B43-9952-AE3FC2873C68}" srcId="{82BD6279-1CFB-498F-80FE-3803FD249518}" destId="{B6605F24-3D24-4299-A1D0-BB34395FB251}" srcOrd="3" destOrd="0" parTransId="{D362ABD5-81AE-4EFE-8030-BE75A1809774}" sibTransId="{A80F81B9-5764-4730-85FE-8BE80BCFD13F}"/>
    <dgm:cxn modelId="{D98F9726-F321-4FBC-BE16-12B4A53F3078}" srcId="{82BD6279-1CFB-498F-80FE-3803FD249518}" destId="{D20643B4-D94E-494D-8204-8DE355413F7C}" srcOrd="0" destOrd="0" parTransId="{1D2EC8B4-55FA-4C93-8287-A94082E87AF5}" sibTransId="{02E97EBF-8042-438B-81E6-1326A05DFAA7}"/>
    <dgm:cxn modelId="{ED42162A-C842-4CD2-9504-D878877693F8}" type="presOf" srcId="{73F7E3B6-6670-4C38-8AD6-550629F7ACA9}" destId="{3ABB6E22-4D3E-45CB-9D8E-0D5A232B7D18}" srcOrd="0" destOrd="0" presId="urn:microsoft.com/office/officeart/2005/8/layout/radial5"/>
    <dgm:cxn modelId="{B204562B-0609-4F48-AF13-90E417338F28}" type="presOf" srcId="{1D2EC8B4-55FA-4C93-8287-A94082E87AF5}" destId="{12262A4D-0720-4499-A46D-2104DEEF941F}" srcOrd="0" destOrd="0" presId="urn:microsoft.com/office/officeart/2005/8/layout/radial5"/>
    <dgm:cxn modelId="{B6CA3439-1D81-46EB-AE29-41A030A1B25B}" type="presOf" srcId="{E58F7BF6-3CA6-4681-B981-77FEFF3D5938}" destId="{673AD5BF-27B0-4127-9107-1F70B11C01A5}" srcOrd="0" destOrd="0" presId="urn:microsoft.com/office/officeart/2005/8/layout/radial5"/>
    <dgm:cxn modelId="{02D91B3E-78BD-4F00-904C-18495497F7E1}" type="presOf" srcId="{82DE4893-4F61-489C-A3C0-6F0199EB307D}" destId="{51849F7F-7D1F-4FE8-9ADB-33A337CCF396}" srcOrd="1" destOrd="0" presId="urn:microsoft.com/office/officeart/2005/8/layout/radial5"/>
    <dgm:cxn modelId="{4C1EC362-687F-415C-A4E8-94B6909DB3BF}" type="presOf" srcId="{D362ABD5-81AE-4EFE-8030-BE75A1809774}" destId="{46F713F7-A073-4193-A6E8-94620679A9F7}" srcOrd="1" destOrd="0" presId="urn:microsoft.com/office/officeart/2005/8/layout/radial5"/>
    <dgm:cxn modelId="{B4DE6867-CFAB-4F79-96A2-56BC3950BAF4}" type="presOf" srcId="{0A9962DB-FDF5-4B1F-8B43-3F636DD17C5D}" destId="{C1647B08-0390-4512-8DC5-8DAC3B04CB7A}" srcOrd="0" destOrd="0" presId="urn:microsoft.com/office/officeart/2005/8/layout/radial5"/>
    <dgm:cxn modelId="{2E3B2C6A-3EF0-4BB9-9BA3-7EAE0136918E}" type="presOf" srcId="{21D3802F-3C94-4502-8601-44ECEB417396}" destId="{90FFB497-16C3-452C-8E9E-DB5C6C78810E}" srcOrd="1" destOrd="0" presId="urn:microsoft.com/office/officeart/2005/8/layout/radial5"/>
    <dgm:cxn modelId="{B43F696B-D03C-44D8-9C3C-17A0BB8B4477}" type="presOf" srcId="{82DE4893-4F61-489C-A3C0-6F0199EB307D}" destId="{09BAA8A6-6D28-4160-9A54-44E2797EBF22}" srcOrd="0" destOrd="0" presId="urn:microsoft.com/office/officeart/2005/8/layout/radial5"/>
    <dgm:cxn modelId="{FF3E0B73-FDAB-43AA-BCF3-79352F2C8E09}" type="presOf" srcId="{D20643B4-D94E-494D-8204-8DE355413F7C}" destId="{E6D77D39-531F-46CE-BA30-56117E4221D6}" srcOrd="0" destOrd="0" presId="urn:microsoft.com/office/officeart/2005/8/layout/radial5"/>
    <dgm:cxn modelId="{CFDA445A-A5E6-410F-99ED-577B346862AB}" srcId="{82BD6279-1CFB-498F-80FE-3803FD249518}" destId="{73F7E3B6-6670-4C38-8AD6-550629F7ACA9}" srcOrd="4" destOrd="0" parTransId="{21D3802F-3C94-4502-8601-44ECEB417396}" sibTransId="{BC292C2E-BCF9-4E91-86E5-82B2EA7E3D38}"/>
    <dgm:cxn modelId="{8A6F2F84-ADDB-492D-8256-F8F92BEB64FF}" type="presOf" srcId="{D362ABD5-81AE-4EFE-8030-BE75A1809774}" destId="{797DCDB2-4966-49BA-8DB3-97A21B74FCF0}" srcOrd="0" destOrd="0" presId="urn:microsoft.com/office/officeart/2005/8/layout/radial5"/>
    <dgm:cxn modelId="{F8177199-628B-41B5-BC0E-873936C15621}" type="presOf" srcId="{97F6F8A1-D4B8-4513-B28C-00FC7E32DC75}" destId="{A795A135-30B2-473D-AFC2-27F75A32877C}" srcOrd="0" destOrd="0" presId="urn:microsoft.com/office/officeart/2005/8/layout/radial5"/>
    <dgm:cxn modelId="{8B2A4DA0-B8C1-405B-A684-9404E89AEFCB}" srcId="{82BD6279-1CFB-498F-80FE-3803FD249518}" destId="{97F6F8A1-D4B8-4513-B28C-00FC7E32DC75}" srcOrd="2" destOrd="0" parTransId="{E58F7BF6-3CA6-4681-B981-77FEFF3D5938}" sibTransId="{EE1A55B1-959D-4E7C-92B5-044B96D4B4C7}"/>
    <dgm:cxn modelId="{00C5D8AA-5B87-488A-A0D8-C5C89841AC05}" type="presOf" srcId="{65EB8938-583E-482A-9069-C0B884C949E9}" destId="{58270EEF-81E2-4C5C-89B7-54F9B0C710D7}" srcOrd="0" destOrd="0" presId="urn:microsoft.com/office/officeart/2005/8/layout/radial5"/>
    <dgm:cxn modelId="{3582C9B1-70D8-4CBC-BC64-21B48CD6FF9B}" type="presOf" srcId="{CD0618DE-C309-4EEE-B998-418A47EC53B5}" destId="{F4D6084C-F766-47B2-AA8F-9B9566AD92C6}" srcOrd="0" destOrd="0" presId="urn:microsoft.com/office/officeart/2005/8/layout/radial5"/>
    <dgm:cxn modelId="{D6EA1CBD-67F3-488A-9D77-6D7809A232CF}" type="presOf" srcId="{82BD6279-1CFB-498F-80FE-3803FD249518}" destId="{CB64AA53-9F04-4C9A-8DAF-5A9E054992A3}" srcOrd="0" destOrd="0" presId="urn:microsoft.com/office/officeart/2005/8/layout/radial5"/>
    <dgm:cxn modelId="{5706EEBD-0F89-4BAC-8B5F-9EE33A57BDB3}" srcId="{82BD6279-1CFB-498F-80FE-3803FD249518}" destId="{AAE95CF7-AD9C-46B7-85C8-E8342E6B7F83}" srcOrd="1" destOrd="0" parTransId="{65EB8938-583E-482A-9069-C0B884C949E9}" sibTransId="{E3C7A162-733D-4811-B416-03E375F79AC3}"/>
    <dgm:cxn modelId="{FB8BB0C3-0657-4974-905F-EEA09BFFF0B5}" srcId="{CD0618DE-C309-4EEE-B998-418A47EC53B5}" destId="{82BD6279-1CFB-498F-80FE-3803FD249518}" srcOrd="0" destOrd="0" parTransId="{C029851E-5756-4605-84A2-06F34938ABB9}" sibTransId="{B0775F40-30F4-4837-9113-16895D6C90C9}"/>
    <dgm:cxn modelId="{3AF47BCC-ACAD-4AD6-A623-DFB002E8E9C2}" type="presOf" srcId="{1D2EC8B4-55FA-4C93-8287-A94082E87AF5}" destId="{ADFF98AD-E93F-431F-810B-CAFE8419ED1A}" srcOrd="1" destOrd="0" presId="urn:microsoft.com/office/officeart/2005/8/layout/radial5"/>
    <dgm:cxn modelId="{D4A239DC-79BB-4121-91AE-75D0CF939FF4}" type="presOf" srcId="{65EB8938-583E-482A-9069-C0B884C949E9}" destId="{91B180C7-63A7-4F88-83A3-61B1046CAB7D}" srcOrd="1" destOrd="0" presId="urn:microsoft.com/office/officeart/2005/8/layout/radial5"/>
    <dgm:cxn modelId="{A746F3E1-96BB-4CB6-AC92-4DA40A6A706A}" type="presOf" srcId="{21D3802F-3C94-4502-8601-44ECEB417396}" destId="{C58167DE-3C55-4EF0-A843-999F0C5A0AD0}" srcOrd="0" destOrd="0" presId="urn:microsoft.com/office/officeart/2005/8/layout/radial5"/>
    <dgm:cxn modelId="{441EB3EF-0259-4353-8F00-4944C7E1BFCD}" srcId="{82BD6279-1CFB-498F-80FE-3803FD249518}" destId="{0A9962DB-FDF5-4B1F-8B43-3F636DD17C5D}" srcOrd="5" destOrd="0" parTransId="{82DE4893-4F61-489C-A3C0-6F0199EB307D}" sibTransId="{19C8F3AA-925E-4BAA-BF1C-A50B1B7129B1}"/>
    <dgm:cxn modelId="{675EBEF3-76F6-449A-8230-6531CA55D62F}" type="presOf" srcId="{AAE95CF7-AD9C-46B7-85C8-E8342E6B7F83}" destId="{7E3FFFE9-EDB3-4043-8E99-B622D22BAA91}" srcOrd="0" destOrd="0" presId="urn:microsoft.com/office/officeart/2005/8/layout/radial5"/>
    <dgm:cxn modelId="{5D36A4F6-1C25-4A99-AC16-AB570BDA2D1C}" type="presOf" srcId="{B6605F24-3D24-4299-A1D0-BB34395FB251}" destId="{7B5AE251-163B-4103-9020-12BF79F77990}" srcOrd="0" destOrd="0" presId="urn:microsoft.com/office/officeart/2005/8/layout/radial5"/>
    <dgm:cxn modelId="{8E0AF8FC-7419-4619-8322-4C672DB5B528}" type="presOf" srcId="{E58F7BF6-3CA6-4681-B981-77FEFF3D5938}" destId="{8B4041AE-AB5B-408D-A0FE-5D990A550D88}" srcOrd="1" destOrd="0" presId="urn:microsoft.com/office/officeart/2005/8/layout/radial5"/>
    <dgm:cxn modelId="{59ACF1A2-2933-4516-B7B2-D5DB3FBD6F95}" type="presParOf" srcId="{F4D6084C-F766-47B2-AA8F-9B9566AD92C6}" destId="{CB64AA53-9F04-4C9A-8DAF-5A9E054992A3}" srcOrd="0" destOrd="0" presId="urn:microsoft.com/office/officeart/2005/8/layout/radial5"/>
    <dgm:cxn modelId="{A24C3438-7B7A-4D9C-BFC6-8EFD3D31A67E}" type="presParOf" srcId="{F4D6084C-F766-47B2-AA8F-9B9566AD92C6}" destId="{12262A4D-0720-4499-A46D-2104DEEF941F}" srcOrd="1" destOrd="0" presId="urn:microsoft.com/office/officeart/2005/8/layout/radial5"/>
    <dgm:cxn modelId="{0B151481-3BEC-448A-8E8E-6DB4AAA13C1F}" type="presParOf" srcId="{12262A4D-0720-4499-A46D-2104DEEF941F}" destId="{ADFF98AD-E93F-431F-810B-CAFE8419ED1A}" srcOrd="0" destOrd="0" presId="urn:microsoft.com/office/officeart/2005/8/layout/radial5"/>
    <dgm:cxn modelId="{6BE4F286-FA8D-4205-B485-ADB58BC74534}" type="presParOf" srcId="{F4D6084C-F766-47B2-AA8F-9B9566AD92C6}" destId="{E6D77D39-531F-46CE-BA30-56117E4221D6}" srcOrd="2" destOrd="0" presId="urn:microsoft.com/office/officeart/2005/8/layout/radial5"/>
    <dgm:cxn modelId="{8F9B358E-698A-475C-B234-BE88206EB4D8}" type="presParOf" srcId="{F4D6084C-F766-47B2-AA8F-9B9566AD92C6}" destId="{58270EEF-81E2-4C5C-89B7-54F9B0C710D7}" srcOrd="3" destOrd="0" presId="urn:microsoft.com/office/officeart/2005/8/layout/radial5"/>
    <dgm:cxn modelId="{B00C9BA6-CBAC-4841-82F6-E7EC3D08FC44}" type="presParOf" srcId="{58270EEF-81E2-4C5C-89B7-54F9B0C710D7}" destId="{91B180C7-63A7-4F88-83A3-61B1046CAB7D}" srcOrd="0" destOrd="0" presId="urn:microsoft.com/office/officeart/2005/8/layout/radial5"/>
    <dgm:cxn modelId="{3E4D1262-4697-4C28-AC6F-B4280B4FA2D8}" type="presParOf" srcId="{F4D6084C-F766-47B2-AA8F-9B9566AD92C6}" destId="{7E3FFFE9-EDB3-4043-8E99-B622D22BAA91}" srcOrd="4" destOrd="0" presId="urn:microsoft.com/office/officeart/2005/8/layout/radial5"/>
    <dgm:cxn modelId="{FE99A766-EA4D-4E51-B5CC-831AB950CC56}" type="presParOf" srcId="{F4D6084C-F766-47B2-AA8F-9B9566AD92C6}" destId="{673AD5BF-27B0-4127-9107-1F70B11C01A5}" srcOrd="5" destOrd="0" presId="urn:microsoft.com/office/officeart/2005/8/layout/radial5"/>
    <dgm:cxn modelId="{FD43BF73-014F-4424-963C-04444BC30051}" type="presParOf" srcId="{673AD5BF-27B0-4127-9107-1F70B11C01A5}" destId="{8B4041AE-AB5B-408D-A0FE-5D990A550D88}" srcOrd="0" destOrd="0" presId="urn:microsoft.com/office/officeart/2005/8/layout/radial5"/>
    <dgm:cxn modelId="{AFC24CB2-2D7C-4F14-85FD-AEADA2F9CF90}" type="presParOf" srcId="{F4D6084C-F766-47B2-AA8F-9B9566AD92C6}" destId="{A795A135-30B2-473D-AFC2-27F75A32877C}" srcOrd="6" destOrd="0" presId="urn:microsoft.com/office/officeart/2005/8/layout/radial5"/>
    <dgm:cxn modelId="{1316E1C2-187E-4A45-A64B-9B6430E63212}" type="presParOf" srcId="{F4D6084C-F766-47B2-AA8F-9B9566AD92C6}" destId="{797DCDB2-4966-49BA-8DB3-97A21B74FCF0}" srcOrd="7" destOrd="0" presId="urn:microsoft.com/office/officeart/2005/8/layout/radial5"/>
    <dgm:cxn modelId="{71EFAFD3-8235-43B2-93F0-E310864749FB}" type="presParOf" srcId="{797DCDB2-4966-49BA-8DB3-97A21B74FCF0}" destId="{46F713F7-A073-4193-A6E8-94620679A9F7}" srcOrd="0" destOrd="0" presId="urn:microsoft.com/office/officeart/2005/8/layout/radial5"/>
    <dgm:cxn modelId="{6C9EC9A1-0004-4D24-BEAC-156A6B92456D}" type="presParOf" srcId="{F4D6084C-F766-47B2-AA8F-9B9566AD92C6}" destId="{7B5AE251-163B-4103-9020-12BF79F77990}" srcOrd="8" destOrd="0" presId="urn:microsoft.com/office/officeart/2005/8/layout/radial5"/>
    <dgm:cxn modelId="{067E2CA3-555F-4FE1-B595-E8F2E726BABB}" type="presParOf" srcId="{F4D6084C-F766-47B2-AA8F-9B9566AD92C6}" destId="{C58167DE-3C55-4EF0-A843-999F0C5A0AD0}" srcOrd="9" destOrd="0" presId="urn:microsoft.com/office/officeart/2005/8/layout/radial5"/>
    <dgm:cxn modelId="{F8957DAB-FECC-455C-BD48-0C974F920D27}" type="presParOf" srcId="{C58167DE-3C55-4EF0-A843-999F0C5A0AD0}" destId="{90FFB497-16C3-452C-8E9E-DB5C6C78810E}" srcOrd="0" destOrd="0" presId="urn:microsoft.com/office/officeart/2005/8/layout/radial5"/>
    <dgm:cxn modelId="{102D9DD0-FE21-47EB-8EAB-0C63029C278E}" type="presParOf" srcId="{F4D6084C-F766-47B2-AA8F-9B9566AD92C6}" destId="{3ABB6E22-4D3E-45CB-9D8E-0D5A232B7D18}" srcOrd="10" destOrd="0" presId="urn:microsoft.com/office/officeart/2005/8/layout/radial5"/>
    <dgm:cxn modelId="{7BB28045-3B68-45AF-88EE-B735C6BB784C}" type="presParOf" srcId="{F4D6084C-F766-47B2-AA8F-9B9566AD92C6}" destId="{09BAA8A6-6D28-4160-9A54-44E2797EBF22}" srcOrd="11" destOrd="0" presId="urn:microsoft.com/office/officeart/2005/8/layout/radial5"/>
    <dgm:cxn modelId="{08D254A8-16EA-4488-BF0D-156A374D6030}" type="presParOf" srcId="{09BAA8A6-6D28-4160-9A54-44E2797EBF22}" destId="{51849F7F-7D1F-4FE8-9ADB-33A337CCF396}" srcOrd="0" destOrd="0" presId="urn:microsoft.com/office/officeart/2005/8/layout/radial5"/>
    <dgm:cxn modelId="{FCFE31CE-6F63-44DD-A6EF-C5AA1F5D8408}" type="presParOf" srcId="{F4D6084C-F766-47B2-AA8F-9B9566AD92C6}" destId="{C1647B08-0390-4512-8DC5-8DAC3B04CB7A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4FC8181-435E-4B5E-90FB-006410DA4B15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DEF4A284-3B12-46D5-A842-E8EE82DF8BC8}">
      <dgm:prSet phldrT="[Teksti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fi-FI" sz="900" dirty="0"/>
            <a:t>Muut tarvittavat palvelut, esim. hankkeet</a:t>
          </a:r>
        </a:p>
      </dgm:t>
    </dgm:pt>
    <dgm:pt modelId="{3235B583-05CE-423E-B818-EE651F5AF227}" type="parTrans" cxnId="{2ACC18BB-101E-4CD3-99DD-758B5F90EA90}">
      <dgm:prSet/>
      <dgm:spPr/>
      <dgm:t>
        <a:bodyPr/>
        <a:lstStyle/>
        <a:p>
          <a:endParaRPr lang="fi-FI"/>
        </a:p>
      </dgm:t>
    </dgm:pt>
    <dgm:pt modelId="{4A5710A7-BD80-4426-B576-52AB0B3CE99D}" type="sibTrans" cxnId="{2ACC18BB-101E-4CD3-99DD-758B5F90EA90}">
      <dgm:prSet/>
      <dgm:spPr/>
      <dgm:t>
        <a:bodyPr/>
        <a:lstStyle/>
        <a:p>
          <a:endParaRPr lang="fi-FI"/>
        </a:p>
      </dgm:t>
    </dgm:pt>
    <dgm:pt modelId="{AF1C34AD-FF2A-467D-AFB8-D4D0F388ABF2}">
      <dgm:prSet phldrT="[Teksti]" custT="1"/>
      <dgm:spPr/>
      <dgm:t>
        <a:bodyPr/>
        <a:lstStyle/>
        <a:p>
          <a:r>
            <a:rPr lang="fi-FI" sz="900" dirty="0"/>
            <a:t>Fysioterapia </a:t>
          </a:r>
          <a:br>
            <a:rPr lang="fi-FI" sz="900" dirty="0"/>
          </a:br>
          <a:r>
            <a:rPr lang="fi-FI" sz="900" dirty="0"/>
            <a:t>yksilö / ryhmä</a:t>
          </a:r>
        </a:p>
      </dgm:t>
    </dgm:pt>
    <dgm:pt modelId="{04BD750B-E8DF-4EBE-A1C8-DA4CEAB1A226}" type="parTrans" cxnId="{7E2CEBA4-C85C-4D74-8708-2844784F7894}">
      <dgm:prSet/>
      <dgm:spPr/>
      <dgm:t>
        <a:bodyPr/>
        <a:lstStyle/>
        <a:p>
          <a:endParaRPr lang="fi-FI"/>
        </a:p>
      </dgm:t>
    </dgm:pt>
    <dgm:pt modelId="{9119FAAB-D4CE-4935-8E5C-DBEAEEA24C79}" type="sibTrans" cxnId="{7E2CEBA4-C85C-4D74-8708-2844784F7894}">
      <dgm:prSet/>
      <dgm:spPr/>
      <dgm:t>
        <a:bodyPr/>
        <a:lstStyle/>
        <a:p>
          <a:endParaRPr lang="fi-FI"/>
        </a:p>
      </dgm:t>
    </dgm:pt>
    <dgm:pt modelId="{CAF5A0FB-BAD0-4D2F-B772-98170D233D31}">
      <dgm:prSet phldrT="[Teksti]" custT="1"/>
      <dgm:spPr>
        <a:solidFill>
          <a:schemeClr val="accent6"/>
        </a:solidFill>
      </dgm:spPr>
      <dgm:t>
        <a:bodyPr/>
        <a:lstStyle/>
        <a:p>
          <a:r>
            <a:rPr lang="fi-FI" sz="900" dirty="0"/>
            <a:t>Lääkäri</a:t>
          </a:r>
        </a:p>
      </dgm:t>
    </dgm:pt>
    <dgm:pt modelId="{7F1B0983-7FE4-45C2-A7C1-C5B023D9D03D}" type="parTrans" cxnId="{4E7FF9CE-8C66-46BE-97FC-84787D57E1F5}">
      <dgm:prSet/>
      <dgm:spPr/>
      <dgm:t>
        <a:bodyPr/>
        <a:lstStyle/>
        <a:p>
          <a:endParaRPr lang="fi-FI"/>
        </a:p>
      </dgm:t>
    </dgm:pt>
    <dgm:pt modelId="{DB4DB050-5400-44B3-BC90-756841095B7D}" type="sibTrans" cxnId="{4E7FF9CE-8C66-46BE-97FC-84787D57E1F5}">
      <dgm:prSet/>
      <dgm:spPr/>
      <dgm:t>
        <a:bodyPr/>
        <a:lstStyle/>
        <a:p>
          <a:endParaRPr lang="fi-FI"/>
        </a:p>
      </dgm:t>
    </dgm:pt>
    <dgm:pt modelId="{407B59E0-6790-4CB8-B2B4-C3FFD3452B07}" type="pres">
      <dgm:prSet presAssocID="{D4FC8181-435E-4B5E-90FB-006410DA4B15}" presName="Name0" presStyleCnt="0">
        <dgm:presLayoutVars>
          <dgm:dir/>
          <dgm:resizeHandles val="exact"/>
        </dgm:presLayoutVars>
      </dgm:prSet>
      <dgm:spPr/>
    </dgm:pt>
    <dgm:pt modelId="{7F351D38-0649-49E4-83F5-7DB366C643A5}" type="pres">
      <dgm:prSet presAssocID="{DEF4A284-3B12-46D5-A842-E8EE82DF8BC8}" presName="Name5" presStyleLbl="vennNode1" presStyleIdx="0" presStyleCnt="3" custScaleX="38858" custScaleY="37352" custLinFactX="23334" custLinFactNeighborX="100000" custLinFactNeighborY="23413">
        <dgm:presLayoutVars>
          <dgm:bulletEnabled val="1"/>
        </dgm:presLayoutVars>
      </dgm:prSet>
      <dgm:spPr/>
    </dgm:pt>
    <dgm:pt modelId="{718702C7-5145-44A6-BF29-D7FCC95CEC42}" type="pres">
      <dgm:prSet presAssocID="{4A5710A7-BD80-4426-B576-52AB0B3CE99D}" presName="space" presStyleCnt="0"/>
      <dgm:spPr/>
    </dgm:pt>
    <dgm:pt modelId="{83F51162-FC02-49CB-8DFC-99B518FA21AD}" type="pres">
      <dgm:prSet presAssocID="{AF1C34AD-FF2A-467D-AFB8-D4D0F388ABF2}" presName="Name5" presStyleLbl="vennNode1" presStyleIdx="1" presStyleCnt="3" custScaleX="39210" custScaleY="39306" custLinFactX="-3148" custLinFactNeighborX="-100000" custLinFactNeighborY="22869">
        <dgm:presLayoutVars>
          <dgm:bulletEnabled val="1"/>
        </dgm:presLayoutVars>
      </dgm:prSet>
      <dgm:spPr/>
    </dgm:pt>
    <dgm:pt modelId="{BE93E94F-1B34-4468-8C9D-D440BC6683DA}" type="pres">
      <dgm:prSet presAssocID="{9119FAAB-D4CE-4935-8E5C-DBEAEEA24C79}" presName="space" presStyleCnt="0"/>
      <dgm:spPr/>
    </dgm:pt>
    <dgm:pt modelId="{EB1391C4-6562-4006-858F-D1F9434D9245}" type="pres">
      <dgm:prSet presAssocID="{CAF5A0FB-BAD0-4D2F-B772-98170D233D31}" presName="Name5" presStyleLbl="vennNode1" presStyleIdx="2" presStyleCnt="3" custScaleX="40287" custScaleY="38803" custLinFactX="-29142" custLinFactNeighborX="-100000" custLinFactNeighborY="-37976">
        <dgm:presLayoutVars>
          <dgm:bulletEnabled val="1"/>
        </dgm:presLayoutVars>
      </dgm:prSet>
      <dgm:spPr/>
    </dgm:pt>
  </dgm:ptLst>
  <dgm:cxnLst>
    <dgm:cxn modelId="{6C91E707-8B6F-4D82-A469-5B593985663A}" type="presOf" srcId="{AF1C34AD-FF2A-467D-AFB8-D4D0F388ABF2}" destId="{83F51162-FC02-49CB-8DFC-99B518FA21AD}" srcOrd="0" destOrd="0" presId="urn:microsoft.com/office/officeart/2005/8/layout/venn3"/>
    <dgm:cxn modelId="{F3E5396A-D65B-4D90-9C48-497106B83A49}" type="presOf" srcId="{D4FC8181-435E-4B5E-90FB-006410DA4B15}" destId="{407B59E0-6790-4CB8-B2B4-C3FFD3452B07}" srcOrd="0" destOrd="0" presId="urn:microsoft.com/office/officeart/2005/8/layout/venn3"/>
    <dgm:cxn modelId="{C0FA8E6E-E9F6-4E65-AFDB-5D7B2635982B}" type="presOf" srcId="{CAF5A0FB-BAD0-4D2F-B772-98170D233D31}" destId="{EB1391C4-6562-4006-858F-D1F9434D9245}" srcOrd="0" destOrd="0" presId="urn:microsoft.com/office/officeart/2005/8/layout/venn3"/>
    <dgm:cxn modelId="{447D0F8C-F074-4CA9-9B7C-79575D6C4A8B}" type="presOf" srcId="{DEF4A284-3B12-46D5-A842-E8EE82DF8BC8}" destId="{7F351D38-0649-49E4-83F5-7DB366C643A5}" srcOrd="0" destOrd="0" presId="urn:microsoft.com/office/officeart/2005/8/layout/venn3"/>
    <dgm:cxn modelId="{7E2CEBA4-C85C-4D74-8708-2844784F7894}" srcId="{D4FC8181-435E-4B5E-90FB-006410DA4B15}" destId="{AF1C34AD-FF2A-467D-AFB8-D4D0F388ABF2}" srcOrd="1" destOrd="0" parTransId="{04BD750B-E8DF-4EBE-A1C8-DA4CEAB1A226}" sibTransId="{9119FAAB-D4CE-4935-8E5C-DBEAEEA24C79}"/>
    <dgm:cxn modelId="{2ACC18BB-101E-4CD3-99DD-758B5F90EA90}" srcId="{D4FC8181-435E-4B5E-90FB-006410DA4B15}" destId="{DEF4A284-3B12-46D5-A842-E8EE82DF8BC8}" srcOrd="0" destOrd="0" parTransId="{3235B583-05CE-423E-B818-EE651F5AF227}" sibTransId="{4A5710A7-BD80-4426-B576-52AB0B3CE99D}"/>
    <dgm:cxn modelId="{4E7FF9CE-8C66-46BE-97FC-84787D57E1F5}" srcId="{D4FC8181-435E-4B5E-90FB-006410DA4B15}" destId="{CAF5A0FB-BAD0-4D2F-B772-98170D233D31}" srcOrd="2" destOrd="0" parTransId="{7F1B0983-7FE4-45C2-A7C1-C5B023D9D03D}" sibTransId="{DB4DB050-5400-44B3-BC90-756841095B7D}"/>
    <dgm:cxn modelId="{951B50E4-3EE4-4E4E-A251-B8FF43FC8B0A}" type="presParOf" srcId="{407B59E0-6790-4CB8-B2B4-C3FFD3452B07}" destId="{7F351D38-0649-49E4-83F5-7DB366C643A5}" srcOrd="0" destOrd="0" presId="urn:microsoft.com/office/officeart/2005/8/layout/venn3"/>
    <dgm:cxn modelId="{BCA9FA8F-8152-4B83-9EE0-D54802F9B51F}" type="presParOf" srcId="{407B59E0-6790-4CB8-B2B4-C3FFD3452B07}" destId="{718702C7-5145-44A6-BF29-D7FCC95CEC42}" srcOrd="1" destOrd="0" presId="urn:microsoft.com/office/officeart/2005/8/layout/venn3"/>
    <dgm:cxn modelId="{2FC0D2A9-323A-443B-82F2-B22C2B258153}" type="presParOf" srcId="{407B59E0-6790-4CB8-B2B4-C3FFD3452B07}" destId="{83F51162-FC02-49CB-8DFC-99B518FA21AD}" srcOrd="2" destOrd="0" presId="urn:microsoft.com/office/officeart/2005/8/layout/venn3"/>
    <dgm:cxn modelId="{1EDA5C10-39AE-4DAF-940F-546ACE0978D1}" type="presParOf" srcId="{407B59E0-6790-4CB8-B2B4-C3FFD3452B07}" destId="{BE93E94F-1B34-4468-8C9D-D440BC6683DA}" srcOrd="3" destOrd="0" presId="urn:microsoft.com/office/officeart/2005/8/layout/venn3"/>
    <dgm:cxn modelId="{0BA13204-EB00-4DD4-A67C-C701F69D6586}" type="presParOf" srcId="{407B59E0-6790-4CB8-B2B4-C3FFD3452B07}" destId="{EB1391C4-6562-4006-858F-D1F9434D9245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64AA53-9F04-4C9A-8DAF-5A9E054992A3}">
      <dsp:nvSpPr>
        <dsp:cNvPr id="0" name=""/>
        <dsp:cNvSpPr/>
      </dsp:nvSpPr>
      <dsp:spPr>
        <a:xfrm>
          <a:off x="1608155" y="897910"/>
          <a:ext cx="1176510" cy="1099063"/>
        </a:xfrm>
        <a:prstGeom prst="ellipse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>
              <a:solidFill>
                <a:schemeClr val="tx1"/>
              </a:solidFill>
            </a:rPr>
            <a:t>Työkyvyn tuen tiimi</a:t>
          </a:r>
        </a:p>
      </dsp:txBody>
      <dsp:txXfrm>
        <a:off x="1780451" y="1058864"/>
        <a:ext cx="831918" cy="777155"/>
      </dsp:txXfrm>
    </dsp:sp>
    <dsp:sp modelId="{12262A4D-0720-4499-A46D-2104DEEF941F}">
      <dsp:nvSpPr>
        <dsp:cNvPr id="0" name=""/>
        <dsp:cNvSpPr/>
      </dsp:nvSpPr>
      <dsp:spPr>
        <a:xfrm rot="17079300">
          <a:off x="2322981" y="741194"/>
          <a:ext cx="48533" cy="2588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100" kern="1200"/>
        </a:p>
      </dsp:txBody>
      <dsp:txXfrm>
        <a:off x="2328419" y="800016"/>
        <a:ext cx="33973" cy="155335"/>
      </dsp:txXfrm>
    </dsp:sp>
    <dsp:sp modelId="{E6D77D39-531F-46CE-BA30-56117E4221D6}">
      <dsp:nvSpPr>
        <dsp:cNvPr id="0" name=""/>
        <dsp:cNvSpPr/>
      </dsp:nvSpPr>
      <dsp:spPr>
        <a:xfrm>
          <a:off x="2074776" y="75950"/>
          <a:ext cx="761451" cy="7614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>
              <a:solidFill>
                <a:schemeClr val="tx1"/>
              </a:solidFill>
            </a:rPr>
            <a:t>Kela</a:t>
          </a:r>
        </a:p>
      </dsp:txBody>
      <dsp:txXfrm>
        <a:off x="2186288" y="187462"/>
        <a:ext cx="538427" cy="538427"/>
      </dsp:txXfrm>
    </dsp:sp>
    <dsp:sp modelId="{58270EEF-81E2-4C5C-89B7-54F9B0C710D7}">
      <dsp:nvSpPr>
        <dsp:cNvPr id="0" name=""/>
        <dsp:cNvSpPr/>
      </dsp:nvSpPr>
      <dsp:spPr>
        <a:xfrm rot="20337462">
          <a:off x="2764026" y="1086763"/>
          <a:ext cx="66878" cy="2588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100" kern="1200"/>
        </a:p>
      </dsp:txBody>
      <dsp:txXfrm>
        <a:off x="2764695" y="1142144"/>
        <a:ext cx="46815" cy="155335"/>
      </dsp:txXfrm>
    </dsp:sp>
    <dsp:sp modelId="{7E3FFFE9-EDB3-4043-8E99-B622D22BAA91}">
      <dsp:nvSpPr>
        <dsp:cNvPr id="0" name=""/>
        <dsp:cNvSpPr/>
      </dsp:nvSpPr>
      <dsp:spPr>
        <a:xfrm>
          <a:off x="2832730" y="675448"/>
          <a:ext cx="761451" cy="7614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>
              <a:solidFill>
                <a:schemeClr val="tx1"/>
              </a:solidFill>
            </a:rPr>
            <a:t>Te-palvelut / Kunta-kokeilu</a:t>
          </a:r>
        </a:p>
      </dsp:txBody>
      <dsp:txXfrm>
        <a:off x="2944242" y="786960"/>
        <a:ext cx="538427" cy="538427"/>
      </dsp:txXfrm>
    </dsp:sp>
    <dsp:sp modelId="{673AD5BF-27B0-4127-9107-1F70B11C01A5}">
      <dsp:nvSpPr>
        <dsp:cNvPr id="0" name=""/>
        <dsp:cNvSpPr/>
      </dsp:nvSpPr>
      <dsp:spPr>
        <a:xfrm rot="1683990">
          <a:off x="2727927" y="1619281"/>
          <a:ext cx="67073" cy="2588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100" kern="1200"/>
        </a:p>
      </dsp:txBody>
      <dsp:txXfrm>
        <a:off x="2729110" y="1666326"/>
        <a:ext cx="46951" cy="155335"/>
      </dsp:txXfrm>
    </dsp:sp>
    <dsp:sp modelId="{A795A135-30B2-473D-AFC2-27F75A32877C}">
      <dsp:nvSpPr>
        <dsp:cNvPr id="0" name=""/>
        <dsp:cNvSpPr/>
      </dsp:nvSpPr>
      <dsp:spPr>
        <a:xfrm>
          <a:off x="2774202" y="1577797"/>
          <a:ext cx="761451" cy="761451"/>
        </a:xfrm>
        <a:prstGeom prst="ellipse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kern="1200">
              <a:solidFill>
                <a:schemeClr val="tx1"/>
              </a:solidFill>
            </a:rPr>
            <a:t>Työ-ikäisten sosiaali-palvelut</a:t>
          </a:r>
        </a:p>
      </dsp:txBody>
      <dsp:txXfrm>
        <a:off x="2885714" y="1689309"/>
        <a:ext cx="538427" cy="538427"/>
      </dsp:txXfrm>
    </dsp:sp>
    <dsp:sp modelId="{797DCDB2-4966-49BA-8DB3-97A21B74FCF0}">
      <dsp:nvSpPr>
        <dsp:cNvPr id="0" name=""/>
        <dsp:cNvSpPr/>
      </dsp:nvSpPr>
      <dsp:spPr>
        <a:xfrm rot="4663710">
          <a:off x="2293250" y="1915931"/>
          <a:ext cx="66438" cy="2588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100" kern="1200"/>
        </a:p>
      </dsp:txBody>
      <dsp:txXfrm>
        <a:off x="2301097" y="1957972"/>
        <a:ext cx="46507" cy="155335"/>
      </dsp:txXfrm>
    </dsp:sp>
    <dsp:sp modelId="{7B5AE251-163B-4103-9020-12BF79F77990}">
      <dsp:nvSpPr>
        <dsp:cNvPr id="0" name=""/>
        <dsp:cNvSpPr/>
      </dsp:nvSpPr>
      <dsp:spPr>
        <a:xfrm>
          <a:off x="2040387" y="2099762"/>
          <a:ext cx="761451" cy="7614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50" kern="1200" err="1">
              <a:solidFill>
                <a:schemeClr val="tx1"/>
              </a:solidFill>
            </a:rPr>
            <a:t>Miepä</a:t>
          </a:r>
          <a:endParaRPr lang="fi-FI" sz="1050" kern="1200">
            <a:solidFill>
              <a:schemeClr val="tx1"/>
            </a:solidFill>
          </a:endParaRPr>
        </a:p>
      </dsp:txBody>
      <dsp:txXfrm>
        <a:off x="2151899" y="2211274"/>
        <a:ext cx="538427" cy="538427"/>
      </dsp:txXfrm>
    </dsp:sp>
    <dsp:sp modelId="{C58167DE-3C55-4EF0-A843-999F0C5A0AD0}">
      <dsp:nvSpPr>
        <dsp:cNvPr id="0" name=""/>
        <dsp:cNvSpPr/>
      </dsp:nvSpPr>
      <dsp:spPr>
        <a:xfrm rot="9176274">
          <a:off x="1591665" y="1609736"/>
          <a:ext cx="67404" cy="2588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100" kern="1200"/>
        </a:p>
      </dsp:txBody>
      <dsp:txXfrm rot="10800000">
        <a:off x="1610779" y="1656915"/>
        <a:ext cx="47183" cy="155335"/>
      </dsp:txXfrm>
    </dsp:sp>
    <dsp:sp modelId="{3ABB6E22-4D3E-45CB-9D8E-0D5A232B7D18}">
      <dsp:nvSpPr>
        <dsp:cNvPr id="0" name=""/>
        <dsp:cNvSpPr/>
      </dsp:nvSpPr>
      <dsp:spPr>
        <a:xfrm>
          <a:off x="847274" y="1561469"/>
          <a:ext cx="761451" cy="7614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>
              <a:solidFill>
                <a:schemeClr val="tx1"/>
              </a:solidFill>
            </a:rPr>
            <a:t>Työkyky-koordinaattori</a:t>
          </a:r>
        </a:p>
      </dsp:txBody>
      <dsp:txXfrm>
        <a:off x="958786" y="1672981"/>
        <a:ext cx="538427" cy="538427"/>
      </dsp:txXfrm>
    </dsp:sp>
    <dsp:sp modelId="{09BAA8A6-6D28-4160-9A54-44E2797EBF22}">
      <dsp:nvSpPr>
        <dsp:cNvPr id="0" name=""/>
        <dsp:cNvSpPr/>
      </dsp:nvSpPr>
      <dsp:spPr>
        <a:xfrm rot="12955860">
          <a:off x="1637287" y="940340"/>
          <a:ext cx="76014" cy="2588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100" kern="1200"/>
        </a:p>
      </dsp:txBody>
      <dsp:txXfrm rot="10800000">
        <a:off x="1657921" y="998810"/>
        <a:ext cx="53210" cy="155335"/>
      </dsp:txXfrm>
    </dsp:sp>
    <dsp:sp modelId="{C1647B08-0390-4512-8DC5-8DAC3B04CB7A}">
      <dsp:nvSpPr>
        <dsp:cNvPr id="0" name=""/>
        <dsp:cNvSpPr/>
      </dsp:nvSpPr>
      <dsp:spPr>
        <a:xfrm>
          <a:off x="926477" y="422304"/>
          <a:ext cx="761451" cy="7614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kern="1200" err="1">
              <a:solidFill>
                <a:schemeClr val="tx1"/>
              </a:solidFill>
            </a:rPr>
            <a:t>Työttö-mien</a:t>
          </a:r>
          <a:r>
            <a:rPr lang="fi-FI" sz="900" kern="1200">
              <a:solidFill>
                <a:schemeClr val="tx1"/>
              </a:solidFill>
            </a:rPr>
            <a:t> terveyden-hoito</a:t>
          </a:r>
        </a:p>
      </dsp:txBody>
      <dsp:txXfrm>
        <a:off x="1037989" y="533816"/>
        <a:ext cx="538427" cy="5384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64AA53-9F04-4C9A-8DAF-5A9E054992A3}">
      <dsp:nvSpPr>
        <dsp:cNvPr id="0" name=""/>
        <dsp:cNvSpPr/>
      </dsp:nvSpPr>
      <dsp:spPr>
        <a:xfrm>
          <a:off x="2562286" y="1323168"/>
          <a:ext cx="1729756" cy="1615890"/>
        </a:xfrm>
        <a:prstGeom prst="ellipse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>
              <a:solidFill>
                <a:schemeClr val="tx1"/>
              </a:solidFill>
            </a:rPr>
            <a:t> </a:t>
          </a:r>
          <a:br>
            <a:rPr lang="fi-FI" sz="1400" b="1" kern="1200" dirty="0">
              <a:solidFill>
                <a:schemeClr val="tx1"/>
              </a:solidFill>
            </a:rPr>
          </a:br>
          <a:r>
            <a:rPr lang="fi-FI" sz="2000" b="1" kern="1200" dirty="0">
              <a:solidFill>
                <a:schemeClr val="tx1"/>
              </a:solidFill>
            </a:rPr>
            <a:t>TYÖKYVYN TUEN TIIMI</a:t>
          </a:r>
        </a:p>
      </dsp:txBody>
      <dsp:txXfrm>
        <a:off x="2815603" y="1559810"/>
        <a:ext cx="1223122" cy="1142606"/>
      </dsp:txXfrm>
    </dsp:sp>
    <dsp:sp modelId="{12262A4D-0720-4499-A46D-2104DEEF941F}">
      <dsp:nvSpPr>
        <dsp:cNvPr id="0" name=""/>
        <dsp:cNvSpPr/>
      </dsp:nvSpPr>
      <dsp:spPr>
        <a:xfrm rot="16200000">
          <a:off x="3374083" y="1035701"/>
          <a:ext cx="106162" cy="3806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600" kern="1200"/>
        </a:p>
      </dsp:txBody>
      <dsp:txXfrm>
        <a:off x="3390008" y="1127753"/>
        <a:ext cx="74313" cy="228382"/>
      </dsp:txXfrm>
    </dsp:sp>
    <dsp:sp modelId="{E6D77D39-531F-46CE-BA30-56117E4221D6}">
      <dsp:nvSpPr>
        <dsp:cNvPr id="0" name=""/>
        <dsp:cNvSpPr/>
      </dsp:nvSpPr>
      <dsp:spPr>
        <a:xfrm>
          <a:off x="2867405" y="3344"/>
          <a:ext cx="1119518" cy="11195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 dirty="0">
              <a:solidFill>
                <a:schemeClr val="tx1"/>
              </a:solidFill>
            </a:rPr>
            <a:t>Työkyky-koordinaattori</a:t>
          </a:r>
        </a:p>
      </dsp:txBody>
      <dsp:txXfrm>
        <a:off x="3031355" y="167294"/>
        <a:ext cx="791618" cy="791618"/>
      </dsp:txXfrm>
    </dsp:sp>
    <dsp:sp modelId="{58270EEF-81E2-4C5C-89B7-54F9B0C710D7}">
      <dsp:nvSpPr>
        <dsp:cNvPr id="0" name=""/>
        <dsp:cNvSpPr/>
      </dsp:nvSpPr>
      <dsp:spPr>
        <a:xfrm rot="19800000">
          <a:off x="4187479" y="1477542"/>
          <a:ext cx="84125" cy="3806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600" kern="1200"/>
        </a:p>
      </dsp:txBody>
      <dsp:txXfrm>
        <a:off x="4189170" y="1559978"/>
        <a:ext cx="58888" cy="228382"/>
      </dsp:txXfrm>
    </dsp:sp>
    <dsp:sp modelId="{7E3FFFE9-EDB3-4043-8E99-B622D22BAA91}">
      <dsp:nvSpPr>
        <dsp:cNvPr id="0" name=""/>
        <dsp:cNvSpPr/>
      </dsp:nvSpPr>
      <dsp:spPr>
        <a:xfrm>
          <a:off x="4225342" y="787349"/>
          <a:ext cx="1119518" cy="11195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 dirty="0">
              <a:solidFill>
                <a:schemeClr val="tx1"/>
              </a:solidFill>
            </a:rPr>
            <a:t>Työikäisten sosiaali-palvelut</a:t>
          </a:r>
        </a:p>
      </dsp:txBody>
      <dsp:txXfrm>
        <a:off x="4389292" y="951299"/>
        <a:ext cx="791618" cy="791618"/>
      </dsp:txXfrm>
    </dsp:sp>
    <dsp:sp modelId="{673AD5BF-27B0-4127-9107-1F70B11C01A5}">
      <dsp:nvSpPr>
        <dsp:cNvPr id="0" name=""/>
        <dsp:cNvSpPr/>
      </dsp:nvSpPr>
      <dsp:spPr>
        <a:xfrm rot="1800000">
          <a:off x="4187479" y="2404048"/>
          <a:ext cx="84125" cy="3806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600" kern="1200"/>
        </a:p>
      </dsp:txBody>
      <dsp:txXfrm>
        <a:off x="4189170" y="2473866"/>
        <a:ext cx="58888" cy="228382"/>
      </dsp:txXfrm>
    </dsp:sp>
    <dsp:sp modelId="{A795A135-30B2-473D-AFC2-27F75A32877C}">
      <dsp:nvSpPr>
        <dsp:cNvPr id="0" name=""/>
        <dsp:cNvSpPr/>
      </dsp:nvSpPr>
      <dsp:spPr>
        <a:xfrm>
          <a:off x="4225342" y="2355359"/>
          <a:ext cx="1119518" cy="1119518"/>
        </a:xfrm>
        <a:prstGeom prst="ellipse">
          <a:avLst/>
        </a:prstGeom>
        <a:solidFill>
          <a:schemeClr val="accent1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kern="1200" dirty="0">
              <a:solidFill>
                <a:schemeClr val="tx1"/>
              </a:solidFill>
            </a:rPr>
            <a:t>Mielenterveys- ja päihdepalvelut</a:t>
          </a:r>
        </a:p>
      </dsp:txBody>
      <dsp:txXfrm>
        <a:off x="4389292" y="2519309"/>
        <a:ext cx="791618" cy="791618"/>
      </dsp:txXfrm>
    </dsp:sp>
    <dsp:sp modelId="{797DCDB2-4966-49BA-8DB3-97A21B74FCF0}">
      <dsp:nvSpPr>
        <dsp:cNvPr id="0" name=""/>
        <dsp:cNvSpPr/>
      </dsp:nvSpPr>
      <dsp:spPr>
        <a:xfrm rot="5400000">
          <a:off x="3374083" y="2845888"/>
          <a:ext cx="106162" cy="3806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600" kern="1200"/>
        </a:p>
      </dsp:txBody>
      <dsp:txXfrm>
        <a:off x="3390008" y="2906091"/>
        <a:ext cx="74313" cy="228382"/>
      </dsp:txXfrm>
    </dsp:sp>
    <dsp:sp modelId="{7B5AE251-163B-4103-9020-12BF79F77990}">
      <dsp:nvSpPr>
        <dsp:cNvPr id="0" name=""/>
        <dsp:cNvSpPr/>
      </dsp:nvSpPr>
      <dsp:spPr>
        <a:xfrm>
          <a:off x="2867405" y="3139364"/>
          <a:ext cx="1119518" cy="11195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50" kern="1200" dirty="0">
              <a:solidFill>
                <a:schemeClr val="tx1"/>
              </a:solidFill>
            </a:rPr>
            <a:t>Te-palvelut / Kuntakokeilu</a:t>
          </a:r>
        </a:p>
      </dsp:txBody>
      <dsp:txXfrm>
        <a:off x="3031355" y="3303314"/>
        <a:ext cx="791618" cy="791618"/>
      </dsp:txXfrm>
    </dsp:sp>
    <dsp:sp modelId="{C58167DE-3C55-4EF0-A843-999F0C5A0AD0}">
      <dsp:nvSpPr>
        <dsp:cNvPr id="0" name=""/>
        <dsp:cNvSpPr/>
      </dsp:nvSpPr>
      <dsp:spPr>
        <a:xfrm rot="9000000">
          <a:off x="2582723" y="2404048"/>
          <a:ext cx="84125" cy="3806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600" kern="1200"/>
        </a:p>
      </dsp:txBody>
      <dsp:txXfrm rot="10800000">
        <a:off x="2606269" y="2473866"/>
        <a:ext cx="58888" cy="228382"/>
      </dsp:txXfrm>
    </dsp:sp>
    <dsp:sp modelId="{3ABB6E22-4D3E-45CB-9D8E-0D5A232B7D18}">
      <dsp:nvSpPr>
        <dsp:cNvPr id="0" name=""/>
        <dsp:cNvSpPr/>
      </dsp:nvSpPr>
      <dsp:spPr>
        <a:xfrm>
          <a:off x="1509468" y="2355359"/>
          <a:ext cx="1119518" cy="11195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>
              <a:solidFill>
                <a:schemeClr val="tx1"/>
              </a:solidFill>
            </a:rPr>
            <a:t>Kela</a:t>
          </a:r>
        </a:p>
      </dsp:txBody>
      <dsp:txXfrm>
        <a:off x="1673418" y="2519309"/>
        <a:ext cx="791618" cy="791618"/>
      </dsp:txXfrm>
    </dsp:sp>
    <dsp:sp modelId="{09BAA8A6-6D28-4160-9A54-44E2797EBF22}">
      <dsp:nvSpPr>
        <dsp:cNvPr id="0" name=""/>
        <dsp:cNvSpPr/>
      </dsp:nvSpPr>
      <dsp:spPr>
        <a:xfrm rot="12600000">
          <a:off x="2582723" y="1477542"/>
          <a:ext cx="84125" cy="3806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600" kern="1200"/>
        </a:p>
      </dsp:txBody>
      <dsp:txXfrm rot="10800000">
        <a:off x="2606269" y="1559978"/>
        <a:ext cx="58888" cy="228382"/>
      </dsp:txXfrm>
    </dsp:sp>
    <dsp:sp modelId="{C1647B08-0390-4512-8DC5-8DAC3B04CB7A}">
      <dsp:nvSpPr>
        <dsp:cNvPr id="0" name=""/>
        <dsp:cNvSpPr/>
      </dsp:nvSpPr>
      <dsp:spPr>
        <a:xfrm>
          <a:off x="1509468" y="787349"/>
          <a:ext cx="1119518" cy="11195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 dirty="0">
              <a:solidFill>
                <a:schemeClr val="tx1"/>
              </a:solidFill>
            </a:rPr>
            <a:t>Työttömien terveyden-hoito</a:t>
          </a:r>
        </a:p>
      </dsp:txBody>
      <dsp:txXfrm>
        <a:off x="1673418" y="951299"/>
        <a:ext cx="791618" cy="7916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351D38-0649-49E4-83F5-7DB366C643A5}">
      <dsp:nvSpPr>
        <dsp:cNvPr id="0" name=""/>
        <dsp:cNvSpPr/>
      </dsp:nvSpPr>
      <dsp:spPr>
        <a:xfrm>
          <a:off x="1691378" y="1732473"/>
          <a:ext cx="1212491" cy="1165499"/>
        </a:xfrm>
        <a:prstGeom prst="ellipse">
          <a:avLst/>
        </a:prstGeom>
        <a:solidFill>
          <a:schemeClr val="accent1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1721" tIns="11430" rIns="171721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kern="1200" dirty="0"/>
            <a:t>Muut tarvittavat palvelut, esim. hankkeet</a:t>
          </a:r>
        </a:p>
      </dsp:txBody>
      <dsp:txXfrm>
        <a:off x="1868943" y="1903156"/>
        <a:ext cx="857361" cy="824133"/>
      </dsp:txXfrm>
    </dsp:sp>
    <dsp:sp modelId="{83F51162-FC02-49CB-8DFC-99B518FA21AD}">
      <dsp:nvSpPr>
        <dsp:cNvPr id="0" name=""/>
        <dsp:cNvSpPr/>
      </dsp:nvSpPr>
      <dsp:spPr>
        <a:xfrm>
          <a:off x="205359" y="1685013"/>
          <a:ext cx="1223475" cy="122647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1721" tIns="11430" rIns="171721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kern="1200" dirty="0"/>
            <a:t>Fysioterapia </a:t>
          </a:r>
          <a:br>
            <a:rPr lang="fi-FI" sz="900" kern="1200" dirty="0"/>
          </a:br>
          <a:r>
            <a:rPr lang="fi-FI" sz="900" kern="1200" dirty="0"/>
            <a:t>yksilö / ryhmä</a:t>
          </a:r>
        </a:p>
      </dsp:txBody>
      <dsp:txXfrm>
        <a:off x="384533" y="1864625"/>
        <a:ext cx="865127" cy="867246"/>
      </dsp:txXfrm>
    </dsp:sp>
    <dsp:sp modelId="{EB1391C4-6562-4006-858F-D1F9434D9245}">
      <dsp:nvSpPr>
        <dsp:cNvPr id="0" name=""/>
        <dsp:cNvSpPr/>
      </dsp:nvSpPr>
      <dsp:spPr>
        <a:xfrm>
          <a:off x="0" y="0"/>
          <a:ext cx="1257081" cy="1210775"/>
        </a:xfrm>
        <a:prstGeom prst="ellipse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1721" tIns="11430" rIns="171721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kern="1200" dirty="0"/>
            <a:t>Lääkäri</a:t>
          </a:r>
        </a:p>
      </dsp:txBody>
      <dsp:txXfrm>
        <a:off x="184095" y="177314"/>
        <a:ext cx="888891" cy="8561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F72BE8EB-7557-4590-BA15-B0B9527EC0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>
              <a:solidFill>
                <a:srgbClr val="008094"/>
              </a:solidFill>
            </a:endParaRP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F1F9E1DA-2267-411A-9597-682A3F642F5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CBE391-B4D4-4E19-8B53-468D6AE01C39}" type="datetimeFigureOut">
              <a:rPr lang="fi-FI" smtClean="0">
                <a:solidFill>
                  <a:srgbClr val="008094"/>
                </a:solidFill>
              </a:rPr>
              <a:t>3.10.2022</a:t>
            </a:fld>
            <a:endParaRPr lang="fi-FI">
              <a:solidFill>
                <a:srgbClr val="008094"/>
              </a:solidFill>
            </a:endParaRP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3507A98-1CC9-4899-8562-C5C1F78B89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>
              <a:solidFill>
                <a:srgbClr val="008094"/>
              </a:solidFill>
            </a:endParaRP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27F7CA1-65D8-45CD-A1F5-E0CC6DA7FA6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BCCA3-B670-4A1E-B14B-5E63EF111892}" type="slidenum">
              <a:rPr lang="fi-FI" smtClean="0">
                <a:solidFill>
                  <a:srgbClr val="008094"/>
                </a:solidFill>
              </a:rPr>
              <a:t>‹#›</a:t>
            </a:fld>
            <a:endParaRPr lang="fi-FI">
              <a:solidFill>
                <a:srgbClr val="0080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218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rgbClr val="008094"/>
                </a:solidFill>
              </a:defRPr>
            </a:lvl1pPr>
          </a:lstStyle>
          <a:p>
            <a:endParaRPr lang="fi-FI">
              <a:solidFill>
                <a:srgbClr val="008094"/>
              </a:solidFill>
            </a:endParaRP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rgbClr val="008094"/>
                </a:solidFill>
              </a:defRPr>
            </a:lvl1pPr>
          </a:lstStyle>
          <a:p>
            <a:fld id="{A04BED43-7508-4BFE-BCB8-47097DA747AA}" type="datetimeFigureOut">
              <a:rPr lang="fi-FI" smtClean="0"/>
              <a:pPr/>
              <a:t>3.10.2022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rgbClr val="008094"/>
                </a:solidFill>
              </a:defRPr>
            </a:lvl1pPr>
          </a:lstStyle>
          <a:p>
            <a:endParaRPr lang="fi-FI">
              <a:solidFill>
                <a:srgbClr val="008094"/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rgbClr val="008094"/>
                </a:solidFill>
              </a:defRPr>
            </a:lvl1pPr>
          </a:lstStyle>
          <a:p>
            <a:fld id="{605BCE89-F287-4928-BE4D-B1B71CE5D264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38800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5BCE89-F287-4928-BE4D-B1B71CE5D264}" type="slidenum">
              <a:rPr lang="fi-FI" smtClean="0"/>
              <a:pPr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89039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yksi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iunSote_Esityspohja_kansipohj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00" y="-2881"/>
            <a:ext cx="9235440" cy="5198142"/>
          </a:xfrm>
          <a:prstGeom prst="rect">
            <a:avLst/>
          </a:prstGeom>
        </p:spPr>
      </p:pic>
      <p:pic>
        <p:nvPicPr>
          <p:cNvPr id="3" name="Picture 2" descr="Logo &#10;&#10;Siun soten logo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894" y="1090792"/>
            <a:ext cx="4498814" cy="2447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612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1B02C0-9415-47F1-9583-F1450D2FC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885EC7D-A413-44C3-A17E-ACB21B0EA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2523515-12CC-4CA1-8CE6-83861A66F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3FF7C-98F2-4305-A834-16EB69A3C0B4}" type="datetimeFigureOut">
              <a:rPr lang="fi-FI" smtClean="0"/>
              <a:t>3.10.2022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63D5F35-C363-47D5-8855-E1D286A28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3510594-D510-43EA-9328-7DD125AD0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6BEB-C2C1-4AEE-95C9-F450458983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45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80142" y="109211"/>
            <a:ext cx="8152190" cy="857250"/>
          </a:xfrm>
        </p:spPr>
        <p:txBody>
          <a:bodyPr/>
          <a:lstStyle>
            <a:lvl1pPr>
              <a:defRPr sz="3600">
                <a:solidFill>
                  <a:schemeClr val="accent3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0144" y="1028096"/>
            <a:ext cx="8152189" cy="342960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579" y="4459149"/>
            <a:ext cx="907085" cy="479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899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vaihtuvat log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iunSote_Esityspohja_kansipohj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00" y="-2881"/>
            <a:ext cx="9235440" cy="5198142"/>
          </a:xfrm>
          <a:prstGeom prst="rect">
            <a:avLst/>
          </a:prstGeom>
        </p:spPr>
      </p:pic>
      <p:pic>
        <p:nvPicPr>
          <p:cNvPr id="7" name="Picture 6" descr="Siun_sote-1_väri_tummall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894" y="1090792"/>
            <a:ext cx="4498814" cy="244788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466" y="1154866"/>
            <a:ext cx="4269242" cy="2383810"/>
          </a:xfrm>
          <a:prstGeom prst="rect">
            <a:avLst/>
          </a:prstGeom>
        </p:spPr>
      </p:pic>
      <p:pic>
        <p:nvPicPr>
          <p:cNvPr id="10" name="Picture 9" descr="Siun_sote-3_väri_tummalle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293" y="1316989"/>
            <a:ext cx="4497415" cy="2221687"/>
          </a:xfrm>
          <a:prstGeom prst="rect">
            <a:avLst/>
          </a:prstGeom>
        </p:spPr>
      </p:pic>
      <p:pic>
        <p:nvPicPr>
          <p:cNvPr id="11" name="Picture 10" descr="Siun_sote-4_väri_tummalle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470" y="1262948"/>
            <a:ext cx="4263238" cy="2275728"/>
          </a:xfrm>
          <a:prstGeom prst="rect">
            <a:avLst/>
          </a:prstGeom>
        </p:spPr>
      </p:pic>
      <p:pic>
        <p:nvPicPr>
          <p:cNvPr id="12" name="Picture 11" descr="Siun_sote-5_väri_tummalle.pn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156" y="884660"/>
            <a:ext cx="4677552" cy="2654016"/>
          </a:xfrm>
          <a:prstGeom prst="rect">
            <a:avLst/>
          </a:prstGeom>
        </p:spPr>
      </p:pic>
      <p:pic>
        <p:nvPicPr>
          <p:cNvPr id="13" name="Picture 12" descr="Siun_sote-6_väri_tummalle.png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887" y="1142857"/>
            <a:ext cx="5031821" cy="2395819"/>
          </a:xfrm>
          <a:prstGeom prst="rect">
            <a:avLst/>
          </a:prstGeom>
        </p:spPr>
      </p:pic>
      <p:pic>
        <p:nvPicPr>
          <p:cNvPr id="14" name="Picture 13" descr="Siun_sote-7_väri_tummalle.pn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379" y="1016761"/>
            <a:ext cx="4383329" cy="2521915"/>
          </a:xfrm>
          <a:prstGeom prst="rect">
            <a:avLst/>
          </a:prstGeom>
        </p:spPr>
      </p:pic>
      <p:pic>
        <p:nvPicPr>
          <p:cNvPr id="15" name="Picture 14" descr="Logo&#10;&#10;Siun soten logo - vaihtuva kuva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8315" y="1178884"/>
            <a:ext cx="4467393" cy="2359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370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ityksen aihe tai 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iunSote_Esityspohja_kansipohj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00" y="-2881"/>
            <a:ext cx="9235440" cy="5198142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768048" y="336925"/>
            <a:ext cx="7613952" cy="2296886"/>
          </a:xfrm>
          <a:prstGeom prst="rect">
            <a:avLst/>
          </a:prstGeom>
        </p:spPr>
        <p:txBody>
          <a:bodyPr wrap="square" lIns="0" tIns="0" rIns="0" bIns="0"/>
          <a:lstStyle>
            <a:lvl1pPr marL="0" algn="ctr">
              <a:lnSpc>
                <a:spcPts val="5600"/>
              </a:lnSpc>
              <a:defRPr sz="5400" baseline="0">
                <a:solidFill>
                  <a:schemeClr val="accent5"/>
                </a:solidFill>
              </a:defRPr>
            </a:lvl1pPr>
          </a:lstStyle>
          <a:p>
            <a:r>
              <a:rPr lang="fi-FI"/>
              <a:t>Esityksen aihe tai väliotsikko </a:t>
            </a:r>
            <a:endParaRPr lang="en-US"/>
          </a:p>
        </p:txBody>
      </p:sp>
      <p:pic>
        <p:nvPicPr>
          <p:cNvPr id="10" name="Picture 9" descr="Logo &#10;&#10;Siun soten logo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940" y="4399427"/>
            <a:ext cx="949723" cy="538867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</p:pic>
      <p:sp>
        <p:nvSpPr>
          <p:cNvPr id="2" name="TextBox 1" descr="Pohjois-Karjalan sosiaali- ja terveyspalvelujen kuntayhtymä www.siunsote.fi&#10;"/>
          <p:cNvSpPr txBox="1"/>
          <p:nvPr userDrawn="1"/>
        </p:nvSpPr>
        <p:spPr>
          <a:xfrm>
            <a:off x="6599605" y="4379439"/>
            <a:ext cx="24190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aseline="0">
                <a:solidFill>
                  <a:schemeClr val="bg1"/>
                </a:solidFill>
              </a:rPr>
              <a:t>Pohjois-Karjalan </a:t>
            </a:r>
            <a:r>
              <a:rPr lang="en-US" sz="1200" baseline="0" err="1">
                <a:solidFill>
                  <a:schemeClr val="bg1"/>
                </a:solidFill>
              </a:rPr>
              <a:t>sosiaali</a:t>
            </a:r>
            <a:r>
              <a:rPr lang="en-US" sz="1200" baseline="0">
                <a:solidFill>
                  <a:schemeClr val="bg1"/>
                </a:solidFill>
              </a:rPr>
              <a:t>- ja </a:t>
            </a:r>
            <a:r>
              <a:rPr lang="en-US" sz="1200" baseline="0" err="1">
                <a:solidFill>
                  <a:schemeClr val="bg1"/>
                </a:solidFill>
              </a:rPr>
              <a:t>terveyspalvelujen</a:t>
            </a:r>
            <a:r>
              <a:rPr lang="en-US" sz="1200" baseline="0">
                <a:solidFill>
                  <a:schemeClr val="bg1"/>
                </a:solidFill>
              </a:rPr>
              <a:t> </a:t>
            </a:r>
            <a:r>
              <a:rPr lang="en-US" sz="1200" baseline="0" err="1">
                <a:solidFill>
                  <a:schemeClr val="bg1"/>
                </a:solidFill>
              </a:rPr>
              <a:t>kuntayhtymä</a:t>
            </a:r>
            <a:r>
              <a:rPr lang="en-US" sz="1200" baseline="0">
                <a:solidFill>
                  <a:schemeClr val="bg1"/>
                </a:solidFill>
              </a:rPr>
              <a:t> </a:t>
            </a:r>
            <a:r>
              <a:rPr lang="en-US" sz="1200" baseline="0">
                <a:solidFill>
                  <a:srgbClr val="50C9B5"/>
                </a:solidFill>
              </a:rPr>
              <a:t>www.siunsote.fi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768350" y="2798763"/>
            <a:ext cx="7613650" cy="1322387"/>
          </a:xfrm>
        </p:spPr>
        <p:txBody>
          <a:bodyPr>
            <a:normAutofit/>
          </a:bodyPr>
          <a:lstStyle>
            <a:lvl1pPr marL="0" indent="0" algn="ctr">
              <a:buNone/>
              <a:defRPr sz="2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r>
              <a:rPr lang="en-US" err="1"/>
              <a:t>Esityksen</a:t>
            </a:r>
            <a:r>
              <a:rPr lang="en-US"/>
              <a:t> </a:t>
            </a:r>
            <a:r>
              <a:rPr lang="en-US" err="1"/>
              <a:t>pitäjä</a:t>
            </a:r>
            <a:r>
              <a:rPr lang="en-US"/>
              <a:t>, </a:t>
            </a:r>
            <a:r>
              <a:rPr lang="en-US" err="1"/>
              <a:t>päivämäärä</a:t>
            </a:r>
            <a:r>
              <a:rPr lang="en-US"/>
              <a:t> tai </a:t>
            </a:r>
            <a:r>
              <a:rPr lang="en-US" err="1"/>
              <a:t>lisäotsikko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914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32A491"/>
                </a:solidFill>
              </a:defRPr>
            </a:lvl1pPr>
          </a:lstStyle>
          <a:p>
            <a:r>
              <a:rPr lang="fi-FI"/>
              <a:t>Muokkaa otsikkoa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725488" y="1295400"/>
            <a:ext cx="8164512" cy="324876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483D7662-B9B3-4429-9AC6-C830519A049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67472" y="4665626"/>
            <a:ext cx="1598458" cy="32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731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putervehd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iunSote_Esityspohja_kansipohj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00" y="-2881"/>
            <a:ext cx="9235440" cy="5198142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768048" y="961591"/>
            <a:ext cx="7613952" cy="1623836"/>
          </a:xfrm>
          <a:prstGeom prst="rect">
            <a:avLst/>
          </a:prstGeom>
        </p:spPr>
        <p:txBody>
          <a:bodyPr wrap="square" lIns="0" tIns="0" rIns="0" bIns="0"/>
          <a:lstStyle>
            <a:lvl1pPr marL="0" algn="ctr">
              <a:defRPr sz="6000" baseline="0">
                <a:solidFill>
                  <a:srgbClr val="50C9B5"/>
                </a:solidFill>
              </a:defRPr>
            </a:lvl1pPr>
          </a:lstStyle>
          <a:p>
            <a:r>
              <a:rPr lang="fi-FI"/>
              <a:t>Lopputervehdys!</a:t>
            </a:r>
            <a:endParaRPr lang="en-US"/>
          </a:p>
        </p:txBody>
      </p:sp>
      <p:pic>
        <p:nvPicPr>
          <p:cNvPr id="10" name="Picture 9" descr="Logo &#10;&#10;Siun soten logo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482" y="4487190"/>
            <a:ext cx="913181" cy="451104"/>
          </a:xfrm>
          <a:prstGeom prst="rect">
            <a:avLst/>
          </a:prstGeom>
        </p:spPr>
      </p:pic>
      <p:sp>
        <p:nvSpPr>
          <p:cNvPr id="6" name="TextBox 5" descr="Pohjois-Karjalan sosiaali- ja terveyspalvelujen kuntayhtymä www.siunsote.fi"/>
          <p:cNvSpPr txBox="1"/>
          <p:nvPr userDrawn="1"/>
        </p:nvSpPr>
        <p:spPr>
          <a:xfrm>
            <a:off x="6599605" y="4379439"/>
            <a:ext cx="24190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aseline="0">
                <a:solidFill>
                  <a:schemeClr val="bg1"/>
                </a:solidFill>
              </a:rPr>
              <a:t>Pohjois-Karjalan </a:t>
            </a:r>
            <a:r>
              <a:rPr lang="en-US" sz="1200" baseline="0" err="1">
                <a:solidFill>
                  <a:schemeClr val="bg1"/>
                </a:solidFill>
              </a:rPr>
              <a:t>sosiaali</a:t>
            </a:r>
            <a:r>
              <a:rPr lang="en-US" sz="1200" baseline="0">
                <a:solidFill>
                  <a:schemeClr val="bg1"/>
                </a:solidFill>
              </a:rPr>
              <a:t>- ja </a:t>
            </a:r>
            <a:r>
              <a:rPr lang="en-US" sz="1200" baseline="0" err="1">
                <a:solidFill>
                  <a:schemeClr val="bg1"/>
                </a:solidFill>
              </a:rPr>
              <a:t>terveyspalvelujen</a:t>
            </a:r>
            <a:r>
              <a:rPr lang="en-US" sz="1200" baseline="0">
                <a:solidFill>
                  <a:schemeClr val="bg1"/>
                </a:solidFill>
              </a:rPr>
              <a:t> </a:t>
            </a:r>
            <a:r>
              <a:rPr lang="en-US" sz="1200" baseline="0" err="1">
                <a:solidFill>
                  <a:schemeClr val="bg1"/>
                </a:solidFill>
              </a:rPr>
              <a:t>kuntayhtymä</a:t>
            </a:r>
            <a:r>
              <a:rPr lang="en-US" sz="1200" baseline="0">
                <a:solidFill>
                  <a:schemeClr val="bg1"/>
                </a:solidFill>
              </a:rPr>
              <a:t> </a:t>
            </a:r>
            <a:r>
              <a:rPr lang="en-US" sz="1200" baseline="0">
                <a:solidFill>
                  <a:srgbClr val="50C9B5"/>
                </a:solidFill>
              </a:rPr>
              <a:t>www.siunsote.fi</a:t>
            </a:r>
          </a:p>
        </p:txBody>
      </p:sp>
    </p:spTree>
    <p:extLst>
      <p:ext uri="{BB962C8B-B14F-4D97-AF65-F5344CB8AC3E}">
        <p14:creationId xmlns:p14="http://schemas.microsoft.com/office/powerpoint/2010/main" val="2478452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musta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Logo&#10;&#10;Siun sote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894" y="1090792"/>
            <a:ext cx="4498814" cy="2447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9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ityksen aihe tai väliotsikko musta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768048" y="336925"/>
            <a:ext cx="7613952" cy="2296886"/>
          </a:xfrm>
          <a:prstGeom prst="rect">
            <a:avLst/>
          </a:prstGeom>
        </p:spPr>
        <p:txBody>
          <a:bodyPr wrap="square" lIns="0" tIns="0" rIns="0" bIns="0"/>
          <a:lstStyle>
            <a:lvl1pPr marL="0" algn="ctr">
              <a:lnSpc>
                <a:spcPts val="5600"/>
              </a:lnSpc>
              <a:defRPr sz="5400" baseline="0">
                <a:solidFill>
                  <a:schemeClr val="tx1"/>
                </a:solidFill>
              </a:defRPr>
            </a:lvl1pPr>
          </a:lstStyle>
          <a:p>
            <a:r>
              <a:rPr lang="fi-FI"/>
              <a:t>Esityksen aihe tai väliotsikko </a:t>
            </a: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768350" y="2798763"/>
            <a:ext cx="7613650" cy="1322387"/>
          </a:xfrm>
        </p:spPr>
        <p:txBody>
          <a:bodyPr>
            <a:normAutofit/>
          </a:bodyPr>
          <a:lstStyle>
            <a:lvl1pPr marL="0" indent="0" algn="ctr">
              <a:buNone/>
              <a:defRPr sz="2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r>
              <a:rPr lang="en-US" err="1"/>
              <a:t>Esityksen</a:t>
            </a:r>
            <a:r>
              <a:rPr lang="en-US"/>
              <a:t> </a:t>
            </a:r>
            <a:r>
              <a:rPr lang="en-US" err="1"/>
              <a:t>pitäjä</a:t>
            </a:r>
            <a:r>
              <a:rPr lang="en-US"/>
              <a:t>, </a:t>
            </a:r>
            <a:r>
              <a:rPr lang="en-US" err="1"/>
              <a:t>päivämäärä</a:t>
            </a:r>
            <a:r>
              <a:rPr lang="en-US"/>
              <a:t> tai </a:t>
            </a:r>
            <a:r>
              <a:rPr lang="en-US" err="1"/>
              <a:t>lisäotsikko</a:t>
            </a:r>
            <a:endParaRPr lang="en-US"/>
          </a:p>
        </p:txBody>
      </p:sp>
      <p:pic>
        <p:nvPicPr>
          <p:cNvPr id="8" name="Kuva 7" descr="Logo &#10;&#10;Siun sote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482" y="4487190"/>
            <a:ext cx="913181" cy="451104"/>
          </a:xfrm>
          <a:prstGeom prst="rect">
            <a:avLst/>
          </a:prstGeom>
        </p:spPr>
      </p:pic>
      <p:sp>
        <p:nvSpPr>
          <p:cNvPr id="9" name="TextBox 5" descr="Pohjois-Karjalan sosiaali- ja terveyspalvelujen kuntayhtymä www.siunsote.fi"/>
          <p:cNvSpPr txBox="1"/>
          <p:nvPr userDrawn="1"/>
        </p:nvSpPr>
        <p:spPr>
          <a:xfrm>
            <a:off x="6599605" y="4379439"/>
            <a:ext cx="24190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aseline="0" err="1">
                <a:solidFill>
                  <a:schemeClr val="tx1"/>
                </a:solidFill>
              </a:rPr>
              <a:t>Pohjois-Karjalan</a:t>
            </a:r>
            <a:r>
              <a:rPr lang="en-US" sz="1200" baseline="0">
                <a:solidFill>
                  <a:schemeClr val="tx1"/>
                </a:solidFill>
              </a:rPr>
              <a:t> </a:t>
            </a:r>
            <a:r>
              <a:rPr lang="en-US" sz="1200" baseline="0" err="1">
                <a:solidFill>
                  <a:schemeClr val="tx1"/>
                </a:solidFill>
              </a:rPr>
              <a:t>sosiaali</a:t>
            </a:r>
            <a:r>
              <a:rPr lang="en-US" sz="1200" baseline="0">
                <a:solidFill>
                  <a:schemeClr val="tx1"/>
                </a:solidFill>
              </a:rPr>
              <a:t>- </a:t>
            </a:r>
            <a:r>
              <a:rPr lang="en-US" sz="1200" baseline="0" err="1">
                <a:solidFill>
                  <a:schemeClr val="tx1"/>
                </a:solidFill>
              </a:rPr>
              <a:t>ja</a:t>
            </a:r>
            <a:r>
              <a:rPr lang="en-US" sz="1200" baseline="0">
                <a:solidFill>
                  <a:schemeClr val="tx1"/>
                </a:solidFill>
              </a:rPr>
              <a:t> </a:t>
            </a:r>
            <a:r>
              <a:rPr lang="en-US" sz="1200" baseline="0" err="1">
                <a:solidFill>
                  <a:schemeClr val="tx1"/>
                </a:solidFill>
              </a:rPr>
              <a:t>terveyspalvelujen</a:t>
            </a:r>
            <a:r>
              <a:rPr lang="en-US" sz="1200" baseline="0">
                <a:solidFill>
                  <a:schemeClr val="tx1"/>
                </a:solidFill>
              </a:rPr>
              <a:t> </a:t>
            </a:r>
            <a:r>
              <a:rPr lang="en-US" sz="1200" baseline="0" err="1">
                <a:solidFill>
                  <a:schemeClr val="tx1"/>
                </a:solidFill>
              </a:rPr>
              <a:t>kuntayhtymä</a:t>
            </a:r>
            <a:r>
              <a:rPr lang="en-US" sz="1200" baseline="0">
                <a:solidFill>
                  <a:schemeClr val="tx1"/>
                </a:solidFill>
              </a:rPr>
              <a:t> </a:t>
            </a:r>
            <a:r>
              <a:rPr lang="en-US" sz="1200" b="1" baseline="0" err="1">
                <a:solidFill>
                  <a:schemeClr val="tx1"/>
                </a:solidFill>
              </a:rPr>
              <a:t>www.siunsote.fi</a:t>
            </a:r>
            <a:endParaRPr lang="en-US" sz="1200" b="1" baseline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426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usdia musta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otsikkoa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725488" y="1295400"/>
            <a:ext cx="8164512" cy="324876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6" name="TextBox 5" descr="www.siunsote.fi"/>
          <p:cNvSpPr txBox="1"/>
          <p:nvPr userDrawn="1"/>
        </p:nvSpPr>
        <p:spPr>
          <a:xfrm>
            <a:off x="6599605" y="4684237"/>
            <a:ext cx="2419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baseline="0">
                <a:solidFill>
                  <a:schemeClr val="tx1"/>
                </a:solidFill>
              </a:rPr>
              <a:t>www.siunsote.fi</a:t>
            </a:r>
          </a:p>
        </p:txBody>
      </p:sp>
      <p:pic>
        <p:nvPicPr>
          <p:cNvPr id="3" name="Kuva 2" descr="Logo &#10;&#10;Siun sote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056" y="4442474"/>
            <a:ext cx="969612" cy="461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379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putervehdys musta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 descr="Logo &#10;&#10;Siun sote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482" y="4487190"/>
            <a:ext cx="913181" cy="451104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768048" y="961591"/>
            <a:ext cx="7613952" cy="1623836"/>
          </a:xfrm>
          <a:prstGeom prst="rect">
            <a:avLst/>
          </a:prstGeom>
        </p:spPr>
        <p:txBody>
          <a:bodyPr wrap="square" lIns="0" tIns="0" rIns="0" bIns="0"/>
          <a:lstStyle>
            <a:lvl1pPr marL="0" algn="ctr">
              <a:defRPr sz="6000" baseline="0">
                <a:solidFill>
                  <a:schemeClr val="tx1"/>
                </a:solidFill>
              </a:defRPr>
            </a:lvl1pPr>
          </a:lstStyle>
          <a:p>
            <a:r>
              <a:rPr lang="fi-FI"/>
              <a:t>Lopputervehdys!</a:t>
            </a:r>
            <a:endParaRPr lang="en-US"/>
          </a:p>
        </p:txBody>
      </p:sp>
      <p:sp>
        <p:nvSpPr>
          <p:cNvPr id="6" name="TextBox 5" descr="Pohjois-Karjalan sosiaali- ja terveyspalvelujen kuntayhtymä www.siunsote.fi"/>
          <p:cNvSpPr txBox="1"/>
          <p:nvPr userDrawn="1"/>
        </p:nvSpPr>
        <p:spPr>
          <a:xfrm>
            <a:off x="6599605" y="4379439"/>
            <a:ext cx="24190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aseline="0" err="1">
                <a:solidFill>
                  <a:schemeClr val="tx1"/>
                </a:solidFill>
              </a:rPr>
              <a:t>Pohjois-Karjalan</a:t>
            </a:r>
            <a:r>
              <a:rPr lang="en-US" sz="1200" baseline="0">
                <a:solidFill>
                  <a:schemeClr val="tx1"/>
                </a:solidFill>
              </a:rPr>
              <a:t> </a:t>
            </a:r>
            <a:r>
              <a:rPr lang="en-US" sz="1200" baseline="0" err="1">
                <a:solidFill>
                  <a:schemeClr val="tx1"/>
                </a:solidFill>
              </a:rPr>
              <a:t>sosiaali</a:t>
            </a:r>
            <a:r>
              <a:rPr lang="en-US" sz="1200" baseline="0">
                <a:solidFill>
                  <a:schemeClr val="tx1"/>
                </a:solidFill>
              </a:rPr>
              <a:t>- </a:t>
            </a:r>
            <a:r>
              <a:rPr lang="en-US" sz="1200" baseline="0" err="1">
                <a:solidFill>
                  <a:schemeClr val="tx1"/>
                </a:solidFill>
              </a:rPr>
              <a:t>ja</a:t>
            </a:r>
            <a:r>
              <a:rPr lang="en-US" sz="1200" baseline="0">
                <a:solidFill>
                  <a:schemeClr val="tx1"/>
                </a:solidFill>
              </a:rPr>
              <a:t> </a:t>
            </a:r>
            <a:r>
              <a:rPr lang="en-US" sz="1200" baseline="0" err="1">
                <a:solidFill>
                  <a:schemeClr val="tx1"/>
                </a:solidFill>
              </a:rPr>
              <a:t>terveyspalvelujen</a:t>
            </a:r>
            <a:r>
              <a:rPr lang="en-US" sz="1200" baseline="0">
                <a:solidFill>
                  <a:schemeClr val="tx1"/>
                </a:solidFill>
              </a:rPr>
              <a:t> </a:t>
            </a:r>
            <a:r>
              <a:rPr lang="en-US" sz="1200" baseline="0" err="1">
                <a:solidFill>
                  <a:schemeClr val="tx1"/>
                </a:solidFill>
              </a:rPr>
              <a:t>kuntayhtymä</a:t>
            </a:r>
            <a:r>
              <a:rPr lang="en-US" sz="1200" baseline="0">
                <a:solidFill>
                  <a:schemeClr val="tx1"/>
                </a:solidFill>
              </a:rPr>
              <a:t> </a:t>
            </a:r>
            <a:r>
              <a:rPr lang="en-US" sz="1200" b="1" baseline="0" err="1">
                <a:solidFill>
                  <a:schemeClr val="tx1"/>
                </a:solidFill>
              </a:rPr>
              <a:t>www.siunsote.fi</a:t>
            </a:r>
            <a:endParaRPr lang="en-US" sz="1200" b="1" baseline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169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5729" y="1295863"/>
            <a:ext cx="8164481" cy="323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16" name="TextBox 15" descr="www.siunsote.fi"/>
          <p:cNvSpPr txBox="1"/>
          <p:nvPr/>
        </p:nvSpPr>
        <p:spPr>
          <a:xfrm>
            <a:off x="6599605" y="4737023"/>
            <a:ext cx="2419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aseline="0" err="1">
                <a:solidFill>
                  <a:srgbClr val="288172"/>
                </a:solidFill>
              </a:rPr>
              <a:t>www.siunsote.fi</a:t>
            </a:r>
            <a:endParaRPr lang="en-US" sz="1200" baseline="0">
              <a:solidFill>
                <a:srgbClr val="288172"/>
              </a:solidFill>
            </a:endParaRPr>
          </a:p>
        </p:txBody>
      </p:sp>
      <p:pic>
        <p:nvPicPr>
          <p:cNvPr id="7" name="Picture 6" descr="Logo &#10;&#10;Siun soten logo&#10;&#10;&#10;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578" y="4459148"/>
            <a:ext cx="907085" cy="479146"/>
          </a:xfrm>
          <a:prstGeom prst="rect">
            <a:avLst/>
          </a:prstGeom>
        </p:spPr>
      </p:pic>
      <p:sp>
        <p:nvSpPr>
          <p:cNvPr id="6" name="Title Placeholder 5"/>
          <p:cNvSpPr>
            <a:spLocks noGrp="1"/>
          </p:cNvSpPr>
          <p:nvPr>
            <p:ph type="title"/>
          </p:nvPr>
        </p:nvSpPr>
        <p:spPr>
          <a:xfrm>
            <a:off x="725728" y="206375"/>
            <a:ext cx="8164482" cy="98374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fi-FI"/>
              <a:t>Muokkaa ots. perustyyl. napsautt.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809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6" r:id="rId3"/>
    <p:sldLayoutId id="2147483661" r:id="rId4"/>
    <p:sldLayoutId id="2147483659" r:id="rId5"/>
    <p:sldLayoutId id="2147483662" r:id="rId6"/>
    <p:sldLayoutId id="2147483665" r:id="rId7"/>
    <p:sldLayoutId id="2147483666" r:id="rId8"/>
    <p:sldLayoutId id="2147483664" r:id="rId9"/>
    <p:sldLayoutId id="2147483667" r:id="rId10"/>
    <p:sldLayoutId id="2147483668" r:id="rId11"/>
  </p:sldLayoutIdLst>
  <p:txStyles>
    <p:titleStyle>
      <a:lvl1pPr algn="l" defTabSz="457200" rtl="0" eaLnBrk="1" latinLnBrk="0" hangingPunct="1">
        <a:lnSpc>
          <a:spcPts val="3400"/>
        </a:lnSpc>
        <a:spcBef>
          <a:spcPct val="0"/>
        </a:spcBef>
        <a:buNone/>
        <a:defRPr sz="3400" b="1" i="0" kern="1200" baseline="0">
          <a:solidFill>
            <a:srgbClr val="32A49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mailto:liisa.hiltunen@siunsote.fi" TargetMode="External"/><Relationship Id="rId3" Type="http://schemas.openxmlformats.org/officeDocument/2006/relationships/hyperlink" Target="mailto:marko.auvinen@siunsote.fi" TargetMode="External"/><Relationship Id="rId7" Type="http://schemas.openxmlformats.org/officeDocument/2006/relationships/hyperlink" Target="mailto:virpi.koponen@siunsote.fi" TargetMode="External"/><Relationship Id="rId2" Type="http://schemas.openxmlformats.org/officeDocument/2006/relationships/hyperlink" Target="mailto:heli.aalto@siunsote.fi" TargetMode="External"/><Relationship Id="rId1" Type="http://schemas.openxmlformats.org/officeDocument/2006/relationships/slideLayout" Target="../slideLayouts/slideLayout11.xml"/><Relationship Id="rId6" Type="http://schemas.openxmlformats.org/officeDocument/2006/relationships/hyperlink" Target="mailto:virpi.kettunen@siunsote.fi" TargetMode="External"/><Relationship Id="rId11" Type="http://schemas.openxmlformats.org/officeDocument/2006/relationships/image" Target="../media/image39.jpeg"/><Relationship Id="rId5" Type="http://schemas.openxmlformats.org/officeDocument/2006/relationships/hyperlink" Target="mailto:senja.asikainen@siunsote.fi" TargetMode="External"/><Relationship Id="rId10" Type="http://schemas.openxmlformats.org/officeDocument/2006/relationships/hyperlink" Target="mailto:riitta.timonen@kela.fi" TargetMode="External"/><Relationship Id="rId4" Type="http://schemas.openxmlformats.org/officeDocument/2006/relationships/hyperlink" Target="mailto:ulla.tiainen@siunsote.fi" TargetMode="External"/><Relationship Id="rId9" Type="http://schemas.openxmlformats.org/officeDocument/2006/relationships/hyperlink" Target="mailto:juulia.i.hirvonen@siunsote.fi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13" Type="http://schemas.openxmlformats.org/officeDocument/2006/relationships/image" Target="../media/image26.png"/><Relationship Id="rId18" Type="http://schemas.openxmlformats.org/officeDocument/2006/relationships/diagramColors" Target="../diagrams/colors1.xml"/><Relationship Id="rId3" Type="http://schemas.openxmlformats.org/officeDocument/2006/relationships/image" Target="../media/image16.png"/><Relationship Id="rId21" Type="http://schemas.openxmlformats.org/officeDocument/2006/relationships/image" Target="../media/image29.svg"/><Relationship Id="rId7" Type="http://schemas.openxmlformats.org/officeDocument/2006/relationships/image" Target="../media/image20.png"/><Relationship Id="rId12" Type="http://schemas.openxmlformats.org/officeDocument/2006/relationships/image" Target="../media/image25.svg"/><Relationship Id="rId1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6" Type="http://schemas.openxmlformats.org/officeDocument/2006/relationships/diagramLayout" Target="../diagrams/layout1.xml"/><Relationship Id="rId20" Type="http://schemas.openxmlformats.org/officeDocument/2006/relationships/image" Target="../media/image2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9.sv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5" Type="http://schemas.openxmlformats.org/officeDocument/2006/relationships/diagramData" Target="../diagrams/data1.xml"/><Relationship Id="rId23" Type="http://schemas.openxmlformats.org/officeDocument/2006/relationships/image" Target="../media/image31.svg"/><Relationship Id="rId10" Type="http://schemas.openxmlformats.org/officeDocument/2006/relationships/image" Target="../media/image23.svg"/><Relationship Id="rId19" Type="http://schemas.microsoft.com/office/2007/relationships/diagramDrawing" Target="../diagrams/drawing1.xml"/><Relationship Id="rId4" Type="http://schemas.openxmlformats.org/officeDocument/2006/relationships/image" Target="../media/image17.svg"/><Relationship Id="rId9" Type="http://schemas.openxmlformats.org/officeDocument/2006/relationships/image" Target="../media/image22.png"/><Relationship Id="rId14" Type="http://schemas.openxmlformats.org/officeDocument/2006/relationships/image" Target="../media/image27.svg"/><Relationship Id="rId22" Type="http://schemas.openxmlformats.org/officeDocument/2006/relationships/image" Target="../media/image3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hyperlink" Target="https://www.siunsote.fi/ajankohtaista/-/asset_publisher/Pd3n5XvvikRz/content/id/17491638" TargetMode="Externa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244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9E4D293-F9B7-EC44-91A5-D6937A703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400">
                <a:solidFill>
                  <a:schemeClr val="accent5">
                    <a:lumMod val="75000"/>
                  </a:schemeClr>
                </a:solidFill>
              </a:rPr>
              <a:t>Työkykyohjelma yhteystiedot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89DACD1-F9A4-7F4B-88A7-59F75C94002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vert="horz" lIns="68580" tIns="34290" rIns="68580" bIns="34290" rtlCol="0" anchor="t">
            <a:normAutofit fontScale="85000" lnSpcReduction="20000"/>
          </a:bodyPr>
          <a:lstStyle/>
          <a:p>
            <a:pPr marL="342424" indent="-342424"/>
            <a:r>
              <a:rPr lang="fi-FI" sz="1500"/>
              <a:t>Hankejohtaja</a:t>
            </a:r>
            <a:endParaRPr lang="fi-FI"/>
          </a:p>
          <a:p>
            <a:pPr marL="742474" lvl="1" indent="-285274"/>
            <a:r>
              <a:rPr lang="fi-FI" sz="1500"/>
              <a:t>Heli Aalto, </a:t>
            </a:r>
            <a:r>
              <a:rPr lang="fi-FI" sz="1500">
                <a:hlinkClick r:id="rId2"/>
              </a:rPr>
              <a:t>heli.aalto@siunsote.fi</a:t>
            </a:r>
            <a:r>
              <a:rPr lang="fi-FI" sz="1500"/>
              <a:t>, 013 330 7908</a:t>
            </a:r>
            <a:endParaRPr lang="fi-FI" sz="1500">
              <a:cs typeface="Calibri"/>
            </a:endParaRPr>
          </a:p>
          <a:p>
            <a:pPr marL="342424" indent="-342424"/>
            <a:r>
              <a:rPr lang="fi-FI" sz="1500"/>
              <a:t>Projektipäällikkö</a:t>
            </a:r>
            <a:endParaRPr lang="fi-FI" sz="1500">
              <a:cs typeface="Calibri"/>
            </a:endParaRPr>
          </a:p>
          <a:p>
            <a:pPr marL="742474" lvl="1" indent="-285274"/>
            <a:r>
              <a:rPr lang="fi-FI" sz="1500"/>
              <a:t>Marko Auvinen, </a:t>
            </a:r>
            <a:r>
              <a:rPr lang="fi-FI" sz="1500">
                <a:hlinkClick r:id="rId3"/>
              </a:rPr>
              <a:t>marko.auvinen@siunsote.fi</a:t>
            </a:r>
            <a:r>
              <a:rPr lang="fi-FI" sz="1500"/>
              <a:t>, 013 330 4318</a:t>
            </a:r>
            <a:endParaRPr lang="fi-FI" sz="1500">
              <a:cs typeface="Calibri"/>
            </a:endParaRPr>
          </a:p>
          <a:p>
            <a:pPr marL="342424" indent="-342424"/>
            <a:r>
              <a:rPr lang="fi-FI" sz="1500"/>
              <a:t>Projektiasiantuntija/tiimivastaava</a:t>
            </a:r>
            <a:endParaRPr lang="fi-FI" sz="1500">
              <a:cs typeface="Calibri"/>
            </a:endParaRPr>
          </a:p>
          <a:p>
            <a:pPr marL="742474" lvl="1" indent="-285274"/>
            <a:r>
              <a:rPr lang="fi-FI" sz="1500"/>
              <a:t>Ulla Tiainen, </a:t>
            </a:r>
            <a:r>
              <a:rPr lang="fi-FI" sz="1500">
                <a:hlinkClick r:id="rId4"/>
              </a:rPr>
              <a:t>ulla.tiainen@siunsote.fi</a:t>
            </a:r>
            <a:r>
              <a:rPr lang="fi-FI" sz="1500"/>
              <a:t>, 013 330 4202</a:t>
            </a:r>
            <a:endParaRPr lang="fi-FI" sz="1500">
              <a:cs typeface="Calibri"/>
            </a:endParaRPr>
          </a:p>
          <a:p>
            <a:pPr marL="342424" indent="-342424"/>
            <a:r>
              <a:rPr lang="fi-FI" sz="1500"/>
              <a:t>	Projektisuunnittelijat</a:t>
            </a:r>
            <a:endParaRPr lang="fi-FI" sz="1500">
              <a:cs typeface="Calibri"/>
            </a:endParaRPr>
          </a:p>
          <a:p>
            <a:pPr marL="742474" lvl="1" indent="-285274"/>
            <a:r>
              <a:rPr lang="fi-FI" sz="1500"/>
              <a:t>Senja Asikainen, </a:t>
            </a:r>
            <a:r>
              <a:rPr lang="fi-FI" sz="1500">
                <a:hlinkClick r:id="rId5"/>
              </a:rPr>
              <a:t>senja.asikainen@siunsote.fi</a:t>
            </a:r>
            <a:r>
              <a:rPr lang="fi-FI" sz="1500"/>
              <a:t>, 013 330 5711</a:t>
            </a:r>
            <a:endParaRPr lang="fi-FI" sz="1500">
              <a:cs typeface="Calibri"/>
            </a:endParaRPr>
          </a:p>
          <a:p>
            <a:pPr marL="742474" lvl="1" indent="-285274"/>
            <a:r>
              <a:rPr lang="fi-FI" sz="1500"/>
              <a:t>Virpi Kettunen, </a:t>
            </a:r>
            <a:r>
              <a:rPr lang="fi-FI" sz="1500">
                <a:hlinkClick r:id="rId6"/>
              </a:rPr>
              <a:t>virpi.kettunen@siunsote.fi</a:t>
            </a:r>
            <a:r>
              <a:rPr lang="fi-FI" sz="1500"/>
              <a:t>, 013 330 9863</a:t>
            </a:r>
            <a:endParaRPr lang="fi-FI" sz="1500">
              <a:cs typeface="Calibri"/>
            </a:endParaRPr>
          </a:p>
          <a:p>
            <a:pPr marL="742474" lvl="1" indent="-285274"/>
            <a:r>
              <a:rPr lang="fi-FI" sz="1500"/>
              <a:t>Virpi Koponen, </a:t>
            </a:r>
            <a:r>
              <a:rPr lang="fi-FI" sz="1500">
                <a:hlinkClick r:id="rId7"/>
              </a:rPr>
              <a:t>virpi.koponen@siunsote.fi</a:t>
            </a:r>
            <a:r>
              <a:rPr lang="fi-FI" sz="1500"/>
              <a:t>, 013 330 9866</a:t>
            </a:r>
            <a:endParaRPr lang="fi-FI" sz="1500">
              <a:cs typeface="Calibri"/>
            </a:endParaRPr>
          </a:p>
          <a:p>
            <a:pPr marL="342424" lvl="1" indent="-342424">
              <a:buFont typeface="Arial"/>
              <a:buChar char="•"/>
            </a:pPr>
            <a:r>
              <a:rPr lang="fi-FI" sz="1500"/>
              <a:t>Työkykykoordinaattori</a:t>
            </a:r>
          </a:p>
          <a:p>
            <a:pPr marL="742474" lvl="1" indent="-285274"/>
            <a:r>
              <a:rPr lang="fi-FI" sz="1500"/>
              <a:t>Liisa Hiltunen, </a:t>
            </a:r>
            <a:r>
              <a:rPr lang="fi-FI" sz="1500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liisa.hiltunen@siunsote.fi</a:t>
            </a:r>
            <a:r>
              <a:rPr lang="fi-FI" sz="1500"/>
              <a:t>, 013 330 4294</a:t>
            </a:r>
          </a:p>
          <a:p>
            <a:pPr marL="342424" lvl="1" indent="-342424">
              <a:buFont typeface="Arial"/>
              <a:buChar char="•"/>
            </a:pPr>
            <a:r>
              <a:rPr lang="fi-FI" sz="1500"/>
              <a:t>Projektisihteeri </a:t>
            </a:r>
            <a:endParaRPr lang="fi-FI" sz="1500">
              <a:cs typeface="Calibri"/>
            </a:endParaRPr>
          </a:p>
          <a:p>
            <a:pPr marL="742474" lvl="1" indent="-285274"/>
            <a:r>
              <a:rPr lang="fi-FI" sz="1500"/>
              <a:t>Juulia Hirvonen, </a:t>
            </a:r>
            <a:r>
              <a:rPr lang="fi-FI" sz="1500">
                <a:hlinkClick r:id="rId9"/>
              </a:rPr>
              <a:t>juulia.i.hirvonen@siunsote.fi</a:t>
            </a:r>
            <a:r>
              <a:rPr lang="fi-FI" sz="1500"/>
              <a:t>, 013 330 9867</a:t>
            </a:r>
            <a:endParaRPr lang="fi-FI" sz="1500">
              <a:cs typeface="Calibri"/>
            </a:endParaRPr>
          </a:p>
          <a:p>
            <a:pPr marL="342424" lvl="1" indent="-342424">
              <a:buFont typeface="Arial"/>
              <a:buChar char="•"/>
            </a:pPr>
            <a:r>
              <a:rPr lang="fi-FI" sz="1500" err="1">
                <a:ea typeface="+mn-lt"/>
                <a:cs typeface="+mn-lt"/>
              </a:rPr>
              <a:t>KELA:sta</a:t>
            </a:r>
            <a:r>
              <a:rPr lang="fi-FI" sz="1500">
                <a:ea typeface="+mn-lt"/>
                <a:cs typeface="+mn-lt"/>
              </a:rPr>
              <a:t> Siun soten työkykyohjelmassa on mukana projektityöntekijä Riitta Timonen, </a:t>
            </a:r>
            <a:r>
              <a:rPr lang="fi-FI" sz="1500">
                <a:ea typeface="+mn-lt"/>
                <a:cs typeface="+mn-lt"/>
                <a:hlinkClick r:id="rId10"/>
              </a:rPr>
              <a:t>riitta.timonen@kela.fi</a:t>
            </a:r>
            <a:r>
              <a:rPr lang="fi-FI" sz="1500">
                <a:ea typeface="+mn-lt"/>
                <a:cs typeface="+mn-lt"/>
              </a:rPr>
              <a:t>, 050 551 7319</a:t>
            </a:r>
            <a:endParaRPr lang="en-US" sz="1500">
              <a:ea typeface="+mn-lt"/>
              <a:cs typeface="+mn-lt"/>
            </a:endParaRPr>
          </a:p>
          <a:p>
            <a:pPr marL="642461" lvl="2" indent="-342424">
              <a:buFont typeface="Arial,Sans-Serif"/>
              <a:buChar char="•"/>
            </a:pPr>
            <a:r>
              <a:rPr lang="fi-FI" sz="1500">
                <a:cs typeface="Calibri"/>
              </a:rPr>
              <a:t>Riitta osallistuu myös Iisalmen alueen Iisakki – Iisalmen työkykytiimi hankkeeseen</a:t>
            </a:r>
            <a:endParaRPr lang="fi-FI"/>
          </a:p>
          <a:p>
            <a:pPr marL="342424" indent="-342424"/>
            <a:endParaRPr lang="fi-FI">
              <a:cs typeface="Calibri"/>
            </a:endParaRPr>
          </a:p>
          <a:p>
            <a:pPr marL="742474" lvl="1" indent="-285274"/>
            <a:endParaRPr lang="fi-FI">
              <a:cs typeface="Calibri"/>
            </a:endParaRPr>
          </a:p>
        </p:txBody>
      </p:sp>
      <p:pic>
        <p:nvPicPr>
          <p:cNvPr id="4" name="Kuva 3" descr="Kuva, joka sisältää kohteen teksti, clipart-kuva&#10;&#10;Kuvaus luotu automaattisesti">
            <a:extLst>
              <a:ext uri="{FF2B5EF4-FFF2-40B4-BE49-F238E27FC236}">
                <a16:creationId xmlns:a16="http://schemas.microsoft.com/office/drawing/2014/main" id="{A03F6E3F-92F4-452A-8E7A-DDFF2C28F19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400" y="4669507"/>
            <a:ext cx="1693719" cy="334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162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850426" y="88380"/>
            <a:ext cx="7613952" cy="1623836"/>
          </a:xfrm>
        </p:spPr>
        <p:txBody>
          <a:bodyPr/>
          <a:lstStyle/>
          <a:p>
            <a:r>
              <a:rPr lang="en-US"/>
              <a:t>Kiitos!</a:t>
            </a:r>
          </a:p>
        </p:txBody>
      </p:sp>
      <p:pic>
        <p:nvPicPr>
          <p:cNvPr id="1026" name="Picture 2" descr="Ilmaisia valokuvia aiheesta Kukat">
            <a:extLst>
              <a:ext uri="{FF2B5EF4-FFF2-40B4-BE49-F238E27FC236}">
                <a16:creationId xmlns:a16="http://schemas.microsoft.com/office/drawing/2014/main" id="{9311984C-69FF-4E23-9E17-1D9E8787F8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6846" y="1712216"/>
            <a:ext cx="4206633" cy="2804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6012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err="1"/>
              <a:t>Työkyvyn</a:t>
            </a:r>
            <a:r>
              <a:rPr lang="en-US"/>
              <a:t> </a:t>
            </a:r>
            <a:r>
              <a:rPr lang="en-US" err="1"/>
              <a:t>tuen</a:t>
            </a:r>
            <a:r>
              <a:rPr lang="en-US"/>
              <a:t> </a:t>
            </a:r>
            <a:r>
              <a:rPr lang="en-US" err="1"/>
              <a:t>malli</a:t>
            </a:r>
            <a:r>
              <a:rPr lang="en-US"/>
              <a:t> Siun </a:t>
            </a:r>
            <a:r>
              <a:rPr lang="en-US" err="1"/>
              <a:t>sotessa</a:t>
            </a:r>
            <a:r>
              <a:rPr lang="en-US"/>
              <a:t>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/>
              <a:t>Ulla Tiainen</a:t>
            </a:r>
          </a:p>
          <a:p>
            <a:r>
              <a:rPr lang="en-US"/>
              <a:t>5.9.2022</a:t>
            </a:r>
          </a:p>
        </p:txBody>
      </p:sp>
    </p:spTree>
    <p:extLst>
      <p:ext uri="{BB962C8B-B14F-4D97-AF65-F5344CB8AC3E}">
        <p14:creationId xmlns:p14="http://schemas.microsoft.com/office/powerpoint/2010/main" val="318602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6" name="Suora yhdysviiva 65">
            <a:extLst>
              <a:ext uri="{FF2B5EF4-FFF2-40B4-BE49-F238E27FC236}">
                <a16:creationId xmlns:a16="http://schemas.microsoft.com/office/drawing/2014/main" id="{B0D67E81-A093-48EE-AED0-2FF81725A676}"/>
              </a:ext>
            </a:extLst>
          </p:cNvPr>
          <p:cNvCxnSpPr>
            <a:cxnSpLocks/>
          </p:cNvCxnSpPr>
          <p:nvPr/>
        </p:nvCxnSpPr>
        <p:spPr>
          <a:xfrm flipV="1">
            <a:off x="5425182" y="575705"/>
            <a:ext cx="1830" cy="2635191"/>
          </a:xfrm>
          <a:prstGeom prst="line">
            <a:avLst/>
          </a:prstGeom>
          <a:ln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Suora yhdysviiva 2">
            <a:extLst>
              <a:ext uri="{FF2B5EF4-FFF2-40B4-BE49-F238E27FC236}">
                <a16:creationId xmlns:a16="http://schemas.microsoft.com/office/drawing/2014/main" id="{35FB3E27-90F6-415F-92EF-2C94F6C965B9}"/>
              </a:ext>
            </a:extLst>
          </p:cNvPr>
          <p:cNvCxnSpPr>
            <a:cxnSpLocks/>
          </p:cNvCxnSpPr>
          <p:nvPr/>
        </p:nvCxnSpPr>
        <p:spPr>
          <a:xfrm flipV="1">
            <a:off x="1149905" y="575705"/>
            <a:ext cx="4285054" cy="6092"/>
          </a:xfrm>
          <a:prstGeom prst="line">
            <a:avLst/>
          </a:prstGeom>
          <a:ln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6" name="Suorakulmio: Pyöristetyt kulmat 315">
            <a:extLst>
              <a:ext uri="{FF2B5EF4-FFF2-40B4-BE49-F238E27FC236}">
                <a16:creationId xmlns:a16="http://schemas.microsoft.com/office/drawing/2014/main" id="{8C794DDF-79D4-4F01-BEFD-786487B36C81}"/>
              </a:ext>
            </a:extLst>
          </p:cNvPr>
          <p:cNvSpPr/>
          <p:nvPr/>
        </p:nvSpPr>
        <p:spPr>
          <a:xfrm>
            <a:off x="3885653" y="1178641"/>
            <a:ext cx="680161" cy="305231"/>
          </a:xfrm>
          <a:prstGeom prst="roundRect">
            <a:avLst/>
          </a:prstGeom>
          <a:solidFill>
            <a:schemeClr val="accent2"/>
          </a:solidFill>
          <a:ln w="127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94" name="Tekstiruutu 293">
            <a:extLst>
              <a:ext uri="{FF2B5EF4-FFF2-40B4-BE49-F238E27FC236}">
                <a16:creationId xmlns:a16="http://schemas.microsoft.com/office/drawing/2014/main" id="{9907343D-82F5-4DD1-A8E5-664C3758FAFB}"/>
              </a:ext>
            </a:extLst>
          </p:cNvPr>
          <p:cNvSpPr txBox="1"/>
          <p:nvPr/>
        </p:nvSpPr>
        <p:spPr>
          <a:xfrm>
            <a:off x="3939912" y="1192561"/>
            <a:ext cx="10765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/>
              <a:t>Koonti</a:t>
            </a:r>
          </a:p>
        </p:txBody>
      </p:sp>
      <p:sp>
        <p:nvSpPr>
          <p:cNvPr id="21" name="Nuoli: Oikea 20">
            <a:extLst>
              <a:ext uri="{FF2B5EF4-FFF2-40B4-BE49-F238E27FC236}">
                <a16:creationId xmlns:a16="http://schemas.microsoft.com/office/drawing/2014/main" id="{20C132B5-3E98-42A1-8C42-626F996188C5}"/>
              </a:ext>
            </a:extLst>
          </p:cNvPr>
          <p:cNvSpPr/>
          <p:nvPr/>
        </p:nvSpPr>
        <p:spPr>
          <a:xfrm>
            <a:off x="1147070" y="4209070"/>
            <a:ext cx="7445462" cy="409453"/>
          </a:xfrm>
          <a:prstGeom prst="rightArrow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B5CE2E88-9A89-4FFB-A37A-80827CF889DB}"/>
              </a:ext>
            </a:extLst>
          </p:cNvPr>
          <p:cNvSpPr txBox="1"/>
          <p:nvPr/>
        </p:nvSpPr>
        <p:spPr>
          <a:xfrm>
            <a:off x="1246875" y="1567411"/>
            <a:ext cx="12282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Yhteydenotto</a:t>
            </a:r>
          </a:p>
          <a:p>
            <a:r>
              <a:rPr lang="fi-FI" sz="1400"/>
              <a:t>terveysasema</a:t>
            </a:r>
          </a:p>
        </p:txBody>
      </p:sp>
      <p:cxnSp>
        <p:nvCxnSpPr>
          <p:cNvPr id="44" name="Suora nuoliyhdysviiva 43">
            <a:extLst>
              <a:ext uri="{FF2B5EF4-FFF2-40B4-BE49-F238E27FC236}">
                <a16:creationId xmlns:a16="http://schemas.microsoft.com/office/drawing/2014/main" id="{B0184538-5027-4E7C-BC79-132A8B2AE055}"/>
              </a:ext>
            </a:extLst>
          </p:cNvPr>
          <p:cNvCxnSpPr>
            <a:cxnSpLocks/>
          </p:cNvCxnSpPr>
          <p:nvPr/>
        </p:nvCxnSpPr>
        <p:spPr>
          <a:xfrm>
            <a:off x="1840673" y="2066862"/>
            <a:ext cx="3887" cy="608051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kstiruutu 50">
            <a:extLst>
              <a:ext uri="{FF2B5EF4-FFF2-40B4-BE49-F238E27FC236}">
                <a16:creationId xmlns:a16="http://schemas.microsoft.com/office/drawing/2014/main" id="{020F9D2F-14A9-4ED1-A7EB-0B99F69D1D27}"/>
              </a:ext>
            </a:extLst>
          </p:cNvPr>
          <p:cNvSpPr txBox="1"/>
          <p:nvPr/>
        </p:nvSpPr>
        <p:spPr>
          <a:xfrm>
            <a:off x="2145010" y="662817"/>
            <a:ext cx="1469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/>
              <a:t>SOTE-KESKUS</a:t>
            </a:r>
          </a:p>
        </p:txBody>
      </p:sp>
      <p:pic>
        <p:nvPicPr>
          <p:cNvPr id="4" name="Kuva 3" descr="Sairaala ääriviiva">
            <a:extLst>
              <a:ext uri="{FF2B5EF4-FFF2-40B4-BE49-F238E27FC236}">
                <a16:creationId xmlns:a16="http://schemas.microsoft.com/office/drawing/2014/main" id="{96A0B050-0FA5-4320-8036-AB31801C7C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66052" y="458074"/>
            <a:ext cx="1349243" cy="1349243"/>
          </a:xfrm>
          <a:prstGeom prst="rect">
            <a:avLst/>
          </a:prstGeom>
        </p:spPr>
      </p:pic>
      <p:sp>
        <p:nvSpPr>
          <p:cNvPr id="48" name="Ellipsi 47">
            <a:extLst>
              <a:ext uri="{FF2B5EF4-FFF2-40B4-BE49-F238E27FC236}">
                <a16:creationId xmlns:a16="http://schemas.microsoft.com/office/drawing/2014/main" id="{ED09B626-3747-4C9C-86C7-CB48383DD624}"/>
              </a:ext>
            </a:extLst>
          </p:cNvPr>
          <p:cNvSpPr/>
          <p:nvPr/>
        </p:nvSpPr>
        <p:spPr>
          <a:xfrm>
            <a:off x="3156448" y="2264082"/>
            <a:ext cx="703905" cy="66459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900"/>
          </a:p>
        </p:txBody>
      </p:sp>
      <p:pic>
        <p:nvPicPr>
          <p:cNvPr id="114" name="Kuva 113" descr="Mies tasaisella täytöllä">
            <a:extLst>
              <a:ext uri="{FF2B5EF4-FFF2-40B4-BE49-F238E27FC236}">
                <a16:creationId xmlns:a16="http://schemas.microsoft.com/office/drawing/2014/main" id="{965C31FA-B1ED-4D8C-AFAB-1B28F4F133B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30010" y="1003744"/>
            <a:ext cx="1025108" cy="1071207"/>
          </a:xfrm>
          <a:prstGeom prst="rect">
            <a:avLst/>
          </a:prstGeom>
        </p:spPr>
      </p:pic>
      <p:pic>
        <p:nvPicPr>
          <p:cNvPr id="112" name="Kuva 111" descr="Vastaanotin tasaisella täytöllä">
            <a:extLst>
              <a:ext uri="{FF2B5EF4-FFF2-40B4-BE49-F238E27FC236}">
                <a16:creationId xmlns:a16="http://schemas.microsoft.com/office/drawing/2014/main" id="{E1112E10-A596-494E-B836-241FF64A6CE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4304844">
            <a:off x="587714" y="1455321"/>
            <a:ext cx="324244" cy="324244"/>
          </a:xfrm>
          <a:prstGeom prst="rect">
            <a:avLst/>
          </a:prstGeom>
        </p:spPr>
      </p:pic>
      <p:sp>
        <p:nvSpPr>
          <p:cNvPr id="89" name="Tekstiruutu 88">
            <a:extLst>
              <a:ext uri="{FF2B5EF4-FFF2-40B4-BE49-F238E27FC236}">
                <a16:creationId xmlns:a16="http://schemas.microsoft.com/office/drawing/2014/main" id="{EA555CB6-BC5A-4904-969A-BEE0423A8C72}"/>
              </a:ext>
            </a:extLst>
          </p:cNvPr>
          <p:cNvSpPr txBox="1"/>
          <p:nvPr/>
        </p:nvSpPr>
        <p:spPr>
          <a:xfrm>
            <a:off x="1166052" y="4275909"/>
            <a:ext cx="6121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/>
              <a:t>Palvelutarpeen arviointi, yhteinen suunnitelma, seuranta (vastuu asiakasvastaavalla)</a:t>
            </a:r>
          </a:p>
        </p:txBody>
      </p:sp>
      <p:sp>
        <p:nvSpPr>
          <p:cNvPr id="276" name="Tekstiruutu 275">
            <a:extLst>
              <a:ext uri="{FF2B5EF4-FFF2-40B4-BE49-F238E27FC236}">
                <a16:creationId xmlns:a16="http://schemas.microsoft.com/office/drawing/2014/main" id="{BEC96841-99F1-4ECE-9080-F4A058AD17B1}"/>
              </a:ext>
            </a:extLst>
          </p:cNvPr>
          <p:cNvSpPr txBox="1"/>
          <p:nvPr/>
        </p:nvSpPr>
        <p:spPr>
          <a:xfrm>
            <a:off x="5179682" y="3840630"/>
            <a:ext cx="87210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900"/>
              <a:t>Työ- ja toimintakyvyn osaamiskeskus</a:t>
            </a:r>
          </a:p>
        </p:txBody>
      </p:sp>
      <p:pic>
        <p:nvPicPr>
          <p:cNvPr id="280" name="Kuva 279" descr="Koti ääriviiva">
            <a:extLst>
              <a:ext uri="{FF2B5EF4-FFF2-40B4-BE49-F238E27FC236}">
                <a16:creationId xmlns:a16="http://schemas.microsoft.com/office/drawing/2014/main" id="{BAC5029D-B249-46CC-BEB4-A173F9ADBA8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048605" y="2888109"/>
            <a:ext cx="1107257" cy="1107257"/>
          </a:xfrm>
          <a:prstGeom prst="rect">
            <a:avLst/>
          </a:prstGeom>
        </p:spPr>
      </p:pic>
      <p:pic>
        <p:nvPicPr>
          <p:cNvPr id="282" name="Kuva 281" descr="Koti ääriviiva">
            <a:extLst>
              <a:ext uri="{FF2B5EF4-FFF2-40B4-BE49-F238E27FC236}">
                <a16:creationId xmlns:a16="http://schemas.microsoft.com/office/drawing/2014/main" id="{EE8B2A7B-1F5C-4396-A682-AA3A618A9D0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595786" y="3059627"/>
            <a:ext cx="920103" cy="920103"/>
          </a:xfrm>
          <a:prstGeom prst="rect">
            <a:avLst/>
          </a:prstGeom>
        </p:spPr>
      </p:pic>
      <p:sp>
        <p:nvSpPr>
          <p:cNvPr id="283" name="Tekstiruutu 282">
            <a:extLst>
              <a:ext uri="{FF2B5EF4-FFF2-40B4-BE49-F238E27FC236}">
                <a16:creationId xmlns:a16="http://schemas.microsoft.com/office/drawing/2014/main" id="{58E522AE-5272-47E4-B14A-532D19F4F7AA}"/>
              </a:ext>
            </a:extLst>
          </p:cNvPr>
          <p:cNvSpPr txBox="1"/>
          <p:nvPr/>
        </p:nvSpPr>
        <p:spPr>
          <a:xfrm>
            <a:off x="6412148" y="3879324"/>
            <a:ext cx="12567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000"/>
              <a:t>Erikoissairaanhoito</a:t>
            </a:r>
            <a:endParaRPr lang="fi-FI" sz="800"/>
          </a:p>
        </p:txBody>
      </p:sp>
      <p:pic>
        <p:nvPicPr>
          <p:cNvPr id="284" name="Kuva 283" descr="Lääketieteellinen ääriviiva">
            <a:extLst>
              <a:ext uri="{FF2B5EF4-FFF2-40B4-BE49-F238E27FC236}">
                <a16:creationId xmlns:a16="http://schemas.microsoft.com/office/drawing/2014/main" id="{EC1AA497-7665-4A76-815D-983E30BAD5E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958965" y="3422554"/>
            <a:ext cx="185269" cy="185269"/>
          </a:xfrm>
          <a:prstGeom prst="rect">
            <a:avLst/>
          </a:prstGeom>
        </p:spPr>
      </p:pic>
      <p:cxnSp>
        <p:nvCxnSpPr>
          <p:cNvPr id="288" name="Suora nuoliyhdysviiva 287">
            <a:extLst>
              <a:ext uri="{FF2B5EF4-FFF2-40B4-BE49-F238E27FC236}">
                <a16:creationId xmlns:a16="http://schemas.microsoft.com/office/drawing/2014/main" id="{D12DD478-82A8-4D3B-A2CB-808BF595F130}"/>
              </a:ext>
            </a:extLst>
          </p:cNvPr>
          <p:cNvCxnSpPr>
            <a:cxnSpLocks/>
          </p:cNvCxnSpPr>
          <p:nvPr/>
        </p:nvCxnSpPr>
        <p:spPr>
          <a:xfrm flipH="1">
            <a:off x="2781300" y="3497377"/>
            <a:ext cx="2311722" cy="0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0" name="Ellipsi 289">
            <a:extLst>
              <a:ext uri="{FF2B5EF4-FFF2-40B4-BE49-F238E27FC236}">
                <a16:creationId xmlns:a16="http://schemas.microsoft.com/office/drawing/2014/main" id="{23C7A5DC-15BA-4084-88C4-BB6D3436D84E}"/>
              </a:ext>
            </a:extLst>
          </p:cNvPr>
          <p:cNvSpPr/>
          <p:nvPr/>
        </p:nvSpPr>
        <p:spPr>
          <a:xfrm>
            <a:off x="1298660" y="2714730"/>
            <a:ext cx="1193772" cy="1103286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91" name="Tekstiruutu 290">
            <a:extLst>
              <a:ext uri="{FF2B5EF4-FFF2-40B4-BE49-F238E27FC236}">
                <a16:creationId xmlns:a16="http://schemas.microsoft.com/office/drawing/2014/main" id="{C45DD6A1-2C3B-429E-90EC-EBE87E6BBDCA}"/>
              </a:ext>
            </a:extLst>
          </p:cNvPr>
          <p:cNvSpPr txBox="1"/>
          <p:nvPr/>
        </p:nvSpPr>
        <p:spPr>
          <a:xfrm>
            <a:off x="1338429" y="2861396"/>
            <a:ext cx="11218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/>
              <a:t>Sote-keskuksen sisäiset toimijat</a:t>
            </a:r>
          </a:p>
        </p:txBody>
      </p:sp>
      <p:sp>
        <p:nvSpPr>
          <p:cNvPr id="293" name="Tekstiruutu 292">
            <a:extLst>
              <a:ext uri="{FF2B5EF4-FFF2-40B4-BE49-F238E27FC236}">
                <a16:creationId xmlns:a16="http://schemas.microsoft.com/office/drawing/2014/main" id="{FFF827A4-922F-49EA-ACA8-5161E6F81032}"/>
              </a:ext>
            </a:extLst>
          </p:cNvPr>
          <p:cNvSpPr txBox="1"/>
          <p:nvPr/>
        </p:nvSpPr>
        <p:spPr>
          <a:xfrm>
            <a:off x="3208425" y="2471800"/>
            <a:ext cx="10765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/>
              <a:t>Lääkäri</a:t>
            </a:r>
          </a:p>
        </p:txBody>
      </p:sp>
      <p:cxnSp>
        <p:nvCxnSpPr>
          <p:cNvPr id="314" name="Suora nuoliyhdysviiva 313">
            <a:extLst>
              <a:ext uri="{FF2B5EF4-FFF2-40B4-BE49-F238E27FC236}">
                <a16:creationId xmlns:a16="http://schemas.microsoft.com/office/drawing/2014/main" id="{064B5E08-EF77-4AC0-8011-A1C42C7D17F5}"/>
              </a:ext>
            </a:extLst>
          </p:cNvPr>
          <p:cNvCxnSpPr>
            <a:cxnSpLocks/>
          </p:cNvCxnSpPr>
          <p:nvPr/>
        </p:nvCxnSpPr>
        <p:spPr>
          <a:xfrm>
            <a:off x="6072919" y="3709856"/>
            <a:ext cx="588978" cy="0"/>
          </a:xfrm>
          <a:prstGeom prst="straightConnector1">
            <a:avLst/>
          </a:prstGeom>
          <a:ln>
            <a:solidFill>
              <a:schemeClr val="accent3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7" name="Suorakulmio: Pyöristetyt kulmat 316">
            <a:extLst>
              <a:ext uri="{FF2B5EF4-FFF2-40B4-BE49-F238E27FC236}">
                <a16:creationId xmlns:a16="http://schemas.microsoft.com/office/drawing/2014/main" id="{F784ECC6-2176-47D2-9661-05B4116656DE}"/>
              </a:ext>
            </a:extLst>
          </p:cNvPr>
          <p:cNvSpPr/>
          <p:nvPr/>
        </p:nvSpPr>
        <p:spPr>
          <a:xfrm>
            <a:off x="2527293" y="2257721"/>
            <a:ext cx="680161" cy="305231"/>
          </a:xfrm>
          <a:prstGeom prst="roundRect">
            <a:avLst/>
          </a:prstGeom>
          <a:solidFill>
            <a:srgbClr val="DD4814"/>
          </a:solidFill>
          <a:ln w="127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18" name="Tekstiruutu 317">
            <a:extLst>
              <a:ext uri="{FF2B5EF4-FFF2-40B4-BE49-F238E27FC236}">
                <a16:creationId xmlns:a16="http://schemas.microsoft.com/office/drawing/2014/main" id="{D4C5891B-DA43-4C23-8B93-7B913A79209A}"/>
              </a:ext>
            </a:extLst>
          </p:cNvPr>
          <p:cNvSpPr txBox="1"/>
          <p:nvPr/>
        </p:nvSpPr>
        <p:spPr>
          <a:xfrm>
            <a:off x="2498130" y="2264082"/>
            <a:ext cx="10765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/>
              <a:t>Lausunto</a:t>
            </a:r>
          </a:p>
        </p:txBody>
      </p:sp>
      <p:sp>
        <p:nvSpPr>
          <p:cNvPr id="319" name="Suorakulmio: Pyöristetyt kulmat 318">
            <a:extLst>
              <a:ext uri="{FF2B5EF4-FFF2-40B4-BE49-F238E27FC236}">
                <a16:creationId xmlns:a16="http://schemas.microsoft.com/office/drawing/2014/main" id="{1091D320-0F43-418C-94F2-5DC4749C47D5}"/>
              </a:ext>
            </a:extLst>
          </p:cNvPr>
          <p:cNvSpPr/>
          <p:nvPr/>
        </p:nvSpPr>
        <p:spPr>
          <a:xfrm>
            <a:off x="3821229" y="2483304"/>
            <a:ext cx="879798" cy="292907"/>
          </a:xfrm>
          <a:prstGeom prst="roundRect">
            <a:avLst/>
          </a:prstGeom>
          <a:solidFill>
            <a:schemeClr val="accent2"/>
          </a:solidFill>
          <a:ln w="127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20" name="Tekstiruutu 319">
            <a:extLst>
              <a:ext uri="{FF2B5EF4-FFF2-40B4-BE49-F238E27FC236}">
                <a16:creationId xmlns:a16="http://schemas.microsoft.com/office/drawing/2014/main" id="{3E1E02CE-1779-415F-A93F-FF2A82603CA2}"/>
              </a:ext>
            </a:extLst>
          </p:cNvPr>
          <p:cNvSpPr txBox="1"/>
          <p:nvPr/>
        </p:nvSpPr>
        <p:spPr>
          <a:xfrm>
            <a:off x="3761082" y="2479503"/>
            <a:ext cx="10765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/>
              <a:t>Terveystilanne</a:t>
            </a:r>
          </a:p>
        </p:txBody>
      </p:sp>
      <p:sp>
        <p:nvSpPr>
          <p:cNvPr id="324" name="Suorakulmio: Pyöristetyt kulmat 323">
            <a:extLst>
              <a:ext uri="{FF2B5EF4-FFF2-40B4-BE49-F238E27FC236}">
                <a16:creationId xmlns:a16="http://schemas.microsoft.com/office/drawing/2014/main" id="{F2D2D719-5D30-4470-AC69-B4DB68BB4743}"/>
              </a:ext>
            </a:extLst>
          </p:cNvPr>
          <p:cNvSpPr/>
          <p:nvPr/>
        </p:nvSpPr>
        <p:spPr>
          <a:xfrm>
            <a:off x="4000400" y="3121560"/>
            <a:ext cx="1105597" cy="298562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25" name="Suorakulmio: Pyöristetyt kulmat 324">
            <a:extLst>
              <a:ext uri="{FF2B5EF4-FFF2-40B4-BE49-F238E27FC236}">
                <a16:creationId xmlns:a16="http://schemas.microsoft.com/office/drawing/2014/main" id="{0361F9D2-2C12-45FF-A4F5-012E13FFC24D}"/>
              </a:ext>
            </a:extLst>
          </p:cNvPr>
          <p:cNvSpPr/>
          <p:nvPr/>
        </p:nvSpPr>
        <p:spPr>
          <a:xfrm>
            <a:off x="4002641" y="3556108"/>
            <a:ext cx="1105597" cy="298562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26" name="Tekstiruutu 325">
            <a:extLst>
              <a:ext uri="{FF2B5EF4-FFF2-40B4-BE49-F238E27FC236}">
                <a16:creationId xmlns:a16="http://schemas.microsoft.com/office/drawing/2014/main" id="{A0D2BE47-4F18-42A0-A383-DA61E72D9E31}"/>
              </a:ext>
            </a:extLst>
          </p:cNvPr>
          <p:cNvSpPr txBox="1"/>
          <p:nvPr/>
        </p:nvSpPr>
        <p:spPr>
          <a:xfrm>
            <a:off x="3881779" y="3064684"/>
            <a:ext cx="128570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050"/>
              <a:t>Työttömien terveydenhoito</a:t>
            </a:r>
          </a:p>
        </p:txBody>
      </p:sp>
      <p:sp>
        <p:nvSpPr>
          <p:cNvPr id="327" name="Tekstiruutu 326">
            <a:extLst>
              <a:ext uri="{FF2B5EF4-FFF2-40B4-BE49-F238E27FC236}">
                <a16:creationId xmlns:a16="http://schemas.microsoft.com/office/drawing/2014/main" id="{E7F11FCA-1DF4-4CAB-A2E6-0EE947826CD1}"/>
              </a:ext>
            </a:extLst>
          </p:cNvPr>
          <p:cNvSpPr txBox="1"/>
          <p:nvPr/>
        </p:nvSpPr>
        <p:spPr>
          <a:xfrm>
            <a:off x="3914083" y="3570498"/>
            <a:ext cx="1290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/>
              <a:t>Yhteisasiakkuus</a:t>
            </a:r>
          </a:p>
        </p:txBody>
      </p:sp>
      <p:sp>
        <p:nvSpPr>
          <p:cNvPr id="330" name="Tekstiruutu 329">
            <a:extLst>
              <a:ext uri="{FF2B5EF4-FFF2-40B4-BE49-F238E27FC236}">
                <a16:creationId xmlns:a16="http://schemas.microsoft.com/office/drawing/2014/main" id="{50FE79E6-5D3E-43C6-9E9B-9CDC662ABF86}"/>
              </a:ext>
            </a:extLst>
          </p:cNvPr>
          <p:cNvSpPr txBox="1"/>
          <p:nvPr/>
        </p:nvSpPr>
        <p:spPr>
          <a:xfrm>
            <a:off x="8103186" y="797852"/>
            <a:ext cx="1256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900"/>
              <a:t>Koulutus, </a:t>
            </a:r>
            <a:br>
              <a:rPr lang="fi-FI" sz="900"/>
            </a:br>
            <a:r>
              <a:rPr lang="fi-FI" sz="900"/>
              <a:t>työ, eläke</a:t>
            </a:r>
          </a:p>
        </p:txBody>
      </p:sp>
      <p:cxnSp>
        <p:nvCxnSpPr>
          <p:cNvPr id="70" name="Suora yhdysviiva 69">
            <a:extLst>
              <a:ext uri="{FF2B5EF4-FFF2-40B4-BE49-F238E27FC236}">
                <a16:creationId xmlns:a16="http://schemas.microsoft.com/office/drawing/2014/main" id="{7443CB84-A8B5-4059-A172-8800A7EF8DE8}"/>
              </a:ext>
            </a:extLst>
          </p:cNvPr>
          <p:cNvCxnSpPr>
            <a:cxnSpLocks/>
          </p:cNvCxnSpPr>
          <p:nvPr/>
        </p:nvCxnSpPr>
        <p:spPr>
          <a:xfrm flipV="1">
            <a:off x="1147070" y="575705"/>
            <a:ext cx="2835" cy="3323259"/>
          </a:xfrm>
          <a:prstGeom prst="line">
            <a:avLst/>
          </a:prstGeom>
          <a:ln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uora yhdysviiva 71">
            <a:extLst>
              <a:ext uri="{FF2B5EF4-FFF2-40B4-BE49-F238E27FC236}">
                <a16:creationId xmlns:a16="http://schemas.microsoft.com/office/drawing/2014/main" id="{32D10128-E2BA-4ABC-961F-09179C769465}"/>
              </a:ext>
            </a:extLst>
          </p:cNvPr>
          <p:cNvCxnSpPr>
            <a:cxnSpLocks/>
          </p:cNvCxnSpPr>
          <p:nvPr/>
        </p:nvCxnSpPr>
        <p:spPr>
          <a:xfrm>
            <a:off x="1138434" y="3898964"/>
            <a:ext cx="4296525" cy="6361"/>
          </a:xfrm>
          <a:prstGeom prst="line">
            <a:avLst/>
          </a:prstGeom>
          <a:ln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Kuva 15" descr="Rakennus työntekijä mies tasaisella täytöllä">
            <a:extLst>
              <a:ext uri="{FF2B5EF4-FFF2-40B4-BE49-F238E27FC236}">
                <a16:creationId xmlns:a16="http://schemas.microsoft.com/office/drawing/2014/main" id="{19093AA2-D97F-4203-889E-939224D1F9E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7757159" y="1033857"/>
            <a:ext cx="914400" cy="914400"/>
          </a:xfrm>
          <a:prstGeom prst="rect">
            <a:avLst/>
          </a:prstGeom>
        </p:spPr>
      </p:pic>
      <p:graphicFrame>
        <p:nvGraphicFramePr>
          <p:cNvPr id="84" name="Kaaviokuva 83">
            <a:extLst>
              <a:ext uri="{FF2B5EF4-FFF2-40B4-BE49-F238E27FC236}">
                <a16:creationId xmlns:a16="http://schemas.microsoft.com/office/drawing/2014/main" id="{B7D8A566-7B9A-412E-8091-B9723996147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51446736"/>
              </p:ext>
            </p:extLst>
          </p:nvPr>
        </p:nvGraphicFramePr>
        <p:xfrm>
          <a:off x="3405822" y="-36934"/>
          <a:ext cx="4392822" cy="28948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5" r:lo="rId16" r:qs="rId17" r:cs="rId18"/>
          </a:graphicData>
        </a:graphic>
      </p:graphicFrame>
      <p:sp>
        <p:nvSpPr>
          <p:cNvPr id="65" name="Ellipsi 64">
            <a:extLst>
              <a:ext uri="{FF2B5EF4-FFF2-40B4-BE49-F238E27FC236}">
                <a16:creationId xmlns:a16="http://schemas.microsoft.com/office/drawing/2014/main" id="{B35DC900-02F3-4EAB-8AAD-7129E28EA8CB}"/>
              </a:ext>
            </a:extLst>
          </p:cNvPr>
          <p:cNvSpPr/>
          <p:nvPr/>
        </p:nvSpPr>
        <p:spPr>
          <a:xfrm>
            <a:off x="6891745" y="2170390"/>
            <a:ext cx="848037" cy="804651"/>
          </a:xfrm>
          <a:prstGeom prst="ellipse">
            <a:avLst/>
          </a:prstGeom>
          <a:solidFill>
            <a:srgbClr val="FDC82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7" name="Tekstiruutu 66">
            <a:extLst>
              <a:ext uri="{FF2B5EF4-FFF2-40B4-BE49-F238E27FC236}">
                <a16:creationId xmlns:a16="http://schemas.microsoft.com/office/drawing/2014/main" id="{188D6E3A-D83E-46B7-9D0B-7CD0CCD8FCB7}"/>
              </a:ext>
            </a:extLst>
          </p:cNvPr>
          <p:cNvSpPr txBox="1"/>
          <p:nvPr/>
        </p:nvSpPr>
        <p:spPr>
          <a:xfrm>
            <a:off x="6750851" y="2233553"/>
            <a:ext cx="11204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800"/>
              <a:t>Työllistymistä tukevien sosiaalipalveluiden asiantuntija-</a:t>
            </a:r>
          </a:p>
          <a:p>
            <a:pPr algn="ctr"/>
            <a:r>
              <a:rPr lang="fi-FI" sz="800"/>
              <a:t>palvelut</a:t>
            </a:r>
          </a:p>
        </p:txBody>
      </p:sp>
      <p:cxnSp>
        <p:nvCxnSpPr>
          <p:cNvPr id="68" name="Suora nuoliyhdysviiva 67">
            <a:extLst>
              <a:ext uri="{FF2B5EF4-FFF2-40B4-BE49-F238E27FC236}">
                <a16:creationId xmlns:a16="http://schemas.microsoft.com/office/drawing/2014/main" id="{936F69FB-92DA-4615-B841-3DCB139D4DFB}"/>
              </a:ext>
            </a:extLst>
          </p:cNvPr>
          <p:cNvCxnSpPr>
            <a:cxnSpLocks/>
          </p:cNvCxnSpPr>
          <p:nvPr/>
        </p:nvCxnSpPr>
        <p:spPr>
          <a:xfrm>
            <a:off x="6792614" y="2148577"/>
            <a:ext cx="145497" cy="12027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uora nuoliyhdysviiva 70">
            <a:extLst>
              <a:ext uri="{FF2B5EF4-FFF2-40B4-BE49-F238E27FC236}">
                <a16:creationId xmlns:a16="http://schemas.microsoft.com/office/drawing/2014/main" id="{4F190EB1-A538-45C2-8DA7-29816E916B44}"/>
              </a:ext>
            </a:extLst>
          </p:cNvPr>
          <p:cNvCxnSpPr>
            <a:cxnSpLocks/>
          </p:cNvCxnSpPr>
          <p:nvPr/>
        </p:nvCxnSpPr>
        <p:spPr>
          <a:xfrm>
            <a:off x="2566920" y="1832180"/>
            <a:ext cx="1347163" cy="0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Kaari 30">
            <a:extLst>
              <a:ext uri="{FF2B5EF4-FFF2-40B4-BE49-F238E27FC236}">
                <a16:creationId xmlns:a16="http://schemas.microsoft.com/office/drawing/2014/main" id="{EC5D0E07-4ED6-4A73-9579-0834645EB394}"/>
              </a:ext>
            </a:extLst>
          </p:cNvPr>
          <p:cNvSpPr/>
          <p:nvPr/>
        </p:nvSpPr>
        <p:spPr>
          <a:xfrm rot="2384890">
            <a:off x="5378138" y="177682"/>
            <a:ext cx="1905347" cy="2135233"/>
          </a:xfrm>
          <a:prstGeom prst="arc">
            <a:avLst>
              <a:gd name="adj1" fmla="val 14234522"/>
              <a:gd name="adj2" fmla="val 214970"/>
            </a:avLst>
          </a:prstGeom>
          <a:ln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1" name="Ellipsi 90">
            <a:extLst>
              <a:ext uri="{FF2B5EF4-FFF2-40B4-BE49-F238E27FC236}">
                <a16:creationId xmlns:a16="http://schemas.microsoft.com/office/drawing/2014/main" id="{748A0144-5CEE-4943-BF63-CF0735A03868}"/>
              </a:ext>
            </a:extLst>
          </p:cNvPr>
          <p:cNvSpPr/>
          <p:nvPr/>
        </p:nvSpPr>
        <p:spPr>
          <a:xfrm>
            <a:off x="7108955" y="704173"/>
            <a:ext cx="606583" cy="458687"/>
          </a:xfrm>
          <a:prstGeom prst="ellipse">
            <a:avLst/>
          </a:prstGeom>
          <a:solidFill>
            <a:schemeClr val="accent3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2" name="Tekstiruutu 91">
            <a:extLst>
              <a:ext uri="{FF2B5EF4-FFF2-40B4-BE49-F238E27FC236}">
                <a16:creationId xmlns:a16="http://schemas.microsoft.com/office/drawing/2014/main" id="{9DE5268F-2689-4D0E-8393-D6443AED1F2E}"/>
              </a:ext>
            </a:extLst>
          </p:cNvPr>
          <p:cNvSpPr txBox="1"/>
          <p:nvPr/>
        </p:nvSpPr>
        <p:spPr>
          <a:xfrm>
            <a:off x="7177902" y="793880"/>
            <a:ext cx="651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TYP</a:t>
            </a:r>
          </a:p>
        </p:txBody>
      </p:sp>
      <p:pic>
        <p:nvPicPr>
          <p:cNvPr id="33" name="Kuva 32" descr="Muut tasaisella täytöllä">
            <a:extLst>
              <a:ext uri="{FF2B5EF4-FFF2-40B4-BE49-F238E27FC236}">
                <a16:creationId xmlns:a16="http://schemas.microsoft.com/office/drawing/2014/main" id="{1F26AB10-96D0-4891-82C5-A33B29A315BF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684905" y="837953"/>
            <a:ext cx="207444" cy="207444"/>
          </a:xfrm>
          <a:prstGeom prst="rect">
            <a:avLst/>
          </a:prstGeom>
        </p:spPr>
      </p:pic>
      <p:pic>
        <p:nvPicPr>
          <p:cNvPr id="36" name="Kuva 35" descr="Lippu ääriviiva">
            <a:extLst>
              <a:ext uri="{FF2B5EF4-FFF2-40B4-BE49-F238E27FC236}">
                <a16:creationId xmlns:a16="http://schemas.microsoft.com/office/drawing/2014/main" id="{7955255A-04CA-4B91-94E8-E27C77F5D6D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8165359" y="662817"/>
            <a:ext cx="1175234" cy="1175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173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orakulmio 2">
            <a:extLst>
              <a:ext uri="{FF2B5EF4-FFF2-40B4-BE49-F238E27FC236}">
                <a16:creationId xmlns:a16="http://schemas.microsoft.com/office/drawing/2014/main" id="{25BD1958-0EE1-4817-9DEF-BF928DF73097}"/>
              </a:ext>
            </a:extLst>
          </p:cNvPr>
          <p:cNvSpPr/>
          <p:nvPr/>
        </p:nvSpPr>
        <p:spPr>
          <a:xfrm>
            <a:off x="3511441" y="460544"/>
            <a:ext cx="2107769" cy="53134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89">
              <a:defRPr/>
            </a:pPr>
            <a:r>
              <a:rPr lang="fi-FI" dirty="0">
                <a:solidFill>
                  <a:prstClr val="black"/>
                </a:solidFill>
                <a:latin typeface="Calibri"/>
              </a:rPr>
              <a:t>Sote-keskukset</a:t>
            </a:r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3734D96B-7D77-4BAE-AD6B-3A33CA218C10}"/>
              </a:ext>
            </a:extLst>
          </p:cNvPr>
          <p:cNvSpPr/>
          <p:nvPr/>
        </p:nvSpPr>
        <p:spPr>
          <a:xfrm>
            <a:off x="6423206" y="466174"/>
            <a:ext cx="2107769" cy="53134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89">
              <a:defRPr/>
            </a:pPr>
            <a:r>
              <a:rPr lang="fi-FI" sz="1400" dirty="0">
                <a:solidFill>
                  <a:prstClr val="black"/>
                </a:solidFill>
                <a:latin typeface="Calibri"/>
              </a:rPr>
              <a:t>Työ- ja toimintakyvyn osaamiskeskus</a:t>
            </a:r>
          </a:p>
        </p:txBody>
      </p:sp>
      <p:graphicFrame>
        <p:nvGraphicFramePr>
          <p:cNvPr id="2" name="Kaaviokuva 1">
            <a:extLst>
              <a:ext uri="{FF2B5EF4-FFF2-40B4-BE49-F238E27FC236}">
                <a16:creationId xmlns:a16="http://schemas.microsoft.com/office/drawing/2014/main" id="{4016AFE6-73B5-4B58-B480-1355B1DF3418}"/>
              </a:ext>
            </a:extLst>
          </p:cNvPr>
          <p:cNvGraphicFramePr/>
          <p:nvPr/>
        </p:nvGraphicFramePr>
        <p:xfrm>
          <a:off x="-431123" y="424382"/>
          <a:ext cx="6854329" cy="4262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Kaaviokuva 8">
            <a:extLst>
              <a:ext uri="{FF2B5EF4-FFF2-40B4-BE49-F238E27FC236}">
                <a16:creationId xmlns:a16="http://schemas.microsoft.com/office/drawing/2014/main" id="{801DA55F-240A-45E9-B9DC-D35523E815A3}"/>
              </a:ext>
            </a:extLst>
          </p:cNvPr>
          <p:cNvGraphicFramePr/>
          <p:nvPr/>
        </p:nvGraphicFramePr>
        <p:xfrm>
          <a:off x="5346577" y="785674"/>
          <a:ext cx="3123365" cy="3169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72829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EDD32FD-2A94-4A72-B8BC-966EC05D4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728" y="206375"/>
            <a:ext cx="8164481" cy="784807"/>
          </a:xfrm>
        </p:spPr>
        <p:txBody>
          <a:bodyPr>
            <a:normAutofit/>
          </a:bodyPr>
          <a:lstStyle/>
          <a:p>
            <a:r>
              <a:rPr lang="fi-FI" sz="2400"/>
              <a:t>Yhteistä kaikille asiantuntijoille työkyvyn tuen tiimissä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4890CF8-2AE7-4E12-80EA-5FF9C940B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Paikalla ollaan asiakkaan verkoston näkökulmasta</a:t>
            </a:r>
          </a:p>
          <a:p>
            <a:r>
              <a:rPr lang="fi-FI"/>
              <a:t>Konsultoitavissa ja voi konsultoida eteenpäin</a:t>
            </a:r>
          </a:p>
          <a:p>
            <a:r>
              <a:rPr lang="fi-FI"/>
              <a:t>Verkostotyö</a:t>
            </a:r>
          </a:p>
          <a:p>
            <a:r>
              <a:rPr lang="fi-FI"/>
              <a:t>Typpiin ohjaaminen</a:t>
            </a:r>
          </a:p>
          <a:p>
            <a:r>
              <a:rPr lang="fi-FI"/>
              <a:t>Voi toimia asiakkaan vastuutyöntekijänä, jos taustalla on pitkä asiakassuhde, palvelut painottuvat ko. asiantuntijan palveluihin tai asiakas itse näin toivoo ja se on resurssien näkökulmasta mahdollista.</a:t>
            </a:r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84010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1336DFC-CD8F-4F2E-9B99-3A2FDBC86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728" y="206375"/>
            <a:ext cx="8164482" cy="983746"/>
          </a:xfrm>
        </p:spPr>
        <p:txBody>
          <a:bodyPr anchor="b">
            <a:normAutofit/>
          </a:bodyPr>
          <a:lstStyle/>
          <a:p>
            <a:r>
              <a:rPr lang="fi-FI"/>
              <a:t>Työkykykoordinaattori </a:t>
            </a:r>
            <a:r>
              <a:rPr lang="fi-FI" sz="1100" b="0">
                <a:hlinkClick r:id="rId2"/>
              </a:rPr>
              <a:t>Ajankohtaista - siunsote.fi</a:t>
            </a:r>
            <a:endParaRPr lang="fi-FI" sz="1100" b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47EFD325-899B-4E5D-A074-5DD54ED6732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150" y="1102864"/>
            <a:ext cx="6328027" cy="3615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5039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680DE83-0577-40BC-92B1-ADCF7E432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Työkyvyn tuen koontilomake </a:t>
            </a:r>
          </a:p>
        </p:txBody>
      </p:sp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169A4641-5EAE-4CB6-A910-CE135AE97A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3819" y="1190120"/>
            <a:ext cx="2853573" cy="3374899"/>
          </a:xfr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id="{A2D61A2C-8BF1-4569-B2F2-06500D0CC9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5397" y="1190121"/>
            <a:ext cx="2902285" cy="3469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767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EFC91F0-46ED-40C8-83DB-0C34E4D10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D9095C1E-0944-49D2-B37B-91889E7624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67151" y="206374"/>
            <a:ext cx="3813067" cy="4605820"/>
          </a:xfr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id="{FD9936BD-44AD-4EF4-8E5B-EF38DCA8E7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849" y="206377"/>
            <a:ext cx="3762302" cy="4177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964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9C7A0B8-169D-41E6-AD68-42E5C1906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E2DF2D4D-07A2-4B14-80CD-937E72414DDD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192154" y="355584"/>
            <a:ext cx="4244114" cy="2390775"/>
          </a:xfr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id="{DBCDBDBA-BA58-4033-AD27-B4569D6ADD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6268" y="2629772"/>
            <a:ext cx="4330678" cy="2022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142118"/>
      </p:ext>
    </p:extLst>
  </p:cSld>
  <p:clrMapOvr>
    <a:masterClrMapping/>
  </p:clrMapOvr>
</p:sld>
</file>

<file path=ppt/theme/theme1.xml><?xml version="1.0" encoding="utf-8"?>
<a:theme xmlns:a="http://schemas.openxmlformats.org/drawingml/2006/main" name="Siun sote esityspohja">
  <a:themeElements>
    <a:clrScheme name="siun_sote">
      <a:dk1>
        <a:sysClr val="windowText" lastClr="000000"/>
      </a:dk1>
      <a:lt1>
        <a:sysClr val="window" lastClr="FFFFFF"/>
      </a:lt1>
      <a:dk2>
        <a:srgbClr val="042E5E"/>
      </a:dk2>
      <a:lt2>
        <a:srgbClr val="F1EEE1"/>
      </a:lt2>
      <a:accent1>
        <a:srgbClr val="00B0BD"/>
      </a:accent1>
      <a:accent2>
        <a:srgbClr val="DD4814"/>
      </a:accent2>
      <a:accent3>
        <a:srgbClr val="84CF06"/>
      </a:accent3>
      <a:accent4>
        <a:srgbClr val="8064A2"/>
      </a:accent4>
      <a:accent5>
        <a:srgbClr val="44C0A6"/>
      </a:accent5>
      <a:accent6>
        <a:srgbClr val="F0AB00"/>
      </a:accent6>
      <a:hlink>
        <a:srgbClr val="00B0CA"/>
      </a:hlink>
      <a:folHlink>
        <a:srgbClr val="00B0C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3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iunsote_VIE_POHJA_esitys" id="{C6168F0B-C6A3-42B6-836A-8CC2565A7EFD}" vid="{D3DC741C-5EE2-42B8-BF48-070A4B3DE0F2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D909D0E3FF1A4CA1BEC51470F0A713" ma:contentTypeVersion="12" ma:contentTypeDescription="Create a new document." ma:contentTypeScope="" ma:versionID="1d12d59e3406ceb516f30db2b6ab6806">
  <xsd:schema xmlns:xsd="http://www.w3.org/2001/XMLSchema" xmlns:xs="http://www.w3.org/2001/XMLSchema" xmlns:p="http://schemas.microsoft.com/office/2006/metadata/properties" xmlns:ns2="88fe5fd2-2617-481e-9224-001a8368f312" xmlns:ns3="95b24d26-a1ae-4635-97c4-2b1b11d27557" targetNamespace="http://schemas.microsoft.com/office/2006/metadata/properties" ma:root="true" ma:fieldsID="57686277a99e823c6f38d433c150d3f7" ns2:_="" ns3:_="">
    <xsd:import namespace="88fe5fd2-2617-481e-9224-001a8368f312"/>
    <xsd:import namespace="95b24d26-a1ae-4635-97c4-2b1b11d275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fe5fd2-2617-481e-9224-001a8368f3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b24d26-a1ae-4635-97c4-2b1b11d2755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E46D819-E8C5-45F9-AA40-9EBA79B5E1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BCEAB4A-5299-4A4C-A0DE-44DDF01C7702}">
  <ds:schemaRefs>
    <ds:schemaRef ds:uri="88fe5fd2-2617-481e-9224-001a8368f312"/>
    <ds:schemaRef ds:uri="95b24d26-a1ae-4635-97c4-2b1b11d2755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149A0E1-4049-4DD4-A840-C9F9C61E3268}">
  <ds:schemaRefs>
    <ds:schemaRef ds:uri="2b9a537a-b4d1-4afe-a452-d067b8d42fd0"/>
    <ds:schemaRef ds:uri="8d62d973-e4c7-4ed2-b2a5-b4e8897f0ba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Siunsote_esitys_POHJA</Template>
  <TotalTime>0</TotalTime>
  <Words>315</Words>
  <Application>Microsoft Office PowerPoint</Application>
  <PresentationFormat>Näytössä katseltava esitys (16:9)</PresentationFormat>
  <Paragraphs>66</Paragraphs>
  <Slides>11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5" baseType="lpstr">
      <vt:lpstr>Arial</vt:lpstr>
      <vt:lpstr>Arial,Sans-Serif</vt:lpstr>
      <vt:lpstr>Calibri</vt:lpstr>
      <vt:lpstr>Siun sote esityspohja</vt:lpstr>
      <vt:lpstr>PowerPoint-esitys</vt:lpstr>
      <vt:lpstr>Työkyvyn tuen malli Siun sotessa </vt:lpstr>
      <vt:lpstr>PowerPoint-esitys</vt:lpstr>
      <vt:lpstr>PowerPoint-esitys</vt:lpstr>
      <vt:lpstr>Yhteistä kaikille asiantuntijoille työkyvyn tuen tiimissä</vt:lpstr>
      <vt:lpstr>Työkykykoordinaattori Ajankohtaista - siunsote.fi</vt:lpstr>
      <vt:lpstr>Työkyvyn tuen koontilomake </vt:lpstr>
      <vt:lpstr>PowerPoint-esitys</vt:lpstr>
      <vt:lpstr>PowerPoint-esitys</vt:lpstr>
      <vt:lpstr>Työkykyohjelma yhteystiedot</vt:lpstr>
      <vt:lpstr>Kiitos!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Hirvonen Juulia</dc:creator>
  <cp:lastModifiedBy>Tiainen Ulla</cp:lastModifiedBy>
  <cp:revision>1</cp:revision>
  <dcterms:created xsi:type="dcterms:W3CDTF">2021-02-26T07:59:53Z</dcterms:created>
  <dcterms:modified xsi:type="dcterms:W3CDTF">2022-10-03T05:50:43Z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0x01010035D909D0E3FF1A4CA1BEC51470F0A713</vt:lpwstr>
  </property>
</Properties>
</file>