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50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03E5C8-AD16-E710-6735-A46FB66DD4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FEACAC9-9F58-E152-DD4A-65DF44E1E7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DA4A60E-9E3C-BB7B-930D-29A1A97BD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5D20-0AEC-4B56-B545-137E87D6BA2E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DA055D4-F6D8-868E-340F-71F41F6E3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D9B1A3-80DA-DAB0-671B-2F4D078A7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6B7-D95F-4C3C-88EA-E13C9DDF1D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878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072C53-DA8D-F1DA-FB64-CBCFD3930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04443C2-6A80-EFC7-9D0B-7C1703E561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6E86843-D241-E2ED-144E-584B640D6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5D20-0AEC-4B56-B545-137E87D6BA2E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303CE87-DC0C-99C1-3739-5CAC78159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97FAF35-5853-8F0F-4601-1E325F936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6B7-D95F-4C3C-88EA-E13C9DDF1D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6549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30EECE3-5973-3145-6299-E09EC86525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89AB834-EB44-FF94-9E85-24E9326880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D276E5F-2C29-3EC0-3898-0E300B9AC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5D20-0AEC-4B56-B545-137E87D6BA2E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056C90F-C54D-E9EC-C123-5253312C9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FA85234-B2BB-C916-A291-B1710EC22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6B7-D95F-4C3C-88EA-E13C9DDF1D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6692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10634133" y="1"/>
            <a:ext cx="1557867" cy="1756833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577047" y="1881330"/>
            <a:ext cx="10319487" cy="4524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577047" y="313787"/>
            <a:ext cx="10319487" cy="129902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6309321"/>
            <a:ext cx="2056079" cy="41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318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23B57C-B828-BC4A-0A6B-A8825D048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C13189-4639-4997-F689-C31458080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ABAC19E-00C9-C655-C764-FEDC89E85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5D20-0AEC-4B56-B545-137E87D6BA2E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401F3D7-E180-F4C6-9A0B-5F8BF8547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B824E03-1B8C-0503-86D9-4951EB5FB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6B7-D95F-4C3C-88EA-E13C9DDF1D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587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2457762-E113-3C5C-97A9-26CAAD20A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45458ED-0C1B-C8EC-1391-0258326E22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252563D-EC83-D49A-21B0-5281E21BD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5D20-0AEC-4B56-B545-137E87D6BA2E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A14B9D2-6863-FDFE-C35A-B6C3BCD4C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CF85F51-ECBC-689E-B267-632D83F64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6B7-D95F-4C3C-88EA-E13C9DDF1D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8947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58C0F1-9CF1-EA97-8A4F-AAAACDF02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9893E29-0F29-AA99-19F5-F1357BB39A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5F6E9A0-EEB2-81A1-B9D3-8D51EA26D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B05917A-30C7-FCD1-A9F8-9EAC89B6D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5D20-0AEC-4B56-B545-137E87D6BA2E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E544D70-3259-FC2D-7A3E-8A075634B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FAA300E-C8A4-C148-5BAC-6A4C6C1F4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6B7-D95F-4C3C-88EA-E13C9DDF1D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4826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EF88DE-A8CA-AA23-11B1-411587680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EB7232A-D801-1DF6-840B-3C87EDD33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B9CB944-23B0-67CF-C97F-38CDB6D27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CC0CD0F3-9523-97E1-0A42-E26C9D4EEA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F3F9D1B-5737-FDCF-4619-868C15D4D2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BEE380-1F6E-727A-0E98-4EC84C60F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5D20-0AEC-4B56-B545-137E87D6BA2E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D07EEAD-F4FD-D971-4E49-DA6CA2110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5B50142-A1F9-7B06-FAA2-CB1BE4875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6B7-D95F-4C3C-88EA-E13C9DDF1D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458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3FB2AB-89AB-F74A-6470-E795E014F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9961959-ABD2-8302-5B5F-F6D18A38E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5D20-0AEC-4B56-B545-137E87D6BA2E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8449243-E1BB-499D-0AFF-EEE256D66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B47AA8D-F3A5-4969-2FC9-C989FF1BB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6B7-D95F-4C3C-88EA-E13C9DDF1D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1605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60D3F76A-498B-3EA7-3101-8B302B521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5D20-0AEC-4B56-B545-137E87D6BA2E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B3E78E7-EDFC-AA1C-3CE2-4973CF71E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596739E-DCFA-7AE1-2348-C4805D1E3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6B7-D95F-4C3C-88EA-E13C9DDF1D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997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E8B1C45-1ACA-5F47-8885-662913060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1D507F-16FA-C111-F4BB-E246613286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CB3BDFF-DC12-E4A1-0E64-2E9DA0649C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F51C4C6-2C7A-14C0-5538-4192F8A84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5D20-0AEC-4B56-B545-137E87D6BA2E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D1A55A7-CA61-17ED-288B-CFD5C4F46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A32AAEC-1EB7-9C51-1F45-E3F62DF20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6B7-D95F-4C3C-88EA-E13C9DDF1D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3029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9AAF4F-3FF7-5B83-FE49-E651C34B8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CCD7FA7A-432A-E48E-82C4-26A663BF3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30C17D1-672C-0C07-6F2D-E8C26E316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FBD85D-3276-A40A-D59D-AF4809E4F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5D20-0AEC-4B56-B545-137E87D6BA2E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3135E82-2713-939A-4DEC-0303E4CD5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B820598-E50C-CDEA-CE37-A26F48157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556B7-D95F-4C3C-88EA-E13C9DDF1D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352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D71406F-B522-B52B-6C8C-961EB365C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C66FC36-9620-9B68-E32C-F20B907E38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4389B70-AFBC-36A2-A382-C2FEEFB779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05D20-0AEC-4B56-B545-137E87D6BA2E}" type="datetimeFigureOut">
              <a:rPr lang="fi-FI" smtClean="0"/>
              <a:t>25.10.2022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7C695F6-36E0-882F-0DC9-5131B6478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60E4315-0BEB-0E47-EAB5-00812F7C6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556B7-D95F-4C3C-88EA-E13C9DDF1DB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1034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6">
            <a:extLst>
              <a:ext uri="{FF2B5EF4-FFF2-40B4-BE49-F238E27FC236}">
                <a16:creationId xmlns:a16="http://schemas.microsoft.com/office/drawing/2014/main" id="{58B31D38-C1F3-7D06-370A-498DD6D792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0047" y="929217"/>
            <a:ext cx="7727989" cy="5836763"/>
          </a:xfrm>
        </p:spPr>
      </p:pic>
      <p:sp>
        <p:nvSpPr>
          <p:cNvPr id="3" name="Otsikko 2">
            <a:extLst>
              <a:ext uri="{FF2B5EF4-FFF2-40B4-BE49-F238E27FC236}">
                <a16:creationId xmlns:a16="http://schemas.microsoft.com/office/drawing/2014/main" id="{BCE8143F-54EF-554F-E350-E6EBA06C7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047" y="313787"/>
            <a:ext cx="10319487" cy="607212"/>
          </a:xfrm>
        </p:spPr>
        <p:txBody>
          <a:bodyPr/>
          <a:lstStyle/>
          <a:p>
            <a:r>
              <a:rPr lang="fi-FI" sz="3733" dirty="0">
                <a:latin typeface="Arial Narrow"/>
              </a:rPr>
              <a:t>Työhönvalmennuksen prosessikaavio</a:t>
            </a:r>
            <a:endParaRPr lang="fi-FI" sz="3733" dirty="0"/>
          </a:p>
        </p:txBody>
      </p:sp>
    </p:spTree>
    <p:extLst>
      <p:ext uri="{BB962C8B-B14F-4D97-AF65-F5344CB8AC3E}">
        <p14:creationId xmlns:p14="http://schemas.microsoft.com/office/powerpoint/2010/main" val="395792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</Words>
  <Application>Microsoft Office PowerPoint</Application>
  <PresentationFormat>Laajakuva</PresentationFormat>
  <Paragraphs>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Office-teema</vt:lpstr>
      <vt:lpstr>Työhönvalmennuksen prosessikaavio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Työhönvalmennuksen prosessikaavio</dc:title>
  <dc:creator>Anu Metsätalo</dc:creator>
  <cp:lastModifiedBy>Anu Metsätalo</cp:lastModifiedBy>
  <cp:revision>1</cp:revision>
  <dcterms:created xsi:type="dcterms:W3CDTF">2022-10-25T15:04:30Z</dcterms:created>
  <dcterms:modified xsi:type="dcterms:W3CDTF">2022-10-25T15:07:29Z</dcterms:modified>
</cp:coreProperties>
</file>