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F0BCA-ED6C-4892-8BDC-62080529B5F7}" v="4" dt="2022-10-25T14:55:25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u Metsätalo" userId="cea0ef68-ea39-4d8a-aad2-68513dc33289" providerId="ADAL" clId="{4AEF0BCA-ED6C-4892-8BDC-62080529B5F7}"/>
    <pc:docChg chg="undo custSel modSld">
      <pc:chgData name="Anu Metsätalo" userId="cea0ef68-ea39-4d8a-aad2-68513dc33289" providerId="ADAL" clId="{4AEF0BCA-ED6C-4892-8BDC-62080529B5F7}" dt="2022-10-25T14:57:17.182" v="48"/>
      <pc:docMkLst>
        <pc:docMk/>
      </pc:docMkLst>
      <pc:sldChg chg="addSp delSp modSp mod">
        <pc:chgData name="Anu Metsätalo" userId="cea0ef68-ea39-4d8a-aad2-68513dc33289" providerId="ADAL" clId="{4AEF0BCA-ED6C-4892-8BDC-62080529B5F7}" dt="2022-10-25T14:57:17.182" v="48"/>
        <pc:sldMkLst>
          <pc:docMk/>
          <pc:sldMk cId="552812631" sldId="256"/>
        </pc:sldMkLst>
        <pc:spChg chg="add del mod">
          <ac:chgData name="Anu Metsätalo" userId="cea0ef68-ea39-4d8a-aad2-68513dc33289" providerId="ADAL" clId="{4AEF0BCA-ED6C-4892-8BDC-62080529B5F7}" dt="2022-10-25T14:54:38.921" v="27"/>
          <ac:spMkLst>
            <pc:docMk/>
            <pc:sldMk cId="552812631" sldId="256"/>
            <ac:spMk id="2" creationId="{72C852CB-BC4C-F3C7-5354-0B6309510D54}"/>
          </ac:spMkLst>
        </pc:spChg>
        <pc:spChg chg="mod">
          <ac:chgData name="Anu Metsätalo" userId="cea0ef68-ea39-4d8a-aad2-68513dc33289" providerId="ADAL" clId="{4AEF0BCA-ED6C-4892-8BDC-62080529B5F7}" dt="2022-10-25T14:56:55.770" v="43" actId="14100"/>
          <ac:spMkLst>
            <pc:docMk/>
            <pc:sldMk cId="552812631" sldId="256"/>
            <ac:spMk id="3" creationId="{32437513-3AD8-2A78-1C36-0C787F2B1131}"/>
          </ac:spMkLst>
        </pc:spChg>
        <pc:spChg chg="add del mod">
          <ac:chgData name="Anu Metsätalo" userId="cea0ef68-ea39-4d8a-aad2-68513dc33289" providerId="ADAL" clId="{4AEF0BCA-ED6C-4892-8BDC-62080529B5F7}" dt="2022-10-25T14:57:17.182" v="48"/>
          <ac:spMkLst>
            <pc:docMk/>
            <pc:sldMk cId="552812631" sldId="256"/>
            <ac:spMk id="4" creationId="{92D2AB88-16FD-0302-BDBE-6080F410B882}"/>
          </ac:spMkLst>
        </pc:spChg>
        <pc:spChg chg="mod">
          <ac:chgData name="Anu Metsätalo" userId="cea0ef68-ea39-4d8a-aad2-68513dc33289" providerId="ADAL" clId="{4AEF0BCA-ED6C-4892-8BDC-62080529B5F7}" dt="2022-10-25T13:30:10.349" v="12" actId="20577"/>
          <ac:spMkLst>
            <pc:docMk/>
            <pc:sldMk cId="552812631" sldId="256"/>
            <ac:spMk id="6" creationId="{9120FD0B-D218-328F-B19F-1C95D512E390}"/>
          </ac:spMkLst>
        </pc:spChg>
        <pc:spChg chg="mod">
          <ac:chgData name="Anu Metsätalo" userId="cea0ef68-ea39-4d8a-aad2-68513dc33289" providerId="ADAL" clId="{4AEF0BCA-ED6C-4892-8BDC-62080529B5F7}" dt="2022-10-25T13:30:31.460" v="24" actId="14100"/>
          <ac:spMkLst>
            <pc:docMk/>
            <pc:sldMk cId="552812631" sldId="256"/>
            <ac:spMk id="11" creationId="{03AFA153-5721-BADA-DA45-4EF78CC73B07}"/>
          </ac:spMkLst>
        </pc:spChg>
        <pc:picChg chg="mod">
          <ac:chgData name="Anu Metsätalo" userId="cea0ef68-ea39-4d8a-aad2-68513dc33289" providerId="ADAL" clId="{4AEF0BCA-ED6C-4892-8BDC-62080529B5F7}" dt="2022-10-25T14:57:13.319" v="46" actId="14100"/>
          <ac:picMkLst>
            <pc:docMk/>
            <pc:sldMk cId="552812631" sldId="256"/>
            <ac:picMk id="5" creationId="{3A3FA405-F344-D5C4-22CF-E3C52D61389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AA9690C8-5E71-09BC-83F3-21E2BCEE7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A9502B-213D-6221-922F-983C6A2DB5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FA263-4D59-4304-881B-B8A530350B7F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D6400DC-B3AB-EB64-1B92-8022F90771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/>
              <a:t>https://tilastot.etk.fi/pxweb/fi/ETK/ETK__110kaikki_elakkeensaajat__10elakkeensaajien_lkm/elsa_k02_laji.px/table/tableViewLayout1/?loadedQueryId=7aa0ca4f-9b3c-40d1-81d3-9f4f23cfd4ba&amp;timeType=top&amp;timeValue=1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7EBA1E2-E228-E6B9-1BDA-598D6090D5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1103F-D20F-4495-B418-86E231E283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671136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7EEB2-6559-4421-849E-48738E205F64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/>
              <a:t>https://tilastot.etk.fi/pxweb/fi/ETK/ETK__110kaikki_elakkeensaajat__10elakkeensaajien_lkm/elsa_k02_laji.px/table/tableViewLayout1/?loadedQueryId=7aa0ca4f-9b3c-40d1-81d3-9f4f23cfd4ba&amp;timeType=top&amp;timeValue=1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59C56-6BE1-49C9-B7E3-4ADAA0B89CE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93780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554AB8-F1CB-A631-D34F-3716A8F1A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5E235D2-5844-1C17-2CA6-72CE59577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744F35-903D-1D4A-FE05-8C104DA2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EBDABC-C738-7DFC-A3A7-1B547B5F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CBCF08-4BBB-6272-32C6-0ECBA260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54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EA2AA-592C-BFA0-0611-2A2BE9C0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E7CB8A4-0F50-39C0-C000-C638FE02D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FA0029-D0C4-D3F7-6C4A-EED7BC0F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4B9E0-B70A-19A4-EB5E-7A043C58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D61B91-2892-9C83-4DAE-A2B786BC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09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DFEAF66-A08E-FDF3-2CDB-64B4B858B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EC06454-B556-B501-BE03-6BD9DEBE6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576675-B502-D7FA-E048-F45A0CBE3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E57920-6A36-D4BE-4435-3C4BDD94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C7F1DE-8730-75FB-DD1C-30B59A14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02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B6476-8ABC-9302-0469-47C1751C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8476CD-8E85-2B6A-4B4F-04F110C00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BD9E09-4E94-3440-7299-8C41362F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91315A-4FE7-4B74-D4DD-E339C8EB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7C21E8-4978-44E2-2058-E249C5BCF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106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36DBD9-C5B7-8C94-3A76-FAC6A9477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C53F0-B762-B530-F14E-18A41B766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25D233-63F0-DC6E-136B-81899B386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ED4638-1A31-C113-B505-0172029D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925863-8DDC-5CCB-ED15-628040B2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8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034CB9-F528-8351-B4AF-F06FCD30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D9C354-A72C-8211-E568-DF821039F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1A727E-CB4E-DF81-8016-C3968D185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05D3D7-9E1A-065E-53CD-D0B25928E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1DBA55F-278F-8920-D814-A0F7B64F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5EAEA9-DF0C-39BE-FCAB-6E506756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27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B44E87-0258-D235-BFD4-FDDF10E1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72BF940-992A-F660-34EF-6552EAC07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025354-0317-31C5-992B-3A2C2774E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00AB976-3097-8DCD-7D0A-E83B1D69C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919F530-4BD4-46E5-D6DA-5269C42A8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A70670A-B729-C9F1-0635-F2EC85A9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B86BA35-5A26-4256-DBE5-32E09636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2C17066-7A7F-0A51-FF7C-33D1F2EEF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6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378757-2BBC-D60E-8C61-02D10730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157C9CC-096E-4DDF-9FFB-7B491DAD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702CAFF-D664-2E29-4C0A-6FD2C397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FC8F035-476E-0870-BBB5-0D0F7218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468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964957F-77E6-42BE-604E-5A7053CF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D086D53-353D-D139-77FF-BB2170AD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075F807-282A-4407-D5C0-468CBA39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235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AEDB5B-C485-BCB9-1036-C5F66530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24B9A1-2B4C-07A9-EFC6-314D338C0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BDF8276-778A-67CD-C7DA-949C51495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31DBC32-4D96-897C-1AFB-0601C383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0DC081-EC9E-D0F9-9262-AC585A28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5A19FB4-DE9F-2751-F2E7-6E6A0672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15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A3DC60-E16C-A03B-D861-387151FB9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4BCF913-B855-94D9-0166-4B6E2B179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EE10BD8-514B-A441-B16C-976B14BBA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A16436-635B-C306-5DCE-6985062E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E3EA699-9DB5-2B5C-3FFA-05A44FE5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5E96CDA-14F8-96C1-1543-3B03C0F5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87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CF1D66C-E67C-0B05-9289-AEE2083B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4A1BFAC-22AA-88DD-CAA3-79C6853CC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78EE71-2CA8-BBC2-8C64-159893715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8388-7665-44A2-A883-5D7C7A29A3EA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8DB1AB-1117-78AD-654F-6BA6DBC86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F8B430-D403-6FFC-DF1B-CB0D75C31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B753D-D830-41C5-A976-915B3D3391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85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3A3FA405-F344-D5C4-22CF-E3C52D613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977" y="-1595"/>
            <a:ext cx="9706297" cy="6400721"/>
          </a:xfrm>
          <a:prstGeom prst="rect">
            <a:avLst/>
          </a:prstGeom>
        </p:spPr>
      </p:pic>
      <p:sp>
        <p:nvSpPr>
          <p:cNvPr id="6" name="Otsikko 5">
            <a:extLst>
              <a:ext uri="{FF2B5EF4-FFF2-40B4-BE49-F238E27FC236}">
                <a16:creationId xmlns:a16="http://schemas.microsoft.com/office/drawing/2014/main" id="{9120FD0B-D218-328F-B19F-1C95D512E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26" y="1185046"/>
            <a:ext cx="2000251" cy="424680"/>
          </a:xfrm>
        </p:spPr>
        <p:txBody>
          <a:bodyPr>
            <a:noAutofit/>
          </a:bodyPr>
          <a:lstStyle/>
          <a:p>
            <a:r>
              <a:rPr lang="fi-FI" sz="1500" dirty="0">
                <a:latin typeface="+mn-lt"/>
              </a:rPr>
              <a:t>Alle 30-v työkyvyttömyyseläkkeellä olevat Etelä-Savossa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D88DB37-853C-0740-6198-E0F4D413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84" y="2216426"/>
            <a:ext cx="2000251" cy="4449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i-FI" dirty="0"/>
              <a:t>Alle 30-v eläkkeellä oleva Etelä-Savossa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E646534B-2590-C2D0-963E-61BAB63AD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1924" y="4905374"/>
            <a:ext cx="2081053" cy="444995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Alle 30-v eläkkeellä olevat Suomessa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03AFA153-5721-BADA-DA45-4EF78CC73B07}"/>
              </a:ext>
            </a:extLst>
          </p:cNvPr>
          <p:cNvSpPr txBox="1"/>
          <p:nvPr/>
        </p:nvSpPr>
        <p:spPr>
          <a:xfrm>
            <a:off x="235684" y="3515988"/>
            <a:ext cx="2000251" cy="78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500" dirty="0"/>
              <a:t>Alle 30-v työkyvyttömyyseläkkeellä olevat Suomessa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437513-3AD8-2A78-1C36-0C787F2B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99127"/>
            <a:ext cx="12192000" cy="444996"/>
          </a:xfrm>
        </p:spPr>
        <p:txBody>
          <a:bodyPr/>
          <a:lstStyle/>
          <a:p>
            <a:r>
              <a:rPr lang="fi-FI" dirty="0"/>
              <a:t>Lähde: https://tilastot.etk.fi/pxweb/fi/ETK/ETK__110kaikki_elakkeensaajat__10elakkeensaajien_lkm/elsa_k02_laji.px/table/tableViewLayout1/?loadedQueryId=7aa0ca4f-9b3c-40d1-81d3-9f4f23cfd4ba&amp;timeType=top&amp;timeValue=1</a:t>
            </a:r>
          </a:p>
        </p:txBody>
      </p:sp>
    </p:spTree>
    <p:extLst>
      <p:ext uri="{BB962C8B-B14F-4D97-AF65-F5344CB8AC3E}">
        <p14:creationId xmlns:p14="http://schemas.microsoft.com/office/powerpoint/2010/main" val="55281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Alle 30-v työkyvyttömyyseläkkeellä olevat Etelä-Savossa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30-v työeläkkeellä olevat Etelä-Savossa</dc:title>
  <dc:creator>Anu Metsätalo</dc:creator>
  <cp:lastModifiedBy>Anu Metsätalo</cp:lastModifiedBy>
  <cp:revision>1</cp:revision>
  <dcterms:created xsi:type="dcterms:W3CDTF">2022-10-25T13:10:41Z</dcterms:created>
  <dcterms:modified xsi:type="dcterms:W3CDTF">2022-10-25T14:57:17Z</dcterms:modified>
</cp:coreProperties>
</file>