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7" r:id="rId5"/>
    <p:sldId id="437" r:id="rId6"/>
    <p:sldId id="439" r:id="rId7"/>
    <p:sldId id="436" r:id="rId8"/>
    <p:sldId id="441" r:id="rId9"/>
    <p:sldId id="442" r:id="rId10"/>
    <p:sldId id="443" r:id="rId11"/>
    <p:sldId id="440" r:id="rId12"/>
    <p:sldId id="259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A491"/>
    <a:srgbClr val="288172"/>
    <a:srgbClr val="008094"/>
    <a:srgbClr val="50C9B5"/>
    <a:srgbClr val="4BA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A4C92E-D2E0-4009-A9E2-3A622F0E585F}" v="4" dt="2022-09-20T07:40:37.8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25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ainen Ulla" userId="bb879c46-ccc2-44e7-a8d1-da4462a7ef5c" providerId="ADAL" clId="{865C1EA9-606B-4AF6-8486-64344AD5CF1C}"/>
    <pc:docChg chg="custSel addSld delSld modSld sldOrd">
      <pc:chgData name="Tiainen Ulla" userId="bb879c46-ccc2-44e7-a8d1-da4462a7ef5c" providerId="ADAL" clId="{865C1EA9-606B-4AF6-8486-64344AD5CF1C}" dt="2022-09-01T08:05:34.460" v="1762" actId="20577"/>
      <pc:docMkLst>
        <pc:docMk/>
      </pc:docMkLst>
      <pc:sldChg chg="del">
        <pc:chgData name="Tiainen Ulla" userId="bb879c46-ccc2-44e7-a8d1-da4462a7ef5c" providerId="ADAL" clId="{865C1EA9-606B-4AF6-8486-64344AD5CF1C}" dt="2022-08-31T07:42:48.481" v="0" actId="2696"/>
        <pc:sldMkLst>
          <pc:docMk/>
          <pc:sldMk cId="1243990347" sldId="266"/>
        </pc:sldMkLst>
      </pc:sldChg>
      <pc:sldChg chg="del">
        <pc:chgData name="Tiainen Ulla" userId="bb879c46-ccc2-44e7-a8d1-da4462a7ef5c" providerId="ADAL" clId="{865C1EA9-606B-4AF6-8486-64344AD5CF1C}" dt="2022-08-31T07:42:48.481" v="0" actId="2696"/>
        <pc:sldMkLst>
          <pc:docMk/>
          <pc:sldMk cId="1093669713" sldId="268"/>
        </pc:sldMkLst>
      </pc:sldChg>
      <pc:sldChg chg="del">
        <pc:chgData name="Tiainen Ulla" userId="bb879c46-ccc2-44e7-a8d1-da4462a7ef5c" providerId="ADAL" clId="{865C1EA9-606B-4AF6-8486-64344AD5CF1C}" dt="2022-08-31T07:42:48.481" v="0" actId="2696"/>
        <pc:sldMkLst>
          <pc:docMk/>
          <pc:sldMk cId="1650542855" sldId="281"/>
        </pc:sldMkLst>
      </pc:sldChg>
      <pc:sldChg chg="modSp del mod">
        <pc:chgData name="Tiainen Ulla" userId="bb879c46-ccc2-44e7-a8d1-da4462a7ef5c" providerId="ADAL" clId="{865C1EA9-606B-4AF6-8486-64344AD5CF1C}" dt="2022-09-01T07:50:26.217" v="1757" actId="47"/>
        <pc:sldMkLst>
          <pc:docMk/>
          <pc:sldMk cId="1587162288" sldId="302"/>
        </pc:sldMkLst>
        <pc:spChg chg="mod">
          <ac:chgData name="Tiainen Ulla" userId="bb879c46-ccc2-44e7-a8d1-da4462a7ef5c" providerId="ADAL" clId="{865C1EA9-606B-4AF6-8486-64344AD5CF1C}" dt="2022-08-31T09:47:11.561" v="1576" actId="27636"/>
          <ac:spMkLst>
            <pc:docMk/>
            <pc:sldMk cId="1587162288" sldId="302"/>
            <ac:spMk id="3" creationId="{189DACD1-F9A4-7F4B-88A7-59F75C940022}"/>
          </ac:spMkLst>
        </pc:spChg>
      </pc:sldChg>
      <pc:sldChg chg="del">
        <pc:chgData name="Tiainen Ulla" userId="bb879c46-ccc2-44e7-a8d1-da4462a7ef5c" providerId="ADAL" clId="{865C1EA9-606B-4AF6-8486-64344AD5CF1C}" dt="2022-08-31T07:42:48.481" v="0" actId="2696"/>
        <pc:sldMkLst>
          <pc:docMk/>
          <pc:sldMk cId="1598851088" sldId="334"/>
        </pc:sldMkLst>
      </pc:sldChg>
      <pc:sldChg chg="del">
        <pc:chgData name="Tiainen Ulla" userId="bb879c46-ccc2-44e7-a8d1-da4462a7ef5c" providerId="ADAL" clId="{865C1EA9-606B-4AF6-8486-64344AD5CF1C}" dt="2022-08-31T07:42:48.481" v="0" actId="2696"/>
        <pc:sldMkLst>
          <pc:docMk/>
          <pc:sldMk cId="386453889" sldId="340"/>
        </pc:sldMkLst>
      </pc:sldChg>
      <pc:sldChg chg="del">
        <pc:chgData name="Tiainen Ulla" userId="bb879c46-ccc2-44e7-a8d1-da4462a7ef5c" providerId="ADAL" clId="{865C1EA9-606B-4AF6-8486-64344AD5CF1C}" dt="2022-08-31T07:42:48.481" v="0" actId="2696"/>
        <pc:sldMkLst>
          <pc:docMk/>
          <pc:sldMk cId="3934933103" sldId="423"/>
        </pc:sldMkLst>
      </pc:sldChg>
      <pc:sldChg chg="del">
        <pc:chgData name="Tiainen Ulla" userId="bb879c46-ccc2-44e7-a8d1-da4462a7ef5c" providerId="ADAL" clId="{865C1EA9-606B-4AF6-8486-64344AD5CF1C}" dt="2022-08-31T07:42:48.481" v="0" actId="2696"/>
        <pc:sldMkLst>
          <pc:docMk/>
          <pc:sldMk cId="4233468528" sldId="432"/>
        </pc:sldMkLst>
      </pc:sldChg>
      <pc:sldChg chg="del">
        <pc:chgData name="Tiainen Ulla" userId="bb879c46-ccc2-44e7-a8d1-da4462a7ef5c" providerId="ADAL" clId="{865C1EA9-606B-4AF6-8486-64344AD5CF1C}" dt="2022-08-31T07:42:48.481" v="0" actId="2696"/>
        <pc:sldMkLst>
          <pc:docMk/>
          <pc:sldMk cId="276873570" sldId="433"/>
        </pc:sldMkLst>
      </pc:sldChg>
      <pc:sldChg chg="modSp mod">
        <pc:chgData name="Tiainen Ulla" userId="bb879c46-ccc2-44e7-a8d1-da4462a7ef5c" providerId="ADAL" clId="{865C1EA9-606B-4AF6-8486-64344AD5CF1C}" dt="2022-08-31T07:43:45.180" v="6" actId="27636"/>
        <pc:sldMkLst>
          <pc:docMk/>
          <pc:sldMk cId="1906781158" sldId="434"/>
        </pc:sldMkLst>
        <pc:spChg chg="mod">
          <ac:chgData name="Tiainen Ulla" userId="bb879c46-ccc2-44e7-a8d1-da4462a7ef5c" providerId="ADAL" clId="{865C1EA9-606B-4AF6-8486-64344AD5CF1C}" dt="2022-08-31T07:43:45.180" v="6" actId="27636"/>
          <ac:spMkLst>
            <pc:docMk/>
            <pc:sldMk cId="1906781158" sldId="434"/>
            <ac:spMk id="3" creationId="{19E38F10-CE83-4424-A3F2-CED088459E2F}"/>
          </ac:spMkLst>
        </pc:spChg>
      </pc:sldChg>
      <pc:sldChg chg="del">
        <pc:chgData name="Tiainen Ulla" userId="bb879c46-ccc2-44e7-a8d1-da4462a7ef5c" providerId="ADAL" clId="{865C1EA9-606B-4AF6-8486-64344AD5CF1C}" dt="2022-08-31T07:42:48.481" v="0" actId="2696"/>
        <pc:sldMkLst>
          <pc:docMk/>
          <pc:sldMk cId="2522242195" sldId="435"/>
        </pc:sldMkLst>
      </pc:sldChg>
      <pc:sldChg chg="modSp new mod">
        <pc:chgData name="Tiainen Ulla" userId="bb879c46-ccc2-44e7-a8d1-da4462a7ef5c" providerId="ADAL" clId="{865C1EA9-606B-4AF6-8486-64344AD5CF1C}" dt="2022-08-31T09:35:06.971" v="1472" actId="20577"/>
        <pc:sldMkLst>
          <pc:docMk/>
          <pc:sldMk cId="3341735138" sldId="435"/>
        </pc:sldMkLst>
        <pc:spChg chg="mod">
          <ac:chgData name="Tiainen Ulla" userId="bb879c46-ccc2-44e7-a8d1-da4462a7ef5c" providerId="ADAL" clId="{865C1EA9-606B-4AF6-8486-64344AD5CF1C}" dt="2022-08-31T07:43:54.710" v="20" actId="20577"/>
          <ac:spMkLst>
            <pc:docMk/>
            <pc:sldMk cId="3341735138" sldId="435"/>
            <ac:spMk id="2" creationId="{0443AE2F-5A8D-4DCC-8517-A8E6BD44083F}"/>
          </ac:spMkLst>
        </pc:spChg>
        <pc:spChg chg="mod">
          <ac:chgData name="Tiainen Ulla" userId="bb879c46-ccc2-44e7-a8d1-da4462a7ef5c" providerId="ADAL" clId="{865C1EA9-606B-4AF6-8486-64344AD5CF1C}" dt="2022-08-31T09:35:06.971" v="1472" actId="20577"/>
          <ac:spMkLst>
            <pc:docMk/>
            <pc:sldMk cId="3341735138" sldId="435"/>
            <ac:spMk id="3" creationId="{563C6EF1-7D5A-492F-96EE-16F1F7F538B0}"/>
          </ac:spMkLst>
        </pc:spChg>
      </pc:sldChg>
      <pc:sldChg chg="addSp delSp modSp new mod">
        <pc:chgData name="Tiainen Ulla" userId="bb879c46-ccc2-44e7-a8d1-da4462a7ef5c" providerId="ADAL" clId="{865C1EA9-606B-4AF6-8486-64344AD5CF1C}" dt="2022-08-31T09:55:00.578" v="1600" actId="1076"/>
        <pc:sldMkLst>
          <pc:docMk/>
          <pc:sldMk cId="3112247669" sldId="436"/>
        </pc:sldMkLst>
        <pc:spChg chg="mod">
          <ac:chgData name="Tiainen Ulla" userId="bb879c46-ccc2-44e7-a8d1-da4462a7ef5c" providerId="ADAL" clId="{865C1EA9-606B-4AF6-8486-64344AD5CF1C}" dt="2022-08-31T07:47:56.349" v="653" actId="20577"/>
          <ac:spMkLst>
            <pc:docMk/>
            <pc:sldMk cId="3112247669" sldId="436"/>
            <ac:spMk id="2" creationId="{E589A202-CAE4-4F77-8FCB-C62A78CC0B14}"/>
          </ac:spMkLst>
        </pc:spChg>
        <pc:spChg chg="mod">
          <ac:chgData name="Tiainen Ulla" userId="bb879c46-ccc2-44e7-a8d1-da4462a7ef5c" providerId="ADAL" clId="{865C1EA9-606B-4AF6-8486-64344AD5CF1C}" dt="2022-08-31T07:50:55.829" v="667"/>
          <ac:spMkLst>
            <pc:docMk/>
            <pc:sldMk cId="3112247669" sldId="436"/>
            <ac:spMk id="3" creationId="{1461CE9E-39C7-4F22-AD3D-B96EDE4527B4}"/>
          </ac:spMkLst>
        </pc:spChg>
        <pc:spChg chg="add mod">
          <ac:chgData name="Tiainen Ulla" userId="bb879c46-ccc2-44e7-a8d1-da4462a7ef5c" providerId="ADAL" clId="{865C1EA9-606B-4AF6-8486-64344AD5CF1C}" dt="2022-08-31T09:55:00.578" v="1600" actId="1076"/>
          <ac:spMkLst>
            <pc:docMk/>
            <pc:sldMk cId="3112247669" sldId="436"/>
            <ac:spMk id="12" creationId="{D6AB5382-7A14-4167-98D1-1123A65E0848}"/>
          </ac:spMkLst>
        </pc:spChg>
        <pc:picChg chg="add del mod">
          <ac:chgData name="Tiainen Ulla" userId="bb879c46-ccc2-44e7-a8d1-da4462a7ef5c" providerId="ADAL" clId="{865C1EA9-606B-4AF6-8486-64344AD5CF1C}" dt="2022-08-31T07:49:40.594" v="660" actId="478"/>
          <ac:picMkLst>
            <pc:docMk/>
            <pc:sldMk cId="3112247669" sldId="436"/>
            <ac:picMk id="5" creationId="{C4DF4F3F-3201-4772-B943-424B5493A058}"/>
          </ac:picMkLst>
        </pc:picChg>
        <pc:picChg chg="add mod">
          <ac:chgData name="Tiainen Ulla" userId="bb879c46-ccc2-44e7-a8d1-da4462a7ef5c" providerId="ADAL" clId="{865C1EA9-606B-4AF6-8486-64344AD5CF1C}" dt="2022-08-31T07:51:01.242" v="669" actId="1076"/>
          <ac:picMkLst>
            <pc:docMk/>
            <pc:sldMk cId="3112247669" sldId="436"/>
            <ac:picMk id="7" creationId="{AF67EFD2-837D-403C-9A27-A85E425717D2}"/>
          </ac:picMkLst>
        </pc:picChg>
        <pc:cxnChg chg="add del mod">
          <ac:chgData name="Tiainen Ulla" userId="bb879c46-ccc2-44e7-a8d1-da4462a7ef5c" providerId="ADAL" clId="{865C1EA9-606B-4AF6-8486-64344AD5CF1C}" dt="2022-08-31T09:54:52.282" v="1597" actId="478"/>
          <ac:cxnSpMkLst>
            <pc:docMk/>
            <pc:sldMk cId="3112247669" sldId="436"/>
            <ac:cxnSpMk id="9" creationId="{DB6BB39C-DA6A-4E8B-9A21-D10ED616D008}"/>
          </ac:cxnSpMkLst>
        </pc:cxnChg>
      </pc:sldChg>
      <pc:sldChg chg="del">
        <pc:chgData name="Tiainen Ulla" userId="bb879c46-ccc2-44e7-a8d1-da4462a7ef5c" providerId="ADAL" clId="{865C1EA9-606B-4AF6-8486-64344AD5CF1C}" dt="2022-08-31T07:42:48.481" v="0" actId="2696"/>
        <pc:sldMkLst>
          <pc:docMk/>
          <pc:sldMk cId="4071787157" sldId="436"/>
        </pc:sldMkLst>
      </pc:sldChg>
      <pc:sldChg chg="modSp new mod ord">
        <pc:chgData name="Tiainen Ulla" userId="bb879c46-ccc2-44e7-a8d1-da4462a7ef5c" providerId="ADAL" clId="{865C1EA9-606B-4AF6-8486-64344AD5CF1C}" dt="2022-09-01T08:05:34.460" v="1762" actId="20577"/>
        <pc:sldMkLst>
          <pc:docMk/>
          <pc:sldMk cId="995634398" sldId="437"/>
        </pc:sldMkLst>
        <pc:spChg chg="mod">
          <ac:chgData name="Tiainen Ulla" userId="bb879c46-ccc2-44e7-a8d1-da4462a7ef5c" providerId="ADAL" clId="{865C1EA9-606B-4AF6-8486-64344AD5CF1C}" dt="2022-08-31T08:11:26.119" v="1311" actId="20577"/>
          <ac:spMkLst>
            <pc:docMk/>
            <pc:sldMk cId="995634398" sldId="437"/>
            <ac:spMk id="2" creationId="{37CEB6EE-4B99-476A-A590-16FFA034E3EB}"/>
          </ac:spMkLst>
        </pc:spChg>
        <pc:spChg chg="mod">
          <ac:chgData name="Tiainen Ulla" userId="bb879c46-ccc2-44e7-a8d1-da4462a7ef5c" providerId="ADAL" clId="{865C1EA9-606B-4AF6-8486-64344AD5CF1C}" dt="2022-09-01T08:05:34.460" v="1762" actId="20577"/>
          <ac:spMkLst>
            <pc:docMk/>
            <pc:sldMk cId="995634398" sldId="437"/>
            <ac:spMk id="3" creationId="{F3C1CE56-729D-4843-B1B0-C46E936A43DD}"/>
          </ac:spMkLst>
        </pc:spChg>
      </pc:sldChg>
      <pc:sldChg chg="del">
        <pc:chgData name="Tiainen Ulla" userId="bb879c46-ccc2-44e7-a8d1-da4462a7ef5c" providerId="ADAL" clId="{865C1EA9-606B-4AF6-8486-64344AD5CF1C}" dt="2022-08-31T07:42:48.481" v="0" actId="2696"/>
        <pc:sldMkLst>
          <pc:docMk/>
          <pc:sldMk cId="3826439765" sldId="437"/>
        </pc:sldMkLst>
      </pc:sldChg>
      <pc:sldChg chg="addSp delSp modSp new mod ord">
        <pc:chgData name="Tiainen Ulla" userId="bb879c46-ccc2-44e7-a8d1-da4462a7ef5c" providerId="ADAL" clId="{865C1EA9-606B-4AF6-8486-64344AD5CF1C}" dt="2022-08-31T09:38:12.606" v="1486" actId="1076"/>
        <pc:sldMkLst>
          <pc:docMk/>
          <pc:sldMk cId="2143142118" sldId="438"/>
        </pc:sldMkLst>
        <pc:spChg chg="del">
          <ac:chgData name="Tiainen Ulla" userId="bb879c46-ccc2-44e7-a8d1-da4462a7ef5c" providerId="ADAL" clId="{865C1EA9-606B-4AF6-8486-64344AD5CF1C}" dt="2022-08-31T09:36:57.440" v="1476" actId="22"/>
          <ac:spMkLst>
            <pc:docMk/>
            <pc:sldMk cId="2143142118" sldId="438"/>
            <ac:spMk id="3" creationId="{D220DD27-44C9-4C4A-ABD7-2C4242F9DB99}"/>
          </ac:spMkLst>
        </pc:spChg>
        <pc:picChg chg="add mod ord">
          <ac:chgData name="Tiainen Ulla" userId="bb879c46-ccc2-44e7-a8d1-da4462a7ef5c" providerId="ADAL" clId="{865C1EA9-606B-4AF6-8486-64344AD5CF1C}" dt="2022-08-31T09:38:09.821" v="1485" actId="1076"/>
          <ac:picMkLst>
            <pc:docMk/>
            <pc:sldMk cId="2143142118" sldId="438"/>
            <ac:picMk id="5" creationId="{E2DF2D4D-07A2-4B14-80CD-937E72414DDD}"/>
          </ac:picMkLst>
        </pc:picChg>
        <pc:picChg chg="add mod">
          <ac:chgData name="Tiainen Ulla" userId="bb879c46-ccc2-44e7-a8d1-da4462a7ef5c" providerId="ADAL" clId="{865C1EA9-606B-4AF6-8486-64344AD5CF1C}" dt="2022-08-31T09:38:12.606" v="1486" actId="1076"/>
          <ac:picMkLst>
            <pc:docMk/>
            <pc:sldMk cId="2143142118" sldId="438"/>
            <ac:picMk id="7" creationId="{DBCDBDBA-BA58-4033-AD27-B4569D6ADD44}"/>
          </ac:picMkLst>
        </pc:picChg>
      </pc:sldChg>
      <pc:sldChg chg="del">
        <pc:chgData name="Tiainen Ulla" userId="bb879c46-ccc2-44e7-a8d1-da4462a7ef5c" providerId="ADAL" clId="{865C1EA9-606B-4AF6-8486-64344AD5CF1C}" dt="2022-08-31T07:42:48.481" v="0" actId="2696"/>
        <pc:sldMkLst>
          <pc:docMk/>
          <pc:sldMk cId="2814436019" sldId="438"/>
        </pc:sldMkLst>
      </pc:sldChg>
      <pc:sldChg chg="del">
        <pc:chgData name="Tiainen Ulla" userId="bb879c46-ccc2-44e7-a8d1-da4462a7ef5c" providerId="ADAL" clId="{865C1EA9-606B-4AF6-8486-64344AD5CF1C}" dt="2022-08-31T07:42:48.481" v="0" actId="2696"/>
        <pc:sldMkLst>
          <pc:docMk/>
          <pc:sldMk cId="277157786" sldId="439"/>
        </pc:sldMkLst>
      </pc:sldChg>
      <pc:sldChg chg="addSp delSp modSp new mod">
        <pc:chgData name="Tiainen Ulla" userId="bb879c46-ccc2-44e7-a8d1-da4462a7ef5c" providerId="ADAL" clId="{865C1EA9-606B-4AF6-8486-64344AD5CF1C}" dt="2022-09-01T07:49:31.764" v="1756" actId="478"/>
        <pc:sldMkLst>
          <pc:docMk/>
          <pc:sldMk cId="2254164785" sldId="439"/>
        </pc:sldMkLst>
        <pc:spChg chg="del">
          <ac:chgData name="Tiainen Ulla" userId="bb879c46-ccc2-44e7-a8d1-da4462a7ef5c" providerId="ADAL" clId="{865C1EA9-606B-4AF6-8486-64344AD5CF1C}" dt="2022-08-31T09:48:29.541" v="1578" actId="22"/>
          <ac:spMkLst>
            <pc:docMk/>
            <pc:sldMk cId="2254164785" sldId="439"/>
            <ac:spMk id="3" creationId="{826C5562-3CDD-4709-868B-20B79917F3FD}"/>
          </ac:spMkLst>
        </pc:spChg>
        <pc:spChg chg="add mod">
          <ac:chgData name="Tiainen Ulla" userId="bb879c46-ccc2-44e7-a8d1-da4462a7ef5c" providerId="ADAL" clId="{865C1EA9-606B-4AF6-8486-64344AD5CF1C}" dt="2022-09-01T07:47:50.627" v="1749" actId="1076"/>
          <ac:spMkLst>
            <pc:docMk/>
            <pc:sldMk cId="2254164785" sldId="439"/>
            <ac:spMk id="10" creationId="{CFE0ACFC-91DD-4736-A92F-5F8C4D9C6BE2}"/>
          </ac:spMkLst>
        </pc:spChg>
        <pc:spChg chg="add mod">
          <ac:chgData name="Tiainen Ulla" userId="bb879c46-ccc2-44e7-a8d1-da4462a7ef5c" providerId="ADAL" clId="{865C1EA9-606B-4AF6-8486-64344AD5CF1C}" dt="2022-09-01T07:48:54.555" v="1753" actId="14100"/>
          <ac:spMkLst>
            <pc:docMk/>
            <pc:sldMk cId="2254164785" sldId="439"/>
            <ac:spMk id="12" creationId="{5593608D-C4DD-47ED-BC9D-3F9EA0398E7A}"/>
          </ac:spMkLst>
        </pc:spChg>
        <pc:spChg chg="add del mod">
          <ac:chgData name="Tiainen Ulla" userId="bb879c46-ccc2-44e7-a8d1-da4462a7ef5c" providerId="ADAL" clId="{865C1EA9-606B-4AF6-8486-64344AD5CF1C}" dt="2022-09-01T07:49:31.764" v="1756" actId="478"/>
          <ac:spMkLst>
            <pc:docMk/>
            <pc:sldMk cId="2254164785" sldId="439"/>
            <ac:spMk id="13" creationId="{0C4EF828-34C4-4BB6-BB10-47EF4BB1916A}"/>
          </ac:spMkLst>
        </pc:spChg>
        <pc:picChg chg="add mod ord">
          <ac:chgData name="Tiainen Ulla" userId="bb879c46-ccc2-44e7-a8d1-da4462a7ef5c" providerId="ADAL" clId="{865C1EA9-606B-4AF6-8486-64344AD5CF1C}" dt="2022-09-01T07:48:00.767" v="1750" actId="1076"/>
          <ac:picMkLst>
            <pc:docMk/>
            <pc:sldMk cId="2254164785" sldId="439"/>
            <ac:picMk id="5" creationId="{F7068D73-F795-4391-8927-BA1FD3F1BB4A}"/>
          </ac:picMkLst>
        </pc:picChg>
        <pc:picChg chg="add del mod">
          <ac:chgData name="Tiainen Ulla" userId="bb879c46-ccc2-44e7-a8d1-da4462a7ef5c" providerId="ADAL" clId="{865C1EA9-606B-4AF6-8486-64344AD5CF1C}" dt="2022-08-31T09:53:05.878" v="1594" actId="478"/>
          <ac:picMkLst>
            <pc:docMk/>
            <pc:sldMk cId="2254164785" sldId="439"/>
            <ac:picMk id="7" creationId="{4A0CBD0F-160C-489A-A9AF-0DDF1DA84F15}"/>
          </ac:picMkLst>
        </pc:picChg>
        <pc:picChg chg="add mod">
          <ac:chgData name="Tiainen Ulla" userId="bb879c46-ccc2-44e7-a8d1-da4462a7ef5c" providerId="ADAL" clId="{865C1EA9-606B-4AF6-8486-64344AD5CF1C}" dt="2022-09-01T07:40:58.078" v="1602" actId="1076"/>
          <ac:picMkLst>
            <pc:docMk/>
            <pc:sldMk cId="2254164785" sldId="439"/>
            <ac:picMk id="9" creationId="{76D6B83E-577D-4A0D-9353-7BF6155B9790}"/>
          </ac:picMkLst>
        </pc:picChg>
      </pc:sldChg>
      <pc:sldChg chg="del">
        <pc:chgData name="Tiainen Ulla" userId="bb879c46-ccc2-44e7-a8d1-da4462a7ef5c" providerId="ADAL" clId="{865C1EA9-606B-4AF6-8486-64344AD5CF1C}" dt="2022-08-31T07:42:48.481" v="0" actId="2696"/>
        <pc:sldMkLst>
          <pc:docMk/>
          <pc:sldMk cId="442175941" sldId="441"/>
        </pc:sldMkLst>
      </pc:sldChg>
      <pc:sldChg chg="del">
        <pc:chgData name="Tiainen Ulla" userId="bb879c46-ccc2-44e7-a8d1-da4462a7ef5c" providerId="ADAL" clId="{865C1EA9-606B-4AF6-8486-64344AD5CF1C}" dt="2022-08-31T07:42:48.481" v="0" actId="2696"/>
        <pc:sldMkLst>
          <pc:docMk/>
          <pc:sldMk cId="2456144963" sldId="446"/>
        </pc:sldMkLst>
      </pc:sldChg>
      <pc:sldChg chg="del">
        <pc:chgData name="Tiainen Ulla" userId="bb879c46-ccc2-44e7-a8d1-da4462a7ef5c" providerId="ADAL" clId="{865C1EA9-606B-4AF6-8486-64344AD5CF1C}" dt="2022-08-31T07:42:48.481" v="0" actId="2696"/>
        <pc:sldMkLst>
          <pc:docMk/>
          <pc:sldMk cId="2841376509" sldId="453"/>
        </pc:sldMkLst>
      </pc:sldChg>
      <pc:sldChg chg="del">
        <pc:chgData name="Tiainen Ulla" userId="bb879c46-ccc2-44e7-a8d1-da4462a7ef5c" providerId="ADAL" clId="{865C1EA9-606B-4AF6-8486-64344AD5CF1C}" dt="2022-08-31T07:42:48.481" v="0" actId="2696"/>
        <pc:sldMkLst>
          <pc:docMk/>
          <pc:sldMk cId="610113509" sldId="454"/>
        </pc:sldMkLst>
      </pc:sldChg>
    </pc:docChg>
  </pc:docChgLst>
  <pc:docChgLst>
    <pc:chgData name="Tiainen Ulla" userId="bb879c46-ccc2-44e7-a8d1-da4462a7ef5c" providerId="ADAL" clId="{9AA4C92E-D2E0-4009-A9E2-3A622F0E585F}"/>
    <pc:docChg chg="custSel modSld">
      <pc:chgData name="Tiainen Ulla" userId="bb879c46-ccc2-44e7-a8d1-da4462a7ef5c" providerId="ADAL" clId="{9AA4C92E-D2E0-4009-A9E2-3A622F0E585F}" dt="2022-09-20T07:40:37.852" v="211" actId="3626"/>
      <pc:docMkLst>
        <pc:docMk/>
      </pc:docMkLst>
      <pc:sldChg chg="modSp mod">
        <pc:chgData name="Tiainen Ulla" userId="bb879c46-ccc2-44e7-a8d1-da4462a7ef5c" providerId="ADAL" clId="{9AA4C92E-D2E0-4009-A9E2-3A622F0E585F}" dt="2022-09-08T04:44:01.226" v="7" actId="20577"/>
        <pc:sldMkLst>
          <pc:docMk/>
          <pc:sldMk cId="318602403" sldId="257"/>
        </pc:sldMkLst>
        <pc:spChg chg="mod">
          <ac:chgData name="Tiainen Ulla" userId="bb879c46-ccc2-44e7-a8d1-da4462a7ef5c" providerId="ADAL" clId="{9AA4C92E-D2E0-4009-A9E2-3A622F0E585F}" dt="2022-09-08T04:44:01.226" v="7" actId="20577"/>
          <ac:spMkLst>
            <pc:docMk/>
            <pc:sldMk cId="318602403" sldId="257"/>
            <ac:spMk id="3" creationId="{00000000-0000-0000-0000-000000000000}"/>
          </ac:spMkLst>
        </pc:spChg>
      </pc:sldChg>
      <pc:sldChg chg="modSp mod">
        <pc:chgData name="Tiainen Ulla" userId="bb879c46-ccc2-44e7-a8d1-da4462a7ef5c" providerId="ADAL" clId="{9AA4C92E-D2E0-4009-A9E2-3A622F0E585F}" dt="2022-09-08T04:50:56.266" v="122" actId="20577"/>
        <pc:sldMkLst>
          <pc:docMk/>
          <pc:sldMk cId="3341735138" sldId="435"/>
        </pc:sldMkLst>
        <pc:spChg chg="mod">
          <ac:chgData name="Tiainen Ulla" userId="bb879c46-ccc2-44e7-a8d1-da4462a7ef5c" providerId="ADAL" clId="{9AA4C92E-D2E0-4009-A9E2-3A622F0E585F}" dt="2022-09-08T04:50:56.266" v="122" actId="20577"/>
          <ac:spMkLst>
            <pc:docMk/>
            <pc:sldMk cId="3341735138" sldId="435"/>
            <ac:spMk id="3" creationId="{563C6EF1-7D5A-492F-96EE-16F1F7F538B0}"/>
          </ac:spMkLst>
        </pc:spChg>
      </pc:sldChg>
      <pc:sldChg chg="modSp mod">
        <pc:chgData name="Tiainen Ulla" userId="bb879c46-ccc2-44e7-a8d1-da4462a7ef5c" providerId="ADAL" clId="{9AA4C92E-D2E0-4009-A9E2-3A622F0E585F}" dt="2022-09-20T07:40:37.852" v="211" actId="3626"/>
        <pc:sldMkLst>
          <pc:docMk/>
          <pc:sldMk cId="2919708527" sldId="440"/>
        </pc:sldMkLst>
        <pc:spChg chg="mod">
          <ac:chgData name="Tiainen Ulla" userId="bb879c46-ccc2-44e7-a8d1-da4462a7ef5c" providerId="ADAL" clId="{9AA4C92E-D2E0-4009-A9E2-3A622F0E585F}" dt="2022-09-20T07:40:37.852" v="211" actId="3626"/>
          <ac:spMkLst>
            <pc:docMk/>
            <pc:sldMk cId="2919708527" sldId="440"/>
            <ac:spMk id="3" creationId="{189DACD1-F9A4-7F4B-88A7-59F75C940022}"/>
          </ac:spMkLst>
        </pc:spChg>
      </pc:sldChg>
    </pc:docChg>
  </pc:docChgLst>
  <pc:docChgLst>
    <pc:chgData name="Tiainen Ulla" userId="bb879c46-ccc2-44e7-a8d1-da4462a7ef5c" providerId="ADAL" clId="{7B44F3D9-5B3F-4474-8B7B-327F4E79391B}"/>
    <pc:docChg chg="modSld">
      <pc:chgData name="Tiainen Ulla" userId="bb879c46-ccc2-44e7-a8d1-da4462a7ef5c" providerId="ADAL" clId="{7B44F3D9-5B3F-4474-8B7B-327F4E79391B}" dt="2022-01-26T07:51:09.113" v="0" actId="1076"/>
      <pc:docMkLst>
        <pc:docMk/>
      </pc:docMkLst>
      <pc:sldChg chg="modSp">
        <pc:chgData name="Tiainen Ulla" userId="bb879c46-ccc2-44e7-a8d1-da4462a7ef5c" providerId="ADAL" clId="{7B44F3D9-5B3F-4474-8B7B-327F4E79391B}" dt="2022-01-26T07:51:09.113" v="0" actId="1076"/>
        <pc:sldMkLst>
          <pc:docMk/>
          <pc:sldMk cId="2971505874" sldId="416"/>
        </pc:sldMkLst>
        <pc:picChg chg="mod">
          <ac:chgData name="Tiainen Ulla" userId="bb879c46-ccc2-44e7-a8d1-da4462a7ef5c" providerId="ADAL" clId="{7B44F3D9-5B3F-4474-8B7B-327F4E79391B}" dt="2022-01-26T07:51:09.113" v="0" actId="1076"/>
          <ac:picMkLst>
            <pc:docMk/>
            <pc:sldMk cId="2971505874" sldId="416"/>
            <ac:picMk id="1026" creationId="{C1032867-9CDF-487C-85CD-D9B9D67C5E20}"/>
          </ac:picMkLst>
        </pc:picChg>
      </pc:sldChg>
    </pc:docChg>
  </pc:docChgLst>
  <pc:docChgLst>
    <pc:chgData name="Ulla" userId="bb879c46-ccc2-44e7-a8d1-da4462a7ef5c" providerId="ADAL" clId="{53098D3D-0E83-4AA2-BE0F-20FE6CB4D03E}"/>
    <pc:docChg chg="undo custSel addSld delSld modSld sldOrd">
      <pc:chgData name="Ulla" userId="bb879c46-ccc2-44e7-a8d1-da4462a7ef5c" providerId="ADAL" clId="{53098D3D-0E83-4AA2-BE0F-20FE6CB4D03E}" dt="2022-02-10T06:02:48.154" v="1949" actId="2696"/>
      <pc:docMkLst>
        <pc:docMk/>
      </pc:docMkLst>
      <pc:sldChg chg="del">
        <pc:chgData name="Ulla" userId="bb879c46-ccc2-44e7-a8d1-da4462a7ef5c" providerId="ADAL" clId="{53098D3D-0E83-4AA2-BE0F-20FE6CB4D03E}" dt="2022-01-26T07:58:05.443" v="0" actId="2696"/>
        <pc:sldMkLst>
          <pc:docMk/>
          <pc:sldMk cId="611078265" sldId="263"/>
        </pc:sldMkLst>
      </pc:sldChg>
      <pc:sldChg chg="del">
        <pc:chgData name="Ulla" userId="bb879c46-ccc2-44e7-a8d1-da4462a7ef5c" providerId="ADAL" clId="{53098D3D-0E83-4AA2-BE0F-20FE6CB4D03E}" dt="2022-01-26T07:58:15.339" v="1" actId="2696"/>
        <pc:sldMkLst>
          <pc:docMk/>
          <pc:sldMk cId="1744946145" sldId="264"/>
        </pc:sldMkLst>
      </pc:sldChg>
      <pc:sldChg chg="del">
        <pc:chgData name="Ulla" userId="bb879c46-ccc2-44e7-a8d1-da4462a7ef5c" providerId="ADAL" clId="{53098D3D-0E83-4AA2-BE0F-20FE6CB4D03E}" dt="2022-01-26T07:58:15.339" v="1" actId="2696"/>
        <pc:sldMkLst>
          <pc:docMk/>
          <pc:sldMk cId="2826038999" sldId="265"/>
        </pc:sldMkLst>
      </pc:sldChg>
      <pc:sldChg chg="modSp mod ord">
        <pc:chgData name="Ulla" userId="bb879c46-ccc2-44e7-a8d1-da4462a7ef5c" providerId="ADAL" clId="{53098D3D-0E83-4AA2-BE0F-20FE6CB4D03E}" dt="2022-02-10T06:01:23.977" v="1936" actId="1076"/>
        <pc:sldMkLst>
          <pc:docMk/>
          <pc:sldMk cId="1243990347" sldId="266"/>
        </pc:sldMkLst>
        <pc:spChg chg="mod">
          <ac:chgData name="Ulla" userId="bb879c46-ccc2-44e7-a8d1-da4462a7ef5c" providerId="ADAL" clId="{53098D3D-0E83-4AA2-BE0F-20FE6CB4D03E}" dt="2022-02-10T06:01:23.977" v="1936" actId="1076"/>
          <ac:spMkLst>
            <pc:docMk/>
            <pc:sldMk cId="1243990347" sldId="266"/>
            <ac:spMk id="2" creationId="{089018AB-0FCB-49AE-AB64-B8840EED3A92}"/>
          </ac:spMkLst>
        </pc:spChg>
      </pc:sldChg>
      <pc:sldChg chg="del">
        <pc:chgData name="Ulla" userId="bb879c46-ccc2-44e7-a8d1-da4462a7ef5c" providerId="ADAL" clId="{53098D3D-0E83-4AA2-BE0F-20FE6CB4D03E}" dt="2022-02-10T06:02:48.154" v="1949" actId="2696"/>
        <pc:sldMkLst>
          <pc:docMk/>
          <pc:sldMk cId="1311102734" sldId="267"/>
        </pc:sldMkLst>
      </pc:sldChg>
      <pc:sldChg chg="modSp del mod">
        <pc:chgData name="Ulla" userId="bb879c46-ccc2-44e7-a8d1-da4462a7ef5c" providerId="ADAL" clId="{53098D3D-0E83-4AA2-BE0F-20FE6CB4D03E}" dt="2022-01-26T08:18:55.157" v="260" actId="2696"/>
        <pc:sldMkLst>
          <pc:docMk/>
          <pc:sldMk cId="581975541" sldId="268"/>
        </pc:sldMkLst>
        <pc:spChg chg="mod">
          <ac:chgData name="Ulla" userId="bb879c46-ccc2-44e7-a8d1-da4462a7ef5c" providerId="ADAL" clId="{53098D3D-0E83-4AA2-BE0F-20FE6CB4D03E}" dt="2022-01-26T07:59:00.710" v="84" actId="20577"/>
          <ac:spMkLst>
            <pc:docMk/>
            <pc:sldMk cId="581975541" sldId="268"/>
            <ac:spMk id="3" creationId="{B1B98E44-97BE-4EAD-88E6-A0D99E80E1D6}"/>
          </ac:spMkLst>
        </pc:spChg>
      </pc:sldChg>
      <pc:sldChg chg="del">
        <pc:chgData name="Ulla" userId="bb879c46-ccc2-44e7-a8d1-da4462a7ef5c" providerId="ADAL" clId="{53098D3D-0E83-4AA2-BE0F-20FE6CB4D03E}" dt="2022-01-26T07:58:15.339" v="1" actId="2696"/>
        <pc:sldMkLst>
          <pc:docMk/>
          <pc:sldMk cId="4099828732" sldId="271"/>
        </pc:sldMkLst>
      </pc:sldChg>
      <pc:sldChg chg="del">
        <pc:chgData name="Ulla" userId="bb879c46-ccc2-44e7-a8d1-da4462a7ef5c" providerId="ADAL" clId="{53098D3D-0E83-4AA2-BE0F-20FE6CB4D03E}" dt="2022-01-26T07:58:15.339" v="1" actId="2696"/>
        <pc:sldMkLst>
          <pc:docMk/>
          <pc:sldMk cId="1472219511" sldId="272"/>
        </pc:sldMkLst>
      </pc:sldChg>
      <pc:sldChg chg="del">
        <pc:chgData name="Ulla" userId="bb879c46-ccc2-44e7-a8d1-da4462a7ef5c" providerId="ADAL" clId="{53098D3D-0E83-4AA2-BE0F-20FE6CB4D03E}" dt="2022-02-10T06:02:44.686" v="1948" actId="2696"/>
        <pc:sldMkLst>
          <pc:docMk/>
          <pc:sldMk cId="3391951079" sldId="272"/>
        </pc:sldMkLst>
      </pc:sldChg>
      <pc:sldChg chg="del">
        <pc:chgData name="Ulla" userId="bb879c46-ccc2-44e7-a8d1-da4462a7ef5c" providerId="ADAL" clId="{53098D3D-0E83-4AA2-BE0F-20FE6CB4D03E}" dt="2022-01-26T07:58:27.307" v="2" actId="2696"/>
        <pc:sldMkLst>
          <pc:docMk/>
          <pc:sldMk cId="1018843703" sldId="275"/>
        </pc:sldMkLst>
      </pc:sldChg>
      <pc:sldChg chg="del">
        <pc:chgData name="Ulla" userId="bb879c46-ccc2-44e7-a8d1-da4462a7ef5c" providerId="ADAL" clId="{53098D3D-0E83-4AA2-BE0F-20FE6CB4D03E}" dt="2022-01-26T08:26:39.914" v="265" actId="47"/>
        <pc:sldMkLst>
          <pc:docMk/>
          <pc:sldMk cId="2076267154" sldId="282"/>
        </pc:sldMkLst>
      </pc:sldChg>
      <pc:sldChg chg="del">
        <pc:chgData name="Ulla" userId="bb879c46-ccc2-44e7-a8d1-da4462a7ef5c" providerId="ADAL" clId="{53098D3D-0E83-4AA2-BE0F-20FE6CB4D03E}" dt="2022-01-26T08:12:57.629" v="92" actId="2696"/>
        <pc:sldMkLst>
          <pc:docMk/>
          <pc:sldMk cId="1185368582" sldId="300"/>
        </pc:sldMkLst>
      </pc:sldChg>
      <pc:sldChg chg="modSp mod">
        <pc:chgData name="Ulla" userId="bb879c46-ccc2-44e7-a8d1-da4462a7ef5c" providerId="ADAL" clId="{53098D3D-0E83-4AA2-BE0F-20FE6CB4D03E}" dt="2022-01-26T08:56:52.514" v="1332" actId="20577"/>
        <pc:sldMkLst>
          <pc:docMk/>
          <pc:sldMk cId="1587162288" sldId="302"/>
        </pc:sldMkLst>
        <pc:spChg chg="mod">
          <ac:chgData name="Ulla" userId="bb879c46-ccc2-44e7-a8d1-da4462a7ef5c" providerId="ADAL" clId="{53098D3D-0E83-4AA2-BE0F-20FE6CB4D03E}" dt="2022-01-26T08:56:52.514" v="1332" actId="20577"/>
          <ac:spMkLst>
            <pc:docMk/>
            <pc:sldMk cId="1587162288" sldId="302"/>
            <ac:spMk id="3" creationId="{189DACD1-F9A4-7F4B-88A7-59F75C940022}"/>
          </ac:spMkLst>
        </pc:spChg>
      </pc:sldChg>
      <pc:sldChg chg="del">
        <pc:chgData name="Ulla" userId="bb879c46-ccc2-44e7-a8d1-da4462a7ef5c" providerId="ADAL" clId="{53098D3D-0E83-4AA2-BE0F-20FE6CB4D03E}" dt="2022-01-26T07:58:42.460" v="7" actId="2696"/>
        <pc:sldMkLst>
          <pc:docMk/>
          <pc:sldMk cId="3722694074" sldId="323"/>
        </pc:sldMkLst>
      </pc:sldChg>
      <pc:sldChg chg="addSp modSp mod">
        <pc:chgData name="Ulla" userId="bb879c46-ccc2-44e7-a8d1-da4462a7ef5c" providerId="ADAL" clId="{53098D3D-0E83-4AA2-BE0F-20FE6CB4D03E}" dt="2022-01-26T09:21:39.565" v="1419" actId="1076"/>
        <pc:sldMkLst>
          <pc:docMk/>
          <pc:sldMk cId="2971505874" sldId="416"/>
        </pc:sldMkLst>
        <pc:spChg chg="add mod ord">
          <ac:chgData name="Ulla" userId="bb879c46-ccc2-44e7-a8d1-da4462a7ef5c" providerId="ADAL" clId="{53098D3D-0E83-4AA2-BE0F-20FE6CB4D03E}" dt="2022-01-26T08:09:41.506" v="87" actId="167"/>
          <ac:spMkLst>
            <pc:docMk/>
            <pc:sldMk cId="2971505874" sldId="416"/>
            <ac:spMk id="4" creationId="{A1BB604C-BC46-4841-B540-5E824E509821}"/>
          </ac:spMkLst>
        </pc:spChg>
        <pc:spChg chg="add mod">
          <ac:chgData name="Ulla" userId="bb879c46-ccc2-44e7-a8d1-da4462a7ef5c" providerId="ADAL" clId="{53098D3D-0E83-4AA2-BE0F-20FE6CB4D03E}" dt="2022-01-26T08:10:22.052" v="91" actId="1582"/>
          <ac:spMkLst>
            <pc:docMk/>
            <pc:sldMk cId="2971505874" sldId="416"/>
            <ac:spMk id="5" creationId="{352FDDA8-63C4-4483-A873-39A2D40CBD11}"/>
          </ac:spMkLst>
        </pc:spChg>
        <pc:spChg chg="add mod">
          <ac:chgData name="Ulla" userId="bb879c46-ccc2-44e7-a8d1-da4462a7ef5c" providerId="ADAL" clId="{53098D3D-0E83-4AA2-BE0F-20FE6CB4D03E}" dt="2022-01-26T09:21:39.565" v="1419" actId="1076"/>
          <ac:spMkLst>
            <pc:docMk/>
            <pc:sldMk cId="2971505874" sldId="416"/>
            <ac:spMk id="6" creationId="{667A9B2C-43CD-48DC-8D52-DAEA3E38C080}"/>
          </ac:spMkLst>
        </pc:spChg>
      </pc:sldChg>
      <pc:sldChg chg="ord">
        <pc:chgData name="Ulla" userId="bb879c46-ccc2-44e7-a8d1-da4462a7ef5c" providerId="ADAL" clId="{53098D3D-0E83-4AA2-BE0F-20FE6CB4D03E}" dt="2022-01-26T07:58:33.350" v="4"/>
        <pc:sldMkLst>
          <pc:docMk/>
          <pc:sldMk cId="4233468528" sldId="432"/>
        </pc:sldMkLst>
      </pc:sldChg>
      <pc:sldChg chg="ord">
        <pc:chgData name="Ulla" userId="bb879c46-ccc2-44e7-a8d1-da4462a7ef5c" providerId="ADAL" clId="{53098D3D-0E83-4AA2-BE0F-20FE6CB4D03E}" dt="2022-01-26T07:58:37.175" v="6"/>
        <pc:sldMkLst>
          <pc:docMk/>
          <pc:sldMk cId="276873570" sldId="433"/>
        </pc:sldMkLst>
      </pc:sldChg>
      <pc:sldChg chg="modSp new mod ord">
        <pc:chgData name="Ulla" userId="bb879c46-ccc2-44e7-a8d1-da4462a7ef5c" providerId="ADAL" clId="{53098D3D-0E83-4AA2-BE0F-20FE6CB4D03E}" dt="2022-01-26T08:13:50.561" v="259" actId="20577"/>
        <pc:sldMkLst>
          <pc:docMk/>
          <pc:sldMk cId="1906781158" sldId="434"/>
        </pc:sldMkLst>
        <pc:spChg chg="mod">
          <ac:chgData name="Ulla" userId="bb879c46-ccc2-44e7-a8d1-da4462a7ef5c" providerId="ADAL" clId="{53098D3D-0E83-4AA2-BE0F-20FE6CB4D03E}" dt="2022-01-26T08:13:11.794" v="110" actId="20577"/>
          <ac:spMkLst>
            <pc:docMk/>
            <pc:sldMk cId="1906781158" sldId="434"/>
            <ac:spMk id="2" creationId="{6F5D03CB-016E-40F3-BD96-19C8F005EF76}"/>
          </ac:spMkLst>
        </pc:spChg>
        <pc:spChg chg="mod">
          <ac:chgData name="Ulla" userId="bb879c46-ccc2-44e7-a8d1-da4462a7ef5c" providerId="ADAL" clId="{53098D3D-0E83-4AA2-BE0F-20FE6CB4D03E}" dt="2022-01-26T08:13:50.561" v="259" actId="20577"/>
          <ac:spMkLst>
            <pc:docMk/>
            <pc:sldMk cId="1906781158" sldId="434"/>
            <ac:spMk id="3" creationId="{19E38F10-CE83-4424-A3F2-CED088459E2F}"/>
          </ac:spMkLst>
        </pc:spChg>
      </pc:sldChg>
      <pc:sldChg chg="new del">
        <pc:chgData name="Ulla" userId="bb879c46-ccc2-44e7-a8d1-da4462a7ef5c" providerId="ADAL" clId="{53098D3D-0E83-4AA2-BE0F-20FE6CB4D03E}" dt="2022-01-26T08:13:03.664" v="94" actId="47"/>
        <pc:sldMkLst>
          <pc:docMk/>
          <pc:sldMk cId="4174905731" sldId="434"/>
        </pc:sldMkLst>
      </pc:sldChg>
      <pc:sldChg chg="new del">
        <pc:chgData name="Ulla" userId="bb879c46-ccc2-44e7-a8d1-da4462a7ef5c" providerId="ADAL" clId="{53098D3D-0E83-4AA2-BE0F-20FE6CB4D03E}" dt="2022-01-26T08:26:03.150" v="264" actId="47"/>
        <pc:sldMkLst>
          <pc:docMk/>
          <pc:sldMk cId="2139436646" sldId="435"/>
        </pc:sldMkLst>
      </pc:sldChg>
      <pc:sldChg chg="modSp new mod">
        <pc:chgData name="Ulla" userId="bb879c46-ccc2-44e7-a8d1-da4462a7ef5c" providerId="ADAL" clId="{53098D3D-0E83-4AA2-BE0F-20FE6CB4D03E}" dt="2022-01-26T10:33:30.016" v="1597" actId="20577"/>
        <pc:sldMkLst>
          <pc:docMk/>
          <pc:sldMk cId="2522242195" sldId="435"/>
        </pc:sldMkLst>
        <pc:spChg chg="mod">
          <ac:chgData name="Ulla" userId="bb879c46-ccc2-44e7-a8d1-da4462a7ef5c" providerId="ADAL" clId="{53098D3D-0E83-4AA2-BE0F-20FE6CB4D03E}" dt="2022-01-26T10:33:30.016" v="1597" actId="20577"/>
          <ac:spMkLst>
            <pc:docMk/>
            <pc:sldMk cId="2522242195" sldId="435"/>
            <ac:spMk id="2" creationId="{FDD7B1C1-266E-4A7E-B41E-ADD083238F6B}"/>
          </ac:spMkLst>
        </pc:spChg>
        <pc:spChg chg="mod">
          <ac:chgData name="Ulla" userId="bb879c46-ccc2-44e7-a8d1-da4462a7ef5c" providerId="ADAL" clId="{53098D3D-0E83-4AA2-BE0F-20FE6CB4D03E}" dt="2022-01-26T09:44:43.428" v="1478" actId="20577"/>
          <ac:spMkLst>
            <pc:docMk/>
            <pc:sldMk cId="2522242195" sldId="435"/>
            <ac:spMk id="3" creationId="{4315A32D-C10A-4C4A-9A3E-9EF34B579317}"/>
          </ac:spMkLst>
        </pc:spChg>
      </pc:sldChg>
      <pc:sldChg chg="modSp new mod">
        <pc:chgData name="Ulla" userId="bb879c46-ccc2-44e7-a8d1-da4462a7ef5c" providerId="ADAL" clId="{53098D3D-0E83-4AA2-BE0F-20FE6CB4D03E}" dt="2022-01-26T09:34:36.463" v="1450" actId="20577"/>
        <pc:sldMkLst>
          <pc:docMk/>
          <pc:sldMk cId="4071787157" sldId="436"/>
        </pc:sldMkLst>
        <pc:spChg chg="mod">
          <ac:chgData name="Ulla" userId="bb879c46-ccc2-44e7-a8d1-da4462a7ef5c" providerId="ADAL" clId="{53098D3D-0E83-4AA2-BE0F-20FE6CB4D03E}" dt="2022-01-26T09:34:36.463" v="1450" actId="20577"/>
          <ac:spMkLst>
            <pc:docMk/>
            <pc:sldMk cId="4071787157" sldId="436"/>
            <ac:spMk id="2" creationId="{1640A9C0-20FB-43B8-BF80-89AA0E9B676E}"/>
          </ac:spMkLst>
        </pc:spChg>
      </pc:sldChg>
      <pc:sldChg chg="modSp new mod">
        <pc:chgData name="Ulla" userId="bb879c46-ccc2-44e7-a8d1-da4462a7ef5c" providerId="ADAL" clId="{53098D3D-0E83-4AA2-BE0F-20FE6CB4D03E}" dt="2022-02-10T05:58:02.723" v="1932" actId="20577"/>
        <pc:sldMkLst>
          <pc:docMk/>
          <pc:sldMk cId="3826439765" sldId="437"/>
        </pc:sldMkLst>
        <pc:spChg chg="mod">
          <ac:chgData name="Ulla" userId="bb879c46-ccc2-44e7-a8d1-da4462a7ef5c" providerId="ADAL" clId="{53098D3D-0E83-4AA2-BE0F-20FE6CB4D03E}" dt="2022-02-10T05:58:02.723" v="1932" actId="20577"/>
          <ac:spMkLst>
            <pc:docMk/>
            <pc:sldMk cId="3826439765" sldId="437"/>
            <ac:spMk id="3" creationId="{8C723622-B225-4C02-8916-B91812C3B670}"/>
          </ac:spMkLst>
        </pc:spChg>
      </pc:sldChg>
      <pc:sldChg chg="modSp mod">
        <pc:chgData name="Ulla" userId="bb879c46-ccc2-44e7-a8d1-da4462a7ef5c" providerId="ADAL" clId="{53098D3D-0E83-4AA2-BE0F-20FE6CB4D03E}" dt="2022-02-10T06:00:02.769" v="1933" actId="255"/>
        <pc:sldMkLst>
          <pc:docMk/>
          <pc:sldMk cId="2814436019" sldId="438"/>
        </pc:sldMkLst>
        <pc:spChg chg="mod">
          <ac:chgData name="Ulla" userId="bb879c46-ccc2-44e7-a8d1-da4462a7ef5c" providerId="ADAL" clId="{53098D3D-0E83-4AA2-BE0F-20FE6CB4D03E}" dt="2022-02-10T06:00:02.769" v="1933" actId="255"/>
          <ac:spMkLst>
            <pc:docMk/>
            <pc:sldMk cId="2814436019" sldId="438"/>
            <ac:spMk id="3" creationId="{A3A91D13-78B5-4E3A-9521-D73F8E282DB3}"/>
          </ac:spMkLst>
        </pc:spChg>
      </pc:sldChg>
      <pc:sldChg chg="modSp mod">
        <pc:chgData name="Ulla" userId="bb879c46-ccc2-44e7-a8d1-da4462a7ef5c" providerId="ADAL" clId="{53098D3D-0E83-4AA2-BE0F-20FE6CB4D03E}" dt="2022-02-10T06:02:19.841" v="1947" actId="20577"/>
        <pc:sldMkLst>
          <pc:docMk/>
          <pc:sldMk cId="2456144963" sldId="446"/>
        </pc:sldMkLst>
        <pc:spChg chg="mod">
          <ac:chgData name="Ulla" userId="bb879c46-ccc2-44e7-a8d1-da4462a7ef5c" providerId="ADAL" clId="{53098D3D-0E83-4AA2-BE0F-20FE6CB4D03E}" dt="2022-02-10T06:02:19.841" v="1947" actId="20577"/>
          <ac:spMkLst>
            <pc:docMk/>
            <pc:sldMk cId="2456144963" sldId="446"/>
            <ac:spMk id="3" creationId="{FDE2336F-9A1B-46A1-BC23-CD5B6D5CF59A}"/>
          </ac:spMkLst>
        </pc:spChg>
      </pc:sldChg>
    </pc:docChg>
  </pc:docChgLst>
  <pc:docChgLst>
    <pc:chgData name="Tiainen Ulla" userId="bb879c46-ccc2-44e7-a8d1-da4462a7ef5c" providerId="ADAL" clId="{53098D3D-0E83-4AA2-BE0F-20FE6CB4D03E}"/>
    <pc:docChg chg="custSel delSld modSld sldOrd">
      <pc:chgData name="Tiainen Ulla" userId="bb879c46-ccc2-44e7-a8d1-da4462a7ef5c" providerId="ADAL" clId="{53098D3D-0E83-4AA2-BE0F-20FE6CB4D03E}" dt="2022-02-08T09:28:47.556" v="853" actId="255"/>
      <pc:docMkLst>
        <pc:docMk/>
      </pc:docMkLst>
      <pc:sldChg chg="modSp mod">
        <pc:chgData name="Tiainen Ulla" userId="bb879c46-ccc2-44e7-a8d1-da4462a7ef5c" providerId="ADAL" clId="{53098D3D-0E83-4AA2-BE0F-20FE6CB4D03E}" dt="2022-02-08T08:58:11.589" v="720" actId="20577"/>
        <pc:sldMkLst>
          <pc:docMk/>
          <pc:sldMk cId="318602403" sldId="257"/>
        </pc:sldMkLst>
        <pc:spChg chg="mod">
          <ac:chgData name="Tiainen Ulla" userId="bb879c46-ccc2-44e7-a8d1-da4462a7ef5c" providerId="ADAL" clId="{53098D3D-0E83-4AA2-BE0F-20FE6CB4D03E}" dt="2022-02-08T08:58:11.589" v="720" actId="20577"/>
          <ac:spMkLst>
            <pc:docMk/>
            <pc:sldMk cId="318602403" sldId="257"/>
            <ac:spMk id="3" creationId="{00000000-0000-0000-0000-000000000000}"/>
          </ac:spMkLst>
        </pc:spChg>
      </pc:sldChg>
      <pc:sldChg chg="ord">
        <pc:chgData name="Tiainen Ulla" userId="bb879c46-ccc2-44e7-a8d1-da4462a7ef5c" providerId="ADAL" clId="{53098D3D-0E83-4AA2-BE0F-20FE6CB4D03E}" dt="2022-02-02T10:07:52.233" v="397"/>
        <pc:sldMkLst>
          <pc:docMk/>
          <pc:sldMk cId="1243990347" sldId="266"/>
        </pc:sldMkLst>
      </pc:sldChg>
      <pc:sldChg chg="modSp mod">
        <pc:chgData name="Tiainen Ulla" userId="bb879c46-ccc2-44e7-a8d1-da4462a7ef5c" providerId="ADAL" clId="{53098D3D-0E83-4AA2-BE0F-20FE6CB4D03E}" dt="2022-02-08T09:06:39.051" v="791" actId="20577"/>
        <pc:sldMkLst>
          <pc:docMk/>
          <pc:sldMk cId="1311102734" sldId="267"/>
        </pc:sldMkLst>
        <pc:spChg chg="mod">
          <ac:chgData name="Tiainen Ulla" userId="bb879c46-ccc2-44e7-a8d1-da4462a7ef5c" providerId="ADAL" clId="{53098D3D-0E83-4AA2-BE0F-20FE6CB4D03E}" dt="2022-02-08T09:06:39.051" v="791" actId="20577"/>
          <ac:spMkLst>
            <pc:docMk/>
            <pc:sldMk cId="1311102734" sldId="267"/>
            <ac:spMk id="3" creationId="{8F6C0F2D-7D22-43DC-BE85-54AC05A507C2}"/>
          </ac:spMkLst>
        </pc:spChg>
      </pc:sldChg>
      <pc:sldChg chg="del">
        <pc:chgData name="Tiainen Ulla" userId="bb879c46-ccc2-44e7-a8d1-da4462a7ef5c" providerId="ADAL" clId="{53098D3D-0E83-4AA2-BE0F-20FE6CB4D03E}" dt="2022-02-02T09:59:10.249" v="384" actId="2696"/>
        <pc:sldMkLst>
          <pc:docMk/>
          <pc:sldMk cId="2983580969" sldId="270"/>
        </pc:sldMkLst>
      </pc:sldChg>
      <pc:sldChg chg="del">
        <pc:chgData name="Tiainen Ulla" userId="bb879c46-ccc2-44e7-a8d1-da4462a7ef5c" providerId="ADAL" clId="{53098D3D-0E83-4AA2-BE0F-20FE6CB4D03E}" dt="2022-02-02T09:58:37.510" v="381" actId="2696"/>
        <pc:sldMkLst>
          <pc:docMk/>
          <pc:sldMk cId="3975966347" sldId="271"/>
        </pc:sldMkLst>
      </pc:sldChg>
      <pc:sldChg chg="modSp mod">
        <pc:chgData name="Tiainen Ulla" userId="bb879c46-ccc2-44e7-a8d1-da4462a7ef5c" providerId="ADAL" clId="{53098D3D-0E83-4AA2-BE0F-20FE6CB4D03E}" dt="2022-02-08T09:06:19.101" v="790" actId="20577"/>
        <pc:sldMkLst>
          <pc:docMk/>
          <pc:sldMk cId="3391951079" sldId="272"/>
        </pc:sldMkLst>
        <pc:spChg chg="mod">
          <ac:chgData name="Tiainen Ulla" userId="bb879c46-ccc2-44e7-a8d1-da4462a7ef5c" providerId="ADAL" clId="{53098D3D-0E83-4AA2-BE0F-20FE6CB4D03E}" dt="2022-02-08T09:06:19.101" v="790" actId="20577"/>
          <ac:spMkLst>
            <pc:docMk/>
            <pc:sldMk cId="3391951079" sldId="272"/>
            <ac:spMk id="3" creationId="{8F6C0F2D-7D22-43DC-BE85-54AC05A507C2}"/>
          </ac:spMkLst>
        </pc:spChg>
      </pc:sldChg>
      <pc:sldChg chg="modSp mod">
        <pc:chgData name="Tiainen Ulla" userId="bb879c46-ccc2-44e7-a8d1-da4462a7ef5c" providerId="ADAL" clId="{53098D3D-0E83-4AA2-BE0F-20FE6CB4D03E}" dt="2022-02-08T09:08:21.341" v="841" actId="20577"/>
        <pc:sldMkLst>
          <pc:docMk/>
          <pc:sldMk cId="1587162288" sldId="302"/>
        </pc:sldMkLst>
        <pc:spChg chg="mod">
          <ac:chgData name="Tiainen Ulla" userId="bb879c46-ccc2-44e7-a8d1-da4462a7ef5c" providerId="ADAL" clId="{53098D3D-0E83-4AA2-BE0F-20FE6CB4D03E}" dt="2022-02-08T09:08:21.341" v="841" actId="20577"/>
          <ac:spMkLst>
            <pc:docMk/>
            <pc:sldMk cId="1587162288" sldId="302"/>
            <ac:spMk id="3" creationId="{189DACD1-F9A4-7F4B-88A7-59F75C940022}"/>
          </ac:spMkLst>
        </pc:spChg>
      </pc:sldChg>
      <pc:sldChg chg="modSp mod ord">
        <pc:chgData name="Tiainen Ulla" userId="bb879c46-ccc2-44e7-a8d1-da4462a7ef5c" providerId="ADAL" clId="{53098D3D-0E83-4AA2-BE0F-20FE6CB4D03E}" dt="2022-02-08T09:01:09.919" v="739" actId="20577"/>
        <pc:sldMkLst>
          <pc:docMk/>
          <pc:sldMk cId="1598851088" sldId="334"/>
        </pc:sldMkLst>
        <pc:spChg chg="mod">
          <ac:chgData name="Tiainen Ulla" userId="bb879c46-ccc2-44e7-a8d1-da4462a7ef5c" providerId="ADAL" clId="{53098D3D-0E83-4AA2-BE0F-20FE6CB4D03E}" dt="2022-02-08T09:01:09.919" v="739" actId="20577"/>
          <ac:spMkLst>
            <pc:docMk/>
            <pc:sldMk cId="1598851088" sldId="334"/>
            <ac:spMk id="3" creationId="{65D881C5-D2E8-4C1C-ABFC-AFB09D1E3269}"/>
          </ac:spMkLst>
        </pc:spChg>
      </pc:sldChg>
      <pc:sldChg chg="del ord">
        <pc:chgData name="Tiainen Ulla" userId="bb879c46-ccc2-44e7-a8d1-da4462a7ef5c" providerId="ADAL" clId="{53098D3D-0E83-4AA2-BE0F-20FE6CB4D03E}" dt="2022-02-02T10:06:17.874" v="395" actId="2696"/>
        <pc:sldMkLst>
          <pc:docMk/>
          <pc:sldMk cId="2725586502" sldId="338"/>
        </pc:sldMkLst>
      </pc:sldChg>
      <pc:sldChg chg="ord">
        <pc:chgData name="Tiainen Ulla" userId="bb879c46-ccc2-44e7-a8d1-da4462a7ef5c" providerId="ADAL" clId="{53098D3D-0E83-4AA2-BE0F-20FE6CB4D03E}" dt="2022-02-08T09:25:23.258" v="845"/>
        <pc:sldMkLst>
          <pc:docMk/>
          <pc:sldMk cId="386453889" sldId="340"/>
        </pc:sldMkLst>
      </pc:sldChg>
      <pc:sldChg chg="del">
        <pc:chgData name="Tiainen Ulla" userId="bb879c46-ccc2-44e7-a8d1-da4462a7ef5c" providerId="ADAL" clId="{53098D3D-0E83-4AA2-BE0F-20FE6CB4D03E}" dt="2022-02-02T09:59:18.134" v="385" actId="2696"/>
        <pc:sldMkLst>
          <pc:docMk/>
          <pc:sldMk cId="2971505874" sldId="416"/>
        </pc:sldMkLst>
      </pc:sldChg>
      <pc:sldChg chg="addSp modSp mod ord">
        <pc:chgData name="Tiainen Ulla" userId="bb879c46-ccc2-44e7-a8d1-da4462a7ef5c" providerId="ADAL" clId="{53098D3D-0E83-4AA2-BE0F-20FE6CB4D03E}" dt="2022-02-08T09:05:30.139" v="789" actId="1076"/>
        <pc:sldMkLst>
          <pc:docMk/>
          <pc:sldMk cId="3934933103" sldId="423"/>
        </pc:sldMkLst>
        <pc:spChg chg="add mod">
          <ac:chgData name="Tiainen Ulla" userId="bb879c46-ccc2-44e7-a8d1-da4462a7ef5c" providerId="ADAL" clId="{53098D3D-0E83-4AA2-BE0F-20FE6CB4D03E}" dt="2022-02-08T09:04:25.638" v="778" actId="207"/>
          <ac:spMkLst>
            <pc:docMk/>
            <pc:sldMk cId="3934933103" sldId="423"/>
            <ac:spMk id="3" creationId="{EDF09BA5-94A4-4FFB-81BD-0B6662B6AD8A}"/>
          </ac:spMkLst>
        </pc:spChg>
        <pc:spChg chg="add mod">
          <ac:chgData name="Tiainen Ulla" userId="bb879c46-ccc2-44e7-a8d1-da4462a7ef5c" providerId="ADAL" clId="{53098D3D-0E83-4AA2-BE0F-20FE6CB4D03E}" dt="2022-02-08T09:05:30.139" v="789" actId="1076"/>
          <ac:spMkLst>
            <pc:docMk/>
            <pc:sldMk cId="3934933103" sldId="423"/>
            <ac:spMk id="4" creationId="{067FACFD-64BA-4F91-9FBC-4771CCD63DFF}"/>
          </ac:spMkLst>
        </pc:spChg>
      </pc:sldChg>
      <pc:sldChg chg="del">
        <pc:chgData name="Tiainen Ulla" userId="bb879c46-ccc2-44e7-a8d1-da4462a7ef5c" providerId="ADAL" clId="{53098D3D-0E83-4AA2-BE0F-20FE6CB4D03E}" dt="2022-02-08T08:59:50.316" v="728" actId="2696"/>
        <pc:sldMkLst>
          <pc:docMk/>
          <pc:sldMk cId="2824467004" sldId="429"/>
        </pc:sldMkLst>
      </pc:sldChg>
      <pc:sldChg chg="modSp mod ord">
        <pc:chgData name="Tiainen Ulla" userId="bb879c46-ccc2-44e7-a8d1-da4462a7ef5c" providerId="ADAL" clId="{53098D3D-0E83-4AA2-BE0F-20FE6CB4D03E}" dt="2022-02-08T09:28:47.556" v="853" actId="255"/>
        <pc:sldMkLst>
          <pc:docMk/>
          <pc:sldMk cId="4233468528" sldId="432"/>
        </pc:sldMkLst>
        <pc:spChg chg="mod">
          <ac:chgData name="Tiainen Ulla" userId="bb879c46-ccc2-44e7-a8d1-da4462a7ef5c" providerId="ADAL" clId="{53098D3D-0E83-4AA2-BE0F-20FE6CB4D03E}" dt="2022-02-08T09:28:47.556" v="853" actId="255"/>
          <ac:spMkLst>
            <pc:docMk/>
            <pc:sldMk cId="4233468528" sldId="432"/>
            <ac:spMk id="2" creationId="{E841AB02-CD13-4637-A27F-7F95B9B0955D}"/>
          </ac:spMkLst>
        </pc:spChg>
        <pc:spChg chg="mod">
          <ac:chgData name="Tiainen Ulla" userId="bb879c46-ccc2-44e7-a8d1-da4462a7ef5c" providerId="ADAL" clId="{53098D3D-0E83-4AA2-BE0F-20FE6CB4D03E}" dt="2022-02-08T09:28:38.777" v="852" actId="255"/>
          <ac:spMkLst>
            <pc:docMk/>
            <pc:sldMk cId="4233468528" sldId="432"/>
            <ac:spMk id="3" creationId="{B8A91A4B-4D25-4B29-BD82-250B26705713}"/>
          </ac:spMkLst>
        </pc:spChg>
      </pc:sldChg>
      <pc:sldChg chg="ord">
        <pc:chgData name="Tiainen Ulla" userId="bb879c46-ccc2-44e7-a8d1-da4462a7ef5c" providerId="ADAL" clId="{53098D3D-0E83-4AA2-BE0F-20FE6CB4D03E}" dt="2022-02-08T09:03:48.653" v="776"/>
        <pc:sldMkLst>
          <pc:docMk/>
          <pc:sldMk cId="276873570" sldId="433"/>
        </pc:sldMkLst>
      </pc:sldChg>
      <pc:sldChg chg="modSp mod">
        <pc:chgData name="Tiainen Ulla" userId="bb879c46-ccc2-44e7-a8d1-da4462a7ef5c" providerId="ADAL" clId="{53098D3D-0E83-4AA2-BE0F-20FE6CB4D03E}" dt="2022-02-08T09:24:31.731" v="842" actId="255"/>
        <pc:sldMkLst>
          <pc:docMk/>
          <pc:sldMk cId="1906781158" sldId="434"/>
        </pc:sldMkLst>
        <pc:spChg chg="mod">
          <ac:chgData name="Tiainen Ulla" userId="bb879c46-ccc2-44e7-a8d1-da4462a7ef5c" providerId="ADAL" clId="{53098D3D-0E83-4AA2-BE0F-20FE6CB4D03E}" dt="2022-02-08T09:24:31.731" v="842" actId="255"/>
          <ac:spMkLst>
            <pc:docMk/>
            <pc:sldMk cId="1906781158" sldId="434"/>
            <ac:spMk id="3" creationId="{19E38F10-CE83-4424-A3F2-CED088459E2F}"/>
          </ac:spMkLst>
        </pc:spChg>
      </pc:sldChg>
      <pc:sldChg chg="modSp mod">
        <pc:chgData name="Tiainen Ulla" userId="bb879c46-ccc2-44e7-a8d1-da4462a7ef5c" providerId="ADAL" clId="{53098D3D-0E83-4AA2-BE0F-20FE6CB4D03E}" dt="2022-02-08T09:07:32.281" v="812" actId="20577"/>
        <pc:sldMkLst>
          <pc:docMk/>
          <pc:sldMk cId="2522242195" sldId="435"/>
        </pc:sldMkLst>
        <pc:spChg chg="mod">
          <ac:chgData name="Tiainen Ulla" userId="bb879c46-ccc2-44e7-a8d1-da4462a7ef5c" providerId="ADAL" clId="{53098D3D-0E83-4AA2-BE0F-20FE6CB4D03E}" dt="2022-02-08T09:07:32.281" v="812" actId="20577"/>
          <ac:spMkLst>
            <pc:docMk/>
            <pc:sldMk cId="2522242195" sldId="435"/>
            <ac:spMk id="2" creationId="{FDD7B1C1-266E-4A7E-B41E-ADD083238F6B}"/>
          </ac:spMkLst>
        </pc:spChg>
      </pc:sldChg>
      <pc:sldChg chg="modSp mod">
        <pc:chgData name="Tiainen Ulla" userId="bb879c46-ccc2-44e7-a8d1-da4462a7ef5c" providerId="ADAL" clId="{53098D3D-0E83-4AA2-BE0F-20FE6CB4D03E}" dt="2022-02-08T06:27:37.762" v="694" actId="12"/>
        <pc:sldMkLst>
          <pc:docMk/>
          <pc:sldMk cId="4071787157" sldId="436"/>
        </pc:sldMkLst>
        <pc:spChg chg="mod">
          <ac:chgData name="Tiainen Ulla" userId="bb879c46-ccc2-44e7-a8d1-da4462a7ef5c" providerId="ADAL" clId="{53098D3D-0E83-4AA2-BE0F-20FE6CB4D03E}" dt="2022-02-08T06:27:37.762" v="694" actId="12"/>
          <ac:spMkLst>
            <pc:docMk/>
            <pc:sldMk cId="4071787157" sldId="436"/>
            <ac:spMk id="3" creationId="{7C461D2B-5070-4F38-8337-BCC1215A3CD4}"/>
          </ac:spMkLst>
        </pc:spChg>
      </pc:sldChg>
      <pc:sldChg chg="modSp mod">
        <pc:chgData name="Tiainen Ulla" userId="bb879c46-ccc2-44e7-a8d1-da4462a7ef5c" providerId="ADAL" clId="{53098D3D-0E83-4AA2-BE0F-20FE6CB4D03E}" dt="2022-02-02T10:10:12.411" v="474" actId="20577"/>
        <pc:sldMkLst>
          <pc:docMk/>
          <pc:sldMk cId="3826439765" sldId="437"/>
        </pc:sldMkLst>
        <pc:spChg chg="mod">
          <ac:chgData name="Tiainen Ulla" userId="bb879c46-ccc2-44e7-a8d1-da4462a7ef5c" providerId="ADAL" clId="{53098D3D-0E83-4AA2-BE0F-20FE6CB4D03E}" dt="2022-02-02T10:09:10.789" v="408" actId="20577"/>
          <ac:spMkLst>
            <pc:docMk/>
            <pc:sldMk cId="3826439765" sldId="437"/>
            <ac:spMk id="2" creationId="{86A858BC-6D87-4F5B-B963-C4CFD9198158}"/>
          </ac:spMkLst>
        </pc:spChg>
        <pc:spChg chg="mod">
          <ac:chgData name="Tiainen Ulla" userId="bb879c46-ccc2-44e7-a8d1-da4462a7ef5c" providerId="ADAL" clId="{53098D3D-0E83-4AA2-BE0F-20FE6CB4D03E}" dt="2022-02-02T10:10:12.411" v="474" actId="20577"/>
          <ac:spMkLst>
            <pc:docMk/>
            <pc:sldMk cId="3826439765" sldId="437"/>
            <ac:spMk id="3" creationId="{8C723622-B225-4C02-8916-B91812C3B670}"/>
          </ac:spMkLst>
        </pc:spChg>
      </pc:sldChg>
      <pc:sldChg chg="modSp mod">
        <pc:chgData name="Tiainen Ulla" userId="bb879c46-ccc2-44e7-a8d1-da4462a7ef5c" providerId="ADAL" clId="{53098D3D-0E83-4AA2-BE0F-20FE6CB4D03E}" dt="2022-02-08T09:25:02.407" v="843" actId="255"/>
        <pc:sldMkLst>
          <pc:docMk/>
          <pc:sldMk cId="2814436019" sldId="438"/>
        </pc:sldMkLst>
        <pc:spChg chg="mod">
          <ac:chgData name="Tiainen Ulla" userId="bb879c46-ccc2-44e7-a8d1-da4462a7ef5c" providerId="ADAL" clId="{53098D3D-0E83-4AA2-BE0F-20FE6CB4D03E}" dt="2022-02-08T09:25:02.407" v="843" actId="255"/>
          <ac:spMkLst>
            <pc:docMk/>
            <pc:sldMk cId="2814436019" sldId="438"/>
            <ac:spMk id="3" creationId="{A3A91D13-78B5-4E3A-9521-D73F8E282DB3}"/>
          </ac:spMkLst>
        </pc:spChg>
      </pc:sldChg>
      <pc:sldChg chg="modSp mod ord">
        <pc:chgData name="Tiainen Ulla" userId="bb879c46-ccc2-44e7-a8d1-da4462a7ef5c" providerId="ADAL" clId="{53098D3D-0E83-4AA2-BE0F-20FE6CB4D03E}" dt="2022-02-08T09:01:45.639" v="761" actId="20578"/>
        <pc:sldMkLst>
          <pc:docMk/>
          <pc:sldMk cId="277157786" sldId="439"/>
        </pc:sldMkLst>
        <pc:spChg chg="mod">
          <ac:chgData name="Tiainen Ulla" userId="bb879c46-ccc2-44e7-a8d1-da4462a7ef5c" providerId="ADAL" clId="{53098D3D-0E83-4AA2-BE0F-20FE6CB4D03E}" dt="2022-02-08T09:01:45.639" v="761" actId="20578"/>
          <ac:spMkLst>
            <pc:docMk/>
            <pc:sldMk cId="277157786" sldId="439"/>
            <ac:spMk id="3" creationId="{07ED172C-101B-4D27-B037-DD3B6C028072}"/>
          </ac:spMkLst>
        </pc:spChg>
      </pc:sldChg>
      <pc:sldChg chg="modSp mod">
        <pc:chgData name="Tiainen Ulla" userId="bb879c46-ccc2-44e7-a8d1-da4462a7ef5c" providerId="ADAL" clId="{53098D3D-0E83-4AA2-BE0F-20FE6CB4D03E}" dt="2022-02-08T09:00:10.054" v="732" actId="20577"/>
        <pc:sldMkLst>
          <pc:docMk/>
          <pc:sldMk cId="442175941" sldId="441"/>
        </pc:sldMkLst>
        <pc:spChg chg="mod">
          <ac:chgData name="Tiainen Ulla" userId="bb879c46-ccc2-44e7-a8d1-da4462a7ef5c" providerId="ADAL" clId="{53098D3D-0E83-4AA2-BE0F-20FE6CB4D03E}" dt="2022-02-08T09:00:10.054" v="732" actId="20577"/>
          <ac:spMkLst>
            <pc:docMk/>
            <pc:sldMk cId="442175941" sldId="441"/>
            <ac:spMk id="6" creationId="{BDB16284-D400-48D5-A471-85EA33D297B2}"/>
          </ac:spMkLst>
        </pc:spChg>
      </pc:sldChg>
      <pc:sldChg chg="del">
        <pc:chgData name="Tiainen Ulla" userId="bb879c46-ccc2-44e7-a8d1-da4462a7ef5c" providerId="ADAL" clId="{53098D3D-0E83-4AA2-BE0F-20FE6CB4D03E}" dt="2022-02-02T09:58:09.123" v="380" actId="2696"/>
        <pc:sldMkLst>
          <pc:docMk/>
          <pc:sldMk cId="2136380976" sldId="442"/>
        </pc:sldMkLst>
      </pc:sldChg>
      <pc:sldChg chg="del">
        <pc:chgData name="Tiainen Ulla" userId="bb879c46-ccc2-44e7-a8d1-da4462a7ef5c" providerId="ADAL" clId="{53098D3D-0E83-4AA2-BE0F-20FE6CB4D03E}" dt="2022-02-02T09:58:02.805" v="379" actId="2696"/>
        <pc:sldMkLst>
          <pc:docMk/>
          <pc:sldMk cId="3390666311" sldId="443"/>
        </pc:sldMkLst>
      </pc:sldChg>
      <pc:sldChg chg="del">
        <pc:chgData name="Tiainen Ulla" userId="bb879c46-ccc2-44e7-a8d1-da4462a7ef5c" providerId="ADAL" clId="{53098D3D-0E83-4AA2-BE0F-20FE6CB4D03E}" dt="2022-02-02T08:01:46.441" v="118" actId="2696"/>
        <pc:sldMkLst>
          <pc:docMk/>
          <pc:sldMk cId="566093582" sldId="444"/>
        </pc:sldMkLst>
      </pc:sldChg>
      <pc:sldChg chg="modSp mod">
        <pc:chgData name="Tiainen Ulla" userId="bb879c46-ccc2-44e7-a8d1-da4462a7ef5c" providerId="ADAL" clId="{53098D3D-0E83-4AA2-BE0F-20FE6CB4D03E}" dt="2022-02-08T09:28:08.324" v="850" actId="20577"/>
        <pc:sldMkLst>
          <pc:docMk/>
          <pc:sldMk cId="2456144963" sldId="446"/>
        </pc:sldMkLst>
        <pc:spChg chg="mod">
          <ac:chgData name="Tiainen Ulla" userId="bb879c46-ccc2-44e7-a8d1-da4462a7ef5c" providerId="ADAL" clId="{53098D3D-0E83-4AA2-BE0F-20FE6CB4D03E}" dt="2022-02-08T09:28:08.324" v="850" actId="20577"/>
          <ac:spMkLst>
            <pc:docMk/>
            <pc:sldMk cId="2456144963" sldId="446"/>
            <ac:spMk id="3" creationId="{FDE2336F-9A1B-46A1-BC23-CD5B6D5CF59A}"/>
          </ac:spMkLst>
        </pc:spChg>
      </pc:sldChg>
      <pc:sldChg chg="modSp del mod">
        <pc:chgData name="Tiainen Ulla" userId="bb879c46-ccc2-44e7-a8d1-da4462a7ef5c" providerId="ADAL" clId="{53098D3D-0E83-4AA2-BE0F-20FE6CB4D03E}" dt="2022-02-08T09:03:37.771" v="774" actId="2696"/>
        <pc:sldMkLst>
          <pc:docMk/>
          <pc:sldMk cId="2620047004" sldId="449"/>
        </pc:sldMkLst>
        <pc:spChg chg="mod">
          <ac:chgData name="Tiainen Ulla" userId="bb879c46-ccc2-44e7-a8d1-da4462a7ef5c" providerId="ADAL" clId="{53098D3D-0E83-4AA2-BE0F-20FE6CB4D03E}" dt="2022-02-08T09:02:34.850" v="763" actId="27636"/>
          <ac:spMkLst>
            <pc:docMk/>
            <pc:sldMk cId="2620047004" sldId="449"/>
            <ac:spMk id="3" creationId="{FDE2336F-9A1B-46A1-BC23-CD5B6D5CF59A}"/>
          </ac:spMkLst>
        </pc:spChg>
      </pc:sldChg>
      <pc:sldChg chg="modSp del mod ord">
        <pc:chgData name="Tiainen Ulla" userId="bb879c46-ccc2-44e7-a8d1-da4462a7ef5c" providerId="ADAL" clId="{53098D3D-0E83-4AA2-BE0F-20FE6CB4D03E}" dt="2022-02-08T08:59:24.900" v="727" actId="20577"/>
        <pc:sldMkLst>
          <pc:docMk/>
          <pc:sldMk cId="2841376509" sldId="453"/>
        </pc:sldMkLst>
        <pc:spChg chg="mod">
          <ac:chgData name="Tiainen Ulla" userId="bb879c46-ccc2-44e7-a8d1-da4462a7ef5c" providerId="ADAL" clId="{53098D3D-0E83-4AA2-BE0F-20FE6CB4D03E}" dt="2022-02-08T08:59:24.900" v="727" actId="20577"/>
          <ac:spMkLst>
            <pc:docMk/>
            <pc:sldMk cId="2841376509" sldId="453"/>
            <ac:spMk id="3" creationId="{DCAA7590-BE3F-4BE7-BD42-81C615B015AF}"/>
          </ac:spMkLst>
        </pc:spChg>
      </pc:sldChg>
      <pc:sldChg chg="del ord">
        <pc:chgData name="Tiainen Ulla" userId="bb879c46-ccc2-44e7-a8d1-da4462a7ef5c" providerId="ADAL" clId="{53098D3D-0E83-4AA2-BE0F-20FE6CB4D03E}" dt="2022-02-02T10:16:25.703" v="513" actId="2696"/>
        <pc:sldMkLst>
          <pc:docMk/>
          <pc:sldMk cId="977892892" sldId="45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F72BE8EB-7557-4590-BA15-B0B9527EC0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>
              <a:solidFill>
                <a:srgbClr val="008094"/>
              </a:solidFill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1F9E1DA-2267-411A-9597-682A3F642F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BE391-B4D4-4E19-8B53-468D6AE01C39}" type="datetimeFigureOut">
              <a:rPr lang="fi-FI" smtClean="0">
                <a:solidFill>
                  <a:srgbClr val="008094"/>
                </a:solidFill>
              </a:rPr>
              <a:t>22.9.2022</a:t>
            </a:fld>
            <a:endParaRPr lang="fi-FI">
              <a:solidFill>
                <a:srgbClr val="008094"/>
              </a:solidFill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3507A98-1CC9-4899-8562-C5C1F78B89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>
              <a:solidFill>
                <a:srgbClr val="008094"/>
              </a:solidFill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27F7CA1-65D8-45CD-A1F5-E0CC6DA7FA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BCCA3-B670-4A1E-B14B-5E63EF111892}" type="slidenum">
              <a:rPr lang="fi-FI" smtClean="0">
                <a:solidFill>
                  <a:srgbClr val="008094"/>
                </a:solidFill>
              </a:rPr>
              <a:t>‹#›</a:t>
            </a:fld>
            <a:endParaRPr lang="fi-FI">
              <a:solidFill>
                <a:srgbClr val="0080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218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rgbClr val="008094"/>
                </a:solidFill>
              </a:defRPr>
            </a:lvl1pPr>
          </a:lstStyle>
          <a:p>
            <a:endParaRPr lang="fi-FI">
              <a:solidFill>
                <a:srgbClr val="008094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008094"/>
                </a:solidFill>
              </a:defRPr>
            </a:lvl1pPr>
          </a:lstStyle>
          <a:p>
            <a:fld id="{A04BED43-7508-4BFE-BCB8-47097DA747AA}" type="datetimeFigureOut">
              <a:rPr lang="fi-FI" smtClean="0"/>
              <a:pPr/>
              <a:t>22.9.2022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rgbClr val="008094"/>
                </a:solidFill>
              </a:defRPr>
            </a:lvl1pPr>
          </a:lstStyle>
          <a:p>
            <a:endParaRPr lang="fi-FI">
              <a:solidFill>
                <a:srgbClr val="008094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008094"/>
                </a:solidFill>
              </a:defRPr>
            </a:lvl1pPr>
          </a:lstStyle>
          <a:p>
            <a:fld id="{605BCE89-F287-4928-BE4D-B1B71CE5D26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8800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yks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unSote_Esityspohja_kansipohj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" y="-2881"/>
            <a:ext cx="9235440" cy="5198142"/>
          </a:xfrm>
          <a:prstGeom prst="rect">
            <a:avLst/>
          </a:prstGeom>
        </p:spPr>
      </p:pic>
      <p:pic>
        <p:nvPicPr>
          <p:cNvPr id="3" name="Picture 2" descr="Logo &#10;&#10;Siun soten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894" y="1090792"/>
            <a:ext cx="4498814" cy="2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1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80142" y="109211"/>
            <a:ext cx="8152190" cy="857250"/>
          </a:xfrm>
        </p:spPr>
        <p:txBody>
          <a:bodyPr/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780144" y="1028096"/>
            <a:ext cx="8152189" cy="342960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79" y="4459149"/>
            <a:ext cx="907085" cy="47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6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aihtuvat log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iunSote_Esityspohja_kansipohj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" y="-2881"/>
            <a:ext cx="9235440" cy="5198142"/>
          </a:xfrm>
          <a:prstGeom prst="rect">
            <a:avLst/>
          </a:prstGeom>
        </p:spPr>
      </p:pic>
      <p:pic>
        <p:nvPicPr>
          <p:cNvPr id="7" name="Picture 6" descr="Siun_sote-1_väri_tummal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894" y="1090792"/>
            <a:ext cx="4498814" cy="2447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466" y="1154866"/>
            <a:ext cx="4269242" cy="2383810"/>
          </a:xfrm>
          <a:prstGeom prst="rect">
            <a:avLst/>
          </a:prstGeom>
        </p:spPr>
      </p:pic>
      <p:pic>
        <p:nvPicPr>
          <p:cNvPr id="10" name="Picture 9" descr="Siun_sote-3_väri_tummall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293" y="1316989"/>
            <a:ext cx="4497415" cy="2221687"/>
          </a:xfrm>
          <a:prstGeom prst="rect">
            <a:avLst/>
          </a:prstGeom>
        </p:spPr>
      </p:pic>
      <p:pic>
        <p:nvPicPr>
          <p:cNvPr id="11" name="Picture 10" descr="Siun_sote-4_väri_tummal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470" y="1262948"/>
            <a:ext cx="4263238" cy="2275728"/>
          </a:xfrm>
          <a:prstGeom prst="rect">
            <a:avLst/>
          </a:prstGeom>
        </p:spPr>
      </p:pic>
      <p:pic>
        <p:nvPicPr>
          <p:cNvPr id="12" name="Picture 11" descr="Siun_sote-5_väri_tummalle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156" y="884660"/>
            <a:ext cx="4677552" cy="2654016"/>
          </a:xfrm>
          <a:prstGeom prst="rect">
            <a:avLst/>
          </a:prstGeom>
        </p:spPr>
      </p:pic>
      <p:pic>
        <p:nvPicPr>
          <p:cNvPr id="13" name="Picture 12" descr="Siun_sote-6_väri_tummalle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7" y="1142857"/>
            <a:ext cx="5031821" cy="2395819"/>
          </a:xfrm>
          <a:prstGeom prst="rect">
            <a:avLst/>
          </a:prstGeom>
        </p:spPr>
      </p:pic>
      <p:pic>
        <p:nvPicPr>
          <p:cNvPr id="14" name="Picture 13" descr="Siun_sote-7_väri_tummalle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379" y="1016761"/>
            <a:ext cx="4383329" cy="2521915"/>
          </a:xfrm>
          <a:prstGeom prst="rect">
            <a:avLst/>
          </a:prstGeom>
        </p:spPr>
      </p:pic>
      <p:pic>
        <p:nvPicPr>
          <p:cNvPr id="15" name="Picture 14" descr="Logo&#10;&#10;Siun soten logo - vaihtuva kuva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315" y="1178884"/>
            <a:ext cx="4467393" cy="235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7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ksen aihe tai 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iunSote_Esityspohja_kansipohj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" y="-2881"/>
            <a:ext cx="9235440" cy="519814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768048" y="336925"/>
            <a:ext cx="7613952" cy="2296886"/>
          </a:xfrm>
          <a:prstGeom prst="rect">
            <a:avLst/>
          </a:prstGeom>
        </p:spPr>
        <p:txBody>
          <a:bodyPr wrap="square" lIns="0" tIns="0" rIns="0" bIns="0"/>
          <a:lstStyle>
            <a:lvl1pPr marL="0" algn="ctr">
              <a:lnSpc>
                <a:spcPts val="5600"/>
              </a:lnSpc>
              <a:defRPr sz="5400" baseline="0">
                <a:solidFill>
                  <a:schemeClr val="accent5"/>
                </a:solidFill>
              </a:defRPr>
            </a:lvl1pPr>
          </a:lstStyle>
          <a:p>
            <a:r>
              <a:rPr lang="fi-FI"/>
              <a:t>Esityksen aihe tai väliotsikko </a:t>
            </a:r>
            <a:endParaRPr lang="en-US"/>
          </a:p>
        </p:txBody>
      </p:sp>
      <p:pic>
        <p:nvPicPr>
          <p:cNvPr id="10" name="Picture 9" descr="Logo &#10;&#10;Siun soten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40" y="4399427"/>
            <a:ext cx="949723" cy="53886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</p:pic>
      <p:sp>
        <p:nvSpPr>
          <p:cNvPr id="2" name="TextBox 1" descr="Pohjois-Karjalan sosiaali- ja terveyspalvelujen kuntayhtymä www.siunsote.fi&#10;"/>
          <p:cNvSpPr txBox="1"/>
          <p:nvPr userDrawn="1"/>
        </p:nvSpPr>
        <p:spPr>
          <a:xfrm>
            <a:off x="6599605" y="4379439"/>
            <a:ext cx="2419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aseline="0">
                <a:solidFill>
                  <a:schemeClr val="bg1"/>
                </a:solidFill>
              </a:rPr>
              <a:t>Pohjois-Karjalan </a:t>
            </a:r>
            <a:r>
              <a:rPr lang="en-US" sz="1200" baseline="0" err="1">
                <a:solidFill>
                  <a:schemeClr val="bg1"/>
                </a:solidFill>
              </a:rPr>
              <a:t>sosiaali</a:t>
            </a:r>
            <a:r>
              <a:rPr lang="en-US" sz="1200" baseline="0">
                <a:solidFill>
                  <a:schemeClr val="bg1"/>
                </a:solidFill>
              </a:rPr>
              <a:t>- ja </a:t>
            </a:r>
            <a:r>
              <a:rPr lang="en-US" sz="1200" baseline="0" err="1">
                <a:solidFill>
                  <a:schemeClr val="bg1"/>
                </a:solidFill>
              </a:rPr>
              <a:t>terveyspalvelujen</a:t>
            </a:r>
            <a:r>
              <a:rPr lang="en-US" sz="1200" baseline="0">
                <a:solidFill>
                  <a:schemeClr val="bg1"/>
                </a:solidFill>
              </a:rPr>
              <a:t> </a:t>
            </a:r>
            <a:r>
              <a:rPr lang="en-US" sz="1200" baseline="0" err="1">
                <a:solidFill>
                  <a:schemeClr val="bg1"/>
                </a:solidFill>
              </a:rPr>
              <a:t>kuntayhtymä</a:t>
            </a:r>
            <a:r>
              <a:rPr lang="en-US" sz="1200" baseline="0">
                <a:solidFill>
                  <a:schemeClr val="bg1"/>
                </a:solidFill>
              </a:rPr>
              <a:t> </a:t>
            </a:r>
            <a:r>
              <a:rPr lang="en-US" sz="1200" baseline="0">
                <a:solidFill>
                  <a:srgbClr val="50C9B5"/>
                </a:solidFill>
              </a:rPr>
              <a:t>www.siunsote.fi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0" y="2798763"/>
            <a:ext cx="7613650" cy="1322387"/>
          </a:xfrm>
        </p:spPr>
        <p:txBody>
          <a:bodyPr>
            <a:normAutofit/>
          </a:bodyPr>
          <a:lstStyle>
            <a:lvl1pPr marL="0" indent="0" algn="ctr">
              <a:buNone/>
              <a:defRPr sz="2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r>
              <a:rPr lang="en-US" err="1"/>
              <a:t>Esityksen</a:t>
            </a:r>
            <a:r>
              <a:rPr lang="en-US"/>
              <a:t> </a:t>
            </a:r>
            <a:r>
              <a:rPr lang="en-US" err="1"/>
              <a:t>pitäjä</a:t>
            </a:r>
            <a:r>
              <a:rPr lang="en-US"/>
              <a:t>, </a:t>
            </a:r>
            <a:r>
              <a:rPr lang="en-US" err="1"/>
              <a:t>päivämäärä</a:t>
            </a:r>
            <a:r>
              <a:rPr lang="en-US"/>
              <a:t> tai </a:t>
            </a:r>
            <a:r>
              <a:rPr lang="en-US" err="1"/>
              <a:t>lisäotsikko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1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2A491"/>
                </a:solidFill>
              </a:defRPr>
            </a:lvl1pPr>
          </a:lstStyle>
          <a:p>
            <a:r>
              <a:rPr lang="fi-FI"/>
              <a:t>Muokkaa otsikkoa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25488" y="1295400"/>
            <a:ext cx="8164512" cy="32487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83D7662-B9B3-4429-9AC6-C830519A04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67472" y="4665626"/>
            <a:ext cx="1598458" cy="32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31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tervehd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iunSote_Esityspohja_kansipohj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" y="-2881"/>
            <a:ext cx="9235440" cy="519814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768048" y="961591"/>
            <a:ext cx="7613952" cy="1623836"/>
          </a:xfrm>
          <a:prstGeom prst="rect">
            <a:avLst/>
          </a:prstGeom>
        </p:spPr>
        <p:txBody>
          <a:bodyPr wrap="square" lIns="0" tIns="0" rIns="0" bIns="0"/>
          <a:lstStyle>
            <a:lvl1pPr marL="0" algn="ctr">
              <a:defRPr sz="6000" baseline="0">
                <a:solidFill>
                  <a:srgbClr val="50C9B5"/>
                </a:solidFill>
              </a:defRPr>
            </a:lvl1pPr>
          </a:lstStyle>
          <a:p>
            <a:r>
              <a:rPr lang="fi-FI"/>
              <a:t>Lopputervehdys!</a:t>
            </a:r>
            <a:endParaRPr lang="en-US"/>
          </a:p>
        </p:txBody>
      </p:sp>
      <p:pic>
        <p:nvPicPr>
          <p:cNvPr id="10" name="Picture 9" descr="Logo &#10;&#10;Siun soten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2" y="4487190"/>
            <a:ext cx="913181" cy="451104"/>
          </a:xfrm>
          <a:prstGeom prst="rect">
            <a:avLst/>
          </a:prstGeom>
        </p:spPr>
      </p:pic>
      <p:sp>
        <p:nvSpPr>
          <p:cNvPr id="6" name="TextBox 5" descr="Pohjois-Karjalan sosiaali- ja terveyspalvelujen kuntayhtymä www.siunsote.fi"/>
          <p:cNvSpPr txBox="1"/>
          <p:nvPr userDrawn="1"/>
        </p:nvSpPr>
        <p:spPr>
          <a:xfrm>
            <a:off x="6599605" y="4379439"/>
            <a:ext cx="2419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aseline="0">
                <a:solidFill>
                  <a:schemeClr val="bg1"/>
                </a:solidFill>
              </a:rPr>
              <a:t>Pohjois-Karjalan </a:t>
            </a:r>
            <a:r>
              <a:rPr lang="en-US" sz="1200" baseline="0" err="1">
                <a:solidFill>
                  <a:schemeClr val="bg1"/>
                </a:solidFill>
              </a:rPr>
              <a:t>sosiaali</a:t>
            </a:r>
            <a:r>
              <a:rPr lang="en-US" sz="1200" baseline="0">
                <a:solidFill>
                  <a:schemeClr val="bg1"/>
                </a:solidFill>
              </a:rPr>
              <a:t>- ja </a:t>
            </a:r>
            <a:r>
              <a:rPr lang="en-US" sz="1200" baseline="0" err="1">
                <a:solidFill>
                  <a:schemeClr val="bg1"/>
                </a:solidFill>
              </a:rPr>
              <a:t>terveyspalvelujen</a:t>
            </a:r>
            <a:r>
              <a:rPr lang="en-US" sz="1200" baseline="0">
                <a:solidFill>
                  <a:schemeClr val="bg1"/>
                </a:solidFill>
              </a:rPr>
              <a:t> </a:t>
            </a:r>
            <a:r>
              <a:rPr lang="en-US" sz="1200" baseline="0" err="1">
                <a:solidFill>
                  <a:schemeClr val="bg1"/>
                </a:solidFill>
              </a:rPr>
              <a:t>kuntayhtymä</a:t>
            </a:r>
            <a:r>
              <a:rPr lang="en-US" sz="1200" baseline="0">
                <a:solidFill>
                  <a:schemeClr val="bg1"/>
                </a:solidFill>
              </a:rPr>
              <a:t> </a:t>
            </a:r>
            <a:r>
              <a:rPr lang="en-US" sz="1200" baseline="0">
                <a:solidFill>
                  <a:srgbClr val="50C9B5"/>
                </a:solidFill>
              </a:rPr>
              <a:t>www.siunsote.fi</a:t>
            </a:r>
          </a:p>
        </p:txBody>
      </p:sp>
    </p:spTree>
    <p:extLst>
      <p:ext uri="{BB962C8B-B14F-4D97-AF65-F5344CB8AC3E}">
        <p14:creationId xmlns:p14="http://schemas.microsoft.com/office/powerpoint/2010/main" val="2478452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musta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Logo&#10;&#10;Siun soten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894" y="1090792"/>
            <a:ext cx="4498814" cy="2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ksen aihe tai väliotsikko musta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768048" y="336925"/>
            <a:ext cx="7613952" cy="2296886"/>
          </a:xfrm>
          <a:prstGeom prst="rect">
            <a:avLst/>
          </a:prstGeom>
        </p:spPr>
        <p:txBody>
          <a:bodyPr wrap="square" lIns="0" tIns="0" rIns="0" bIns="0"/>
          <a:lstStyle>
            <a:lvl1pPr marL="0" algn="ctr">
              <a:lnSpc>
                <a:spcPts val="5600"/>
              </a:lnSpc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Esityksen aihe tai väliotsikko 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0" y="2798763"/>
            <a:ext cx="7613650" cy="1322387"/>
          </a:xfrm>
        </p:spPr>
        <p:txBody>
          <a:bodyPr>
            <a:normAutofit/>
          </a:bodyPr>
          <a:lstStyle>
            <a:lvl1pPr marL="0" indent="0" algn="ctr">
              <a:buNone/>
              <a:defRPr sz="2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r>
              <a:rPr lang="en-US" err="1"/>
              <a:t>Esityksen</a:t>
            </a:r>
            <a:r>
              <a:rPr lang="en-US"/>
              <a:t> </a:t>
            </a:r>
            <a:r>
              <a:rPr lang="en-US" err="1"/>
              <a:t>pitäjä</a:t>
            </a:r>
            <a:r>
              <a:rPr lang="en-US"/>
              <a:t>, </a:t>
            </a:r>
            <a:r>
              <a:rPr lang="en-US" err="1"/>
              <a:t>päivämäärä</a:t>
            </a:r>
            <a:r>
              <a:rPr lang="en-US"/>
              <a:t> tai </a:t>
            </a:r>
            <a:r>
              <a:rPr lang="en-US" err="1"/>
              <a:t>lisäotsikko</a:t>
            </a:r>
            <a:endParaRPr lang="en-US"/>
          </a:p>
        </p:txBody>
      </p:sp>
      <p:pic>
        <p:nvPicPr>
          <p:cNvPr id="8" name="Kuva 7" descr="Logo &#10;&#10;Siun soten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2" y="4487190"/>
            <a:ext cx="913181" cy="451104"/>
          </a:xfrm>
          <a:prstGeom prst="rect">
            <a:avLst/>
          </a:prstGeom>
        </p:spPr>
      </p:pic>
      <p:sp>
        <p:nvSpPr>
          <p:cNvPr id="9" name="TextBox 5" descr="Pohjois-Karjalan sosiaali- ja terveyspalvelujen kuntayhtymä www.siunsote.fi"/>
          <p:cNvSpPr txBox="1"/>
          <p:nvPr userDrawn="1"/>
        </p:nvSpPr>
        <p:spPr>
          <a:xfrm>
            <a:off x="6599605" y="4379439"/>
            <a:ext cx="2419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aseline="0" err="1">
                <a:solidFill>
                  <a:schemeClr val="tx1"/>
                </a:solidFill>
              </a:rPr>
              <a:t>Pohjois-Karjalan</a:t>
            </a:r>
            <a:r>
              <a:rPr lang="en-US" sz="1200" baseline="0">
                <a:solidFill>
                  <a:schemeClr val="tx1"/>
                </a:solidFill>
              </a:rPr>
              <a:t> </a:t>
            </a:r>
            <a:r>
              <a:rPr lang="en-US" sz="1200" baseline="0" err="1">
                <a:solidFill>
                  <a:schemeClr val="tx1"/>
                </a:solidFill>
              </a:rPr>
              <a:t>sosiaali</a:t>
            </a:r>
            <a:r>
              <a:rPr lang="en-US" sz="1200" baseline="0">
                <a:solidFill>
                  <a:schemeClr val="tx1"/>
                </a:solidFill>
              </a:rPr>
              <a:t>- </a:t>
            </a:r>
            <a:r>
              <a:rPr lang="en-US" sz="1200" baseline="0" err="1">
                <a:solidFill>
                  <a:schemeClr val="tx1"/>
                </a:solidFill>
              </a:rPr>
              <a:t>ja</a:t>
            </a:r>
            <a:r>
              <a:rPr lang="en-US" sz="1200" baseline="0">
                <a:solidFill>
                  <a:schemeClr val="tx1"/>
                </a:solidFill>
              </a:rPr>
              <a:t> </a:t>
            </a:r>
            <a:r>
              <a:rPr lang="en-US" sz="1200" baseline="0" err="1">
                <a:solidFill>
                  <a:schemeClr val="tx1"/>
                </a:solidFill>
              </a:rPr>
              <a:t>terveyspalvelujen</a:t>
            </a:r>
            <a:r>
              <a:rPr lang="en-US" sz="1200" baseline="0">
                <a:solidFill>
                  <a:schemeClr val="tx1"/>
                </a:solidFill>
              </a:rPr>
              <a:t> </a:t>
            </a:r>
            <a:r>
              <a:rPr lang="en-US" sz="1200" baseline="0" err="1">
                <a:solidFill>
                  <a:schemeClr val="tx1"/>
                </a:solidFill>
              </a:rPr>
              <a:t>kuntayhtymä</a:t>
            </a:r>
            <a:r>
              <a:rPr lang="en-US" sz="1200" baseline="0">
                <a:solidFill>
                  <a:schemeClr val="tx1"/>
                </a:solidFill>
              </a:rPr>
              <a:t> </a:t>
            </a:r>
            <a:r>
              <a:rPr lang="en-US" sz="1200" b="1" baseline="0" err="1">
                <a:solidFill>
                  <a:schemeClr val="tx1"/>
                </a:solidFill>
              </a:rPr>
              <a:t>www.siunsote.fi</a:t>
            </a:r>
            <a:endParaRPr lang="en-US" sz="1200" b="1" baseline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2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 musta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otsikkoa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25488" y="1295400"/>
            <a:ext cx="8164512" cy="32487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" name="TextBox 5" descr="www.siunsote.fi"/>
          <p:cNvSpPr txBox="1"/>
          <p:nvPr userDrawn="1"/>
        </p:nvSpPr>
        <p:spPr>
          <a:xfrm>
            <a:off x="6599605" y="4684237"/>
            <a:ext cx="2419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baseline="0">
                <a:solidFill>
                  <a:schemeClr val="tx1"/>
                </a:solidFill>
              </a:rPr>
              <a:t>www.siunsote.fi</a:t>
            </a:r>
          </a:p>
        </p:txBody>
      </p:sp>
      <p:pic>
        <p:nvPicPr>
          <p:cNvPr id="3" name="Kuva 2" descr="Logo &#10;&#10;Siun soten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56" y="4442474"/>
            <a:ext cx="969612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79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tervehdys musta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Logo &#10;&#10;Siun soten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2" y="4487190"/>
            <a:ext cx="913181" cy="45110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768048" y="961591"/>
            <a:ext cx="7613952" cy="1623836"/>
          </a:xfrm>
          <a:prstGeom prst="rect">
            <a:avLst/>
          </a:prstGeom>
        </p:spPr>
        <p:txBody>
          <a:bodyPr wrap="square" lIns="0" tIns="0" rIns="0" bIns="0"/>
          <a:lstStyle>
            <a:lvl1pPr marL="0" algn="ctr">
              <a:defRPr sz="60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Lopputervehdys!</a:t>
            </a:r>
            <a:endParaRPr lang="en-US"/>
          </a:p>
        </p:txBody>
      </p:sp>
      <p:sp>
        <p:nvSpPr>
          <p:cNvPr id="6" name="TextBox 5" descr="Pohjois-Karjalan sosiaali- ja terveyspalvelujen kuntayhtymä www.siunsote.fi"/>
          <p:cNvSpPr txBox="1"/>
          <p:nvPr userDrawn="1"/>
        </p:nvSpPr>
        <p:spPr>
          <a:xfrm>
            <a:off x="6599605" y="4379439"/>
            <a:ext cx="2419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aseline="0" err="1">
                <a:solidFill>
                  <a:schemeClr val="tx1"/>
                </a:solidFill>
              </a:rPr>
              <a:t>Pohjois-Karjalan</a:t>
            </a:r>
            <a:r>
              <a:rPr lang="en-US" sz="1200" baseline="0">
                <a:solidFill>
                  <a:schemeClr val="tx1"/>
                </a:solidFill>
              </a:rPr>
              <a:t> </a:t>
            </a:r>
            <a:r>
              <a:rPr lang="en-US" sz="1200" baseline="0" err="1">
                <a:solidFill>
                  <a:schemeClr val="tx1"/>
                </a:solidFill>
              </a:rPr>
              <a:t>sosiaali</a:t>
            </a:r>
            <a:r>
              <a:rPr lang="en-US" sz="1200" baseline="0">
                <a:solidFill>
                  <a:schemeClr val="tx1"/>
                </a:solidFill>
              </a:rPr>
              <a:t>- </a:t>
            </a:r>
            <a:r>
              <a:rPr lang="en-US" sz="1200" baseline="0" err="1">
                <a:solidFill>
                  <a:schemeClr val="tx1"/>
                </a:solidFill>
              </a:rPr>
              <a:t>ja</a:t>
            </a:r>
            <a:r>
              <a:rPr lang="en-US" sz="1200" baseline="0">
                <a:solidFill>
                  <a:schemeClr val="tx1"/>
                </a:solidFill>
              </a:rPr>
              <a:t> </a:t>
            </a:r>
            <a:r>
              <a:rPr lang="en-US" sz="1200" baseline="0" err="1">
                <a:solidFill>
                  <a:schemeClr val="tx1"/>
                </a:solidFill>
              </a:rPr>
              <a:t>terveyspalvelujen</a:t>
            </a:r>
            <a:r>
              <a:rPr lang="en-US" sz="1200" baseline="0">
                <a:solidFill>
                  <a:schemeClr val="tx1"/>
                </a:solidFill>
              </a:rPr>
              <a:t> </a:t>
            </a:r>
            <a:r>
              <a:rPr lang="en-US" sz="1200" baseline="0" err="1">
                <a:solidFill>
                  <a:schemeClr val="tx1"/>
                </a:solidFill>
              </a:rPr>
              <a:t>kuntayhtymä</a:t>
            </a:r>
            <a:r>
              <a:rPr lang="en-US" sz="1200" baseline="0">
                <a:solidFill>
                  <a:schemeClr val="tx1"/>
                </a:solidFill>
              </a:rPr>
              <a:t> </a:t>
            </a:r>
            <a:r>
              <a:rPr lang="en-US" sz="1200" b="1" baseline="0" err="1">
                <a:solidFill>
                  <a:schemeClr val="tx1"/>
                </a:solidFill>
              </a:rPr>
              <a:t>www.siunsote.fi</a:t>
            </a:r>
            <a:endParaRPr lang="en-US" sz="1200" b="1" baseline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69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5729" y="1295863"/>
            <a:ext cx="8164481" cy="323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6" name="TextBox 15" descr="www.siunsote.fi"/>
          <p:cNvSpPr txBox="1"/>
          <p:nvPr/>
        </p:nvSpPr>
        <p:spPr>
          <a:xfrm>
            <a:off x="6599605" y="4737023"/>
            <a:ext cx="2419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aseline="0" err="1">
                <a:solidFill>
                  <a:srgbClr val="288172"/>
                </a:solidFill>
              </a:rPr>
              <a:t>www.siunsote.fi</a:t>
            </a:r>
            <a:endParaRPr lang="en-US" sz="1200" baseline="0">
              <a:solidFill>
                <a:srgbClr val="288172"/>
              </a:solidFill>
            </a:endParaRPr>
          </a:p>
        </p:txBody>
      </p:sp>
      <p:pic>
        <p:nvPicPr>
          <p:cNvPr id="7" name="Picture 6" descr="Logo &#10;&#10;Siun soten logo&#10;&#10;&#10;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78" y="4459148"/>
            <a:ext cx="907085" cy="479146"/>
          </a:xfrm>
          <a:prstGeom prst="rect">
            <a:avLst/>
          </a:prstGeom>
        </p:spPr>
      </p:pic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725728" y="206375"/>
            <a:ext cx="8164482" cy="98374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0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6" r:id="rId3"/>
    <p:sldLayoutId id="2147483668" r:id="rId4"/>
    <p:sldLayoutId id="2147483659" r:id="rId5"/>
    <p:sldLayoutId id="2147483669" r:id="rId6"/>
    <p:sldLayoutId id="2147483671" r:id="rId7"/>
    <p:sldLayoutId id="2147483672" r:id="rId8"/>
    <p:sldLayoutId id="2147483670" r:id="rId9"/>
    <p:sldLayoutId id="2147483673" r:id="rId10"/>
  </p:sldLayoutIdLst>
  <p:txStyles>
    <p:titleStyle>
      <a:lvl1pPr algn="l" defTabSz="457200" rtl="0" eaLnBrk="1" latinLnBrk="0" hangingPunct="1">
        <a:lnSpc>
          <a:spcPts val="3400"/>
        </a:lnSpc>
        <a:spcBef>
          <a:spcPct val="0"/>
        </a:spcBef>
        <a:buNone/>
        <a:defRPr sz="3400" b="1" i="0" kern="1200" baseline="0">
          <a:solidFill>
            <a:srgbClr val="32A49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kareliauas-my.sharepoint.com/:p:/g/personal/1905056_edu_karelia_fi/EXM21Rwt_rxBgwbtta7S9bUB57tZp_w7gC7XbhNnGHDO9A?e=4%3A3Iw0OA&amp;at=9&amp;CID=2FEED5FA-0AA9-49D6-A859-4A7B7FBBE8EF&amp;wdLOR=c1C32C604-8C0A-4A03-BD61-EB973D19E60B" TargetMode="External"/><Relationship Id="rId5" Type="http://schemas.openxmlformats.org/officeDocument/2006/relationships/hyperlink" Target="https://www.youtube.com/watch?v=0Uh0TfN9M58" TargetMode="External"/><Relationship Id="rId4" Type="http://schemas.openxmlformats.org/officeDocument/2006/relationships/hyperlink" Target="https://www.youtube.com/watch?v=KLr2h2A9N0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unsote.fi/documents/393252/6561256/Osallisuuden+ty%C3%B6kalupakki_menetelm%C3%A4opas+ty%C3%B6ik%C3%A4isten+palveluihin_30.8.2022.pdf/bffc0f23-c4ab-f8a9-4d65-52ee2c02b78b" TargetMode="External"/><Relationship Id="rId2" Type="http://schemas.openxmlformats.org/officeDocument/2006/relationships/hyperlink" Target="https://www.siunsote.fi/documents/393252/6561256/Osallistumis-+ja+vaikuttamisopas.pdf/9831b216-af6b-2e39-b290-39a2b145bb7d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minna.maattanen@siunsote.fi" TargetMode="External"/><Relationship Id="rId3" Type="http://schemas.openxmlformats.org/officeDocument/2006/relationships/hyperlink" Target="mailto:marko.auvinen@siunsote.fi" TargetMode="External"/><Relationship Id="rId7" Type="http://schemas.openxmlformats.org/officeDocument/2006/relationships/hyperlink" Target="mailto:virpi.koponen@siunsote.fi" TargetMode="External"/><Relationship Id="rId2" Type="http://schemas.openxmlformats.org/officeDocument/2006/relationships/hyperlink" Target="mailto:heli.aalto@siunsote.fi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virpi.kettunen@siunsote.fi" TargetMode="External"/><Relationship Id="rId11" Type="http://schemas.openxmlformats.org/officeDocument/2006/relationships/image" Target="../media/image25.jpeg"/><Relationship Id="rId5" Type="http://schemas.openxmlformats.org/officeDocument/2006/relationships/hyperlink" Target="mailto:senja.asikainen@siunsote.fi" TargetMode="External"/><Relationship Id="rId10" Type="http://schemas.openxmlformats.org/officeDocument/2006/relationships/hyperlink" Target="mailto:riitta.timonen@kela.fi" TargetMode="External"/><Relationship Id="rId4" Type="http://schemas.openxmlformats.org/officeDocument/2006/relationships/hyperlink" Target="mailto:ulla.tiainen@siunsote.fi" TargetMode="External"/><Relationship Id="rId9" Type="http://schemas.openxmlformats.org/officeDocument/2006/relationships/hyperlink" Target="mailto:juulia.i.hirvonen@siunsote.fi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/>
            </a:br>
            <a:r>
              <a:rPr lang="en-US" err="1"/>
              <a:t>Siun</a:t>
            </a:r>
            <a:r>
              <a:rPr lang="en-US"/>
              <a:t> </a:t>
            </a:r>
            <a:r>
              <a:rPr lang="en-US" err="1"/>
              <a:t>soten</a:t>
            </a:r>
            <a:r>
              <a:rPr lang="en-US"/>
              <a:t> </a:t>
            </a:r>
            <a:r>
              <a:rPr lang="en-US" err="1"/>
              <a:t>työkykyohjelma</a:t>
            </a:r>
            <a:r>
              <a:rPr lang="en-US"/>
              <a:t> </a:t>
            </a:r>
            <a:br>
              <a:rPr lang="en-US"/>
            </a:br>
            <a:r>
              <a:rPr lang="en-US"/>
              <a:t>2020-2022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Osallisuus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02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CEB6EE-4B99-476A-A590-16FFA034E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Osallisuus työkykyhankkeessa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C1CE56-729D-4843-B1B0-C46E936A43D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Yhteistyö Pohjois-Karjalan Sosiaaliturvayhdistyksen kanssa 1 </a:t>
            </a:r>
            <a:r>
              <a:rPr lang="fi-FI" dirty="0" err="1"/>
              <a:t>htv</a:t>
            </a:r>
            <a:r>
              <a:rPr lang="fi-FI" dirty="0"/>
              <a:t> yhden vuoden ajalla.</a:t>
            </a:r>
          </a:p>
          <a:p>
            <a:r>
              <a:rPr lang="fi-FI" dirty="0"/>
              <a:t>Työllisyyden asiakasraadit Joensuussa ja Nurmeksessa</a:t>
            </a:r>
          </a:p>
          <a:p>
            <a:r>
              <a:rPr lang="fi-FI" dirty="0"/>
              <a:t>Tieto-osallisuus: erilaiset blogitekstit ja medianäkyvyys, opinnäytetyö (Kohtaa minut näin työelämässä opas)</a:t>
            </a:r>
          </a:p>
          <a:p>
            <a:r>
              <a:rPr lang="fi-FI" dirty="0"/>
              <a:t>Toimintaosallisuus: asiakkaat mukana työpajoissa esim. tuettu työllistyminen, työkykyä tukemassa seminaari, asiakasraatien hyödyntäminen ja palautteen pyytäminen työkykyhankkeen eri osa-alueista.</a:t>
            </a:r>
          </a:p>
          <a:p>
            <a:r>
              <a:rPr lang="fi-FI" dirty="0"/>
              <a:t>Suunnitteluosallisuus: asiakkaille on kerrottu miten on mahdollisuus osallistua esim. työpajat ja seminaarit</a:t>
            </a:r>
          </a:p>
          <a:p>
            <a:r>
              <a:rPr lang="fi-FI" dirty="0"/>
              <a:t>Päätöksenteko osallisuus: asiakkailta kerätty palautetta erilaisten tapahtumien hyödyllisyydestä</a:t>
            </a:r>
          </a:p>
        </p:txBody>
      </p:sp>
    </p:spTree>
    <p:extLst>
      <p:ext uri="{BB962C8B-B14F-4D97-AF65-F5344CB8AC3E}">
        <p14:creationId xmlns:p14="http://schemas.microsoft.com/office/powerpoint/2010/main" val="995634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CCC954-3F01-4DBC-A9AE-324E83076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7068D73-F795-4391-8927-BA1FD3F1BB4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08438" y="571947"/>
            <a:ext cx="4263562" cy="2510322"/>
          </a:xfr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76D6B83E-577D-4A0D-9353-7BF6155B9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388" y="2868144"/>
            <a:ext cx="4712046" cy="1922888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CFE0ACFC-91DD-4736-A92F-5F8C4D9C6BE2}"/>
              </a:ext>
            </a:extLst>
          </p:cNvPr>
          <p:cNvSpPr txBox="1"/>
          <p:nvPr/>
        </p:nvSpPr>
        <p:spPr>
          <a:xfrm>
            <a:off x="5346797" y="432770"/>
            <a:ext cx="3280671" cy="2031325"/>
          </a:xfrm>
          <a:prstGeom prst="rect">
            <a:avLst/>
          </a:prstGeom>
          <a:noFill/>
          <a:ln w="76200">
            <a:solidFill>
              <a:srgbClr val="32A49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Kulttuurista hyvinvointia Pohjois-Karjalaan hankkeen kanssa yhteistyössä videot: </a:t>
            </a:r>
            <a:r>
              <a:rPr lang="fi-FI" dirty="0">
                <a:hlinkClick r:id="rId4"/>
              </a:rPr>
              <a:t>Kauppakadun työläisorkesteri: Joka päivä töitä teen – YouTube</a:t>
            </a:r>
            <a:r>
              <a:rPr lang="fi-FI" dirty="0"/>
              <a:t> ja </a:t>
            </a:r>
            <a:r>
              <a:rPr lang="fi-FI" dirty="0" err="1">
                <a:hlinkClick r:id="rId5"/>
              </a:rPr>
              <a:t>Token</a:t>
            </a:r>
            <a:r>
              <a:rPr lang="fi-FI" dirty="0">
                <a:hlinkClick r:id="rId5"/>
              </a:rPr>
              <a:t> Egot: Osana yhteiskuntaa - YouTube</a:t>
            </a:r>
            <a:endParaRPr lang="fi-FI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5593608D-C4DD-47ED-BC9D-3F9EA0398E7A}"/>
              </a:ext>
            </a:extLst>
          </p:cNvPr>
          <p:cNvSpPr txBox="1"/>
          <p:nvPr/>
        </p:nvSpPr>
        <p:spPr>
          <a:xfrm>
            <a:off x="308438" y="3686933"/>
            <a:ext cx="29233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6"/>
              </a:rPr>
              <a:t>Kohtaa minut näin - opas.pptx (sharepoint.com)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4164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89A202-CAE4-4F77-8FCB-C62A78CC0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Osallisuus työkykyhankkeessa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61CE9E-39C7-4F22-AD3D-B96EDE4527B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Osallistumis- ja vaikuttamisopas (siunsote.fi)</a:t>
            </a:r>
            <a:r>
              <a:rPr lang="fi-FI" dirty="0">
                <a:hlinkClick r:id="rId3"/>
              </a:rPr>
              <a:t> Osallisuuden työkalupakki, menetelmäopas työikäisten palveluihin (siunsote.fi)</a:t>
            </a:r>
            <a:endParaRPr lang="fi-FI" dirty="0"/>
          </a:p>
          <a:p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F67EFD2-837D-403C-9A27-A85E42571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268" y="2210177"/>
            <a:ext cx="3894925" cy="2158438"/>
          </a:xfrm>
          <a:prstGeom prst="rect">
            <a:avLst/>
          </a:prstGeom>
        </p:spPr>
      </p:pic>
      <p:sp>
        <p:nvSpPr>
          <p:cNvPr id="12" name="Nuoli: Vasen 11">
            <a:extLst>
              <a:ext uri="{FF2B5EF4-FFF2-40B4-BE49-F238E27FC236}">
                <a16:creationId xmlns:a16="http://schemas.microsoft.com/office/drawing/2014/main" id="{D6AB5382-7A14-4167-98D1-1123A65E0848}"/>
              </a:ext>
            </a:extLst>
          </p:cNvPr>
          <p:cNvSpPr/>
          <p:nvPr/>
        </p:nvSpPr>
        <p:spPr>
          <a:xfrm>
            <a:off x="5422106" y="3707606"/>
            <a:ext cx="864394" cy="425422"/>
          </a:xfrm>
          <a:prstGeom prst="leftArrow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2247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FF4BDA-E2E3-4B6B-AA68-99E9BAA24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15A4BB91-FC7B-4DB7-8F4C-887B2805A10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493592" y="1190121"/>
            <a:ext cx="3630514" cy="3248025"/>
          </a:xfr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CF5D2627-DF63-44C6-949C-BDD503031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242" y="895028"/>
            <a:ext cx="3804483" cy="38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51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646185-1226-4694-B725-E3D34F1A4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6333040-BB29-4581-B449-F1EC2F1CEDF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528227" y="1190121"/>
            <a:ext cx="3154278" cy="3248025"/>
          </a:xfr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A485F947-2630-49D1-872B-F43E117B7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349" y="1190121"/>
            <a:ext cx="4488016" cy="344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40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8B0DC0-568D-472D-B8EC-A4EF40388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AC5BC59-FD1C-4D0D-A451-57D0B661A44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567594" y="1190121"/>
            <a:ext cx="3538351" cy="3248025"/>
          </a:xfr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9F91FD58-5046-4552-A9B4-9815BD2B7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945" y="963260"/>
            <a:ext cx="3934779" cy="390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11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E4D293-F9B7-EC44-91A5-D6937A703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>
                <a:solidFill>
                  <a:schemeClr val="accent5">
                    <a:lumMod val="75000"/>
                  </a:schemeClr>
                </a:solidFill>
              </a:rPr>
              <a:t>Työkykyohjelma yhteystiedot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9DACD1-F9A4-7F4B-88A7-59F75C94002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68580" tIns="34290" rIns="68580" bIns="34290" rtlCol="0" anchor="t">
            <a:normAutofit fontScale="77500" lnSpcReduction="20000"/>
          </a:bodyPr>
          <a:lstStyle/>
          <a:p>
            <a:pPr marL="342424" indent="-342424"/>
            <a:r>
              <a:rPr lang="fi-FI" sz="1500" dirty="0"/>
              <a:t>Hankejohtaja</a:t>
            </a:r>
            <a:endParaRPr lang="fi-FI" dirty="0"/>
          </a:p>
          <a:p>
            <a:pPr marL="742474" lvl="1" indent="-285274"/>
            <a:r>
              <a:rPr lang="fi-FI" sz="1500" dirty="0"/>
              <a:t>Heli Aalto, </a:t>
            </a:r>
            <a:r>
              <a:rPr lang="fi-FI" sz="1500" dirty="0">
                <a:hlinkClick r:id="rId2"/>
              </a:rPr>
              <a:t>heli.aalto@siunsote.fi</a:t>
            </a:r>
            <a:r>
              <a:rPr lang="fi-FI" sz="1500" dirty="0"/>
              <a:t>, 013 330 7908</a:t>
            </a:r>
            <a:endParaRPr lang="fi-FI" sz="1500" dirty="0">
              <a:cs typeface="Calibri"/>
            </a:endParaRPr>
          </a:p>
          <a:p>
            <a:pPr marL="342424" indent="-342424"/>
            <a:r>
              <a:rPr lang="fi-FI" sz="1500" dirty="0"/>
              <a:t>Projektipäällikkö</a:t>
            </a:r>
            <a:endParaRPr lang="fi-FI" sz="1500" dirty="0">
              <a:cs typeface="Calibri"/>
            </a:endParaRPr>
          </a:p>
          <a:p>
            <a:pPr marL="742474" lvl="1" indent="-285274"/>
            <a:r>
              <a:rPr lang="fi-FI" sz="1500" dirty="0"/>
              <a:t>Marko Auvinen, </a:t>
            </a:r>
            <a:r>
              <a:rPr lang="fi-FI" sz="1500" dirty="0">
                <a:hlinkClick r:id="rId3"/>
              </a:rPr>
              <a:t>marko.auvinen@siunsote.fi</a:t>
            </a:r>
            <a:r>
              <a:rPr lang="fi-FI" sz="1500" dirty="0"/>
              <a:t>, 013 330 4318</a:t>
            </a:r>
            <a:endParaRPr lang="fi-FI" sz="1500" dirty="0">
              <a:cs typeface="Calibri"/>
            </a:endParaRPr>
          </a:p>
          <a:p>
            <a:pPr marL="342424" indent="-342424"/>
            <a:r>
              <a:rPr lang="fi-FI" sz="1500" dirty="0"/>
              <a:t>Projektiasiantuntija/tiimivastaava</a:t>
            </a:r>
            <a:endParaRPr lang="fi-FI" sz="1500" dirty="0">
              <a:cs typeface="Calibri"/>
            </a:endParaRPr>
          </a:p>
          <a:p>
            <a:pPr marL="742474" lvl="1" indent="-285274"/>
            <a:r>
              <a:rPr lang="fi-FI" sz="1500" dirty="0"/>
              <a:t>Ulla Tiainen, </a:t>
            </a:r>
            <a:r>
              <a:rPr lang="fi-FI" sz="1500" dirty="0">
                <a:hlinkClick r:id="rId4"/>
              </a:rPr>
              <a:t>ulla.tiainen@siunsote.fi</a:t>
            </a:r>
            <a:r>
              <a:rPr lang="fi-FI" sz="1500" dirty="0"/>
              <a:t>, 013 330 4202</a:t>
            </a:r>
            <a:endParaRPr lang="fi-FI" sz="1500" dirty="0">
              <a:cs typeface="Calibri"/>
            </a:endParaRPr>
          </a:p>
          <a:p>
            <a:pPr marL="342424" indent="-342424"/>
            <a:r>
              <a:rPr lang="fi-FI" sz="1500" dirty="0"/>
              <a:t>	Projektisuunnittelijat</a:t>
            </a:r>
            <a:endParaRPr lang="fi-FI" sz="1500" dirty="0">
              <a:cs typeface="Calibri"/>
            </a:endParaRPr>
          </a:p>
          <a:p>
            <a:pPr marL="742474" lvl="1" indent="-285274"/>
            <a:r>
              <a:rPr lang="fi-FI" sz="1500" dirty="0"/>
              <a:t>Senja Asikainen, </a:t>
            </a:r>
            <a:r>
              <a:rPr lang="fi-FI" sz="1500" dirty="0">
                <a:hlinkClick r:id="rId5"/>
              </a:rPr>
              <a:t>senja.asikainen@siunsote.fi</a:t>
            </a:r>
            <a:r>
              <a:rPr lang="fi-FI" sz="1500" dirty="0"/>
              <a:t>, 013 330 5711</a:t>
            </a:r>
            <a:endParaRPr lang="fi-FI" sz="1500" dirty="0">
              <a:cs typeface="Calibri"/>
            </a:endParaRPr>
          </a:p>
          <a:p>
            <a:pPr marL="742474" lvl="1" indent="-285274"/>
            <a:r>
              <a:rPr lang="fi-FI" sz="1500" dirty="0"/>
              <a:t>Virpi Kettunen, </a:t>
            </a:r>
            <a:r>
              <a:rPr lang="fi-FI" sz="1500" dirty="0">
                <a:hlinkClick r:id="rId6"/>
              </a:rPr>
              <a:t>virpi.kettunen@siunsote.fi</a:t>
            </a:r>
            <a:r>
              <a:rPr lang="fi-FI" sz="1500" dirty="0"/>
              <a:t>, 013 330 9863</a:t>
            </a:r>
            <a:endParaRPr lang="fi-FI" sz="1500" dirty="0">
              <a:cs typeface="Calibri"/>
            </a:endParaRPr>
          </a:p>
          <a:p>
            <a:pPr marL="742474" lvl="1" indent="-285274"/>
            <a:r>
              <a:rPr lang="fi-FI" sz="1500" dirty="0"/>
              <a:t>Virpi Koponen, </a:t>
            </a:r>
            <a:r>
              <a:rPr lang="fi-FI" sz="1500" dirty="0">
                <a:hlinkClick r:id="rId7"/>
              </a:rPr>
              <a:t>virpi.koponen@siunsote.fi</a:t>
            </a:r>
            <a:r>
              <a:rPr lang="fi-FI" sz="1500" dirty="0"/>
              <a:t>, 013 330 9866</a:t>
            </a:r>
          </a:p>
          <a:p>
            <a:pPr marL="742474" lvl="1" indent="-285274"/>
            <a:r>
              <a:rPr lang="fi-FI" sz="1500" dirty="0">
                <a:cs typeface="Calibri"/>
              </a:rPr>
              <a:t>Minna Määttänen, </a:t>
            </a:r>
            <a:r>
              <a:rPr lang="fi-FI" sz="1500" dirty="0">
                <a:cs typeface="Calibri"/>
                <a:hlinkClick r:id="rId8"/>
              </a:rPr>
              <a:t>minna.maattanen@siunsote.fi</a:t>
            </a:r>
            <a:r>
              <a:rPr lang="fi-FI" sz="1500" dirty="0">
                <a:cs typeface="Calibri"/>
              </a:rPr>
              <a:t>, 013 330 5032</a:t>
            </a:r>
          </a:p>
          <a:p>
            <a:pPr marL="342424" lvl="1" indent="-342424">
              <a:buFont typeface="Arial"/>
              <a:buChar char="•"/>
            </a:pPr>
            <a:r>
              <a:rPr lang="fi-FI" sz="1500" dirty="0"/>
              <a:t>Työkykykoordinaattori</a:t>
            </a:r>
          </a:p>
          <a:p>
            <a:pPr marL="742474" lvl="1" indent="-285274"/>
            <a:r>
              <a:rPr lang="fi-FI" sz="1500" dirty="0"/>
              <a:t>Liisa Hiltunen, liisa.hiltunen@siunsote.fi, 013 330 4294</a:t>
            </a:r>
          </a:p>
          <a:p>
            <a:pPr marL="342424" lvl="1" indent="-342424">
              <a:buFont typeface="Arial"/>
              <a:buChar char="•"/>
            </a:pPr>
            <a:r>
              <a:rPr lang="fi-FI" sz="1500" dirty="0"/>
              <a:t>Projektisihteeri </a:t>
            </a:r>
            <a:endParaRPr lang="fi-FI" sz="1500" dirty="0">
              <a:cs typeface="Calibri"/>
            </a:endParaRPr>
          </a:p>
          <a:p>
            <a:pPr marL="742474" lvl="1" indent="-285274"/>
            <a:r>
              <a:rPr lang="fi-FI" sz="1500" dirty="0"/>
              <a:t>Juulia Hirvonen, </a:t>
            </a:r>
            <a:r>
              <a:rPr lang="fi-FI" sz="1500" dirty="0">
                <a:hlinkClick r:id="rId9"/>
              </a:rPr>
              <a:t>juulia.i.hirvonen@siunsote.fi</a:t>
            </a:r>
            <a:r>
              <a:rPr lang="fi-FI" sz="1500" dirty="0"/>
              <a:t>, 013 330 9867</a:t>
            </a:r>
            <a:endParaRPr lang="fi-FI" sz="1500" dirty="0">
              <a:cs typeface="Calibri"/>
            </a:endParaRPr>
          </a:p>
          <a:p>
            <a:pPr marL="342424" lvl="1" indent="-342424">
              <a:buFont typeface="Arial"/>
              <a:buChar char="•"/>
            </a:pPr>
            <a:r>
              <a:rPr lang="fi-FI" sz="1500" dirty="0" err="1">
                <a:ea typeface="+mn-lt"/>
                <a:cs typeface="+mn-lt"/>
              </a:rPr>
              <a:t>KELA:sta</a:t>
            </a:r>
            <a:r>
              <a:rPr lang="fi-FI" sz="1500" dirty="0">
                <a:ea typeface="+mn-lt"/>
                <a:cs typeface="+mn-lt"/>
              </a:rPr>
              <a:t> Siun soten työkykyohjelmassa on mukana projektityöntekijä Riitta Timonen, </a:t>
            </a:r>
            <a:r>
              <a:rPr lang="fi-FI" sz="1500" dirty="0">
                <a:ea typeface="+mn-lt"/>
                <a:cs typeface="+mn-lt"/>
                <a:hlinkClick r:id="rId10"/>
              </a:rPr>
              <a:t>riitta.timonen@kela.fi</a:t>
            </a:r>
            <a:r>
              <a:rPr lang="fi-FI" sz="1500" dirty="0">
                <a:ea typeface="+mn-lt"/>
                <a:cs typeface="+mn-lt"/>
              </a:rPr>
              <a:t>, 050 551 7319</a:t>
            </a:r>
            <a:endParaRPr lang="en-US" sz="1500" dirty="0">
              <a:ea typeface="+mn-lt"/>
              <a:cs typeface="+mn-lt"/>
            </a:endParaRPr>
          </a:p>
          <a:p>
            <a:pPr marL="642461" lvl="2" indent="-342424">
              <a:buFont typeface="Arial,Sans-Serif"/>
              <a:buChar char="•"/>
            </a:pPr>
            <a:r>
              <a:rPr lang="fi-FI" sz="1500" dirty="0">
                <a:cs typeface="Calibri"/>
              </a:rPr>
              <a:t>Riitta osallistuu myös Iisalmen alueen Iisakki – Iisalmen työkykytiimi hankkeeseen</a:t>
            </a:r>
            <a:endParaRPr lang="fi-FI" dirty="0"/>
          </a:p>
          <a:p>
            <a:pPr marL="342424" indent="-342424"/>
            <a:endParaRPr lang="fi-FI" dirty="0">
              <a:cs typeface="Calibri"/>
            </a:endParaRPr>
          </a:p>
          <a:p>
            <a:pPr marL="742474" lvl="1" indent="-285274"/>
            <a:endParaRPr lang="fi-FI" dirty="0">
              <a:cs typeface="Calibri"/>
            </a:endParaRPr>
          </a:p>
        </p:txBody>
      </p:sp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03F6E3F-92F4-452A-8E7A-DDFF2C28F19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4669507"/>
            <a:ext cx="1693719" cy="33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0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3626012575"/>
      </p:ext>
    </p:extLst>
  </p:cSld>
  <p:clrMapOvr>
    <a:masterClrMapping/>
  </p:clrMapOvr>
</p:sld>
</file>

<file path=ppt/theme/theme1.xml><?xml version="1.0" encoding="utf-8"?>
<a:theme xmlns:a="http://schemas.openxmlformats.org/drawingml/2006/main" name="Siun sote esityspohja">
  <a:themeElements>
    <a:clrScheme name="siun_sote">
      <a:dk1>
        <a:sysClr val="windowText" lastClr="000000"/>
      </a:dk1>
      <a:lt1>
        <a:sysClr val="window" lastClr="FFFFFF"/>
      </a:lt1>
      <a:dk2>
        <a:srgbClr val="042E5E"/>
      </a:dk2>
      <a:lt2>
        <a:srgbClr val="F1EEE1"/>
      </a:lt2>
      <a:accent1>
        <a:srgbClr val="00B0BD"/>
      </a:accent1>
      <a:accent2>
        <a:srgbClr val="DD4814"/>
      </a:accent2>
      <a:accent3>
        <a:srgbClr val="84CF06"/>
      </a:accent3>
      <a:accent4>
        <a:srgbClr val="8064A2"/>
      </a:accent4>
      <a:accent5>
        <a:srgbClr val="44C0A6"/>
      </a:accent5>
      <a:accent6>
        <a:srgbClr val="F0AB00"/>
      </a:accent6>
      <a:hlink>
        <a:srgbClr val="00B0CA"/>
      </a:hlink>
      <a:folHlink>
        <a:srgbClr val="00B0C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iunsote_VIE_POHJA_esitys" id="{C6168F0B-C6A3-42B6-836A-8CC2565A7EFD}" vid="{D3DC741C-5EE2-42B8-BF48-070A4B3DE0F2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D909D0E3FF1A4CA1BEC51470F0A713" ma:contentTypeVersion="11" ma:contentTypeDescription="Create a new document." ma:contentTypeScope="" ma:versionID="5ec67ad69ef73e3dd258f58eb81f2355">
  <xsd:schema xmlns:xsd="http://www.w3.org/2001/XMLSchema" xmlns:xs="http://www.w3.org/2001/XMLSchema" xmlns:p="http://schemas.microsoft.com/office/2006/metadata/properties" xmlns:ns2="88fe5fd2-2617-481e-9224-001a8368f312" xmlns:ns3="95b24d26-a1ae-4635-97c4-2b1b11d27557" targetNamespace="http://schemas.microsoft.com/office/2006/metadata/properties" ma:root="true" ma:fieldsID="7d30fcaf30f6e6e7f2fb84685e969b1a" ns2:_="" ns3:_="">
    <xsd:import namespace="88fe5fd2-2617-481e-9224-001a8368f312"/>
    <xsd:import namespace="95b24d26-a1ae-4635-97c4-2b1b11d275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fe5fd2-2617-481e-9224-001a8368f3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b24d26-a1ae-4635-97c4-2b1b11d2755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49A0E1-4049-4DD4-A840-C9F9C61E326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88fe5fd2-2617-481e-9224-001a8368f312"/>
    <ds:schemaRef ds:uri="http://purl.org/dc/elements/1.1/"/>
    <ds:schemaRef ds:uri="http://schemas.microsoft.com/office/2006/metadata/properties"/>
    <ds:schemaRef ds:uri="95b24d26-a1ae-4635-97c4-2b1b11d27557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E46D819-E8C5-45F9-AA40-9EBA79B5E1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C88698-D4D5-4E60-92D3-563F768B4F29}">
  <ds:schemaRefs>
    <ds:schemaRef ds:uri="88fe5fd2-2617-481e-9224-001a8368f312"/>
    <ds:schemaRef ds:uri="95b24d26-a1ae-4635-97c4-2b1b11d2755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Siunsote_esitys_POHJA</Template>
  <TotalTime>5016</TotalTime>
  <Words>317</Words>
  <Application>Microsoft Office PowerPoint</Application>
  <PresentationFormat>Näytössä katseltava esitys (16:9)</PresentationFormat>
  <Paragraphs>32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Arial,Sans-Serif</vt:lpstr>
      <vt:lpstr>Calibri</vt:lpstr>
      <vt:lpstr>Siun sote esityspohja</vt:lpstr>
      <vt:lpstr> Siun soten työkykyohjelma  2020-2022</vt:lpstr>
      <vt:lpstr>Osallisuus työkykyhankkeessa</vt:lpstr>
      <vt:lpstr>PowerPoint-esitys</vt:lpstr>
      <vt:lpstr>Osallisuus työkykyhankkeessa</vt:lpstr>
      <vt:lpstr>PowerPoint-esitys</vt:lpstr>
      <vt:lpstr>PowerPoint-esitys</vt:lpstr>
      <vt:lpstr>PowerPoint-esitys</vt:lpstr>
      <vt:lpstr>Työkykyohjelma yhteystiedot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Hirvonen Juulia</dc:creator>
  <cp:lastModifiedBy>Tiainen Ulla</cp:lastModifiedBy>
  <cp:revision>5</cp:revision>
  <dcterms:created xsi:type="dcterms:W3CDTF">2021-02-26T07:59:53Z</dcterms:created>
  <dcterms:modified xsi:type="dcterms:W3CDTF">2022-09-22T04:58:29Z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0x01010035D909D0E3FF1A4CA1BEC51470F0A713</vt:lpwstr>
  </property>
</Properties>
</file>