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7" r:id="rId3"/>
    <p:sldId id="268" r:id="rId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1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1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7067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93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9537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429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906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66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39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270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4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977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7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25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6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43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4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2790C7-F492-4293-8EEF-7691EE437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494" y="618994"/>
            <a:ext cx="8911687" cy="1280890"/>
          </a:xfrm>
        </p:spPr>
        <p:txBody>
          <a:bodyPr/>
          <a:lstStyle/>
          <a:p>
            <a:r>
              <a:rPr lang="fi-FI" dirty="0"/>
              <a:t>Kivipankin Satuverstas</a:t>
            </a:r>
          </a:p>
        </p:txBody>
      </p:sp>
      <p:pic>
        <p:nvPicPr>
          <p:cNvPr id="5" name="Sisällön paikkamerkki 4" descr="Kuva, joka sisältää kohteen henkilö, violetti&#10;&#10;Kuvaus luotu automaattisesti">
            <a:extLst>
              <a:ext uri="{FF2B5EF4-FFF2-40B4-BE49-F238E27FC236}">
                <a16:creationId xmlns:a16="http://schemas.microsoft.com/office/drawing/2014/main" id="{8BBF25BA-0DAF-4B9E-93A7-B0DDE2AAC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495" y="1905000"/>
            <a:ext cx="1637035" cy="2079128"/>
          </a:xfrm>
        </p:spPr>
      </p:pic>
      <p:pic>
        <p:nvPicPr>
          <p:cNvPr id="7" name="Kuva 6" descr="Kuva, joka sisältää kohteen henkilö, pöytä, ruoka, sisä&#10;&#10;Kuvaus luotu automaattisesti">
            <a:extLst>
              <a:ext uri="{FF2B5EF4-FFF2-40B4-BE49-F238E27FC236}">
                <a16:creationId xmlns:a16="http://schemas.microsoft.com/office/drawing/2014/main" id="{A9BA1833-E802-4D39-AC4F-C71E2DDA0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453" y="1899884"/>
            <a:ext cx="1637035" cy="2089360"/>
          </a:xfrm>
          <a:prstGeom prst="rect">
            <a:avLst/>
          </a:prstGeom>
        </p:spPr>
      </p:pic>
      <p:pic>
        <p:nvPicPr>
          <p:cNvPr id="9" name="Kuva 8" descr="Kuva, joka sisältää kohteen henkilö, ryhmä, henkilöt, väkijoukko&#10;&#10;Kuvaus luotu automaattisesti">
            <a:extLst>
              <a:ext uri="{FF2B5EF4-FFF2-40B4-BE49-F238E27FC236}">
                <a16:creationId xmlns:a16="http://schemas.microsoft.com/office/drawing/2014/main" id="{7DD7B7FE-8A4B-4160-83F4-9CA81EEC5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411" y="1914600"/>
            <a:ext cx="2854377" cy="2079128"/>
          </a:xfrm>
          <a:prstGeom prst="rect">
            <a:avLst/>
          </a:prstGeom>
        </p:spPr>
      </p:pic>
      <p:pic>
        <p:nvPicPr>
          <p:cNvPr id="11" name="Kuva 10" descr="Kuva, joka sisältää kohteen henkilö, lapsi, pieni, kirjoitusvälineet&#10;&#10;Kuvaus luotu automaattisesti">
            <a:extLst>
              <a:ext uri="{FF2B5EF4-FFF2-40B4-BE49-F238E27FC236}">
                <a16:creationId xmlns:a16="http://schemas.microsoft.com/office/drawing/2014/main" id="{4B516076-D5C3-41DE-AAE1-AD03A8F65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494" y="4409372"/>
            <a:ext cx="1637035" cy="2089361"/>
          </a:xfrm>
          <a:prstGeom prst="rect">
            <a:avLst/>
          </a:prstGeom>
        </p:spPr>
      </p:pic>
      <p:pic>
        <p:nvPicPr>
          <p:cNvPr id="13" name="Kuva 12" descr="Kuva, joka sisältää kohteen sisä, henkilö, seinä, lattia&#10;&#10;Kuvaus luotu automaattisesti">
            <a:extLst>
              <a:ext uri="{FF2B5EF4-FFF2-40B4-BE49-F238E27FC236}">
                <a16:creationId xmlns:a16="http://schemas.microsoft.com/office/drawing/2014/main" id="{07A9DAD1-B09E-4640-BC72-99D367308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452" y="4409373"/>
            <a:ext cx="3054680" cy="2089360"/>
          </a:xfrm>
          <a:prstGeom prst="rect">
            <a:avLst/>
          </a:prstGeom>
        </p:spPr>
      </p:pic>
      <p:pic>
        <p:nvPicPr>
          <p:cNvPr id="15" name="Kuva 14" descr="Kuva, joka sisältää kohteen henkilö, sisä, vauva&#10;&#10;Kuvaus luotu automaattisesti">
            <a:extLst>
              <a:ext uri="{FF2B5EF4-FFF2-40B4-BE49-F238E27FC236}">
                <a16:creationId xmlns:a16="http://schemas.microsoft.com/office/drawing/2014/main" id="{21070E85-BB1B-42FF-9071-022BA21DC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9055" y="4409372"/>
            <a:ext cx="2967719" cy="208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5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00E506-1D3F-5447-A26B-338E7B64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Kivipankin Satuverstas on jo osa </a:t>
            </a:r>
            <a:br>
              <a:rPr lang="fi-FI" dirty="0"/>
            </a:br>
            <a:r>
              <a:rPr lang="fi-FI" dirty="0"/>
              <a:t>jämsäläistä historiaa, kulttuuritarjontaa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75C96F5-386D-8B43-A4FE-5B50730B2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3777622"/>
          </a:xfrm>
        </p:spPr>
        <p:txBody>
          <a:bodyPr>
            <a:noAutofit/>
          </a:bodyPr>
          <a:lstStyle/>
          <a:p>
            <a:r>
              <a:rPr lang="fi-FI" sz="1600" dirty="0"/>
              <a:t>Tapahtuma </a:t>
            </a:r>
            <a:r>
              <a:rPr lang="fi-FI" sz="1600" dirty="0">
                <a:solidFill>
                  <a:schemeClr val="tx1"/>
                </a:solidFill>
              </a:rPr>
              <a:t>on toteutettu </a:t>
            </a:r>
            <a:r>
              <a:rPr lang="fi-FI" sz="1600" dirty="0"/>
              <a:t>vuodesta 2000 alkaen, aina pyhäinpäivä viikonloppuna</a:t>
            </a:r>
          </a:p>
          <a:p>
            <a:r>
              <a:rPr lang="fi-FI" sz="1600" dirty="0"/>
              <a:t>Tapahtumassa perheet </a:t>
            </a:r>
            <a:r>
              <a:rPr lang="fi-FI" sz="1600" dirty="0">
                <a:solidFill>
                  <a:schemeClr val="tx1"/>
                </a:solidFill>
              </a:rPr>
              <a:t>voivat kokeilla</a:t>
            </a:r>
            <a:r>
              <a:rPr lang="fi-FI" sz="1600" dirty="0"/>
              <a:t> eri taiteen lajeja</a:t>
            </a:r>
          </a:p>
          <a:p>
            <a:r>
              <a:rPr lang="fi-FI" sz="1600" dirty="0"/>
              <a:t>Ensimmäiset vuosikymmenet toteutuksesta vastasi Taide- ja toimintapaja </a:t>
            </a:r>
            <a:r>
              <a:rPr lang="fi-FI" sz="1600" dirty="0" err="1"/>
              <a:t>Lillipori</a:t>
            </a:r>
            <a:r>
              <a:rPr lang="fi-FI" sz="1600" dirty="0"/>
              <a:t>, Nyt hallinnointi on </a:t>
            </a:r>
            <a:r>
              <a:rPr lang="fi-FI" sz="1600" dirty="0" err="1"/>
              <a:t>Jämsänlaakson</a:t>
            </a:r>
            <a:r>
              <a:rPr lang="fi-FI" sz="1600" dirty="0"/>
              <a:t> </a:t>
            </a:r>
            <a:r>
              <a:rPr lang="fi-FI" sz="1600" dirty="0" err="1"/>
              <a:t>Setlementiti</a:t>
            </a:r>
            <a:r>
              <a:rPr lang="fi-FI" sz="1600" dirty="0"/>
              <a:t> ry:n vastuulla.</a:t>
            </a:r>
          </a:p>
          <a:p>
            <a:r>
              <a:rPr lang="fi-FI" sz="1600" dirty="0"/>
              <a:t>Yhteistyö eri toimijoiden välillä on toiminut hyvin.</a:t>
            </a:r>
          </a:p>
          <a:p>
            <a:r>
              <a:rPr lang="fi-FI" sz="1600" dirty="0"/>
              <a:t>Galleria Kivipankin yläkerta muuttuu satumaiseksi, vuosittaisen teeman mukaiseksi ympäristöksi, jossa kulttuurin- ja taiteen ammattilaiset ohjaavat lapsille toimintaa.</a:t>
            </a:r>
          </a:p>
          <a:p>
            <a:r>
              <a:rPr lang="fi-FI" sz="1600" dirty="0"/>
              <a:t>Galleria Kivipankin alakerrassa toimii askartelupisteitä, joissa on vapaaehtoistoimijoita apukäsinä lasten askarrellessa mallista. Tilassa on myös vapaan maalauksen tila.</a:t>
            </a:r>
          </a:p>
          <a:p>
            <a:r>
              <a:rPr lang="fi-FI" sz="1600" dirty="0"/>
              <a:t>Tarjolla on välipalaa pientä maksua vastaan. Tarjoilun hoitavat Jämsän Martat.</a:t>
            </a:r>
          </a:p>
          <a:p>
            <a:r>
              <a:rPr lang="fi-FI" sz="1600" dirty="0" err="1"/>
              <a:t>Innokylän</a:t>
            </a:r>
            <a:r>
              <a:rPr lang="fi-FI" sz="1600" dirty="0"/>
              <a:t> työkalujen avulla on työstetty v. 2022 uutta toimintamallia tapahtuman hyväksi.</a:t>
            </a:r>
          </a:p>
          <a:p>
            <a:pPr marL="0" indent="0">
              <a:buNone/>
            </a:pP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236330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E827F0-EDA8-484E-8DA2-CC855E679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1308" y="996949"/>
            <a:ext cx="5181600" cy="5414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700" dirty="0" err="1"/>
              <a:t>Tekijöiden</a:t>
            </a:r>
            <a:r>
              <a:rPr lang="en-US" sz="1700" dirty="0"/>
              <a:t> </a:t>
            </a:r>
            <a:r>
              <a:rPr lang="en-US" sz="1700" dirty="0" err="1"/>
              <a:t>etsiminen</a:t>
            </a:r>
            <a:r>
              <a:rPr lang="en-US" sz="1700" dirty="0"/>
              <a:t>: </a:t>
            </a:r>
            <a:r>
              <a:rPr lang="en-US" sz="1700" dirty="0" err="1"/>
              <a:t>ylä</a:t>
            </a:r>
            <a:r>
              <a:rPr lang="en-US" sz="1700" dirty="0"/>
              <a:t>- ja </a:t>
            </a:r>
            <a:r>
              <a:rPr lang="en-US" sz="1700" dirty="0" err="1"/>
              <a:t>alakerran</a:t>
            </a:r>
            <a:r>
              <a:rPr lang="en-US" sz="1700" dirty="0"/>
              <a:t> </a:t>
            </a:r>
            <a:r>
              <a:rPr lang="en-US" sz="1700" dirty="0" err="1"/>
              <a:t>pajat</a:t>
            </a:r>
            <a:r>
              <a:rPr lang="en-US" sz="1700" dirty="0"/>
              <a:t>       </a:t>
            </a:r>
            <a:r>
              <a:rPr lang="en-US" sz="1700" dirty="0" err="1"/>
              <a:t>askarteluverstaat</a:t>
            </a:r>
            <a:r>
              <a:rPr lang="en-US" sz="1700" dirty="0"/>
              <a:t>,  </a:t>
            </a:r>
            <a:r>
              <a:rPr lang="en-US" sz="1700" dirty="0" err="1"/>
              <a:t>maalausverstas</a:t>
            </a:r>
            <a:r>
              <a:rPr lang="en-US" sz="1700" dirty="0"/>
              <a:t>, </a:t>
            </a:r>
            <a:r>
              <a:rPr lang="en-US" sz="1700" dirty="0" err="1"/>
              <a:t>keittiö</a:t>
            </a:r>
            <a:r>
              <a:rPr lang="en-US" sz="1700" dirty="0"/>
              <a:t>, </a:t>
            </a:r>
            <a:r>
              <a:rPr lang="en-US" sz="1700" dirty="0" err="1"/>
              <a:t>infopiste</a:t>
            </a: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 err="1"/>
              <a:t>Yhteisen</a:t>
            </a:r>
            <a:r>
              <a:rPr lang="en-US" sz="1700" dirty="0"/>
              <a:t> </a:t>
            </a:r>
            <a:r>
              <a:rPr lang="en-US" sz="1700" dirty="0" err="1"/>
              <a:t>teeman</a:t>
            </a:r>
            <a:r>
              <a:rPr lang="en-US" sz="1700" dirty="0"/>
              <a:t> </a:t>
            </a:r>
            <a:r>
              <a:rPr lang="en-US" sz="1700" dirty="0" err="1"/>
              <a:t>keksiminen</a:t>
            </a:r>
            <a:r>
              <a:rPr lang="en-US" sz="1700" dirty="0"/>
              <a:t>, </a:t>
            </a:r>
            <a:r>
              <a:rPr lang="en-US" sz="1700" dirty="0" err="1"/>
              <a:t>päivien</a:t>
            </a:r>
            <a:r>
              <a:rPr lang="en-US" sz="1700" dirty="0"/>
              <a:t> </a:t>
            </a:r>
            <a:r>
              <a:rPr lang="en-US" sz="1700" dirty="0" err="1"/>
              <a:t>aikataulutuksesta</a:t>
            </a:r>
            <a:r>
              <a:rPr lang="en-US" sz="1700" dirty="0"/>
              <a:t> </a:t>
            </a:r>
            <a:r>
              <a:rPr lang="en-US" sz="1700" dirty="0" err="1"/>
              <a:t>sopiminen</a:t>
            </a:r>
            <a:r>
              <a:rPr lang="en-US" sz="1700" dirty="0"/>
              <a:t> </a:t>
            </a:r>
            <a:r>
              <a:rPr lang="en-US" sz="1700" dirty="0" err="1"/>
              <a:t>tekijöiden</a:t>
            </a:r>
            <a:r>
              <a:rPr lang="en-US" sz="1700" dirty="0"/>
              <a:t> </a:t>
            </a:r>
            <a:r>
              <a:rPr lang="en-US" sz="1700" dirty="0" err="1"/>
              <a:t>kanssa</a:t>
            </a: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 err="1"/>
              <a:t>Sponsoreiden</a:t>
            </a:r>
            <a:r>
              <a:rPr lang="en-US" sz="1700" dirty="0"/>
              <a:t> </a:t>
            </a:r>
            <a:r>
              <a:rPr lang="en-US" sz="1700" dirty="0" err="1"/>
              <a:t>etsiminen</a:t>
            </a:r>
            <a:r>
              <a:rPr lang="en-US" sz="1700" dirty="0"/>
              <a:t>: </a:t>
            </a:r>
            <a:r>
              <a:rPr lang="en-US" sz="1700" dirty="0" err="1"/>
              <a:t>tarvikkeet</a:t>
            </a:r>
            <a:r>
              <a:rPr lang="en-US" sz="1700" dirty="0"/>
              <a:t>, </a:t>
            </a:r>
            <a:r>
              <a:rPr lang="en-US" sz="1700" dirty="0" err="1"/>
              <a:t>tarjoamiset</a:t>
            </a:r>
            <a:r>
              <a:rPr lang="en-US" sz="1700" dirty="0"/>
              <a:t> -&gt; </a:t>
            </a:r>
            <a:r>
              <a:rPr lang="en-US" sz="1700" dirty="0" err="1"/>
              <a:t>kirje-puhelinyhteys</a:t>
            </a: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 err="1"/>
              <a:t>Mainoksen</a:t>
            </a:r>
            <a:r>
              <a:rPr lang="en-US" sz="1700" dirty="0"/>
              <a:t> </a:t>
            </a:r>
            <a:r>
              <a:rPr lang="en-US" sz="1700" dirty="0" err="1"/>
              <a:t>suunnitteleminen</a:t>
            </a:r>
            <a:r>
              <a:rPr lang="en-US" sz="1700" dirty="0"/>
              <a:t> ja </a:t>
            </a:r>
            <a:r>
              <a:rPr lang="en-US" sz="1700" dirty="0" err="1"/>
              <a:t>jakaminen</a:t>
            </a:r>
            <a:r>
              <a:rPr lang="en-US" sz="1700" dirty="0"/>
              <a:t>, </a:t>
            </a:r>
            <a:r>
              <a:rPr lang="en-US" sz="1700" dirty="0" err="1"/>
              <a:t>osallistujapassien</a:t>
            </a:r>
            <a:r>
              <a:rPr lang="en-US" sz="1700" dirty="0"/>
              <a:t> </a:t>
            </a:r>
            <a:r>
              <a:rPr lang="en-US" sz="1700" dirty="0" err="1"/>
              <a:t>tekeminen</a:t>
            </a: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/>
              <a:t> </a:t>
            </a:r>
            <a:r>
              <a:rPr lang="en-US" sz="1700" dirty="0" err="1"/>
              <a:t>Palaverit</a:t>
            </a:r>
            <a:r>
              <a:rPr lang="en-US" sz="1700" dirty="0"/>
              <a:t> </a:t>
            </a:r>
            <a:r>
              <a:rPr lang="en-US" sz="1700" dirty="0" err="1"/>
              <a:t>työtiimin</a:t>
            </a:r>
            <a:r>
              <a:rPr lang="en-US" sz="1700" dirty="0"/>
              <a:t> </a:t>
            </a:r>
            <a:r>
              <a:rPr lang="en-US" sz="1700" dirty="0" err="1"/>
              <a:t>kanssa</a:t>
            </a: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 err="1"/>
              <a:t>Tilan</a:t>
            </a:r>
            <a:r>
              <a:rPr lang="en-US" sz="1700" dirty="0"/>
              <a:t> </a:t>
            </a:r>
            <a:r>
              <a:rPr lang="en-US" sz="1700" dirty="0" err="1"/>
              <a:t>varaaminen</a:t>
            </a:r>
            <a:r>
              <a:rPr lang="en-US" sz="1700" dirty="0"/>
              <a:t>, </a:t>
            </a:r>
            <a:r>
              <a:rPr lang="en-US" sz="1700" dirty="0" err="1"/>
              <a:t>lehtimainoksen</a:t>
            </a:r>
            <a:r>
              <a:rPr lang="en-US" sz="1700" dirty="0"/>
              <a:t> ja </a:t>
            </a:r>
            <a:r>
              <a:rPr lang="en-US" sz="1700" dirty="0" err="1"/>
              <a:t>juttujen</a:t>
            </a:r>
            <a:r>
              <a:rPr lang="en-US" sz="1700" dirty="0"/>
              <a:t> </a:t>
            </a:r>
            <a:r>
              <a:rPr lang="en-US" sz="1700" dirty="0" err="1"/>
              <a:t>kirjoittaminen</a:t>
            </a: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 err="1"/>
              <a:t>Palkkioista</a:t>
            </a:r>
            <a:r>
              <a:rPr lang="en-US" sz="1700" dirty="0"/>
              <a:t> </a:t>
            </a:r>
            <a:r>
              <a:rPr lang="en-US" sz="1700" dirty="0" err="1"/>
              <a:t>sopiminen</a:t>
            </a:r>
            <a:r>
              <a:rPr lang="en-US" sz="1700" dirty="0"/>
              <a:t>  ja </a:t>
            </a:r>
            <a:r>
              <a:rPr lang="en-US" sz="1700" dirty="0" err="1"/>
              <a:t>maksaminen</a:t>
            </a: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 err="1"/>
              <a:t>Tarvikkeiden</a:t>
            </a:r>
            <a:r>
              <a:rPr lang="en-US" sz="1700" dirty="0"/>
              <a:t> </a:t>
            </a:r>
            <a:r>
              <a:rPr lang="en-US" sz="1700" dirty="0" err="1"/>
              <a:t>hankinta</a:t>
            </a: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 err="1"/>
              <a:t>Satuverstastilan</a:t>
            </a:r>
            <a:r>
              <a:rPr lang="en-US" sz="1700" dirty="0"/>
              <a:t> </a:t>
            </a:r>
            <a:r>
              <a:rPr lang="en-US" sz="1700" dirty="0" err="1"/>
              <a:t>rakentaminen</a:t>
            </a:r>
            <a:r>
              <a:rPr lang="en-US" sz="1700" dirty="0"/>
              <a:t>, </a:t>
            </a:r>
            <a:r>
              <a:rPr lang="en-US" sz="1700" dirty="0" err="1"/>
              <a:t>kuljetukset</a:t>
            </a:r>
            <a:r>
              <a:rPr lang="en-US" sz="1700" dirty="0"/>
              <a:t>, </a:t>
            </a:r>
            <a:r>
              <a:rPr lang="en-US" sz="1700" dirty="0" err="1"/>
              <a:t>siivoaminen</a:t>
            </a: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/>
              <a:t> </a:t>
            </a:r>
            <a:r>
              <a:rPr lang="en-US" sz="1700" dirty="0" err="1"/>
              <a:t>Vuoden</a:t>
            </a:r>
            <a:r>
              <a:rPr lang="en-US" sz="1700" dirty="0"/>
              <a:t> 2021 </a:t>
            </a:r>
            <a:r>
              <a:rPr lang="en-US" sz="1700" dirty="0" err="1"/>
              <a:t>satuverstaassa</a:t>
            </a:r>
            <a:r>
              <a:rPr lang="en-US" sz="1700" dirty="0"/>
              <a:t> </a:t>
            </a:r>
            <a:r>
              <a:rPr lang="en-US" sz="1700" dirty="0" err="1"/>
              <a:t>oli</a:t>
            </a:r>
            <a:r>
              <a:rPr lang="en-US" sz="1700" dirty="0"/>
              <a:t> 18 </a:t>
            </a:r>
            <a:r>
              <a:rPr lang="en-US" sz="1700" dirty="0" err="1"/>
              <a:t>palkkioperusteista</a:t>
            </a:r>
            <a:r>
              <a:rPr lang="en-US" sz="1700" dirty="0"/>
              <a:t> </a:t>
            </a:r>
            <a:r>
              <a:rPr lang="en-US" sz="1700" dirty="0" err="1"/>
              <a:t>toimijaa</a:t>
            </a:r>
            <a:r>
              <a:rPr lang="en-US" sz="1700" dirty="0"/>
              <a:t>, ja 5 </a:t>
            </a:r>
            <a:r>
              <a:rPr lang="en-US" sz="1700" dirty="0" err="1"/>
              <a:t>vapaaehtoista</a:t>
            </a:r>
            <a:r>
              <a:rPr lang="en-US" sz="1700" dirty="0"/>
              <a:t>.</a:t>
            </a:r>
            <a:endParaRPr lang="fi-FI" sz="1700" dirty="0"/>
          </a:p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7A32232-7BD6-4B73-95C5-9703FB258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Sisällön paikkamerkki 5" descr="Kuva, joka sisältää kohteen teksti, henkilö, lattia, poseeraaminen&#10;&#10;Kuvaus luotu automaattisesti">
            <a:extLst>
              <a:ext uri="{FF2B5EF4-FFF2-40B4-BE49-F238E27FC236}">
                <a16:creationId xmlns:a16="http://schemas.microsoft.com/office/drawing/2014/main" id="{86A6A497-B1E7-4E78-AB2C-236366FFC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185"/>
          <a:stretch/>
        </p:blipFill>
        <p:spPr>
          <a:xfrm>
            <a:off x="1937705" y="996948"/>
            <a:ext cx="4192287" cy="5511481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C034AD94-7493-429C-B3D1-E9F5E5F26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970" y="-379622"/>
            <a:ext cx="6031464" cy="976312"/>
          </a:xfrm>
        </p:spPr>
        <p:txBody>
          <a:bodyPr>
            <a:normAutofit/>
          </a:bodyPr>
          <a:lstStyle/>
          <a:p>
            <a:r>
              <a:rPr lang="fi-FI" sz="2400" b="1" dirty="0"/>
              <a:t>SATUVERSTAS ON YHTEINEN PONNISTUS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95386D2-DCCB-4431-A78C-FF7BCA09CCD1}"/>
              </a:ext>
            </a:extLst>
          </p:cNvPr>
          <p:cNvSpPr txBox="1"/>
          <p:nvPr/>
        </p:nvSpPr>
        <p:spPr>
          <a:xfrm>
            <a:off x="7222434" y="446088"/>
            <a:ext cx="3410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Vuosittaiset toimenpiteet:</a:t>
            </a:r>
          </a:p>
        </p:txBody>
      </p:sp>
    </p:spTree>
    <p:extLst>
      <p:ext uri="{BB962C8B-B14F-4D97-AF65-F5344CB8AC3E}">
        <p14:creationId xmlns:p14="http://schemas.microsoft.com/office/powerpoint/2010/main" val="3447534197"/>
      </p:ext>
    </p:extLst>
  </p:cSld>
  <p:clrMapOvr>
    <a:masterClrMapping/>
  </p:clrMapOvr>
</p:sld>
</file>

<file path=ppt/theme/theme1.xml><?xml version="1.0" encoding="utf-8"?>
<a:theme xmlns:a="http://schemas.openxmlformats.org/drawingml/2006/main" name="Kuiskaus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203</Words>
  <Application>Microsoft Office PowerPoint</Application>
  <PresentationFormat>Laajakuva</PresentationFormat>
  <Paragraphs>22</Paragraphs>
  <Slides>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</vt:i4>
      </vt:variant>
    </vt:vector>
  </HeadingPairs>
  <TitlesOfParts>
    <vt:vector size="7" baseType="lpstr">
      <vt:lpstr>Arial</vt:lpstr>
      <vt:lpstr>Century Gothic</vt:lpstr>
      <vt:lpstr>Wingdings 3</vt:lpstr>
      <vt:lpstr>Kuiskaus</vt:lpstr>
      <vt:lpstr>Kivipankin Satuverstas</vt:lpstr>
      <vt:lpstr>Kivipankin Satuverstas on jo osa  jämsäläistä historiaa, kulttuuritarjontaa</vt:lpstr>
      <vt:lpstr>SATUVERSTAS ON YHTEINEN PONNISTUS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Kivipankin Satuverstas</dc:title>
  <dc:creator>Marjo Örn</dc:creator>
  <cp:lastModifiedBy>Marjo Örn</cp:lastModifiedBy>
  <cp:revision>6</cp:revision>
  <dcterms:created xsi:type="dcterms:W3CDTF">2022-09-21T09:26:05Z</dcterms:created>
  <dcterms:modified xsi:type="dcterms:W3CDTF">2022-09-21T10:17:56Z</dcterms:modified>
</cp:coreProperties>
</file>