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sldIdLst>
    <p:sldId id="256" r:id="rId6"/>
    <p:sldId id="262" r:id="rId7"/>
    <p:sldId id="258" r:id="rId8"/>
    <p:sldId id="267" r:id="rId9"/>
    <p:sldId id="259" r:id="rId10"/>
    <p:sldId id="268" r:id="rId11"/>
    <p:sldId id="257" r:id="rId12"/>
    <p:sldId id="261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2" userDrawn="1">
          <p15:clr>
            <a:srgbClr val="A4A3A4"/>
          </p15:clr>
        </p15:guide>
        <p15:guide id="2" pos="6529" userDrawn="1">
          <p15:clr>
            <a:srgbClr val="A4A3A4"/>
          </p15:clr>
        </p15:guide>
        <p15:guide id="3" pos="73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EA7660"/>
    <a:srgbClr val="2A458A"/>
    <a:srgbClr val="93D5D4"/>
    <a:srgbClr val="EE7B50"/>
    <a:srgbClr val="0B458F"/>
    <a:srgbClr val="F7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7C4F32-30FA-440A-94A8-2F9EBB4F35E7}" v="59" dt="2022-09-20T06:15:15.935"/>
    <p1510:client id="{2D78D696-3C2F-4AA0-8D0E-E3B795ACCB4A}" v="3" dt="2022-09-06T08:26:51.648"/>
    <p1510:client id="{31C274D7-6140-4913-9761-AEA1E1659F95}" v="20" dt="2022-09-06T05:29:58.573"/>
    <p1510:client id="{4D8CCF03-548D-467A-8D5A-166780B8DC75}" v="1" dt="2022-09-19T12:07:57.103"/>
    <p1510:client id="{86B6BC46-389D-4C76-A36B-7E7461C5FB16}" v="17" dt="2022-09-07T08:14:57.636"/>
    <p1510:client id="{8FB57EA6-A48E-4748-9D7B-2675EC57C340}" v="6" dt="2022-09-19T09:20:13.278"/>
    <p1510:client id="{AE375FD4-6A42-40F0-8703-0B07E309986B}" v="10" dt="2022-09-28T07:38:19.066"/>
    <p1510:client id="{B1632319-E2A7-423F-B277-EA10100178DD}" v="17" dt="2022-09-19T12:18:37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64" y="84"/>
      </p:cViewPr>
      <p:guideLst>
        <p:guide orient="horz" pos="3942"/>
        <p:guide pos="6529"/>
        <p:guide pos="73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äki Lilli" userId="S::lilli.maki@kymsote.fi::b2c9cbd8-9e0a-4893-a001-2d3030c1b6bf" providerId="AD" clId="Web-{31C274D7-6140-4913-9761-AEA1E1659F95}"/>
    <pc:docChg chg="modSld">
      <pc:chgData name="Mäki Lilli" userId="S::lilli.maki@kymsote.fi::b2c9cbd8-9e0a-4893-a001-2d3030c1b6bf" providerId="AD" clId="Web-{31C274D7-6140-4913-9761-AEA1E1659F95}" dt="2022-09-06T05:29:58.573" v="21" actId="20577"/>
      <pc:docMkLst>
        <pc:docMk/>
      </pc:docMkLst>
      <pc:sldChg chg="modSp">
        <pc:chgData name="Mäki Lilli" userId="S::lilli.maki@kymsote.fi::b2c9cbd8-9e0a-4893-a001-2d3030c1b6bf" providerId="AD" clId="Web-{31C274D7-6140-4913-9761-AEA1E1659F95}" dt="2022-09-06T05:29:58.573" v="21" actId="20577"/>
        <pc:sldMkLst>
          <pc:docMk/>
          <pc:sldMk cId="182246082" sldId="257"/>
        </pc:sldMkLst>
        <pc:spChg chg="mod">
          <ac:chgData name="Mäki Lilli" userId="S::lilli.maki@kymsote.fi::b2c9cbd8-9e0a-4893-a001-2d3030c1b6bf" providerId="AD" clId="Web-{31C274D7-6140-4913-9761-AEA1E1659F95}" dt="2022-09-06T05:28:58.605" v="18" actId="20577"/>
          <ac:spMkLst>
            <pc:docMk/>
            <pc:sldMk cId="182246082" sldId="257"/>
            <ac:spMk id="2" creationId="{00000000-0000-0000-0000-000000000000}"/>
          </ac:spMkLst>
        </pc:spChg>
        <pc:spChg chg="mod">
          <ac:chgData name="Mäki Lilli" userId="S::lilli.maki@kymsote.fi::b2c9cbd8-9e0a-4893-a001-2d3030c1b6bf" providerId="AD" clId="Web-{31C274D7-6140-4913-9761-AEA1E1659F95}" dt="2022-09-06T05:29:58.573" v="21" actId="20577"/>
          <ac:spMkLst>
            <pc:docMk/>
            <pc:sldMk cId="182246082" sldId="257"/>
            <ac:spMk id="3" creationId="{00000000-0000-0000-0000-000000000000}"/>
          </ac:spMkLst>
        </pc:spChg>
      </pc:sldChg>
      <pc:sldChg chg="modSp">
        <pc:chgData name="Mäki Lilli" userId="S::lilli.maki@kymsote.fi::b2c9cbd8-9e0a-4893-a001-2d3030c1b6bf" providerId="AD" clId="Web-{31C274D7-6140-4913-9761-AEA1E1659F95}" dt="2022-09-06T05:28:22.542" v="1" actId="20577"/>
        <pc:sldMkLst>
          <pc:docMk/>
          <pc:sldMk cId="4025415841" sldId="262"/>
        </pc:sldMkLst>
        <pc:spChg chg="mod">
          <ac:chgData name="Mäki Lilli" userId="S::lilli.maki@kymsote.fi::b2c9cbd8-9e0a-4893-a001-2d3030c1b6bf" providerId="AD" clId="Web-{31C274D7-6140-4913-9761-AEA1E1659F95}" dt="2022-09-06T05:28:22.542" v="1" actId="20577"/>
          <ac:spMkLst>
            <pc:docMk/>
            <pc:sldMk cId="4025415841" sldId="262"/>
            <ac:spMk id="3" creationId="{00000000-0000-0000-0000-000000000000}"/>
          </ac:spMkLst>
        </pc:spChg>
      </pc:sldChg>
    </pc:docChg>
  </pc:docChgLst>
  <pc:docChgLst>
    <pc:chgData name="Mäki Lilli" userId="S::lilli.maki@kymsote.fi::b2c9cbd8-9e0a-4893-a001-2d3030c1b6bf" providerId="AD" clId="Web-{AE375FD4-6A42-40F0-8703-0B07E309986B}"/>
    <pc:docChg chg="modSld">
      <pc:chgData name="Mäki Lilli" userId="S::lilli.maki@kymsote.fi::b2c9cbd8-9e0a-4893-a001-2d3030c1b6bf" providerId="AD" clId="Web-{AE375FD4-6A42-40F0-8703-0B07E309986B}" dt="2022-09-28T07:38:19.066" v="4" actId="20577"/>
      <pc:docMkLst>
        <pc:docMk/>
      </pc:docMkLst>
      <pc:sldChg chg="modSp">
        <pc:chgData name="Mäki Lilli" userId="S::lilli.maki@kymsote.fi::b2c9cbd8-9e0a-4893-a001-2d3030c1b6bf" providerId="AD" clId="Web-{AE375FD4-6A42-40F0-8703-0B07E309986B}" dt="2022-09-28T07:38:19.066" v="4" actId="20577"/>
        <pc:sldMkLst>
          <pc:docMk/>
          <pc:sldMk cId="2190689874" sldId="268"/>
        </pc:sldMkLst>
        <pc:spChg chg="mod">
          <ac:chgData name="Mäki Lilli" userId="S::lilli.maki@kymsote.fi::b2c9cbd8-9e0a-4893-a001-2d3030c1b6bf" providerId="AD" clId="Web-{AE375FD4-6A42-40F0-8703-0B07E309986B}" dt="2022-09-28T07:38:19.066" v="4" actId="20577"/>
          <ac:spMkLst>
            <pc:docMk/>
            <pc:sldMk cId="2190689874" sldId="268"/>
            <ac:spMk id="39" creationId="{00000000-0000-0000-0000-000000000000}"/>
          </ac:spMkLst>
        </pc:spChg>
      </pc:sldChg>
    </pc:docChg>
  </pc:docChgLst>
  <pc:docChgLst>
    <pc:chgData name="Inginmaa Mirva" userId="S::mirva.inginmaa@kymsote.fi::3a719b96-ab6e-49d0-9d93-c60591e9122f" providerId="AD" clId="Web-{4D8CCF03-548D-467A-8D5A-166780B8DC75}"/>
    <pc:docChg chg="modSld">
      <pc:chgData name="Inginmaa Mirva" userId="S::mirva.inginmaa@kymsote.fi::3a719b96-ab6e-49d0-9d93-c60591e9122f" providerId="AD" clId="Web-{4D8CCF03-548D-467A-8D5A-166780B8DC75}" dt="2022-09-19T12:07:57.103" v="0"/>
      <pc:docMkLst>
        <pc:docMk/>
      </pc:docMkLst>
      <pc:sldChg chg="mod modShow">
        <pc:chgData name="Inginmaa Mirva" userId="S::mirva.inginmaa@kymsote.fi::3a719b96-ab6e-49d0-9d93-c60591e9122f" providerId="AD" clId="Web-{4D8CCF03-548D-467A-8D5A-166780B8DC75}" dt="2022-09-19T12:07:57.103" v="0"/>
        <pc:sldMkLst>
          <pc:docMk/>
          <pc:sldMk cId="1380212462" sldId="265"/>
        </pc:sldMkLst>
      </pc:sldChg>
    </pc:docChg>
  </pc:docChgLst>
  <pc:docChgLst>
    <pc:chgData name="Inginmaa Mirva" userId="S::mirva.inginmaa@kymsote.fi::3a719b96-ab6e-49d0-9d93-c60591e9122f" providerId="AD" clId="Web-{B1632319-E2A7-423F-B277-EA10100178DD}"/>
    <pc:docChg chg="modSld">
      <pc:chgData name="Inginmaa Mirva" userId="S::mirva.inginmaa@kymsote.fi::3a719b96-ab6e-49d0-9d93-c60591e9122f" providerId="AD" clId="Web-{B1632319-E2A7-423F-B277-EA10100178DD}" dt="2022-09-19T12:18:37.707" v="9" actId="14100"/>
      <pc:docMkLst>
        <pc:docMk/>
      </pc:docMkLst>
      <pc:sldChg chg="modSp">
        <pc:chgData name="Inginmaa Mirva" userId="S::mirva.inginmaa@kymsote.fi::3a719b96-ab6e-49d0-9d93-c60591e9122f" providerId="AD" clId="Web-{B1632319-E2A7-423F-B277-EA10100178DD}" dt="2022-09-19T12:18:37.707" v="9" actId="14100"/>
        <pc:sldMkLst>
          <pc:docMk/>
          <pc:sldMk cId="2190689874" sldId="268"/>
        </pc:sldMkLst>
        <pc:spChg chg="mod">
          <ac:chgData name="Inginmaa Mirva" userId="S::mirva.inginmaa@kymsote.fi::3a719b96-ab6e-49d0-9d93-c60591e9122f" providerId="AD" clId="Web-{B1632319-E2A7-423F-B277-EA10100178DD}" dt="2022-09-19T12:18:37.707" v="9" actId="14100"/>
          <ac:spMkLst>
            <pc:docMk/>
            <pc:sldMk cId="2190689874" sldId="268"/>
            <ac:spMk id="39" creationId="{00000000-0000-0000-0000-000000000000}"/>
          </ac:spMkLst>
        </pc:spChg>
      </pc:sldChg>
    </pc:docChg>
  </pc:docChgLst>
  <pc:docChgLst>
    <pc:chgData name="Inginmaa Mirva" userId="S::mirva.inginmaa@kymsote.fi::3a719b96-ab6e-49d0-9d93-c60591e9122f" providerId="AD" clId="Web-{8FB57EA6-A48E-4748-9D7B-2675EC57C340}"/>
    <pc:docChg chg="modSld">
      <pc:chgData name="Inginmaa Mirva" userId="S::mirva.inginmaa@kymsote.fi::3a719b96-ab6e-49d0-9d93-c60591e9122f" providerId="AD" clId="Web-{8FB57EA6-A48E-4748-9D7B-2675EC57C340}" dt="2022-09-19T09:20:13.278" v="5"/>
      <pc:docMkLst>
        <pc:docMk/>
      </pc:docMkLst>
      <pc:sldChg chg="mod modShow">
        <pc:chgData name="Inginmaa Mirva" userId="S::mirva.inginmaa@kymsote.fi::3a719b96-ab6e-49d0-9d93-c60591e9122f" providerId="AD" clId="Web-{8FB57EA6-A48E-4748-9D7B-2675EC57C340}" dt="2022-09-19T09:17:55.900" v="3"/>
        <pc:sldMkLst>
          <pc:docMk/>
          <pc:sldMk cId="182246082" sldId="257"/>
        </pc:sldMkLst>
      </pc:sldChg>
      <pc:sldChg chg="mod modShow">
        <pc:chgData name="Inginmaa Mirva" userId="S::mirva.inginmaa@kymsote.fi::3a719b96-ab6e-49d0-9d93-c60591e9122f" providerId="AD" clId="Web-{8FB57EA6-A48E-4748-9D7B-2675EC57C340}" dt="2022-09-19T09:17:48.244" v="1"/>
        <pc:sldMkLst>
          <pc:docMk/>
          <pc:sldMk cId="1085655041" sldId="258"/>
        </pc:sldMkLst>
      </pc:sldChg>
      <pc:sldChg chg="mod modShow">
        <pc:chgData name="Inginmaa Mirva" userId="S::mirva.inginmaa@kymsote.fi::3a719b96-ab6e-49d0-9d93-c60591e9122f" providerId="AD" clId="Web-{8FB57EA6-A48E-4748-9D7B-2675EC57C340}" dt="2022-09-19T09:17:51.463" v="2"/>
        <pc:sldMkLst>
          <pc:docMk/>
          <pc:sldMk cId="1674031157" sldId="259"/>
        </pc:sldMkLst>
      </pc:sldChg>
      <pc:sldChg chg="mod modShow">
        <pc:chgData name="Inginmaa Mirva" userId="S::mirva.inginmaa@kymsote.fi::3a719b96-ab6e-49d0-9d93-c60591e9122f" providerId="AD" clId="Web-{8FB57EA6-A48E-4748-9D7B-2675EC57C340}" dt="2022-09-19T09:17:45.291" v="0"/>
        <pc:sldMkLst>
          <pc:docMk/>
          <pc:sldMk cId="4025415841" sldId="262"/>
        </pc:sldMkLst>
      </pc:sldChg>
      <pc:sldChg chg="mod modShow">
        <pc:chgData name="Inginmaa Mirva" userId="S::mirva.inginmaa@kymsote.fi::3a719b96-ab6e-49d0-9d93-c60591e9122f" providerId="AD" clId="Web-{8FB57EA6-A48E-4748-9D7B-2675EC57C340}" dt="2022-09-19T09:20:13.278" v="5"/>
        <pc:sldMkLst>
          <pc:docMk/>
          <pc:sldMk cId="1380212462" sldId="265"/>
        </pc:sldMkLst>
      </pc:sldChg>
    </pc:docChg>
  </pc:docChgLst>
  <pc:docChgLst>
    <pc:chgData name="Vanhala Milena" userId="S::milena.vanhala@kymsote.fi::d1e73e67-2881-4259-aacb-4e1d54e6d528" providerId="AD" clId="Web-{2D78D696-3C2F-4AA0-8D0E-E3B795ACCB4A}"/>
    <pc:docChg chg="delSld modSld">
      <pc:chgData name="Vanhala Milena" userId="S::milena.vanhala@kymsote.fi::d1e73e67-2881-4259-aacb-4e1d54e6d528" providerId="AD" clId="Web-{2D78D696-3C2F-4AA0-8D0E-E3B795ACCB4A}" dt="2022-09-06T08:26:49.742" v="1"/>
      <pc:docMkLst>
        <pc:docMk/>
      </pc:docMkLst>
      <pc:sldChg chg="addSp modSp">
        <pc:chgData name="Vanhala Milena" userId="S::milena.vanhala@kymsote.fi::d1e73e67-2881-4259-aacb-4e1d54e6d528" providerId="AD" clId="Web-{2D78D696-3C2F-4AA0-8D0E-E3B795ACCB4A}" dt="2022-09-06T08:26:49.742" v="1"/>
        <pc:sldMkLst>
          <pc:docMk/>
          <pc:sldMk cId="182246082" sldId="257"/>
        </pc:sldMkLst>
        <pc:picChg chg="add mod">
          <ac:chgData name="Vanhala Milena" userId="S::milena.vanhala@kymsote.fi::d1e73e67-2881-4259-aacb-4e1d54e6d528" providerId="AD" clId="Web-{2D78D696-3C2F-4AA0-8D0E-E3B795ACCB4A}" dt="2022-09-06T08:26:49.742" v="1"/>
          <ac:picMkLst>
            <pc:docMk/>
            <pc:sldMk cId="182246082" sldId="257"/>
            <ac:picMk id="4" creationId="{8BD392D7-7258-5136-D048-E831E9430D4E}"/>
          </ac:picMkLst>
        </pc:picChg>
      </pc:sldChg>
      <pc:sldChg chg="del">
        <pc:chgData name="Vanhala Milena" userId="S::milena.vanhala@kymsote.fi::d1e73e67-2881-4259-aacb-4e1d54e6d528" providerId="AD" clId="Web-{2D78D696-3C2F-4AA0-8D0E-E3B795ACCB4A}" dt="2022-09-06T08:19:47.123" v="0"/>
        <pc:sldMkLst>
          <pc:docMk/>
          <pc:sldMk cId="3453628286" sldId="266"/>
        </pc:sldMkLst>
      </pc:sldChg>
    </pc:docChg>
  </pc:docChgLst>
  <pc:docChgLst>
    <pc:chgData name="Mäki Lilli" userId="S::lilli.maki@kymsote.fi::b2c9cbd8-9e0a-4893-a001-2d3030c1b6bf" providerId="AD" clId="Web-{86B6BC46-389D-4C76-A36B-7E7461C5FB16}"/>
    <pc:docChg chg="modSld">
      <pc:chgData name="Mäki Lilli" userId="S::lilli.maki@kymsote.fi::b2c9cbd8-9e0a-4893-a001-2d3030c1b6bf" providerId="AD" clId="Web-{86B6BC46-389D-4C76-A36B-7E7461C5FB16}" dt="2022-09-07T08:14:57.636" v="16" actId="20577"/>
      <pc:docMkLst>
        <pc:docMk/>
      </pc:docMkLst>
      <pc:sldChg chg="modSp">
        <pc:chgData name="Mäki Lilli" userId="S::lilli.maki@kymsote.fi::b2c9cbd8-9e0a-4893-a001-2d3030c1b6bf" providerId="AD" clId="Web-{86B6BC46-389D-4C76-A36B-7E7461C5FB16}" dt="2022-09-07T08:14:57.636" v="16" actId="20577"/>
        <pc:sldMkLst>
          <pc:docMk/>
          <pc:sldMk cId="1380212462" sldId="265"/>
        </pc:sldMkLst>
        <pc:spChg chg="mod">
          <ac:chgData name="Mäki Lilli" userId="S::lilli.maki@kymsote.fi::b2c9cbd8-9e0a-4893-a001-2d3030c1b6bf" providerId="AD" clId="Web-{86B6BC46-389D-4C76-A36B-7E7461C5FB16}" dt="2022-09-07T08:14:57.636" v="16" actId="20577"/>
          <ac:spMkLst>
            <pc:docMk/>
            <pc:sldMk cId="1380212462" sldId="265"/>
            <ac:spMk id="3" creationId="{00000000-0000-0000-0000-000000000000}"/>
          </ac:spMkLst>
        </pc:spChg>
      </pc:sldChg>
    </pc:docChg>
  </pc:docChgLst>
  <pc:docChgLst>
    <pc:chgData name="Inginmaa Mirva" userId="S::mirva.inginmaa@kymsote.fi::3a719b96-ab6e-49d0-9d93-c60591e9122f" providerId="AD" clId="Web-{027C4F32-30FA-440A-94A8-2F9EBB4F35E7}"/>
    <pc:docChg chg="addSld modSld">
      <pc:chgData name="Inginmaa Mirva" userId="S::mirva.inginmaa@kymsote.fi::3a719b96-ab6e-49d0-9d93-c60591e9122f" providerId="AD" clId="Web-{027C4F32-30FA-440A-94A8-2F9EBB4F35E7}" dt="2022-09-20T06:15:15.935" v="58" actId="20577"/>
      <pc:docMkLst>
        <pc:docMk/>
      </pc:docMkLst>
      <pc:sldChg chg="modSp mod modShow">
        <pc:chgData name="Inginmaa Mirva" userId="S::mirva.inginmaa@kymsote.fi::3a719b96-ab6e-49d0-9d93-c60591e9122f" providerId="AD" clId="Web-{027C4F32-30FA-440A-94A8-2F9EBB4F35E7}" dt="2022-09-20T06:15:15.935" v="58" actId="20577"/>
        <pc:sldMkLst>
          <pc:docMk/>
          <pc:sldMk cId="1380212462" sldId="265"/>
        </pc:sldMkLst>
        <pc:spChg chg="mod">
          <ac:chgData name="Inginmaa Mirva" userId="S::mirva.inginmaa@kymsote.fi::3a719b96-ab6e-49d0-9d93-c60591e9122f" providerId="AD" clId="Web-{027C4F32-30FA-440A-94A8-2F9EBB4F35E7}" dt="2022-09-20T06:15:15.935" v="58" actId="20577"/>
          <ac:spMkLst>
            <pc:docMk/>
            <pc:sldMk cId="1380212462" sldId="265"/>
            <ac:spMk id="3" creationId="{00000000-0000-0000-0000-000000000000}"/>
          </ac:spMkLst>
        </pc:spChg>
      </pc:sldChg>
      <pc:sldChg chg="add replId">
        <pc:chgData name="Inginmaa Mirva" userId="S::mirva.inginmaa@kymsote.fi::3a719b96-ab6e-49d0-9d93-c60591e9122f" providerId="AD" clId="Web-{027C4F32-30FA-440A-94A8-2F9EBB4F35E7}" dt="2022-09-20T06:11:57.746" v="0"/>
        <pc:sldMkLst>
          <pc:docMk/>
          <pc:sldMk cId="88408033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6800" y="6235700"/>
            <a:ext cx="4114800" cy="219075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8550729" y="-5705"/>
            <a:ext cx="3641271" cy="6865505"/>
            <a:chOff x="8550729" y="-5705"/>
            <a:chExt cx="3641271" cy="6865505"/>
          </a:xfrm>
        </p:grpSpPr>
        <p:sp>
          <p:nvSpPr>
            <p:cNvPr id="7" name="Suorakulmio 6"/>
            <p:cNvSpPr/>
            <p:nvPr userDrawn="1"/>
          </p:nvSpPr>
          <p:spPr>
            <a:xfrm>
              <a:off x="9792070" y="-5705"/>
              <a:ext cx="2399930" cy="68637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6" name="Ryhmä 25"/>
            <p:cNvGrpSpPr/>
            <p:nvPr userDrawn="1"/>
          </p:nvGrpSpPr>
          <p:grpSpPr>
            <a:xfrm>
              <a:off x="8822884" y="-1895"/>
              <a:ext cx="2911917" cy="6850380"/>
              <a:chOff x="612334" y="-1895"/>
              <a:chExt cx="2911917" cy="6850380"/>
            </a:xfrm>
          </p:grpSpPr>
          <p:sp>
            <p:nvSpPr>
              <p:cNvPr id="8" name="Puolivapaa piirto 7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Puolivapaa piirto 8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1" name="Suorakulmio 10"/>
            <p:cNvSpPr/>
            <p:nvPr userDrawn="1"/>
          </p:nvSpPr>
          <p:spPr>
            <a:xfrm>
              <a:off x="8550729" y="5715000"/>
              <a:ext cx="2460171" cy="11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5688" y="3475038"/>
            <a:ext cx="10585450" cy="1658937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38886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 userDrawn="1">
          <p15:clr>
            <a:srgbClr val="FBAE40"/>
          </p15:clr>
        </p15:guide>
        <p15:guide id="2" orient="horz" pos="3952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74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Älä käyt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7264" y="321890"/>
            <a:ext cx="10900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0" noProof="0">
                <a:solidFill>
                  <a:schemeClr val="bg1"/>
                </a:solidFill>
              </a:rPr>
              <a:t>Dia-asettelut tämän mallin jälkeen eivät kuulu mallipohjaan</a:t>
            </a:r>
            <a:r>
              <a:rPr lang="fi-FI" sz="6000" baseline="0" noProof="0">
                <a:solidFill>
                  <a:schemeClr val="bg1"/>
                </a:solidFill>
              </a:rPr>
              <a:t> vaan vanhaan esitykseen!</a:t>
            </a:r>
          </a:p>
          <a:p>
            <a:r>
              <a:rPr lang="fi-FI" sz="6000" baseline="0" noProof="0">
                <a:solidFill>
                  <a:schemeClr val="bg1"/>
                </a:solidFill>
              </a:rPr>
              <a:t>Älä käytä tämän kohdan jälkeen näkyviä asetteluja.</a:t>
            </a:r>
            <a:endParaRPr lang="fi-FI" sz="6000" noProof="0"/>
          </a:p>
        </p:txBody>
      </p:sp>
    </p:spTree>
    <p:extLst>
      <p:ext uri="{BB962C8B-B14F-4D97-AF65-F5344CB8AC3E}">
        <p14:creationId xmlns:p14="http://schemas.microsoft.com/office/powerpoint/2010/main" val="392232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066800" y="6235700"/>
            <a:ext cx="4114800" cy="219075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Ryhmä 11"/>
          <p:cNvGrpSpPr/>
          <p:nvPr userDrawn="1"/>
        </p:nvGrpSpPr>
        <p:grpSpPr>
          <a:xfrm>
            <a:off x="8550729" y="-5705"/>
            <a:ext cx="3641271" cy="6865505"/>
            <a:chOff x="8550729" y="-5705"/>
            <a:chExt cx="3641271" cy="6865505"/>
          </a:xfrm>
        </p:grpSpPr>
        <p:sp>
          <p:nvSpPr>
            <p:cNvPr id="7" name="Suorakulmio 6"/>
            <p:cNvSpPr/>
            <p:nvPr userDrawn="1"/>
          </p:nvSpPr>
          <p:spPr>
            <a:xfrm>
              <a:off x="9792070" y="-5705"/>
              <a:ext cx="2399930" cy="686370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6" name="Ryhmä 25"/>
            <p:cNvGrpSpPr/>
            <p:nvPr userDrawn="1"/>
          </p:nvGrpSpPr>
          <p:grpSpPr>
            <a:xfrm>
              <a:off x="8822884" y="-1895"/>
              <a:ext cx="2911917" cy="6850380"/>
              <a:chOff x="612334" y="-1895"/>
              <a:chExt cx="2911917" cy="6850380"/>
            </a:xfrm>
          </p:grpSpPr>
          <p:sp>
            <p:nvSpPr>
              <p:cNvPr id="8" name="Puolivapaa piirto 7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Puolivapaa piirto 8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1" name="Suorakulmio 10"/>
            <p:cNvSpPr/>
            <p:nvPr userDrawn="1"/>
          </p:nvSpPr>
          <p:spPr>
            <a:xfrm>
              <a:off x="8550729" y="5715000"/>
              <a:ext cx="2460171" cy="114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5688" y="3475038"/>
            <a:ext cx="10585450" cy="1658937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00000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5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CF-30CF-4EE1-BEAA-9E5E82C26801}" type="datetime1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875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9538" y="365125"/>
            <a:ext cx="99742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9538" y="1825625"/>
            <a:ext cx="997426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15CD02-F89A-47C6-9AF1-5071B20A6B77}" type="datetime1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84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08A1-3359-4221-9CA2-EF4CFBB2A78F}" type="datetime1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61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 rot="10800000"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61620-1BAF-4525-91AD-45C8DD4F17B9}" type="datetime1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 rot="10800000"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8D1EFE-2321-4BE0-A346-8D826DDE906B}" type="datetime1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65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FBF7-8A7D-4189-91E3-D9C57E80CED7}" type="datetime1">
              <a:rPr lang="fi-FI" smtClean="0"/>
              <a:t>28.9.2022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6984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7701-6C8A-4E83-913B-6B31B99808D8}" type="datetime1">
              <a:rPr lang="fi-FI" smtClean="0"/>
              <a:t>28.9.2022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18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04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83CC-CD01-45F6-B228-2A793E4DEDC2}" type="datetime1">
              <a:rPr lang="fi-FI" smtClean="0"/>
              <a:t>28.9.2022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20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5988C-9393-41D2-90C7-3C8C76686778}" type="datetime1">
              <a:rPr lang="fi-FI" smtClean="0"/>
              <a:t>28.9.2022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9897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Älä käyt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57264" y="321890"/>
            <a:ext cx="109003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6000" noProof="0">
                <a:solidFill>
                  <a:schemeClr val="bg1"/>
                </a:solidFill>
              </a:rPr>
              <a:t>Dia-asettelut tämän mallin jälkeen eivät kuulu mallipohjaan</a:t>
            </a:r>
            <a:r>
              <a:rPr lang="fi-FI" sz="6000" baseline="0" noProof="0">
                <a:solidFill>
                  <a:schemeClr val="bg1"/>
                </a:solidFill>
              </a:rPr>
              <a:t> vaan vanhaan esitykseen!</a:t>
            </a:r>
          </a:p>
          <a:p>
            <a:r>
              <a:rPr lang="fi-FI" sz="6000" baseline="0" noProof="0">
                <a:solidFill>
                  <a:schemeClr val="bg1"/>
                </a:solidFill>
              </a:rPr>
              <a:t>Älä käytä tämän kohdan jälkeen näkyviä asetteluja.</a:t>
            </a:r>
            <a:endParaRPr lang="fi-FI" sz="6000" noProof="0"/>
          </a:p>
        </p:txBody>
      </p:sp>
    </p:spTree>
    <p:extLst>
      <p:ext uri="{BB962C8B-B14F-4D97-AF65-F5344CB8AC3E}">
        <p14:creationId xmlns:p14="http://schemas.microsoft.com/office/powerpoint/2010/main" val="104636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9538" y="365125"/>
            <a:ext cx="997426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79538" y="1825625"/>
            <a:ext cx="997426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18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rgbClr val="E6E6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54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pos="150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 rot="10800000"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>
              <a:off x="0" y="1593"/>
              <a:ext cx="1216800" cy="4571990"/>
            </a:xfrm>
            <a:prstGeom prst="rect">
              <a:avLst/>
            </a:prstGeom>
            <a:solidFill>
              <a:srgbClr val="2A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rgbClr val="93D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026726"/>
            <a:ext cx="1227137" cy="29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87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0" y="1592"/>
            <a:ext cx="1216800" cy="6860217"/>
            <a:chOff x="0" y="1593"/>
            <a:chExt cx="1216800" cy="6839990"/>
          </a:xfrm>
        </p:grpSpPr>
        <p:sp>
          <p:nvSpPr>
            <p:cNvPr id="8" name="Suorakulmio 7"/>
            <p:cNvSpPr/>
            <p:nvPr userDrawn="1"/>
          </p:nvSpPr>
          <p:spPr>
            <a:xfrm rot="10800000">
              <a:off x="0" y="1593"/>
              <a:ext cx="1216800" cy="45719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 userDrawn="1"/>
          </p:nvSpPr>
          <p:spPr>
            <a:xfrm>
              <a:off x="0" y="4573583"/>
              <a:ext cx="1216800" cy="226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0" name="Ryhmä 9"/>
          <p:cNvGrpSpPr/>
          <p:nvPr userDrawn="1"/>
        </p:nvGrpSpPr>
        <p:grpSpPr>
          <a:xfrm>
            <a:off x="612334" y="-5705"/>
            <a:ext cx="8119328" cy="6854190"/>
            <a:chOff x="612334" y="-5705"/>
            <a:chExt cx="8119328" cy="6854190"/>
          </a:xfrm>
        </p:grpSpPr>
        <p:grpSp>
          <p:nvGrpSpPr>
            <p:cNvPr id="11" name="Ryhmä 10"/>
            <p:cNvGrpSpPr/>
            <p:nvPr userDrawn="1"/>
          </p:nvGrpSpPr>
          <p:grpSpPr>
            <a:xfrm>
              <a:off x="612334" y="-1895"/>
              <a:ext cx="2911917" cy="6850380"/>
              <a:chOff x="612334" y="-1895"/>
              <a:chExt cx="2911917" cy="6850380"/>
            </a:xfrm>
          </p:grpSpPr>
          <p:sp>
            <p:nvSpPr>
              <p:cNvPr id="15" name="Puolivapaa piirto 14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Puolivapaa piirto 15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2" name="Ryhmä 11"/>
            <p:cNvGrpSpPr/>
            <p:nvPr userDrawn="1"/>
          </p:nvGrpSpPr>
          <p:grpSpPr>
            <a:xfrm>
              <a:off x="6679662" y="-5705"/>
              <a:ext cx="2052000" cy="858700"/>
              <a:chOff x="6679662" y="-5705"/>
              <a:chExt cx="2052000" cy="858700"/>
            </a:xfrm>
          </p:grpSpPr>
          <p:sp>
            <p:nvSpPr>
              <p:cNvPr id="13" name="Puolivapaa piirto 12"/>
              <p:cNvSpPr/>
              <p:nvPr userDrawn="1"/>
            </p:nvSpPr>
            <p:spPr>
              <a:xfrm>
                <a:off x="6702522" y="-5705"/>
                <a:ext cx="1997938" cy="858700"/>
              </a:xfrm>
              <a:custGeom>
                <a:avLst/>
                <a:gdLst>
                  <a:gd name="connsiteX0" fmla="*/ 0 w 1997938"/>
                  <a:gd name="connsiteY0" fmla="*/ 0 h 858700"/>
                  <a:gd name="connsiteX1" fmla="*/ 1997938 w 1997938"/>
                  <a:gd name="connsiteY1" fmla="*/ 0 h 858700"/>
                  <a:gd name="connsiteX2" fmla="*/ 1994015 w 1997938"/>
                  <a:gd name="connsiteY2" fmla="*/ 49975 h 858700"/>
                  <a:gd name="connsiteX3" fmla="*/ 1948295 w 1997938"/>
                  <a:gd name="connsiteY3" fmla="*/ 284290 h 858700"/>
                  <a:gd name="connsiteX4" fmla="*/ 1877810 w 1997938"/>
                  <a:gd name="connsiteY4" fmla="*/ 470980 h 858700"/>
                  <a:gd name="connsiteX5" fmla="*/ 1776845 w 1997938"/>
                  <a:gd name="connsiteY5" fmla="*/ 621475 h 858700"/>
                  <a:gd name="connsiteX6" fmla="*/ 1647305 w 1997938"/>
                  <a:gd name="connsiteY6" fmla="*/ 741490 h 858700"/>
                  <a:gd name="connsiteX7" fmla="*/ 1409180 w 1997938"/>
                  <a:gd name="connsiteY7" fmla="*/ 848170 h 858700"/>
                  <a:gd name="connsiteX8" fmla="*/ 1251065 w 1997938"/>
                  <a:gd name="connsiteY8" fmla="*/ 851980 h 858700"/>
                  <a:gd name="connsiteX9" fmla="*/ 1087235 w 1997938"/>
                  <a:gd name="connsiteY9" fmla="*/ 823405 h 858700"/>
                  <a:gd name="connsiteX10" fmla="*/ 831965 w 1997938"/>
                  <a:gd name="connsiteY10" fmla="*/ 705295 h 858700"/>
                  <a:gd name="connsiteX11" fmla="*/ 618605 w 1997938"/>
                  <a:gd name="connsiteY11" fmla="*/ 547180 h 858700"/>
                  <a:gd name="connsiteX12" fmla="*/ 412865 w 1997938"/>
                  <a:gd name="connsiteY12" fmla="*/ 364300 h 858700"/>
                  <a:gd name="connsiteX13" fmla="*/ 277610 w 1997938"/>
                  <a:gd name="connsiteY13" fmla="*/ 223330 h 858700"/>
                  <a:gd name="connsiteX14" fmla="*/ 222365 w 1997938"/>
                  <a:gd name="connsiteY14" fmla="*/ 171895 h 858700"/>
                  <a:gd name="connsiteX15" fmla="*/ 41390 w 1997938"/>
                  <a:gd name="connsiteY15" fmla="*/ 29020 h 858700"/>
                  <a:gd name="connsiteX16" fmla="*/ 0 w 1997938"/>
                  <a:gd name="connsiteY16" fmla="*/ 0 h 858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97938" h="858700">
                    <a:moveTo>
                      <a:pt x="0" y="0"/>
                    </a:moveTo>
                    <a:lnTo>
                      <a:pt x="1997938" y="0"/>
                    </a:lnTo>
                    <a:lnTo>
                      <a:pt x="1994015" y="49975"/>
                    </a:lnTo>
                    <a:cubicBezTo>
                      <a:pt x="1983855" y="139510"/>
                      <a:pt x="1967662" y="214123"/>
                      <a:pt x="1948295" y="284290"/>
                    </a:cubicBezTo>
                    <a:cubicBezTo>
                      <a:pt x="1928928" y="354457"/>
                      <a:pt x="1906385" y="414783"/>
                      <a:pt x="1877810" y="470980"/>
                    </a:cubicBezTo>
                    <a:cubicBezTo>
                      <a:pt x="1849235" y="527177"/>
                      <a:pt x="1815263" y="576390"/>
                      <a:pt x="1776845" y="621475"/>
                    </a:cubicBezTo>
                    <a:cubicBezTo>
                      <a:pt x="1738428" y="666560"/>
                      <a:pt x="1708583" y="703708"/>
                      <a:pt x="1647305" y="741490"/>
                    </a:cubicBezTo>
                    <a:cubicBezTo>
                      <a:pt x="1586028" y="779273"/>
                      <a:pt x="1475220" y="829755"/>
                      <a:pt x="1409180" y="848170"/>
                    </a:cubicBezTo>
                    <a:cubicBezTo>
                      <a:pt x="1343140" y="866585"/>
                      <a:pt x="1304722" y="856107"/>
                      <a:pt x="1251065" y="851980"/>
                    </a:cubicBezTo>
                    <a:cubicBezTo>
                      <a:pt x="1197408" y="847853"/>
                      <a:pt x="1157085" y="847853"/>
                      <a:pt x="1087235" y="823405"/>
                    </a:cubicBezTo>
                    <a:cubicBezTo>
                      <a:pt x="1017385" y="798957"/>
                      <a:pt x="910070" y="751333"/>
                      <a:pt x="831965" y="705295"/>
                    </a:cubicBezTo>
                    <a:cubicBezTo>
                      <a:pt x="753860" y="659258"/>
                      <a:pt x="688455" y="604012"/>
                      <a:pt x="618605" y="547180"/>
                    </a:cubicBezTo>
                    <a:cubicBezTo>
                      <a:pt x="548755" y="490348"/>
                      <a:pt x="469698" y="418275"/>
                      <a:pt x="412865" y="364300"/>
                    </a:cubicBezTo>
                    <a:cubicBezTo>
                      <a:pt x="356033" y="310325"/>
                      <a:pt x="309360" y="255397"/>
                      <a:pt x="277610" y="223330"/>
                    </a:cubicBezTo>
                    <a:cubicBezTo>
                      <a:pt x="245860" y="191263"/>
                      <a:pt x="261735" y="204280"/>
                      <a:pt x="222365" y="171895"/>
                    </a:cubicBezTo>
                    <a:cubicBezTo>
                      <a:pt x="182995" y="139510"/>
                      <a:pt x="126797" y="90615"/>
                      <a:pt x="41390" y="2902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uora yhdysviiva 13"/>
              <p:cNvCxnSpPr/>
              <p:nvPr userDrawn="1"/>
            </p:nvCxnSpPr>
            <p:spPr>
              <a:xfrm>
                <a:off x="6679662" y="-5705"/>
                <a:ext cx="205200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7599" y="368300"/>
            <a:ext cx="9217025" cy="419417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324447" y="4589463"/>
            <a:ext cx="82781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858687" y="6502400"/>
            <a:ext cx="27432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548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10">
          <p15:clr>
            <a:srgbClr val="FBAE40"/>
          </p15:clr>
        </p15:guide>
        <p15:guide id="2" orient="horz" pos="4088">
          <p15:clr>
            <a:srgbClr val="FBAE40"/>
          </p15:clr>
        </p15:guide>
        <p15:guide id="3" pos="1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666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86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043-F5F1-427E-9B64-385ABD15C270}" type="datetimeFigureOut">
              <a:rPr lang="fi-FI" smtClean="0"/>
              <a:t>28.9.2022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57F97-EFE8-4168-A3EC-5BFC93D3FB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80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-1288" y="-5117"/>
            <a:ext cx="597600" cy="6862696"/>
            <a:chOff x="653830" y="-1344"/>
            <a:chExt cx="597600" cy="6862696"/>
          </a:xfrm>
        </p:grpSpPr>
        <p:sp>
          <p:nvSpPr>
            <p:cNvPr id="8" name="Suorakulmio 7"/>
            <p:cNvSpPr/>
            <p:nvPr/>
          </p:nvSpPr>
          <p:spPr>
            <a:xfrm>
              <a:off x="653830" y="-1344"/>
              <a:ext cx="597600" cy="2282400"/>
            </a:xfrm>
            <a:prstGeom prst="rect">
              <a:avLst/>
            </a:prstGeom>
            <a:solidFill>
              <a:srgbClr val="F7D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653830" y="2285752"/>
              <a:ext cx="597600" cy="4575600"/>
            </a:xfrm>
            <a:prstGeom prst="rect">
              <a:avLst/>
            </a:prstGeom>
            <a:solidFill>
              <a:srgbClr val="0B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3" name="Ryhmä 42"/>
          <p:cNvGrpSpPr/>
          <p:nvPr userDrawn="1"/>
        </p:nvGrpSpPr>
        <p:grpSpPr>
          <a:xfrm>
            <a:off x="-617759" y="3810"/>
            <a:ext cx="7441469" cy="7555875"/>
            <a:chOff x="-617759" y="3810"/>
            <a:chExt cx="7441469" cy="7555875"/>
          </a:xfrm>
        </p:grpSpPr>
        <p:grpSp>
          <p:nvGrpSpPr>
            <p:cNvPr id="20" name="Ryhmä 19"/>
            <p:cNvGrpSpPr/>
            <p:nvPr userDrawn="1"/>
          </p:nvGrpSpPr>
          <p:grpSpPr>
            <a:xfrm>
              <a:off x="-617759" y="709305"/>
              <a:ext cx="2911917" cy="6850380"/>
              <a:chOff x="612334" y="-1895"/>
              <a:chExt cx="2911917" cy="6850380"/>
            </a:xfrm>
          </p:grpSpPr>
          <p:sp>
            <p:nvSpPr>
              <p:cNvPr id="24" name="Puolivapaa piirto 23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Puolivapaa piirto 24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2" name="Puolivapaa piirto 11"/>
            <p:cNvSpPr/>
            <p:nvPr/>
          </p:nvSpPr>
          <p:spPr>
            <a:xfrm>
              <a:off x="3798570" y="3810"/>
              <a:ext cx="3025140" cy="1715505"/>
            </a:xfrm>
            <a:custGeom>
              <a:avLst/>
              <a:gdLst>
                <a:gd name="connsiteX0" fmla="*/ 0 w 3025140"/>
                <a:gd name="connsiteY0" fmla="*/ 1905 h 1715505"/>
                <a:gd name="connsiteX1" fmla="*/ 188595 w 3025140"/>
                <a:gd name="connsiteY1" fmla="*/ 238125 h 1715505"/>
                <a:gd name="connsiteX2" fmla="*/ 424815 w 3025140"/>
                <a:gd name="connsiteY2" fmla="*/ 449580 h 1715505"/>
                <a:gd name="connsiteX3" fmla="*/ 725805 w 3025140"/>
                <a:gd name="connsiteY3" fmla="*/ 659130 h 1715505"/>
                <a:gd name="connsiteX4" fmla="*/ 1057275 w 3025140"/>
                <a:gd name="connsiteY4" fmla="*/ 885825 h 1715505"/>
                <a:gd name="connsiteX5" fmla="*/ 1238250 w 3025140"/>
                <a:gd name="connsiteY5" fmla="*/ 1028700 h 1715505"/>
                <a:gd name="connsiteX6" fmla="*/ 1293495 w 3025140"/>
                <a:gd name="connsiteY6" fmla="*/ 1080135 h 1715505"/>
                <a:gd name="connsiteX7" fmla="*/ 1428750 w 3025140"/>
                <a:gd name="connsiteY7" fmla="*/ 1221105 h 1715505"/>
                <a:gd name="connsiteX8" fmla="*/ 1634490 w 3025140"/>
                <a:gd name="connsiteY8" fmla="*/ 1403985 h 1715505"/>
                <a:gd name="connsiteX9" fmla="*/ 1847850 w 3025140"/>
                <a:gd name="connsiteY9" fmla="*/ 1562100 h 1715505"/>
                <a:gd name="connsiteX10" fmla="*/ 2103120 w 3025140"/>
                <a:gd name="connsiteY10" fmla="*/ 1680210 h 1715505"/>
                <a:gd name="connsiteX11" fmla="*/ 2266950 w 3025140"/>
                <a:gd name="connsiteY11" fmla="*/ 1708785 h 1715505"/>
                <a:gd name="connsiteX12" fmla="*/ 2425065 w 3025140"/>
                <a:gd name="connsiteY12" fmla="*/ 1704975 h 1715505"/>
                <a:gd name="connsiteX13" fmla="*/ 2663190 w 3025140"/>
                <a:gd name="connsiteY13" fmla="*/ 1598295 h 1715505"/>
                <a:gd name="connsiteX14" fmla="*/ 2792730 w 3025140"/>
                <a:gd name="connsiteY14" fmla="*/ 1478280 h 1715505"/>
                <a:gd name="connsiteX15" fmla="*/ 2893695 w 3025140"/>
                <a:gd name="connsiteY15" fmla="*/ 1327785 h 1715505"/>
                <a:gd name="connsiteX16" fmla="*/ 2964180 w 3025140"/>
                <a:gd name="connsiteY16" fmla="*/ 1141095 h 1715505"/>
                <a:gd name="connsiteX17" fmla="*/ 3009900 w 3025140"/>
                <a:gd name="connsiteY17" fmla="*/ 906780 h 1715505"/>
                <a:gd name="connsiteX18" fmla="*/ 3025140 w 3025140"/>
                <a:gd name="connsiteY18" fmla="*/ 603885 h 1715505"/>
                <a:gd name="connsiteX19" fmla="*/ 3009900 w 3025140"/>
                <a:gd name="connsiteY19" fmla="*/ 276225 h 1715505"/>
                <a:gd name="connsiteX20" fmla="*/ 2988945 w 3025140"/>
                <a:gd name="connsiteY20" fmla="*/ 0 h 171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25140" h="1715505">
                  <a:moveTo>
                    <a:pt x="0" y="1905"/>
                  </a:moveTo>
                  <a:cubicBezTo>
                    <a:pt x="58896" y="82709"/>
                    <a:pt x="117793" y="163513"/>
                    <a:pt x="188595" y="238125"/>
                  </a:cubicBezTo>
                  <a:cubicBezTo>
                    <a:pt x="259397" y="312737"/>
                    <a:pt x="335280" y="379413"/>
                    <a:pt x="424815" y="449580"/>
                  </a:cubicBezTo>
                  <a:cubicBezTo>
                    <a:pt x="514350" y="519747"/>
                    <a:pt x="725805" y="659130"/>
                    <a:pt x="725805" y="659130"/>
                  </a:cubicBezTo>
                  <a:cubicBezTo>
                    <a:pt x="831215" y="731837"/>
                    <a:pt x="971868" y="824230"/>
                    <a:pt x="1057275" y="885825"/>
                  </a:cubicBezTo>
                  <a:cubicBezTo>
                    <a:pt x="1142682" y="947420"/>
                    <a:pt x="1198880" y="996315"/>
                    <a:pt x="1238250" y="1028700"/>
                  </a:cubicBezTo>
                  <a:cubicBezTo>
                    <a:pt x="1277620" y="1061085"/>
                    <a:pt x="1261745" y="1048068"/>
                    <a:pt x="1293495" y="1080135"/>
                  </a:cubicBezTo>
                  <a:cubicBezTo>
                    <a:pt x="1325245" y="1112202"/>
                    <a:pt x="1371918" y="1167130"/>
                    <a:pt x="1428750" y="1221105"/>
                  </a:cubicBezTo>
                  <a:cubicBezTo>
                    <a:pt x="1485583" y="1275080"/>
                    <a:pt x="1564640" y="1347153"/>
                    <a:pt x="1634490" y="1403985"/>
                  </a:cubicBezTo>
                  <a:cubicBezTo>
                    <a:pt x="1704340" y="1460817"/>
                    <a:pt x="1769745" y="1516063"/>
                    <a:pt x="1847850" y="1562100"/>
                  </a:cubicBezTo>
                  <a:cubicBezTo>
                    <a:pt x="1925955" y="1608138"/>
                    <a:pt x="2033270" y="1655762"/>
                    <a:pt x="2103120" y="1680210"/>
                  </a:cubicBezTo>
                  <a:cubicBezTo>
                    <a:pt x="2172970" y="1704658"/>
                    <a:pt x="2213293" y="1704658"/>
                    <a:pt x="2266950" y="1708785"/>
                  </a:cubicBezTo>
                  <a:cubicBezTo>
                    <a:pt x="2320607" y="1712912"/>
                    <a:pt x="2359025" y="1723390"/>
                    <a:pt x="2425065" y="1704975"/>
                  </a:cubicBezTo>
                  <a:cubicBezTo>
                    <a:pt x="2491105" y="1686560"/>
                    <a:pt x="2601913" y="1636078"/>
                    <a:pt x="2663190" y="1598295"/>
                  </a:cubicBezTo>
                  <a:cubicBezTo>
                    <a:pt x="2724468" y="1560513"/>
                    <a:pt x="2754313" y="1523365"/>
                    <a:pt x="2792730" y="1478280"/>
                  </a:cubicBezTo>
                  <a:cubicBezTo>
                    <a:pt x="2831148" y="1433195"/>
                    <a:pt x="2865120" y="1383982"/>
                    <a:pt x="2893695" y="1327785"/>
                  </a:cubicBezTo>
                  <a:cubicBezTo>
                    <a:pt x="2922270" y="1271588"/>
                    <a:pt x="2944813" y="1211262"/>
                    <a:pt x="2964180" y="1141095"/>
                  </a:cubicBezTo>
                  <a:cubicBezTo>
                    <a:pt x="2983547" y="1070928"/>
                    <a:pt x="2999740" y="996315"/>
                    <a:pt x="3009900" y="906780"/>
                  </a:cubicBezTo>
                  <a:cubicBezTo>
                    <a:pt x="3020060" y="817245"/>
                    <a:pt x="3025140" y="708977"/>
                    <a:pt x="3025140" y="603885"/>
                  </a:cubicBezTo>
                  <a:cubicBezTo>
                    <a:pt x="3025140" y="498793"/>
                    <a:pt x="3015933" y="376873"/>
                    <a:pt x="3009900" y="276225"/>
                  </a:cubicBezTo>
                  <a:cubicBezTo>
                    <a:pt x="3003868" y="175578"/>
                    <a:pt x="2996406" y="87789"/>
                    <a:pt x="2988945" y="0"/>
                  </a:cubicBezTo>
                </a:path>
              </a:pathLst>
            </a:custGeom>
            <a:noFill/>
            <a:ln w="9525">
              <a:solidFill>
                <a:srgbClr val="EA76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8382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EC4B043-F5F1-427E-9B64-385ABD15C270}" type="datetimeFigureOut">
              <a:rPr lang="fi-FI" smtClean="0"/>
              <a:pPr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502400"/>
            <a:ext cx="41148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441596"/>
            <a:ext cx="1227137" cy="296077"/>
          </a:xfrm>
          <a:prstGeom prst="rect">
            <a:avLst/>
          </a:prstGeom>
        </p:spPr>
      </p:pic>
      <p:sp>
        <p:nvSpPr>
          <p:cNvPr id="41" name="Suorakulmio 40"/>
          <p:cNvSpPr/>
          <p:nvPr userDrawn="1"/>
        </p:nvSpPr>
        <p:spPr>
          <a:xfrm>
            <a:off x="-711200" y="584200"/>
            <a:ext cx="709912" cy="63838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 userDrawn="1"/>
        </p:nvSpPr>
        <p:spPr>
          <a:xfrm rot="5400000">
            <a:off x="813617" y="5927424"/>
            <a:ext cx="756000" cy="262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6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9" r:id="rId5"/>
    <p:sldLayoutId id="2147483660" r:id="rId6"/>
    <p:sldLayoutId id="2147483652" r:id="rId7"/>
    <p:sldLayoutId id="2147483653" r:id="rId8"/>
    <p:sldLayoutId id="2147483654" r:id="rId9"/>
    <p:sldLayoutId id="2147483655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-1288" y="-5117"/>
            <a:ext cx="597600" cy="6862696"/>
            <a:chOff x="653830" y="-1344"/>
            <a:chExt cx="597600" cy="6862696"/>
          </a:xfrm>
        </p:grpSpPr>
        <p:sp>
          <p:nvSpPr>
            <p:cNvPr id="8" name="Suorakulmio 7"/>
            <p:cNvSpPr/>
            <p:nvPr/>
          </p:nvSpPr>
          <p:spPr>
            <a:xfrm>
              <a:off x="653830" y="-1344"/>
              <a:ext cx="597600" cy="2282400"/>
            </a:xfrm>
            <a:prstGeom prst="rect">
              <a:avLst/>
            </a:prstGeom>
            <a:solidFill>
              <a:srgbClr val="F7D7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uorakulmio 8"/>
            <p:cNvSpPr/>
            <p:nvPr/>
          </p:nvSpPr>
          <p:spPr>
            <a:xfrm>
              <a:off x="653830" y="2285752"/>
              <a:ext cx="597600" cy="4575600"/>
            </a:xfrm>
            <a:prstGeom prst="rect">
              <a:avLst/>
            </a:prstGeom>
            <a:solidFill>
              <a:srgbClr val="0B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3" name="Ryhmä 42"/>
          <p:cNvGrpSpPr/>
          <p:nvPr userDrawn="1"/>
        </p:nvGrpSpPr>
        <p:grpSpPr>
          <a:xfrm>
            <a:off x="-617759" y="3810"/>
            <a:ext cx="7441469" cy="7555875"/>
            <a:chOff x="-617759" y="3810"/>
            <a:chExt cx="7441469" cy="7555875"/>
          </a:xfrm>
        </p:grpSpPr>
        <p:grpSp>
          <p:nvGrpSpPr>
            <p:cNvPr id="20" name="Ryhmä 19"/>
            <p:cNvGrpSpPr/>
            <p:nvPr userDrawn="1"/>
          </p:nvGrpSpPr>
          <p:grpSpPr>
            <a:xfrm>
              <a:off x="-617759" y="709305"/>
              <a:ext cx="2911917" cy="6850380"/>
              <a:chOff x="612334" y="-1895"/>
              <a:chExt cx="2911917" cy="6850380"/>
            </a:xfrm>
          </p:grpSpPr>
          <p:sp>
            <p:nvSpPr>
              <p:cNvPr id="24" name="Puolivapaa piirto 23"/>
              <p:cNvSpPr/>
              <p:nvPr userDrawn="1"/>
            </p:nvSpPr>
            <p:spPr>
              <a:xfrm>
                <a:off x="612334" y="-1895"/>
                <a:ext cx="2911917" cy="6850380"/>
              </a:xfrm>
              <a:custGeom>
                <a:avLst/>
                <a:gdLst>
                  <a:gd name="connsiteX0" fmla="*/ 156359 w 524024"/>
                  <a:gd name="connsiteY0" fmla="*/ 0 h 1908810"/>
                  <a:gd name="connsiteX1" fmla="*/ 183029 w 524024"/>
                  <a:gd name="connsiteY1" fmla="*/ 89535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24024"/>
                  <a:gd name="connsiteY0" fmla="*/ 0 h 1908810"/>
                  <a:gd name="connsiteX1" fmla="*/ 179219 w 524024"/>
                  <a:gd name="connsiteY1" fmla="*/ 87630 h 1908810"/>
                  <a:gd name="connsiteX2" fmla="*/ 171599 w 524024"/>
                  <a:gd name="connsiteY2" fmla="*/ 241935 h 1908810"/>
                  <a:gd name="connsiteX3" fmla="*/ 154454 w 524024"/>
                  <a:gd name="connsiteY3" fmla="*/ 381000 h 1908810"/>
                  <a:gd name="connsiteX4" fmla="*/ 118259 w 524024"/>
                  <a:gd name="connsiteY4" fmla="*/ 546735 h 1908810"/>
                  <a:gd name="connsiteX5" fmla="*/ 78254 w 524024"/>
                  <a:gd name="connsiteY5" fmla="*/ 670560 h 1908810"/>
                  <a:gd name="connsiteX6" fmla="*/ 40154 w 524024"/>
                  <a:gd name="connsiteY6" fmla="*/ 788670 h 1908810"/>
                  <a:gd name="connsiteX7" fmla="*/ 21104 w 524024"/>
                  <a:gd name="connsiteY7" fmla="*/ 864870 h 1908810"/>
                  <a:gd name="connsiteX8" fmla="*/ 3959 w 524024"/>
                  <a:gd name="connsiteY8" fmla="*/ 960120 h 1908810"/>
                  <a:gd name="connsiteX9" fmla="*/ 149 w 524024"/>
                  <a:gd name="connsiteY9" fmla="*/ 1053465 h 1908810"/>
                  <a:gd name="connsiteX10" fmla="*/ 2054 w 524024"/>
                  <a:gd name="connsiteY10" fmla="*/ 1120140 h 1908810"/>
                  <a:gd name="connsiteX11" fmla="*/ 13484 w 524024"/>
                  <a:gd name="connsiteY11" fmla="*/ 1179195 h 1908810"/>
                  <a:gd name="connsiteX12" fmla="*/ 57299 w 524024"/>
                  <a:gd name="connsiteY12" fmla="*/ 1247775 h 1908810"/>
                  <a:gd name="connsiteX13" fmla="*/ 122069 w 524024"/>
                  <a:gd name="connsiteY13" fmla="*/ 1346835 h 1908810"/>
                  <a:gd name="connsiteX14" fmla="*/ 264944 w 524024"/>
                  <a:gd name="connsiteY14" fmla="*/ 1524000 h 1908810"/>
                  <a:gd name="connsiteX15" fmla="*/ 365909 w 524024"/>
                  <a:gd name="connsiteY15" fmla="*/ 1663065 h 1908810"/>
                  <a:gd name="connsiteX16" fmla="*/ 457349 w 524024"/>
                  <a:gd name="connsiteY16" fmla="*/ 1796415 h 1908810"/>
                  <a:gd name="connsiteX17" fmla="*/ 508784 w 524024"/>
                  <a:gd name="connsiteY17" fmla="*/ 1885950 h 1908810"/>
                  <a:gd name="connsiteX18" fmla="*/ 524024 w 524024"/>
                  <a:gd name="connsiteY18" fmla="*/ 1908810 h 1908810"/>
                  <a:gd name="connsiteX0" fmla="*/ 156359 w 573554"/>
                  <a:gd name="connsiteY0" fmla="*/ 0 h 1996440"/>
                  <a:gd name="connsiteX1" fmla="*/ 179219 w 573554"/>
                  <a:gd name="connsiteY1" fmla="*/ 87630 h 1996440"/>
                  <a:gd name="connsiteX2" fmla="*/ 171599 w 573554"/>
                  <a:gd name="connsiteY2" fmla="*/ 241935 h 1996440"/>
                  <a:gd name="connsiteX3" fmla="*/ 154454 w 573554"/>
                  <a:gd name="connsiteY3" fmla="*/ 381000 h 1996440"/>
                  <a:gd name="connsiteX4" fmla="*/ 118259 w 573554"/>
                  <a:gd name="connsiteY4" fmla="*/ 546735 h 1996440"/>
                  <a:gd name="connsiteX5" fmla="*/ 78254 w 573554"/>
                  <a:gd name="connsiteY5" fmla="*/ 670560 h 1996440"/>
                  <a:gd name="connsiteX6" fmla="*/ 40154 w 573554"/>
                  <a:gd name="connsiteY6" fmla="*/ 788670 h 1996440"/>
                  <a:gd name="connsiteX7" fmla="*/ 21104 w 573554"/>
                  <a:gd name="connsiteY7" fmla="*/ 864870 h 1996440"/>
                  <a:gd name="connsiteX8" fmla="*/ 3959 w 573554"/>
                  <a:gd name="connsiteY8" fmla="*/ 960120 h 1996440"/>
                  <a:gd name="connsiteX9" fmla="*/ 149 w 573554"/>
                  <a:gd name="connsiteY9" fmla="*/ 1053465 h 1996440"/>
                  <a:gd name="connsiteX10" fmla="*/ 2054 w 573554"/>
                  <a:gd name="connsiteY10" fmla="*/ 1120140 h 1996440"/>
                  <a:gd name="connsiteX11" fmla="*/ 13484 w 573554"/>
                  <a:gd name="connsiteY11" fmla="*/ 1179195 h 1996440"/>
                  <a:gd name="connsiteX12" fmla="*/ 57299 w 573554"/>
                  <a:gd name="connsiteY12" fmla="*/ 1247775 h 1996440"/>
                  <a:gd name="connsiteX13" fmla="*/ 122069 w 573554"/>
                  <a:gd name="connsiteY13" fmla="*/ 1346835 h 1996440"/>
                  <a:gd name="connsiteX14" fmla="*/ 264944 w 573554"/>
                  <a:gd name="connsiteY14" fmla="*/ 1524000 h 1996440"/>
                  <a:gd name="connsiteX15" fmla="*/ 365909 w 573554"/>
                  <a:gd name="connsiteY15" fmla="*/ 1663065 h 1996440"/>
                  <a:gd name="connsiteX16" fmla="*/ 457349 w 573554"/>
                  <a:gd name="connsiteY16" fmla="*/ 1796415 h 1996440"/>
                  <a:gd name="connsiteX17" fmla="*/ 508784 w 573554"/>
                  <a:gd name="connsiteY17" fmla="*/ 1885950 h 1996440"/>
                  <a:gd name="connsiteX18" fmla="*/ 573554 w 573554"/>
                  <a:gd name="connsiteY18" fmla="*/ 1996440 h 1996440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617369 w 617369"/>
                  <a:gd name="connsiteY18" fmla="*/ 2093595 h 2093595"/>
                  <a:gd name="connsiteX0" fmla="*/ 156359 w 617369"/>
                  <a:gd name="connsiteY0" fmla="*/ 0 h 2093595"/>
                  <a:gd name="connsiteX1" fmla="*/ 179219 w 617369"/>
                  <a:gd name="connsiteY1" fmla="*/ 87630 h 2093595"/>
                  <a:gd name="connsiteX2" fmla="*/ 171599 w 617369"/>
                  <a:gd name="connsiteY2" fmla="*/ 241935 h 2093595"/>
                  <a:gd name="connsiteX3" fmla="*/ 154454 w 617369"/>
                  <a:gd name="connsiteY3" fmla="*/ 381000 h 2093595"/>
                  <a:gd name="connsiteX4" fmla="*/ 118259 w 617369"/>
                  <a:gd name="connsiteY4" fmla="*/ 546735 h 2093595"/>
                  <a:gd name="connsiteX5" fmla="*/ 78254 w 617369"/>
                  <a:gd name="connsiteY5" fmla="*/ 670560 h 2093595"/>
                  <a:gd name="connsiteX6" fmla="*/ 40154 w 617369"/>
                  <a:gd name="connsiteY6" fmla="*/ 788670 h 2093595"/>
                  <a:gd name="connsiteX7" fmla="*/ 21104 w 617369"/>
                  <a:gd name="connsiteY7" fmla="*/ 864870 h 2093595"/>
                  <a:gd name="connsiteX8" fmla="*/ 3959 w 617369"/>
                  <a:gd name="connsiteY8" fmla="*/ 960120 h 2093595"/>
                  <a:gd name="connsiteX9" fmla="*/ 149 w 617369"/>
                  <a:gd name="connsiteY9" fmla="*/ 1053465 h 2093595"/>
                  <a:gd name="connsiteX10" fmla="*/ 2054 w 617369"/>
                  <a:gd name="connsiteY10" fmla="*/ 1120140 h 2093595"/>
                  <a:gd name="connsiteX11" fmla="*/ 13484 w 617369"/>
                  <a:gd name="connsiteY11" fmla="*/ 1179195 h 2093595"/>
                  <a:gd name="connsiteX12" fmla="*/ 57299 w 617369"/>
                  <a:gd name="connsiteY12" fmla="*/ 1247775 h 2093595"/>
                  <a:gd name="connsiteX13" fmla="*/ 122069 w 617369"/>
                  <a:gd name="connsiteY13" fmla="*/ 1346835 h 2093595"/>
                  <a:gd name="connsiteX14" fmla="*/ 264944 w 617369"/>
                  <a:gd name="connsiteY14" fmla="*/ 1524000 h 2093595"/>
                  <a:gd name="connsiteX15" fmla="*/ 365909 w 617369"/>
                  <a:gd name="connsiteY15" fmla="*/ 1663065 h 2093595"/>
                  <a:gd name="connsiteX16" fmla="*/ 457349 w 617369"/>
                  <a:gd name="connsiteY16" fmla="*/ 1796415 h 2093595"/>
                  <a:gd name="connsiteX17" fmla="*/ 508784 w 617369"/>
                  <a:gd name="connsiteY17" fmla="*/ 1885950 h 2093595"/>
                  <a:gd name="connsiteX18" fmla="*/ 564029 w 617369"/>
                  <a:gd name="connsiteY18" fmla="*/ 1986915 h 2093595"/>
                  <a:gd name="connsiteX19" fmla="*/ 617369 w 617369"/>
                  <a:gd name="connsiteY19" fmla="*/ 2093595 h 2093595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76424 w 676424"/>
                  <a:gd name="connsiteY19" fmla="*/ 2255520 h 2255520"/>
                  <a:gd name="connsiteX0" fmla="*/ 156359 w 676424"/>
                  <a:gd name="connsiteY0" fmla="*/ 0 h 2255520"/>
                  <a:gd name="connsiteX1" fmla="*/ 179219 w 676424"/>
                  <a:gd name="connsiteY1" fmla="*/ 87630 h 2255520"/>
                  <a:gd name="connsiteX2" fmla="*/ 171599 w 676424"/>
                  <a:gd name="connsiteY2" fmla="*/ 241935 h 2255520"/>
                  <a:gd name="connsiteX3" fmla="*/ 154454 w 676424"/>
                  <a:gd name="connsiteY3" fmla="*/ 381000 h 2255520"/>
                  <a:gd name="connsiteX4" fmla="*/ 118259 w 676424"/>
                  <a:gd name="connsiteY4" fmla="*/ 546735 h 2255520"/>
                  <a:gd name="connsiteX5" fmla="*/ 78254 w 676424"/>
                  <a:gd name="connsiteY5" fmla="*/ 670560 h 2255520"/>
                  <a:gd name="connsiteX6" fmla="*/ 40154 w 676424"/>
                  <a:gd name="connsiteY6" fmla="*/ 788670 h 2255520"/>
                  <a:gd name="connsiteX7" fmla="*/ 21104 w 676424"/>
                  <a:gd name="connsiteY7" fmla="*/ 864870 h 2255520"/>
                  <a:gd name="connsiteX8" fmla="*/ 3959 w 676424"/>
                  <a:gd name="connsiteY8" fmla="*/ 960120 h 2255520"/>
                  <a:gd name="connsiteX9" fmla="*/ 149 w 676424"/>
                  <a:gd name="connsiteY9" fmla="*/ 1053465 h 2255520"/>
                  <a:gd name="connsiteX10" fmla="*/ 2054 w 676424"/>
                  <a:gd name="connsiteY10" fmla="*/ 1120140 h 2255520"/>
                  <a:gd name="connsiteX11" fmla="*/ 13484 w 676424"/>
                  <a:gd name="connsiteY11" fmla="*/ 1179195 h 2255520"/>
                  <a:gd name="connsiteX12" fmla="*/ 57299 w 676424"/>
                  <a:gd name="connsiteY12" fmla="*/ 1247775 h 2255520"/>
                  <a:gd name="connsiteX13" fmla="*/ 122069 w 676424"/>
                  <a:gd name="connsiteY13" fmla="*/ 1346835 h 2255520"/>
                  <a:gd name="connsiteX14" fmla="*/ 264944 w 676424"/>
                  <a:gd name="connsiteY14" fmla="*/ 1524000 h 2255520"/>
                  <a:gd name="connsiteX15" fmla="*/ 365909 w 676424"/>
                  <a:gd name="connsiteY15" fmla="*/ 1663065 h 2255520"/>
                  <a:gd name="connsiteX16" fmla="*/ 457349 w 676424"/>
                  <a:gd name="connsiteY16" fmla="*/ 1796415 h 2255520"/>
                  <a:gd name="connsiteX17" fmla="*/ 508784 w 676424"/>
                  <a:gd name="connsiteY17" fmla="*/ 1885950 h 2255520"/>
                  <a:gd name="connsiteX18" fmla="*/ 564029 w 676424"/>
                  <a:gd name="connsiteY18" fmla="*/ 1986915 h 2255520"/>
                  <a:gd name="connsiteX19" fmla="*/ 611653 w 676424"/>
                  <a:gd name="connsiteY19" fmla="*/ 2093594 h 2255520"/>
                  <a:gd name="connsiteX20" fmla="*/ 676424 w 676424"/>
                  <a:gd name="connsiteY20" fmla="*/ 2255520 h 2255520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704999 w 704999"/>
                  <a:gd name="connsiteY20" fmla="*/ 2398395 h 2398395"/>
                  <a:gd name="connsiteX0" fmla="*/ 156359 w 704999"/>
                  <a:gd name="connsiteY0" fmla="*/ 0 h 2398395"/>
                  <a:gd name="connsiteX1" fmla="*/ 179219 w 704999"/>
                  <a:gd name="connsiteY1" fmla="*/ 87630 h 2398395"/>
                  <a:gd name="connsiteX2" fmla="*/ 171599 w 704999"/>
                  <a:gd name="connsiteY2" fmla="*/ 241935 h 2398395"/>
                  <a:gd name="connsiteX3" fmla="*/ 154454 w 704999"/>
                  <a:gd name="connsiteY3" fmla="*/ 381000 h 2398395"/>
                  <a:gd name="connsiteX4" fmla="*/ 118259 w 704999"/>
                  <a:gd name="connsiteY4" fmla="*/ 546735 h 2398395"/>
                  <a:gd name="connsiteX5" fmla="*/ 78254 w 704999"/>
                  <a:gd name="connsiteY5" fmla="*/ 670560 h 2398395"/>
                  <a:gd name="connsiteX6" fmla="*/ 40154 w 704999"/>
                  <a:gd name="connsiteY6" fmla="*/ 788670 h 2398395"/>
                  <a:gd name="connsiteX7" fmla="*/ 21104 w 704999"/>
                  <a:gd name="connsiteY7" fmla="*/ 864870 h 2398395"/>
                  <a:gd name="connsiteX8" fmla="*/ 3959 w 704999"/>
                  <a:gd name="connsiteY8" fmla="*/ 960120 h 2398395"/>
                  <a:gd name="connsiteX9" fmla="*/ 149 w 704999"/>
                  <a:gd name="connsiteY9" fmla="*/ 1053465 h 2398395"/>
                  <a:gd name="connsiteX10" fmla="*/ 2054 w 704999"/>
                  <a:gd name="connsiteY10" fmla="*/ 1120140 h 2398395"/>
                  <a:gd name="connsiteX11" fmla="*/ 13484 w 704999"/>
                  <a:gd name="connsiteY11" fmla="*/ 1179195 h 2398395"/>
                  <a:gd name="connsiteX12" fmla="*/ 57299 w 704999"/>
                  <a:gd name="connsiteY12" fmla="*/ 1247775 h 2398395"/>
                  <a:gd name="connsiteX13" fmla="*/ 122069 w 704999"/>
                  <a:gd name="connsiteY13" fmla="*/ 1346835 h 2398395"/>
                  <a:gd name="connsiteX14" fmla="*/ 264944 w 704999"/>
                  <a:gd name="connsiteY14" fmla="*/ 1524000 h 2398395"/>
                  <a:gd name="connsiteX15" fmla="*/ 365909 w 704999"/>
                  <a:gd name="connsiteY15" fmla="*/ 1663065 h 2398395"/>
                  <a:gd name="connsiteX16" fmla="*/ 457349 w 704999"/>
                  <a:gd name="connsiteY16" fmla="*/ 1796415 h 2398395"/>
                  <a:gd name="connsiteX17" fmla="*/ 508784 w 704999"/>
                  <a:gd name="connsiteY17" fmla="*/ 1885950 h 2398395"/>
                  <a:gd name="connsiteX18" fmla="*/ 564029 w 704999"/>
                  <a:gd name="connsiteY18" fmla="*/ 1986915 h 2398395"/>
                  <a:gd name="connsiteX19" fmla="*/ 611653 w 704999"/>
                  <a:gd name="connsiteY19" fmla="*/ 2093594 h 2398395"/>
                  <a:gd name="connsiteX20" fmla="*/ 661183 w 704999"/>
                  <a:gd name="connsiteY20" fmla="*/ 2242184 h 2398395"/>
                  <a:gd name="connsiteX21" fmla="*/ 704999 w 704999"/>
                  <a:gd name="connsiteY21" fmla="*/ 2398395 h 2398395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714524 w 714524"/>
                  <a:gd name="connsiteY21" fmla="*/ 2529840 h 2529840"/>
                  <a:gd name="connsiteX0" fmla="*/ 156359 w 714524"/>
                  <a:gd name="connsiteY0" fmla="*/ 0 h 2529840"/>
                  <a:gd name="connsiteX1" fmla="*/ 179219 w 714524"/>
                  <a:gd name="connsiteY1" fmla="*/ 87630 h 2529840"/>
                  <a:gd name="connsiteX2" fmla="*/ 171599 w 714524"/>
                  <a:gd name="connsiteY2" fmla="*/ 241935 h 2529840"/>
                  <a:gd name="connsiteX3" fmla="*/ 154454 w 714524"/>
                  <a:gd name="connsiteY3" fmla="*/ 381000 h 2529840"/>
                  <a:gd name="connsiteX4" fmla="*/ 118259 w 714524"/>
                  <a:gd name="connsiteY4" fmla="*/ 546735 h 2529840"/>
                  <a:gd name="connsiteX5" fmla="*/ 78254 w 714524"/>
                  <a:gd name="connsiteY5" fmla="*/ 670560 h 2529840"/>
                  <a:gd name="connsiteX6" fmla="*/ 40154 w 714524"/>
                  <a:gd name="connsiteY6" fmla="*/ 788670 h 2529840"/>
                  <a:gd name="connsiteX7" fmla="*/ 21104 w 714524"/>
                  <a:gd name="connsiteY7" fmla="*/ 864870 h 2529840"/>
                  <a:gd name="connsiteX8" fmla="*/ 3959 w 714524"/>
                  <a:gd name="connsiteY8" fmla="*/ 960120 h 2529840"/>
                  <a:gd name="connsiteX9" fmla="*/ 149 w 714524"/>
                  <a:gd name="connsiteY9" fmla="*/ 1053465 h 2529840"/>
                  <a:gd name="connsiteX10" fmla="*/ 2054 w 714524"/>
                  <a:gd name="connsiteY10" fmla="*/ 1120140 h 2529840"/>
                  <a:gd name="connsiteX11" fmla="*/ 13484 w 714524"/>
                  <a:gd name="connsiteY11" fmla="*/ 1179195 h 2529840"/>
                  <a:gd name="connsiteX12" fmla="*/ 57299 w 714524"/>
                  <a:gd name="connsiteY12" fmla="*/ 1247775 h 2529840"/>
                  <a:gd name="connsiteX13" fmla="*/ 122069 w 714524"/>
                  <a:gd name="connsiteY13" fmla="*/ 1346835 h 2529840"/>
                  <a:gd name="connsiteX14" fmla="*/ 264944 w 714524"/>
                  <a:gd name="connsiteY14" fmla="*/ 1524000 h 2529840"/>
                  <a:gd name="connsiteX15" fmla="*/ 365909 w 714524"/>
                  <a:gd name="connsiteY15" fmla="*/ 1663065 h 2529840"/>
                  <a:gd name="connsiteX16" fmla="*/ 457349 w 714524"/>
                  <a:gd name="connsiteY16" fmla="*/ 1796415 h 2529840"/>
                  <a:gd name="connsiteX17" fmla="*/ 508784 w 714524"/>
                  <a:gd name="connsiteY17" fmla="*/ 1885950 h 2529840"/>
                  <a:gd name="connsiteX18" fmla="*/ 564029 w 714524"/>
                  <a:gd name="connsiteY18" fmla="*/ 1986915 h 2529840"/>
                  <a:gd name="connsiteX19" fmla="*/ 611653 w 714524"/>
                  <a:gd name="connsiteY19" fmla="*/ 2093594 h 2529840"/>
                  <a:gd name="connsiteX20" fmla="*/ 661183 w 714524"/>
                  <a:gd name="connsiteY20" fmla="*/ 2242184 h 2529840"/>
                  <a:gd name="connsiteX21" fmla="*/ 689757 w 714524"/>
                  <a:gd name="connsiteY21" fmla="*/ 2371723 h 2529840"/>
                  <a:gd name="connsiteX22" fmla="*/ 714524 w 714524"/>
                  <a:gd name="connsiteY22" fmla="*/ 2529840 h 2529840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20239 w 720239"/>
                  <a:gd name="connsiteY22" fmla="*/ 2607945 h 2607945"/>
                  <a:gd name="connsiteX0" fmla="*/ 156359 w 720239"/>
                  <a:gd name="connsiteY0" fmla="*/ 0 h 2607945"/>
                  <a:gd name="connsiteX1" fmla="*/ 179219 w 720239"/>
                  <a:gd name="connsiteY1" fmla="*/ 87630 h 2607945"/>
                  <a:gd name="connsiteX2" fmla="*/ 171599 w 720239"/>
                  <a:gd name="connsiteY2" fmla="*/ 241935 h 2607945"/>
                  <a:gd name="connsiteX3" fmla="*/ 154454 w 720239"/>
                  <a:gd name="connsiteY3" fmla="*/ 381000 h 2607945"/>
                  <a:gd name="connsiteX4" fmla="*/ 118259 w 720239"/>
                  <a:gd name="connsiteY4" fmla="*/ 546735 h 2607945"/>
                  <a:gd name="connsiteX5" fmla="*/ 78254 w 720239"/>
                  <a:gd name="connsiteY5" fmla="*/ 670560 h 2607945"/>
                  <a:gd name="connsiteX6" fmla="*/ 40154 w 720239"/>
                  <a:gd name="connsiteY6" fmla="*/ 788670 h 2607945"/>
                  <a:gd name="connsiteX7" fmla="*/ 21104 w 720239"/>
                  <a:gd name="connsiteY7" fmla="*/ 864870 h 2607945"/>
                  <a:gd name="connsiteX8" fmla="*/ 3959 w 720239"/>
                  <a:gd name="connsiteY8" fmla="*/ 960120 h 2607945"/>
                  <a:gd name="connsiteX9" fmla="*/ 149 w 720239"/>
                  <a:gd name="connsiteY9" fmla="*/ 1053465 h 2607945"/>
                  <a:gd name="connsiteX10" fmla="*/ 2054 w 720239"/>
                  <a:gd name="connsiteY10" fmla="*/ 1120140 h 2607945"/>
                  <a:gd name="connsiteX11" fmla="*/ 13484 w 720239"/>
                  <a:gd name="connsiteY11" fmla="*/ 1179195 h 2607945"/>
                  <a:gd name="connsiteX12" fmla="*/ 57299 w 720239"/>
                  <a:gd name="connsiteY12" fmla="*/ 1247775 h 2607945"/>
                  <a:gd name="connsiteX13" fmla="*/ 122069 w 720239"/>
                  <a:gd name="connsiteY13" fmla="*/ 1346835 h 2607945"/>
                  <a:gd name="connsiteX14" fmla="*/ 264944 w 720239"/>
                  <a:gd name="connsiteY14" fmla="*/ 1524000 h 2607945"/>
                  <a:gd name="connsiteX15" fmla="*/ 365909 w 720239"/>
                  <a:gd name="connsiteY15" fmla="*/ 1663065 h 2607945"/>
                  <a:gd name="connsiteX16" fmla="*/ 457349 w 720239"/>
                  <a:gd name="connsiteY16" fmla="*/ 1796415 h 2607945"/>
                  <a:gd name="connsiteX17" fmla="*/ 508784 w 720239"/>
                  <a:gd name="connsiteY17" fmla="*/ 1885950 h 2607945"/>
                  <a:gd name="connsiteX18" fmla="*/ 564029 w 720239"/>
                  <a:gd name="connsiteY18" fmla="*/ 1986915 h 2607945"/>
                  <a:gd name="connsiteX19" fmla="*/ 611653 w 720239"/>
                  <a:gd name="connsiteY19" fmla="*/ 2093594 h 2607945"/>
                  <a:gd name="connsiteX20" fmla="*/ 661183 w 720239"/>
                  <a:gd name="connsiteY20" fmla="*/ 2242184 h 2607945"/>
                  <a:gd name="connsiteX21" fmla="*/ 689757 w 720239"/>
                  <a:gd name="connsiteY21" fmla="*/ 2371723 h 2607945"/>
                  <a:gd name="connsiteX22" fmla="*/ 706902 w 720239"/>
                  <a:gd name="connsiteY22" fmla="*/ 2480308 h 2607945"/>
                  <a:gd name="connsiteX23" fmla="*/ 720239 w 720239"/>
                  <a:gd name="connsiteY23" fmla="*/ 2607945 h 260794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8334 w 718334"/>
                  <a:gd name="connsiteY23" fmla="*/ 2726055 h 2726055"/>
                  <a:gd name="connsiteX0" fmla="*/ 156359 w 718334"/>
                  <a:gd name="connsiteY0" fmla="*/ 0 h 2726055"/>
                  <a:gd name="connsiteX1" fmla="*/ 179219 w 718334"/>
                  <a:gd name="connsiteY1" fmla="*/ 87630 h 2726055"/>
                  <a:gd name="connsiteX2" fmla="*/ 171599 w 718334"/>
                  <a:gd name="connsiteY2" fmla="*/ 241935 h 2726055"/>
                  <a:gd name="connsiteX3" fmla="*/ 154454 w 718334"/>
                  <a:gd name="connsiteY3" fmla="*/ 381000 h 2726055"/>
                  <a:gd name="connsiteX4" fmla="*/ 118259 w 718334"/>
                  <a:gd name="connsiteY4" fmla="*/ 546735 h 2726055"/>
                  <a:gd name="connsiteX5" fmla="*/ 78254 w 718334"/>
                  <a:gd name="connsiteY5" fmla="*/ 670560 h 2726055"/>
                  <a:gd name="connsiteX6" fmla="*/ 40154 w 718334"/>
                  <a:gd name="connsiteY6" fmla="*/ 788670 h 2726055"/>
                  <a:gd name="connsiteX7" fmla="*/ 21104 w 718334"/>
                  <a:gd name="connsiteY7" fmla="*/ 864870 h 2726055"/>
                  <a:gd name="connsiteX8" fmla="*/ 3959 w 718334"/>
                  <a:gd name="connsiteY8" fmla="*/ 960120 h 2726055"/>
                  <a:gd name="connsiteX9" fmla="*/ 149 w 718334"/>
                  <a:gd name="connsiteY9" fmla="*/ 1053465 h 2726055"/>
                  <a:gd name="connsiteX10" fmla="*/ 2054 w 718334"/>
                  <a:gd name="connsiteY10" fmla="*/ 1120140 h 2726055"/>
                  <a:gd name="connsiteX11" fmla="*/ 13484 w 718334"/>
                  <a:gd name="connsiteY11" fmla="*/ 1179195 h 2726055"/>
                  <a:gd name="connsiteX12" fmla="*/ 57299 w 718334"/>
                  <a:gd name="connsiteY12" fmla="*/ 1247775 h 2726055"/>
                  <a:gd name="connsiteX13" fmla="*/ 122069 w 718334"/>
                  <a:gd name="connsiteY13" fmla="*/ 1346835 h 2726055"/>
                  <a:gd name="connsiteX14" fmla="*/ 264944 w 718334"/>
                  <a:gd name="connsiteY14" fmla="*/ 1524000 h 2726055"/>
                  <a:gd name="connsiteX15" fmla="*/ 365909 w 718334"/>
                  <a:gd name="connsiteY15" fmla="*/ 1663065 h 2726055"/>
                  <a:gd name="connsiteX16" fmla="*/ 457349 w 718334"/>
                  <a:gd name="connsiteY16" fmla="*/ 1796415 h 2726055"/>
                  <a:gd name="connsiteX17" fmla="*/ 508784 w 718334"/>
                  <a:gd name="connsiteY17" fmla="*/ 1885950 h 2726055"/>
                  <a:gd name="connsiteX18" fmla="*/ 564029 w 718334"/>
                  <a:gd name="connsiteY18" fmla="*/ 1986915 h 2726055"/>
                  <a:gd name="connsiteX19" fmla="*/ 611653 w 718334"/>
                  <a:gd name="connsiteY19" fmla="*/ 2093594 h 2726055"/>
                  <a:gd name="connsiteX20" fmla="*/ 661183 w 718334"/>
                  <a:gd name="connsiteY20" fmla="*/ 2242184 h 2726055"/>
                  <a:gd name="connsiteX21" fmla="*/ 689757 w 718334"/>
                  <a:gd name="connsiteY21" fmla="*/ 2371723 h 2726055"/>
                  <a:gd name="connsiteX22" fmla="*/ 706902 w 718334"/>
                  <a:gd name="connsiteY22" fmla="*/ 2480308 h 2726055"/>
                  <a:gd name="connsiteX23" fmla="*/ 716427 w 718334"/>
                  <a:gd name="connsiteY23" fmla="*/ 2625088 h 2726055"/>
                  <a:gd name="connsiteX24" fmla="*/ 718334 w 718334"/>
                  <a:gd name="connsiteY24" fmla="*/ 2726055 h 2726055"/>
                  <a:gd name="connsiteX0" fmla="*/ 156359 w 716609"/>
                  <a:gd name="connsiteY0" fmla="*/ 0 h 2802255"/>
                  <a:gd name="connsiteX1" fmla="*/ 179219 w 716609"/>
                  <a:gd name="connsiteY1" fmla="*/ 87630 h 2802255"/>
                  <a:gd name="connsiteX2" fmla="*/ 171599 w 716609"/>
                  <a:gd name="connsiteY2" fmla="*/ 241935 h 2802255"/>
                  <a:gd name="connsiteX3" fmla="*/ 154454 w 716609"/>
                  <a:gd name="connsiteY3" fmla="*/ 381000 h 2802255"/>
                  <a:gd name="connsiteX4" fmla="*/ 118259 w 716609"/>
                  <a:gd name="connsiteY4" fmla="*/ 546735 h 2802255"/>
                  <a:gd name="connsiteX5" fmla="*/ 78254 w 716609"/>
                  <a:gd name="connsiteY5" fmla="*/ 670560 h 2802255"/>
                  <a:gd name="connsiteX6" fmla="*/ 40154 w 716609"/>
                  <a:gd name="connsiteY6" fmla="*/ 788670 h 2802255"/>
                  <a:gd name="connsiteX7" fmla="*/ 21104 w 716609"/>
                  <a:gd name="connsiteY7" fmla="*/ 864870 h 2802255"/>
                  <a:gd name="connsiteX8" fmla="*/ 3959 w 716609"/>
                  <a:gd name="connsiteY8" fmla="*/ 960120 h 2802255"/>
                  <a:gd name="connsiteX9" fmla="*/ 149 w 716609"/>
                  <a:gd name="connsiteY9" fmla="*/ 1053465 h 2802255"/>
                  <a:gd name="connsiteX10" fmla="*/ 2054 w 716609"/>
                  <a:gd name="connsiteY10" fmla="*/ 1120140 h 2802255"/>
                  <a:gd name="connsiteX11" fmla="*/ 13484 w 716609"/>
                  <a:gd name="connsiteY11" fmla="*/ 1179195 h 2802255"/>
                  <a:gd name="connsiteX12" fmla="*/ 57299 w 716609"/>
                  <a:gd name="connsiteY12" fmla="*/ 1247775 h 2802255"/>
                  <a:gd name="connsiteX13" fmla="*/ 122069 w 716609"/>
                  <a:gd name="connsiteY13" fmla="*/ 1346835 h 2802255"/>
                  <a:gd name="connsiteX14" fmla="*/ 264944 w 716609"/>
                  <a:gd name="connsiteY14" fmla="*/ 1524000 h 2802255"/>
                  <a:gd name="connsiteX15" fmla="*/ 365909 w 716609"/>
                  <a:gd name="connsiteY15" fmla="*/ 1663065 h 2802255"/>
                  <a:gd name="connsiteX16" fmla="*/ 457349 w 716609"/>
                  <a:gd name="connsiteY16" fmla="*/ 1796415 h 2802255"/>
                  <a:gd name="connsiteX17" fmla="*/ 508784 w 716609"/>
                  <a:gd name="connsiteY17" fmla="*/ 1885950 h 2802255"/>
                  <a:gd name="connsiteX18" fmla="*/ 564029 w 716609"/>
                  <a:gd name="connsiteY18" fmla="*/ 1986915 h 2802255"/>
                  <a:gd name="connsiteX19" fmla="*/ 611653 w 716609"/>
                  <a:gd name="connsiteY19" fmla="*/ 2093594 h 2802255"/>
                  <a:gd name="connsiteX20" fmla="*/ 661183 w 716609"/>
                  <a:gd name="connsiteY20" fmla="*/ 2242184 h 2802255"/>
                  <a:gd name="connsiteX21" fmla="*/ 689757 w 716609"/>
                  <a:gd name="connsiteY21" fmla="*/ 2371723 h 2802255"/>
                  <a:gd name="connsiteX22" fmla="*/ 706902 w 716609"/>
                  <a:gd name="connsiteY22" fmla="*/ 2480308 h 2802255"/>
                  <a:gd name="connsiteX23" fmla="*/ 716427 w 716609"/>
                  <a:gd name="connsiteY23" fmla="*/ 2625088 h 2802255"/>
                  <a:gd name="connsiteX24" fmla="*/ 704999 w 716609"/>
                  <a:gd name="connsiteY24" fmla="*/ 2802255 h 2802255"/>
                  <a:gd name="connsiteX0" fmla="*/ 156359 w 716439"/>
                  <a:gd name="connsiteY0" fmla="*/ 0 h 2802255"/>
                  <a:gd name="connsiteX1" fmla="*/ 179219 w 716439"/>
                  <a:gd name="connsiteY1" fmla="*/ 87630 h 2802255"/>
                  <a:gd name="connsiteX2" fmla="*/ 171599 w 716439"/>
                  <a:gd name="connsiteY2" fmla="*/ 241935 h 2802255"/>
                  <a:gd name="connsiteX3" fmla="*/ 154454 w 716439"/>
                  <a:gd name="connsiteY3" fmla="*/ 381000 h 2802255"/>
                  <a:gd name="connsiteX4" fmla="*/ 118259 w 716439"/>
                  <a:gd name="connsiteY4" fmla="*/ 546735 h 2802255"/>
                  <a:gd name="connsiteX5" fmla="*/ 78254 w 716439"/>
                  <a:gd name="connsiteY5" fmla="*/ 670560 h 2802255"/>
                  <a:gd name="connsiteX6" fmla="*/ 40154 w 716439"/>
                  <a:gd name="connsiteY6" fmla="*/ 788670 h 2802255"/>
                  <a:gd name="connsiteX7" fmla="*/ 21104 w 716439"/>
                  <a:gd name="connsiteY7" fmla="*/ 864870 h 2802255"/>
                  <a:gd name="connsiteX8" fmla="*/ 3959 w 716439"/>
                  <a:gd name="connsiteY8" fmla="*/ 960120 h 2802255"/>
                  <a:gd name="connsiteX9" fmla="*/ 149 w 716439"/>
                  <a:gd name="connsiteY9" fmla="*/ 1053465 h 2802255"/>
                  <a:gd name="connsiteX10" fmla="*/ 2054 w 716439"/>
                  <a:gd name="connsiteY10" fmla="*/ 1120140 h 2802255"/>
                  <a:gd name="connsiteX11" fmla="*/ 13484 w 716439"/>
                  <a:gd name="connsiteY11" fmla="*/ 1179195 h 2802255"/>
                  <a:gd name="connsiteX12" fmla="*/ 57299 w 716439"/>
                  <a:gd name="connsiteY12" fmla="*/ 1247775 h 2802255"/>
                  <a:gd name="connsiteX13" fmla="*/ 122069 w 716439"/>
                  <a:gd name="connsiteY13" fmla="*/ 1346835 h 2802255"/>
                  <a:gd name="connsiteX14" fmla="*/ 264944 w 716439"/>
                  <a:gd name="connsiteY14" fmla="*/ 1524000 h 2802255"/>
                  <a:gd name="connsiteX15" fmla="*/ 365909 w 716439"/>
                  <a:gd name="connsiteY15" fmla="*/ 1663065 h 2802255"/>
                  <a:gd name="connsiteX16" fmla="*/ 457349 w 716439"/>
                  <a:gd name="connsiteY16" fmla="*/ 1796415 h 2802255"/>
                  <a:gd name="connsiteX17" fmla="*/ 508784 w 716439"/>
                  <a:gd name="connsiteY17" fmla="*/ 1885950 h 2802255"/>
                  <a:gd name="connsiteX18" fmla="*/ 564029 w 716439"/>
                  <a:gd name="connsiteY18" fmla="*/ 1986915 h 2802255"/>
                  <a:gd name="connsiteX19" fmla="*/ 611653 w 716439"/>
                  <a:gd name="connsiteY19" fmla="*/ 2093594 h 2802255"/>
                  <a:gd name="connsiteX20" fmla="*/ 661183 w 716439"/>
                  <a:gd name="connsiteY20" fmla="*/ 2242184 h 2802255"/>
                  <a:gd name="connsiteX21" fmla="*/ 689757 w 716439"/>
                  <a:gd name="connsiteY21" fmla="*/ 2371723 h 2802255"/>
                  <a:gd name="connsiteX22" fmla="*/ 706902 w 716439"/>
                  <a:gd name="connsiteY22" fmla="*/ 2480308 h 2802255"/>
                  <a:gd name="connsiteX23" fmla="*/ 716427 w 716439"/>
                  <a:gd name="connsiteY23" fmla="*/ 2625088 h 2802255"/>
                  <a:gd name="connsiteX24" fmla="*/ 708808 w 716439"/>
                  <a:gd name="connsiteY24" fmla="*/ 2737483 h 2802255"/>
                  <a:gd name="connsiteX25" fmla="*/ 704999 w 716439"/>
                  <a:gd name="connsiteY25" fmla="*/ 2802255 h 2802255"/>
                  <a:gd name="connsiteX0" fmla="*/ 156359 w 716439"/>
                  <a:gd name="connsiteY0" fmla="*/ 0 h 2927985"/>
                  <a:gd name="connsiteX1" fmla="*/ 179219 w 716439"/>
                  <a:gd name="connsiteY1" fmla="*/ 87630 h 2927985"/>
                  <a:gd name="connsiteX2" fmla="*/ 171599 w 716439"/>
                  <a:gd name="connsiteY2" fmla="*/ 241935 h 2927985"/>
                  <a:gd name="connsiteX3" fmla="*/ 154454 w 716439"/>
                  <a:gd name="connsiteY3" fmla="*/ 381000 h 2927985"/>
                  <a:gd name="connsiteX4" fmla="*/ 118259 w 716439"/>
                  <a:gd name="connsiteY4" fmla="*/ 546735 h 2927985"/>
                  <a:gd name="connsiteX5" fmla="*/ 78254 w 716439"/>
                  <a:gd name="connsiteY5" fmla="*/ 670560 h 2927985"/>
                  <a:gd name="connsiteX6" fmla="*/ 40154 w 716439"/>
                  <a:gd name="connsiteY6" fmla="*/ 788670 h 2927985"/>
                  <a:gd name="connsiteX7" fmla="*/ 21104 w 716439"/>
                  <a:gd name="connsiteY7" fmla="*/ 864870 h 2927985"/>
                  <a:gd name="connsiteX8" fmla="*/ 3959 w 716439"/>
                  <a:gd name="connsiteY8" fmla="*/ 960120 h 2927985"/>
                  <a:gd name="connsiteX9" fmla="*/ 149 w 716439"/>
                  <a:gd name="connsiteY9" fmla="*/ 1053465 h 2927985"/>
                  <a:gd name="connsiteX10" fmla="*/ 2054 w 716439"/>
                  <a:gd name="connsiteY10" fmla="*/ 1120140 h 2927985"/>
                  <a:gd name="connsiteX11" fmla="*/ 13484 w 716439"/>
                  <a:gd name="connsiteY11" fmla="*/ 1179195 h 2927985"/>
                  <a:gd name="connsiteX12" fmla="*/ 57299 w 716439"/>
                  <a:gd name="connsiteY12" fmla="*/ 1247775 h 2927985"/>
                  <a:gd name="connsiteX13" fmla="*/ 122069 w 716439"/>
                  <a:gd name="connsiteY13" fmla="*/ 1346835 h 2927985"/>
                  <a:gd name="connsiteX14" fmla="*/ 264944 w 716439"/>
                  <a:gd name="connsiteY14" fmla="*/ 1524000 h 2927985"/>
                  <a:gd name="connsiteX15" fmla="*/ 365909 w 716439"/>
                  <a:gd name="connsiteY15" fmla="*/ 1663065 h 2927985"/>
                  <a:gd name="connsiteX16" fmla="*/ 457349 w 716439"/>
                  <a:gd name="connsiteY16" fmla="*/ 1796415 h 2927985"/>
                  <a:gd name="connsiteX17" fmla="*/ 508784 w 716439"/>
                  <a:gd name="connsiteY17" fmla="*/ 1885950 h 2927985"/>
                  <a:gd name="connsiteX18" fmla="*/ 564029 w 716439"/>
                  <a:gd name="connsiteY18" fmla="*/ 1986915 h 2927985"/>
                  <a:gd name="connsiteX19" fmla="*/ 611653 w 716439"/>
                  <a:gd name="connsiteY19" fmla="*/ 2093594 h 2927985"/>
                  <a:gd name="connsiteX20" fmla="*/ 661183 w 716439"/>
                  <a:gd name="connsiteY20" fmla="*/ 2242184 h 2927985"/>
                  <a:gd name="connsiteX21" fmla="*/ 689757 w 716439"/>
                  <a:gd name="connsiteY21" fmla="*/ 2371723 h 2927985"/>
                  <a:gd name="connsiteX22" fmla="*/ 706902 w 716439"/>
                  <a:gd name="connsiteY22" fmla="*/ 2480308 h 2927985"/>
                  <a:gd name="connsiteX23" fmla="*/ 716427 w 716439"/>
                  <a:gd name="connsiteY23" fmla="*/ 2625088 h 2927985"/>
                  <a:gd name="connsiteX24" fmla="*/ 708808 w 716439"/>
                  <a:gd name="connsiteY24" fmla="*/ 2737483 h 2927985"/>
                  <a:gd name="connsiteX25" fmla="*/ 674519 w 716439"/>
                  <a:gd name="connsiteY25" fmla="*/ 2927985 h 2927985"/>
                  <a:gd name="connsiteX0" fmla="*/ 156359 w 716443"/>
                  <a:gd name="connsiteY0" fmla="*/ 0 h 2927985"/>
                  <a:gd name="connsiteX1" fmla="*/ 179219 w 716443"/>
                  <a:gd name="connsiteY1" fmla="*/ 87630 h 2927985"/>
                  <a:gd name="connsiteX2" fmla="*/ 171599 w 716443"/>
                  <a:gd name="connsiteY2" fmla="*/ 241935 h 2927985"/>
                  <a:gd name="connsiteX3" fmla="*/ 154454 w 716443"/>
                  <a:gd name="connsiteY3" fmla="*/ 381000 h 2927985"/>
                  <a:gd name="connsiteX4" fmla="*/ 118259 w 716443"/>
                  <a:gd name="connsiteY4" fmla="*/ 546735 h 2927985"/>
                  <a:gd name="connsiteX5" fmla="*/ 78254 w 716443"/>
                  <a:gd name="connsiteY5" fmla="*/ 670560 h 2927985"/>
                  <a:gd name="connsiteX6" fmla="*/ 40154 w 716443"/>
                  <a:gd name="connsiteY6" fmla="*/ 788670 h 2927985"/>
                  <a:gd name="connsiteX7" fmla="*/ 21104 w 716443"/>
                  <a:gd name="connsiteY7" fmla="*/ 864870 h 2927985"/>
                  <a:gd name="connsiteX8" fmla="*/ 3959 w 716443"/>
                  <a:gd name="connsiteY8" fmla="*/ 960120 h 2927985"/>
                  <a:gd name="connsiteX9" fmla="*/ 149 w 716443"/>
                  <a:gd name="connsiteY9" fmla="*/ 1053465 h 2927985"/>
                  <a:gd name="connsiteX10" fmla="*/ 2054 w 716443"/>
                  <a:gd name="connsiteY10" fmla="*/ 1120140 h 2927985"/>
                  <a:gd name="connsiteX11" fmla="*/ 13484 w 716443"/>
                  <a:gd name="connsiteY11" fmla="*/ 1179195 h 2927985"/>
                  <a:gd name="connsiteX12" fmla="*/ 57299 w 716443"/>
                  <a:gd name="connsiteY12" fmla="*/ 1247775 h 2927985"/>
                  <a:gd name="connsiteX13" fmla="*/ 122069 w 716443"/>
                  <a:gd name="connsiteY13" fmla="*/ 1346835 h 2927985"/>
                  <a:gd name="connsiteX14" fmla="*/ 264944 w 716443"/>
                  <a:gd name="connsiteY14" fmla="*/ 1524000 h 2927985"/>
                  <a:gd name="connsiteX15" fmla="*/ 365909 w 716443"/>
                  <a:gd name="connsiteY15" fmla="*/ 1663065 h 2927985"/>
                  <a:gd name="connsiteX16" fmla="*/ 457349 w 716443"/>
                  <a:gd name="connsiteY16" fmla="*/ 1796415 h 2927985"/>
                  <a:gd name="connsiteX17" fmla="*/ 508784 w 716443"/>
                  <a:gd name="connsiteY17" fmla="*/ 1885950 h 2927985"/>
                  <a:gd name="connsiteX18" fmla="*/ 564029 w 716443"/>
                  <a:gd name="connsiteY18" fmla="*/ 1986915 h 2927985"/>
                  <a:gd name="connsiteX19" fmla="*/ 611653 w 716443"/>
                  <a:gd name="connsiteY19" fmla="*/ 2093594 h 2927985"/>
                  <a:gd name="connsiteX20" fmla="*/ 661183 w 716443"/>
                  <a:gd name="connsiteY20" fmla="*/ 2242184 h 2927985"/>
                  <a:gd name="connsiteX21" fmla="*/ 689757 w 716443"/>
                  <a:gd name="connsiteY21" fmla="*/ 2371723 h 2927985"/>
                  <a:gd name="connsiteX22" fmla="*/ 706902 w 716443"/>
                  <a:gd name="connsiteY22" fmla="*/ 2480308 h 2927985"/>
                  <a:gd name="connsiteX23" fmla="*/ 716427 w 716443"/>
                  <a:gd name="connsiteY23" fmla="*/ 2625088 h 2927985"/>
                  <a:gd name="connsiteX24" fmla="*/ 708808 w 716443"/>
                  <a:gd name="connsiteY24" fmla="*/ 2737483 h 2927985"/>
                  <a:gd name="connsiteX25" fmla="*/ 695473 w 716443"/>
                  <a:gd name="connsiteY25" fmla="*/ 2836543 h 2927985"/>
                  <a:gd name="connsiteX26" fmla="*/ 674519 w 716443"/>
                  <a:gd name="connsiteY26" fmla="*/ 2927985 h 292798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44039 w 716443"/>
                  <a:gd name="connsiteY26" fmla="*/ 3007995 h 3007995"/>
                  <a:gd name="connsiteX0" fmla="*/ 156359 w 716443"/>
                  <a:gd name="connsiteY0" fmla="*/ 0 h 3007995"/>
                  <a:gd name="connsiteX1" fmla="*/ 179219 w 716443"/>
                  <a:gd name="connsiteY1" fmla="*/ 87630 h 3007995"/>
                  <a:gd name="connsiteX2" fmla="*/ 171599 w 716443"/>
                  <a:gd name="connsiteY2" fmla="*/ 241935 h 3007995"/>
                  <a:gd name="connsiteX3" fmla="*/ 154454 w 716443"/>
                  <a:gd name="connsiteY3" fmla="*/ 381000 h 3007995"/>
                  <a:gd name="connsiteX4" fmla="*/ 118259 w 716443"/>
                  <a:gd name="connsiteY4" fmla="*/ 546735 h 3007995"/>
                  <a:gd name="connsiteX5" fmla="*/ 78254 w 716443"/>
                  <a:gd name="connsiteY5" fmla="*/ 670560 h 3007995"/>
                  <a:gd name="connsiteX6" fmla="*/ 40154 w 716443"/>
                  <a:gd name="connsiteY6" fmla="*/ 788670 h 3007995"/>
                  <a:gd name="connsiteX7" fmla="*/ 21104 w 716443"/>
                  <a:gd name="connsiteY7" fmla="*/ 864870 h 3007995"/>
                  <a:gd name="connsiteX8" fmla="*/ 3959 w 716443"/>
                  <a:gd name="connsiteY8" fmla="*/ 960120 h 3007995"/>
                  <a:gd name="connsiteX9" fmla="*/ 149 w 716443"/>
                  <a:gd name="connsiteY9" fmla="*/ 1053465 h 3007995"/>
                  <a:gd name="connsiteX10" fmla="*/ 2054 w 716443"/>
                  <a:gd name="connsiteY10" fmla="*/ 1120140 h 3007995"/>
                  <a:gd name="connsiteX11" fmla="*/ 13484 w 716443"/>
                  <a:gd name="connsiteY11" fmla="*/ 1179195 h 3007995"/>
                  <a:gd name="connsiteX12" fmla="*/ 57299 w 716443"/>
                  <a:gd name="connsiteY12" fmla="*/ 1247775 h 3007995"/>
                  <a:gd name="connsiteX13" fmla="*/ 122069 w 716443"/>
                  <a:gd name="connsiteY13" fmla="*/ 1346835 h 3007995"/>
                  <a:gd name="connsiteX14" fmla="*/ 264944 w 716443"/>
                  <a:gd name="connsiteY14" fmla="*/ 1524000 h 3007995"/>
                  <a:gd name="connsiteX15" fmla="*/ 365909 w 716443"/>
                  <a:gd name="connsiteY15" fmla="*/ 1663065 h 3007995"/>
                  <a:gd name="connsiteX16" fmla="*/ 457349 w 716443"/>
                  <a:gd name="connsiteY16" fmla="*/ 1796415 h 3007995"/>
                  <a:gd name="connsiteX17" fmla="*/ 508784 w 716443"/>
                  <a:gd name="connsiteY17" fmla="*/ 1885950 h 3007995"/>
                  <a:gd name="connsiteX18" fmla="*/ 564029 w 716443"/>
                  <a:gd name="connsiteY18" fmla="*/ 1986915 h 3007995"/>
                  <a:gd name="connsiteX19" fmla="*/ 611653 w 716443"/>
                  <a:gd name="connsiteY19" fmla="*/ 2093594 h 3007995"/>
                  <a:gd name="connsiteX20" fmla="*/ 661183 w 716443"/>
                  <a:gd name="connsiteY20" fmla="*/ 2242184 h 3007995"/>
                  <a:gd name="connsiteX21" fmla="*/ 689757 w 716443"/>
                  <a:gd name="connsiteY21" fmla="*/ 2371723 h 3007995"/>
                  <a:gd name="connsiteX22" fmla="*/ 706902 w 716443"/>
                  <a:gd name="connsiteY22" fmla="*/ 2480308 h 3007995"/>
                  <a:gd name="connsiteX23" fmla="*/ 716427 w 716443"/>
                  <a:gd name="connsiteY23" fmla="*/ 2625088 h 3007995"/>
                  <a:gd name="connsiteX24" fmla="*/ 708808 w 716443"/>
                  <a:gd name="connsiteY24" fmla="*/ 2737483 h 3007995"/>
                  <a:gd name="connsiteX25" fmla="*/ 695473 w 716443"/>
                  <a:gd name="connsiteY25" fmla="*/ 2836543 h 3007995"/>
                  <a:gd name="connsiteX26" fmla="*/ 668803 w 716443"/>
                  <a:gd name="connsiteY26" fmla="*/ 2941318 h 3007995"/>
                  <a:gd name="connsiteX27" fmla="*/ 644039 w 716443"/>
                  <a:gd name="connsiteY27" fmla="*/ 3007995 h 3007995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577364 w 716443"/>
                  <a:gd name="connsiteY27" fmla="*/ 3158490 h 3158490"/>
                  <a:gd name="connsiteX0" fmla="*/ 156359 w 716443"/>
                  <a:gd name="connsiteY0" fmla="*/ 0 h 3158490"/>
                  <a:gd name="connsiteX1" fmla="*/ 179219 w 716443"/>
                  <a:gd name="connsiteY1" fmla="*/ 87630 h 3158490"/>
                  <a:gd name="connsiteX2" fmla="*/ 171599 w 716443"/>
                  <a:gd name="connsiteY2" fmla="*/ 241935 h 3158490"/>
                  <a:gd name="connsiteX3" fmla="*/ 154454 w 716443"/>
                  <a:gd name="connsiteY3" fmla="*/ 381000 h 3158490"/>
                  <a:gd name="connsiteX4" fmla="*/ 118259 w 716443"/>
                  <a:gd name="connsiteY4" fmla="*/ 546735 h 3158490"/>
                  <a:gd name="connsiteX5" fmla="*/ 78254 w 716443"/>
                  <a:gd name="connsiteY5" fmla="*/ 670560 h 3158490"/>
                  <a:gd name="connsiteX6" fmla="*/ 40154 w 716443"/>
                  <a:gd name="connsiteY6" fmla="*/ 788670 h 3158490"/>
                  <a:gd name="connsiteX7" fmla="*/ 21104 w 716443"/>
                  <a:gd name="connsiteY7" fmla="*/ 864870 h 3158490"/>
                  <a:gd name="connsiteX8" fmla="*/ 3959 w 716443"/>
                  <a:gd name="connsiteY8" fmla="*/ 960120 h 3158490"/>
                  <a:gd name="connsiteX9" fmla="*/ 149 w 716443"/>
                  <a:gd name="connsiteY9" fmla="*/ 1053465 h 3158490"/>
                  <a:gd name="connsiteX10" fmla="*/ 2054 w 716443"/>
                  <a:gd name="connsiteY10" fmla="*/ 1120140 h 3158490"/>
                  <a:gd name="connsiteX11" fmla="*/ 13484 w 716443"/>
                  <a:gd name="connsiteY11" fmla="*/ 1179195 h 3158490"/>
                  <a:gd name="connsiteX12" fmla="*/ 57299 w 716443"/>
                  <a:gd name="connsiteY12" fmla="*/ 1247775 h 3158490"/>
                  <a:gd name="connsiteX13" fmla="*/ 122069 w 716443"/>
                  <a:gd name="connsiteY13" fmla="*/ 1346835 h 3158490"/>
                  <a:gd name="connsiteX14" fmla="*/ 264944 w 716443"/>
                  <a:gd name="connsiteY14" fmla="*/ 1524000 h 3158490"/>
                  <a:gd name="connsiteX15" fmla="*/ 365909 w 716443"/>
                  <a:gd name="connsiteY15" fmla="*/ 1663065 h 3158490"/>
                  <a:gd name="connsiteX16" fmla="*/ 457349 w 716443"/>
                  <a:gd name="connsiteY16" fmla="*/ 1796415 h 3158490"/>
                  <a:gd name="connsiteX17" fmla="*/ 508784 w 716443"/>
                  <a:gd name="connsiteY17" fmla="*/ 1885950 h 3158490"/>
                  <a:gd name="connsiteX18" fmla="*/ 564029 w 716443"/>
                  <a:gd name="connsiteY18" fmla="*/ 1986915 h 3158490"/>
                  <a:gd name="connsiteX19" fmla="*/ 611653 w 716443"/>
                  <a:gd name="connsiteY19" fmla="*/ 2093594 h 3158490"/>
                  <a:gd name="connsiteX20" fmla="*/ 661183 w 716443"/>
                  <a:gd name="connsiteY20" fmla="*/ 2242184 h 3158490"/>
                  <a:gd name="connsiteX21" fmla="*/ 689757 w 716443"/>
                  <a:gd name="connsiteY21" fmla="*/ 2371723 h 3158490"/>
                  <a:gd name="connsiteX22" fmla="*/ 706902 w 716443"/>
                  <a:gd name="connsiteY22" fmla="*/ 2480308 h 3158490"/>
                  <a:gd name="connsiteX23" fmla="*/ 716427 w 716443"/>
                  <a:gd name="connsiteY23" fmla="*/ 2625088 h 3158490"/>
                  <a:gd name="connsiteX24" fmla="*/ 708808 w 716443"/>
                  <a:gd name="connsiteY24" fmla="*/ 2737483 h 3158490"/>
                  <a:gd name="connsiteX25" fmla="*/ 695473 w 716443"/>
                  <a:gd name="connsiteY25" fmla="*/ 2836543 h 3158490"/>
                  <a:gd name="connsiteX26" fmla="*/ 668803 w 716443"/>
                  <a:gd name="connsiteY26" fmla="*/ 2941318 h 3158490"/>
                  <a:gd name="connsiteX27" fmla="*/ 619273 w 716443"/>
                  <a:gd name="connsiteY27" fmla="*/ 3065142 h 3158490"/>
                  <a:gd name="connsiteX28" fmla="*/ 577364 w 716443"/>
                  <a:gd name="connsiteY28" fmla="*/ 3158490 h 3158490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39264 w 716443"/>
                  <a:gd name="connsiteY28" fmla="*/ 3225165 h 3225165"/>
                  <a:gd name="connsiteX0" fmla="*/ 156359 w 716443"/>
                  <a:gd name="connsiteY0" fmla="*/ 0 h 3225165"/>
                  <a:gd name="connsiteX1" fmla="*/ 179219 w 716443"/>
                  <a:gd name="connsiteY1" fmla="*/ 87630 h 3225165"/>
                  <a:gd name="connsiteX2" fmla="*/ 171599 w 716443"/>
                  <a:gd name="connsiteY2" fmla="*/ 241935 h 3225165"/>
                  <a:gd name="connsiteX3" fmla="*/ 154454 w 716443"/>
                  <a:gd name="connsiteY3" fmla="*/ 381000 h 3225165"/>
                  <a:gd name="connsiteX4" fmla="*/ 118259 w 716443"/>
                  <a:gd name="connsiteY4" fmla="*/ 546735 h 3225165"/>
                  <a:gd name="connsiteX5" fmla="*/ 78254 w 716443"/>
                  <a:gd name="connsiteY5" fmla="*/ 670560 h 3225165"/>
                  <a:gd name="connsiteX6" fmla="*/ 40154 w 716443"/>
                  <a:gd name="connsiteY6" fmla="*/ 788670 h 3225165"/>
                  <a:gd name="connsiteX7" fmla="*/ 21104 w 716443"/>
                  <a:gd name="connsiteY7" fmla="*/ 864870 h 3225165"/>
                  <a:gd name="connsiteX8" fmla="*/ 3959 w 716443"/>
                  <a:gd name="connsiteY8" fmla="*/ 960120 h 3225165"/>
                  <a:gd name="connsiteX9" fmla="*/ 149 w 716443"/>
                  <a:gd name="connsiteY9" fmla="*/ 1053465 h 3225165"/>
                  <a:gd name="connsiteX10" fmla="*/ 2054 w 716443"/>
                  <a:gd name="connsiteY10" fmla="*/ 1120140 h 3225165"/>
                  <a:gd name="connsiteX11" fmla="*/ 13484 w 716443"/>
                  <a:gd name="connsiteY11" fmla="*/ 1179195 h 3225165"/>
                  <a:gd name="connsiteX12" fmla="*/ 57299 w 716443"/>
                  <a:gd name="connsiteY12" fmla="*/ 1247775 h 3225165"/>
                  <a:gd name="connsiteX13" fmla="*/ 122069 w 716443"/>
                  <a:gd name="connsiteY13" fmla="*/ 1346835 h 3225165"/>
                  <a:gd name="connsiteX14" fmla="*/ 264944 w 716443"/>
                  <a:gd name="connsiteY14" fmla="*/ 1524000 h 3225165"/>
                  <a:gd name="connsiteX15" fmla="*/ 365909 w 716443"/>
                  <a:gd name="connsiteY15" fmla="*/ 1663065 h 3225165"/>
                  <a:gd name="connsiteX16" fmla="*/ 457349 w 716443"/>
                  <a:gd name="connsiteY16" fmla="*/ 1796415 h 3225165"/>
                  <a:gd name="connsiteX17" fmla="*/ 508784 w 716443"/>
                  <a:gd name="connsiteY17" fmla="*/ 1885950 h 3225165"/>
                  <a:gd name="connsiteX18" fmla="*/ 564029 w 716443"/>
                  <a:gd name="connsiteY18" fmla="*/ 1986915 h 3225165"/>
                  <a:gd name="connsiteX19" fmla="*/ 611653 w 716443"/>
                  <a:gd name="connsiteY19" fmla="*/ 2093594 h 3225165"/>
                  <a:gd name="connsiteX20" fmla="*/ 661183 w 716443"/>
                  <a:gd name="connsiteY20" fmla="*/ 2242184 h 3225165"/>
                  <a:gd name="connsiteX21" fmla="*/ 689757 w 716443"/>
                  <a:gd name="connsiteY21" fmla="*/ 2371723 h 3225165"/>
                  <a:gd name="connsiteX22" fmla="*/ 706902 w 716443"/>
                  <a:gd name="connsiteY22" fmla="*/ 2480308 h 3225165"/>
                  <a:gd name="connsiteX23" fmla="*/ 716427 w 716443"/>
                  <a:gd name="connsiteY23" fmla="*/ 2625088 h 3225165"/>
                  <a:gd name="connsiteX24" fmla="*/ 708808 w 716443"/>
                  <a:gd name="connsiteY24" fmla="*/ 2737483 h 3225165"/>
                  <a:gd name="connsiteX25" fmla="*/ 695473 w 716443"/>
                  <a:gd name="connsiteY25" fmla="*/ 2836543 h 3225165"/>
                  <a:gd name="connsiteX26" fmla="*/ 668803 w 716443"/>
                  <a:gd name="connsiteY26" fmla="*/ 2941318 h 3225165"/>
                  <a:gd name="connsiteX27" fmla="*/ 619273 w 716443"/>
                  <a:gd name="connsiteY27" fmla="*/ 3065142 h 3225165"/>
                  <a:gd name="connsiteX28" fmla="*/ 575458 w 716443"/>
                  <a:gd name="connsiteY28" fmla="*/ 3150867 h 3225165"/>
                  <a:gd name="connsiteX29" fmla="*/ 539264 w 716443"/>
                  <a:gd name="connsiteY29" fmla="*/ 3225165 h 322516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390674 w 716443"/>
                  <a:gd name="connsiteY29" fmla="*/ 3419475 h 3419475"/>
                  <a:gd name="connsiteX0" fmla="*/ 156359 w 716443"/>
                  <a:gd name="connsiteY0" fmla="*/ 0 h 3419475"/>
                  <a:gd name="connsiteX1" fmla="*/ 179219 w 716443"/>
                  <a:gd name="connsiteY1" fmla="*/ 87630 h 3419475"/>
                  <a:gd name="connsiteX2" fmla="*/ 171599 w 716443"/>
                  <a:gd name="connsiteY2" fmla="*/ 241935 h 3419475"/>
                  <a:gd name="connsiteX3" fmla="*/ 154454 w 716443"/>
                  <a:gd name="connsiteY3" fmla="*/ 381000 h 3419475"/>
                  <a:gd name="connsiteX4" fmla="*/ 118259 w 716443"/>
                  <a:gd name="connsiteY4" fmla="*/ 546735 h 3419475"/>
                  <a:gd name="connsiteX5" fmla="*/ 78254 w 716443"/>
                  <a:gd name="connsiteY5" fmla="*/ 670560 h 3419475"/>
                  <a:gd name="connsiteX6" fmla="*/ 40154 w 716443"/>
                  <a:gd name="connsiteY6" fmla="*/ 788670 h 3419475"/>
                  <a:gd name="connsiteX7" fmla="*/ 21104 w 716443"/>
                  <a:gd name="connsiteY7" fmla="*/ 864870 h 3419475"/>
                  <a:gd name="connsiteX8" fmla="*/ 3959 w 716443"/>
                  <a:gd name="connsiteY8" fmla="*/ 960120 h 3419475"/>
                  <a:gd name="connsiteX9" fmla="*/ 149 w 716443"/>
                  <a:gd name="connsiteY9" fmla="*/ 1053465 h 3419475"/>
                  <a:gd name="connsiteX10" fmla="*/ 2054 w 716443"/>
                  <a:gd name="connsiteY10" fmla="*/ 1120140 h 3419475"/>
                  <a:gd name="connsiteX11" fmla="*/ 13484 w 716443"/>
                  <a:gd name="connsiteY11" fmla="*/ 1179195 h 3419475"/>
                  <a:gd name="connsiteX12" fmla="*/ 57299 w 716443"/>
                  <a:gd name="connsiteY12" fmla="*/ 1247775 h 3419475"/>
                  <a:gd name="connsiteX13" fmla="*/ 122069 w 716443"/>
                  <a:gd name="connsiteY13" fmla="*/ 1346835 h 3419475"/>
                  <a:gd name="connsiteX14" fmla="*/ 264944 w 716443"/>
                  <a:gd name="connsiteY14" fmla="*/ 1524000 h 3419475"/>
                  <a:gd name="connsiteX15" fmla="*/ 365909 w 716443"/>
                  <a:gd name="connsiteY15" fmla="*/ 1663065 h 3419475"/>
                  <a:gd name="connsiteX16" fmla="*/ 457349 w 716443"/>
                  <a:gd name="connsiteY16" fmla="*/ 1796415 h 3419475"/>
                  <a:gd name="connsiteX17" fmla="*/ 508784 w 716443"/>
                  <a:gd name="connsiteY17" fmla="*/ 1885950 h 3419475"/>
                  <a:gd name="connsiteX18" fmla="*/ 564029 w 716443"/>
                  <a:gd name="connsiteY18" fmla="*/ 1986915 h 3419475"/>
                  <a:gd name="connsiteX19" fmla="*/ 611653 w 716443"/>
                  <a:gd name="connsiteY19" fmla="*/ 2093594 h 3419475"/>
                  <a:gd name="connsiteX20" fmla="*/ 661183 w 716443"/>
                  <a:gd name="connsiteY20" fmla="*/ 2242184 h 3419475"/>
                  <a:gd name="connsiteX21" fmla="*/ 689757 w 716443"/>
                  <a:gd name="connsiteY21" fmla="*/ 2371723 h 3419475"/>
                  <a:gd name="connsiteX22" fmla="*/ 706902 w 716443"/>
                  <a:gd name="connsiteY22" fmla="*/ 2480308 h 3419475"/>
                  <a:gd name="connsiteX23" fmla="*/ 716427 w 716443"/>
                  <a:gd name="connsiteY23" fmla="*/ 2625088 h 3419475"/>
                  <a:gd name="connsiteX24" fmla="*/ 708808 w 716443"/>
                  <a:gd name="connsiteY24" fmla="*/ 2737483 h 3419475"/>
                  <a:gd name="connsiteX25" fmla="*/ 695473 w 716443"/>
                  <a:gd name="connsiteY25" fmla="*/ 2836543 h 3419475"/>
                  <a:gd name="connsiteX26" fmla="*/ 668803 w 716443"/>
                  <a:gd name="connsiteY26" fmla="*/ 2941318 h 3419475"/>
                  <a:gd name="connsiteX27" fmla="*/ 619273 w 716443"/>
                  <a:gd name="connsiteY27" fmla="*/ 3065142 h 3419475"/>
                  <a:gd name="connsiteX28" fmla="*/ 575458 w 716443"/>
                  <a:gd name="connsiteY28" fmla="*/ 3150867 h 3419475"/>
                  <a:gd name="connsiteX29" fmla="*/ 476398 w 716443"/>
                  <a:gd name="connsiteY29" fmla="*/ 3299457 h 3419475"/>
                  <a:gd name="connsiteX30" fmla="*/ 390674 w 716443"/>
                  <a:gd name="connsiteY30" fmla="*/ 3419475 h 341947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148739 w 716443"/>
                  <a:gd name="connsiteY30" fmla="*/ 3682365 h 3682365"/>
                  <a:gd name="connsiteX0" fmla="*/ 156359 w 716443"/>
                  <a:gd name="connsiteY0" fmla="*/ 0 h 3682365"/>
                  <a:gd name="connsiteX1" fmla="*/ 179219 w 716443"/>
                  <a:gd name="connsiteY1" fmla="*/ 87630 h 3682365"/>
                  <a:gd name="connsiteX2" fmla="*/ 171599 w 716443"/>
                  <a:gd name="connsiteY2" fmla="*/ 241935 h 3682365"/>
                  <a:gd name="connsiteX3" fmla="*/ 154454 w 716443"/>
                  <a:gd name="connsiteY3" fmla="*/ 381000 h 3682365"/>
                  <a:gd name="connsiteX4" fmla="*/ 118259 w 716443"/>
                  <a:gd name="connsiteY4" fmla="*/ 546735 h 3682365"/>
                  <a:gd name="connsiteX5" fmla="*/ 78254 w 716443"/>
                  <a:gd name="connsiteY5" fmla="*/ 670560 h 3682365"/>
                  <a:gd name="connsiteX6" fmla="*/ 40154 w 716443"/>
                  <a:gd name="connsiteY6" fmla="*/ 788670 h 3682365"/>
                  <a:gd name="connsiteX7" fmla="*/ 21104 w 716443"/>
                  <a:gd name="connsiteY7" fmla="*/ 864870 h 3682365"/>
                  <a:gd name="connsiteX8" fmla="*/ 3959 w 716443"/>
                  <a:gd name="connsiteY8" fmla="*/ 960120 h 3682365"/>
                  <a:gd name="connsiteX9" fmla="*/ 149 w 716443"/>
                  <a:gd name="connsiteY9" fmla="*/ 1053465 h 3682365"/>
                  <a:gd name="connsiteX10" fmla="*/ 2054 w 716443"/>
                  <a:gd name="connsiteY10" fmla="*/ 1120140 h 3682365"/>
                  <a:gd name="connsiteX11" fmla="*/ 13484 w 716443"/>
                  <a:gd name="connsiteY11" fmla="*/ 1179195 h 3682365"/>
                  <a:gd name="connsiteX12" fmla="*/ 57299 w 716443"/>
                  <a:gd name="connsiteY12" fmla="*/ 1247775 h 3682365"/>
                  <a:gd name="connsiteX13" fmla="*/ 122069 w 716443"/>
                  <a:gd name="connsiteY13" fmla="*/ 1346835 h 3682365"/>
                  <a:gd name="connsiteX14" fmla="*/ 264944 w 716443"/>
                  <a:gd name="connsiteY14" fmla="*/ 1524000 h 3682365"/>
                  <a:gd name="connsiteX15" fmla="*/ 365909 w 716443"/>
                  <a:gd name="connsiteY15" fmla="*/ 1663065 h 3682365"/>
                  <a:gd name="connsiteX16" fmla="*/ 457349 w 716443"/>
                  <a:gd name="connsiteY16" fmla="*/ 1796415 h 3682365"/>
                  <a:gd name="connsiteX17" fmla="*/ 508784 w 716443"/>
                  <a:gd name="connsiteY17" fmla="*/ 1885950 h 3682365"/>
                  <a:gd name="connsiteX18" fmla="*/ 564029 w 716443"/>
                  <a:gd name="connsiteY18" fmla="*/ 1986915 h 3682365"/>
                  <a:gd name="connsiteX19" fmla="*/ 611653 w 716443"/>
                  <a:gd name="connsiteY19" fmla="*/ 2093594 h 3682365"/>
                  <a:gd name="connsiteX20" fmla="*/ 661183 w 716443"/>
                  <a:gd name="connsiteY20" fmla="*/ 2242184 h 3682365"/>
                  <a:gd name="connsiteX21" fmla="*/ 689757 w 716443"/>
                  <a:gd name="connsiteY21" fmla="*/ 2371723 h 3682365"/>
                  <a:gd name="connsiteX22" fmla="*/ 706902 w 716443"/>
                  <a:gd name="connsiteY22" fmla="*/ 2480308 h 3682365"/>
                  <a:gd name="connsiteX23" fmla="*/ 716427 w 716443"/>
                  <a:gd name="connsiteY23" fmla="*/ 2625088 h 3682365"/>
                  <a:gd name="connsiteX24" fmla="*/ 708808 w 716443"/>
                  <a:gd name="connsiteY24" fmla="*/ 2737483 h 3682365"/>
                  <a:gd name="connsiteX25" fmla="*/ 695473 w 716443"/>
                  <a:gd name="connsiteY25" fmla="*/ 2836543 h 3682365"/>
                  <a:gd name="connsiteX26" fmla="*/ 668803 w 716443"/>
                  <a:gd name="connsiteY26" fmla="*/ 2941318 h 3682365"/>
                  <a:gd name="connsiteX27" fmla="*/ 619273 w 716443"/>
                  <a:gd name="connsiteY27" fmla="*/ 3065142 h 3682365"/>
                  <a:gd name="connsiteX28" fmla="*/ 575458 w 716443"/>
                  <a:gd name="connsiteY28" fmla="*/ 3150867 h 3682365"/>
                  <a:gd name="connsiteX29" fmla="*/ 476398 w 716443"/>
                  <a:gd name="connsiteY29" fmla="*/ 3299457 h 3682365"/>
                  <a:gd name="connsiteX30" fmla="*/ 236368 w 716443"/>
                  <a:gd name="connsiteY30" fmla="*/ 3579492 h 3682365"/>
                  <a:gd name="connsiteX31" fmla="*/ 148739 w 716443"/>
                  <a:gd name="connsiteY31" fmla="*/ 3682365 h 3682365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36368 w 716443"/>
                  <a:gd name="connsiteY30" fmla="*/ 357949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76398 w 716443"/>
                  <a:gd name="connsiteY29" fmla="*/ 3299457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57299 w 716443"/>
                  <a:gd name="connsiteY31" fmla="*/ 3798570 h 3798570"/>
                  <a:gd name="connsiteX0" fmla="*/ 156359 w 716443"/>
                  <a:gd name="connsiteY0" fmla="*/ 0 h 3798570"/>
                  <a:gd name="connsiteX1" fmla="*/ 179219 w 716443"/>
                  <a:gd name="connsiteY1" fmla="*/ 87630 h 3798570"/>
                  <a:gd name="connsiteX2" fmla="*/ 171599 w 716443"/>
                  <a:gd name="connsiteY2" fmla="*/ 241935 h 3798570"/>
                  <a:gd name="connsiteX3" fmla="*/ 154454 w 716443"/>
                  <a:gd name="connsiteY3" fmla="*/ 381000 h 3798570"/>
                  <a:gd name="connsiteX4" fmla="*/ 118259 w 716443"/>
                  <a:gd name="connsiteY4" fmla="*/ 546735 h 3798570"/>
                  <a:gd name="connsiteX5" fmla="*/ 78254 w 716443"/>
                  <a:gd name="connsiteY5" fmla="*/ 670560 h 3798570"/>
                  <a:gd name="connsiteX6" fmla="*/ 40154 w 716443"/>
                  <a:gd name="connsiteY6" fmla="*/ 788670 h 3798570"/>
                  <a:gd name="connsiteX7" fmla="*/ 21104 w 716443"/>
                  <a:gd name="connsiteY7" fmla="*/ 864870 h 3798570"/>
                  <a:gd name="connsiteX8" fmla="*/ 3959 w 716443"/>
                  <a:gd name="connsiteY8" fmla="*/ 960120 h 3798570"/>
                  <a:gd name="connsiteX9" fmla="*/ 149 w 716443"/>
                  <a:gd name="connsiteY9" fmla="*/ 1053465 h 3798570"/>
                  <a:gd name="connsiteX10" fmla="*/ 2054 w 716443"/>
                  <a:gd name="connsiteY10" fmla="*/ 1120140 h 3798570"/>
                  <a:gd name="connsiteX11" fmla="*/ 13484 w 716443"/>
                  <a:gd name="connsiteY11" fmla="*/ 1179195 h 3798570"/>
                  <a:gd name="connsiteX12" fmla="*/ 57299 w 716443"/>
                  <a:gd name="connsiteY12" fmla="*/ 1247775 h 3798570"/>
                  <a:gd name="connsiteX13" fmla="*/ 122069 w 716443"/>
                  <a:gd name="connsiteY13" fmla="*/ 1346835 h 3798570"/>
                  <a:gd name="connsiteX14" fmla="*/ 264944 w 716443"/>
                  <a:gd name="connsiteY14" fmla="*/ 1524000 h 3798570"/>
                  <a:gd name="connsiteX15" fmla="*/ 365909 w 716443"/>
                  <a:gd name="connsiteY15" fmla="*/ 1663065 h 3798570"/>
                  <a:gd name="connsiteX16" fmla="*/ 457349 w 716443"/>
                  <a:gd name="connsiteY16" fmla="*/ 1796415 h 3798570"/>
                  <a:gd name="connsiteX17" fmla="*/ 508784 w 716443"/>
                  <a:gd name="connsiteY17" fmla="*/ 1885950 h 3798570"/>
                  <a:gd name="connsiteX18" fmla="*/ 564029 w 716443"/>
                  <a:gd name="connsiteY18" fmla="*/ 1986915 h 3798570"/>
                  <a:gd name="connsiteX19" fmla="*/ 611653 w 716443"/>
                  <a:gd name="connsiteY19" fmla="*/ 2093594 h 3798570"/>
                  <a:gd name="connsiteX20" fmla="*/ 661183 w 716443"/>
                  <a:gd name="connsiteY20" fmla="*/ 2242184 h 3798570"/>
                  <a:gd name="connsiteX21" fmla="*/ 689757 w 716443"/>
                  <a:gd name="connsiteY21" fmla="*/ 2371723 h 3798570"/>
                  <a:gd name="connsiteX22" fmla="*/ 706902 w 716443"/>
                  <a:gd name="connsiteY22" fmla="*/ 2480308 h 3798570"/>
                  <a:gd name="connsiteX23" fmla="*/ 716427 w 716443"/>
                  <a:gd name="connsiteY23" fmla="*/ 2625088 h 3798570"/>
                  <a:gd name="connsiteX24" fmla="*/ 708808 w 716443"/>
                  <a:gd name="connsiteY24" fmla="*/ 2737483 h 3798570"/>
                  <a:gd name="connsiteX25" fmla="*/ 695473 w 716443"/>
                  <a:gd name="connsiteY25" fmla="*/ 2836543 h 3798570"/>
                  <a:gd name="connsiteX26" fmla="*/ 668803 w 716443"/>
                  <a:gd name="connsiteY26" fmla="*/ 2941318 h 3798570"/>
                  <a:gd name="connsiteX27" fmla="*/ 619273 w 716443"/>
                  <a:gd name="connsiteY27" fmla="*/ 3065142 h 3798570"/>
                  <a:gd name="connsiteX28" fmla="*/ 575458 w 716443"/>
                  <a:gd name="connsiteY28" fmla="*/ 3150867 h 3798570"/>
                  <a:gd name="connsiteX29" fmla="*/ 482113 w 716443"/>
                  <a:gd name="connsiteY29" fmla="*/ 3305172 h 3798570"/>
                  <a:gd name="connsiteX30" fmla="*/ 245893 w 716443"/>
                  <a:gd name="connsiteY30" fmla="*/ 3587112 h 3798570"/>
                  <a:gd name="connsiteX31" fmla="*/ 95398 w 716443"/>
                  <a:gd name="connsiteY31" fmla="*/ 3752846 h 3798570"/>
                  <a:gd name="connsiteX32" fmla="*/ 57299 w 716443"/>
                  <a:gd name="connsiteY32" fmla="*/ 3798570 h 379857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2054 w 716443"/>
                  <a:gd name="connsiteY32" fmla="*/ 3878580 h 3878580"/>
                  <a:gd name="connsiteX0" fmla="*/ 156359 w 716443"/>
                  <a:gd name="connsiteY0" fmla="*/ 0 h 3878580"/>
                  <a:gd name="connsiteX1" fmla="*/ 179219 w 716443"/>
                  <a:gd name="connsiteY1" fmla="*/ 87630 h 3878580"/>
                  <a:gd name="connsiteX2" fmla="*/ 171599 w 716443"/>
                  <a:gd name="connsiteY2" fmla="*/ 241935 h 3878580"/>
                  <a:gd name="connsiteX3" fmla="*/ 154454 w 716443"/>
                  <a:gd name="connsiteY3" fmla="*/ 381000 h 3878580"/>
                  <a:gd name="connsiteX4" fmla="*/ 118259 w 716443"/>
                  <a:gd name="connsiteY4" fmla="*/ 546735 h 3878580"/>
                  <a:gd name="connsiteX5" fmla="*/ 78254 w 716443"/>
                  <a:gd name="connsiteY5" fmla="*/ 670560 h 3878580"/>
                  <a:gd name="connsiteX6" fmla="*/ 40154 w 716443"/>
                  <a:gd name="connsiteY6" fmla="*/ 788670 h 3878580"/>
                  <a:gd name="connsiteX7" fmla="*/ 21104 w 716443"/>
                  <a:gd name="connsiteY7" fmla="*/ 864870 h 3878580"/>
                  <a:gd name="connsiteX8" fmla="*/ 3959 w 716443"/>
                  <a:gd name="connsiteY8" fmla="*/ 960120 h 3878580"/>
                  <a:gd name="connsiteX9" fmla="*/ 149 w 716443"/>
                  <a:gd name="connsiteY9" fmla="*/ 1053465 h 3878580"/>
                  <a:gd name="connsiteX10" fmla="*/ 2054 w 716443"/>
                  <a:gd name="connsiteY10" fmla="*/ 1120140 h 3878580"/>
                  <a:gd name="connsiteX11" fmla="*/ 13484 w 716443"/>
                  <a:gd name="connsiteY11" fmla="*/ 1179195 h 3878580"/>
                  <a:gd name="connsiteX12" fmla="*/ 57299 w 716443"/>
                  <a:gd name="connsiteY12" fmla="*/ 1247775 h 3878580"/>
                  <a:gd name="connsiteX13" fmla="*/ 122069 w 716443"/>
                  <a:gd name="connsiteY13" fmla="*/ 1346835 h 3878580"/>
                  <a:gd name="connsiteX14" fmla="*/ 264944 w 716443"/>
                  <a:gd name="connsiteY14" fmla="*/ 1524000 h 3878580"/>
                  <a:gd name="connsiteX15" fmla="*/ 365909 w 716443"/>
                  <a:gd name="connsiteY15" fmla="*/ 1663065 h 3878580"/>
                  <a:gd name="connsiteX16" fmla="*/ 457349 w 716443"/>
                  <a:gd name="connsiteY16" fmla="*/ 1796415 h 3878580"/>
                  <a:gd name="connsiteX17" fmla="*/ 508784 w 716443"/>
                  <a:gd name="connsiteY17" fmla="*/ 1885950 h 3878580"/>
                  <a:gd name="connsiteX18" fmla="*/ 564029 w 716443"/>
                  <a:gd name="connsiteY18" fmla="*/ 1986915 h 3878580"/>
                  <a:gd name="connsiteX19" fmla="*/ 611653 w 716443"/>
                  <a:gd name="connsiteY19" fmla="*/ 2093594 h 3878580"/>
                  <a:gd name="connsiteX20" fmla="*/ 661183 w 716443"/>
                  <a:gd name="connsiteY20" fmla="*/ 2242184 h 3878580"/>
                  <a:gd name="connsiteX21" fmla="*/ 689757 w 716443"/>
                  <a:gd name="connsiteY21" fmla="*/ 2371723 h 3878580"/>
                  <a:gd name="connsiteX22" fmla="*/ 706902 w 716443"/>
                  <a:gd name="connsiteY22" fmla="*/ 2480308 h 3878580"/>
                  <a:gd name="connsiteX23" fmla="*/ 716427 w 716443"/>
                  <a:gd name="connsiteY23" fmla="*/ 2625088 h 3878580"/>
                  <a:gd name="connsiteX24" fmla="*/ 708808 w 716443"/>
                  <a:gd name="connsiteY24" fmla="*/ 2737483 h 3878580"/>
                  <a:gd name="connsiteX25" fmla="*/ 695473 w 716443"/>
                  <a:gd name="connsiteY25" fmla="*/ 2836543 h 3878580"/>
                  <a:gd name="connsiteX26" fmla="*/ 668803 w 716443"/>
                  <a:gd name="connsiteY26" fmla="*/ 2941318 h 3878580"/>
                  <a:gd name="connsiteX27" fmla="*/ 619273 w 716443"/>
                  <a:gd name="connsiteY27" fmla="*/ 3065142 h 3878580"/>
                  <a:gd name="connsiteX28" fmla="*/ 575458 w 716443"/>
                  <a:gd name="connsiteY28" fmla="*/ 3150867 h 3878580"/>
                  <a:gd name="connsiteX29" fmla="*/ 482113 w 716443"/>
                  <a:gd name="connsiteY29" fmla="*/ 3305172 h 3878580"/>
                  <a:gd name="connsiteX30" fmla="*/ 245893 w 716443"/>
                  <a:gd name="connsiteY30" fmla="*/ 3587112 h 3878580"/>
                  <a:gd name="connsiteX31" fmla="*/ 95398 w 716443"/>
                  <a:gd name="connsiteY31" fmla="*/ 3752846 h 3878580"/>
                  <a:gd name="connsiteX32" fmla="*/ 55393 w 716443"/>
                  <a:gd name="connsiteY32" fmla="*/ 3806186 h 3878580"/>
                  <a:gd name="connsiteX33" fmla="*/ 2054 w 716443"/>
                  <a:gd name="connsiteY33" fmla="*/ 3878580 h 3878580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0 w 758204"/>
                  <a:gd name="connsiteY33" fmla="*/ 3975735 h 3975735"/>
                  <a:gd name="connsiteX0" fmla="*/ 198120 w 758204"/>
                  <a:gd name="connsiteY0" fmla="*/ 0 h 3975735"/>
                  <a:gd name="connsiteX1" fmla="*/ 220980 w 758204"/>
                  <a:gd name="connsiteY1" fmla="*/ 87630 h 3975735"/>
                  <a:gd name="connsiteX2" fmla="*/ 213360 w 758204"/>
                  <a:gd name="connsiteY2" fmla="*/ 241935 h 3975735"/>
                  <a:gd name="connsiteX3" fmla="*/ 196215 w 758204"/>
                  <a:gd name="connsiteY3" fmla="*/ 381000 h 3975735"/>
                  <a:gd name="connsiteX4" fmla="*/ 160020 w 758204"/>
                  <a:gd name="connsiteY4" fmla="*/ 546735 h 3975735"/>
                  <a:gd name="connsiteX5" fmla="*/ 120015 w 758204"/>
                  <a:gd name="connsiteY5" fmla="*/ 670560 h 3975735"/>
                  <a:gd name="connsiteX6" fmla="*/ 81915 w 758204"/>
                  <a:gd name="connsiteY6" fmla="*/ 788670 h 3975735"/>
                  <a:gd name="connsiteX7" fmla="*/ 62865 w 758204"/>
                  <a:gd name="connsiteY7" fmla="*/ 864870 h 3975735"/>
                  <a:gd name="connsiteX8" fmla="*/ 45720 w 758204"/>
                  <a:gd name="connsiteY8" fmla="*/ 960120 h 3975735"/>
                  <a:gd name="connsiteX9" fmla="*/ 41910 w 758204"/>
                  <a:gd name="connsiteY9" fmla="*/ 1053465 h 3975735"/>
                  <a:gd name="connsiteX10" fmla="*/ 43815 w 758204"/>
                  <a:gd name="connsiteY10" fmla="*/ 1120140 h 3975735"/>
                  <a:gd name="connsiteX11" fmla="*/ 55245 w 758204"/>
                  <a:gd name="connsiteY11" fmla="*/ 1179195 h 3975735"/>
                  <a:gd name="connsiteX12" fmla="*/ 99060 w 758204"/>
                  <a:gd name="connsiteY12" fmla="*/ 1247775 h 3975735"/>
                  <a:gd name="connsiteX13" fmla="*/ 163830 w 758204"/>
                  <a:gd name="connsiteY13" fmla="*/ 1346835 h 3975735"/>
                  <a:gd name="connsiteX14" fmla="*/ 306705 w 758204"/>
                  <a:gd name="connsiteY14" fmla="*/ 1524000 h 3975735"/>
                  <a:gd name="connsiteX15" fmla="*/ 407670 w 758204"/>
                  <a:gd name="connsiteY15" fmla="*/ 1663065 h 3975735"/>
                  <a:gd name="connsiteX16" fmla="*/ 499110 w 758204"/>
                  <a:gd name="connsiteY16" fmla="*/ 1796415 h 3975735"/>
                  <a:gd name="connsiteX17" fmla="*/ 550545 w 758204"/>
                  <a:gd name="connsiteY17" fmla="*/ 1885950 h 3975735"/>
                  <a:gd name="connsiteX18" fmla="*/ 605790 w 758204"/>
                  <a:gd name="connsiteY18" fmla="*/ 1986915 h 3975735"/>
                  <a:gd name="connsiteX19" fmla="*/ 653414 w 758204"/>
                  <a:gd name="connsiteY19" fmla="*/ 2093594 h 3975735"/>
                  <a:gd name="connsiteX20" fmla="*/ 702944 w 758204"/>
                  <a:gd name="connsiteY20" fmla="*/ 2242184 h 3975735"/>
                  <a:gd name="connsiteX21" fmla="*/ 731518 w 758204"/>
                  <a:gd name="connsiteY21" fmla="*/ 2371723 h 3975735"/>
                  <a:gd name="connsiteX22" fmla="*/ 748663 w 758204"/>
                  <a:gd name="connsiteY22" fmla="*/ 2480308 h 3975735"/>
                  <a:gd name="connsiteX23" fmla="*/ 758188 w 758204"/>
                  <a:gd name="connsiteY23" fmla="*/ 2625088 h 3975735"/>
                  <a:gd name="connsiteX24" fmla="*/ 750569 w 758204"/>
                  <a:gd name="connsiteY24" fmla="*/ 2737483 h 3975735"/>
                  <a:gd name="connsiteX25" fmla="*/ 737234 w 758204"/>
                  <a:gd name="connsiteY25" fmla="*/ 2836543 h 3975735"/>
                  <a:gd name="connsiteX26" fmla="*/ 710564 w 758204"/>
                  <a:gd name="connsiteY26" fmla="*/ 2941318 h 3975735"/>
                  <a:gd name="connsiteX27" fmla="*/ 661034 w 758204"/>
                  <a:gd name="connsiteY27" fmla="*/ 3065142 h 3975735"/>
                  <a:gd name="connsiteX28" fmla="*/ 617219 w 758204"/>
                  <a:gd name="connsiteY28" fmla="*/ 3150867 h 3975735"/>
                  <a:gd name="connsiteX29" fmla="*/ 523874 w 758204"/>
                  <a:gd name="connsiteY29" fmla="*/ 3305172 h 3975735"/>
                  <a:gd name="connsiteX30" fmla="*/ 287654 w 758204"/>
                  <a:gd name="connsiteY30" fmla="*/ 3587112 h 3975735"/>
                  <a:gd name="connsiteX31" fmla="*/ 137159 w 758204"/>
                  <a:gd name="connsiteY31" fmla="*/ 3752846 h 3975735"/>
                  <a:gd name="connsiteX32" fmla="*/ 97154 w 758204"/>
                  <a:gd name="connsiteY32" fmla="*/ 3806186 h 3975735"/>
                  <a:gd name="connsiteX33" fmla="*/ 13334 w 758204"/>
                  <a:gd name="connsiteY33" fmla="*/ 3941441 h 3975735"/>
                  <a:gd name="connsiteX34" fmla="*/ 0 w 758204"/>
                  <a:gd name="connsiteY34" fmla="*/ 3975735 h 397573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0 w 802019"/>
                  <a:gd name="connsiteY34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19050 w 802019"/>
                  <a:gd name="connsiteY34" fmla="*/ 4086221 h 4154805"/>
                  <a:gd name="connsiteX35" fmla="*/ 0 w 802019"/>
                  <a:gd name="connsiteY35" fmla="*/ 4154805 h 4154805"/>
                  <a:gd name="connsiteX0" fmla="*/ 241935 w 802019"/>
                  <a:gd name="connsiteY0" fmla="*/ 0 h 4154805"/>
                  <a:gd name="connsiteX1" fmla="*/ 264795 w 802019"/>
                  <a:gd name="connsiteY1" fmla="*/ 87630 h 4154805"/>
                  <a:gd name="connsiteX2" fmla="*/ 257175 w 802019"/>
                  <a:gd name="connsiteY2" fmla="*/ 241935 h 4154805"/>
                  <a:gd name="connsiteX3" fmla="*/ 240030 w 802019"/>
                  <a:gd name="connsiteY3" fmla="*/ 381000 h 4154805"/>
                  <a:gd name="connsiteX4" fmla="*/ 203835 w 802019"/>
                  <a:gd name="connsiteY4" fmla="*/ 546735 h 4154805"/>
                  <a:gd name="connsiteX5" fmla="*/ 163830 w 802019"/>
                  <a:gd name="connsiteY5" fmla="*/ 670560 h 4154805"/>
                  <a:gd name="connsiteX6" fmla="*/ 125730 w 802019"/>
                  <a:gd name="connsiteY6" fmla="*/ 788670 h 4154805"/>
                  <a:gd name="connsiteX7" fmla="*/ 106680 w 802019"/>
                  <a:gd name="connsiteY7" fmla="*/ 864870 h 4154805"/>
                  <a:gd name="connsiteX8" fmla="*/ 89535 w 802019"/>
                  <a:gd name="connsiteY8" fmla="*/ 960120 h 4154805"/>
                  <a:gd name="connsiteX9" fmla="*/ 85725 w 802019"/>
                  <a:gd name="connsiteY9" fmla="*/ 1053465 h 4154805"/>
                  <a:gd name="connsiteX10" fmla="*/ 87630 w 802019"/>
                  <a:gd name="connsiteY10" fmla="*/ 1120140 h 4154805"/>
                  <a:gd name="connsiteX11" fmla="*/ 99060 w 802019"/>
                  <a:gd name="connsiteY11" fmla="*/ 1179195 h 4154805"/>
                  <a:gd name="connsiteX12" fmla="*/ 142875 w 802019"/>
                  <a:gd name="connsiteY12" fmla="*/ 1247775 h 4154805"/>
                  <a:gd name="connsiteX13" fmla="*/ 207645 w 802019"/>
                  <a:gd name="connsiteY13" fmla="*/ 1346835 h 4154805"/>
                  <a:gd name="connsiteX14" fmla="*/ 350520 w 802019"/>
                  <a:gd name="connsiteY14" fmla="*/ 1524000 h 4154805"/>
                  <a:gd name="connsiteX15" fmla="*/ 451485 w 802019"/>
                  <a:gd name="connsiteY15" fmla="*/ 1663065 h 4154805"/>
                  <a:gd name="connsiteX16" fmla="*/ 542925 w 802019"/>
                  <a:gd name="connsiteY16" fmla="*/ 1796415 h 4154805"/>
                  <a:gd name="connsiteX17" fmla="*/ 594360 w 802019"/>
                  <a:gd name="connsiteY17" fmla="*/ 1885950 h 4154805"/>
                  <a:gd name="connsiteX18" fmla="*/ 649605 w 802019"/>
                  <a:gd name="connsiteY18" fmla="*/ 1986915 h 4154805"/>
                  <a:gd name="connsiteX19" fmla="*/ 697229 w 802019"/>
                  <a:gd name="connsiteY19" fmla="*/ 2093594 h 4154805"/>
                  <a:gd name="connsiteX20" fmla="*/ 746759 w 802019"/>
                  <a:gd name="connsiteY20" fmla="*/ 2242184 h 4154805"/>
                  <a:gd name="connsiteX21" fmla="*/ 775333 w 802019"/>
                  <a:gd name="connsiteY21" fmla="*/ 2371723 h 4154805"/>
                  <a:gd name="connsiteX22" fmla="*/ 792478 w 802019"/>
                  <a:gd name="connsiteY22" fmla="*/ 2480308 h 4154805"/>
                  <a:gd name="connsiteX23" fmla="*/ 802003 w 802019"/>
                  <a:gd name="connsiteY23" fmla="*/ 2625088 h 4154805"/>
                  <a:gd name="connsiteX24" fmla="*/ 794384 w 802019"/>
                  <a:gd name="connsiteY24" fmla="*/ 2737483 h 4154805"/>
                  <a:gd name="connsiteX25" fmla="*/ 781049 w 802019"/>
                  <a:gd name="connsiteY25" fmla="*/ 2836543 h 4154805"/>
                  <a:gd name="connsiteX26" fmla="*/ 754379 w 802019"/>
                  <a:gd name="connsiteY26" fmla="*/ 2941318 h 4154805"/>
                  <a:gd name="connsiteX27" fmla="*/ 704849 w 802019"/>
                  <a:gd name="connsiteY27" fmla="*/ 3065142 h 4154805"/>
                  <a:gd name="connsiteX28" fmla="*/ 661034 w 802019"/>
                  <a:gd name="connsiteY28" fmla="*/ 3150867 h 4154805"/>
                  <a:gd name="connsiteX29" fmla="*/ 567689 w 802019"/>
                  <a:gd name="connsiteY29" fmla="*/ 3305172 h 4154805"/>
                  <a:gd name="connsiteX30" fmla="*/ 331469 w 802019"/>
                  <a:gd name="connsiteY30" fmla="*/ 3587112 h 4154805"/>
                  <a:gd name="connsiteX31" fmla="*/ 180974 w 802019"/>
                  <a:gd name="connsiteY31" fmla="*/ 3752846 h 4154805"/>
                  <a:gd name="connsiteX32" fmla="*/ 140969 w 802019"/>
                  <a:gd name="connsiteY32" fmla="*/ 3806186 h 4154805"/>
                  <a:gd name="connsiteX33" fmla="*/ 57149 w 802019"/>
                  <a:gd name="connsiteY33" fmla="*/ 3941441 h 4154805"/>
                  <a:gd name="connsiteX34" fmla="*/ 5715 w 802019"/>
                  <a:gd name="connsiteY34" fmla="*/ 4082411 h 4154805"/>
                  <a:gd name="connsiteX35" fmla="*/ 0 w 802019"/>
                  <a:gd name="connsiteY35" fmla="*/ 4154805 h 4154805"/>
                  <a:gd name="connsiteX0" fmla="*/ 237847 w 797931"/>
                  <a:gd name="connsiteY0" fmla="*/ 0 h 4299585"/>
                  <a:gd name="connsiteX1" fmla="*/ 260707 w 797931"/>
                  <a:gd name="connsiteY1" fmla="*/ 87630 h 4299585"/>
                  <a:gd name="connsiteX2" fmla="*/ 253087 w 797931"/>
                  <a:gd name="connsiteY2" fmla="*/ 241935 h 4299585"/>
                  <a:gd name="connsiteX3" fmla="*/ 235942 w 797931"/>
                  <a:gd name="connsiteY3" fmla="*/ 381000 h 4299585"/>
                  <a:gd name="connsiteX4" fmla="*/ 199747 w 797931"/>
                  <a:gd name="connsiteY4" fmla="*/ 546735 h 4299585"/>
                  <a:gd name="connsiteX5" fmla="*/ 159742 w 797931"/>
                  <a:gd name="connsiteY5" fmla="*/ 670560 h 4299585"/>
                  <a:gd name="connsiteX6" fmla="*/ 121642 w 797931"/>
                  <a:gd name="connsiteY6" fmla="*/ 788670 h 4299585"/>
                  <a:gd name="connsiteX7" fmla="*/ 102592 w 797931"/>
                  <a:gd name="connsiteY7" fmla="*/ 864870 h 4299585"/>
                  <a:gd name="connsiteX8" fmla="*/ 85447 w 797931"/>
                  <a:gd name="connsiteY8" fmla="*/ 960120 h 4299585"/>
                  <a:gd name="connsiteX9" fmla="*/ 81637 w 797931"/>
                  <a:gd name="connsiteY9" fmla="*/ 1053465 h 4299585"/>
                  <a:gd name="connsiteX10" fmla="*/ 83542 w 797931"/>
                  <a:gd name="connsiteY10" fmla="*/ 1120140 h 4299585"/>
                  <a:gd name="connsiteX11" fmla="*/ 94972 w 797931"/>
                  <a:gd name="connsiteY11" fmla="*/ 1179195 h 4299585"/>
                  <a:gd name="connsiteX12" fmla="*/ 138787 w 797931"/>
                  <a:gd name="connsiteY12" fmla="*/ 1247775 h 4299585"/>
                  <a:gd name="connsiteX13" fmla="*/ 203557 w 797931"/>
                  <a:gd name="connsiteY13" fmla="*/ 1346835 h 4299585"/>
                  <a:gd name="connsiteX14" fmla="*/ 346432 w 797931"/>
                  <a:gd name="connsiteY14" fmla="*/ 1524000 h 4299585"/>
                  <a:gd name="connsiteX15" fmla="*/ 447397 w 797931"/>
                  <a:gd name="connsiteY15" fmla="*/ 1663065 h 4299585"/>
                  <a:gd name="connsiteX16" fmla="*/ 538837 w 797931"/>
                  <a:gd name="connsiteY16" fmla="*/ 1796415 h 4299585"/>
                  <a:gd name="connsiteX17" fmla="*/ 590272 w 797931"/>
                  <a:gd name="connsiteY17" fmla="*/ 1885950 h 4299585"/>
                  <a:gd name="connsiteX18" fmla="*/ 645517 w 797931"/>
                  <a:gd name="connsiteY18" fmla="*/ 1986915 h 4299585"/>
                  <a:gd name="connsiteX19" fmla="*/ 693141 w 797931"/>
                  <a:gd name="connsiteY19" fmla="*/ 2093594 h 4299585"/>
                  <a:gd name="connsiteX20" fmla="*/ 742671 w 797931"/>
                  <a:gd name="connsiteY20" fmla="*/ 2242184 h 4299585"/>
                  <a:gd name="connsiteX21" fmla="*/ 771245 w 797931"/>
                  <a:gd name="connsiteY21" fmla="*/ 2371723 h 4299585"/>
                  <a:gd name="connsiteX22" fmla="*/ 788390 w 797931"/>
                  <a:gd name="connsiteY22" fmla="*/ 2480308 h 4299585"/>
                  <a:gd name="connsiteX23" fmla="*/ 797915 w 797931"/>
                  <a:gd name="connsiteY23" fmla="*/ 2625088 h 4299585"/>
                  <a:gd name="connsiteX24" fmla="*/ 790296 w 797931"/>
                  <a:gd name="connsiteY24" fmla="*/ 2737483 h 4299585"/>
                  <a:gd name="connsiteX25" fmla="*/ 776961 w 797931"/>
                  <a:gd name="connsiteY25" fmla="*/ 2836543 h 4299585"/>
                  <a:gd name="connsiteX26" fmla="*/ 750291 w 797931"/>
                  <a:gd name="connsiteY26" fmla="*/ 2941318 h 4299585"/>
                  <a:gd name="connsiteX27" fmla="*/ 700761 w 797931"/>
                  <a:gd name="connsiteY27" fmla="*/ 3065142 h 4299585"/>
                  <a:gd name="connsiteX28" fmla="*/ 656946 w 797931"/>
                  <a:gd name="connsiteY28" fmla="*/ 3150867 h 4299585"/>
                  <a:gd name="connsiteX29" fmla="*/ 563601 w 797931"/>
                  <a:gd name="connsiteY29" fmla="*/ 3305172 h 4299585"/>
                  <a:gd name="connsiteX30" fmla="*/ 327381 w 797931"/>
                  <a:gd name="connsiteY30" fmla="*/ 3587112 h 4299585"/>
                  <a:gd name="connsiteX31" fmla="*/ 176886 w 797931"/>
                  <a:gd name="connsiteY31" fmla="*/ 3752846 h 4299585"/>
                  <a:gd name="connsiteX32" fmla="*/ 136881 w 797931"/>
                  <a:gd name="connsiteY32" fmla="*/ 3806186 h 4299585"/>
                  <a:gd name="connsiteX33" fmla="*/ 53061 w 797931"/>
                  <a:gd name="connsiteY33" fmla="*/ 3941441 h 4299585"/>
                  <a:gd name="connsiteX34" fmla="*/ 1627 w 797931"/>
                  <a:gd name="connsiteY34" fmla="*/ 4082411 h 4299585"/>
                  <a:gd name="connsiteX35" fmla="*/ 24487 w 797931"/>
                  <a:gd name="connsiteY35" fmla="*/ 4299585 h 4299585"/>
                  <a:gd name="connsiteX0" fmla="*/ 237967 w 798051"/>
                  <a:gd name="connsiteY0" fmla="*/ 0 h 4299585"/>
                  <a:gd name="connsiteX1" fmla="*/ 260827 w 798051"/>
                  <a:gd name="connsiteY1" fmla="*/ 87630 h 4299585"/>
                  <a:gd name="connsiteX2" fmla="*/ 253207 w 798051"/>
                  <a:gd name="connsiteY2" fmla="*/ 241935 h 4299585"/>
                  <a:gd name="connsiteX3" fmla="*/ 236062 w 798051"/>
                  <a:gd name="connsiteY3" fmla="*/ 381000 h 4299585"/>
                  <a:gd name="connsiteX4" fmla="*/ 199867 w 798051"/>
                  <a:gd name="connsiteY4" fmla="*/ 546735 h 4299585"/>
                  <a:gd name="connsiteX5" fmla="*/ 159862 w 798051"/>
                  <a:gd name="connsiteY5" fmla="*/ 670560 h 4299585"/>
                  <a:gd name="connsiteX6" fmla="*/ 121762 w 798051"/>
                  <a:gd name="connsiteY6" fmla="*/ 788670 h 4299585"/>
                  <a:gd name="connsiteX7" fmla="*/ 102712 w 798051"/>
                  <a:gd name="connsiteY7" fmla="*/ 864870 h 4299585"/>
                  <a:gd name="connsiteX8" fmla="*/ 85567 w 798051"/>
                  <a:gd name="connsiteY8" fmla="*/ 960120 h 4299585"/>
                  <a:gd name="connsiteX9" fmla="*/ 81757 w 798051"/>
                  <a:gd name="connsiteY9" fmla="*/ 1053465 h 4299585"/>
                  <a:gd name="connsiteX10" fmla="*/ 83662 w 798051"/>
                  <a:gd name="connsiteY10" fmla="*/ 1120140 h 4299585"/>
                  <a:gd name="connsiteX11" fmla="*/ 95092 w 798051"/>
                  <a:gd name="connsiteY11" fmla="*/ 1179195 h 4299585"/>
                  <a:gd name="connsiteX12" fmla="*/ 138907 w 798051"/>
                  <a:gd name="connsiteY12" fmla="*/ 1247775 h 4299585"/>
                  <a:gd name="connsiteX13" fmla="*/ 203677 w 798051"/>
                  <a:gd name="connsiteY13" fmla="*/ 1346835 h 4299585"/>
                  <a:gd name="connsiteX14" fmla="*/ 346552 w 798051"/>
                  <a:gd name="connsiteY14" fmla="*/ 1524000 h 4299585"/>
                  <a:gd name="connsiteX15" fmla="*/ 447517 w 798051"/>
                  <a:gd name="connsiteY15" fmla="*/ 1663065 h 4299585"/>
                  <a:gd name="connsiteX16" fmla="*/ 538957 w 798051"/>
                  <a:gd name="connsiteY16" fmla="*/ 1796415 h 4299585"/>
                  <a:gd name="connsiteX17" fmla="*/ 590392 w 798051"/>
                  <a:gd name="connsiteY17" fmla="*/ 1885950 h 4299585"/>
                  <a:gd name="connsiteX18" fmla="*/ 645637 w 798051"/>
                  <a:gd name="connsiteY18" fmla="*/ 1986915 h 4299585"/>
                  <a:gd name="connsiteX19" fmla="*/ 693261 w 798051"/>
                  <a:gd name="connsiteY19" fmla="*/ 2093594 h 4299585"/>
                  <a:gd name="connsiteX20" fmla="*/ 742791 w 798051"/>
                  <a:gd name="connsiteY20" fmla="*/ 2242184 h 4299585"/>
                  <a:gd name="connsiteX21" fmla="*/ 771365 w 798051"/>
                  <a:gd name="connsiteY21" fmla="*/ 2371723 h 4299585"/>
                  <a:gd name="connsiteX22" fmla="*/ 788510 w 798051"/>
                  <a:gd name="connsiteY22" fmla="*/ 2480308 h 4299585"/>
                  <a:gd name="connsiteX23" fmla="*/ 798035 w 798051"/>
                  <a:gd name="connsiteY23" fmla="*/ 2625088 h 4299585"/>
                  <a:gd name="connsiteX24" fmla="*/ 790416 w 798051"/>
                  <a:gd name="connsiteY24" fmla="*/ 2737483 h 4299585"/>
                  <a:gd name="connsiteX25" fmla="*/ 777081 w 798051"/>
                  <a:gd name="connsiteY25" fmla="*/ 2836543 h 4299585"/>
                  <a:gd name="connsiteX26" fmla="*/ 750411 w 798051"/>
                  <a:gd name="connsiteY26" fmla="*/ 2941318 h 4299585"/>
                  <a:gd name="connsiteX27" fmla="*/ 700881 w 798051"/>
                  <a:gd name="connsiteY27" fmla="*/ 3065142 h 4299585"/>
                  <a:gd name="connsiteX28" fmla="*/ 657066 w 798051"/>
                  <a:gd name="connsiteY28" fmla="*/ 3150867 h 4299585"/>
                  <a:gd name="connsiteX29" fmla="*/ 563721 w 798051"/>
                  <a:gd name="connsiteY29" fmla="*/ 3305172 h 4299585"/>
                  <a:gd name="connsiteX30" fmla="*/ 327501 w 798051"/>
                  <a:gd name="connsiteY30" fmla="*/ 3587112 h 4299585"/>
                  <a:gd name="connsiteX31" fmla="*/ 177006 w 798051"/>
                  <a:gd name="connsiteY31" fmla="*/ 3752846 h 4299585"/>
                  <a:gd name="connsiteX32" fmla="*/ 137001 w 798051"/>
                  <a:gd name="connsiteY32" fmla="*/ 3806186 h 4299585"/>
                  <a:gd name="connsiteX33" fmla="*/ 53181 w 798051"/>
                  <a:gd name="connsiteY33" fmla="*/ 3941441 h 4299585"/>
                  <a:gd name="connsiteX34" fmla="*/ 1747 w 798051"/>
                  <a:gd name="connsiteY34" fmla="*/ 4082411 h 4299585"/>
                  <a:gd name="connsiteX35" fmla="*/ 13177 w 798051"/>
                  <a:gd name="connsiteY35" fmla="*/ 4229096 h 4299585"/>
                  <a:gd name="connsiteX36" fmla="*/ 24607 w 798051"/>
                  <a:gd name="connsiteY36" fmla="*/ 4299585 h 4299585"/>
                  <a:gd name="connsiteX0" fmla="*/ 241109 w 801193"/>
                  <a:gd name="connsiteY0" fmla="*/ 0 h 4299585"/>
                  <a:gd name="connsiteX1" fmla="*/ 263969 w 801193"/>
                  <a:gd name="connsiteY1" fmla="*/ 87630 h 4299585"/>
                  <a:gd name="connsiteX2" fmla="*/ 256349 w 801193"/>
                  <a:gd name="connsiteY2" fmla="*/ 241935 h 4299585"/>
                  <a:gd name="connsiteX3" fmla="*/ 239204 w 801193"/>
                  <a:gd name="connsiteY3" fmla="*/ 381000 h 4299585"/>
                  <a:gd name="connsiteX4" fmla="*/ 203009 w 801193"/>
                  <a:gd name="connsiteY4" fmla="*/ 546735 h 4299585"/>
                  <a:gd name="connsiteX5" fmla="*/ 163004 w 801193"/>
                  <a:gd name="connsiteY5" fmla="*/ 670560 h 4299585"/>
                  <a:gd name="connsiteX6" fmla="*/ 124904 w 801193"/>
                  <a:gd name="connsiteY6" fmla="*/ 788670 h 4299585"/>
                  <a:gd name="connsiteX7" fmla="*/ 105854 w 801193"/>
                  <a:gd name="connsiteY7" fmla="*/ 864870 h 4299585"/>
                  <a:gd name="connsiteX8" fmla="*/ 88709 w 801193"/>
                  <a:gd name="connsiteY8" fmla="*/ 960120 h 4299585"/>
                  <a:gd name="connsiteX9" fmla="*/ 84899 w 801193"/>
                  <a:gd name="connsiteY9" fmla="*/ 1053465 h 4299585"/>
                  <a:gd name="connsiteX10" fmla="*/ 86804 w 801193"/>
                  <a:gd name="connsiteY10" fmla="*/ 1120140 h 4299585"/>
                  <a:gd name="connsiteX11" fmla="*/ 98234 w 801193"/>
                  <a:gd name="connsiteY11" fmla="*/ 1179195 h 4299585"/>
                  <a:gd name="connsiteX12" fmla="*/ 142049 w 801193"/>
                  <a:gd name="connsiteY12" fmla="*/ 1247775 h 4299585"/>
                  <a:gd name="connsiteX13" fmla="*/ 206819 w 801193"/>
                  <a:gd name="connsiteY13" fmla="*/ 1346835 h 4299585"/>
                  <a:gd name="connsiteX14" fmla="*/ 349694 w 801193"/>
                  <a:gd name="connsiteY14" fmla="*/ 1524000 h 4299585"/>
                  <a:gd name="connsiteX15" fmla="*/ 450659 w 801193"/>
                  <a:gd name="connsiteY15" fmla="*/ 1663065 h 4299585"/>
                  <a:gd name="connsiteX16" fmla="*/ 542099 w 801193"/>
                  <a:gd name="connsiteY16" fmla="*/ 1796415 h 4299585"/>
                  <a:gd name="connsiteX17" fmla="*/ 593534 w 801193"/>
                  <a:gd name="connsiteY17" fmla="*/ 1885950 h 4299585"/>
                  <a:gd name="connsiteX18" fmla="*/ 648779 w 801193"/>
                  <a:gd name="connsiteY18" fmla="*/ 1986915 h 4299585"/>
                  <a:gd name="connsiteX19" fmla="*/ 696403 w 801193"/>
                  <a:gd name="connsiteY19" fmla="*/ 2093594 h 4299585"/>
                  <a:gd name="connsiteX20" fmla="*/ 745933 w 801193"/>
                  <a:gd name="connsiteY20" fmla="*/ 2242184 h 4299585"/>
                  <a:gd name="connsiteX21" fmla="*/ 774507 w 801193"/>
                  <a:gd name="connsiteY21" fmla="*/ 2371723 h 4299585"/>
                  <a:gd name="connsiteX22" fmla="*/ 791652 w 801193"/>
                  <a:gd name="connsiteY22" fmla="*/ 2480308 h 4299585"/>
                  <a:gd name="connsiteX23" fmla="*/ 801177 w 801193"/>
                  <a:gd name="connsiteY23" fmla="*/ 2625088 h 4299585"/>
                  <a:gd name="connsiteX24" fmla="*/ 793558 w 801193"/>
                  <a:gd name="connsiteY24" fmla="*/ 2737483 h 4299585"/>
                  <a:gd name="connsiteX25" fmla="*/ 780223 w 801193"/>
                  <a:gd name="connsiteY25" fmla="*/ 2836543 h 4299585"/>
                  <a:gd name="connsiteX26" fmla="*/ 753553 w 801193"/>
                  <a:gd name="connsiteY26" fmla="*/ 2941318 h 4299585"/>
                  <a:gd name="connsiteX27" fmla="*/ 704023 w 801193"/>
                  <a:gd name="connsiteY27" fmla="*/ 3065142 h 4299585"/>
                  <a:gd name="connsiteX28" fmla="*/ 660208 w 801193"/>
                  <a:gd name="connsiteY28" fmla="*/ 3150867 h 4299585"/>
                  <a:gd name="connsiteX29" fmla="*/ 566863 w 801193"/>
                  <a:gd name="connsiteY29" fmla="*/ 3305172 h 4299585"/>
                  <a:gd name="connsiteX30" fmla="*/ 330643 w 801193"/>
                  <a:gd name="connsiteY30" fmla="*/ 3587112 h 4299585"/>
                  <a:gd name="connsiteX31" fmla="*/ 180148 w 801193"/>
                  <a:gd name="connsiteY31" fmla="*/ 3752846 h 4299585"/>
                  <a:gd name="connsiteX32" fmla="*/ 140143 w 801193"/>
                  <a:gd name="connsiteY32" fmla="*/ 3806186 h 4299585"/>
                  <a:gd name="connsiteX33" fmla="*/ 56323 w 801193"/>
                  <a:gd name="connsiteY33" fmla="*/ 3941441 h 4299585"/>
                  <a:gd name="connsiteX34" fmla="*/ 4889 w 801193"/>
                  <a:gd name="connsiteY34" fmla="*/ 4082411 h 4299585"/>
                  <a:gd name="connsiteX35" fmla="*/ 2984 w 801193"/>
                  <a:gd name="connsiteY35" fmla="*/ 4225286 h 4299585"/>
                  <a:gd name="connsiteX36" fmla="*/ 27749 w 801193"/>
                  <a:gd name="connsiteY36" fmla="*/ 4299585 h 4299585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88709 w 801193"/>
                  <a:gd name="connsiteY36" fmla="*/ 4415790 h 4415790"/>
                  <a:gd name="connsiteX0" fmla="*/ 241109 w 801193"/>
                  <a:gd name="connsiteY0" fmla="*/ 0 h 4415790"/>
                  <a:gd name="connsiteX1" fmla="*/ 263969 w 801193"/>
                  <a:gd name="connsiteY1" fmla="*/ 87630 h 4415790"/>
                  <a:gd name="connsiteX2" fmla="*/ 256349 w 801193"/>
                  <a:gd name="connsiteY2" fmla="*/ 241935 h 4415790"/>
                  <a:gd name="connsiteX3" fmla="*/ 239204 w 801193"/>
                  <a:gd name="connsiteY3" fmla="*/ 381000 h 4415790"/>
                  <a:gd name="connsiteX4" fmla="*/ 203009 w 801193"/>
                  <a:gd name="connsiteY4" fmla="*/ 546735 h 4415790"/>
                  <a:gd name="connsiteX5" fmla="*/ 163004 w 801193"/>
                  <a:gd name="connsiteY5" fmla="*/ 670560 h 4415790"/>
                  <a:gd name="connsiteX6" fmla="*/ 124904 w 801193"/>
                  <a:gd name="connsiteY6" fmla="*/ 788670 h 4415790"/>
                  <a:gd name="connsiteX7" fmla="*/ 105854 w 801193"/>
                  <a:gd name="connsiteY7" fmla="*/ 864870 h 4415790"/>
                  <a:gd name="connsiteX8" fmla="*/ 88709 w 801193"/>
                  <a:gd name="connsiteY8" fmla="*/ 960120 h 4415790"/>
                  <a:gd name="connsiteX9" fmla="*/ 84899 w 801193"/>
                  <a:gd name="connsiteY9" fmla="*/ 1053465 h 4415790"/>
                  <a:gd name="connsiteX10" fmla="*/ 86804 w 801193"/>
                  <a:gd name="connsiteY10" fmla="*/ 1120140 h 4415790"/>
                  <a:gd name="connsiteX11" fmla="*/ 98234 w 801193"/>
                  <a:gd name="connsiteY11" fmla="*/ 1179195 h 4415790"/>
                  <a:gd name="connsiteX12" fmla="*/ 142049 w 801193"/>
                  <a:gd name="connsiteY12" fmla="*/ 1247775 h 4415790"/>
                  <a:gd name="connsiteX13" fmla="*/ 206819 w 801193"/>
                  <a:gd name="connsiteY13" fmla="*/ 1346835 h 4415790"/>
                  <a:gd name="connsiteX14" fmla="*/ 349694 w 801193"/>
                  <a:gd name="connsiteY14" fmla="*/ 1524000 h 4415790"/>
                  <a:gd name="connsiteX15" fmla="*/ 450659 w 801193"/>
                  <a:gd name="connsiteY15" fmla="*/ 1663065 h 4415790"/>
                  <a:gd name="connsiteX16" fmla="*/ 542099 w 801193"/>
                  <a:gd name="connsiteY16" fmla="*/ 1796415 h 4415790"/>
                  <a:gd name="connsiteX17" fmla="*/ 593534 w 801193"/>
                  <a:gd name="connsiteY17" fmla="*/ 1885950 h 4415790"/>
                  <a:gd name="connsiteX18" fmla="*/ 648779 w 801193"/>
                  <a:gd name="connsiteY18" fmla="*/ 1986915 h 4415790"/>
                  <a:gd name="connsiteX19" fmla="*/ 696403 w 801193"/>
                  <a:gd name="connsiteY19" fmla="*/ 2093594 h 4415790"/>
                  <a:gd name="connsiteX20" fmla="*/ 745933 w 801193"/>
                  <a:gd name="connsiteY20" fmla="*/ 2242184 h 4415790"/>
                  <a:gd name="connsiteX21" fmla="*/ 774507 w 801193"/>
                  <a:gd name="connsiteY21" fmla="*/ 2371723 h 4415790"/>
                  <a:gd name="connsiteX22" fmla="*/ 791652 w 801193"/>
                  <a:gd name="connsiteY22" fmla="*/ 2480308 h 4415790"/>
                  <a:gd name="connsiteX23" fmla="*/ 801177 w 801193"/>
                  <a:gd name="connsiteY23" fmla="*/ 2625088 h 4415790"/>
                  <a:gd name="connsiteX24" fmla="*/ 793558 w 801193"/>
                  <a:gd name="connsiteY24" fmla="*/ 2737483 h 4415790"/>
                  <a:gd name="connsiteX25" fmla="*/ 780223 w 801193"/>
                  <a:gd name="connsiteY25" fmla="*/ 2836543 h 4415790"/>
                  <a:gd name="connsiteX26" fmla="*/ 753553 w 801193"/>
                  <a:gd name="connsiteY26" fmla="*/ 2941318 h 4415790"/>
                  <a:gd name="connsiteX27" fmla="*/ 704023 w 801193"/>
                  <a:gd name="connsiteY27" fmla="*/ 3065142 h 4415790"/>
                  <a:gd name="connsiteX28" fmla="*/ 660208 w 801193"/>
                  <a:gd name="connsiteY28" fmla="*/ 3150867 h 4415790"/>
                  <a:gd name="connsiteX29" fmla="*/ 566863 w 801193"/>
                  <a:gd name="connsiteY29" fmla="*/ 3305172 h 4415790"/>
                  <a:gd name="connsiteX30" fmla="*/ 330643 w 801193"/>
                  <a:gd name="connsiteY30" fmla="*/ 3587112 h 4415790"/>
                  <a:gd name="connsiteX31" fmla="*/ 180148 w 801193"/>
                  <a:gd name="connsiteY31" fmla="*/ 3752846 h 4415790"/>
                  <a:gd name="connsiteX32" fmla="*/ 140143 w 801193"/>
                  <a:gd name="connsiteY32" fmla="*/ 3806186 h 4415790"/>
                  <a:gd name="connsiteX33" fmla="*/ 56323 w 801193"/>
                  <a:gd name="connsiteY33" fmla="*/ 3941441 h 4415790"/>
                  <a:gd name="connsiteX34" fmla="*/ 4889 w 801193"/>
                  <a:gd name="connsiteY34" fmla="*/ 4082411 h 4415790"/>
                  <a:gd name="connsiteX35" fmla="*/ 2984 w 801193"/>
                  <a:gd name="connsiteY35" fmla="*/ 4225286 h 4415790"/>
                  <a:gd name="connsiteX36" fmla="*/ 58229 w 801193"/>
                  <a:gd name="connsiteY36" fmla="*/ 4343395 h 4415790"/>
                  <a:gd name="connsiteX37" fmla="*/ 88709 w 801193"/>
                  <a:gd name="connsiteY37" fmla="*/ 4415790 h 4415790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83959 w 801193"/>
                  <a:gd name="connsiteY37" fmla="*/ 4524375 h 4524375"/>
                  <a:gd name="connsiteX0" fmla="*/ 241109 w 801193"/>
                  <a:gd name="connsiteY0" fmla="*/ 0 h 4524375"/>
                  <a:gd name="connsiteX1" fmla="*/ 263969 w 801193"/>
                  <a:gd name="connsiteY1" fmla="*/ 87630 h 4524375"/>
                  <a:gd name="connsiteX2" fmla="*/ 256349 w 801193"/>
                  <a:gd name="connsiteY2" fmla="*/ 241935 h 4524375"/>
                  <a:gd name="connsiteX3" fmla="*/ 239204 w 801193"/>
                  <a:gd name="connsiteY3" fmla="*/ 381000 h 4524375"/>
                  <a:gd name="connsiteX4" fmla="*/ 203009 w 801193"/>
                  <a:gd name="connsiteY4" fmla="*/ 546735 h 4524375"/>
                  <a:gd name="connsiteX5" fmla="*/ 163004 w 801193"/>
                  <a:gd name="connsiteY5" fmla="*/ 670560 h 4524375"/>
                  <a:gd name="connsiteX6" fmla="*/ 124904 w 801193"/>
                  <a:gd name="connsiteY6" fmla="*/ 788670 h 4524375"/>
                  <a:gd name="connsiteX7" fmla="*/ 105854 w 801193"/>
                  <a:gd name="connsiteY7" fmla="*/ 864870 h 4524375"/>
                  <a:gd name="connsiteX8" fmla="*/ 88709 w 801193"/>
                  <a:gd name="connsiteY8" fmla="*/ 960120 h 4524375"/>
                  <a:gd name="connsiteX9" fmla="*/ 84899 w 801193"/>
                  <a:gd name="connsiteY9" fmla="*/ 1053465 h 4524375"/>
                  <a:gd name="connsiteX10" fmla="*/ 86804 w 801193"/>
                  <a:gd name="connsiteY10" fmla="*/ 1120140 h 4524375"/>
                  <a:gd name="connsiteX11" fmla="*/ 98234 w 801193"/>
                  <a:gd name="connsiteY11" fmla="*/ 1179195 h 4524375"/>
                  <a:gd name="connsiteX12" fmla="*/ 142049 w 801193"/>
                  <a:gd name="connsiteY12" fmla="*/ 1247775 h 4524375"/>
                  <a:gd name="connsiteX13" fmla="*/ 206819 w 801193"/>
                  <a:gd name="connsiteY13" fmla="*/ 1346835 h 4524375"/>
                  <a:gd name="connsiteX14" fmla="*/ 349694 w 801193"/>
                  <a:gd name="connsiteY14" fmla="*/ 1524000 h 4524375"/>
                  <a:gd name="connsiteX15" fmla="*/ 450659 w 801193"/>
                  <a:gd name="connsiteY15" fmla="*/ 1663065 h 4524375"/>
                  <a:gd name="connsiteX16" fmla="*/ 542099 w 801193"/>
                  <a:gd name="connsiteY16" fmla="*/ 1796415 h 4524375"/>
                  <a:gd name="connsiteX17" fmla="*/ 593534 w 801193"/>
                  <a:gd name="connsiteY17" fmla="*/ 1885950 h 4524375"/>
                  <a:gd name="connsiteX18" fmla="*/ 648779 w 801193"/>
                  <a:gd name="connsiteY18" fmla="*/ 1986915 h 4524375"/>
                  <a:gd name="connsiteX19" fmla="*/ 696403 w 801193"/>
                  <a:gd name="connsiteY19" fmla="*/ 2093594 h 4524375"/>
                  <a:gd name="connsiteX20" fmla="*/ 745933 w 801193"/>
                  <a:gd name="connsiteY20" fmla="*/ 2242184 h 4524375"/>
                  <a:gd name="connsiteX21" fmla="*/ 774507 w 801193"/>
                  <a:gd name="connsiteY21" fmla="*/ 2371723 h 4524375"/>
                  <a:gd name="connsiteX22" fmla="*/ 791652 w 801193"/>
                  <a:gd name="connsiteY22" fmla="*/ 2480308 h 4524375"/>
                  <a:gd name="connsiteX23" fmla="*/ 801177 w 801193"/>
                  <a:gd name="connsiteY23" fmla="*/ 2625088 h 4524375"/>
                  <a:gd name="connsiteX24" fmla="*/ 793558 w 801193"/>
                  <a:gd name="connsiteY24" fmla="*/ 2737483 h 4524375"/>
                  <a:gd name="connsiteX25" fmla="*/ 780223 w 801193"/>
                  <a:gd name="connsiteY25" fmla="*/ 2836543 h 4524375"/>
                  <a:gd name="connsiteX26" fmla="*/ 753553 w 801193"/>
                  <a:gd name="connsiteY26" fmla="*/ 2941318 h 4524375"/>
                  <a:gd name="connsiteX27" fmla="*/ 704023 w 801193"/>
                  <a:gd name="connsiteY27" fmla="*/ 3065142 h 4524375"/>
                  <a:gd name="connsiteX28" fmla="*/ 660208 w 801193"/>
                  <a:gd name="connsiteY28" fmla="*/ 3150867 h 4524375"/>
                  <a:gd name="connsiteX29" fmla="*/ 566863 w 801193"/>
                  <a:gd name="connsiteY29" fmla="*/ 3305172 h 4524375"/>
                  <a:gd name="connsiteX30" fmla="*/ 330643 w 801193"/>
                  <a:gd name="connsiteY30" fmla="*/ 3587112 h 4524375"/>
                  <a:gd name="connsiteX31" fmla="*/ 180148 w 801193"/>
                  <a:gd name="connsiteY31" fmla="*/ 3752846 h 4524375"/>
                  <a:gd name="connsiteX32" fmla="*/ 140143 w 801193"/>
                  <a:gd name="connsiteY32" fmla="*/ 3806186 h 4524375"/>
                  <a:gd name="connsiteX33" fmla="*/ 56323 w 801193"/>
                  <a:gd name="connsiteY33" fmla="*/ 3941441 h 4524375"/>
                  <a:gd name="connsiteX34" fmla="*/ 4889 w 801193"/>
                  <a:gd name="connsiteY34" fmla="*/ 4082411 h 4524375"/>
                  <a:gd name="connsiteX35" fmla="*/ 2984 w 801193"/>
                  <a:gd name="connsiteY35" fmla="*/ 4225286 h 4524375"/>
                  <a:gd name="connsiteX36" fmla="*/ 58229 w 801193"/>
                  <a:gd name="connsiteY36" fmla="*/ 4343395 h 4524375"/>
                  <a:gd name="connsiteX37" fmla="*/ 130619 w 801193"/>
                  <a:gd name="connsiteY37" fmla="*/ 4451980 h 4524375"/>
                  <a:gd name="connsiteX38" fmla="*/ 183959 w 801193"/>
                  <a:gd name="connsiteY38" fmla="*/ 4524375 h 45243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414464 w 801193"/>
                  <a:gd name="connsiteY38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414464 w 801193"/>
                  <a:gd name="connsiteY39" fmla="*/ 4714875 h 4714875"/>
                  <a:gd name="connsiteX0" fmla="*/ 241109 w 801193"/>
                  <a:gd name="connsiteY0" fmla="*/ 0 h 4714875"/>
                  <a:gd name="connsiteX1" fmla="*/ 263969 w 801193"/>
                  <a:gd name="connsiteY1" fmla="*/ 87630 h 4714875"/>
                  <a:gd name="connsiteX2" fmla="*/ 256349 w 801193"/>
                  <a:gd name="connsiteY2" fmla="*/ 241935 h 4714875"/>
                  <a:gd name="connsiteX3" fmla="*/ 239204 w 801193"/>
                  <a:gd name="connsiteY3" fmla="*/ 381000 h 4714875"/>
                  <a:gd name="connsiteX4" fmla="*/ 203009 w 801193"/>
                  <a:gd name="connsiteY4" fmla="*/ 546735 h 4714875"/>
                  <a:gd name="connsiteX5" fmla="*/ 163004 w 801193"/>
                  <a:gd name="connsiteY5" fmla="*/ 670560 h 4714875"/>
                  <a:gd name="connsiteX6" fmla="*/ 124904 w 801193"/>
                  <a:gd name="connsiteY6" fmla="*/ 788670 h 4714875"/>
                  <a:gd name="connsiteX7" fmla="*/ 105854 w 801193"/>
                  <a:gd name="connsiteY7" fmla="*/ 864870 h 4714875"/>
                  <a:gd name="connsiteX8" fmla="*/ 88709 w 801193"/>
                  <a:gd name="connsiteY8" fmla="*/ 960120 h 4714875"/>
                  <a:gd name="connsiteX9" fmla="*/ 84899 w 801193"/>
                  <a:gd name="connsiteY9" fmla="*/ 1053465 h 4714875"/>
                  <a:gd name="connsiteX10" fmla="*/ 86804 w 801193"/>
                  <a:gd name="connsiteY10" fmla="*/ 1120140 h 4714875"/>
                  <a:gd name="connsiteX11" fmla="*/ 98234 w 801193"/>
                  <a:gd name="connsiteY11" fmla="*/ 1179195 h 4714875"/>
                  <a:gd name="connsiteX12" fmla="*/ 142049 w 801193"/>
                  <a:gd name="connsiteY12" fmla="*/ 1247775 h 4714875"/>
                  <a:gd name="connsiteX13" fmla="*/ 206819 w 801193"/>
                  <a:gd name="connsiteY13" fmla="*/ 1346835 h 4714875"/>
                  <a:gd name="connsiteX14" fmla="*/ 349694 w 801193"/>
                  <a:gd name="connsiteY14" fmla="*/ 1524000 h 4714875"/>
                  <a:gd name="connsiteX15" fmla="*/ 450659 w 801193"/>
                  <a:gd name="connsiteY15" fmla="*/ 1663065 h 4714875"/>
                  <a:gd name="connsiteX16" fmla="*/ 542099 w 801193"/>
                  <a:gd name="connsiteY16" fmla="*/ 1796415 h 4714875"/>
                  <a:gd name="connsiteX17" fmla="*/ 593534 w 801193"/>
                  <a:gd name="connsiteY17" fmla="*/ 1885950 h 4714875"/>
                  <a:gd name="connsiteX18" fmla="*/ 648779 w 801193"/>
                  <a:gd name="connsiteY18" fmla="*/ 1986915 h 4714875"/>
                  <a:gd name="connsiteX19" fmla="*/ 696403 w 801193"/>
                  <a:gd name="connsiteY19" fmla="*/ 2093594 h 4714875"/>
                  <a:gd name="connsiteX20" fmla="*/ 745933 w 801193"/>
                  <a:gd name="connsiteY20" fmla="*/ 2242184 h 4714875"/>
                  <a:gd name="connsiteX21" fmla="*/ 774507 w 801193"/>
                  <a:gd name="connsiteY21" fmla="*/ 2371723 h 4714875"/>
                  <a:gd name="connsiteX22" fmla="*/ 791652 w 801193"/>
                  <a:gd name="connsiteY22" fmla="*/ 2480308 h 4714875"/>
                  <a:gd name="connsiteX23" fmla="*/ 801177 w 801193"/>
                  <a:gd name="connsiteY23" fmla="*/ 2625088 h 4714875"/>
                  <a:gd name="connsiteX24" fmla="*/ 793558 w 801193"/>
                  <a:gd name="connsiteY24" fmla="*/ 2737483 h 4714875"/>
                  <a:gd name="connsiteX25" fmla="*/ 780223 w 801193"/>
                  <a:gd name="connsiteY25" fmla="*/ 2836543 h 4714875"/>
                  <a:gd name="connsiteX26" fmla="*/ 753553 w 801193"/>
                  <a:gd name="connsiteY26" fmla="*/ 2941318 h 4714875"/>
                  <a:gd name="connsiteX27" fmla="*/ 704023 w 801193"/>
                  <a:gd name="connsiteY27" fmla="*/ 3065142 h 4714875"/>
                  <a:gd name="connsiteX28" fmla="*/ 660208 w 801193"/>
                  <a:gd name="connsiteY28" fmla="*/ 3150867 h 4714875"/>
                  <a:gd name="connsiteX29" fmla="*/ 566863 w 801193"/>
                  <a:gd name="connsiteY29" fmla="*/ 3305172 h 4714875"/>
                  <a:gd name="connsiteX30" fmla="*/ 330643 w 801193"/>
                  <a:gd name="connsiteY30" fmla="*/ 3587112 h 4714875"/>
                  <a:gd name="connsiteX31" fmla="*/ 180148 w 801193"/>
                  <a:gd name="connsiteY31" fmla="*/ 3752846 h 4714875"/>
                  <a:gd name="connsiteX32" fmla="*/ 140143 w 801193"/>
                  <a:gd name="connsiteY32" fmla="*/ 3806186 h 4714875"/>
                  <a:gd name="connsiteX33" fmla="*/ 56323 w 801193"/>
                  <a:gd name="connsiteY33" fmla="*/ 3941441 h 4714875"/>
                  <a:gd name="connsiteX34" fmla="*/ 4889 w 801193"/>
                  <a:gd name="connsiteY34" fmla="*/ 4082411 h 4714875"/>
                  <a:gd name="connsiteX35" fmla="*/ 2984 w 801193"/>
                  <a:gd name="connsiteY35" fmla="*/ 4225286 h 4714875"/>
                  <a:gd name="connsiteX36" fmla="*/ 58229 w 801193"/>
                  <a:gd name="connsiteY36" fmla="*/ 4343395 h 4714875"/>
                  <a:gd name="connsiteX37" fmla="*/ 130619 w 801193"/>
                  <a:gd name="connsiteY37" fmla="*/ 4451980 h 4714875"/>
                  <a:gd name="connsiteX38" fmla="*/ 222059 w 801193"/>
                  <a:gd name="connsiteY38" fmla="*/ 4543420 h 4714875"/>
                  <a:gd name="connsiteX39" fmla="*/ 345884 w 801193"/>
                  <a:gd name="connsiteY39" fmla="*/ 4653910 h 4714875"/>
                  <a:gd name="connsiteX40" fmla="*/ 414464 w 801193"/>
                  <a:gd name="connsiteY40" fmla="*/ 4714875 h 4714875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1041209 w 1041209"/>
                  <a:gd name="connsiteY40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5677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1041209 w 1041209"/>
                  <a:gd name="connsiteY41" fmla="*/ 5124450 h 5124450"/>
                  <a:gd name="connsiteX0" fmla="*/ 241109 w 1041209"/>
                  <a:gd name="connsiteY0" fmla="*/ 0 h 5124450"/>
                  <a:gd name="connsiteX1" fmla="*/ 263969 w 1041209"/>
                  <a:gd name="connsiteY1" fmla="*/ 87630 h 5124450"/>
                  <a:gd name="connsiteX2" fmla="*/ 256349 w 1041209"/>
                  <a:gd name="connsiteY2" fmla="*/ 241935 h 5124450"/>
                  <a:gd name="connsiteX3" fmla="*/ 239204 w 1041209"/>
                  <a:gd name="connsiteY3" fmla="*/ 381000 h 5124450"/>
                  <a:gd name="connsiteX4" fmla="*/ 203009 w 1041209"/>
                  <a:gd name="connsiteY4" fmla="*/ 546735 h 5124450"/>
                  <a:gd name="connsiteX5" fmla="*/ 163004 w 1041209"/>
                  <a:gd name="connsiteY5" fmla="*/ 670560 h 5124450"/>
                  <a:gd name="connsiteX6" fmla="*/ 124904 w 1041209"/>
                  <a:gd name="connsiteY6" fmla="*/ 788670 h 5124450"/>
                  <a:gd name="connsiteX7" fmla="*/ 105854 w 1041209"/>
                  <a:gd name="connsiteY7" fmla="*/ 864870 h 5124450"/>
                  <a:gd name="connsiteX8" fmla="*/ 88709 w 1041209"/>
                  <a:gd name="connsiteY8" fmla="*/ 960120 h 5124450"/>
                  <a:gd name="connsiteX9" fmla="*/ 84899 w 1041209"/>
                  <a:gd name="connsiteY9" fmla="*/ 1053465 h 5124450"/>
                  <a:gd name="connsiteX10" fmla="*/ 86804 w 1041209"/>
                  <a:gd name="connsiteY10" fmla="*/ 1120140 h 5124450"/>
                  <a:gd name="connsiteX11" fmla="*/ 98234 w 1041209"/>
                  <a:gd name="connsiteY11" fmla="*/ 1179195 h 5124450"/>
                  <a:gd name="connsiteX12" fmla="*/ 142049 w 1041209"/>
                  <a:gd name="connsiteY12" fmla="*/ 1247775 h 5124450"/>
                  <a:gd name="connsiteX13" fmla="*/ 206819 w 1041209"/>
                  <a:gd name="connsiteY13" fmla="*/ 1346835 h 5124450"/>
                  <a:gd name="connsiteX14" fmla="*/ 349694 w 1041209"/>
                  <a:gd name="connsiteY14" fmla="*/ 1524000 h 5124450"/>
                  <a:gd name="connsiteX15" fmla="*/ 450659 w 1041209"/>
                  <a:gd name="connsiteY15" fmla="*/ 1663065 h 5124450"/>
                  <a:gd name="connsiteX16" fmla="*/ 542099 w 1041209"/>
                  <a:gd name="connsiteY16" fmla="*/ 1796415 h 5124450"/>
                  <a:gd name="connsiteX17" fmla="*/ 593534 w 1041209"/>
                  <a:gd name="connsiteY17" fmla="*/ 1885950 h 5124450"/>
                  <a:gd name="connsiteX18" fmla="*/ 648779 w 1041209"/>
                  <a:gd name="connsiteY18" fmla="*/ 1986915 h 5124450"/>
                  <a:gd name="connsiteX19" fmla="*/ 696403 w 1041209"/>
                  <a:gd name="connsiteY19" fmla="*/ 2093594 h 5124450"/>
                  <a:gd name="connsiteX20" fmla="*/ 745933 w 1041209"/>
                  <a:gd name="connsiteY20" fmla="*/ 2242184 h 5124450"/>
                  <a:gd name="connsiteX21" fmla="*/ 774507 w 1041209"/>
                  <a:gd name="connsiteY21" fmla="*/ 2371723 h 5124450"/>
                  <a:gd name="connsiteX22" fmla="*/ 791652 w 1041209"/>
                  <a:gd name="connsiteY22" fmla="*/ 2480308 h 5124450"/>
                  <a:gd name="connsiteX23" fmla="*/ 801177 w 1041209"/>
                  <a:gd name="connsiteY23" fmla="*/ 2625088 h 5124450"/>
                  <a:gd name="connsiteX24" fmla="*/ 793558 w 1041209"/>
                  <a:gd name="connsiteY24" fmla="*/ 2737483 h 5124450"/>
                  <a:gd name="connsiteX25" fmla="*/ 780223 w 1041209"/>
                  <a:gd name="connsiteY25" fmla="*/ 2836543 h 5124450"/>
                  <a:gd name="connsiteX26" fmla="*/ 753553 w 1041209"/>
                  <a:gd name="connsiteY26" fmla="*/ 2941318 h 5124450"/>
                  <a:gd name="connsiteX27" fmla="*/ 704023 w 1041209"/>
                  <a:gd name="connsiteY27" fmla="*/ 3065142 h 5124450"/>
                  <a:gd name="connsiteX28" fmla="*/ 660208 w 1041209"/>
                  <a:gd name="connsiteY28" fmla="*/ 3150867 h 5124450"/>
                  <a:gd name="connsiteX29" fmla="*/ 566863 w 1041209"/>
                  <a:gd name="connsiteY29" fmla="*/ 3305172 h 5124450"/>
                  <a:gd name="connsiteX30" fmla="*/ 330643 w 1041209"/>
                  <a:gd name="connsiteY30" fmla="*/ 3587112 h 5124450"/>
                  <a:gd name="connsiteX31" fmla="*/ 180148 w 1041209"/>
                  <a:gd name="connsiteY31" fmla="*/ 3752846 h 5124450"/>
                  <a:gd name="connsiteX32" fmla="*/ 140143 w 1041209"/>
                  <a:gd name="connsiteY32" fmla="*/ 3806186 h 5124450"/>
                  <a:gd name="connsiteX33" fmla="*/ 56323 w 1041209"/>
                  <a:gd name="connsiteY33" fmla="*/ 3941441 h 5124450"/>
                  <a:gd name="connsiteX34" fmla="*/ 4889 w 1041209"/>
                  <a:gd name="connsiteY34" fmla="*/ 4082411 h 5124450"/>
                  <a:gd name="connsiteX35" fmla="*/ 2984 w 1041209"/>
                  <a:gd name="connsiteY35" fmla="*/ 4225286 h 5124450"/>
                  <a:gd name="connsiteX36" fmla="*/ 58229 w 1041209"/>
                  <a:gd name="connsiteY36" fmla="*/ 4343395 h 5124450"/>
                  <a:gd name="connsiteX37" fmla="*/ 130619 w 1041209"/>
                  <a:gd name="connsiteY37" fmla="*/ 4451980 h 5124450"/>
                  <a:gd name="connsiteX38" fmla="*/ 222059 w 1041209"/>
                  <a:gd name="connsiteY38" fmla="*/ 4543420 h 5124450"/>
                  <a:gd name="connsiteX39" fmla="*/ 345884 w 1041209"/>
                  <a:gd name="connsiteY39" fmla="*/ 4653910 h 5124450"/>
                  <a:gd name="connsiteX40" fmla="*/ 494474 w 1041209"/>
                  <a:gd name="connsiteY40" fmla="*/ 4772019 h 5124450"/>
                  <a:gd name="connsiteX41" fmla="*/ 989774 w 1041209"/>
                  <a:gd name="connsiteY41" fmla="*/ 5092059 h 5124450"/>
                  <a:gd name="connsiteX42" fmla="*/ 1041209 w 1041209"/>
                  <a:gd name="connsiteY42" fmla="*/ 5124450 h 51244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40269 w 1140269"/>
                  <a:gd name="connsiteY42" fmla="*/ 5200650 h 5200650"/>
                  <a:gd name="connsiteX0" fmla="*/ 241109 w 1140269"/>
                  <a:gd name="connsiteY0" fmla="*/ 0 h 5200650"/>
                  <a:gd name="connsiteX1" fmla="*/ 263969 w 1140269"/>
                  <a:gd name="connsiteY1" fmla="*/ 87630 h 5200650"/>
                  <a:gd name="connsiteX2" fmla="*/ 256349 w 1140269"/>
                  <a:gd name="connsiteY2" fmla="*/ 241935 h 5200650"/>
                  <a:gd name="connsiteX3" fmla="*/ 239204 w 1140269"/>
                  <a:gd name="connsiteY3" fmla="*/ 381000 h 5200650"/>
                  <a:gd name="connsiteX4" fmla="*/ 203009 w 1140269"/>
                  <a:gd name="connsiteY4" fmla="*/ 546735 h 5200650"/>
                  <a:gd name="connsiteX5" fmla="*/ 163004 w 1140269"/>
                  <a:gd name="connsiteY5" fmla="*/ 670560 h 5200650"/>
                  <a:gd name="connsiteX6" fmla="*/ 124904 w 1140269"/>
                  <a:gd name="connsiteY6" fmla="*/ 788670 h 5200650"/>
                  <a:gd name="connsiteX7" fmla="*/ 105854 w 1140269"/>
                  <a:gd name="connsiteY7" fmla="*/ 864870 h 5200650"/>
                  <a:gd name="connsiteX8" fmla="*/ 88709 w 1140269"/>
                  <a:gd name="connsiteY8" fmla="*/ 960120 h 5200650"/>
                  <a:gd name="connsiteX9" fmla="*/ 84899 w 1140269"/>
                  <a:gd name="connsiteY9" fmla="*/ 1053465 h 5200650"/>
                  <a:gd name="connsiteX10" fmla="*/ 86804 w 1140269"/>
                  <a:gd name="connsiteY10" fmla="*/ 1120140 h 5200650"/>
                  <a:gd name="connsiteX11" fmla="*/ 98234 w 1140269"/>
                  <a:gd name="connsiteY11" fmla="*/ 1179195 h 5200650"/>
                  <a:gd name="connsiteX12" fmla="*/ 142049 w 1140269"/>
                  <a:gd name="connsiteY12" fmla="*/ 1247775 h 5200650"/>
                  <a:gd name="connsiteX13" fmla="*/ 206819 w 1140269"/>
                  <a:gd name="connsiteY13" fmla="*/ 1346835 h 5200650"/>
                  <a:gd name="connsiteX14" fmla="*/ 349694 w 1140269"/>
                  <a:gd name="connsiteY14" fmla="*/ 1524000 h 5200650"/>
                  <a:gd name="connsiteX15" fmla="*/ 450659 w 1140269"/>
                  <a:gd name="connsiteY15" fmla="*/ 1663065 h 5200650"/>
                  <a:gd name="connsiteX16" fmla="*/ 542099 w 1140269"/>
                  <a:gd name="connsiteY16" fmla="*/ 1796415 h 5200650"/>
                  <a:gd name="connsiteX17" fmla="*/ 593534 w 1140269"/>
                  <a:gd name="connsiteY17" fmla="*/ 1885950 h 5200650"/>
                  <a:gd name="connsiteX18" fmla="*/ 648779 w 1140269"/>
                  <a:gd name="connsiteY18" fmla="*/ 1986915 h 5200650"/>
                  <a:gd name="connsiteX19" fmla="*/ 696403 w 1140269"/>
                  <a:gd name="connsiteY19" fmla="*/ 2093594 h 5200650"/>
                  <a:gd name="connsiteX20" fmla="*/ 745933 w 1140269"/>
                  <a:gd name="connsiteY20" fmla="*/ 2242184 h 5200650"/>
                  <a:gd name="connsiteX21" fmla="*/ 774507 w 1140269"/>
                  <a:gd name="connsiteY21" fmla="*/ 2371723 h 5200650"/>
                  <a:gd name="connsiteX22" fmla="*/ 791652 w 1140269"/>
                  <a:gd name="connsiteY22" fmla="*/ 2480308 h 5200650"/>
                  <a:gd name="connsiteX23" fmla="*/ 801177 w 1140269"/>
                  <a:gd name="connsiteY23" fmla="*/ 2625088 h 5200650"/>
                  <a:gd name="connsiteX24" fmla="*/ 793558 w 1140269"/>
                  <a:gd name="connsiteY24" fmla="*/ 2737483 h 5200650"/>
                  <a:gd name="connsiteX25" fmla="*/ 780223 w 1140269"/>
                  <a:gd name="connsiteY25" fmla="*/ 2836543 h 5200650"/>
                  <a:gd name="connsiteX26" fmla="*/ 753553 w 1140269"/>
                  <a:gd name="connsiteY26" fmla="*/ 2941318 h 5200650"/>
                  <a:gd name="connsiteX27" fmla="*/ 704023 w 1140269"/>
                  <a:gd name="connsiteY27" fmla="*/ 3065142 h 5200650"/>
                  <a:gd name="connsiteX28" fmla="*/ 660208 w 1140269"/>
                  <a:gd name="connsiteY28" fmla="*/ 3150867 h 5200650"/>
                  <a:gd name="connsiteX29" fmla="*/ 566863 w 1140269"/>
                  <a:gd name="connsiteY29" fmla="*/ 3305172 h 5200650"/>
                  <a:gd name="connsiteX30" fmla="*/ 330643 w 1140269"/>
                  <a:gd name="connsiteY30" fmla="*/ 3587112 h 5200650"/>
                  <a:gd name="connsiteX31" fmla="*/ 180148 w 1140269"/>
                  <a:gd name="connsiteY31" fmla="*/ 3752846 h 5200650"/>
                  <a:gd name="connsiteX32" fmla="*/ 140143 w 1140269"/>
                  <a:gd name="connsiteY32" fmla="*/ 3806186 h 5200650"/>
                  <a:gd name="connsiteX33" fmla="*/ 56323 w 1140269"/>
                  <a:gd name="connsiteY33" fmla="*/ 3941441 h 5200650"/>
                  <a:gd name="connsiteX34" fmla="*/ 4889 w 1140269"/>
                  <a:gd name="connsiteY34" fmla="*/ 4082411 h 5200650"/>
                  <a:gd name="connsiteX35" fmla="*/ 2984 w 1140269"/>
                  <a:gd name="connsiteY35" fmla="*/ 4225286 h 5200650"/>
                  <a:gd name="connsiteX36" fmla="*/ 58229 w 1140269"/>
                  <a:gd name="connsiteY36" fmla="*/ 4343395 h 5200650"/>
                  <a:gd name="connsiteX37" fmla="*/ 130619 w 1140269"/>
                  <a:gd name="connsiteY37" fmla="*/ 4451980 h 5200650"/>
                  <a:gd name="connsiteX38" fmla="*/ 222059 w 1140269"/>
                  <a:gd name="connsiteY38" fmla="*/ 4543420 h 5200650"/>
                  <a:gd name="connsiteX39" fmla="*/ 345884 w 1140269"/>
                  <a:gd name="connsiteY39" fmla="*/ 4653910 h 5200650"/>
                  <a:gd name="connsiteX40" fmla="*/ 494474 w 1140269"/>
                  <a:gd name="connsiteY40" fmla="*/ 4772019 h 5200650"/>
                  <a:gd name="connsiteX41" fmla="*/ 989774 w 1140269"/>
                  <a:gd name="connsiteY41" fmla="*/ 5092059 h 5200650"/>
                  <a:gd name="connsiteX42" fmla="*/ 1111694 w 1140269"/>
                  <a:gd name="connsiteY42" fmla="*/ 5179689 h 5200650"/>
                  <a:gd name="connsiteX43" fmla="*/ 1140269 w 1140269"/>
                  <a:gd name="connsiteY43" fmla="*/ 5200650 h 5200650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416494 w 1416494"/>
                  <a:gd name="connsiteY43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416494 w 1416494"/>
                  <a:gd name="connsiteY44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40293 w 1416494"/>
                  <a:gd name="connsiteY44" fmla="*/ 5495919 h 5606415"/>
                  <a:gd name="connsiteX45" fmla="*/ 1416494 w 1416494"/>
                  <a:gd name="connsiteY45" fmla="*/ 5606415 h 5606415"/>
                  <a:gd name="connsiteX0" fmla="*/ 241109 w 1416494"/>
                  <a:gd name="connsiteY0" fmla="*/ 0 h 5606415"/>
                  <a:gd name="connsiteX1" fmla="*/ 263969 w 1416494"/>
                  <a:gd name="connsiteY1" fmla="*/ 87630 h 5606415"/>
                  <a:gd name="connsiteX2" fmla="*/ 256349 w 1416494"/>
                  <a:gd name="connsiteY2" fmla="*/ 241935 h 5606415"/>
                  <a:gd name="connsiteX3" fmla="*/ 239204 w 1416494"/>
                  <a:gd name="connsiteY3" fmla="*/ 381000 h 5606415"/>
                  <a:gd name="connsiteX4" fmla="*/ 203009 w 1416494"/>
                  <a:gd name="connsiteY4" fmla="*/ 546735 h 5606415"/>
                  <a:gd name="connsiteX5" fmla="*/ 163004 w 1416494"/>
                  <a:gd name="connsiteY5" fmla="*/ 670560 h 5606415"/>
                  <a:gd name="connsiteX6" fmla="*/ 124904 w 1416494"/>
                  <a:gd name="connsiteY6" fmla="*/ 788670 h 5606415"/>
                  <a:gd name="connsiteX7" fmla="*/ 105854 w 1416494"/>
                  <a:gd name="connsiteY7" fmla="*/ 864870 h 5606415"/>
                  <a:gd name="connsiteX8" fmla="*/ 88709 w 1416494"/>
                  <a:gd name="connsiteY8" fmla="*/ 960120 h 5606415"/>
                  <a:gd name="connsiteX9" fmla="*/ 84899 w 1416494"/>
                  <a:gd name="connsiteY9" fmla="*/ 1053465 h 5606415"/>
                  <a:gd name="connsiteX10" fmla="*/ 86804 w 1416494"/>
                  <a:gd name="connsiteY10" fmla="*/ 1120140 h 5606415"/>
                  <a:gd name="connsiteX11" fmla="*/ 98234 w 1416494"/>
                  <a:gd name="connsiteY11" fmla="*/ 1179195 h 5606415"/>
                  <a:gd name="connsiteX12" fmla="*/ 142049 w 1416494"/>
                  <a:gd name="connsiteY12" fmla="*/ 1247775 h 5606415"/>
                  <a:gd name="connsiteX13" fmla="*/ 206819 w 1416494"/>
                  <a:gd name="connsiteY13" fmla="*/ 1346835 h 5606415"/>
                  <a:gd name="connsiteX14" fmla="*/ 349694 w 1416494"/>
                  <a:gd name="connsiteY14" fmla="*/ 1524000 h 5606415"/>
                  <a:gd name="connsiteX15" fmla="*/ 450659 w 1416494"/>
                  <a:gd name="connsiteY15" fmla="*/ 1663065 h 5606415"/>
                  <a:gd name="connsiteX16" fmla="*/ 542099 w 1416494"/>
                  <a:gd name="connsiteY16" fmla="*/ 1796415 h 5606415"/>
                  <a:gd name="connsiteX17" fmla="*/ 593534 w 1416494"/>
                  <a:gd name="connsiteY17" fmla="*/ 1885950 h 5606415"/>
                  <a:gd name="connsiteX18" fmla="*/ 648779 w 1416494"/>
                  <a:gd name="connsiteY18" fmla="*/ 1986915 h 5606415"/>
                  <a:gd name="connsiteX19" fmla="*/ 696403 w 1416494"/>
                  <a:gd name="connsiteY19" fmla="*/ 2093594 h 5606415"/>
                  <a:gd name="connsiteX20" fmla="*/ 745933 w 1416494"/>
                  <a:gd name="connsiteY20" fmla="*/ 2242184 h 5606415"/>
                  <a:gd name="connsiteX21" fmla="*/ 774507 w 1416494"/>
                  <a:gd name="connsiteY21" fmla="*/ 2371723 h 5606415"/>
                  <a:gd name="connsiteX22" fmla="*/ 791652 w 1416494"/>
                  <a:gd name="connsiteY22" fmla="*/ 2480308 h 5606415"/>
                  <a:gd name="connsiteX23" fmla="*/ 801177 w 1416494"/>
                  <a:gd name="connsiteY23" fmla="*/ 2625088 h 5606415"/>
                  <a:gd name="connsiteX24" fmla="*/ 793558 w 1416494"/>
                  <a:gd name="connsiteY24" fmla="*/ 2737483 h 5606415"/>
                  <a:gd name="connsiteX25" fmla="*/ 780223 w 1416494"/>
                  <a:gd name="connsiteY25" fmla="*/ 2836543 h 5606415"/>
                  <a:gd name="connsiteX26" fmla="*/ 753553 w 1416494"/>
                  <a:gd name="connsiteY26" fmla="*/ 2941318 h 5606415"/>
                  <a:gd name="connsiteX27" fmla="*/ 704023 w 1416494"/>
                  <a:gd name="connsiteY27" fmla="*/ 3065142 h 5606415"/>
                  <a:gd name="connsiteX28" fmla="*/ 660208 w 1416494"/>
                  <a:gd name="connsiteY28" fmla="*/ 3150867 h 5606415"/>
                  <a:gd name="connsiteX29" fmla="*/ 566863 w 1416494"/>
                  <a:gd name="connsiteY29" fmla="*/ 3305172 h 5606415"/>
                  <a:gd name="connsiteX30" fmla="*/ 330643 w 1416494"/>
                  <a:gd name="connsiteY30" fmla="*/ 3587112 h 5606415"/>
                  <a:gd name="connsiteX31" fmla="*/ 180148 w 1416494"/>
                  <a:gd name="connsiteY31" fmla="*/ 3752846 h 5606415"/>
                  <a:gd name="connsiteX32" fmla="*/ 140143 w 1416494"/>
                  <a:gd name="connsiteY32" fmla="*/ 3806186 h 5606415"/>
                  <a:gd name="connsiteX33" fmla="*/ 56323 w 1416494"/>
                  <a:gd name="connsiteY33" fmla="*/ 3941441 h 5606415"/>
                  <a:gd name="connsiteX34" fmla="*/ 4889 w 1416494"/>
                  <a:gd name="connsiteY34" fmla="*/ 4082411 h 5606415"/>
                  <a:gd name="connsiteX35" fmla="*/ 2984 w 1416494"/>
                  <a:gd name="connsiteY35" fmla="*/ 4225286 h 5606415"/>
                  <a:gd name="connsiteX36" fmla="*/ 58229 w 1416494"/>
                  <a:gd name="connsiteY36" fmla="*/ 4343395 h 5606415"/>
                  <a:gd name="connsiteX37" fmla="*/ 130619 w 1416494"/>
                  <a:gd name="connsiteY37" fmla="*/ 4451980 h 5606415"/>
                  <a:gd name="connsiteX38" fmla="*/ 222059 w 1416494"/>
                  <a:gd name="connsiteY38" fmla="*/ 4543420 h 5606415"/>
                  <a:gd name="connsiteX39" fmla="*/ 345884 w 1416494"/>
                  <a:gd name="connsiteY39" fmla="*/ 4653910 h 5606415"/>
                  <a:gd name="connsiteX40" fmla="*/ 494474 w 1416494"/>
                  <a:gd name="connsiteY40" fmla="*/ 4772019 h 5606415"/>
                  <a:gd name="connsiteX41" fmla="*/ 989774 w 1416494"/>
                  <a:gd name="connsiteY41" fmla="*/ 5092059 h 5606415"/>
                  <a:gd name="connsiteX42" fmla="*/ 1111694 w 1416494"/>
                  <a:gd name="connsiteY42" fmla="*/ 5179689 h 5606415"/>
                  <a:gd name="connsiteX43" fmla="*/ 1216468 w 1416494"/>
                  <a:gd name="connsiteY43" fmla="*/ 5326374 h 5606415"/>
                  <a:gd name="connsiteX44" fmla="*/ 1326958 w 1416494"/>
                  <a:gd name="connsiteY44" fmla="*/ 5497824 h 5606415"/>
                  <a:gd name="connsiteX45" fmla="*/ 1416494 w 1416494"/>
                  <a:gd name="connsiteY45" fmla="*/ 5606415 h 5606415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639379 w 1639379"/>
                  <a:gd name="connsiteY45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96503 w 1639379"/>
                  <a:gd name="connsiteY45" fmla="*/ 5673083 h 5817870"/>
                  <a:gd name="connsiteX46" fmla="*/ 1639379 w 1639379"/>
                  <a:gd name="connsiteY46" fmla="*/ 5817870 h 5817870"/>
                  <a:gd name="connsiteX0" fmla="*/ 241109 w 1639379"/>
                  <a:gd name="connsiteY0" fmla="*/ 0 h 5817870"/>
                  <a:gd name="connsiteX1" fmla="*/ 263969 w 1639379"/>
                  <a:gd name="connsiteY1" fmla="*/ 87630 h 5817870"/>
                  <a:gd name="connsiteX2" fmla="*/ 256349 w 1639379"/>
                  <a:gd name="connsiteY2" fmla="*/ 241935 h 5817870"/>
                  <a:gd name="connsiteX3" fmla="*/ 239204 w 1639379"/>
                  <a:gd name="connsiteY3" fmla="*/ 381000 h 5817870"/>
                  <a:gd name="connsiteX4" fmla="*/ 203009 w 1639379"/>
                  <a:gd name="connsiteY4" fmla="*/ 546735 h 5817870"/>
                  <a:gd name="connsiteX5" fmla="*/ 163004 w 1639379"/>
                  <a:gd name="connsiteY5" fmla="*/ 670560 h 5817870"/>
                  <a:gd name="connsiteX6" fmla="*/ 124904 w 1639379"/>
                  <a:gd name="connsiteY6" fmla="*/ 788670 h 5817870"/>
                  <a:gd name="connsiteX7" fmla="*/ 105854 w 1639379"/>
                  <a:gd name="connsiteY7" fmla="*/ 864870 h 5817870"/>
                  <a:gd name="connsiteX8" fmla="*/ 88709 w 1639379"/>
                  <a:gd name="connsiteY8" fmla="*/ 960120 h 5817870"/>
                  <a:gd name="connsiteX9" fmla="*/ 84899 w 1639379"/>
                  <a:gd name="connsiteY9" fmla="*/ 1053465 h 5817870"/>
                  <a:gd name="connsiteX10" fmla="*/ 86804 w 1639379"/>
                  <a:gd name="connsiteY10" fmla="*/ 1120140 h 5817870"/>
                  <a:gd name="connsiteX11" fmla="*/ 98234 w 1639379"/>
                  <a:gd name="connsiteY11" fmla="*/ 1179195 h 5817870"/>
                  <a:gd name="connsiteX12" fmla="*/ 142049 w 1639379"/>
                  <a:gd name="connsiteY12" fmla="*/ 1247775 h 5817870"/>
                  <a:gd name="connsiteX13" fmla="*/ 206819 w 1639379"/>
                  <a:gd name="connsiteY13" fmla="*/ 1346835 h 5817870"/>
                  <a:gd name="connsiteX14" fmla="*/ 349694 w 1639379"/>
                  <a:gd name="connsiteY14" fmla="*/ 1524000 h 5817870"/>
                  <a:gd name="connsiteX15" fmla="*/ 450659 w 1639379"/>
                  <a:gd name="connsiteY15" fmla="*/ 1663065 h 5817870"/>
                  <a:gd name="connsiteX16" fmla="*/ 542099 w 1639379"/>
                  <a:gd name="connsiteY16" fmla="*/ 1796415 h 5817870"/>
                  <a:gd name="connsiteX17" fmla="*/ 593534 w 1639379"/>
                  <a:gd name="connsiteY17" fmla="*/ 1885950 h 5817870"/>
                  <a:gd name="connsiteX18" fmla="*/ 648779 w 1639379"/>
                  <a:gd name="connsiteY18" fmla="*/ 1986915 h 5817870"/>
                  <a:gd name="connsiteX19" fmla="*/ 696403 w 1639379"/>
                  <a:gd name="connsiteY19" fmla="*/ 2093594 h 5817870"/>
                  <a:gd name="connsiteX20" fmla="*/ 745933 w 1639379"/>
                  <a:gd name="connsiteY20" fmla="*/ 2242184 h 5817870"/>
                  <a:gd name="connsiteX21" fmla="*/ 774507 w 1639379"/>
                  <a:gd name="connsiteY21" fmla="*/ 2371723 h 5817870"/>
                  <a:gd name="connsiteX22" fmla="*/ 791652 w 1639379"/>
                  <a:gd name="connsiteY22" fmla="*/ 2480308 h 5817870"/>
                  <a:gd name="connsiteX23" fmla="*/ 801177 w 1639379"/>
                  <a:gd name="connsiteY23" fmla="*/ 2625088 h 5817870"/>
                  <a:gd name="connsiteX24" fmla="*/ 793558 w 1639379"/>
                  <a:gd name="connsiteY24" fmla="*/ 2737483 h 5817870"/>
                  <a:gd name="connsiteX25" fmla="*/ 780223 w 1639379"/>
                  <a:gd name="connsiteY25" fmla="*/ 2836543 h 5817870"/>
                  <a:gd name="connsiteX26" fmla="*/ 753553 w 1639379"/>
                  <a:gd name="connsiteY26" fmla="*/ 2941318 h 5817870"/>
                  <a:gd name="connsiteX27" fmla="*/ 704023 w 1639379"/>
                  <a:gd name="connsiteY27" fmla="*/ 3065142 h 5817870"/>
                  <a:gd name="connsiteX28" fmla="*/ 660208 w 1639379"/>
                  <a:gd name="connsiteY28" fmla="*/ 3150867 h 5817870"/>
                  <a:gd name="connsiteX29" fmla="*/ 566863 w 1639379"/>
                  <a:gd name="connsiteY29" fmla="*/ 3305172 h 5817870"/>
                  <a:gd name="connsiteX30" fmla="*/ 330643 w 1639379"/>
                  <a:gd name="connsiteY30" fmla="*/ 3587112 h 5817870"/>
                  <a:gd name="connsiteX31" fmla="*/ 180148 w 1639379"/>
                  <a:gd name="connsiteY31" fmla="*/ 3752846 h 5817870"/>
                  <a:gd name="connsiteX32" fmla="*/ 140143 w 1639379"/>
                  <a:gd name="connsiteY32" fmla="*/ 3806186 h 5817870"/>
                  <a:gd name="connsiteX33" fmla="*/ 56323 w 1639379"/>
                  <a:gd name="connsiteY33" fmla="*/ 3941441 h 5817870"/>
                  <a:gd name="connsiteX34" fmla="*/ 4889 w 1639379"/>
                  <a:gd name="connsiteY34" fmla="*/ 4082411 h 5817870"/>
                  <a:gd name="connsiteX35" fmla="*/ 2984 w 1639379"/>
                  <a:gd name="connsiteY35" fmla="*/ 4225286 h 5817870"/>
                  <a:gd name="connsiteX36" fmla="*/ 58229 w 1639379"/>
                  <a:gd name="connsiteY36" fmla="*/ 4343395 h 5817870"/>
                  <a:gd name="connsiteX37" fmla="*/ 130619 w 1639379"/>
                  <a:gd name="connsiteY37" fmla="*/ 4451980 h 5817870"/>
                  <a:gd name="connsiteX38" fmla="*/ 222059 w 1639379"/>
                  <a:gd name="connsiteY38" fmla="*/ 4543420 h 5817870"/>
                  <a:gd name="connsiteX39" fmla="*/ 345884 w 1639379"/>
                  <a:gd name="connsiteY39" fmla="*/ 4653910 h 5817870"/>
                  <a:gd name="connsiteX40" fmla="*/ 494474 w 1639379"/>
                  <a:gd name="connsiteY40" fmla="*/ 4772019 h 5817870"/>
                  <a:gd name="connsiteX41" fmla="*/ 989774 w 1639379"/>
                  <a:gd name="connsiteY41" fmla="*/ 5092059 h 5817870"/>
                  <a:gd name="connsiteX42" fmla="*/ 1111694 w 1639379"/>
                  <a:gd name="connsiteY42" fmla="*/ 5179689 h 5817870"/>
                  <a:gd name="connsiteX43" fmla="*/ 1216468 w 1639379"/>
                  <a:gd name="connsiteY43" fmla="*/ 5326374 h 5817870"/>
                  <a:gd name="connsiteX44" fmla="*/ 1326958 w 1639379"/>
                  <a:gd name="connsiteY44" fmla="*/ 5497824 h 5817870"/>
                  <a:gd name="connsiteX45" fmla="*/ 1477453 w 1639379"/>
                  <a:gd name="connsiteY45" fmla="*/ 5676893 h 5817870"/>
                  <a:gd name="connsiteX46" fmla="*/ 1639379 w 1639379"/>
                  <a:gd name="connsiteY46" fmla="*/ 5817870 h 581787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934654 w 1934654"/>
                  <a:gd name="connsiteY46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734627 w 1934654"/>
                  <a:gd name="connsiteY46" fmla="*/ 580071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934654 w 1934654"/>
                  <a:gd name="connsiteY47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82252 w 1934654"/>
                  <a:gd name="connsiteY47" fmla="*/ 5854058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772727 w 1934654"/>
                  <a:gd name="connsiteY47" fmla="*/ 5894063 h 5901690"/>
                  <a:gd name="connsiteX48" fmla="*/ 1934654 w 1934654"/>
                  <a:gd name="connsiteY48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8432 w 1934654"/>
                  <a:gd name="connsiteY47" fmla="*/ 5852153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1690"/>
                  <a:gd name="connsiteX1" fmla="*/ 263969 w 1934654"/>
                  <a:gd name="connsiteY1" fmla="*/ 87630 h 5901690"/>
                  <a:gd name="connsiteX2" fmla="*/ 256349 w 1934654"/>
                  <a:gd name="connsiteY2" fmla="*/ 241935 h 5901690"/>
                  <a:gd name="connsiteX3" fmla="*/ 239204 w 1934654"/>
                  <a:gd name="connsiteY3" fmla="*/ 381000 h 5901690"/>
                  <a:gd name="connsiteX4" fmla="*/ 203009 w 1934654"/>
                  <a:gd name="connsiteY4" fmla="*/ 546735 h 5901690"/>
                  <a:gd name="connsiteX5" fmla="*/ 163004 w 1934654"/>
                  <a:gd name="connsiteY5" fmla="*/ 670560 h 5901690"/>
                  <a:gd name="connsiteX6" fmla="*/ 124904 w 1934654"/>
                  <a:gd name="connsiteY6" fmla="*/ 788670 h 5901690"/>
                  <a:gd name="connsiteX7" fmla="*/ 105854 w 1934654"/>
                  <a:gd name="connsiteY7" fmla="*/ 864870 h 5901690"/>
                  <a:gd name="connsiteX8" fmla="*/ 88709 w 1934654"/>
                  <a:gd name="connsiteY8" fmla="*/ 960120 h 5901690"/>
                  <a:gd name="connsiteX9" fmla="*/ 84899 w 1934654"/>
                  <a:gd name="connsiteY9" fmla="*/ 1053465 h 5901690"/>
                  <a:gd name="connsiteX10" fmla="*/ 86804 w 1934654"/>
                  <a:gd name="connsiteY10" fmla="*/ 1120140 h 5901690"/>
                  <a:gd name="connsiteX11" fmla="*/ 98234 w 1934654"/>
                  <a:gd name="connsiteY11" fmla="*/ 1179195 h 5901690"/>
                  <a:gd name="connsiteX12" fmla="*/ 142049 w 1934654"/>
                  <a:gd name="connsiteY12" fmla="*/ 1247775 h 5901690"/>
                  <a:gd name="connsiteX13" fmla="*/ 206819 w 1934654"/>
                  <a:gd name="connsiteY13" fmla="*/ 1346835 h 5901690"/>
                  <a:gd name="connsiteX14" fmla="*/ 349694 w 1934654"/>
                  <a:gd name="connsiteY14" fmla="*/ 1524000 h 5901690"/>
                  <a:gd name="connsiteX15" fmla="*/ 450659 w 1934654"/>
                  <a:gd name="connsiteY15" fmla="*/ 1663065 h 5901690"/>
                  <a:gd name="connsiteX16" fmla="*/ 542099 w 1934654"/>
                  <a:gd name="connsiteY16" fmla="*/ 1796415 h 5901690"/>
                  <a:gd name="connsiteX17" fmla="*/ 593534 w 1934654"/>
                  <a:gd name="connsiteY17" fmla="*/ 1885950 h 5901690"/>
                  <a:gd name="connsiteX18" fmla="*/ 648779 w 1934654"/>
                  <a:gd name="connsiteY18" fmla="*/ 1986915 h 5901690"/>
                  <a:gd name="connsiteX19" fmla="*/ 696403 w 1934654"/>
                  <a:gd name="connsiteY19" fmla="*/ 2093594 h 5901690"/>
                  <a:gd name="connsiteX20" fmla="*/ 745933 w 1934654"/>
                  <a:gd name="connsiteY20" fmla="*/ 2242184 h 5901690"/>
                  <a:gd name="connsiteX21" fmla="*/ 774507 w 1934654"/>
                  <a:gd name="connsiteY21" fmla="*/ 2371723 h 5901690"/>
                  <a:gd name="connsiteX22" fmla="*/ 791652 w 1934654"/>
                  <a:gd name="connsiteY22" fmla="*/ 2480308 h 5901690"/>
                  <a:gd name="connsiteX23" fmla="*/ 801177 w 1934654"/>
                  <a:gd name="connsiteY23" fmla="*/ 2625088 h 5901690"/>
                  <a:gd name="connsiteX24" fmla="*/ 793558 w 1934654"/>
                  <a:gd name="connsiteY24" fmla="*/ 2737483 h 5901690"/>
                  <a:gd name="connsiteX25" fmla="*/ 780223 w 1934654"/>
                  <a:gd name="connsiteY25" fmla="*/ 2836543 h 5901690"/>
                  <a:gd name="connsiteX26" fmla="*/ 753553 w 1934654"/>
                  <a:gd name="connsiteY26" fmla="*/ 2941318 h 5901690"/>
                  <a:gd name="connsiteX27" fmla="*/ 704023 w 1934654"/>
                  <a:gd name="connsiteY27" fmla="*/ 3065142 h 5901690"/>
                  <a:gd name="connsiteX28" fmla="*/ 660208 w 1934654"/>
                  <a:gd name="connsiteY28" fmla="*/ 3150867 h 5901690"/>
                  <a:gd name="connsiteX29" fmla="*/ 566863 w 1934654"/>
                  <a:gd name="connsiteY29" fmla="*/ 3305172 h 5901690"/>
                  <a:gd name="connsiteX30" fmla="*/ 330643 w 1934654"/>
                  <a:gd name="connsiteY30" fmla="*/ 3587112 h 5901690"/>
                  <a:gd name="connsiteX31" fmla="*/ 180148 w 1934654"/>
                  <a:gd name="connsiteY31" fmla="*/ 3752846 h 5901690"/>
                  <a:gd name="connsiteX32" fmla="*/ 140143 w 1934654"/>
                  <a:gd name="connsiteY32" fmla="*/ 3806186 h 5901690"/>
                  <a:gd name="connsiteX33" fmla="*/ 56323 w 1934654"/>
                  <a:gd name="connsiteY33" fmla="*/ 3941441 h 5901690"/>
                  <a:gd name="connsiteX34" fmla="*/ 4889 w 1934654"/>
                  <a:gd name="connsiteY34" fmla="*/ 4082411 h 5901690"/>
                  <a:gd name="connsiteX35" fmla="*/ 2984 w 1934654"/>
                  <a:gd name="connsiteY35" fmla="*/ 4225286 h 5901690"/>
                  <a:gd name="connsiteX36" fmla="*/ 58229 w 1934654"/>
                  <a:gd name="connsiteY36" fmla="*/ 4343395 h 5901690"/>
                  <a:gd name="connsiteX37" fmla="*/ 130619 w 1934654"/>
                  <a:gd name="connsiteY37" fmla="*/ 4451980 h 5901690"/>
                  <a:gd name="connsiteX38" fmla="*/ 222059 w 1934654"/>
                  <a:gd name="connsiteY38" fmla="*/ 4543420 h 5901690"/>
                  <a:gd name="connsiteX39" fmla="*/ 345884 w 1934654"/>
                  <a:gd name="connsiteY39" fmla="*/ 4653910 h 5901690"/>
                  <a:gd name="connsiteX40" fmla="*/ 494474 w 1934654"/>
                  <a:gd name="connsiteY40" fmla="*/ 4772019 h 5901690"/>
                  <a:gd name="connsiteX41" fmla="*/ 989774 w 1934654"/>
                  <a:gd name="connsiteY41" fmla="*/ 5092059 h 5901690"/>
                  <a:gd name="connsiteX42" fmla="*/ 1111694 w 1934654"/>
                  <a:gd name="connsiteY42" fmla="*/ 5179689 h 5901690"/>
                  <a:gd name="connsiteX43" fmla="*/ 1216468 w 1934654"/>
                  <a:gd name="connsiteY43" fmla="*/ 5326374 h 5901690"/>
                  <a:gd name="connsiteX44" fmla="*/ 1326958 w 1934654"/>
                  <a:gd name="connsiteY44" fmla="*/ 5497824 h 5901690"/>
                  <a:gd name="connsiteX45" fmla="*/ 1477453 w 1934654"/>
                  <a:gd name="connsiteY45" fmla="*/ 5676893 h 5901690"/>
                  <a:gd name="connsiteX46" fmla="*/ 1597467 w 1934654"/>
                  <a:gd name="connsiteY46" fmla="*/ 5785478 h 5901690"/>
                  <a:gd name="connsiteX47" fmla="*/ 1692717 w 1934654"/>
                  <a:gd name="connsiteY47" fmla="*/ 5854058 h 5901690"/>
                  <a:gd name="connsiteX48" fmla="*/ 1772727 w 1934654"/>
                  <a:gd name="connsiteY48" fmla="*/ 5894063 h 5901690"/>
                  <a:gd name="connsiteX49" fmla="*/ 1934654 w 1934654"/>
                  <a:gd name="connsiteY49" fmla="*/ 5901690 h 5901690"/>
                  <a:gd name="connsiteX0" fmla="*/ 241109 w 1934654"/>
                  <a:gd name="connsiteY0" fmla="*/ 0 h 5903713"/>
                  <a:gd name="connsiteX1" fmla="*/ 263969 w 1934654"/>
                  <a:gd name="connsiteY1" fmla="*/ 87630 h 5903713"/>
                  <a:gd name="connsiteX2" fmla="*/ 256349 w 1934654"/>
                  <a:gd name="connsiteY2" fmla="*/ 241935 h 5903713"/>
                  <a:gd name="connsiteX3" fmla="*/ 239204 w 1934654"/>
                  <a:gd name="connsiteY3" fmla="*/ 381000 h 5903713"/>
                  <a:gd name="connsiteX4" fmla="*/ 203009 w 1934654"/>
                  <a:gd name="connsiteY4" fmla="*/ 546735 h 5903713"/>
                  <a:gd name="connsiteX5" fmla="*/ 163004 w 1934654"/>
                  <a:gd name="connsiteY5" fmla="*/ 670560 h 5903713"/>
                  <a:gd name="connsiteX6" fmla="*/ 124904 w 1934654"/>
                  <a:gd name="connsiteY6" fmla="*/ 788670 h 5903713"/>
                  <a:gd name="connsiteX7" fmla="*/ 105854 w 1934654"/>
                  <a:gd name="connsiteY7" fmla="*/ 864870 h 5903713"/>
                  <a:gd name="connsiteX8" fmla="*/ 88709 w 1934654"/>
                  <a:gd name="connsiteY8" fmla="*/ 960120 h 5903713"/>
                  <a:gd name="connsiteX9" fmla="*/ 84899 w 1934654"/>
                  <a:gd name="connsiteY9" fmla="*/ 1053465 h 5903713"/>
                  <a:gd name="connsiteX10" fmla="*/ 86804 w 1934654"/>
                  <a:gd name="connsiteY10" fmla="*/ 1120140 h 5903713"/>
                  <a:gd name="connsiteX11" fmla="*/ 98234 w 1934654"/>
                  <a:gd name="connsiteY11" fmla="*/ 1179195 h 5903713"/>
                  <a:gd name="connsiteX12" fmla="*/ 142049 w 1934654"/>
                  <a:gd name="connsiteY12" fmla="*/ 1247775 h 5903713"/>
                  <a:gd name="connsiteX13" fmla="*/ 206819 w 1934654"/>
                  <a:gd name="connsiteY13" fmla="*/ 1346835 h 5903713"/>
                  <a:gd name="connsiteX14" fmla="*/ 349694 w 1934654"/>
                  <a:gd name="connsiteY14" fmla="*/ 1524000 h 5903713"/>
                  <a:gd name="connsiteX15" fmla="*/ 450659 w 1934654"/>
                  <a:gd name="connsiteY15" fmla="*/ 1663065 h 5903713"/>
                  <a:gd name="connsiteX16" fmla="*/ 542099 w 1934654"/>
                  <a:gd name="connsiteY16" fmla="*/ 1796415 h 5903713"/>
                  <a:gd name="connsiteX17" fmla="*/ 593534 w 1934654"/>
                  <a:gd name="connsiteY17" fmla="*/ 1885950 h 5903713"/>
                  <a:gd name="connsiteX18" fmla="*/ 648779 w 1934654"/>
                  <a:gd name="connsiteY18" fmla="*/ 1986915 h 5903713"/>
                  <a:gd name="connsiteX19" fmla="*/ 696403 w 1934654"/>
                  <a:gd name="connsiteY19" fmla="*/ 2093594 h 5903713"/>
                  <a:gd name="connsiteX20" fmla="*/ 745933 w 1934654"/>
                  <a:gd name="connsiteY20" fmla="*/ 2242184 h 5903713"/>
                  <a:gd name="connsiteX21" fmla="*/ 774507 w 1934654"/>
                  <a:gd name="connsiteY21" fmla="*/ 2371723 h 5903713"/>
                  <a:gd name="connsiteX22" fmla="*/ 791652 w 1934654"/>
                  <a:gd name="connsiteY22" fmla="*/ 2480308 h 5903713"/>
                  <a:gd name="connsiteX23" fmla="*/ 801177 w 1934654"/>
                  <a:gd name="connsiteY23" fmla="*/ 2625088 h 5903713"/>
                  <a:gd name="connsiteX24" fmla="*/ 793558 w 1934654"/>
                  <a:gd name="connsiteY24" fmla="*/ 2737483 h 5903713"/>
                  <a:gd name="connsiteX25" fmla="*/ 780223 w 1934654"/>
                  <a:gd name="connsiteY25" fmla="*/ 2836543 h 5903713"/>
                  <a:gd name="connsiteX26" fmla="*/ 753553 w 1934654"/>
                  <a:gd name="connsiteY26" fmla="*/ 2941318 h 5903713"/>
                  <a:gd name="connsiteX27" fmla="*/ 704023 w 1934654"/>
                  <a:gd name="connsiteY27" fmla="*/ 3065142 h 5903713"/>
                  <a:gd name="connsiteX28" fmla="*/ 660208 w 1934654"/>
                  <a:gd name="connsiteY28" fmla="*/ 3150867 h 5903713"/>
                  <a:gd name="connsiteX29" fmla="*/ 566863 w 1934654"/>
                  <a:gd name="connsiteY29" fmla="*/ 3305172 h 5903713"/>
                  <a:gd name="connsiteX30" fmla="*/ 330643 w 1934654"/>
                  <a:gd name="connsiteY30" fmla="*/ 3587112 h 5903713"/>
                  <a:gd name="connsiteX31" fmla="*/ 180148 w 1934654"/>
                  <a:gd name="connsiteY31" fmla="*/ 3752846 h 5903713"/>
                  <a:gd name="connsiteX32" fmla="*/ 140143 w 1934654"/>
                  <a:gd name="connsiteY32" fmla="*/ 3806186 h 5903713"/>
                  <a:gd name="connsiteX33" fmla="*/ 56323 w 1934654"/>
                  <a:gd name="connsiteY33" fmla="*/ 3941441 h 5903713"/>
                  <a:gd name="connsiteX34" fmla="*/ 4889 w 1934654"/>
                  <a:gd name="connsiteY34" fmla="*/ 4082411 h 5903713"/>
                  <a:gd name="connsiteX35" fmla="*/ 2984 w 1934654"/>
                  <a:gd name="connsiteY35" fmla="*/ 4225286 h 5903713"/>
                  <a:gd name="connsiteX36" fmla="*/ 58229 w 1934654"/>
                  <a:gd name="connsiteY36" fmla="*/ 4343395 h 5903713"/>
                  <a:gd name="connsiteX37" fmla="*/ 130619 w 1934654"/>
                  <a:gd name="connsiteY37" fmla="*/ 4451980 h 5903713"/>
                  <a:gd name="connsiteX38" fmla="*/ 222059 w 1934654"/>
                  <a:gd name="connsiteY38" fmla="*/ 4543420 h 5903713"/>
                  <a:gd name="connsiteX39" fmla="*/ 345884 w 1934654"/>
                  <a:gd name="connsiteY39" fmla="*/ 4653910 h 5903713"/>
                  <a:gd name="connsiteX40" fmla="*/ 494474 w 1934654"/>
                  <a:gd name="connsiteY40" fmla="*/ 4772019 h 5903713"/>
                  <a:gd name="connsiteX41" fmla="*/ 989774 w 1934654"/>
                  <a:gd name="connsiteY41" fmla="*/ 5092059 h 5903713"/>
                  <a:gd name="connsiteX42" fmla="*/ 1111694 w 1934654"/>
                  <a:gd name="connsiteY42" fmla="*/ 5179689 h 5903713"/>
                  <a:gd name="connsiteX43" fmla="*/ 1216468 w 1934654"/>
                  <a:gd name="connsiteY43" fmla="*/ 5326374 h 5903713"/>
                  <a:gd name="connsiteX44" fmla="*/ 1326958 w 1934654"/>
                  <a:gd name="connsiteY44" fmla="*/ 5497824 h 5903713"/>
                  <a:gd name="connsiteX45" fmla="*/ 1477453 w 1934654"/>
                  <a:gd name="connsiteY45" fmla="*/ 5676893 h 5903713"/>
                  <a:gd name="connsiteX46" fmla="*/ 1597467 w 1934654"/>
                  <a:gd name="connsiteY46" fmla="*/ 5785478 h 5903713"/>
                  <a:gd name="connsiteX47" fmla="*/ 1692717 w 1934654"/>
                  <a:gd name="connsiteY47" fmla="*/ 5854058 h 5903713"/>
                  <a:gd name="connsiteX48" fmla="*/ 1829877 w 1934654"/>
                  <a:gd name="connsiteY48" fmla="*/ 5897873 h 5903713"/>
                  <a:gd name="connsiteX49" fmla="*/ 1934654 w 1934654"/>
                  <a:gd name="connsiteY49" fmla="*/ 5901690 h 5903713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262314 w 2262314"/>
                  <a:gd name="connsiteY49" fmla="*/ 5928360 h 5928360"/>
                  <a:gd name="connsiteX0" fmla="*/ 241109 w 2262314"/>
                  <a:gd name="connsiteY0" fmla="*/ 0 h 5928360"/>
                  <a:gd name="connsiteX1" fmla="*/ 263969 w 2262314"/>
                  <a:gd name="connsiteY1" fmla="*/ 87630 h 5928360"/>
                  <a:gd name="connsiteX2" fmla="*/ 256349 w 2262314"/>
                  <a:gd name="connsiteY2" fmla="*/ 241935 h 5928360"/>
                  <a:gd name="connsiteX3" fmla="*/ 239204 w 2262314"/>
                  <a:gd name="connsiteY3" fmla="*/ 381000 h 5928360"/>
                  <a:gd name="connsiteX4" fmla="*/ 203009 w 2262314"/>
                  <a:gd name="connsiteY4" fmla="*/ 546735 h 5928360"/>
                  <a:gd name="connsiteX5" fmla="*/ 163004 w 2262314"/>
                  <a:gd name="connsiteY5" fmla="*/ 670560 h 5928360"/>
                  <a:gd name="connsiteX6" fmla="*/ 124904 w 2262314"/>
                  <a:gd name="connsiteY6" fmla="*/ 788670 h 5928360"/>
                  <a:gd name="connsiteX7" fmla="*/ 105854 w 2262314"/>
                  <a:gd name="connsiteY7" fmla="*/ 864870 h 5928360"/>
                  <a:gd name="connsiteX8" fmla="*/ 88709 w 2262314"/>
                  <a:gd name="connsiteY8" fmla="*/ 960120 h 5928360"/>
                  <a:gd name="connsiteX9" fmla="*/ 84899 w 2262314"/>
                  <a:gd name="connsiteY9" fmla="*/ 1053465 h 5928360"/>
                  <a:gd name="connsiteX10" fmla="*/ 86804 w 2262314"/>
                  <a:gd name="connsiteY10" fmla="*/ 1120140 h 5928360"/>
                  <a:gd name="connsiteX11" fmla="*/ 98234 w 2262314"/>
                  <a:gd name="connsiteY11" fmla="*/ 1179195 h 5928360"/>
                  <a:gd name="connsiteX12" fmla="*/ 142049 w 2262314"/>
                  <a:gd name="connsiteY12" fmla="*/ 1247775 h 5928360"/>
                  <a:gd name="connsiteX13" fmla="*/ 206819 w 2262314"/>
                  <a:gd name="connsiteY13" fmla="*/ 1346835 h 5928360"/>
                  <a:gd name="connsiteX14" fmla="*/ 349694 w 2262314"/>
                  <a:gd name="connsiteY14" fmla="*/ 1524000 h 5928360"/>
                  <a:gd name="connsiteX15" fmla="*/ 450659 w 2262314"/>
                  <a:gd name="connsiteY15" fmla="*/ 1663065 h 5928360"/>
                  <a:gd name="connsiteX16" fmla="*/ 542099 w 2262314"/>
                  <a:gd name="connsiteY16" fmla="*/ 1796415 h 5928360"/>
                  <a:gd name="connsiteX17" fmla="*/ 593534 w 2262314"/>
                  <a:gd name="connsiteY17" fmla="*/ 1885950 h 5928360"/>
                  <a:gd name="connsiteX18" fmla="*/ 648779 w 2262314"/>
                  <a:gd name="connsiteY18" fmla="*/ 1986915 h 5928360"/>
                  <a:gd name="connsiteX19" fmla="*/ 696403 w 2262314"/>
                  <a:gd name="connsiteY19" fmla="*/ 2093594 h 5928360"/>
                  <a:gd name="connsiteX20" fmla="*/ 745933 w 2262314"/>
                  <a:gd name="connsiteY20" fmla="*/ 2242184 h 5928360"/>
                  <a:gd name="connsiteX21" fmla="*/ 774507 w 2262314"/>
                  <a:gd name="connsiteY21" fmla="*/ 2371723 h 5928360"/>
                  <a:gd name="connsiteX22" fmla="*/ 791652 w 2262314"/>
                  <a:gd name="connsiteY22" fmla="*/ 2480308 h 5928360"/>
                  <a:gd name="connsiteX23" fmla="*/ 801177 w 2262314"/>
                  <a:gd name="connsiteY23" fmla="*/ 2625088 h 5928360"/>
                  <a:gd name="connsiteX24" fmla="*/ 793558 w 2262314"/>
                  <a:gd name="connsiteY24" fmla="*/ 2737483 h 5928360"/>
                  <a:gd name="connsiteX25" fmla="*/ 780223 w 2262314"/>
                  <a:gd name="connsiteY25" fmla="*/ 2836543 h 5928360"/>
                  <a:gd name="connsiteX26" fmla="*/ 753553 w 2262314"/>
                  <a:gd name="connsiteY26" fmla="*/ 2941318 h 5928360"/>
                  <a:gd name="connsiteX27" fmla="*/ 704023 w 2262314"/>
                  <a:gd name="connsiteY27" fmla="*/ 3065142 h 5928360"/>
                  <a:gd name="connsiteX28" fmla="*/ 660208 w 2262314"/>
                  <a:gd name="connsiteY28" fmla="*/ 3150867 h 5928360"/>
                  <a:gd name="connsiteX29" fmla="*/ 566863 w 2262314"/>
                  <a:gd name="connsiteY29" fmla="*/ 3305172 h 5928360"/>
                  <a:gd name="connsiteX30" fmla="*/ 330643 w 2262314"/>
                  <a:gd name="connsiteY30" fmla="*/ 3587112 h 5928360"/>
                  <a:gd name="connsiteX31" fmla="*/ 180148 w 2262314"/>
                  <a:gd name="connsiteY31" fmla="*/ 3752846 h 5928360"/>
                  <a:gd name="connsiteX32" fmla="*/ 140143 w 2262314"/>
                  <a:gd name="connsiteY32" fmla="*/ 3806186 h 5928360"/>
                  <a:gd name="connsiteX33" fmla="*/ 56323 w 2262314"/>
                  <a:gd name="connsiteY33" fmla="*/ 3941441 h 5928360"/>
                  <a:gd name="connsiteX34" fmla="*/ 4889 w 2262314"/>
                  <a:gd name="connsiteY34" fmla="*/ 4082411 h 5928360"/>
                  <a:gd name="connsiteX35" fmla="*/ 2984 w 2262314"/>
                  <a:gd name="connsiteY35" fmla="*/ 4225286 h 5928360"/>
                  <a:gd name="connsiteX36" fmla="*/ 58229 w 2262314"/>
                  <a:gd name="connsiteY36" fmla="*/ 4343395 h 5928360"/>
                  <a:gd name="connsiteX37" fmla="*/ 130619 w 2262314"/>
                  <a:gd name="connsiteY37" fmla="*/ 4451980 h 5928360"/>
                  <a:gd name="connsiteX38" fmla="*/ 222059 w 2262314"/>
                  <a:gd name="connsiteY38" fmla="*/ 4543420 h 5928360"/>
                  <a:gd name="connsiteX39" fmla="*/ 345884 w 2262314"/>
                  <a:gd name="connsiteY39" fmla="*/ 4653910 h 5928360"/>
                  <a:gd name="connsiteX40" fmla="*/ 494474 w 2262314"/>
                  <a:gd name="connsiteY40" fmla="*/ 4772019 h 5928360"/>
                  <a:gd name="connsiteX41" fmla="*/ 989774 w 2262314"/>
                  <a:gd name="connsiteY41" fmla="*/ 5092059 h 5928360"/>
                  <a:gd name="connsiteX42" fmla="*/ 1111694 w 2262314"/>
                  <a:gd name="connsiteY42" fmla="*/ 5179689 h 5928360"/>
                  <a:gd name="connsiteX43" fmla="*/ 1216468 w 2262314"/>
                  <a:gd name="connsiteY43" fmla="*/ 5326374 h 5928360"/>
                  <a:gd name="connsiteX44" fmla="*/ 1326958 w 2262314"/>
                  <a:gd name="connsiteY44" fmla="*/ 5497824 h 5928360"/>
                  <a:gd name="connsiteX45" fmla="*/ 1477453 w 2262314"/>
                  <a:gd name="connsiteY45" fmla="*/ 5676893 h 5928360"/>
                  <a:gd name="connsiteX46" fmla="*/ 1597467 w 2262314"/>
                  <a:gd name="connsiteY46" fmla="*/ 5785478 h 5928360"/>
                  <a:gd name="connsiteX47" fmla="*/ 1692717 w 2262314"/>
                  <a:gd name="connsiteY47" fmla="*/ 5854058 h 5928360"/>
                  <a:gd name="connsiteX48" fmla="*/ 1829877 w 2262314"/>
                  <a:gd name="connsiteY48" fmla="*/ 5897873 h 5928360"/>
                  <a:gd name="connsiteX49" fmla="*/ 2151822 w 2262314"/>
                  <a:gd name="connsiteY49" fmla="*/ 5920732 h 5928360"/>
                  <a:gd name="connsiteX50" fmla="*/ 2262314 w 2262314"/>
                  <a:gd name="connsiteY50" fmla="*/ 5928360 h 5928360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422334 w 2422334"/>
                  <a:gd name="connsiteY50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298507 w 2422334"/>
                  <a:gd name="connsiteY50" fmla="*/ 595121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11842 w 2422334"/>
                  <a:gd name="connsiteY50" fmla="*/ 5939782 h 5972175"/>
                  <a:gd name="connsiteX51" fmla="*/ 2422334 w 2422334"/>
                  <a:gd name="connsiteY51" fmla="*/ 5972175 h 5972175"/>
                  <a:gd name="connsiteX0" fmla="*/ 241109 w 2422334"/>
                  <a:gd name="connsiteY0" fmla="*/ 0 h 5972175"/>
                  <a:gd name="connsiteX1" fmla="*/ 263969 w 2422334"/>
                  <a:gd name="connsiteY1" fmla="*/ 87630 h 5972175"/>
                  <a:gd name="connsiteX2" fmla="*/ 256349 w 2422334"/>
                  <a:gd name="connsiteY2" fmla="*/ 241935 h 5972175"/>
                  <a:gd name="connsiteX3" fmla="*/ 239204 w 2422334"/>
                  <a:gd name="connsiteY3" fmla="*/ 381000 h 5972175"/>
                  <a:gd name="connsiteX4" fmla="*/ 203009 w 2422334"/>
                  <a:gd name="connsiteY4" fmla="*/ 546735 h 5972175"/>
                  <a:gd name="connsiteX5" fmla="*/ 163004 w 2422334"/>
                  <a:gd name="connsiteY5" fmla="*/ 670560 h 5972175"/>
                  <a:gd name="connsiteX6" fmla="*/ 124904 w 2422334"/>
                  <a:gd name="connsiteY6" fmla="*/ 788670 h 5972175"/>
                  <a:gd name="connsiteX7" fmla="*/ 105854 w 2422334"/>
                  <a:gd name="connsiteY7" fmla="*/ 864870 h 5972175"/>
                  <a:gd name="connsiteX8" fmla="*/ 88709 w 2422334"/>
                  <a:gd name="connsiteY8" fmla="*/ 960120 h 5972175"/>
                  <a:gd name="connsiteX9" fmla="*/ 84899 w 2422334"/>
                  <a:gd name="connsiteY9" fmla="*/ 1053465 h 5972175"/>
                  <a:gd name="connsiteX10" fmla="*/ 86804 w 2422334"/>
                  <a:gd name="connsiteY10" fmla="*/ 1120140 h 5972175"/>
                  <a:gd name="connsiteX11" fmla="*/ 98234 w 2422334"/>
                  <a:gd name="connsiteY11" fmla="*/ 1179195 h 5972175"/>
                  <a:gd name="connsiteX12" fmla="*/ 142049 w 2422334"/>
                  <a:gd name="connsiteY12" fmla="*/ 1247775 h 5972175"/>
                  <a:gd name="connsiteX13" fmla="*/ 206819 w 2422334"/>
                  <a:gd name="connsiteY13" fmla="*/ 1346835 h 5972175"/>
                  <a:gd name="connsiteX14" fmla="*/ 349694 w 2422334"/>
                  <a:gd name="connsiteY14" fmla="*/ 1524000 h 5972175"/>
                  <a:gd name="connsiteX15" fmla="*/ 450659 w 2422334"/>
                  <a:gd name="connsiteY15" fmla="*/ 1663065 h 5972175"/>
                  <a:gd name="connsiteX16" fmla="*/ 542099 w 2422334"/>
                  <a:gd name="connsiteY16" fmla="*/ 1796415 h 5972175"/>
                  <a:gd name="connsiteX17" fmla="*/ 593534 w 2422334"/>
                  <a:gd name="connsiteY17" fmla="*/ 1885950 h 5972175"/>
                  <a:gd name="connsiteX18" fmla="*/ 648779 w 2422334"/>
                  <a:gd name="connsiteY18" fmla="*/ 1986915 h 5972175"/>
                  <a:gd name="connsiteX19" fmla="*/ 696403 w 2422334"/>
                  <a:gd name="connsiteY19" fmla="*/ 2093594 h 5972175"/>
                  <a:gd name="connsiteX20" fmla="*/ 745933 w 2422334"/>
                  <a:gd name="connsiteY20" fmla="*/ 2242184 h 5972175"/>
                  <a:gd name="connsiteX21" fmla="*/ 774507 w 2422334"/>
                  <a:gd name="connsiteY21" fmla="*/ 2371723 h 5972175"/>
                  <a:gd name="connsiteX22" fmla="*/ 791652 w 2422334"/>
                  <a:gd name="connsiteY22" fmla="*/ 2480308 h 5972175"/>
                  <a:gd name="connsiteX23" fmla="*/ 801177 w 2422334"/>
                  <a:gd name="connsiteY23" fmla="*/ 2625088 h 5972175"/>
                  <a:gd name="connsiteX24" fmla="*/ 793558 w 2422334"/>
                  <a:gd name="connsiteY24" fmla="*/ 2737483 h 5972175"/>
                  <a:gd name="connsiteX25" fmla="*/ 780223 w 2422334"/>
                  <a:gd name="connsiteY25" fmla="*/ 2836543 h 5972175"/>
                  <a:gd name="connsiteX26" fmla="*/ 753553 w 2422334"/>
                  <a:gd name="connsiteY26" fmla="*/ 2941318 h 5972175"/>
                  <a:gd name="connsiteX27" fmla="*/ 704023 w 2422334"/>
                  <a:gd name="connsiteY27" fmla="*/ 3065142 h 5972175"/>
                  <a:gd name="connsiteX28" fmla="*/ 660208 w 2422334"/>
                  <a:gd name="connsiteY28" fmla="*/ 3150867 h 5972175"/>
                  <a:gd name="connsiteX29" fmla="*/ 566863 w 2422334"/>
                  <a:gd name="connsiteY29" fmla="*/ 3305172 h 5972175"/>
                  <a:gd name="connsiteX30" fmla="*/ 330643 w 2422334"/>
                  <a:gd name="connsiteY30" fmla="*/ 3587112 h 5972175"/>
                  <a:gd name="connsiteX31" fmla="*/ 180148 w 2422334"/>
                  <a:gd name="connsiteY31" fmla="*/ 3752846 h 5972175"/>
                  <a:gd name="connsiteX32" fmla="*/ 140143 w 2422334"/>
                  <a:gd name="connsiteY32" fmla="*/ 3806186 h 5972175"/>
                  <a:gd name="connsiteX33" fmla="*/ 56323 w 2422334"/>
                  <a:gd name="connsiteY33" fmla="*/ 3941441 h 5972175"/>
                  <a:gd name="connsiteX34" fmla="*/ 4889 w 2422334"/>
                  <a:gd name="connsiteY34" fmla="*/ 4082411 h 5972175"/>
                  <a:gd name="connsiteX35" fmla="*/ 2984 w 2422334"/>
                  <a:gd name="connsiteY35" fmla="*/ 4225286 h 5972175"/>
                  <a:gd name="connsiteX36" fmla="*/ 58229 w 2422334"/>
                  <a:gd name="connsiteY36" fmla="*/ 4343395 h 5972175"/>
                  <a:gd name="connsiteX37" fmla="*/ 130619 w 2422334"/>
                  <a:gd name="connsiteY37" fmla="*/ 4451980 h 5972175"/>
                  <a:gd name="connsiteX38" fmla="*/ 222059 w 2422334"/>
                  <a:gd name="connsiteY38" fmla="*/ 4543420 h 5972175"/>
                  <a:gd name="connsiteX39" fmla="*/ 345884 w 2422334"/>
                  <a:gd name="connsiteY39" fmla="*/ 4653910 h 5972175"/>
                  <a:gd name="connsiteX40" fmla="*/ 494474 w 2422334"/>
                  <a:gd name="connsiteY40" fmla="*/ 4772019 h 5972175"/>
                  <a:gd name="connsiteX41" fmla="*/ 989774 w 2422334"/>
                  <a:gd name="connsiteY41" fmla="*/ 5092059 h 5972175"/>
                  <a:gd name="connsiteX42" fmla="*/ 1111694 w 2422334"/>
                  <a:gd name="connsiteY42" fmla="*/ 5179689 h 5972175"/>
                  <a:gd name="connsiteX43" fmla="*/ 1216468 w 2422334"/>
                  <a:gd name="connsiteY43" fmla="*/ 5326374 h 5972175"/>
                  <a:gd name="connsiteX44" fmla="*/ 1326958 w 2422334"/>
                  <a:gd name="connsiteY44" fmla="*/ 5497824 h 5972175"/>
                  <a:gd name="connsiteX45" fmla="*/ 1477453 w 2422334"/>
                  <a:gd name="connsiteY45" fmla="*/ 5676893 h 5972175"/>
                  <a:gd name="connsiteX46" fmla="*/ 1597467 w 2422334"/>
                  <a:gd name="connsiteY46" fmla="*/ 5785478 h 5972175"/>
                  <a:gd name="connsiteX47" fmla="*/ 1692717 w 2422334"/>
                  <a:gd name="connsiteY47" fmla="*/ 5854058 h 5972175"/>
                  <a:gd name="connsiteX48" fmla="*/ 1829877 w 2422334"/>
                  <a:gd name="connsiteY48" fmla="*/ 5897873 h 5972175"/>
                  <a:gd name="connsiteX49" fmla="*/ 2151822 w 2422334"/>
                  <a:gd name="connsiteY49" fmla="*/ 5920732 h 5972175"/>
                  <a:gd name="connsiteX50" fmla="*/ 2342322 w 2422334"/>
                  <a:gd name="connsiteY50" fmla="*/ 5945497 h 5972175"/>
                  <a:gd name="connsiteX51" fmla="*/ 2422334 w 2422334"/>
                  <a:gd name="connsiteY51" fmla="*/ 5972175 h 597217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610929 w 2610929"/>
                  <a:gd name="connsiteY51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610929 w 2610929"/>
                  <a:gd name="connsiteY52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49002 w 2610929"/>
                  <a:gd name="connsiteY51" fmla="*/ 5996932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53777 w 2610929"/>
                  <a:gd name="connsiteY52" fmla="*/ 6044557 h 6071235"/>
                  <a:gd name="connsiteX53" fmla="*/ 2610929 w 2610929"/>
                  <a:gd name="connsiteY53" fmla="*/ 6071235 h 6071235"/>
                  <a:gd name="connsiteX0" fmla="*/ 241109 w 2610929"/>
                  <a:gd name="connsiteY0" fmla="*/ 0 h 6071235"/>
                  <a:gd name="connsiteX1" fmla="*/ 263969 w 2610929"/>
                  <a:gd name="connsiteY1" fmla="*/ 87630 h 6071235"/>
                  <a:gd name="connsiteX2" fmla="*/ 256349 w 2610929"/>
                  <a:gd name="connsiteY2" fmla="*/ 241935 h 6071235"/>
                  <a:gd name="connsiteX3" fmla="*/ 239204 w 2610929"/>
                  <a:gd name="connsiteY3" fmla="*/ 381000 h 6071235"/>
                  <a:gd name="connsiteX4" fmla="*/ 203009 w 2610929"/>
                  <a:gd name="connsiteY4" fmla="*/ 546735 h 6071235"/>
                  <a:gd name="connsiteX5" fmla="*/ 163004 w 2610929"/>
                  <a:gd name="connsiteY5" fmla="*/ 670560 h 6071235"/>
                  <a:gd name="connsiteX6" fmla="*/ 124904 w 2610929"/>
                  <a:gd name="connsiteY6" fmla="*/ 788670 h 6071235"/>
                  <a:gd name="connsiteX7" fmla="*/ 105854 w 2610929"/>
                  <a:gd name="connsiteY7" fmla="*/ 864870 h 6071235"/>
                  <a:gd name="connsiteX8" fmla="*/ 88709 w 2610929"/>
                  <a:gd name="connsiteY8" fmla="*/ 960120 h 6071235"/>
                  <a:gd name="connsiteX9" fmla="*/ 84899 w 2610929"/>
                  <a:gd name="connsiteY9" fmla="*/ 1053465 h 6071235"/>
                  <a:gd name="connsiteX10" fmla="*/ 86804 w 2610929"/>
                  <a:gd name="connsiteY10" fmla="*/ 1120140 h 6071235"/>
                  <a:gd name="connsiteX11" fmla="*/ 98234 w 2610929"/>
                  <a:gd name="connsiteY11" fmla="*/ 1179195 h 6071235"/>
                  <a:gd name="connsiteX12" fmla="*/ 142049 w 2610929"/>
                  <a:gd name="connsiteY12" fmla="*/ 1247775 h 6071235"/>
                  <a:gd name="connsiteX13" fmla="*/ 206819 w 2610929"/>
                  <a:gd name="connsiteY13" fmla="*/ 1346835 h 6071235"/>
                  <a:gd name="connsiteX14" fmla="*/ 349694 w 2610929"/>
                  <a:gd name="connsiteY14" fmla="*/ 1524000 h 6071235"/>
                  <a:gd name="connsiteX15" fmla="*/ 450659 w 2610929"/>
                  <a:gd name="connsiteY15" fmla="*/ 1663065 h 6071235"/>
                  <a:gd name="connsiteX16" fmla="*/ 542099 w 2610929"/>
                  <a:gd name="connsiteY16" fmla="*/ 1796415 h 6071235"/>
                  <a:gd name="connsiteX17" fmla="*/ 593534 w 2610929"/>
                  <a:gd name="connsiteY17" fmla="*/ 1885950 h 6071235"/>
                  <a:gd name="connsiteX18" fmla="*/ 648779 w 2610929"/>
                  <a:gd name="connsiteY18" fmla="*/ 1986915 h 6071235"/>
                  <a:gd name="connsiteX19" fmla="*/ 696403 w 2610929"/>
                  <a:gd name="connsiteY19" fmla="*/ 2093594 h 6071235"/>
                  <a:gd name="connsiteX20" fmla="*/ 745933 w 2610929"/>
                  <a:gd name="connsiteY20" fmla="*/ 2242184 h 6071235"/>
                  <a:gd name="connsiteX21" fmla="*/ 774507 w 2610929"/>
                  <a:gd name="connsiteY21" fmla="*/ 2371723 h 6071235"/>
                  <a:gd name="connsiteX22" fmla="*/ 791652 w 2610929"/>
                  <a:gd name="connsiteY22" fmla="*/ 2480308 h 6071235"/>
                  <a:gd name="connsiteX23" fmla="*/ 801177 w 2610929"/>
                  <a:gd name="connsiteY23" fmla="*/ 2625088 h 6071235"/>
                  <a:gd name="connsiteX24" fmla="*/ 793558 w 2610929"/>
                  <a:gd name="connsiteY24" fmla="*/ 2737483 h 6071235"/>
                  <a:gd name="connsiteX25" fmla="*/ 780223 w 2610929"/>
                  <a:gd name="connsiteY25" fmla="*/ 2836543 h 6071235"/>
                  <a:gd name="connsiteX26" fmla="*/ 753553 w 2610929"/>
                  <a:gd name="connsiteY26" fmla="*/ 2941318 h 6071235"/>
                  <a:gd name="connsiteX27" fmla="*/ 704023 w 2610929"/>
                  <a:gd name="connsiteY27" fmla="*/ 3065142 h 6071235"/>
                  <a:gd name="connsiteX28" fmla="*/ 660208 w 2610929"/>
                  <a:gd name="connsiteY28" fmla="*/ 3150867 h 6071235"/>
                  <a:gd name="connsiteX29" fmla="*/ 566863 w 2610929"/>
                  <a:gd name="connsiteY29" fmla="*/ 3305172 h 6071235"/>
                  <a:gd name="connsiteX30" fmla="*/ 330643 w 2610929"/>
                  <a:gd name="connsiteY30" fmla="*/ 3587112 h 6071235"/>
                  <a:gd name="connsiteX31" fmla="*/ 180148 w 2610929"/>
                  <a:gd name="connsiteY31" fmla="*/ 3752846 h 6071235"/>
                  <a:gd name="connsiteX32" fmla="*/ 140143 w 2610929"/>
                  <a:gd name="connsiteY32" fmla="*/ 3806186 h 6071235"/>
                  <a:gd name="connsiteX33" fmla="*/ 56323 w 2610929"/>
                  <a:gd name="connsiteY33" fmla="*/ 3941441 h 6071235"/>
                  <a:gd name="connsiteX34" fmla="*/ 4889 w 2610929"/>
                  <a:gd name="connsiteY34" fmla="*/ 4082411 h 6071235"/>
                  <a:gd name="connsiteX35" fmla="*/ 2984 w 2610929"/>
                  <a:gd name="connsiteY35" fmla="*/ 4225286 h 6071235"/>
                  <a:gd name="connsiteX36" fmla="*/ 58229 w 2610929"/>
                  <a:gd name="connsiteY36" fmla="*/ 4343395 h 6071235"/>
                  <a:gd name="connsiteX37" fmla="*/ 130619 w 2610929"/>
                  <a:gd name="connsiteY37" fmla="*/ 4451980 h 6071235"/>
                  <a:gd name="connsiteX38" fmla="*/ 222059 w 2610929"/>
                  <a:gd name="connsiteY38" fmla="*/ 4543420 h 6071235"/>
                  <a:gd name="connsiteX39" fmla="*/ 345884 w 2610929"/>
                  <a:gd name="connsiteY39" fmla="*/ 4653910 h 6071235"/>
                  <a:gd name="connsiteX40" fmla="*/ 494474 w 2610929"/>
                  <a:gd name="connsiteY40" fmla="*/ 4772019 h 6071235"/>
                  <a:gd name="connsiteX41" fmla="*/ 989774 w 2610929"/>
                  <a:gd name="connsiteY41" fmla="*/ 5092059 h 6071235"/>
                  <a:gd name="connsiteX42" fmla="*/ 1111694 w 2610929"/>
                  <a:gd name="connsiteY42" fmla="*/ 5179689 h 6071235"/>
                  <a:gd name="connsiteX43" fmla="*/ 1216468 w 2610929"/>
                  <a:gd name="connsiteY43" fmla="*/ 5326374 h 6071235"/>
                  <a:gd name="connsiteX44" fmla="*/ 1326958 w 2610929"/>
                  <a:gd name="connsiteY44" fmla="*/ 5497824 h 6071235"/>
                  <a:gd name="connsiteX45" fmla="*/ 1477453 w 2610929"/>
                  <a:gd name="connsiteY45" fmla="*/ 5676893 h 6071235"/>
                  <a:gd name="connsiteX46" fmla="*/ 1597467 w 2610929"/>
                  <a:gd name="connsiteY46" fmla="*/ 5785478 h 6071235"/>
                  <a:gd name="connsiteX47" fmla="*/ 1692717 w 2610929"/>
                  <a:gd name="connsiteY47" fmla="*/ 5854058 h 6071235"/>
                  <a:gd name="connsiteX48" fmla="*/ 1829877 w 2610929"/>
                  <a:gd name="connsiteY48" fmla="*/ 5897873 h 6071235"/>
                  <a:gd name="connsiteX49" fmla="*/ 2151822 w 2610929"/>
                  <a:gd name="connsiteY49" fmla="*/ 5920732 h 6071235"/>
                  <a:gd name="connsiteX50" fmla="*/ 2342322 w 2610929"/>
                  <a:gd name="connsiteY50" fmla="*/ 5945497 h 6071235"/>
                  <a:gd name="connsiteX51" fmla="*/ 2471862 w 2610929"/>
                  <a:gd name="connsiteY51" fmla="*/ 5983597 h 6071235"/>
                  <a:gd name="connsiteX52" fmla="*/ 2569017 w 2610929"/>
                  <a:gd name="connsiteY52" fmla="*/ 6033127 h 6071235"/>
                  <a:gd name="connsiteX53" fmla="*/ 2610929 w 2610929"/>
                  <a:gd name="connsiteY53" fmla="*/ 6071235 h 6071235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778569 w 2778569"/>
                  <a:gd name="connsiteY53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58552 w 2778569"/>
                  <a:gd name="connsiteY53" fmla="*/ 613409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67450"/>
                  <a:gd name="connsiteX1" fmla="*/ 263969 w 2778569"/>
                  <a:gd name="connsiteY1" fmla="*/ 87630 h 6267450"/>
                  <a:gd name="connsiteX2" fmla="*/ 256349 w 2778569"/>
                  <a:gd name="connsiteY2" fmla="*/ 241935 h 6267450"/>
                  <a:gd name="connsiteX3" fmla="*/ 239204 w 2778569"/>
                  <a:gd name="connsiteY3" fmla="*/ 381000 h 6267450"/>
                  <a:gd name="connsiteX4" fmla="*/ 203009 w 2778569"/>
                  <a:gd name="connsiteY4" fmla="*/ 546735 h 6267450"/>
                  <a:gd name="connsiteX5" fmla="*/ 163004 w 2778569"/>
                  <a:gd name="connsiteY5" fmla="*/ 670560 h 6267450"/>
                  <a:gd name="connsiteX6" fmla="*/ 124904 w 2778569"/>
                  <a:gd name="connsiteY6" fmla="*/ 788670 h 6267450"/>
                  <a:gd name="connsiteX7" fmla="*/ 105854 w 2778569"/>
                  <a:gd name="connsiteY7" fmla="*/ 864870 h 6267450"/>
                  <a:gd name="connsiteX8" fmla="*/ 88709 w 2778569"/>
                  <a:gd name="connsiteY8" fmla="*/ 960120 h 6267450"/>
                  <a:gd name="connsiteX9" fmla="*/ 84899 w 2778569"/>
                  <a:gd name="connsiteY9" fmla="*/ 1053465 h 6267450"/>
                  <a:gd name="connsiteX10" fmla="*/ 86804 w 2778569"/>
                  <a:gd name="connsiteY10" fmla="*/ 1120140 h 6267450"/>
                  <a:gd name="connsiteX11" fmla="*/ 98234 w 2778569"/>
                  <a:gd name="connsiteY11" fmla="*/ 1179195 h 6267450"/>
                  <a:gd name="connsiteX12" fmla="*/ 142049 w 2778569"/>
                  <a:gd name="connsiteY12" fmla="*/ 1247775 h 6267450"/>
                  <a:gd name="connsiteX13" fmla="*/ 206819 w 2778569"/>
                  <a:gd name="connsiteY13" fmla="*/ 1346835 h 6267450"/>
                  <a:gd name="connsiteX14" fmla="*/ 349694 w 2778569"/>
                  <a:gd name="connsiteY14" fmla="*/ 1524000 h 6267450"/>
                  <a:gd name="connsiteX15" fmla="*/ 450659 w 2778569"/>
                  <a:gd name="connsiteY15" fmla="*/ 1663065 h 6267450"/>
                  <a:gd name="connsiteX16" fmla="*/ 542099 w 2778569"/>
                  <a:gd name="connsiteY16" fmla="*/ 1796415 h 6267450"/>
                  <a:gd name="connsiteX17" fmla="*/ 593534 w 2778569"/>
                  <a:gd name="connsiteY17" fmla="*/ 1885950 h 6267450"/>
                  <a:gd name="connsiteX18" fmla="*/ 648779 w 2778569"/>
                  <a:gd name="connsiteY18" fmla="*/ 1986915 h 6267450"/>
                  <a:gd name="connsiteX19" fmla="*/ 696403 w 2778569"/>
                  <a:gd name="connsiteY19" fmla="*/ 2093594 h 6267450"/>
                  <a:gd name="connsiteX20" fmla="*/ 745933 w 2778569"/>
                  <a:gd name="connsiteY20" fmla="*/ 2242184 h 6267450"/>
                  <a:gd name="connsiteX21" fmla="*/ 774507 w 2778569"/>
                  <a:gd name="connsiteY21" fmla="*/ 2371723 h 6267450"/>
                  <a:gd name="connsiteX22" fmla="*/ 791652 w 2778569"/>
                  <a:gd name="connsiteY22" fmla="*/ 2480308 h 6267450"/>
                  <a:gd name="connsiteX23" fmla="*/ 801177 w 2778569"/>
                  <a:gd name="connsiteY23" fmla="*/ 2625088 h 6267450"/>
                  <a:gd name="connsiteX24" fmla="*/ 793558 w 2778569"/>
                  <a:gd name="connsiteY24" fmla="*/ 2737483 h 6267450"/>
                  <a:gd name="connsiteX25" fmla="*/ 780223 w 2778569"/>
                  <a:gd name="connsiteY25" fmla="*/ 2836543 h 6267450"/>
                  <a:gd name="connsiteX26" fmla="*/ 753553 w 2778569"/>
                  <a:gd name="connsiteY26" fmla="*/ 2941318 h 6267450"/>
                  <a:gd name="connsiteX27" fmla="*/ 704023 w 2778569"/>
                  <a:gd name="connsiteY27" fmla="*/ 3065142 h 6267450"/>
                  <a:gd name="connsiteX28" fmla="*/ 660208 w 2778569"/>
                  <a:gd name="connsiteY28" fmla="*/ 3150867 h 6267450"/>
                  <a:gd name="connsiteX29" fmla="*/ 566863 w 2778569"/>
                  <a:gd name="connsiteY29" fmla="*/ 3305172 h 6267450"/>
                  <a:gd name="connsiteX30" fmla="*/ 330643 w 2778569"/>
                  <a:gd name="connsiteY30" fmla="*/ 3587112 h 6267450"/>
                  <a:gd name="connsiteX31" fmla="*/ 180148 w 2778569"/>
                  <a:gd name="connsiteY31" fmla="*/ 3752846 h 6267450"/>
                  <a:gd name="connsiteX32" fmla="*/ 140143 w 2778569"/>
                  <a:gd name="connsiteY32" fmla="*/ 3806186 h 6267450"/>
                  <a:gd name="connsiteX33" fmla="*/ 56323 w 2778569"/>
                  <a:gd name="connsiteY33" fmla="*/ 3941441 h 6267450"/>
                  <a:gd name="connsiteX34" fmla="*/ 4889 w 2778569"/>
                  <a:gd name="connsiteY34" fmla="*/ 4082411 h 6267450"/>
                  <a:gd name="connsiteX35" fmla="*/ 2984 w 2778569"/>
                  <a:gd name="connsiteY35" fmla="*/ 4225286 h 6267450"/>
                  <a:gd name="connsiteX36" fmla="*/ 58229 w 2778569"/>
                  <a:gd name="connsiteY36" fmla="*/ 4343395 h 6267450"/>
                  <a:gd name="connsiteX37" fmla="*/ 130619 w 2778569"/>
                  <a:gd name="connsiteY37" fmla="*/ 4451980 h 6267450"/>
                  <a:gd name="connsiteX38" fmla="*/ 222059 w 2778569"/>
                  <a:gd name="connsiteY38" fmla="*/ 4543420 h 6267450"/>
                  <a:gd name="connsiteX39" fmla="*/ 345884 w 2778569"/>
                  <a:gd name="connsiteY39" fmla="*/ 4653910 h 6267450"/>
                  <a:gd name="connsiteX40" fmla="*/ 494474 w 2778569"/>
                  <a:gd name="connsiteY40" fmla="*/ 4772019 h 6267450"/>
                  <a:gd name="connsiteX41" fmla="*/ 989774 w 2778569"/>
                  <a:gd name="connsiteY41" fmla="*/ 5092059 h 6267450"/>
                  <a:gd name="connsiteX42" fmla="*/ 1111694 w 2778569"/>
                  <a:gd name="connsiteY42" fmla="*/ 5179689 h 6267450"/>
                  <a:gd name="connsiteX43" fmla="*/ 1216468 w 2778569"/>
                  <a:gd name="connsiteY43" fmla="*/ 5326374 h 6267450"/>
                  <a:gd name="connsiteX44" fmla="*/ 1326958 w 2778569"/>
                  <a:gd name="connsiteY44" fmla="*/ 5497824 h 6267450"/>
                  <a:gd name="connsiteX45" fmla="*/ 1477453 w 2778569"/>
                  <a:gd name="connsiteY45" fmla="*/ 5676893 h 6267450"/>
                  <a:gd name="connsiteX46" fmla="*/ 1597467 w 2778569"/>
                  <a:gd name="connsiteY46" fmla="*/ 5785478 h 6267450"/>
                  <a:gd name="connsiteX47" fmla="*/ 1692717 w 2778569"/>
                  <a:gd name="connsiteY47" fmla="*/ 5854058 h 6267450"/>
                  <a:gd name="connsiteX48" fmla="*/ 1829877 w 2778569"/>
                  <a:gd name="connsiteY48" fmla="*/ 5897873 h 6267450"/>
                  <a:gd name="connsiteX49" fmla="*/ 2151822 w 2778569"/>
                  <a:gd name="connsiteY49" fmla="*/ 5920732 h 6267450"/>
                  <a:gd name="connsiteX50" fmla="*/ 2342322 w 2778569"/>
                  <a:gd name="connsiteY50" fmla="*/ 5945497 h 6267450"/>
                  <a:gd name="connsiteX51" fmla="*/ 2471862 w 2778569"/>
                  <a:gd name="connsiteY51" fmla="*/ 5983597 h 6267450"/>
                  <a:gd name="connsiteX52" fmla="*/ 2569017 w 2778569"/>
                  <a:gd name="connsiteY52" fmla="*/ 6033127 h 6267450"/>
                  <a:gd name="connsiteX53" fmla="*/ 2673792 w 2778569"/>
                  <a:gd name="connsiteY53" fmla="*/ 6122661 h 6267450"/>
                  <a:gd name="connsiteX54" fmla="*/ 2778569 w 2778569"/>
                  <a:gd name="connsiteY54" fmla="*/ 6267450 h 626745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78569 w 2778569"/>
                  <a:gd name="connsiteY54" fmla="*/ 6275070 h 6275070"/>
                  <a:gd name="connsiteX0" fmla="*/ 241109 w 2778569"/>
                  <a:gd name="connsiteY0" fmla="*/ 0 h 6275070"/>
                  <a:gd name="connsiteX1" fmla="*/ 263969 w 2778569"/>
                  <a:gd name="connsiteY1" fmla="*/ 87630 h 6275070"/>
                  <a:gd name="connsiteX2" fmla="*/ 256349 w 2778569"/>
                  <a:gd name="connsiteY2" fmla="*/ 241935 h 6275070"/>
                  <a:gd name="connsiteX3" fmla="*/ 239204 w 2778569"/>
                  <a:gd name="connsiteY3" fmla="*/ 381000 h 6275070"/>
                  <a:gd name="connsiteX4" fmla="*/ 203009 w 2778569"/>
                  <a:gd name="connsiteY4" fmla="*/ 546735 h 6275070"/>
                  <a:gd name="connsiteX5" fmla="*/ 163004 w 2778569"/>
                  <a:gd name="connsiteY5" fmla="*/ 670560 h 6275070"/>
                  <a:gd name="connsiteX6" fmla="*/ 124904 w 2778569"/>
                  <a:gd name="connsiteY6" fmla="*/ 788670 h 6275070"/>
                  <a:gd name="connsiteX7" fmla="*/ 105854 w 2778569"/>
                  <a:gd name="connsiteY7" fmla="*/ 864870 h 6275070"/>
                  <a:gd name="connsiteX8" fmla="*/ 88709 w 2778569"/>
                  <a:gd name="connsiteY8" fmla="*/ 960120 h 6275070"/>
                  <a:gd name="connsiteX9" fmla="*/ 84899 w 2778569"/>
                  <a:gd name="connsiteY9" fmla="*/ 1053465 h 6275070"/>
                  <a:gd name="connsiteX10" fmla="*/ 86804 w 2778569"/>
                  <a:gd name="connsiteY10" fmla="*/ 1120140 h 6275070"/>
                  <a:gd name="connsiteX11" fmla="*/ 98234 w 2778569"/>
                  <a:gd name="connsiteY11" fmla="*/ 1179195 h 6275070"/>
                  <a:gd name="connsiteX12" fmla="*/ 142049 w 2778569"/>
                  <a:gd name="connsiteY12" fmla="*/ 1247775 h 6275070"/>
                  <a:gd name="connsiteX13" fmla="*/ 206819 w 2778569"/>
                  <a:gd name="connsiteY13" fmla="*/ 1346835 h 6275070"/>
                  <a:gd name="connsiteX14" fmla="*/ 349694 w 2778569"/>
                  <a:gd name="connsiteY14" fmla="*/ 1524000 h 6275070"/>
                  <a:gd name="connsiteX15" fmla="*/ 450659 w 2778569"/>
                  <a:gd name="connsiteY15" fmla="*/ 1663065 h 6275070"/>
                  <a:gd name="connsiteX16" fmla="*/ 542099 w 2778569"/>
                  <a:gd name="connsiteY16" fmla="*/ 1796415 h 6275070"/>
                  <a:gd name="connsiteX17" fmla="*/ 593534 w 2778569"/>
                  <a:gd name="connsiteY17" fmla="*/ 1885950 h 6275070"/>
                  <a:gd name="connsiteX18" fmla="*/ 648779 w 2778569"/>
                  <a:gd name="connsiteY18" fmla="*/ 1986915 h 6275070"/>
                  <a:gd name="connsiteX19" fmla="*/ 696403 w 2778569"/>
                  <a:gd name="connsiteY19" fmla="*/ 2093594 h 6275070"/>
                  <a:gd name="connsiteX20" fmla="*/ 745933 w 2778569"/>
                  <a:gd name="connsiteY20" fmla="*/ 2242184 h 6275070"/>
                  <a:gd name="connsiteX21" fmla="*/ 774507 w 2778569"/>
                  <a:gd name="connsiteY21" fmla="*/ 2371723 h 6275070"/>
                  <a:gd name="connsiteX22" fmla="*/ 791652 w 2778569"/>
                  <a:gd name="connsiteY22" fmla="*/ 2480308 h 6275070"/>
                  <a:gd name="connsiteX23" fmla="*/ 801177 w 2778569"/>
                  <a:gd name="connsiteY23" fmla="*/ 2625088 h 6275070"/>
                  <a:gd name="connsiteX24" fmla="*/ 793558 w 2778569"/>
                  <a:gd name="connsiteY24" fmla="*/ 2737483 h 6275070"/>
                  <a:gd name="connsiteX25" fmla="*/ 780223 w 2778569"/>
                  <a:gd name="connsiteY25" fmla="*/ 2836543 h 6275070"/>
                  <a:gd name="connsiteX26" fmla="*/ 753553 w 2778569"/>
                  <a:gd name="connsiteY26" fmla="*/ 2941318 h 6275070"/>
                  <a:gd name="connsiteX27" fmla="*/ 704023 w 2778569"/>
                  <a:gd name="connsiteY27" fmla="*/ 3065142 h 6275070"/>
                  <a:gd name="connsiteX28" fmla="*/ 660208 w 2778569"/>
                  <a:gd name="connsiteY28" fmla="*/ 3150867 h 6275070"/>
                  <a:gd name="connsiteX29" fmla="*/ 566863 w 2778569"/>
                  <a:gd name="connsiteY29" fmla="*/ 3305172 h 6275070"/>
                  <a:gd name="connsiteX30" fmla="*/ 330643 w 2778569"/>
                  <a:gd name="connsiteY30" fmla="*/ 3587112 h 6275070"/>
                  <a:gd name="connsiteX31" fmla="*/ 180148 w 2778569"/>
                  <a:gd name="connsiteY31" fmla="*/ 3752846 h 6275070"/>
                  <a:gd name="connsiteX32" fmla="*/ 140143 w 2778569"/>
                  <a:gd name="connsiteY32" fmla="*/ 3806186 h 6275070"/>
                  <a:gd name="connsiteX33" fmla="*/ 56323 w 2778569"/>
                  <a:gd name="connsiteY33" fmla="*/ 3941441 h 6275070"/>
                  <a:gd name="connsiteX34" fmla="*/ 4889 w 2778569"/>
                  <a:gd name="connsiteY34" fmla="*/ 4082411 h 6275070"/>
                  <a:gd name="connsiteX35" fmla="*/ 2984 w 2778569"/>
                  <a:gd name="connsiteY35" fmla="*/ 4225286 h 6275070"/>
                  <a:gd name="connsiteX36" fmla="*/ 58229 w 2778569"/>
                  <a:gd name="connsiteY36" fmla="*/ 4343395 h 6275070"/>
                  <a:gd name="connsiteX37" fmla="*/ 130619 w 2778569"/>
                  <a:gd name="connsiteY37" fmla="*/ 4451980 h 6275070"/>
                  <a:gd name="connsiteX38" fmla="*/ 222059 w 2778569"/>
                  <a:gd name="connsiteY38" fmla="*/ 4543420 h 6275070"/>
                  <a:gd name="connsiteX39" fmla="*/ 345884 w 2778569"/>
                  <a:gd name="connsiteY39" fmla="*/ 4653910 h 6275070"/>
                  <a:gd name="connsiteX40" fmla="*/ 494474 w 2778569"/>
                  <a:gd name="connsiteY40" fmla="*/ 4772019 h 6275070"/>
                  <a:gd name="connsiteX41" fmla="*/ 989774 w 2778569"/>
                  <a:gd name="connsiteY41" fmla="*/ 5092059 h 6275070"/>
                  <a:gd name="connsiteX42" fmla="*/ 1111694 w 2778569"/>
                  <a:gd name="connsiteY42" fmla="*/ 5179689 h 6275070"/>
                  <a:gd name="connsiteX43" fmla="*/ 1216468 w 2778569"/>
                  <a:gd name="connsiteY43" fmla="*/ 5326374 h 6275070"/>
                  <a:gd name="connsiteX44" fmla="*/ 1326958 w 2778569"/>
                  <a:gd name="connsiteY44" fmla="*/ 5497824 h 6275070"/>
                  <a:gd name="connsiteX45" fmla="*/ 1477453 w 2778569"/>
                  <a:gd name="connsiteY45" fmla="*/ 5676893 h 6275070"/>
                  <a:gd name="connsiteX46" fmla="*/ 1597467 w 2778569"/>
                  <a:gd name="connsiteY46" fmla="*/ 5785478 h 6275070"/>
                  <a:gd name="connsiteX47" fmla="*/ 1692717 w 2778569"/>
                  <a:gd name="connsiteY47" fmla="*/ 5854058 h 6275070"/>
                  <a:gd name="connsiteX48" fmla="*/ 1829877 w 2778569"/>
                  <a:gd name="connsiteY48" fmla="*/ 5897873 h 6275070"/>
                  <a:gd name="connsiteX49" fmla="*/ 2151822 w 2778569"/>
                  <a:gd name="connsiteY49" fmla="*/ 5920732 h 6275070"/>
                  <a:gd name="connsiteX50" fmla="*/ 2342322 w 2778569"/>
                  <a:gd name="connsiteY50" fmla="*/ 5945497 h 6275070"/>
                  <a:gd name="connsiteX51" fmla="*/ 2471862 w 2778569"/>
                  <a:gd name="connsiteY51" fmla="*/ 5983597 h 6275070"/>
                  <a:gd name="connsiteX52" fmla="*/ 2569017 w 2778569"/>
                  <a:gd name="connsiteY52" fmla="*/ 6033127 h 6275070"/>
                  <a:gd name="connsiteX53" fmla="*/ 2673792 w 2778569"/>
                  <a:gd name="connsiteY53" fmla="*/ 6122661 h 6275070"/>
                  <a:gd name="connsiteX54" fmla="*/ 2723322 w 2778569"/>
                  <a:gd name="connsiteY54" fmla="*/ 6198861 h 6275070"/>
                  <a:gd name="connsiteX55" fmla="*/ 2778569 w 2778569"/>
                  <a:gd name="connsiteY55" fmla="*/ 6275070 h 627507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864294 w 2864294"/>
                  <a:gd name="connsiteY55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61421 w 2864294"/>
                  <a:gd name="connsiteY55" fmla="*/ 6303636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64294 w 2864294"/>
                  <a:gd name="connsiteY56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30001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864294"/>
                  <a:gd name="connsiteY0" fmla="*/ 0 h 6553200"/>
                  <a:gd name="connsiteX1" fmla="*/ 263969 w 2864294"/>
                  <a:gd name="connsiteY1" fmla="*/ 87630 h 6553200"/>
                  <a:gd name="connsiteX2" fmla="*/ 256349 w 2864294"/>
                  <a:gd name="connsiteY2" fmla="*/ 241935 h 6553200"/>
                  <a:gd name="connsiteX3" fmla="*/ 239204 w 2864294"/>
                  <a:gd name="connsiteY3" fmla="*/ 381000 h 6553200"/>
                  <a:gd name="connsiteX4" fmla="*/ 203009 w 2864294"/>
                  <a:gd name="connsiteY4" fmla="*/ 546735 h 6553200"/>
                  <a:gd name="connsiteX5" fmla="*/ 163004 w 2864294"/>
                  <a:gd name="connsiteY5" fmla="*/ 670560 h 6553200"/>
                  <a:gd name="connsiteX6" fmla="*/ 124904 w 2864294"/>
                  <a:gd name="connsiteY6" fmla="*/ 788670 h 6553200"/>
                  <a:gd name="connsiteX7" fmla="*/ 105854 w 2864294"/>
                  <a:gd name="connsiteY7" fmla="*/ 864870 h 6553200"/>
                  <a:gd name="connsiteX8" fmla="*/ 88709 w 2864294"/>
                  <a:gd name="connsiteY8" fmla="*/ 960120 h 6553200"/>
                  <a:gd name="connsiteX9" fmla="*/ 84899 w 2864294"/>
                  <a:gd name="connsiteY9" fmla="*/ 1053465 h 6553200"/>
                  <a:gd name="connsiteX10" fmla="*/ 86804 w 2864294"/>
                  <a:gd name="connsiteY10" fmla="*/ 1120140 h 6553200"/>
                  <a:gd name="connsiteX11" fmla="*/ 98234 w 2864294"/>
                  <a:gd name="connsiteY11" fmla="*/ 1179195 h 6553200"/>
                  <a:gd name="connsiteX12" fmla="*/ 142049 w 2864294"/>
                  <a:gd name="connsiteY12" fmla="*/ 1247775 h 6553200"/>
                  <a:gd name="connsiteX13" fmla="*/ 206819 w 2864294"/>
                  <a:gd name="connsiteY13" fmla="*/ 1346835 h 6553200"/>
                  <a:gd name="connsiteX14" fmla="*/ 349694 w 2864294"/>
                  <a:gd name="connsiteY14" fmla="*/ 1524000 h 6553200"/>
                  <a:gd name="connsiteX15" fmla="*/ 450659 w 2864294"/>
                  <a:gd name="connsiteY15" fmla="*/ 1663065 h 6553200"/>
                  <a:gd name="connsiteX16" fmla="*/ 542099 w 2864294"/>
                  <a:gd name="connsiteY16" fmla="*/ 1796415 h 6553200"/>
                  <a:gd name="connsiteX17" fmla="*/ 593534 w 2864294"/>
                  <a:gd name="connsiteY17" fmla="*/ 1885950 h 6553200"/>
                  <a:gd name="connsiteX18" fmla="*/ 648779 w 2864294"/>
                  <a:gd name="connsiteY18" fmla="*/ 1986915 h 6553200"/>
                  <a:gd name="connsiteX19" fmla="*/ 696403 w 2864294"/>
                  <a:gd name="connsiteY19" fmla="*/ 2093594 h 6553200"/>
                  <a:gd name="connsiteX20" fmla="*/ 745933 w 2864294"/>
                  <a:gd name="connsiteY20" fmla="*/ 2242184 h 6553200"/>
                  <a:gd name="connsiteX21" fmla="*/ 774507 w 2864294"/>
                  <a:gd name="connsiteY21" fmla="*/ 2371723 h 6553200"/>
                  <a:gd name="connsiteX22" fmla="*/ 791652 w 2864294"/>
                  <a:gd name="connsiteY22" fmla="*/ 2480308 h 6553200"/>
                  <a:gd name="connsiteX23" fmla="*/ 801177 w 2864294"/>
                  <a:gd name="connsiteY23" fmla="*/ 2625088 h 6553200"/>
                  <a:gd name="connsiteX24" fmla="*/ 793558 w 2864294"/>
                  <a:gd name="connsiteY24" fmla="*/ 2737483 h 6553200"/>
                  <a:gd name="connsiteX25" fmla="*/ 780223 w 2864294"/>
                  <a:gd name="connsiteY25" fmla="*/ 2836543 h 6553200"/>
                  <a:gd name="connsiteX26" fmla="*/ 753553 w 2864294"/>
                  <a:gd name="connsiteY26" fmla="*/ 2941318 h 6553200"/>
                  <a:gd name="connsiteX27" fmla="*/ 704023 w 2864294"/>
                  <a:gd name="connsiteY27" fmla="*/ 3065142 h 6553200"/>
                  <a:gd name="connsiteX28" fmla="*/ 660208 w 2864294"/>
                  <a:gd name="connsiteY28" fmla="*/ 3150867 h 6553200"/>
                  <a:gd name="connsiteX29" fmla="*/ 566863 w 2864294"/>
                  <a:gd name="connsiteY29" fmla="*/ 3305172 h 6553200"/>
                  <a:gd name="connsiteX30" fmla="*/ 330643 w 2864294"/>
                  <a:gd name="connsiteY30" fmla="*/ 3587112 h 6553200"/>
                  <a:gd name="connsiteX31" fmla="*/ 180148 w 2864294"/>
                  <a:gd name="connsiteY31" fmla="*/ 3752846 h 6553200"/>
                  <a:gd name="connsiteX32" fmla="*/ 140143 w 2864294"/>
                  <a:gd name="connsiteY32" fmla="*/ 3806186 h 6553200"/>
                  <a:gd name="connsiteX33" fmla="*/ 56323 w 2864294"/>
                  <a:gd name="connsiteY33" fmla="*/ 3941441 h 6553200"/>
                  <a:gd name="connsiteX34" fmla="*/ 4889 w 2864294"/>
                  <a:gd name="connsiteY34" fmla="*/ 4082411 h 6553200"/>
                  <a:gd name="connsiteX35" fmla="*/ 2984 w 2864294"/>
                  <a:gd name="connsiteY35" fmla="*/ 4225286 h 6553200"/>
                  <a:gd name="connsiteX36" fmla="*/ 58229 w 2864294"/>
                  <a:gd name="connsiteY36" fmla="*/ 4343395 h 6553200"/>
                  <a:gd name="connsiteX37" fmla="*/ 130619 w 2864294"/>
                  <a:gd name="connsiteY37" fmla="*/ 4451980 h 6553200"/>
                  <a:gd name="connsiteX38" fmla="*/ 222059 w 2864294"/>
                  <a:gd name="connsiteY38" fmla="*/ 4543420 h 6553200"/>
                  <a:gd name="connsiteX39" fmla="*/ 345884 w 2864294"/>
                  <a:gd name="connsiteY39" fmla="*/ 4653910 h 6553200"/>
                  <a:gd name="connsiteX40" fmla="*/ 494474 w 2864294"/>
                  <a:gd name="connsiteY40" fmla="*/ 4772019 h 6553200"/>
                  <a:gd name="connsiteX41" fmla="*/ 989774 w 2864294"/>
                  <a:gd name="connsiteY41" fmla="*/ 5092059 h 6553200"/>
                  <a:gd name="connsiteX42" fmla="*/ 1111694 w 2864294"/>
                  <a:gd name="connsiteY42" fmla="*/ 5179689 h 6553200"/>
                  <a:gd name="connsiteX43" fmla="*/ 1216468 w 2864294"/>
                  <a:gd name="connsiteY43" fmla="*/ 5326374 h 6553200"/>
                  <a:gd name="connsiteX44" fmla="*/ 1326958 w 2864294"/>
                  <a:gd name="connsiteY44" fmla="*/ 5497824 h 6553200"/>
                  <a:gd name="connsiteX45" fmla="*/ 1477453 w 2864294"/>
                  <a:gd name="connsiteY45" fmla="*/ 5676893 h 6553200"/>
                  <a:gd name="connsiteX46" fmla="*/ 1597467 w 2864294"/>
                  <a:gd name="connsiteY46" fmla="*/ 5785478 h 6553200"/>
                  <a:gd name="connsiteX47" fmla="*/ 1692717 w 2864294"/>
                  <a:gd name="connsiteY47" fmla="*/ 5854058 h 6553200"/>
                  <a:gd name="connsiteX48" fmla="*/ 1829877 w 2864294"/>
                  <a:gd name="connsiteY48" fmla="*/ 5897873 h 6553200"/>
                  <a:gd name="connsiteX49" fmla="*/ 2151822 w 2864294"/>
                  <a:gd name="connsiteY49" fmla="*/ 5920732 h 6553200"/>
                  <a:gd name="connsiteX50" fmla="*/ 2342322 w 2864294"/>
                  <a:gd name="connsiteY50" fmla="*/ 5945497 h 6553200"/>
                  <a:gd name="connsiteX51" fmla="*/ 2471862 w 2864294"/>
                  <a:gd name="connsiteY51" fmla="*/ 5983597 h 6553200"/>
                  <a:gd name="connsiteX52" fmla="*/ 2569017 w 2864294"/>
                  <a:gd name="connsiteY52" fmla="*/ 6033127 h 6553200"/>
                  <a:gd name="connsiteX53" fmla="*/ 2673792 w 2864294"/>
                  <a:gd name="connsiteY53" fmla="*/ 6122661 h 6553200"/>
                  <a:gd name="connsiteX54" fmla="*/ 2723322 w 2864294"/>
                  <a:gd name="connsiteY54" fmla="*/ 6198861 h 6553200"/>
                  <a:gd name="connsiteX55" fmla="*/ 2791901 w 2864294"/>
                  <a:gd name="connsiteY55" fmla="*/ 6294111 h 6553200"/>
                  <a:gd name="connsiteX56" fmla="*/ 2843336 w 2864294"/>
                  <a:gd name="connsiteY56" fmla="*/ 6448416 h 6553200"/>
                  <a:gd name="connsiteX57" fmla="*/ 2864294 w 2864294"/>
                  <a:gd name="connsiteY57" fmla="*/ 6553200 h 6553200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900489 w 2900489"/>
                  <a:gd name="connsiteY57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900489 w 2900489"/>
                  <a:gd name="connsiteY58" fmla="*/ 6757035 h 6757035"/>
                  <a:gd name="connsiteX0" fmla="*/ 241109 w 2900489"/>
                  <a:gd name="connsiteY0" fmla="*/ 0 h 6757035"/>
                  <a:gd name="connsiteX1" fmla="*/ 263969 w 2900489"/>
                  <a:gd name="connsiteY1" fmla="*/ 87630 h 6757035"/>
                  <a:gd name="connsiteX2" fmla="*/ 256349 w 2900489"/>
                  <a:gd name="connsiteY2" fmla="*/ 241935 h 6757035"/>
                  <a:gd name="connsiteX3" fmla="*/ 239204 w 2900489"/>
                  <a:gd name="connsiteY3" fmla="*/ 381000 h 6757035"/>
                  <a:gd name="connsiteX4" fmla="*/ 203009 w 2900489"/>
                  <a:gd name="connsiteY4" fmla="*/ 546735 h 6757035"/>
                  <a:gd name="connsiteX5" fmla="*/ 163004 w 2900489"/>
                  <a:gd name="connsiteY5" fmla="*/ 670560 h 6757035"/>
                  <a:gd name="connsiteX6" fmla="*/ 124904 w 2900489"/>
                  <a:gd name="connsiteY6" fmla="*/ 788670 h 6757035"/>
                  <a:gd name="connsiteX7" fmla="*/ 105854 w 2900489"/>
                  <a:gd name="connsiteY7" fmla="*/ 864870 h 6757035"/>
                  <a:gd name="connsiteX8" fmla="*/ 88709 w 2900489"/>
                  <a:gd name="connsiteY8" fmla="*/ 960120 h 6757035"/>
                  <a:gd name="connsiteX9" fmla="*/ 84899 w 2900489"/>
                  <a:gd name="connsiteY9" fmla="*/ 1053465 h 6757035"/>
                  <a:gd name="connsiteX10" fmla="*/ 86804 w 2900489"/>
                  <a:gd name="connsiteY10" fmla="*/ 1120140 h 6757035"/>
                  <a:gd name="connsiteX11" fmla="*/ 98234 w 2900489"/>
                  <a:gd name="connsiteY11" fmla="*/ 1179195 h 6757035"/>
                  <a:gd name="connsiteX12" fmla="*/ 142049 w 2900489"/>
                  <a:gd name="connsiteY12" fmla="*/ 1247775 h 6757035"/>
                  <a:gd name="connsiteX13" fmla="*/ 206819 w 2900489"/>
                  <a:gd name="connsiteY13" fmla="*/ 1346835 h 6757035"/>
                  <a:gd name="connsiteX14" fmla="*/ 349694 w 2900489"/>
                  <a:gd name="connsiteY14" fmla="*/ 1524000 h 6757035"/>
                  <a:gd name="connsiteX15" fmla="*/ 450659 w 2900489"/>
                  <a:gd name="connsiteY15" fmla="*/ 1663065 h 6757035"/>
                  <a:gd name="connsiteX16" fmla="*/ 542099 w 2900489"/>
                  <a:gd name="connsiteY16" fmla="*/ 1796415 h 6757035"/>
                  <a:gd name="connsiteX17" fmla="*/ 593534 w 2900489"/>
                  <a:gd name="connsiteY17" fmla="*/ 1885950 h 6757035"/>
                  <a:gd name="connsiteX18" fmla="*/ 648779 w 2900489"/>
                  <a:gd name="connsiteY18" fmla="*/ 1986915 h 6757035"/>
                  <a:gd name="connsiteX19" fmla="*/ 696403 w 2900489"/>
                  <a:gd name="connsiteY19" fmla="*/ 2093594 h 6757035"/>
                  <a:gd name="connsiteX20" fmla="*/ 745933 w 2900489"/>
                  <a:gd name="connsiteY20" fmla="*/ 2242184 h 6757035"/>
                  <a:gd name="connsiteX21" fmla="*/ 774507 w 2900489"/>
                  <a:gd name="connsiteY21" fmla="*/ 2371723 h 6757035"/>
                  <a:gd name="connsiteX22" fmla="*/ 791652 w 2900489"/>
                  <a:gd name="connsiteY22" fmla="*/ 2480308 h 6757035"/>
                  <a:gd name="connsiteX23" fmla="*/ 801177 w 2900489"/>
                  <a:gd name="connsiteY23" fmla="*/ 2625088 h 6757035"/>
                  <a:gd name="connsiteX24" fmla="*/ 793558 w 2900489"/>
                  <a:gd name="connsiteY24" fmla="*/ 2737483 h 6757035"/>
                  <a:gd name="connsiteX25" fmla="*/ 780223 w 2900489"/>
                  <a:gd name="connsiteY25" fmla="*/ 2836543 h 6757035"/>
                  <a:gd name="connsiteX26" fmla="*/ 753553 w 2900489"/>
                  <a:gd name="connsiteY26" fmla="*/ 2941318 h 6757035"/>
                  <a:gd name="connsiteX27" fmla="*/ 704023 w 2900489"/>
                  <a:gd name="connsiteY27" fmla="*/ 3065142 h 6757035"/>
                  <a:gd name="connsiteX28" fmla="*/ 660208 w 2900489"/>
                  <a:gd name="connsiteY28" fmla="*/ 3150867 h 6757035"/>
                  <a:gd name="connsiteX29" fmla="*/ 566863 w 2900489"/>
                  <a:gd name="connsiteY29" fmla="*/ 3305172 h 6757035"/>
                  <a:gd name="connsiteX30" fmla="*/ 330643 w 2900489"/>
                  <a:gd name="connsiteY30" fmla="*/ 3587112 h 6757035"/>
                  <a:gd name="connsiteX31" fmla="*/ 180148 w 2900489"/>
                  <a:gd name="connsiteY31" fmla="*/ 3752846 h 6757035"/>
                  <a:gd name="connsiteX32" fmla="*/ 140143 w 2900489"/>
                  <a:gd name="connsiteY32" fmla="*/ 3806186 h 6757035"/>
                  <a:gd name="connsiteX33" fmla="*/ 56323 w 2900489"/>
                  <a:gd name="connsiteY33" fmla="*/ 3941441 h 6757035"/>
                  <a:gd name="connsiteX34" fmla="*/ 4889 w 2900489"/>
                  <a:gd name="connsiteY34" fmla="*/ 4082411 h 6757035"/>
                  <a:gd name="connsiteX35" fmla="*/ 2984 w 2900489"/>
                  <a:gd name="connsiteY35" fmla="*/ 4225286 h 6757035"/>
                  <a:gd name="connsiteX36" fmla="*/ 58229 w 2900489"/>
                  <a:gd name="connsiteY36" fmla="*/ 4343395 h 6757035"/>
                  <a:gd name="connsiteX37" fmla="*/ 130619 w 2900489"/>
                  <a:gd name="connsiteY37" fmla="*/ 4451980 h 6757035"/>
                  <a:gd name="connsiteX38" fmla="*/ 222059 w 2900489"/>
                  <a:gd name="connsiteY38" fmla="*/ 4543420 h 6757035"/>
                  <a:gd name="connsiteX39" fmla="*/ 345884 w 2900489"/>
                  <a:gd name="connsiteY39" fmla="*/ 4653910 h 6757035"/>
                  <a:gd name="connsiteX40" fmla="*/ 494474 w 2900489"/>
                  <a:gd name="connsiteY40" fmla="*/ 4772019 h 6757035"/>
                  <a:gd name="connsiteX41" fmla="*/ 989774 w 2900489"/>
                  <a:gd name="connsiteY41" fmla="*/ 5092059 h 6757035"/>
                  <a:gd name="connsiteX42" fmla="*/ 1111694 w 2900489"/>
                  <a:gd name="connsiteY42" fmla="*/ 5179689 h 6757035"/>
                  <a:gd name="connsiteX43" fmla="*/ 1216468 w 2900489"/>
                  <a:gd name="connsiteY43" fmla="*/ 5326374 h 6757035"/>
                  <a:gd name="connsiteX44" fmla="*/ 1326958 w 2900489"/>
                  <a:gd name="connsiteY44" fmla="*/ 5497824 h 6757035"/>
                  <a:gd name="connsiteX45" fmla="*/ 1477453 w 2900489"/>
                  <a:gd name="connsiteY45" fmla="*/ 5676893 h 6757035"/>
                  <a:gd name="connsiteX46" fmla="*/ 1597467 w 2900489"/>
                  <a:gd name="connsiteY46" fmla="*/ 5785478 h 6757035"/>
                  <a:gd name="connsiteX47" fmla="*/ 1692717 w 2900489"/>
                  <a:gd name="connsiteY47" fmla="*/ 5854058 h 6757035"/>
                  <a:gd name="connsiteX48" fmla="*/ 1829877 w 2900489"/>
                  <a:gd name="connsiteY48" fmla="*/ 5897873 h 6757035"/>
                  <a:gd name="connsiteX49" fmla="*/ 2151822 w 2900489"/>
                  <a:gd name="connsiteY49" fmla="*/ 5920732 h 6757035"/>
                  <a:gd name="connsiteX50" fmla="*/ 2342322 w 2900489"/>
                  <a:gd name="connsiteY50" fmla="*/ 5945497 h 6757035"/>
                  <a:gd name="connsiteX51" fmla="*/ 2471862 w 2900489"/>
                  <a:gd name="connsiteY51" fmla="*/ 5983597 h 6757035"/>
                  <a:gd name="connsiteX52" fmla="*/ 2569017 w 2900489"/>
                  <a:gd name="connsiteY52" fmla="*/ 6033127 h 6757035"/>
                  <a:gd name="connsiteX53" fmla="*/ 2673792 w 2900489"/>
                  <a:gd name="connsiteY53" fmla="*/ 6122661 h 6757035"/>
                  <a:gd name="connsiteX54" fmla="*/ 2723322 w 2900489"/>
                  <a:gd name="connsiteY54" fmla="*/ 6198861 h 6757035"/>
                  <a:gd name="connsiteX55" fmla="*/ 2791901 w 2900489"/>
                  <a:gd name="connsiteY55" fmla="*/ 6294111 h 6757035"/>
                  <a:gd name="connsiteX56" fmla="*/ 2843336 w 2900489"/>
                  <a:gd name="connsiteY56" fmla="*/ 6448416 h 6757035"/>
                  <a:gd name="connsiteX57" fmla="*/ 2875721 w 2900489"/>
                  <a:gd name="connsiteY57" fmla="*/ 6617961 h 6757035"/>
                  <a:gd name="connsiteX58" fmla="*/ 2892866 w 2900489"/>
                  <a:gd name="connsiteY58" fmla="*/ 6720831 h 6757035"/>
                  <a:gd name="connsiteX59" fmla="*/ 2900489 w 2900489"/>
                  <a:gd name="connsiteY59" fmla="*/ 6757035 h 6757035"/>
                  <a:gd name="connsiteX0" fmla="*/ 241109 w 2915729"/>
                  <a:gd name="connsiteY0" fmla="*/ 0 h 6844665"/>
                  <a:gd name="connsiteX1" fmla="*/ 263969 w 2915729"/>
                  <a:gd name="connsiteY1" fmla="*/ 87630 h 6844665"/>
                  <a:gd name="connsiteX2" fmla="*/ 256349 w 2915729"/>
                  <a:gd name="connsiteY2" fmla="*/ 241935 h 6844665"/>
                  <a:gd name="connsiteX3" fmla="*/ 239204 w 2915729"/>
                  <a:gd name="connsiteY3" fmla="*/ 381000 h 6844665"/>
                  <a:gd name="connsiteX4" fmla="*/ 203009 w 2915729"/>
                  <a:gd name="connsiteY4" fmla="*/ 546735 h 6844665"/>
                  <a:gd name="connsiteX5" fmla="*/ 163004 w 2915729"/>
                  <a:gd name="connsiteY5" fmla="*/ 670560 h 6844665"/>
                  <a:gd name="connsiteX6" fmla="*/ 124904 w 2915729"/>
                  <a:gd name="connsiteY6" fmla="*/ 788670 h 6844665"/>
                  <a:gd name="connsiteX7" fmla="*/ 105854 w 2915729"/>
                  <a:gd name="connsiteY7" fmla="*/ 864870 h 6844665"/>
                  <a:gd name="connsiteX8" fmla="*/ 88709 w 2915729"/>
                  <a:gd name="connsiteY8" fmla="*/ 960120 h 6844665"/>
                  <a:gd name="connsiteX9" fmla="*/ 84899 w 2915729"/>
                  <a:gd name="connsiteY9" fmla="*/ 1053465 h 6844665"/>
                  <a:gd name="connsiteX10" fmla="*/ 86804 w 2915729"/>
                  <a:gd name="connsiteY10" fmla="*/ 1120140 h 6844665"/>
                  <a:gd name="connsiteX11" fmla="*/ 98234 w 2915729"/>
                  <a:gd name="connsiteY11" fmla="*/ 1179195 h 6844665"/>
                  <a:gd name="connsiteX12" fmla="*/ 142049 w 2915729"/>
                  <a:gd name="connsiteY12" fmla="*/ 1247775 h 6844665"/>
                  <a:gd name="connsiteX13" fmla="*/ 206819 w 2915729"/>
                  <a:gd name="connsiteY13" fmla="*/ 1346835 h 6844665"/>
                  <a:gd name="connsiteX14" fmla="*/ 349694 w 2915729"/>
                  <a:gd name="connsiteY14" fmla="*/ 1524000 h 6844665"/>
                  <a:gd name="connsiteX15" fmla="*/ 450659 w 2915729"/>
                  <a:gd name="connsiteY15" fmla="*/ 1663065 h 6844665"/>
                  <a:gd name="connsiteX16" fmla="*/ 542099 w 2915729"/>
                  <a:gd name="connsiteY16" fmla="*/ 1796415 h 6844665"/>
                  <a:gd name="connsiteX17" fmla="*/ 593534 w 2915729"/>
                  <a:gd name="connsiteY17" fmla="*/ 1885950 h 6844665"/>
                  <a:gd name="connsiteX18" fmla="*/ 648779 w 2915729"/>
                  <a:gd name="connsiteY18" fmla="*/ 1986915 h 6844665"/>
                  <a:gd name="connsiteX19" fmla="*/ 696403 w 2915729"/>
                  <a:gd name="connsiteY19" fmla="*/ 2093594 h 6844665"/>
                  <a:gd name="connsiteX20" fmla="*/ 745933 w 2915729"/>
                  <a:gd name="connsiteY20" fmla="*/ 2242184 h 6844665"/>
                  <a:gd name="connsiteX21" fmla="*/ 774507 w 2915729"/>
                  <a:gd name="connsiteY21" fmla="*/ 2371723 h 6844665"/>
                  <a:gd name="connsiteX22" fmla="*/ 791652 w 2915729"/>
                  <a:gd name="connsiteY22" fmla="*/ 2480308 h 6844665"/>
                  <a:gd name="connsiteX23" fmla="*/ 801177 w 2915729"/>
                  <a:gd name="connsiteY23" fmla="*/ 2625088 h 6844665"/>
                  <a:gd name="connsiteX24" fmla="*/ 793558 w 2915729"/>
                  <a:gd name="connsiteY24" fmla="*/ 2737483 h 6844665"/>
                  <a:gd name="connsiteX25" fmla="*/ 780223 w 2915729"/>
                  <a:gd name="connsiteY25" fmla="*/ 2836543 h 6844665"/>
                  <a:gd name="connsiteX26" fmla="*/ 753553 w 2915729"/>
                  <a:gd name="connsiteY26" fmla="*/ 2941318 h 6844665"/>
                  <a:gd name="connsiteX27" fmla="*/ 704023 w 2915729"/>
                  <a:gd name="connsiteY27" fmla="*/ 3065142 h 6844665"/>
                  <a:gd name="connsiteX28" fmla="*/ 660208 w 2915729"/>
                  <a:gd name="connsiteY28" fmla="*/ 3150867 h 6844665"/>
                  <a:gd name="connsiteX29" fmla="*/ 566863 w 2915729"/>
                  <a:gd name="connsiteY29" fmla="*/ 3305172 h 6844665"/>
                  <a:gd name="connsiteX30" fmla="*/ 330643 w 2915729"/>
                  <a:gd name="connsiteY30" fmla="*/ 3587112 h 6844665"/>
                  <a:gd name="connsiteX31" fmla="*/ 180148 w 2915729"/>
                  <a:gd name="connsiteY31" fmla="*/ 3752846 h 6844665"/>
                  <a:gd name="connsiteX32" fmla="*/ 140143 w 2915729"/>
                  <a:gd name="connsiteY32" fmla="*/ 3806186 h 6844665"/>
                  <a:gd name="connsiteX33" fmla="*/ 56323 w 2915729"/>
                  <a:gd name="connsiteY33" fmla="*/ 3941441 h 6844665"/>
                  <a:gd name="connsiteX34" fmla="*/ 4889 w 2915729"/>
                  <a:gd name="connsiteY34" fmla="*/ 4082411 h 6844665"/>
                  <a:gd name="connsiteX35" fmla="*/ 2984 w 2915729"/>
                  <a:gd name="connsiteY35" fmla="*/ 4225286 h 6844665"/>
                  <a:gd name="connsiteX36" fmla="*/ 58229 w 2915729"/>
                  <a:gd name="connsiteY36" fmla="*/ 4343395 h 6844665"/>
                  <a:gd name="connsiteX37" fmla="*/ 130619 w 2915729"/>
                  <a:gd name="connsiteY37" fmla="*/ 4451980 h 6844665"/>
                  <a:gd name="connsiteX38" fmla="*/ 222059 w 2915729"/>
                  <a:gd name="connsiteY38" fmla="*/ 4543420 h 6844665"/>
                  <a:gd name="connsiteX39" fmla="*/ 345884 w 2915729"/>
                  <a:gd name="connsiteY39" fmla="*/ 4653910 h 6844665"/>
                  <a:gd name="connsiteX40" fmla="*/ 494474 w 2915729"/>
                  <a:gd name="connsiteY40" fmla="*/ 4772019 h 6844665"/>
                  <a:gd name="connsiteX41" fmla="*/ 989774 w 2915729"/>
                  <a:gd name="connsiteY41" fmla="*/ 5092059 h 6844665"/>
                  <a:gd name="connsiteX42" fmla="*/ 1111694 w 2915729"/>
                  <a:gd name="connsiteY42" fmla="*/ 5179689 h 6844665"/>
                  <a:gd name="connsiteX43" fmla="*/ 1216468 w 2915729"/>
                  <a:gd name="connsiteY43" fmla="*/ 5326374 h 6844665"/>
                  <a:gd name="connsiteX44" fmla="*/ 1326958 w 2915729"/>
                  <a:gd name="connsiteY44" fmla="*/ 5497824 h 6844665"/>
                  <a:gd name="connsiteX45" fmla="*/ 1477453 w 2915729"/>
                  <a:gd name="connsiteY45" fmla="*/ 5676893 h 6844665"/>
                  <a:gd name="connsiteX46" fmla="*/ 1597467 w 2915729"/>
                  <a:gd name="connsiteY46" fmla="*/ 5785478 h 6844665"/>
                  <a:gd name="connsiteX47" fmla="*/ 1692717 w 2915729"/>
                  <a:gd name="connsiteY47" fmla="*/ 5854058 h 6844665"/>
                  <a:gd name="connsiteX48" fmla="*/ 1829877 w 2915729"/>
                  <a:gd name="connsiteY48" fmla="*/ 5897873 h 6844665"/>
                  <a:gd name="connsiteX49" fmla="*/ 2151822 w 2915729"/>
                  <a:gd name="connsiteY49" fmla="*/ 5920732 h 6844665"/>
                  <a:gd name="connsiteX50" fmla="*/ 2342322 w 2915729"/>
                  <a:gd name="connsiteY50" fmla="*/ 5945497 h 6844665"/>
                  <a:gd name="connsiteX51" fmla="*/ 2471862 w 2915729"/>
                  <a:gd name="connsiteY51" fmla="*/ 5983597 h 6844665"/>
                  <a:gd name="connsiteX52" fmla="*/ 2569017 w 2915729"/>
                  <a:gd name="connsiteY52" fmla="*/ 6033127 h 6844665"/>
                  <a:gd name="connsiteX53" fmla="*/ 2673792 w 2915729"/>
                  <a:gd name="connsiteY53" fmla="*/ 6122661 h 6844665"/>
                  <a:gd name="connsiteX54" fmla="*/ 2723322 w 2915729"/>
                  <a:gd name="connsiteY54" fmla="*/ 6198861 h 6844665"/>
                  <a:gd name="connsiteX55" fmla="*/ 2791901 w 2915729"/>
                  <a:gd name="connsiteY55" fmla="*/ 6294111 h 6844665"/>
                  <a:gd name="connsiteX56" fmla="*/ 2843336 w 2915729"/>
                  <a:gd name="connsiteY56" fmla="*/ 6448416 h 6844665"/>
                  <a:gd name="connsiteX57" fmla="*/ 2875721 w 2915729"/>
                  <a:gd name="connsiteY57" fmla="*/ 6617961 h 6844665"/>
                  <a:gd name="connsiteX58" fmla="*/ 2892866 w 2915729"/>
                  <a:gd name="connsiteY58" fmla="*/ 6720831 h 6844665"/>
                  <a:gd name="connsiteX59" fmla="*/ 2915729 w 2915729"/>
                  <a:gd name="connsiteY59" fmla="*/ 6844665 h 6844665"/>
                  <a:gd name="connsiteX0" fmla="*/ 241109 w 2923349"/>
                  <a:gd name="connsiteY0" fmla="*/ 0 h 6844665"/>
                  <a:gd name="connsiteX1" fmla="*/ 263969 w 2923349"/>
                  <a:gd name="connsiteY1" fmla="*/ 87630 h 6844665"/>
                  <a:gd name="connsiteX2" fmla="*/ 256349 w 2923349"/>
                  <a:gd name="connsiteY2" fmla="*/ 241935 h 6844665"/>
                  <a:gd name="connsiteX3" fmla="*/ 239204 w 2923349"/>
                  <a:gd name="connsiteY3" fmla="*/ 381000 h 6844665"/>
                  <a:gd name="connsiteX4" fmla="*/ 203009 w 2923349"/>
                  <a:gd name="connsiteY4" fmla="*/ 546735 h 6844665"/>
                  <a:gd name="connsiteX5" fmla="*/ 163004 w 2923349"/>
                  <a:gd name="connsiteY5" fmla="*/ 670560 h 6844665"/>
                  <a:gd name="connsiteX6" fmla="*/ 124904 w 2923349"/>
                  <a:gd name="connsiteY6" fmla="*/ 788670 h 6844665"/>
                  <a:gd name="connsiteX7" fmla="*/ 105854 w 2923349"/>
                  <a:gd name="connsiteY7" fmla="*/ 864870 h 6844665"/>
                  <a:gd name="connsiteX8" fmla="*/ 88709 w 2923349"/>
                  <a:gd name="connsiteY8" fmla="*/ 960120 h 6844665"/>
                  <a:gd name="connsiteX9" fmla="*/ 84899 w 2923349"/>
                  <a:gd name="connsiteY9" fmla="*/ 1053465 h 6844665"/>
                  <a:gd name="connsiteX10" fmla="*/ 86804 w 2923349"/>
                  <a:gd name="connsiteY10" fmla="*/ 1120140 h 6844665"/>
                  <a:gd name="connsiteX11" fmla="*/ 98234 w 2923349"/>
                  <a:gd name="connsiteY11" fmla="*/ 1179195 h 6844665"/>
                  <a:gd name="connsiteX12" fmla="*/ 142049 w 2923349"/>
                  <a:gd name="connsiteY12" fmla="*/ 1247775 h 6844665"/>
                  <a:gd name="connsiteX13" fmla="*/ 206819 w 2923349"/>
                  <a:gd name="connsiteY13" fmla="*/ 1346835 h 6844665"/>
                  <a:gd name="connsiteX14" fmla="*/ 349694 w 2923349"/>
                  <a:gd name="connsiteY14" fmla="*/ 1524000 h 6844665"/>
                  <a:gd name="connsiteX15" fmla="*/ 450659 w 2923349"/>
                  <a:gd name="connsiteY15" fmla="*/ 1663065 h 6844665"/>
                  <a:gd name="connsiteX16" fmla="*/ 542099 w 2923349"/>
                  <a:gd name="connsiteY16" fmla="*/ 1796415 h 6844665"/>
                  <a:gd name="connsiteX17" fmla="*/ 593534 w 2923349"/>
                  <a:gd name="connsiteY17" fmla="*/ 1885950 h 6844665"/>
                  <a:gd name="connsiteX18" fmla="*/ 648779 w 2923349"/>
                  <a:gd name="connsiteY18" fmla="*/ 1986915 h 6844665"/>
                  <a:gd name="connsiteX19" fmla="*/ 696403 w 2923349"/>
                  <a:gd name="connsiteY19" fmla="*/ 2093594 h 6844665"/>
                  <a:gd name="connsiteX20" fmla="*/ 745933 w 2923349"/>
                  <a:gd name="connsiteY20" fmla="*/ 2242184 h 6844665"/>
                  <a:gd name="connsiteX21" fmla="*/ 774507 w 2923349"/>
                  <a:gd name="connsiteY21" fmla="*/ 2371723 h 6844665"/>
                  <a:gd name="connsiteX22" fmla="*/ 791652 w 2923349"/>
                  <a:gd name="connsiteY22" fmla="*/ 2480308 h 6844665"/>
                  <a:gd name="connsiteX23" fmla="*/ 801177 w 2923349"/>
                  <a:gd name="connsiteY23" fmla="*/ 2625088 h 6844665"/>
                  <a:gd name="connsiteX24" fmla="*/ 793558 w 2923349"/>
                  <a:gd name="connsiteY24" fmla="*/ 2737483 h 6844665"/>
                  <a:gd name="connsiteX25" fmla="*/ 780223 w 2923349"/>
                  <a:gd name="connsiteY25" fmla="*/ 2836543 h 6844665"/>
                  <a:gd name="connsiteX26" fmla="*/ 753553 w 2923349"/>
                  <a:gd name="connsiteY26" fmla="*/ 2941318 h 6844665"/>
                  <a:gd name="connsiteX27" fmla="*/ 704023 w 2923349"/>
                  <a:gd name="connsiteY27" fmla="*/ 3065142 h 6844665"/>
                  <a:gd name="connsiteX28" fmla="*/ 660208 w 2923349"/>
                  <a:gd name="connsiteY28" fmla="*/ 3150867 h 6844665"/>
                  <a:gd name="connsiteX29" fmla="*/ 566863 w 2923349"/>
                  <a:gd name="connsiteY29" fmla="*/ 3305172 h 6844665"/>
                  <a:gd name="connsiteX30" fmla="*/ 330643 w 2923349"/>
                  <a:gd name="connsiteY30" fmla="*/ 3587112 h 6844665"/>
                  <a:gd name="connsiteX31" fmla="*/ 180148 w 2923349"/>
                  <a:gd name="connsiteY31" fmla="*/ 3752846 h 6844665"/>
                  <a:gd name="connsiteX32" fmla="*/ 140143 w 2923349"/>
                  <a:gd name="connsiteY32" fmla="*/ 3806186 h 6844665"/>
                  <a:gd name="connsiteX33" fmla="*/ 56323 w 2923349"/>
                  <a:gd name="connsiteY33" fmla="*/ 3941441 h 6844665"/>
                  <a:gd name="connsiteX34" fmla="*/ 4889 w 2923349"/>
                  <a:gd name="connsiteY34" fmla="*/ 4082411 h 6844665"/>
                  <a:gd name="connsiteX35" fmla="*/ 2984 w 2923349"/>
                  <a:gd name="connsiteY35" fmla="*/ 4225286 h 6844665"/>
                  <a:gd name="connsiteX36" fmla="*/ 58229 w 2923349"/>
                  <a:gd name="connsiteY36" fmla="*/ 4343395 h 6844665"/>
                  <a:gd name="connsiteX37" fmla="*/ 130619 w 2923349"/>
                  <a:gd name="connsiteY37" fmla="*/ 4451980 h 6844665"/>
                  <a:gd name="connsiteX38" fmla="*/ 222059 w 2923349"/>
                  <a:gd name="connsiteY38" fmla="*/ 4543420 h 6844665"/>
                  <a:gd name="connsiteX39" fmla="*/ 345884 w 2923349"/>
                  <a:gd name="connsiteY39" fmla="*/ 4653910 h 6844665"/>
                  <a:gd name="connsiteX40" fmla="*/ 494474 w 2923349"/>
                  <a:gd name="connsiteY40" fmla="*/ 4772019 h 6844665"/>
                  <a:gd name="connsiteX41" fmla="*/ 989774 w 2923349"/>
                  <a:gd name="connsiteY41" fmla="*/ 5092059 h 6844665"/>
                  <a:gd name="connsiteX42" fmla="*/ 1111694 w 2923349"/>
                  <a:gd name="connsiteY42" fmla="*/ 5179689 h 6844665"/>
                  <a:gd name="connsiteX43" fmla="*/ 1216468 w 2923349"/>
                  <a:gd name="connsiteY43" fmla="*/ 5326374 h 6844665"/>
                  <a:gd name="connsiteX44" fmla="*/ 1326958 w 2923349"/>
                  <a:gd name="connsiteY44" fmla="*/ 5497824 h 6844665"/>
                  <a:gd name="connsiteX45" fmla="*/ 1477453 w 2923349"/>
                  <a:gd name="connsiteY45" fmla="*/ 5676893 h 6844665"/>
                  <a:gd name="connsiteX46" fmla="*/ 1597467 w 2923349"/>
                  <a:gd name="connsiteY46" fmla="*/ 5785478 h 6844665"/>
                  <a:gd name="connsiteX47" fmla="*/ 1692717 w 2923349"/>
                  <a:gd name="connsiteY47" fmla="*/ 5854058 h 6844665"/>
                  <a:gd name="connsiteX48" fmla="*/ 1829877 w 2923349"/>
                  <a:gd name="connsiteY48" fmla="*/ 5897873 h 6844665"/>
                  <a:gd name="connsiteX49" fmla="*/ 2151822 w 2923349"/>
                  <a:gd name="connsiteY49" fmla="*/ 5920732 h 6844665"/>
                  <a:gd name="connsiteX50" fmla="*/ 2342322 w 2923349"/>
                  <a:gd name="connsiteY50" fmla="*/ 5945497 h 6844665"/>
                  <a:gd name="connsiteX51" fmla="*/ 2471862 w 2923349"/>
                  <a:gd name="connsiteY51" fmla="*/ 5983597 h 6844665"/>
                  <a:gd name="connsiteX52" fmla="*/ 2569017 w 2923349"/>
                  <a:gd name="connsiteY52" fmla="*/ 6033127 h 6844665"/>
                  <a:gd name="connsiteX53" fmla="*/ 2673792 w 2923349"/>
                  <a:gd name="connsiteY53" fmla="*/ 6122661 h 6844665"/>
                  <a:gd name="connsiteX54" fmla="*/ 2723322 w 2923349"/>
                  <a:gd name="connsiteY54" fmla="*/ 6198861 h 6844665"/>
                  <a:gd name="connsiteX55" fmla="*/ 2791901 w 2923349"/>
                  <a:gd name="connsiteY55" fmla="*/ 6294111 h 6844665"/>
                  <a:gd name="connsiteX56" fmla="*/ 2843336 w 2923349"/>
                  <a:gd name="connsiteY56" fmla="*/ 6448416 h 6844665"/>
                  <a:gd name="connsiteX57" fmla="*/ 2875721 w 2923349"/>
                  <a:gd name="connsiteY57" fmla="*/ 6617961 h 6844665"/>
                  <a:gd name="connsiteX58" fmla="*/ 2892866 w 2923349"/>
                  <a:gd name="connsiteY58" fmla="*/ 6720831 h 6844665"/>
                  <a:gd name="connsiteX59" fmla="*/ 2923349 w 2923349"/>
                  <a:gd name="connsiteY59" fmla="*/ 6844665 h 6844665"/>
                  <a:gd name="connsiteX0" fmla="*/ 241109 w 2932874"/>
                  <a:gd name="connsiteY0" fmla="*/ 0 h 6873240"/>
                  <a:gd name="connsiteX1" fmla="*/ 263969 w 2932874"/>
                  <a:gd name="connsiteY1" fmla="*/ 87630 h 6873240"/>
                  <a:gd name="connsiteX2" fmla="*/ 256349 w 2932874"/>
                  <a:gd name="connsiteY2" fmla="*/ 241935 h 6873240"/>
                  <a:gd name="connsiteX3" fmla="*/ 239204 w 2932874"/>
                  <a:gd name="connsiteY3" fmla="*/ 381000 h 6873240"/>
                  <a:gd name="connsiteX4" fmla="*/ 203009 w 2932874"/>
                  <a:gd name="connsiteY4" fmla="*/ 546735 h 6873240"/>
                  <a:gd name="connsiteX5" fmla="*/ 163004 w 2932874"/>
                  <a:gd name="connsiteY5" fmla="*/ 670560 h 6873240"/>
                  <a:gd name="connsiteX6" fmla="*/ 124904 w 2932874"/>
                  <a:gd name="connsiteY6" fmla="*/ 788670 h 6873240"/>
                  <a:gd name="connsiteX7" fmla="*/ 105854 w 2932874"/>
                  <a:gd name="connsiteY7" fmla="*/ 864870 h 6873240"/>
                  <a:gd name="connsiteX8" fmla="*/ 88709 w 2932874"/>
                  <a:gd name="connsiteY8" fmla="*/ 960120 h 6873240"/>
                  <a:gd name="connsiteX9" fmla="*/ 84899 w 2932874"/>
                  <a:gd name="connsiteY9" fmla="*/ 1053465 h 6873240"/>
                  <a:gd name="connsiteX10" fmla="*/ 86804 w 2932874"/>
                  <a:gd name="connsiteY10" fmla="*/ 1120140 h 6873240"/>
                  <a:gd name="connsiteX11" fmla="*/ 98234 w 2932874"/>
                  <a:gd name="connsiteY11" fmla="*/ 1179195 h 6873240"/>
                  <a:gd name="connsiteX12" fmla="*/ 142049 w 2932874"/>
                  <a:gd name="connsiteY12" fmla="*/ 1247775 h 6873240"/>
                  <a:gd name="connsiteX13" fmla="*/ 206819 w 2932874"/>
                  <a:gd name="connsiteY13" fmla="*/ 1346835 h 6873240"/>
                  <a:gd name="connsiteX14" fmla="*/ 349694 w 2932874"/>
                  <a:gd name="connsiteY14" fmla="*/ 1524000 h 6873240"/>
                  <a:gd name="connsiteX15" fmla="*/ 450659 w 2932874"/>
                  <a:gd name="connsiteY15" fmla="*/ 1663065 h 6873240"/>
                  <a:gd name="connsiteX16" fmla="*/ 542099 w 2932874"/>
                  <a:gd name="connsiteY16" fmla="*/ 1796415 h 6873240"/>
                  <a:gd name="connsiteX17" fmla="*/ 593534 w 2932874"/>
                  <a:gd name="connsiteY17" fmla="*/ 1885950 h 6873240"/>
                  <a:gd name="connsiteX18" fmla="*/ 648779 w 2932874"/>
                  <a:gd name="connsiteY18" fmla="*/ 1986915 h 6873240"/>
                  <a:gd name="connsiteX19" fmla="*/ 696403 w 2932874"/>
                  <a:gd name="connsiteY19" fmla="*/ 2093594 h 6873240"/>
                  <a:gd name="connsiteX20" fmla="*/ 745933 w 2932874"/>
                  <a:gd name="connsiteY20" fmla="*/ 2242184 h 6873240"/>
                  <a:gd name="connsiteX21" fmla="*/ 774507 w 2932874"/>
                  <a:gd name="connsiteY21" fmla="*/ 2371723 h 6873240"/>
                  <a:gd name="connsiteX22" fmla="*/ 791652 w 2932874"/>
                  <a:gd name="connsiteY22" fmla="*/ 2480308 h 6873240"/>
                  <a:gd name="connsiteX23" fmla="*/ 801177 w 2932874"/>
                  <a:gd name="connsiteY23" fmla="*/ 2625088 h 6873240"/>
                  <a:gd name="connsiteX24" fmla="*/ 793558 w 2932874"/>
                  <a:gd name="connsiteY24" fmla="*/ 2737483 h 6873240"/>
                  <a:gd name="connsiteX25" fmla="*/ 780223 w 2932874"/>
                  <a:gd name="connsiteY25" fmla="*/ 2836543 h 6873240"/>
                  <a:gd name="connsiteX26" fmla="*/ 753553 w 2932874"/>
                  <a:gd name="connsiteY26" fmla="*/ 2941318 h 6873240"/>
                  <a:gd name="connsiteX27" fmla="*/ 704023 w 2932874"/>
                  <a:gd name="connsiteY27" fmla="*/ 3065142 h 6873240"/>
                  <a:gd name="connsiteX28" fmla="*/ 660208 w 2932874"/>
                  <a:gd name="connsiteY28" fmla="*/ 3150867 h 6873240"/>
                  <a:gd name="connsiteX29" fmla="*/ 566863 w 2932874"/>
                  <a:gd name="connsiteY29" fmla="*/ 3305172 h 6873240"/>
                  <a:gd name="connsiteX30" fmla="*/ 330643 w 2932874"/>
                  <a:gd name="connsiteY30" fmla="*/ 3587112 h 6873240"/>
                  <a:gd name="connsiteX31" fmla="*/ 180148 w 2932874"/>
                  <a:gd name="connsiteY31" fmla="*/ 3752846 h 6873240"/>
                  <a:gd name="connsiteX32" fmla="*/ 140143 w 2932874"/>
                  <a:gd name="connsiteY32" fmla="*/ 3806186 h 6873240"/>
                  <a:gd name="connsiteX33" fmla="*/ 56323 w 2932874"/>
                  <a:gd name="connsiteY33" fmla="*/ 3941441 h 6873240"/>
                  <a:gd name="connsiteX34" fmla="*/ 4889 w 2932874"/>
                  <a:gd name="connsiteY34" fmla="*/ 4082411 h 6873240"/>
                  <a:gd name="connsiteX35" fmla="*/ 2984 w 2932874"/>
                  <a:gd name="connsiteY35" fmla="*/ 4225286 h 6873240"/>
                  <a:gd name="connsiteX36" fmla="*/ 58229 w 2932874"/>
                  <a:gd name="connsiteY36" fmla="*/ 4343395 h 6873240"/>
                  <a:gd name="connsiteX37" fmla="*/ 130619 w 2932874"/>
                  <a:gd name="connsiteY37" fmla="*/ 4451980 h 6873240"/>
                  <a:gd name="connsiteX38" fmla="*/ 222059 w 2932874"/>
                  <a:gd name="connsiteY38" fmla="*/ 4543420 h 6873240"/>
                  <a:gd name="connsiteX39" fmla="*/ 345884 w 2932874"/>
                  <a:gd name="connsiteY39" fmla="*/ 4653910 h 6873240"/>
                  <a:gd name="connsiteX40" fmla="*/ 494474 w 2932874"/>
                  <a:gd name="connsiteY40" fmla="*/ 4772019 h 6873240"/>
                  <a:gd name="connsiteX41" fmla="*/ 989774 w 2932874"/>
                  <a:gd name="connsiteY41" fmla="*/ 5092059 h 6873240"/>
                  <a:gd name="connsiteX42" fmla="*/ 1111694 w 2932874"/>
                  <a:gd name="connsiteY42" fmla="*/ 5179689 h 6873240"/>
                  <a:gd name="connsiteX43" fmla="*/ 1216468 w 2932874"/>
                  <a:gd name="connsiteY43" fmla="*/ 5326374 h 6873240"/>
                  <a:gd name="connsiteX44" fmla="*/ 1326958 w 2932874"/>
                  <a:gd name="connsiteY44" fmla="*/ 5497824 h 6873240"/>
                  <a:gd name="connsiteX45" fmla="*/ 1477453 w 2932874"/>
                  <a:gd name="connsiteY45" fmla="*/ 5676893 h 6873240"/>
                  <a:gd name="connsiteX46" fmla="*/ 1597467 w 2932874"/>
                  <a:gd name="connsiteY46" fmla="*/ 5785478 h 6873240"/>
                  <a:gd name="connsiteX47" fmla="*/ 1692717 w 2932874"/>
                  <a:gd name="connsiteY47" fmla="*/ 5854058 h 6873240"/>
                  <a:gd name="connsiteX48" fmla="*/ 1829877 w 2932874"/>
                  <a:gd name="connsiteY48" fmla="*/ 5897873 h 6873240"/>
                  <a:gd name="connsiteX49" fmla="*/ 2151822 w 2932874"/>
                  <a:gd name="connsiteY49" fmla="*/ 5920732 h 6873240"/>
                  <a:gd name="connsiteX50" fmla="*/ 2342322 w 2932874"/>
                  <a:gd name="connsiteY50" fmla="*/ 5945497 h 6873240"/>
                  <a:gd name="connsiteX51" fmla="*/ 2471862 w 2932874"/>
                  <a:gd name="connsiteY51" fmla="*/ 5983597 h 6873240"/>
                  <a:gd name="connsiteX52" fmla="*/ 2569017 w 2932874"/>
                  <a:gd name="connsiteY52" fmla="*/ 6033127 h 6873240"/>
                  <a:gd name="connsiteX53" fmla="*/ 2673792 w 2932874"/>
                  <a:gd name="connsiteY53" fmla="*/ 6122661 h 6873240"/>
                  <a:gd name="connsiteX54" fmla="*/ 2723322 w 2932874"/>
                  <a:gd name="connsiteY54" fmla="*/ 6198861 h 6873240"/>
                  <a:gd name="connsiteX55" fmla="*/ 2791901 w 2932874"/>
                  <a:gd name="connsiteY55" fmla="*/ 6294111 h 6873240"/>
                  <a:gd name="connsiteX56" fmla="*/ 2843336 w 2932874"/>
                  <a:gd name="connsiteY56" fmla="*/ 6448416 h 6873240"/>
                  <a:gd name="connsiteX57" fmla="*/ 2875721 w 2932874"/>
                  <a:gd name="connsiteY57" fmla="*/ 6617961 h 6873240"/>
                  <a:gd name="connsiteX58" fmla="*/ 2892866 w 2932874"/>
                  <a:gd name="connsiteY58" fmla="*/ 6720831 h 6873240"/>
                  <a:gd name="connsiteX59" fmla="*/ 2932874 w 2932874"/>
                  <a:gd name="connsiteY59" fmla="*/ 6873240 h 687324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2866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5729 w 2915729"/>
                  <a:gd name="connsiteY59" fmla="*/ 6850380 h 6850380"/>
                  <a:gd name="connsiteX0" fmla="*/ 241109 w 2915729"/>
                  <a:gd name="connsiteY0" fmla="*/ 0 h 6850380"/>
                  <a:gd name="connsiteX1" fmla="*/ 263969 w 2915729"/>
                  <a:gd name="connsiteY1" fmla="*/ 87630 h 6850380"/>
                  <a:gd name="connsiteX2" fmla="*/ 256349 w 2915729"/>
                  <a:gd name="connsiteY2" fmla="*/ 241935 h 6850380"/>
                  <a:gd name="connsiteX3" fmla="*/ 239204 w 2915729"/>
                  <a:gd name="connsiteY3" fmla="*/ 381000 h 6850380"/>
                  <a:gd name="connsiteX4" fmla="*/ 203009 w 2915729"/>
                  <a:gd name="connsiteY4" fmla="*/ 546735 h 6850380"/>
                  <a:gd name="connsiteX5" fmla="*/ 163004 w 2915729"/>
                  <a:gd name="connsiteY5" fmla="*/ 670560 h 6850380"/>
                  <a:gd name="connsiteX6" fmla="*/ 124904 w 2915729"/>
                  <a:gd name="connsiteY6" fmla="*/ 788670 h 6850380"/>
                  <a:gd name="connsiteX7" fmla="*/ 105854 w 2915729"/>
                  <a:gd name="connsiteY7" fmla="*/ 864870 h 6850380"/>
                  <a:gd name="connsiteX8" fmla="*/ 88709 w 2915729"/>
                  <a:gd name="connsiteY8" fmla="*/ 960120 h 6850380"/>
                  <a:gd name="connsiteX9" fmla="*/ 84899 w 2915729"/>
                  <a:gd name="connsiteY9" fmla="*/ 1053465 h 6850380"/>
                  <a:gd name="connsiteX10" fmla="*/ 86804 w 2915729"/>
                  <a:gd name="connsiteY10" fmla="*/ 1120140 h 6850380"/>
                  <a:gd name="connsiteX11" fmla="*/ 98234 w 2915729"/>
                  <a:gd name="connsiteY11" fmla="*/ 1179195 h 6850380"/>
                  <a:gd name="connsiteX12" fmla="*/ 142049 w 2915729"/>
                  <a:gd name="connsiteY12" fmla="*/ 1247775 h 6850380"/>
                  <a:gd name="connsiteX13" fmla="*/ 206819 w 2915729"/>
                  <a:gd name="connsiteY13" fmla="*/ 1346835 h 6850380"/>
                  <a:gd name="connsiteX14" fmla="*/ 349694 w 2915729"/>
                  <a:gd name="connsiteY14" fmla="*/ 1524000 h 6850380"/>
                  <a:gd name="connsiteX15" fmla="*/ 450659 w 2915729"/>
                  <a:gd name="connsiteY15" fmla="*/ 1663065 h 6850380"/>
                  <a:gd name="connsiteX16" fmla="*/ 542099 w 2915729"/>
                  <a:gd name="connsiteY16" fmla="*/ 1796415 h 6850380"/>
                  <a:gd name="connsiteX17" fmla="*/ 593534 w 2915729"/>
                  <a:gd name="connsiteY17" fmla="*/ 1885950 h 6850380"/>
                  <a:gd name="connsiteX18" fmla="*/ 648779 w 2915729"/>
                  <a:gd name="connsiteY18" fmla="*/ 1986915 h 6850380"/>
                  <a:gd name="connsiteX19" fmla="*/ 696403 w 2915729"/>
                  <a:gd name="connsiteY19" fmla="*/ 2093594 h 6850380"/>
                  <a:gd name="connsiteX20" fmla="*/ 745933 w 2915729"/>
                  <a:gd name="connsiteY20" fmla="*/ 2242184 h 6850380"/>
                  <a:gd name="connsiteX21" fmla="*/ 774507 w 2915729"/>
                  <a:gd name="connsiteY21" fmla="*/ 2371723 h 6850380"/>
                  <a:gd name="connsiteX22" fmla="*/ 791652 w 2915729"/>
                  <a:gd name="connsiteY22" fmla="*/ 2480308 h 6850380"/>
                  <a:gd name="connsiteX23" fmla="*/ 801177 w 2915729"/>
                  <a:gd name="connsiteY23" fmla="*/ 2625088 h 6850380"/>
                  <a:gd name="connsiteX24" fmla="*/ 793558 w 2915729"/>
                  <a:gd name="connsiteY24" fmla="*/ 2737483 h 6850380"/>
                  <a:gd name="connsiteX25" fmla="*/ 780223 w 2915729"/>
                  <a:gd name="connsiteY25" fmla="*/ 2836543 h 6850380"/>
                  <a:gd name="connsiteX26" fmla="*/ 753553 w 2915729"/>
                  <a:gd name="connsiteY26" fmla="*/ 2941318 h 6850380"/>
                  <a:gd name="connsiteX27" fmla="*/ 704023 w 2915729"/>
                  <a:gd name="connsiteY27" fmla="*/ 3065142 h 6850380"/>
                  <a:gd name="connsiteX28" fmla="*/ 660208 w 2915729"/>
                  <a:gd name="connsiteY28" fmla="*/ 3150867 h 6850380"/>
                  <a:gd name="connsiteX29" fmla="*/ 566863 w 2915729"/>
                  <a:gd name="connsiteY29" fmla="*/ 3305172 h 6850380"/>
                  <a:gd name="connsiteX30" fmla="*/ 330643 w 2915729"/>
                  <a:gd name="connsiteY30" fmla="*/ 3587112 h 6850380"/>
                  <a:gd name="connsiteX31" fmla="*/ 180148 w 2915729"/>
                  <a:gd name="connsiteY31" fmla="*/ 3752846 h 6850380"/>
                  <a:gd name="connsiteX32" fmla="*/ 140143 w 2915729"/>
                  <a:gd name="connsiteY32" fmla="*/ 3806186 h 6850380"/>
                  <a:gd name="connsiteX33" fmla="*/ 56323 w 2915729"/>
                  <a:gd name="connsiteY33" fmla="*/ 3941441 h 6850380"/>
                  <a:gd name="connsiteX34" fmla="*/ 4889 w 2915729"/>
                  <a:gd name="connsiteY34" fmla="*/ 4082411 h 6850380"/>
                  <a:gd name="connsiteX35" fmla="*/ 2984 w 2915729"/>
                  <a:gd name="connsiteY35" fmla="*/ 4225286 h 6850380"/>
                  <a:gd name="connsiteX36" fmla="*/ 58229 w 2915729"/>
                  <a:gd name="connsiteY36" fmla="*/ 4343395 h 6850380"/>
                  <a:gd name="connsiteX37" fmla="*/ 130619 w 2915729"/>
                  <a:gd name="connsiteY37" fmla="*/ 4451980 h 6850380"/>
                  <a:gd name="connsiteX38" fmla="*/ 222059 w 2915729"/>
                  <a:gd name="connsiteY38" fmla="*/ 4543420 h 6850380"/>
                  <a:gd name="connsiteX39" fmla="*/ 345884 w 2915729"/>
                  <a:gd name="connsiteY39" fmla="*/ 4653910 h 6850380"/>
                  <a:gd name="connsiteX40" fmla="*/ 494474 w 2915729"/>
                  <a:gd name="connsiteY40" fmla="*/ 4772019 h 6850380"/>
                  <a:gd name="connsiteX41" fmla="*/ 989774 w 2915729"/>
                  <a:gd name="connsiteY41" fmla="*/ 5092059 h 6850380"/>
                  <a:gd name="connsiteX42" fmla="*/ 1111694 w 2915729"/>
                  <a:gd name="connsiteY42" fmla="*/ 5179689 h 6850380"/>
                  <a:gd name="connsiteX43" fmla="*/ 1216468 w 2915729"/>
                  <a:gd name="connsiteY43" fmla="*/ 5326374 h 6850380"/>
                  <a:gd name="connsiteX44" fmla="*/ 1326958 w 2915729"/>
                  <a:gd name="connsiteY44" fmla="*/ 5497824 h 6850380"/>
                  <a:gd name="connsiteX45" fmla="*/ 1477453 w 2915729"/>
                  <a:gd name="connsiteY45" fmla="*/ 5676893 h 6850380"/>
                  <a:gd name="connsiteX46" fmla="*/ 1597467 w 2915729"/>
                  <a:gd name="connsiteY46" fmla="*/ 5785478 h 6850380"/>
                  <a:gd name="connsiteX47" fmla="*/ 1692717 w 2915729"/>
                  <a:gd name="connsiteY47" fmla="*/ 5854058 h 6850380"/>
                  <a:gd name="connsiteX48" fmla="*/ 1829877 w 2915729"/>
                  <a:gd name="connsiteY48" fmla="*/ 5897873 h 6850380"/>
                  <a:gd name="connsiteX49" fmla="*/ 2151822 w 2915729"/>
                  <a:gd name="connsiteY49" fmla="*/ 5920732 h 6850380"/>
                  <a:gd name="connsiteX50" fmla="*/ 2342322 w 2915729"/>
                  <a:gd name="connsiteY50" fmla="*/ 5945497 h 6850380"/>
                  <a:gd name="connsiteX51" fmla="*/ 2471862 w 2915729"/>
                  <a:gd name="connsiteY51" fmla="*/ 5983597 h 6850380"/>
                  <a:gd name="connsiteX52" fmla="*/ 2569017 w 2915729"/>
                  <a:gd name="connsiteY52" fmla="*/ 6033127 h 6850380"/>
                  <a:gd name="connsiteX53" fmla="*/ 2673792 w 2915729"/>
                  <a:gd name="connsiteY53" fmla="*/ 6122661 h 6850380"/>
                  <a:gd name="connsiteX54" fmla="*/ 2723322 w 2915729"/>
                  <a:gd name="connsiteY54" fmla="*/ 6198861 h 6850380"/>
                  <a:gd name="connsiteX55" fmla="*/ 2791901 w 2915729"/>
                  <a:gd name="connsiteY55" fmla="*/ 6294111 h 6850380"/>
                  <a:gd name="connsiteX56" fmla="*/ 2843336 w 2915729"/>
                  <a:gd name="connsiteY56" fmla="*/ 6448416 h 6850380"/>
                  <a:gd name="connsiteX57" fmla="*/ 2875721 w 2915729"/>
                  <a:gd name="connsiteY57" fmla="*/ 6617961 h 6850380"/>
                  <a:gd name="connsiteX58" fmla="*/ 2898581 w 2915729"/>
                  <a:gd name="connsiteY58" fmla="*/ 6720831 h 6850380"/>
                  <a:gd name="connsiteX59" fmla="*/ 2911916 w 2915729"/>
                  <a:gd name="connsiteY59" fmla="*/ 6804650 h 6850380"/>
                  <a:gd name="connsiteX60" fmla="*/ 2915729 w 2915729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23322 w 2917631"/>
                  <a:gd name="connsiteY54" fmla="*/ 6198861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73792 w 2917631"/>
                  <a:gd name="connsiteY53" fmla="*/ 612266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51822 w 2917631"/>
                  <a:gd name="connsiteY49" fmla="*/ 5920732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92717 w 2917631"/>
                  <a:gd name="connsiteY47" fmla="*/ 5854058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97467 w 2917631"/>
                  <a:gd name="connsiteY46" fmla="*/ 578547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1646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1694 w 2917631"/>
                  <a:gd name="connsiteY42" fmla="*/ 517968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8839 w 2917631"/>
                  <a:gd name="connsiteY42" fmla="*/ 518730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21219 w 2917631"/>
                  <a:gd name="connsiteY42" fmla="*/ 5193024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9205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45884 w 2917631"/>
                  <a:gd name="connsiteY39" fmla="*/ 4653910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2205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25286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7681 w 2914203"/>
                  <a:gd name="connsiteY0" fmla="*/ 0 h 6850380"/>
                  <a:gd name="connsiteX1" fmla="*/ 260541 w 2914203"/>
                  <a:gd name="connsiteY1" fmla="*/ 87630 h 6850380"/>
                  <a:gd name="connsiteX2" fmla="*/ 252921 w 2914203"/>
                  <a:gd name="connsiteY2" fmla="*/ 241935 h 6850380"/>
                  <a:gd name="connsiteX3" fmla="*/ 235776 w 2914203"/>
                  <a:gd name="connsiteY3" fmla="*/ 381000 h 6850380"/>
                  <a:gd name="connsiteX4" fmla="*/ 199581 w 2914203"/>
                  <a:gd name="connsiteY4" fmla="*/ 546735 h 6850380"/>
                  <a:gd name="connsiteX5" fmla="*/ 159576 w 2914203"/>
                  <a:gd name="connsiteY5" fmla="*/ 670560 h 6850380"/>
                  <a:gd name="connsiteX6" fmla="*/ 121476 w 2914203"/>
                  <a:gd name="connsiteY6" fmla="*/ 788670 h 6850380"/>
                  <a:gd name="connsiteX7" fmla="*/ 102426 w 2914203"/>
                  <a:gd name="connsiteY7" fmla="*/ 864870 h 6850380"/>
                  <a:gd name="connsiteX8" fmla="*/ 85281 w 2914203"/>
                  <a:gd name="connsiteY8" fmla="*/ 960120 h 6850380"/>
                  <a:gd name="connsiteX9" fmla="*/ 81471 w 2914203"/>
                  <a:gd name="connsiteY9" fmla="*/ 1053465 h 6850380"/>
                  <a:gd name="connsiteX10" fmla="*/ 83376 w 2914203"/>
                  <a:gd name="connsiteY10" fmla="*/ 1120140 h 6850380"/>
                  <a:gd name="connsiteX11" fmla="*/ 94806 w 2914203"/>
                  <a:gd name="connsiteY11" fmla="*/ 1179195 h 6850380"/>
                  <a:gd name="connsiteX12" fmla="*/ 138621 w 2914203"/>
                  <a:gd name="connsiteY12" fmla="*/ 1247775 h 6850380"/>
                  <a:gd name="connsiteX13" fmla="*/ 203391 w 2914203"/>
                  <a:gd name="connsiteY13" fmla="*/ 1346835 h 6850380"/>
                  <a:gd name="connsiteX14" fmla="*/ 346266 w 2914203"/>
                  <a:gd name="connsiteY14" fmla="*/ 1524000 h 6850380"/>
                  <a:gd name="connsiteX15" fmla="*/ 447231 w 2914203"/>
                  <a:gd name="connsiteY15" fmla="*/ 1663065 h 6850380"/>
                  <a:gd name="connsiteX16" fmla="*/ 538671 w 2914203"/>
                  <a:gd name="connsiteY16" fmla="*/ 1796415 h 6850380"/>
                  <a:gd name="connsiteX17" fmla="*/ 590106 w 2914203"/>
                  <a:gd name="connsiteY17" fmla="*/ 1885950 h 6850380"/>
                  <a:gd name="connsiteX18" fmla="*/ 645351 w 2914203"/>
                  <a:gd name="connsiteY18" fmla="*/ 1986915 h 6850380"/>
                  <a:gd name="connsiteX19" fmla="*/ 692975 w 2914203"/>
                  <a:gd name="connsiteY19" fmla="*/ 2093594 h 6850380"/>
                  <a:gd name="connsiteX20" fmla="*/ 742505 w 2914203"/>
                  <a:gd name="connsiteY20" fmla="*/ 2242184 h 6850380"/>
                  <a:gd name="connsiteX21" fmla="*/ 771079 w 2914203"/>
                  <a:gd name="connsiteY21" fmla="*/ 2371723 h 6850380"/>
                  <a:gd name="connsiteX22" fmla="*/ 788224 w 2914203"/>
                  <a:gd name="connsiteY22" fmla="*/ 2480308 h 6850380"/>
                  <a:gd name="connsiteX23" fmla="*/ 797749 w 2914203"/>
                  <a:gd name="connsiteY23" fmla="*/ 2625088 h 6850380"/>
                  <a:gd name="connsiteX24" fmla="*/ 790130 w 2914203"/>
                  <a:gd name="connsiteY24" fmla="*/ 2737483 h 6850380"/>
                  <a:gd name="connsiteX25" fmla="*/ 776795 w 2914203"/>
                  <a:gd name="connsiteY25" fmla="*/ 2836543 h 6850380"/>
                  <a:gd name="connsiteX26" fmla="*/ 750125 w 2914203"/>
                  <a:gd name="connsiteY26" fmla="*/ 2941318 h 6850380"/>
                  <a:gd name="connsiteX27" fmla="*/ 700595 w 2914203"/>
                  <a:gd name="connsiteY27" fmla="*/ 3065142 h 6850380"/>
                  <a:gd name="connsiteX28" fmla="*/ 656780 w 2914203"/>
                  <a:gd name="connsiteY28" fmla="*/ 3150867 h 6850380"/>
                  <a:gd name="connsiteX29" fmla="*/ 563435 w 2914203"/>
                  <a:gd name="connsiteY29" fmla="*/ 3305172 h 6850380"/>
                  <a:gd name="connsiteX30" fmla="*/ 327215 w 2914203"/>
                  <a:gd name="connsiteY30" fmla="*/ 3587112 h 6850380"/>
                  <a:gd name="connsiteX31" fmla="*/ 176720 w 2914203"/>
                  <a:gd name="connsiteY31" fmla="*/ 3752846 h 6850380"/>
                  <a:gd name="connsiteX32" fmla="*/ 136715 w 2914203"/>
                  <a:gd name="connsiteY32" fmla="*/ 3806186 h 6850380"/>
                  <a:gd name="connsiteX33" fmla="*/ 52895 w 2914203"/>
                  <a:gd name="connsiteY33" fmla="*/ 3941441 h 6850380"/>
                  <a:gd name="connsiteX34" fmla="*/ 1461 w 2914203"/>
                  <a:gd name="connsiteY34" fmla="*/ 4082411 h 6850380"/>
                  <a:gd name="connsiteX35" fmla="*/ 16701 w 2914203"/>
                  <a:gd name="connsiteY35" fmla="*/ 4223381 h 6850380"/>
                  <a:gd name="connsiteX36" fmla="*/ 54801 w 2914203"/>
                  <a:gd name="connsiteY36" fmla="*/ 4343395 h 6850380"/>
                  <a:gd name="connsiteX37" fmla="*/ 127191 w 2914203"/>
                  <a:gd name="connsiteY37" fmla="*/ 4451980 h 6850380"/>
                  <a:gd name="connsiteX38" fmla="*/ 207201 w 2914203"/>
                  <a:gd name="connsiteY38" fmla="*/ 4543420 h 6850380"/>
                  <a:gd name="connsiteX39" fmla="*/ 334836 w 2914203"/>
                  <a:gd name="connsiteY39" fmla="*/ 4652005 h 6850380"/>
                  <a:gd name="connsiteX40" fmla="*/ 491046 w 2914203"/>
                  <a:gd name="connsiteY40" fmla="*/ 4772019 h 6850380"/>
                  <a:gd name="connsiteX41" fmla="*/ 986346 w 2914203"/>
                  <a:gd name="connsiteY41" fmla="*/ 5088249 h 6850380"/>
                  <a:gd name="connsiteX42" fmla="*/ 1115886 w 2914203"/>
                  <a:gd name="connsiteY42" fmla="*/ 5183499 h 6850380"/>
                  <a:gd name="connsiteX43" fmla="*/ 1205420 w 2914203"/>
                  <a:gd name="connsiteY43" fmla="*/ 5326374 h 6850380"/>
                  <a:gd name="connsiteX44" fmla="*/ 1323530 w 2914203"/>
                  <a:gd name="connsiteY44" fmla="*/ 5497824 h 6850380"/>
                  <a:gd name="connsiteX45" fmla="*/ 1474025 w 2914203"/>
                  <a:gd name="connsiteY45" fmla="*/ 5676893 h 6850380"/>
                  <a:gd name="connsiteX46" fmla="*/ 1559749 w 2914203"/>
                  <a:gd name="connsiteY46" fmla="*/ 5758808 h 6850380"/>
                  <a:gd name="connsiteX47" fmla="*/ 1683574 w 2914203"/>
                  <a:gd name="connsiteY47" fmla="*/ 5844533 h 6850380"/>
                  <a:gd name="connsiteX48" fmla="*/ 1826449 w 2914203"/>
                  <a:gd name="connsiteY48" fmla="*/ 5897873 h 6850380"/>
                  <a:gd name="connsiteX49" fmla="*/ 2140774 w 2914203"/>
                  <a:gd name="connsiteY49" fmla="*/ 5915017 h 6850380"/>
                  <a:gd name="connsiteX50" fmla="*/ 2338894 w 2914203"/>
                  <a:gd name="connsiteY50" fmla="*/ 5945497 h 6850380"/>
                  <a:gd name="connsiteX51" fmla="*/ 2468434 w 2914203"/>
                  <a:gd name="connsiteY51" fmla="*/ 5983597 h 6850380"/>
                  <a:gd name="connsiteX52" fmla="*/ 2565589 w 2914203"/>
                  <a:gd name="connsiteY52" fmla="*/ 6033127 h 6850380"/>
                  <a:gd name="connsiteX53" fmla="*/ 2653219 w 2914203"/>
                  <a:gd name="connsiteY53" fmla="*/ 6107421 h 6850380"/>
                  <a:gd name="connsiteX54" fmla="*/ 2729419 w 2914203"/>
                  <a:gd name="connsiteY54" fmla="*/ 6189336 h 6850380"/>
                  <a:gd name="connsiteX55" fmla="*/ 2788473 w 2914203"/>
                  <a:gd name="connsiteY55" fmla="*/ 6294111 h 6850380"/>
                  <a:gd name="connsiteX56" fmla="*/ 2839908 w 2914203"/>
                  <a:gd name="connsiteY56" fmla="*/ 6448416 h 6850380"/>
                  <a:gd name="connsiteX57" fmla="*/ 2872293 w 2914203"/>
                  <a:gd name="connsiteY57" fmla="*/ 6617961 h 6850380"/>
                  <a:gd name="connsiteX58" fmla="*/ 2895153 w 2914203"/>
                  <a:gd name="connsiteY58" fmla="*/ 6720831 h 6850380"/>
                  <a:gd name="connsiteX59" fmla="*/ 2914203 w 2914203"/>
                  <a:gd name="connsiteY59" fmla="*/ 6804650 h 6850380"/>
                  <a:gd name="connsiteX60" fmla="*/ 2912301 w 2914203"/>
                  <a:gd name="connsiteY60" fmla="*/ 6850380 h 6850380"/>
                  <a:gd name="connsiteX0" fmla="*/ 241109 w 2917631"/>
                  <a:gd name="connsiteY0" fmla="*/ 0 h 6850380"/>
                  <a:gd name="connsiteX1" fmla="*/ 263969 w 2917631"/>
                  <a:gd name="connsiteY1" fmla="*/ 87630 h 6850380"/>
                  <a:gd name="connsiteX2" fmla="*/ 256349 w 2917631"/>
                  <a:gd name="connsiteY2" fmla="*/ 241935 h 6850380"/>
                  <a:gd name="connsiteX3" fmla="*/ 239204 w 2917631"/>
                  <a:gd name="connsiteY3" fmla="*/ 381000 h 6850380"/>
                  <a:gd name="connsiteX4" fmla="*/ 203009 w 2917631"/>
                  <a:gd name="connsiteY4" fmla="*/ 546735 h 6850380"/>
                  <a:gd name="connsiteX5" fmla="*/ 163004 w 2917631"/>
                  <a:gd name="connsiteY5" fmla="*/ 670560 h 6850380"/>
                  <a:gd name="connsiteX6" fmla="*/ 124904 w 2917631"/>
                  <a:gd name="connsiteY6" fmla="*/ 788670 h 6850380"/>
                  <a:gd name="connsiteX7" fmla="*/ 105854 w 2917631"/>
                  <a:gd name="connsiteY7" fmla="*/ 864870 h 6850380"/>
                  <a:gd name="connsiteX8" fmla="*/ 88709 w 2917631"/>
                  <a:gd name="connsiteY8" fmla="*/ 960120 h 6850380"/>
                  <a:gd name="connsiteX9" fmla="*/ 84899 w 2917631"/>
                  <a:gd name="connsiteY9" fmla="*/ 1053465 h 6850380"/>
                  <a:gd name="connsiteX10" fmla="*/ 86804 w 2917631"/>
                  <a:gd name="connsiteY10" fmla="*/ 1120140 h 6850380"/>
                  <a:gd name="connsiteX11" fmla="*/ 98234 w 2917631"/>
                  <a:gd name="connsiteY11" fmla="*/ 1179195 h 6850380"/>
                  <a:gd name="connsiteX12" fmla="*/ 142049 w 2917631"/>
                  <a:gd name="connsiteY12" fmla="*/ 1247775 h 6850380"/>
                  <a:gd name="connsiteX13" fmla="*/ 206819 w 2917631"/>
                  <a:gd name="connsiteY13" fmla="*/ 1346835 h 6850380"/>
                  <a:gd name="connsiteX14" fmla="*/ 349694 w 2917631"/>
                  <a:gd name="connsiteY14" fmla="*/ 1524000 h 6850380"/>
                  <a:gd name="connsiteX15" fmla="*/ 450659 w 2917631"/>
                  <a:gd name="connsiteY15" fmla="*/ 1663065 h 6850380"/>
                  <a:gd name="connsiteX16" fmla="*/ 542099 w 2917631"/>
                  <a:gd name="connsiteY16" fmla="*/ 1796415 h 6850380"/>
                  <a:gd name="connsiteX17" fmla="*/ 593534 w 2917631"/>
                  <a:gd name="connsiteY17" fmla="*/ 1885950 h 6850380"/>
                  <a:gd name="connsiteX18" fmla="*/ 648779 w 2917631"/>
                  <a:gd name="connsiteY18" fmla="*/ 1986915 h 6850380"/>
                  <a:gd name="connsiteX19" fmla="*/ 696403 w 2917631"/>
                  <a:gd name="connsiteY19" fmla="*/ 2093594 h 6850380"/>
                  <a:gd name="connsiteX20" fmla="*/ 745933 w 2917631"/>
                  <a:gd name="connsiteY20" fmla="*/ 2242184 h 6850380"/>
                  <a:gd name="connsiteX21" fmla="*/ 774507 w 2917631"/>
                  <a:gd name="connsiteY21" fmla="*/ 2371723 h 6850380"/>
                  <a:gd name="connsiteX22" fmla="*/ 791652 w 2917631"/>
                  <a:gd name="connsiteY22" fmla="*/ 2480308 h 6850380"/>
                  <a:gd name="connsiteX23" fmla="*/ 801177 w 2917631"/>
                  <a:gd name="connsiteY23" fmla="*/ 2625088 h 6850380"/>
                  <a:gd name="connsiteX24" fmla="*/ 793558 w 2917631"/>
                  <a:gd name="connsiteY24" fmla="*/ 2737483 h 6850380"/>
                  <a:gd name="connsiteX25" fmla="*/ 780223 w 2917631"/>
                  <a:gd name="connsiteY25" fmla="*/ 2836543 h 6850380"/>
                  <a:gd name="connsiteX26" fmla="*/ 753553 w 2917631"/>
                  <a:gd name="connsiteY26" fmla="*/ 2941318 h 6850380"/>
                  <a:gd name="connsiteX27" fmla="*/ 704023 w 2917631"/>
                  <a:gd name="connsiteY27" fmla="*/ 3065142 h 6850380"/>
                  <a:gd name="connsiteX28" fmla="*/ 660208 w 2917631"/>
                  <a:gd name="connsiteY28" fmla="*/ 3150867 h 6850380"/>
                  <a:gd name="connsiteX29" fmla="*/ 566863 w 2917631"/>
                  <a:gd name="connsiteY29" fmla="*/ 3305172 h 6850380"/>
                  <a:gd name="connsiteX30" fmla="*/ 330643 w 2917631"/>
                  <a:gd name="connsiteY30" fmla="*/ 3587112 h 6850380"/>
                  <a:gd name="connsiteX31" fmla="*/ 180148 w 2917631"/>
                  <a:gd name="connsiteY31" fmla="*/ 3752846 h 6850380"/>
                  <a:gd name="connsiteX32" fmla="*/ 140143 w 2917631"/>
                  <a:gd name="connsiteY32" fmla="*/ 3806186 h 6850380"/>
                  <a:gd name="connsiteX33" fmla="*/ 56323 w 2917631"/>
                  <a:gd name="connsiteY33" fmla="*/ 3941441 h 6850380"/>
                  <a:gd name="connsiteX34" fmla="*/ 4889 w 2917631"/>
                  <a:gd name="connsiteY34" fmla="*/ 4082411 h 6850380"/>
                  <a:gd name="connsiteX35" fmla="*/ 2984 w 2917631"/>
                  <a:gd name="connsiteY35" fmla="*/ 4208141 h 6850380"/>
                  <a:gd name="connsiteX36" fmla="*/ 58229 w 2917631"/>
                  <a:gd name="connsiteY36" fmla="*/ 4343395 h 6850380"/>
                  <a:gd name="connsiteX37" fmla="*/ 130619 w 2917631"/>
                  <a:gd name="connsiteY37" fmla="*/ 4451980 h 6850380"/>
                  <a:gd name="connsiteX38" fmla="*/ 210629 w 2917631"/>
                  <a:gd name="connsiteY38" fmla="*/ 4543420 h 6850380"/>
                  <a:gd name="connsiteX39" fmla="*/ 338264 w 2917631"/>
                  <a:gd name="connsiteY39" fmla="*/ 4652005 h 6850380"/>
                  <a:gd name="connsiteX40" fmla="*/ 494474 w 2917631"/>
                  <a:gd name="connsiteY40" fmla="*/ 4772019 h 6850380"/>
                  <a:gd name="connsiteX41" fmla="*/ 989774 w 2917631"/>
                  <a:gd name="connsiteY41" fmla="*/ 5088249 h 6850380"/>
                  <a:gd name="connsiteX42" fmla="*/ 1119314 w 2917631"/>
                  <a:gd name="connsiteY42" fmla="*/ 5183499 h 6850380"/>
                  <a:gd name="connsiteX43" fmla="*/ 1208848 w 2917631"/>
                  <a:gd name="connsiteY43" fmla="*/ 5326374 h 6850380"/>
                  <a:gd name="connsiteX44" fmla="*/ 1326958 w 2917631"/>
                  <a:gd name="connsiteY44" fmla="*/ 5497824 h 6850380"/>
                  <a:gd name="connsiteX45" fmla="*/ 1477453 w 2917631"/>
                  <a:gd name="connsiteY45" fmla="*/ 5676893 h 6850380"/>
                  <a:gd name="connsiteX46" fmla="*/ 1563177 w 2917631"/>
                  <a:gd name="connsiteY46" fmla="*/ 5758808 h 6850380"/>
                  <a:gd name="connsiteX47" fmla="*/ 1687002 w 2917631"/>
                  <a:gd name="connsiteY47" fmla="*/ 5844533 h 6850380"/>
                  <a:gd name="connsiteX48" fmla="*/ 1829877 w 2917631"/>
                  <a:gd name="connsiteY48" fmla="*/ 5897873 h 6850380"/>
                  <a:gd name="connsiteX49" fmla="*/ 2144202 w 2917631"/>
                  <a:gd name="connsiteY49" fmla="*/ 5915017 h 6850380"/>
                  <a:gd name="connsiteX50" fmla="*/ 2342322 w 2917631"/>
                  <a:gd name="connsiteY50" fmla="*/ 5945497 h 6850380"/>
                  <a:gd name="connsiteX51" fmla="*/ 2471862 w 2917631"/>
                  <a:gd name="connsiteY51" fmla="*/ 5983597 h 6850380"/>
                  <a:gd name="connsiteX52" fmla="*/ 2569017 w 2917631"/>
                  <a:gd name="connsiteY52" fmla="*/ 6033127 h 6850380"/>
                  <a:gd name="connsiteX53" fmla="*/ 2656647 w 2917631"/>
                  <a:gd name="connsiteY53" fmla="*/ 6107421 h 6850380"/>
                  <a:gd name="connsiteX54" fmla="*/ 2732847 w 2917631"/>
                  <a:gd name="connsiteY54" fmla="*/ 6189336 h 6850380"/>
                  <a:gd name="connsiteX55" fmla="*/ 2791901 w 2917631"/>
                  <a:gd name="connsiteY55" fmla="*/ 6294111 h 6850380"/>
                  <a:gd name="connsiteX56" fmla="*/ 2843336 w 2917631"/>
                  <a:gd name="connsiteY56" fmla="*/ 6448416 h 6850380"/>
                  <a:gd name="connsiteX57" fmla="*/ 2875721 w 2917631"/>
                  <a:gd name="connsiteY57" fmla="*/ 6617961 h 6850380"/>
                  <a:gd name="connsiteX58" fmla="*/ 2898581 w 2917631"/>
                  <a:gd name="connsiteY58" fmla="*/ 6720831 h 6850380"/>
                  <a:gd name="connsiteX59" fmla="*/ 2917631 w 2917631"/>
                  <a:gd name="connsiteY59" fmla="*/ 6804650 h 6850380"/>
                  <a:gd name="connsiteX60" fmla="*/ 2915729 w 2917631"/>
                  <a:gd name="connsiteY60" fmla="*/ 6850380 h 6850380"/>
                  <a:gd name="connsiteX0" fmla="*/ 239480 w 2916002"/>
                  <a:gd name="connsiteY0" fmla="*/ 0 h 6850380"/>
                  <a:gd name="connsiteX1" fmla="*/ 262340 w 2916002"/>
                  <a:gd name="connsiteY1" fmla="*/ 87630 h 6850380"/>
                  <a:gd name="connsiteX2" fmla="*/ 254720 w 2916002"/>
                  <a:gd name="connsiteY2" fmla="*/ 241935 h 6850380"/>
                  <a:gd name="connsiteX3" fmla="*/ 237575 w 2916002"/>
                  <a:gd name="connsiteY3" fmla="*/ 381000 h 6850380"/>
                  <a:gd name="connsiteX4" fmla="*/ 201380 w 2916002"/>
                  <a:gd name="connsiteY4" fmla="*/ 546735 h 6850380"/>
                  <a:gd name="connsiteX5" fmla="*/ 161375 w 2916002"/>
                  <a:gd name="connsiteY5" fmla="*/ 670560 h 6850380"/>
                  <a:gd name="connsiteX6" fmla="*/ 123275 w 2916002"/>
                  <a:gd name="connsiteY6" fmla="*/ 788670 h 6850380"/>
                  <a:gd name="connsiteX7" fmla="*/ 104225 w 2916002"/>
                  <a:gd name="connsiteY7" fmla="*/ 864870 h 6850380"/>
                  <a:gd name="connsiteX8" fmla="*/ 87080 w 2916002"/>
                  <a:gd name="connsiteY8" fmla="*/ 960120 h 6850380"/>
                  <a:gd name="connsiteX9" fmla="*/ 83270 w 2916002"/>
                  <a:gd name="connsiteY9" fmla="*/ 1053465 h 6850380"/>
                  <a:gd name="connsiteX10" fmla="*/ 85175 w 2916002"/>
                  <a:gd name="connsiteY10" fmla="*/ 1120140 h 6850380"/>
                  <a:gd name="connsiteX11" fmla="*/ 96605 w 2916002"/>
                  <a:gd name="connsiteY11" fmla="*/ 1179195 h 6850380"/>
                  <a:gd name="connsiteX12" fmla="*/ 140420 w 2916002"/>
                  <a:gd name="connsiteY12" fmla="*/ 1247775 h 6850380"/>
                  <a:gd name="connsiteX13" fmla="*/ 205190 w 2916002"/>
                  <a:gd name="connsiteY13" fmla="*/ 1346835 h 6850380"/>
                  <a:gd name="connsiteX14" fmla="*/ 348065 w 2916002"/>
                  <a:gd name="connsiteY14" fmla="*/ 1524000 h 6850380"/>
                  <a:gd name="connsiteX15" fmla="*/ 449030 w 2916002"/>
                  <a:gd name="connsiteY15" fmla="*/ 1663065 h 6850380"/>
                  <a:gd name="connsiteX16" fmla="*/ 540470 w 2916002"/>
                  <a:gd name="connsiteY16" fmla="*/ 1796415 h 6850380"/>
                  <a:gd name="connsiteX17" fmla="*/ 591905 w 2916002"/>
                  <a:gd name="connsiteY17" fmla="*/ 1885950 h 6850380"/>
                  <a:gd name="connsiteX18" fmla="*/ 647150 w 2916002"/>
                  <a:gd name="connsiteY18" fmla="*/ 1986915 h 6850380"/>
                  <a:gd name="connsiteX19" fmla="*/ 694774 w 2916002"/>
                  <a:gd name="connsiteY19" fmla="*/ 2093594 h 6850380"/>
                  <a:gd name="connsiteX20" fmla="*/ 744304 w 2916002"/>
                  <a:gd name="connsiteY20" fmla="*/ 2242184 h 6850380"/>
                  <a:gd name="connsiteX21" fmla="*/ 772878 w 2916002"/>
                  <a:gd name="connsiteY21" fmla="*/ 2371723 h 6850380"/>
                  <a:gd name="connsiteX22" fmla="*/ 790023 w 2916002"/>
                  <a:gd name="connsiteY22" fmla="*/ 2480308 h 6850380"/>
                  <a:gd name="connsiteX23" fmla="*/ 799548 w 2916002"/>
                  <a:gd name="connsiteY23" fmla="*/ 2625088 h 6850380"/>
                  <a:gd name="connsiteX24" fmla="*/ 791929 w 2916002"/>
                  <a:gd name="connsiteY24" fmla="*/ 2737483 h 6850380"/>
                  <a:gd name="connsiteX25" fmla="*/ 778594 w 2916002"/>
                  <a:gd name="connsiteY25" fmla="*/ 2836543 h 6850380"/>
                  <a:gd name="connsiteX26" fmla="*/ 751924 w 2916002"/>
                  <a:gd name="connsiteY26" fmla="*/ 2941318 h 6850380"/>
                  <a:gd name="connsiteX27" fmla="*/ 702394 w 2916002"/>
                  <a:gd name="connsiteY27" fmla="*/ 3065142 h 6850380"/>
                  <a:gd name="connsiteX28" fmla="*/ 658579 w 2916002"/>
                  <a:gd name="connsiteY28" fmla="*/ 3150867 h 6850380"/>
                  <a:gd name="connsiteX29" fmla="*/ 565234 w 2916002"/>
                  <a:gd name="connsiteY29" fmla="*/ 3305172 h 6850380"/>
                  <a:gd name="connsiteX30" fmla="*/ 329014 w 2916002"/>
                  <a:gd name="connsiteY30" fmla="*/ 3587112 h 6850380"/>
                  <a:gd name="connsiteX31" fmla="*/ 178519 w 2916002"/>
                  <a:gd name="connsiteY31" fmla="*/ 3752846 h 6850380"/>
                  <a:gd name="connsiteX32" fmla="*/ 138514 w 2916002"/>
                  <a:gd name="connsiteY32" fmla="*/ 3806186 h 6850380"/>
                  <a:gd name="connsiteX33" fmla="*/ 54694 w 2916002"/>
                  <a:gd name="connsiteY33" fmla="*/ 3941441 h 6850380"/>
                  <a:gd name="connsiteX34" fmla="*/ 8975 w 2916002"/>
                  <a:gd name="connsiteY34" fmla="*/ 4080506 h 6850380"/>
                  <a:gd name="connsiteX35" fmla="*/ 1355 w 2916002"/>
                  <a:gd name="connsiteY35" fmla="*/ 4208141 h 6850380"/>
                  <a:gd name="connsiteX36" fmla="*/ 56600 w 2916002"/>
                  <a:gd name="connsiteY36" fmla="*/ 4343395 h 6850380"/>
                  <a:gd name="connsiteX37" fmla="*/ 128990 w 2916002"/>
                  <a:gd name="connsiteY37" fmla="*/ 4451980 h 6850380"/>
                  <a:gd name="connsiteX38" fmla="*/ 209000 w 2916002"/>
                  <a:gd name="connsiteY38" fmla="*/ 4543420 h 6850380"/>
                  <a:gd name="connsiteX39" fmla="*/ 336635 w 2916002"/>
                  <a:gd name="connsiteY39" fmla="*/ 4652005 h 6850380"/>
                  <a:gd name="connsiteX40" fmla="*/ 492845 w 2916002"/>
                  <a:gd name="connsiteY40" fmla="*/ 4772019 h 6850380"/>
                  <a:gd name="connsiteX41" fmla="*/ 988145 w 2916002"/>
                  <a:gd name="connsiteY41" fmla="*/ 5088249 h 6850380"/>
                  <a:gd name="connsiteX42" fmla="*/ 1117685 w 2916002"/>
                  <a:gd name="connsiteY42" fmla="*/ 5183499 h 6850380"/>
                  <a:gd name="connsiteX43" fmla="*/ 1207219 w 2916002"/>
                  <a:gd name="connsiteY43" fmla="*/ 5326374 h 6850380"/>
                  <a:gd name="connsiteX44" fmla="*/ 1325329 w 2916002"/>
                  <a:gd name="connsiteY44" fmla="*/ 5497824 h 6850380"/>
                  <a:gd name="connsiteX45" fmla="*/ 1475824 w 2916002"/>
                  <a:gd name="connsiteY45" fmla="*/ 5676893 h 6850380"/>
                  <a:gd name="connsiteX46" fmla="*/ 1561548 w 2916002"/>
                  <a:gd name="connsiteY46" fmla="*/ 5758808 h 6850380"/>
                  <a:gd name="connsiteX47" fmla="*/ 1685373 w 2916002"/>
                  <a:gd name="connsiteY47" fmla="*/ 5844533 h 6850380"/>
                  <a:gd name="connsiteX48" fmla="*/ 1828248 w 2916002"/>
                  <a:gd name="connsiteY48" fmla="*/ 5897873 h 6850380"/>
                  <a:gd name="connsiteX49" fmla="*/ 2142573 w 2916002"/>
                  <a:gd name="connsiteY49" fmla="*/ 5915017 h 6850380"/>
                  <a:gd name="connsiteX50" fmla="*/ 2340693 w 2916002"/>
                  <a:gd name="connsiteY50" fmla="*/ 5945497 h 6850380"/>
                  <a:gd name="connsiteX51" fmla="*/ 2470233 w 2916002"/>
                  <a:gd name="connsiteY51" fmla="*/ 5983597 h 6850380"/>
                  <a:gd name="connsiteX52" fmla="*/ 2567388 w 2916002"/>
                  <a:gd name="connsiteY52" fmla="*/ 6033127 h 6850380"/>
                  <a:gd name="connsiteX53" fmla="*/ 2655018 w 2916002"/>
                  <a:gd name="connsiteY53" fmla="*/ 6107421 h 6850380"/>
                  <a:gd name="connsiteX54" fmla="*/ 2731218 w 2916002"/>
                  <a:gd name="connsiteY54" fmla="*/ 6189336 h 6850380"/>
                  <a:gd name="connsiteX55" fmla="*/ 2790272 w 2916002"/>
                  <a:gd name="connsiteY55" fmla="*/ 6294111 h 6850380"/>
                  <a:gd name="connsiteX56" fmla="*/ 2841707 w 2916002"/>
                  <a:gd name="connsiteY56" fmla="*/ 6448416 h 6850380"/>
                  <a:gd name="connsiteX57" fmla="*/ 2874092 w 2916002"/>
                  <a:gd name="connsiteY57" fmla="*/ 6617961 h 6850380"/>
                  <a:gd name="connsiteX58" fmla="*/ 2896952 w 2916002"/>
                  <a:gd name="connsiteY58" fmla="*/ 6720831 h 6850380"/>
                  <a:gd name="connsiteX59" fmla="*/ 2916002 w 2916002"/>
                  <a:gd name="connsiteY59" fmla="*/ 6804650 h 6850380"/>
                  <a:gd name="connsiteX60" fmla="*/ 2914100 w 2916002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442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4929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23024 w 2911917"/>
                  <a:gd name="connsiteY30" fmla="*/ 3587112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315404 w 2911917"/>
                  <a:gd name="connsiteY30" fmla="*/ 3585207 h 6850380"/>
                  <a:gd name="connsiteX31" fmla="*/ 174434 w 2911917"/>
                  <a:gd name="connsiteY31" fmla="*/ 3752846 h 6850380"/>
                  <a:gd name="connsiteX32" fmla="*/ 130619 w 2911917"/>
                  <a:gd name="connsiteY32" fmla="*/ 3806186 h 6850380"/>
                  <a:gd name="connsiteX33" fmla="*/ 50609 w 2911917"/>
                  <a:gd name="connsiteY33" fmla="*/ 3941441 h 6850380"/>
                  <a:gd name="connsiteX34" fmla="*/ 4890 w 2911917"/>
                  <a:gd name="connsiteY34" fmla="*/ 4080506 h 6850380"/>
                  <a:gd name="connsiteX35" fmla="*/ 2985 w 2911917"/>
                  <a:gd name="connsiteY35" fmla="*/ 4202426 h 6850380"/>
                  <a:gd name="connsiteX36" fmla="*/ 52515 w 2911917"/>
                  <a:gd name="connsiteY36" fmla="*/ 4343395 h 6850380"/>
                  <a:gd name="connsiteX37" fmla="*/ 124905 w 2911917"/>
                  <a:gd name="connsiteY37" fmla="*/ 4451980 h 6850380"/>
                  <a:gd name="connsiteX38" fmla="*/ 204915 w 2911917"/>
                  <a:gd name="connsiteY38" fmla="*/ 4543420 h 6850380"/>
                  <a:gd name="connsiteX39" fmla="*/ 332550 w 2911917"/>
                  <a:gd name="connsiteY39" fmla="*/ 4652005 h 6850380"/>
                  <a:gd name="connsiteX40" fmla="*/ 488760 w 2911917"/>
                  <a:gd name="connsiteY40" fmla="*/ 4772019 h 6850380"/>
                  <a:gd name="connsiteX41" fmla="*/ 984060 w 2911917"/>
                  <a:gd name="connsiteY41" fmla="*/ 5088249 h 6850380"/>
                  <a:gd name="connsiteX42" fmla="*/ 1113600 w 2911917"/>
                  <a:gd name="connsiteY42" fmla="*/ 5183499 h 6850380"/>
                  <a:gd name="connsiteX43" fmla="*/ 1203134 w 2911917"/>
                  <a:gd name="connsiteY43" fmla="*/ 5326374 h 6850380"/>
                  <a:gd name="connsiteX44" fmla="*/ 1321244 w 2911917"/>
                  <a:gd name="connsiteY44" fmla="*/ 5497824 h 6850380"/>
                  <a:gd name="connsiteX45" fmla="*/ 1471739 w 2911917"/>
                  <a:gd name="connsiteY45" fmla="*/ 5676893 h 6850380"/>
                  <a:gd name="connsiteX46" fmla="*/ 1557463 w 2911917"/>
                  <a:gd name="connsiteY46" fmla="*/ 5758808 h 6850380"/>
                  <a:gd name="connsiteX47" fmla="*/ 1681288 w 2911917"/>
                  <a:gd name="connsiteY47" fmla="*/ 5844533 h 6850380"/>
                  <a:gd name="connsiteX48" fmla="*/ 1824163 w 2911917"/>
                  <a:gd name="connsiteY48" fmla="*/ 5897873 h 6850380"/>
                  <a:gd name="connsiteX49" fmla="*/ 2138488 w 2911917"/>
                  <a:gd name="connsiteY49" fmla="*/ 5915017 h 6850380"/>
                  <a:gd name="connsiteX50" fmla="*/ 2336608 w 2911917"/>
                  <a:gd name="connsiteY50" fmla="*/ 5945497 h 6850380"/>
                  <a:gd name="connsiteX51" fmla="*/ 2466148 w 2911917"/>
                  <a:gd name="connsiteY51" fmla="*/ 5983597 h 6850380"/>
                  <a:gd name="connsiteX52" fmla="*/ 2563303 w 2911917"/>
                  <a:gd name="connsiteY52" fmla="*/ 6033127 h 6850380"/>
                  <a:gd name="connsiteX53" fmla="*/ 2650933 w 2911917"/>
                  <a:gd name="connsiteY53" fmla="*/ 6107421 h 6850380"/>
                  <a:gd name="connsiteX54" fmla="*/ 2727133 w 2911917"/>
                  <a:gd name="connsiteY54" fmla="*/ 6189336 h 6850380"/>
                  <a:gd name="connsiteX55" fmla="*/ 2786187 w 2911917"/>
                  <a:gd name="connsiteY55" fmla="*/ 6294111 h 6850380"/>
                  <a:gd name="connsiteX56" fmla="*/ 2837622 w 2911917"/>
                  <a:gd name="connsiteY56" fmla="*/ 6448416 h 6850380"/>
                  <a:gd name="connsiteX57" fmla="*/ 2870007 w 2911917"/>
                  <a:gd name="connsiteY57" fmla="*/ 6617961 h 6850380"/>
                  <a:gd name="connsiteX58" fmla="*/ 2892867 w 2911917"/>
                  <a:gd name="connsiteY58" fmla="*/ 6720831 h 6850380"/>
                  <a:gd name="connsiteX59" fmla="*/ 2911917 w 2911917"/>
                  <a:gd name="connsiteY59" fmla="*/ 6804650 h 6850380"/>
                  <a:gd name="connsiteX60" fmla="*/ 2910015 w 2911917"/>
                  <a:gd name="connsiteY60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39226 w 2911917"/>
                  <a:gd name="connsiteY30" fmla="*/ 344423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804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2520 w 2911917"/>
                  <a:gd name="connsiteY11" fmla="*/ 117919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9185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  <a:gd name="connsiteX0" fmla="*/ 235395 w 2911917"/>
                  <a:gd name="connsiteY0" fmla="*/ 0 h 6850380"/>
                  <a:gd name="connsiteX1" fmla="*/ 258255 w 2911917"/>
                  <a:gd name="connsiteY1" fmla="*/ 87630 h 6850380"/>
                  <a:gd name="connsiteX2" fmla="*/ 250635 w 2911917"/>
                  <a:gd name="connsiteY2" fmla="*/ 241935 h 6850380"/>
                  <a:gd name="connsiteX3" fmla="*/ 233490 w 2911917"/>
                  <a:gd name="connsiteY3" fmla="*/ 381000 h 6850380"/>
                  <a:gd name="connsiteX4" fmla="*/ 197295 w 2911917"/>
                  <a:gd name="connsiteY4" fmla="*/ 546735 h 6850380"/>
                  <a:gd name="connsiteX5" fmla="*/ 157290 w 2911917"/>
                  <a:gd name="connsiteY5" fmla="*/ 670560 h 6850380"/>
                  <a:gd name="connsiteX6" fmla="*/ 119190 w 2911917"/>
                  <a:gd name="connsiteY6" fmla="*/ 788670 h 6850380"/>
                  <a:gd name="connsiteX7" fmla="*/ 100140 w 2911917"/>
                  <a:gd name="connsiteY7" fmla="*/ 864870 h 6850380"/>
                  <a:gd name="connsiteX8" fmla="*/ 82995 w 2911917"/>
                  <a:gd name="connsiteY8" fmla="*/ 960120 h 6850380"/>
                  <a:gd name="connsiteX9" fmla="*/ 77280 w 2911917"/>
                  <a:gd name="connsiteY9" fmla="*/ 1053465 h 6850380"/>
                  <a:gd name="connsiteX10" fmla="*/ 81090 w 2911917"/>
                  <a:gd name="connsiteY10" fmla="*/ 1120140 h 6850380"/>
                  <a:gd name="connsiteX11" fmla="*/ 96330 w 2911917"/>
                  <a:gd name="connsiteY11" fmla="*/ 1183005 h 6850380"/>
                  <a:gd name="connsiteX12" fmla="*/ 136335 w 2911917"/>
                  <a:gd name="connsiteY12" fmla="*/ 1247775 h 6850380"/>
                  <a:gd name="connsiteX13" fmla="*/ 201105 w 2911917"/>
                  <a:gd name="connsiteY13" fmla="*/ 1346835 h 6850380"/>
                  <a:gd name="connsiteX14" fmla="*/ 343980 w 2911917"/>
                  <a:gd name="connsiteY14" fmla="*/ 1524000 h 6850380"/>
                  <a:gd name="connsiteX15" fmla="*/ 444945 w 2911917"/>
                  <a:gd name="connsiteY15" fmla="*/ 1663065 h 6850380"/>
                  <a:gd name="connsiteX16" fmla="*/ 536385 w 2911917"/>
                  <a:gd name="connsiteY16" fmla="*/ 1796415 h 6850380"/>
                  <a:gd name="connsiteX17" fmla="*/ 587820 w 2911917"/>
                  <a:gd name="connsiteY17" fmla="*/ 1885950 h 6850380"/>
                  <a:gd name="connsiteX18" fmla="*/ 643065 w 2911917"/>
                  <a:gd name="connsiteY18" fmla="*/ 1986915 h 6850380"/>
                  <a:gd name="connsiteX19" fmla="*/ 690689 w 2911917"/>
                  <a:gd name="connsiteY19" fmla="*/ 2093594 h 6850380"/>
                  <a:gd name="connsiteX20" fmla="*/ 740219 w 2911917"/>
                  <a:gd name="connsiteY20" fmla="*/ 2242184 h 6850380"/>
                  <a:gd name="connsiteX21" fmla="*/ 768793 w 2911917"/>
                  <a:gd name="connsiteY21" fmla="*/ 2371723 h 6850380"/>
                  <a:gd name="connsiteX22" fmla="*/ 785938 w 2911917"/>
                  <a:gd name="connsiteY22" fmla="*/ 2480308 h 6850380"/>
                  <a:gd name="connsiteX23" fmla="*/ 795463 w 2911917"/>
                  <a:gd name="connsiteY23" fmla="*/ 2625088 h 6850380"/>
                  <a:gd name="connsiteX24" fmla="*/ 787844 w 2911917"/>
                  <a:gd name="connsiteY24" fmla="*/ 2737483 h 6850380"/>
                  <a:gd name="connsiteX25" fmla="*/ 774509 w 2911917"/>
                  <a:gd name="connsiteY25" fmla="*/ 2836543 h 6850380"/>
                  <a:gd name="connsiteX26" fmla="*/ 747839 w 2911917"/>
                  <a:gd name="connsiteY26" fmla="*/ 2941318 h 6850380"/>
                  <a:gd name="connsiteX27" fmla="*/ 698309 w 2911917"/>
                  <a:gd name="connsiteY27" fmla="*/ 3065142 h 6850380"/>
                  <a:gd name="connsiteX28" fmla="*/ 654494 w 2911917"/>
                  <a:gd name="connsiteY28" fmla="*/ 3150867 h 6850380"/>
                  <a:gd name="connsiteX29" fmla="*/ 561149 w 2911917"/>
                  <a:gd name="connsiteY29" fmla="*/ 3305172 h 6850380"/>
                  <a:gd name="connsiteX30" fmla="*/ 448751 w 2911917"/>
                  <a:gd name="connsiteY30" fmla="*/ 3440420 h 6850380"/>
                  <a:gd name="connsiteX31" fmla="*/ 315404 w 2911917"/>
                  <a:gd name="connsiteY31" fmla="*/ 3585207 h 6850380"/>
                  <a:gd name="connsiteX32" fmla="*/ 174434 w 2911917"/>
                  <a:gd name="connsiteY32" fmla="*/ 3752846 h 6850380"/>
                  <a:gd name="connsiteX33" fmla="*/ 130619 w 2911917"/>
                  <a:gd name="connsiteY33" fmla="*/ 3806186 h 6850380"/>
                  <a:gd name="connsiteX34" fmla="*/ 50609 w 2911917"/>
                  <a:gd name="connsiteY34" fmla="*/ 3941441 h 6850380"/>
                  <a:gd name="connsiteX35" fmla="*/ 4890 w 2911917"/>
                  <a:gd name="connsiteY35" fmla="*/ 4080506 h 6850380"/>
                  <a:gd name="connsiteX36" fmla="*/ 2985 w 2911917"/>
                  <a:gd name="connsiteY36" fmla="*/ 4202426 h 6850380"/>
                  <a:gd name="connsiteX37" fmla="*/ 52515 w 2911917"/>
                  <a:gd name="connsiteY37" fmla="*/ 4343395 h 6850380"/>
                  <a:gd name="connsiteX38" fmla="*/ 124905 w 2911917"/>
                  <a:gd name="connsiteY38" fmla="*/ 4451980 h 6850380"/>
                  <a:gd name="connsiteX39" fmla="*/ 204915 w 2911917"/>
                  <a:gd name="connsiteY39" fmla="*/ 4543420 h 6850380"/>
                  <a:gd name="connsiteX40" fmla="*/ 332550 w 2911917"/>
                  <a:gd name="connsiteY40" fmla="*/ 4652005 h 6850380"/>
                  <a:gd name="connsiteX41" fmla="*/ 488760 w 2911917"/>
                  <a:gd name="connsiteY41" fmla="*/ 4772019 h 6850380"/>
                  <a:gd name="connsiteX42" fmla="*/ 984060 w 2911917"/>
                  <a:gd name="connsiteY42" fmla="*/ 5088249 h 6850380"/>
                  <a:gd name="connsiteX43" fmla="*/ 1113600 w 2911917"/>
                  <a:gd name="connsiteY43" fmla="*/ 5183499 h 6850380"/>
                  <a:gd name="connsiteX44" fmla="*/ 1203134 w 2911917"/>
                  <a:gd name="connsiteY44" fmla="*/ 5326374 h 6850380"/>
                  <a:gd name="connsiteX45" fmla="*/ 1321244 w 2911917"/>
                  <a:gd name="connsiteY45" fmla="*/ 5497824 h 6850380"/>
                  <a:gd name="connsiteX46" fmla="*/ 1471739 w 2911917"/>
                  <a:gd name="connsiteY46" fmla="*/ 5676893 h 6850380"/>
                  <a:gd name="connsiteX47" fmla="*/ 1557463 w 2911917"/>
                  <a:gd name="connsiteY47" fmla="*/ 5758808 h 6850380"/>
                  <a:gd name="connsiteX48" fmla="*/ 1681288 w 2911917"/>
                  <a:gd name="connsiteY48" fmla="*/ 5844533 h 6850380"/>
                  <a:gd name="connsiteX49" fmla="*/ 1824163 w 2911917"/>
                  <a:gd name="connsiteY49" fmla="*/ 5897873 h 6850380"/>
                  <a:gd name="connsiteX50" fmla="*/ 2138488 w 2911917"/>
                  <a:gd name="connsiteY50" fmla="*/ 5915017 h 6850380"/>
                  <a:gd name="connsiteX51" fmla="*/ 2336608 w 2911917"/>
                  <a:gd name="connsiteY51" fmla="*/ 5945497 h 6850380"/>
                  <a:gd name="connsiteX52" fmla="*/ 2466148 w 2911917"/>
                  <a:gd name="connsiteY52" fmla="*/ 5983597 h 6850380"/>
                  <a:gd name="connsiteX53" fmla="*/ 2563303 w 2911917"/>
                  <a:gd name="connsiteY53" fmla="*/ 6033127 h 6850380"/>
                  <a:gd name="connsiteX54" fmla="*/ 2650933 w 2911917"/>
                  <a:gd name="connsiteY54" fmla="*/ 6107421 h 6850380"/>
                  <a:gd name="connsiteX55" fmla="*/ 2727133 w 2911917"/>
                  <a:gd name="connsiteY55" fmla="*/ 6189336 h 6850380"/>
                  <a:gd name="connsiteX56" fmla="*/ 2786187 w 2911917"/>
                  <a:gd name="connsiteY56" fmla="*/ 6294111 h 6850380"/>
                  <a:gd name="connsiteX57" fmla="*/ 2837622 w 2911917"/>
                  <a:gd name="connsiteY57" fmla="*/ 6448416 h 6850380"/>
                  <a:gd name="connsiteX58" fmla="*/ 2870007 w 2911917"/>
                  <a:gd name="connsiteY58" fmla="*/ 6617961 h 6850380"/>
                  <a:gd name="connsiteX59" fmla="*/ 2892867 w 2911917"/>
                  <a:gd name="connsiteY59" fmla="*/ 6720831 h 6850380"/>
                  <a:gd name="connsiteX60" fmla="*/ 2911917 w 2911917"/>
                  <a:gd name="connsiteY60" fmla="*/ 6804650 h 6850380"/>
                  <a:gd name="connsiteX61" fmla="*/ 2910015 w 2911917"/>
                  <a:gd name="connsiteY61" fmla="*/ 6850380 h 6850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2911917" h="6850380">
                    <a:moveTo>
                      <a:pt x="235395" y="0"/>
                    </a:moveTo>
                    <a:cubicBezTo>
                      <a:pt x="247460" y="24606"/>
                      <a:pt x="255715" y="47308"/>
                      <a:pt x="258255" y="87630"/>
                    </a:cubicBezTo>
                    <a:cubicBezTo>
                      <a:pt x="260795" y="127952"/>
                      <a:pt x="254762" y="193040"/>
                      <a:pt x="250635" y="241935"/>
                    </a:cubicBezTo>
                    <a:cubicBezTo>
                      <a:pt x="246508" y="290830"/>
                      <a:pt x="242380" y="330200"/>
                      <a:pt x="233490" y="381000"/>
                    </a:cubicBezTo>
                    <a:cubicBezTo>
                      <a:pt x="224600" y="431800"/>
                      <a:pt x="209995" y="498475"/>
                      <a:pt x="197295" y="546735"/>
                    </a:cubicBezTo>
                    <a:cubicBezTo>
                      <a:pt x="184595" y="594995"/>
                      <a:pt x="157290" y="670560"/>
                      <a:pt x="157290" y="670560"/>
                    </a:cubicBezTo>
                    <a:cubicBezTo>
                      <a:pt x="144273" y="710882"/>
                      <a:pt x="128715" y="756285"/>
                      <a:pt x="119190" y="788670"/>
                    </a:cubicBezTo>
                    <a:cubicBezTo>
                      <a:pt x="109665" y="821055"/>
                      <a:pt x="106172" y="836295"/>
                      <a:pt x="100140" y="864870"/>
                    </a:cubicBezTo>
                    <a:cubicBezTo>
                      <a:pt x="94108" y="893445"/>
                      <a:pt x="86805" y="928688"/>
                      <a:pt x="82995" y="960120"/>
                    </a:cubicBezTo>
                    <a:cubicBezTo>
                      <a:pt x="79185" y="991552"/>
                      <a:pt x="77597" y="1026795"/>
                      <a:pt x="77280" y="1053465"/>
                    </a:cubicBezTo>
                    <a:cubicBezTo>
                      <a:pt x="76963" y="1080135"/>
                      <a:pt x="77915" y="1098550"/>
                      <a:pt x="81090" y="1120140"/>
                    </a:cubicBezTo>
                    <a:cubicBezTo>
                      <a:pt x="84265" y="1141730"/>
                      <a:pt x="87122" y="1161733"/>
                      <a:pt x="96330" y="1183005"/>
                    </a:cubicBezTo>
                    <a:cubicBezTo>
                      <a:pt x="105537" y="1204278"/>
                      <a:pt x="118873" y="1220470"/>
                      <a:pt x="136335" y="1247775"/>
                    </a:cubicBezTo>
                    <a:cubicBezTo>
                      <a:pt x="153797" y="1275080"/>
                      <a:pt x="166498" y="1300798"/>
                      <a:pt x="201105" y="1346835"/>
                    </a:cubicBezTo>
                    <a:cubicBezTo>
                      <a:pt x="235712" y="1392872"/>
                      <a:pt x="303340" y="1471295"/>
                      <a:pt x="343980" y="1524000"/>
                    </a:cubicBezTo>
                    <a:cubicBezTo>
                      <a:pt x="384620" y="1576705"/>
                      <a:pt x="412878" y="1617663"/>
                      <a:pt x="444945" y="1663065"/>
                    </a:cubicBezTo>
                    <a:cubicBezTo>
                      <a:pt x="477012" y="1708467"/>
                      <a:pt x="512573" y="1759268"/>
                      <a:pt x="536385" y="1796415"/>
                    </a:cubicBezTo>
                    <a:cubicBezTo>
                      <a:pt x="560197" y="1833562"/>
                      <a:pt x="570040" y="1854200"/>
                      <a:pt x="587820" y="1885950"/>
                    </a:cubicBezTo>
                    <a:cubicBezTo>
                      <a:pt x="605600" y="1917700"/>
                      <a:pt x="625920" y="1952308"/>
                      <a:pt x="643065" y="1986915"/>
                    </a:cubicBezTo>
                    <a:cubicBezTo>
                      <a:pt x="660210" y="2021522"/>
                      <a:pt x="674497" y="2051049"/>
                      <a:pt x="690689" y="2093594"/>
                    </a:cubicBezTo>
                    <a:cubicBezTo>
                      <a:pt x="706881" y="2136139"/>
                      <a:pt x="727202" y="2195829"/>
                      <a:pt x="740219" y="2242184"/>
                    </a:cubicBezTo>
                    <a:cubicBezTo>
                      <a:pt x="753236" y="2288539"/>
                      <a:pt x="761173" y="2332036"/>
                      <a:pt x="768793" y="2371723"/>
                    </a:cubicBezTo>
                    <a:cubicBezTo>
                      <a:pt x="776413" y="2411410"/>
                      <a:pt x="781493" y="2438081"/>
                      <a:pt x="785938" y="2480308"/>
                    </a:cubicBezTo>
                    <a:cubicBezTo>
                      <a:pt x="790383" y="2522535"/>
                      <a:pt x="795145" y="2582226"/>
                      <a:pt x="795463" y="2625088"/>
                    </a:cubicBezTo>
                    <a:cubicBezTo>
                      <a:pt x="795781" y="2667950"/>
                      <a:pt x="791336" y="2702241"/>
                      <a:pt x="787844" y="2737483"/>
                    </a:cubicBezTo>
                    <a:cubicBezTo>
                      <a:pt x="784352" y="2772725"/>
                      <a:pt x="781176" y="2802571"/>
                      <a:pt x="774509" y="2836543"/>
                    </a:cubicBezTo>
                    <a:cubicBezTo>
                      <a:pt x="767842" y="2870515"/>
                      <a:pt x="760539" y="2903218"/>
                      <a:pt x="747839" y="2941318"/>
                    </a:cubicBezTo>
                    <a:cubicBezTo>
                      <a:pt x="735139" y="2979418"/>
                      <a:pt x="713867" y="3030217"/>
                      <a:pt x="698309" y="3065142"/>
                    </a:cubicBezTo>
                    <a:cubicBezTo>
                      <a:pt x="682752" y="3100067"/>
                      <a:pt x="678306" y="3111815"/>
                      <a:pt x="654494" y="3150867"/>
                    </a:cubicBezTo>
                    <a:cubicBezTo>
                      <a:pt x="630682" y="3189919"/>
                      <a:pt x="597027" y="3256278"/>
                      <a:pt x="561149" y="3305172"/>
                    </a:cubicBezTo>
                    <a:cubicBezTo>
                      <a:pt x="525271" y="3354066"/>
                      <a:pt x="489708" y="3393748"/>
                      <a:pt x="448751" y="3440420"/>
                    </a:cubicBezTo>
                    <a:cubicBezTo>
                      <a:pt x="407794" y="3487092"/>
                      <a:pt x="359536" y="3533771"/>
                      <a:pt x="315404" y="3585207"/>
                    </a:cubicBezTo>
                    <a:lnTo>
                      <a:pt x="174434" y="3752846"/>
                    </a:lnTo>
                    <a:lnTo>
                      <a:pt x="130619" y="3806186"/>
                    </a:lnTo>
                    <a:cubicBezTo>
                      <a:pt x="109982" y="3837619"/>
                      <a:pt x="66801" y="3913183"/>
                      <a:pt x="50609" y="3941441"/>
                    </a:cubicBezTo>
                    <a:cubicBezTo>
                      <a:pt x="30289" y="3988113"/>
                      <a:pt x="14415" y="4044945"/>
                      <a:pt x="4890" y="4080506"/>
                    </a:cubicBezTo>
                    <a:cubicBezTo>
                      <a:pt x="-1777" y="4128449"/>
                      <a:pt x="-825" y="4166230"/>
                      <a:pt x="2985" y="4202426"/>
                    </a:cubicBezTo>
                    <a:cubicBezTo>
                      <a:pt x="11875" y="4245923"/>
                      <a:pt x="38228" y="4311644"/>
                      <a:pt x="52515" y="4343395"/>
                    </a:cubicBezTo>
                    <a:cubicBezTo>
                      <a:pt x="73787" y="4381177"/>
                      <a:pt x="103950" y="4421817"/>
                      <a:pt x="124905" y="4451980"/>
                    </a:cubicBezTo>
                    <a:cubicBezTo>
                      <a:pt x="152210" y="4485318"/>
                      <a:pt x="157608" y="4499604"/>
                      <a:pt x="204915" y="4543420"/>
                    </a:cubicBezTo>
                    <a:cubicBezTo>
                      <a:pt x="240793" y="4577075"/>
                      <a:pt x="300483" y="4623429"/>
                      <a:pt x="332550" y="4652005"/>
                    </a:cubicBezTo>
                    <a:lnTo>
                      <a:pt x="488760" y="4772019"/>
                    </a:lnTo>
                    <a:lnTo>
                      <a:pt x="984060" y="5088249"/>
                    </a:lnTo>
                    <a:lnTo>
                      <a:pt x="1113600" y="5183499"/>
                    </a:lnTo>
                    <a:lnTo>
                      <a:pt x="1203134" y="5326374"/>
                    </a:lnTo>
                    <a:lnTo>
                      <a:pt x="1321244" y="5497824"/>
                    </a:lnTo>
                    <a:lnTo>
                      <a:pt x="1471739" y="5676893"/>
                    </a:lnTo>
                    <a:lnTo>
                      <a:pt x="1557463" y="5758808"/>
                    </a:lnTo>
                    <a:cubicBezTo>
                      <a:pt x="1594293" y="5788018"/>
                      <a:pt x="1652078" y="5826436"/>
                      <a:pt x="1681288" y="5844533"/>
                    </a:cubicBezTo>
                    <a:cubicBezTo>
                      <a:pt x="1710498" y="5862630"/>
                      <a:pt x="1747646" y="5886761"/>
                      <a:pt x="1824163" y="5897873"/>
                    </a:cubicBezTo>
                    <a:lnTo>
                      <a:pt x="2138488" y="5915017"/>
                    </a:lnTo>
                    <a:lnTo>
                      <a:pt x="2336608" y="5945497"/>
                    </a:lnTo>
                    <a:lnTo>
                      <a:pt x="2466148" y="5983597"/>
                    </a:lnTo>
                    <a:lnTo>
                      <a:pt x="2563303" y="6033127"/>
                    </a:lnTo>
                    <a:lnTo>
                      <a:pt x="2650933" y="6107421"/>
                    </a:lnTo>
                    <a:lnTo>
                      <a:pt x="2727133" y="6189336"/>
                    </a:lnTo>
                    <a:lnTo>
                      <a:pt x="2786187" y="6294111"/>
                    </a:lnTo>
                    <a:lnTo>
                      <a:pt x="2837622" y="6448416"/>
                    </a:lnTo>
                    <a:lnTo>
                      <a:pt x="2870007" y="6617961"/>
                    </a:lnTo>
                    <a:lnTo>
                      <a:pt x="2892867" y="6720831"/>
                    </a:lnTo>
                    <a:lnTo>
                      <a:pt x="2911917" y="6804650"/>
                    </a:lnTo>
                    <a:lnTo>
                      <a:pt x="2910015" y="6850380"/>
                    </a:ln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25" name="Puolivapaa piirto 24"/>
              <p:cNvSpPr/>
              <p:nvPr userDrawn="1"/>
            </p:nvSpPr>
            <p:spPr>
              <a:xfrm>
                <a:off x="698012" y="2063116"/>
                <a:ext cx="1638880" cy="2402205"/>
              </a:xfrm>
              <a:custGeom>
                <a:avLst/>
                <a:gdLst>
                  <a:gd name="connsiteX0" fmla="*/ 0 w 1045302"/>
                  <a:gd name="connsiteY0" fmla="*/ 0 h 1503045"/>
                  <a:gd name="connsiteX1" fmla="*/ 40005 w 1045302"/>
                  <a:gd name="connsiteY1" fmla="*/ 59055 h 1503045"/>
                  <a:gd name="connsiteX2" fmla="*/ 102870 w 1045302"/>
                  <a:gd name="connsiteY2" fmla="*/ 106680 h 1503045"/>
                  <a:gd name="connsiteX3" fmla="*/ 209550 w 1045302"/>
                  <a:gd name="connsiteY3" fmla="*/ 142875 h 1503045"/>
                  <a:gd name="connsiteX4" fmla="*/ 293370 w 1045302"/>
                  <a:gd name="connsiteY4" fmla="*/ 165735 h 1503045"/>
                  <a:gd name="connsiteX5" fmla="*/ 453390 w 1045302"/>
                  <a:gd name="connsiteY5" fmla="*/ 188595 h 1503045"/>
                  <a:gd name="connsiteX6" fmla="*/ 535305 w 1045302"/>
                  <a:gd name="connsiteY6" fmla="*/ 209550 h 1503045"/>
                  <a:gd name="connsiteX7" fmla="*/ 615315 w 1045302"/>
                  <a:gd name="connsiteY7" fmla="*/ 241935 h 1503045"/>
                  <a:gd name="connsiteX8" fmla="*/ 710565 w 1045302"/>
                  <a:gd name="connsiteY8" fmla="*/ 306705 h 1503045"/>
                  <a:gd name="connsiteX9" fmla="*/ 819150 w 1045302"/>
                  <a:gd name="connsiteY9" fmla="*/ 381000 h 1503045"/>
                  <a:gd name="connsiteX10" fmla="*/ 933450 w 1045302"/>
                  <a:gd name="connsiteY10" fmla="*/ 462915 h 1503045"/>
                  <a:gd name="connsiteX11" fmla="*/ 986790 w 1045302"/>
                  <a:gd name="connsiteY11" fmla="*/ 518160 h 1503045"/>
                  <a:gd name="connsiteX12" fmla="*/ 1009650 w 1045302"/>
                  <a:gd name="connsiteY12" fmla="*/ 546735 h 1503045"/>
                  <a:gd name="connsiteX13" fmla="*/ 1036320 w 1045302"/>
                  <a:gd name="connsiteY13" fmla="*/ 607695 h 1503045"/>
                  <a:gd name="connsiteX14" fmla="*/ 1043940 w 1045302"/>
                  <a:gd name="connsiteY14" fmla="*/ 674370 h 1503045"/>
                  <a:gd name="connsiteX15" fmla="*/ 1011555 w 1045302"/>
                  <a:gd name="connsiteY15" fmla="*/ 752475 h 1503045"/>
                  <a:gd name="connsiteX16" fmla="*/ 935355 w 1045302"/>
                  <a:gd name="connsiteY16" fmla="*/ 836295 h 1503045"/>
                  <a:gd name="connsiteX17" fmla="*/ 834390 w 1045302"/>
                  <a:gd name="connsiteY17" fmla="*/ 897255 h 1503045"/>
                  <a:gd name="connsiteX18" fmla="*/ 647700 w 1045302"/>
                  <a:gd name="connsiteY18" fmla="*/ 962025 h 1503045"/>
                  <a:gd name="connsiteX19" fmla="*/ 483870 w 1045302"/>
                  <a:gd name="connsiteY19" fmla="*/ 1003935 h 1503045"/>
                  <a:gd name="connsiteX20" fmla="*/ 360045 w 1045302"/>
                  <a:gd name="connsiteY20" fmla="*/ 1055370 h 1503045"/>
                  <a:gd name="connsiteX21" fmla="*/ 302895 w 1045302"/>
                  <a:gd name="connsiteY21" fmla="*/ 1097280 h 1503045"/>
                  <a:gd name="connsiteX22" fmla="*/ 264795 w 1045302"/>
                  <a:gd name="connsiteY22" fmla="*/ 1156335 h 1503045"/>
                  <a:gd name="connsiteX23" fmla="*/ 234315 w 1045302"/>
                  <a:gd name="connsiteY23" fmla="*/ 1226820 h 1503045"/>
                  <a:gd name="connsiteX24" fmla="*/ 224790 w 1045302"/>
                  <a:gd name="connsiteY24" fmla="*/ 1322070 h 1503045"/>
                  <a:gd name="connsiteX25" fmla="*/ 201930 w 1045302"/>
                  <a:gd name="connsiteY25" fmla="*/ 1419225 h 1503045"/>
                  <a:gd name="connsiteX26" fmla="*/ 142875 w 1045302"/>
                  <a:gd name="connsiteY26" fmla="*/ 1503045 h 15030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30480 w 1045302"/>
                  <a:gd name="connsiteY26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25730 w 1045302"/>
                  <a:gd name="connsiteY26" fmla="*/ 1495425 h 1579245"/>
                  <a:gd name="connsiteX27" fmla="*/ 30480 w 1045302"/>
                  <a:gd name="connsiteY27" fmla="*/ 1579245 h 1579245"/>
                  <a:gd name="connsiteX0" fmla="*/ 0 w 1045302"/>
                  <a:gd name="connsiteY0" fmla="*/ 0 h 1579245"/>
                  <a:gd name="connsiteX1" fmla="*/ 40005 w 1045302"/>
                  <a:gd name="connsiteY1" fmla="*/ 59055 h 1579245"/>
                  <a:gd name="connsiteX2" fmla="*/ 102870 w 1045302"/>
                  <a:gd name="connsiteY2" fmla="*/ 106680 h 1579245"/>
                  <a:gd name="connsiteX3" fmla="*/ 209550 w 1045302"/>
                  <a:gd name="connsiteY3" fmla="*/ 142875 h 1579245"/>
                  <a:gd name="connsiteX4" fmla="*/ 293370 w 1045302"/>
                  <a:gd name="connsiteY4" fmla="*/ 165735 h 1579245"/>
                  <a:gd name="connsiteX5" fmla="*/ 453390 w 1045302"/>
                  <a:gd name="connsiteY5" fmla="*/ 188595 h 1579245"/>
                  <a:gd name="connsiteX6" fmla="*/ 535305 w 1045302"/>
                  <a:gd name="connsiteY6" fmla="*/ 209550 h 1579245"/>
                  <a:gd name="connsiteX7" fmla="*/ 615315 w 1045302"/>
                  <a:gd name="connsiteY7" fmla="*/ 241935 h 1579245"/>
                  <a:gd name="connsiteX8" fmla="*/ 710565 w 1045302"/>
                  <a:gd name="connsiteY8" fmla="*/ 306705 h 1579245"/>
                  <a:gd name="connsiteX9" fmla="*/ 819150 w 1045302"/>
                  <a:gd name="connsiteY9" fmla="*/ 381000 h 1579245"/>
                  <a:gd name="connsiteX10" fmla="*/ 933450 w 1045302"/>
                  <a:gd name="connsiteY10" fmla="*/ 462915 h 1579245"/>
                  <a:gd name="connsiteX11" fmla="*/ 986790 w 1045302"/>
                  <a:gd name="connsiteY11" fmla="*/ 518160 h 1579245"/>
                  <a:gd name="connsiteX12" fmla="*/ 1009650 w 1045302"/>
                  <a:gd name="connsiteY12" fmla="*/ 546735 h 1579245"/>
                  <a:gd name="connsiteX13" fmla="*/ 1036320 w 1045302"/>
                  <a:gd name="connsiteY13" fmla="*/ 607695 h 1579245"/>
                  <a:gd name="connsiteX14" fmla="*/ 1043940 w 1045302"/>
                  <a:gd name="connsiteY14" fmla="*/ 674370 h 1579245"/>
                  <a:gd name="connsiteX15" fmla="*/ 1011555 w 1045302"/>
                  <a:gd name="connsiteY15" fmla="*/ 752475 h 1579245"/>
                  <a:gd name="connsiteX16" fmla="*/ 935355 w 1045302"/>
                  <a:gd name="connsiteY16" fmla="*/ 836295 h 1579245"/>
                  <a:gd name="connsiteX17" fmla="*/ 834390 w 1045302"/>
                  <a:gd name="connsiteY17" fmla="*/ 897255 h 1579245"/>
                  <a:gd name="connsiteX18" fmla="*/ 647700 w 1045302"/>
                  <a:gd name="connsiteY18" fmla="*/ 962025 h 1579245"/>
                  <a:gd name="connsiteX19" fmla="*/ 483870 w 1045302"/>
                  <a:gd name="connsiteY19" fmla="*/ 1003935 h 1579245"/>
                  <a:gd name="connsiteX20" fmla="*/ 360045 w 1045302"/>
                  <a:gd name="connsiteY20" fmla="*/ 1055370 h 1579245"/>
                  <a:gd name="connsiteX21" fmla="*/ 302895 w 1045302"/>
                  <a:gd name="connsiteY21" fmla="*/ 1097280 h 1579245"/>
                  <a:gd name="connsiteX22" fmla="*/ 264795 w 1045302"/>
                  <a:gd name="connsiteY22" fmla="*/ 1156335 h 1579245"/>
                  <a:gd name="connsiteX23" fmla="*/ 234315 w 1045302"/>
                  <a:gd name="connsiteY23" fmla="*/ 1226820 h 1579245"/>
                  <a:gd name="connsiteX24" fmla="*/ 224790 w 1045302"/>
                  <a:gd name="connsiteY24" fmla="*/ 1322070 h 1579245"/>
                  <a:gd name="connsiteX25" fmla="*/ 201930 w 1045302"/>
                  <a:gd name="connsiteY25" fmla="*/ 1419225 h 1579245"/>
                  <a:gd name="connsiteX26" fmla="*/ 131445 w 1045302"/>
                  <a:gd name="connsiteY26" fmla="*/ 1508760 h 1579245"/>
                  <a:gd name="connsiteX27" fmla="*/ 30480 w 1045302"/>
                  <a:gd name="connsiteY27" fmla="*/ 1579245 h 157924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0 w 1254852"/>
                  <a:gd name="connsiteY27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02105 h 1682115"/>
                  <a:gd name="connsiteX28" fmla="*/ 0 w 1254852"/>
                  <a:gd name="connsiteY28" fmla="*/ 1682115 h 1682115"/>
                  <a:gd name="connsiteX0" fmla="*/ 209550 w 1254852"/>
                  <a:gd name="connsiteY0" fmla="*/ 0 h 1682115"/>
                  <a:gd name="connsiteX1" fmla="*/ 249555 w 1254852"/>
                  <a:gd name="connsiteY1" fmla="*/ 59055 h 1682115"/>
                  <a:gd name="connsiteX2" fmla="*/ 312420 w 1254852"/>
                  <a:gd name="connsiteY2" fmla="*/ 106680 h 1682115"/>
                  <a:gd name="connsiteX3" fmla="*/ 419100 w 1254852"/>
                  <a:gd name="connsiteY3" fmla="*/ 142875 h 1682115"/>
                  <a:gd name="connsiteX4" fmla="*/ 502920 w 1254852"/>
                  <a:gd name="connsiteY4" fmla="*/ 165735 h 1682115"/>
                  <a:gd name="connsiteX5" fmla="*/ 662940 w 1254852"/>
                  <a:gd name="connsiteY5" fmla="*/ 188595 h 1682115"/>
                  <a:gd name="connsiteX6" fmla="*/ 744855 w 1254852"/>
                  <a:gd name="connsiteY6" fmla="*/ 209550 h 1682115"/>
                  <a:gd name="connsiteX7" fmla="*/ 824865 w 1254852"/>
                  <a:gd name="connsiteY7" fmla="*/ 241935 h 1682115"/>
                  <a:gd name="connsiteX8" fmla="*/ 920115 w 1254852"/>
                  <a:gd name="connsiteY8" fmla="*/ 306705 h 1682115"/>
                  <a:gd name="connsiteX9" fmla="*/ 1028700 w 1254852"/>
                  <a:gd name="connsiteY9" fmla="*/ 381000 h 1682115"/>
                  <a:gd name="connsiteX10" fmla="*/ 1143000 w 1254852"/>
                  <a:gd name="connsiteY10" fmla="*/ 462915 h 1682115"/>
                  <a:gd name="connsiteX11" fmla="*/ 1196340 w 1254852"/>
                  <a:gd name="connsiteY11" fmla="*/ 518160 h 1682115"/>
                  <a:gd name="connsiteX12" fmla="*/ 1219200 w 1254852"/>
                  <a:gd name="connsiteY12" fmla="*/ 546735 h 1682115"/>
                  <a:gd name="connsiteX13" fmla="*/ 1245870 w 1254852"/>
                  <a:gd name="connsiteY13" fmla="*/ 607695 h 1682115"/>
                  <a:gd name="connsiteX14" fmla="*/ 1253490 w 1254852"/>
                  <a:gd name="connsiteY14" fmla="*/ 674370 h 1682115"/>
                  <a:gd name="connsiteX15" fmla="*/ 1221105 w 1254852"/>
                  <a:gd name="connsiteY15" fmla="*/ 752475 h 1682115"/>
                  <a:gd name="connsiteX16" fmla="*/ 1144905 w 1254852"/>
                  <a:gd name="connsiteY16" fmla="*/ 836295 h 1682115"/>
                  <a:gd name="connsiteX17" fmla="*/ 1043940 w 1254852"/>
                  <a:gd name="connsiteY17" fmla="*/ 897255 h 1682115"/>
                  <a:gd name="connsiteX18" fmla="*/ 857250 w 1254852"/>
                  <a:gd name="connsiteY18" fmla="*/ 962025 h 1682115"/>
                  <a:gd name="connsiteX19" fmla="*/ 693420 w 1254852"/>
                  <a:gd name="connsiteY19" fmla="*/ 1003935 h 1682115"/>
                  <a:gd name="connsiteX20" fmla="*/ 569595 w 1254852"/>
                  <a:gd name="connsiteY20" fmla="*/ 1055370 h 1682115"/>
                  <a:gd name="connsiteX21" fmla="*/ 512445 w 1254852"/>
                  <a:gd name="connsiteY21" fmla="*/ 1097280 h 1682115"/>
                  <a:gd name="connsiteX22" fmla="*/ 474345 w 1254852"/>
                  <a:gd name="connsiteY22" fmla="*/ 1156335 h 1682115"/>
                  <a:gd name="connsiteX23" fmla="*/ 443865 w 1254852"/>
                  <a:gd name="connsiteY23" fmla="*/ 1226820 h 1682115"/>
                  <a:gd name="connsiteX24" fmla="*/ 434340 w 1254852"/>
                  <a:gd name="connsiteY24" fmla="*/ 1322070 h 1682115"/>
                  <a:gd name="connsiteX25" fmla="*/ 411480 w 1254852"/>
                  <a:gd name="connsiteY25" fmla="*/ 1419225 h 1682115"/>
                  <a:gd name="connsiteX26" fmla="*/ 340995 w 1254852"/>
                  <a:gd name="connsiteY26" fmla="*/ 1508760 h 1682115"/>
                  <a:gd name="connsiteX27" fmla="*/ 160020 w 1254852"/>
                  <a:gd name="connsiteY27" fmla="*/ 1611630 h 1682115"/>
                  <a:gd name="connsiteX28" fmla="*/ 0 w 1254852"/>
                  <a:gd name="connsiteY28" fmla="*/ 1682115 h 1682115"/>
                  <a:gd name="connsiteX0" fmla="*/ 49530 w 1094832"/>
                  <a:gd name="connsiteY0" fmla="*/ 0 h 1611630"/>
                  <a:gd name="connsiteX1" fmla="*/ 89535 w 1094832"/>
                  <a:gd name="connsiteY1" fmla="*/ 59055 h 1611630"/>
                  <a:gd name="connsiteX2" fmla="*/ 152400 w 1094832"/>
                  <a:gd name="connsiteY2" fmla="*/ 106680 h 1611630"/>
                  <a:gd name="connsiteX3" fmla="*/ 259080 w 1094832"/>
                  <a:gd name="connsiteY3" fmla="*/ 142875 h 1611630"/>
                  <a:gd name="connsiteX4" fmla="*/ 342900 w 1094832"/>
                  <a:gd name="connsiteY4" fmla="*/ 165735 h 1611630"/>
                  <a:gd name="connsiteX5" fmla="*/ 502920 w 1094832"/>
                  <a:gd name="connsiteY5" fmla="*/ 188595 h 1611630"/>
                  <a:gd name="connsiteX6" fmla="*/ 584835 w 1094832"/>
                  <a:gd name="connsiteY6" fmla="*/ 209550 h 1611630"/>
                  <a:gd name="connsiteX7" fmla="*/ 664845 w 1094832"/>
                  <a:gd name="connsiteY7" fmla="*/ 241935 h 1611630"/>
                  <a:gd name="connsiteX8" fmla="*/ 760095 w 1094832"/>
                  <a:gd name="connsiteY8" fmla="*/ 306705 h 1611630"/>
                  <a:gd name="connsiteX9" fmla="*/ 868680 w 1094832"/>
                  <a:gd name="connsiteY9" fmla="*/ 381000 h 1611630"/>
                  <a:gd name="connsiteX10" fmla="*/ 982980 w 1094832"/>
                  <a:gd name="connsiteY10" fmla="*/ 462915 h 1611630"/>
                  <a:gd name="connsiteX11" fmla="*/ 1036320 w 1094832"/>
                  <a:gd name="connsiteY11" fmla="*/ 518160 h 1611630"/>
                  <a:gd name="connsiteX12" fmla="*/ 1059180 w 1094832"/>
                  <a:gd name="connsiteY12" fmla="*/ 546735 h 1611630"/>
                  <a:gd name="connsiteX13" fmla="*/ 1085850 w 1094832"/>
                  <a:gd name="connsiteY13" fmla="*/ 607695 h 1611630"/>
                  <a:gd name="connsiteX14" fmla="*/ 1093470 w 1094832"/>
                  <a:gd name="connsiteY14" fmla="*/ 674370 h 1611630"/>
                  <a:gd name="connsiteX15" fmla="*/ 1061085 w 1094832"/>
                  <a:gd name="connsiteY15" fmla="*/ 752475 h 1611630"/>
                  <a:gd name="connsiteX16" fmla="*/ 984885 w 1094832"/>
                  <a:gd name="connsiteY16" fmla="*/ 836295 h 1611630"/>
                  <a:gd name="connsiteX17" fmla="*/ 883920 w 1094832"/>
                  <a:gd name="connsiteY17" fmla="*/ 897255 h 1611630"/>
                  <a:gd name="connsiteX18" fmla="*/ 697230 w 1094832"/>
                  <a:gd name="connsiteY18" fmla="*/ 962025 h 1611630"/>
                  <a:gd name="connsiteX19" fmla="*/ 533400 w 1094832"/>
                  <a:gd name="connsiteY19" fmla="*/ 1003935 h 1611630"/>
                  <a:gd name="connsiteX20" fmla="*/ 409575 w 1094832"/>
                  <a:gd name="connsiteY20" fmla="*/ 1055370 h 1611630"/>
                  <a:gd name="connsiteX21" fmla="*/ 352425 w 1094832"/>
                  <a:gd name="connsiteY21" fmla="*/ 1097280 h 1611630"/>
                  <a:gd name="connsiteX22" fmla="*/ 314325 w 1094832"/>
                  <a:gd name="connsiteY22" fmla="*/ 1156335 h 1611630"/>
                  <a:gd name="connsiteX23" fmla="*/ 283845 w 1094832"/>
                  <a:gd name="connsiteY23" fmla="*/ 1226820 h 1611630"/>
                  <a:gd name="connsiteX24" fmla="*/ 274320 w 1094832"/>
                  <a:gd name="connsiteY24" fmla="*/ 1322070 h 1611630"/>
                  <a:gd name="connsiteX25" fmla="*/ 251460 w 1094832"/>
                  <a:gd name="connsiteY25" fmla="*/ 1419225 h 1611630"/>
                  <a:gd name="connsiteX26" fmla="*/ 180975 w 1094832"/>
                  <a:gd name="connsiteY26" fmla="*/ 1508760 h 1611630"/>
                  <a:gd name="connsiteX27" fmla="*/ 0 w 1094832"/>
                  <a:gd name="connsiteY27" fmla="*/ 1611630 h 1611630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0 w 1386297"/>
                  <a:gd name="connsiteY27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173356 w 1386297"/>
                  <a:gd name="connsiteY27" fmla="*/ 1664970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0 w 1386297"/>
                  <a:gd name="connsiteY28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97156 w 1386297"/>
                  <a:gd name="connsiteY28" fmla="*/ 1704975 h 1754505"/>
                  <a:gd name="connsiteX29" fmla="*/ 0 w 1386297"/>
                  <a:gd name="connsiteY29" fmla="*/ 1754505 h 1754505"/>
                  <a:gd name="connsiteX0" fmla="*/ 340995 w 1386297"/>
                  <a:gd name="connsiteY0" fmla="*/ 0 h 1754505"/>
                  <a:gd name="connsiteX1" fmla="*/ 381000 w 1386297"/>
                  <a:gd name="connsiteY1" fmla="*/ 59055 h 1754505"/>
                  <a:gd name="connsiteX2" fmla="*/ 443865 w 1386297"/>
                  <a:gd name="connsiteY2" fmla="*/ 106680 h 1754505"/>
                  <a:gd name="connsiteX3" fmla="*/ 550545 w 1386297"/>
                  <a:gd name="connsiteY3" fmla="*/ 142875 h 1754505"/>
                  <a:gd name="connsiteX4" fmla="*/ 634365 w 1386297"/>
                  <a:gd name="connsiteY4" fmla="*/ 165735 h 1754505"/>
                  <a:gd name="connsiteX5" fmla="*/ 794385 w 1386297"/>
                  <a:gd name="connsiteY5" fmla="*/ 188595 h 1754505"/>
                  <a:gd name="connsiteX6" fmla="*/ 876300 w 1386297"/>
                  <a:gd name="connsiteY6" fmla="*/ 209550 h 1754505"/>
                  <a:gd name="connsiteX7" fmla="*/ 956310 w 1386297"/>
                  <a:gd name="connsiteY7" fmla="*/ 241935 h 1754505"/>
                  <a:gd name="connsiteX8" fmla="*/ 1051560 w 1386297"/>
                  <a:gd name="connsiteY8" fmla="*/ 306705 h 1754505"/>
                  <a:gd name="connsiteX9" fmla="*/ 1160145 w 1386297"/>
                  <a:gd name="connsiteY9" fmla="*/ 381000 h 1754505"/>
                  <a:gd name="connsiteX10" fmla="*/ 1274445 w 1386297"/>
                  <a:gd name="connsiteY10" fmla="*/ 462915 h 1754505"/>
                  <a:gd name="connsiteX11" fmla="*/ 1327785 w 1386297"/>
                  <a:gd name="connsiteY11" fmla="*/ 518160 h 1754505"/>
                  <a:gd name="connsiteX12" fmla="*/ 1350645 w 1386297"/>
                  <a:gd name="connsiteY12" fmla="*/ 546735 h 1754505"/>
                  <a:gd name="connsiteX13" fmla="*/ 1377315 w 1386297"/>
                  <a:gd name="connsiteY13" fmla="*/ 607695 h 1754505"/>
                  <a:gd name="connsiteX14" fmla="*/ 1384935 w 1386297"/>
                  <a:gd name="connsiteY14" fmla="*/ 674370 h 1754505"/>
                  <a:gd name="connsiteX15" fmla="*/ 1352550 w 1386297"/>
                  <a:gd name="connsiteY15" fmla="*/ 752475 h 1754505"/>
                  <a:gd name="connsiteX16" fmla="*/ 1276350 w 1386297"/>
                  <a:gd name="connsiteY16" fmla="*/ 836295 h 1754505"/>
                  <a:gd name="connsiteX17" fmla="*/ 1175385 w 1386297"/>
                  <a:gd name="connsiteY17" fmla="*/ 897255 h 1754505"/>
                  <a:gd name="connsiteX18" fmla="*/ 988695 w 1386297"/>
                  <a:gd name="connsiteY18" fmla="*/ 962025 h 1754505"/>
                  <a:gd name="connsiteX19" fmla="*/ 824865 w 1386297"/>
                  <a:gd name="connsiteY19" fmla="*/ 1003935 h 1754505"/>
                  <a:gd name="connsiteX20" fmla="*/ 701040 w 1386297"/>
                  <a:gd name="connsiteY20" fmla="*/ 1055370 h 1754505"/>
                  <a:gd name="connsiteX21" fmla="*/ 643890 w 1386297"/>
                  <a:gd name="connsiteY21" fmla="*/ 1097280 h 1754505"/>
                  <a:gd name="connsiteX22" fmla="*/ 605790 w 1386297"/>
                  <a:gd name="connsiteY22" fmla="*/ 1156335 h 1754505"/>
                  <a:gd name="connsiteX23" fmla="*/ 575310 w 1386297"/>
                  <a:gd name="connsiteY23" fmla="*/ 1226820 h 1754505"/>
                  <a:gd name="connsiteX24" fmla="*/ 565785 w 1386297"/>
                  <a:gd name="connsiteY24" fmla="*/ 1322070 h 1754505"/>
                  <a:gd name="connsiteX25" fmla="*/ 542925 w 1386297"/>
                  <a:gd name="connsiteY25" fmla="*/ 1419225 h 1754505"/>
                  <a:gd name="connsiteX26" fmla="*/ 472440 w 1386297"/>
                  <a:gd name="connsiteY26" fmla="*/ 1508760 h 1754505"/>
                  <a:gd name="connsiteX27" fmla="*/ 299086 w 1386297"/>
                  <a:gd name="connsiteY27" fmla="*/ 1602105 h 1754505"/>
                  <a:gd name="connsiteX28" fmla="*/ 89536 w 1386297"/>
                  <a:gd name="connsiteY28" fmla="*/ 1699260 h 1754505"/>
                  <a:gd name="connsiteX29" fmla="*/ 0 w 1386297"/>
                  <a:gd name="connsiteY29" fmla="*/ 1754505 h 1754505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0 w 1523457"/>
                  <a:gd name="connsiteY29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10491 w 1523457"/>
                  <a:gd name="connsiteY29" fmla="*/ 178117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0 w 1523457"/>
                  <a:gd name="connsiteY30" fmla="*/ 1863090 h 1863090"/>
                  <a:gd name="connsiteX0" fmla="*/ 478155 w 1523457"/>
                  <a:gd name="connsiteY0" fmla="*/ 0 h 1863090"/>
                  <a:gd name="connsiteX1" fmla="*/ 518160 w 1523457"/>
                  <a:gd name="connsiteY1" fmla="*/ 59055 h 1863090"/>
                  <a:gd name="connsiteX2" fmla="*/ 581025 w 1523457"/>
                  <a:gd name="connsiteY2" fmla="*/ 106680 h 1863090"/>
                  <a:gd name="connsiteX3" fmla="*/ 687705 w 1523457"/>
                  <a:gd name="connsiteY3" fmla="*/ 142875 h 1863090"/>
                  <a:gd name="connsiteX4" fmla="*/ 771525 w 1523457"/>
                  <a:gd name="connsiteY4" fmla="*/ 165735 h 1863090"/>
                  <a:gd name="connsiteX5" fmla="*/ 931545 w 1523457"/>
                  <a:gd name="connsiteY5" fmla="*/ 188595 h 1863090"/>
                  <a:gd name="connsiteX6" fmla="*/ 1013460 w 1523457"/>
                  <a:gd name="connsiteY6" fmla="*/ 209550 h 1863090"/>
                  <a:gd name="connsiteX7" fmla="*/ 1093470 w 1523457"/>
                  <a:gd name="connsiteY7" fmla="*/ 241935 h 1863090"/>
                  <a:gd name="connsiteX8" fmla="*/ 1188720 w 1523457"/>
                  <a:gd name="connsiteY8" fmla="*/ 306705 h 1863090"/>
                  <a:gd name="connsiteX9" fmla="*/ 1297305 w 1523457"/>
                  <a:gd name="connsiteY9" fmla="*/ 381000 h 1863090"/>
                  <a:gd name="connsiteX10" fmla="*/ 1411605 w 1523457"/>
                  <a:gd name="connsiteY10" fmla="*/ 462915 h 1863090"/>
                  <a:gd name="connsiteX11" fmla="*/ 1464945 w 1523457"/>
                  <a:gd name="connsiteY11" fmla="*/ 518160 h 1863090"/>
                  <a:gd name="connsiteX12" fmla="*/ 1487805 w 1523457"/>
                  <a:gd name="connsiteY12" fmla="*/ 546735 h 1863090"/>
                  <a:gd name="connsiteX13" fmla="*/ 1514475 w 1523457"/>
                  <a:gd name="connsiteY13" fmla="*/ 607695 h 1863090"/>
                  <a:gd name="connsiteX14" fmla="*/ 1522095 w 1523457"/>
                  <a:gd name="connsiteY14" fmla="*/ 674370 h 1863090"/>
                  <a:gd name="connsiteX15" fmla="*/ 1489710 w 1523457"/>
                  <a:gd name="connsiteY15" fmla="*/ 752475 h 1863090"/>
                  <a:gd name="connsiteX16" fmla="*/ 1413510 w 1523457"/>
                  <a:gd name="connsiteY16" fmla="*/ 836295 h 1863090"/>
                  <a:gd name="connsiteX17" fmla="*/ 1312545 w 1523457"/>
                  <a:gd name="connsiteY17" fmla="*/ 897255 h 1863090"/>
                  <a:gd name="connsiteX18" fmla="*/ 1125855 w 1523457"/>
                  <a:gd name="connsiteY18" fmla="*/ 962025 h 1863090"/>
                  <a:gd name="connsiteX19" fmla="*/ 962025 w 1523457"/>
                  <a:gd name="connsiteY19" fmla="*/ 1003935 h 1863090"/>
                  <a:gd name="connsiteX20" fmla="*/ 838200 w 1523457"/>
                  <a:gd name="connsiteY20" fmla="*/ 1055370 h 1863090"/>
                  <a:gd name="connsiteX21" fmla="*/ 781050 w 1523457"/>
                  <a:gd name="connsiteY21" fmla="*/ 1097280 h 1863090"/>
                  <a:gd name="connsiteX22" fmla="*/ 742950 w 1523457"/>
                  <a:gd name="connsiteY22" fmla="*/ 1156335 h 1863090"/>
                  <a:gd name="connsiteX23" fmla="*/ 712470 w 1523457"/>
                  <a:gd name="connsiteY23" fmla="*/ 1226820 h 1863090"/>
                  <a:gd name="connsiteX24" fmla="*/ 702945 w 1523457"/>
                  <a:gd name="connsiteY24" fmla="*/ 1322070 h 1863090"/>
                  <a:gd name="connsiteX25" fmla="*/ 680085 w 1523457"/>
                  <a:gd name="connsiteY25" fmla="*/ 1419225 h 1863090"/>
                  <a:gd name="connsiteX26" fmla="*/ 609600 w 1523457"/>
                  <a:gd name="connsiteY26" fmla="*/ 1508760 h 1863090"/>
                  <a:gd name="connsiteX27" fmla="*/ 436246 w 1523457"/>
                  <a:gd name="connsiteY27" fmla="*/ 1602105 h 1863090"/>
                  <a:gd name="connsiteX28" fmla="*/ 226696 w 1523457"/>
                  <a:gd name="connsiteY28" fmla="*/ 1699260 h 1863090"/>
                  <a:gd name="connsiteX29" fmla="*/ 100966 w 1523457"/>
                  <a:gd name="connsiteY29" fmla="*/ 1769744 h 1863090"/>
                  <a:gd name="connsiteX30" fmla="*/ 34291 w 1523457"/>
                  <a:gd name="connsiteY30" fmla="*/ 1830704 h 1863090"/>
                  <a:gd name="connsiteX31" fmla="*/ 0 w 1523457"/>
                  <a:gd name="connsiteY31" fmla="*/ 1863090 h 1863090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0 w 1614897"/>
                  <a:gd name="connsiteY31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68581 w 1614897"/>
                  <a:gd name="connsiteY31" fmla="*/ 192595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0 w 1614897"/>
                  <a:gd name="connsiteY32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15241 w 1614897"/>
                  <a:gd name="connsiteY32" fmla="*/ 2017394 h 2055495"/>
                  <a:gd name="connsiteX33" fmla="*/ 0 w 1614897"/>
                  <a:gd name="connsiteY33" fmla="*/ 2055495 h 2055495"/>
                  <a:gd name="connsiteX0" fmla="*/ 569595 w 1614897"/>
                  <a:gd name="connsiteY0" fmla="*/ 0 h 2055495"/>
                  <a:gd name="connsiteX1" fmla="*/ 609600 w 1614897"/>
                  <a:gd name="connsiteY1" fmla="*/ 59055 h 2055495"/>
                  <a:gd name="connsiteX2" fmla="*/ 672465 w 1614897"/>
                  <a:gd name="connsiteY2" fmla="*/ 106680 h 2055495"/>
                  <a:gd name="connsiteX3" fmla="*/ 779145 w 1614897"/>
                  <a:gd name="connsiteY3" fmla="*/ 142875 h 2055495"/>
                  <a:gd name="connsiteX4" fmla="*/ 862965 w 1614897"/>
                  <a:gd name="connsiteY4" fmla="*/ 165735 h 2055495"/>
                  <a:gd name="connsiteX5" fmla="*/ 1022985 w 1614897"/>
                  <a:gd name="connsiteY5" fmla="*/ 188595 h 2055495"/>
                  <a:gd name="connsiteX6" fmla="*/ 1104900 w 1614897"/>
                  <a:gd name="connsiteY6" fmla="*/ 209550 h 2055495"/>
                  <a:gd name="connsiteX7" fmla="*/ 1184910 w 1614897"/>
                  <a:gd name="connsiteY7" fmla="*/ 241935 h 2055495"/>
                  <a:gd name="connsiteX8" fmla="*/ 1280160 w 1614897"/>
                  <a:gd name="connsiteY8" fmla="*/ 306705 h 2055495"/>
                  <a:gd name="connsiteX9" fmla="*/ 1388745 w 1614897"/>
                  <a:gd name="connsiteY9" fmla="*/ 381000 h 2055495"/>
                  <a:gd name="connsiteX10" fmla="*/ 1503045 w 1614897"/>
                  <a:gd name="connsiteY10" fmla="*/ 462915 h 2055495"/>
                  <a:gd name="connsiteX11" fmla="*/ 1556385 w 1614897"/>
                  <a:gd name="connsiteY11" fmla="*/ 518160 h 2055495"/>
                  <a:gd name="connsiteX12" fmla="*/ 1579245 w 1614897"/>
                  <a:gd name="connsiteY12" fmla="*/ 546735 h 2055495"/>
                  <a:gd name="connsiteX13" fmla="*/ 1605915 w 1614897"/>
                  <a:gd name="connsiteY13" fmla="*/ 607695 h 2055495"/>
                  <a:gd name="connsiteX14" fmla="*/ 1613535 w 1614897"/>
                  <a:gd name="connsiteY14" fmla="*/ 674370 h 2055495"/>
                  <a:gd name="connsiteX15" fmla="*/ 1581150 w 1614897"/>
                  <a:gd name="connsiteY15" fmla="*/ 752475 h 2055495"/>
                  <a:gd name="connsiteX16" fmla="*/ 1504950 w 1614897"/>
                  <a:gd name="connsiteY16" fmla="*/ 836295 h 2055495"/>
                  <a:gd name="connsiteX17" fmla="*/ 1403985 w 1614897"/>
                  <a:gd name="connsiteY17" fmla="*/ 897255 h 2055495"/>
                  <a:gd name="connsiteX18" fmla="*/ 1217295 w 1614897"/>
                  <a:gd name="connsiteY18" fmla="*/ 962025 h 2055495"/>
                  <a:gd name="connsiteX19" fmla="*/ 1053465 w 1614897"/>
                  <a:gd name="connsiteY19" fmla="*/ 1003935 h 2055495"/>
                  <a:gd name="connsiteX20" fmla="*/ 929640 w 1614897"/>
                  <a:gd name="connsiteY20" fmla="*/ 1055370 h 2055495"/>
                  <a:gd name="connsiteX21" fmla="*/ 872490 w 1614897"/>
                  <a:gd name="connsiteY21" fmla="*/ 1097280 h 2055495"/>
                  <a:gd name="connsiteX22" fmla="*/ 834390 w 1614897"/>
                  <a:gd name="connsiteY22" fmla="*/ 1156335 h 2055495"/>
                  <a:gd name="connsiteX23" fmla="*/ 803910 w 1614897"/>
                  <a:gd name="connsiteY23" fmla="*/ 1226820 h 2055495"/>
                  <a:gd name="connsiteX24" fmla="*/ 794385 w 1614897"/>
                  <a:gd name="connsiteY24" fmla="*/ 1322070 h 2055495"/>
                  <a:gd name="connsiteX25" fmla="*/ 771525 w 1614897"/>
                  <a:gd name="connsiteY25" fmla="*/ 1419225 h 2055495"/>
                  <a:gd name="connsiteX26" fmla="*/ 701040 w 1614897"/>
                  <a:gd name="connsiteY26" fmla="*/ 1508760 h 2055495"/>
                  <a:gd name="connsiteX27" fmla="*/ 527686 w 1614897"/>
                  <a:gd name="connsiteY27" fmla="*/ 1602105 h 2055495"/>
                  <a:gd name="connsiteX28" fmla="*/ 318136 w 1614897"/>
                  <a:gd name="connsiteY28" fmla="*/ 1699260 h 2055495"/>
                  <a:gd name="connsiteX29" fmla="*/ 192406 w 1614897"/>
                  <a:gd name="connsiteY29" fmla="*/ 1769744 h 2055495"/>
                  <a:gd name="connsiteX30" fmla="*/ 125731 w 1614897"/>
                  <a:gd name="connsiteY30" fmla="*/ 1830704 h 2055495"/>
                  <a:gd name="connsiteX31" fmla="*/ 49531 w 1614897"/>
                  <a:gd name="connsiteY31" fmla="*/ 1922144 h 2055495"/>
                  <a:gd name="connsiteX32" fmla="*/ 3811 w 1614897"/>
                  <a:gd name="connsiteY32" fmla="*/ 2019299 h 2055495"/>
                  <a:gd name="connsiteX33" fmla="*/ 0 w 1614897"/>
                  <a:gd name="connsiteY33" fmla="*/ 2055495 h 205549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0 w 1637757"/>
                  <a:gd name="connsiteY33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9526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5 w 1637757"/>
                  <a:gd name="connsiteY0" fmla="*/ 0 h 2196465"/>
                  <a:gd name="connsiteX1" fmla="*/ 632460 w 1637757"/>
                  <a:gd name="connsiteY1" fmla="*/ 59055 h 2196465"/>
                  <a:gd name="connsiteX2" fmla="*/ 695325 w 1637757"/>
                  <a:gd name="connsiteY2" fmla="*/ 106680 h 2196465"/>
                  <a:gd name="connsiteX3" fmla="*/ 802005 w 1637757"/>
                  <a:gd name="connsiteY3" fmla="*/ 142875 h 2196465"/>
                  <a:gd name="connsiteX4" fmla="*/ 885825 w 1637757"/>
                  <a:gd name="connsiteY4" fmla="*/ 165735 h 2196465"/>
                  <a:gd name="connsiteX5" fmla="*/ 1045845 w 1637757"/>
                  <a:gd name="connsiteY5" fmla="*/ 188595 h 2196465"/>
                  <a:gd name="connsiteX6" fmla="*/ 1127760 w 1637757"/>
                  <a:gd name="connsiteY6" fmla="*/ 209550 h 2196465"/>
                  <a:gd name="connsiteX7" fmla="*/ 1207770 w 1637757"/>
                  <a:gd name="connsiteY7" fmla="*/ 241935 h 2196465"/>
                  <a:gd name="connsiteX8" fmla="*/ 1303020 w 1637757"/>
                  <a:gd name="connsiteY8" fmla="*/ 306705 h 2196465"/>
                  <a:gd name="connsiteX9" fmla="*/ 1411605 w 1637757"/>
                  <a:gd name="connsiteY9" fmla="*/ 381000 h 2196465"/>
                  <a:gd name="connsiteX10" fmla="*/ 1525905 w 1637757"/>
                  <a:gd name="connsiteY10" fmla="*/ 462915 h 2196465"/>
                  <a:gd name="connsiteX11" fmla="*/ 1579245 w 1637757"/>
                  <a:gd name="connsiteY11" fmla="*/ 518160 h 2196465"/>
                  <a:gd name="connsiteX12" fmla="*/ 1602105 w 1637757"/>
                  <a:gd name="connsiteY12" fmla="*/ 546735 h 2196465"/>
                  <a:gd name="connsiteX13" fmla="*/ 1628775 w 1637757"/>
                  <a:gd name="connsiteY13" fmla="*/ 607695 h 2196465"/>
                  <a:gd name="connsiteX14" fmla="*/ 1636395 w 1637757"/>
                  <a:gd name="connsiteY14" fmla="*/ 674370 h 2196465"/>
                  <a:gd name="connsiteX15" fmla="*/ 1604010 w 1637757"/>
                  <a:gd name="connsiteY15" fmla="*/ 752475 h 2196465"/>
                  <a:gd name="connsiteX16" fmla="*/ 1527810 w 1637757"/>
                  <a:gd name="connsiteY16" fmla="*/ 836295 h 2196465"/>
                  <a:gd name="connsiteX17" fmla="*/ 1426845 w 1637757"/>
                  <a:gd name="connsiteY17" fmla="*/ 897255 h 2196465"/>
                  <a:gd name="connsiteX18" fmla="*/ 1240155 w 1637757"/>
                  <a:gd name="connsiteY18" fmla="*/ 962025 h 2196465"/>
                  <a:gd name="connsiteX19" fmla="*/ 1076325 w 1637757"/>
                  <a:gd name="connsiteY19" fmla="*/ 1003935 h 2196465"/>
                  <a:gd name="connsiteX20" fmla="*/ 952500 w 1637757"/>
                  <a:gd name="connsiteY20" fmla="*/ 1055370 h 2196465"/>
                  <a:gd name="connsiteX21" fmla="*/ 895350 w 1637757"/>
                  <a:gd name="connsiteY21" fmla="*/ 1097280 h 2196465"/>
                  <a:gd name="connsiteX22" fmla="*/ 857250 w 1637757"/>
                  <a:gd name="connsiteY22" fmla="*/ 1156335 h 2196465"/>
                  <a:gd name="connsiteX23" fmla="*/ 826770 w 1637757"/>
                  <a:gd name="connsiteY23" fmla="*/ 1226820 h 2196465"/>
                  <a:gd name="connsiteX24" fmla="*/ 817245 w 1637757"/>
                  <a:gd name="connsiteY24" fmla="*/ 1322070 h 2196465"/>
                  <a:gd name="connsiteX25" fmla="*/ 794385 w 1637757"/>
                  <a:gd name="connsiteY25" fmla="*/ 1419225 h 2196465"/>
                  <a:gd name="connsiteX26" fmla="*/ 723900 w 1637757"/>
                  <a:gd name="connsiteY26" fmla="*/ 1508760 h 2196465"/>
                  <a:gd name="connsiteX27" fmla="*/ 550546 w 1637757"/>
                  <a:gd name="connsiteY27" fmla="*/ 1602105 h 2196465"/>
                  <a:gd name="connsiteX28" fmla="*/ 340996 w 1637757"/>
                  <a:gd name="connsiteY28" fmla="*/ 1699260 h 2196465"/>
                  <a:gd name="connsiteX29" fmla="*/ 215266 w 1637757"/>
                  <a:gd name="connsiteY29" fmla="*/ 1769744 h 2196465"/>
                  <a:gd name="connsiteX30" fmla="*/ 148591 w 1637757"/>
                  <a:gd name="connsiteY30" fmla="*/ 1830704 h 2196465"/>
                  <a:gd name="connsiteX31" fmla="*/ 72391 w 1637757"/>
                  <a:gd name="connsiteY31" fmla="*/ 1922144 h 2196465"/>
                  <a:gd name="connsiteX32" fmla="*/ 26671 w 1637757"/>
                  <a:gd name="connsiteY32" fmla="*/ 2019299 h 2196465"/>
                  <a:gd name="connsiteX33" fmla="*/ 1 w 1637757"/>
                  <a:gd name="connsiteY33" fmla="*/ 2106929 h 2196465"/>
                  <a:gd name="connsiteX34" fmla="*/ 0 w 1637757"/>
                  <a:gd name="connsiteY34" fmla="*/ 2196465 h 219646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53339 w 1637756"/>
                  <a:gd name="connsiteY34" fmla="*/ 2402205 h 2402205"/>
                  <a:gd name="connsiteX0" fmla="*/ 592454 w 1637756"/>
                  <a:gd name="connsiteY0" fmla="*/ 0 h 2402205"/>
                  <a:gd name="connsiteX1" fmla="*/ 632459 w 1637756"/>
                  <a:gd name="connsiteY1" fmla="*/ 59055 h 2402205"/>
                  <a:gd name="connsiteX2" fmla="*/ 695324 w 1637756"/>
                  <a:gd name="connsiteY2" fmla="*/ 106680 h 2402205"/>
                  <a:gd name="connsiteX3" fmla="*/ 802004 w 1637756"/>
                  <a:gd name="connsiteY3" fmla="*/ 142875 h 2402205"/>
                  <a:gd name="connsiteX4" fmla="*/ 885824 w 1637756"/>
                  <a:gd name="connsiteY4" fmla="*/ 165735 h 2402205"/>
                  <a:gd name="connsiteX5" fmla="*/ 1045844 w 1637756"/>
                  <a:gd name="connsiteY5" fmla="*/ 188595 h 2402205"/>
                  <a:gd name="connsiteX6" fmla="*/ 1127759 w 1637756"/>
                  <a:gd name="connsiteY6" fmla="*/ 209550 h 2402205"/>
                  <a:gd name="connsiteX7" fmla="*/ 1207769 w 1637756"/>
                  <a:gd name="connsiteY7" fmla="*/ 241935 h 2402205"/>
                  <a:gd name="connsiteX8" fmla="*/ 1303019 w 1637756"/>
                  <a:gd name="connsiteY8" fmla="*/ 306705 h 2402205"/>
                  <a:gd name="connsiteX9" fmla="*/ 1411604 w 1637756"/>
                  <a:gd name="connsiteY9" fmla="*/ 381000 h 2402205"/>
                  <a:gd name="connsiteX10" fmla="*/ 1525904 w 1637756"/>
                  <a:gd name="connsiteY10" fmla="*/ 462915 h 2402205"/>
                  <a:gd name="connsiteX11" fmla="*/ 1579244 w 1637756"/>
                  <a:gd name="connsiteY11" fmla="*/ 518160 h 2402205"/>
                  <a:gd name="connsiteX12" fmla="*/ 1602104 w 1637756"/>
                  <a:gd name="connsiteY12" fmla="*/ 546735 h 2402205"/>
                  <a:gd name="connsiteX13" fmla="*/ 1628774 w 1637756"/>
                  <a:gd name="connsiteY13" fmla="*/ 607695 h 2402205"/>
                  <a:gd name="connsiteX14" fmla="*/ 1636394 w 1637756"/>
                  <a:gd name="connsiteY14" fmla="*/ 674370 h 2402205"/>
                  <a:gd name="connsiteX15" fmla="*/ 1604009 w 1637756"/>
                  <a:gd name="connsiteY15" fmla="*/ 752475 h 2402205"/>
                  <a:gd name="connsiteX16" fmla="*/ 1527809 w 1637756"/>
                  <a:gd name="connsiteY16" fmla="*/ 836295 h 2402205"/>
                  <a:gd name="connsiteX17" fmla="*/ 1426844 w 1637756"/>
                  <a:gd name="connsiteY17" fmla="*/ 897255 h 2402205"/>
                  <a:gd name="connsiteX18" fmla="*/ 1240154 w 1637756"/>
                  <a:gd name="connsiteY18" fmla="*/ 962025 h 2402205"/>
                  <a:gd name="connsiteX19" fmla="*/ 1076324 w 1637756"/>
                  <a:gd name="connsiteY19" fmla="*/ 1003935 h 2402205"/>
                  <a:gd name="connsiteX20" fmla="*/ 952499 w 1637756"/>
                  <a:gd name="connsiteY20" fmla="*/ 1055370 h 2402205"/>
                  <a:gd name="connsiteX21" fmla="*/ 895349 w 1637756"/>
                  <a:gd name="connsiteY21" fmla="*/ 1097280 h 2402205"/>
                  <a:gd name="connsiteX22" fmla="*/ 857249 w 1637756"/>
                  <a:gd name="connsiteY22" fmla="*/ 1156335 h 2402205"/>
                  <a:gd name="connsiteX23" fmla="*/ 826769 w 1637756"/>
                  <a:gd name="connsiteY23" fmla="*/ 1226820 h 2402205"/>
                  <a:gd name="connsiteX24" fmla="*/ 817244 w 1637756"/>
                  <a:gd name="connsiteY24" fmla="*/ 1322070 h 2402205"/>
                  <a:gd name="connsiteX25" fmla="*/ 794384 w 1637756"/>
                  <a:gd name="connsiteY25" fmla="*/ 1419225 h 2402205"/>
                  <a:gd name="connsiteX26" fmla="*/ 723899 w 1637756"/>
                  <a:gd name="connsiteY26" fmla="*/ 1508760 h 2402205"/>
                  <a:gd name="connsiteX27" fmla="*/ 550545 w 1637756"/>
                  <a:gd name="connsiteY27" fmla="*/ 1602105 h 2402205"/>
                  <a:gd name="connsiteX28" fmla="*/ 340995 w 1637756"/>
                  <a:gd name="connsiteY28" fmla="*/ 1699260 h 2402205"/>
                  <a:gd name="connsiteX29" fmla="*/ 215265 w 1637756"/>
                  <a:gd name="connsiteY29" fmla="*/ 1769744 h 2402205"/>
                  <a:gd name="connsiteX30" fmla="*/ 148590 w 1637756"/>
                  <a:gd name="connsiteY30" fmla="*/ 1830704 h 2402205"/>
                  <a:gd name="connsiteX31" fmla="*/ 72390 w 1637756"/>
                  <a:gd name="connsiteY31" fmla="*/ 1922144 h 2402205"/>
                  <a:gd name="connsiteX32" fmla="*/ 26670 w 1637756"/>
                  <a:gd name="connsiteY32" fmla="*/ 2019299 h 2402205"/>
                  <a:gd name="connsiteX33" fmla="*/ 0 w 1637756"/>
                  <a:gd name="connsiteY33" fmla="*/ 2106929 h 2402205"/>
                  <a:gd name="connsiteX34" fmla="*/ 32384 w 1637756"/>
                  <a:gd name="connsiteY34" fmla="*/ 2261234 h 2402205"/>
                  <a:gd name="connsiteX35" fmla="*/ 53339 w 1637756"/>
                  <a:gd name="connsiteY35" fmla="*/ 2402205 h 2402205"/>
                  <a:gd name="connsiteX0" fmla="*/ 592606 w 1637908"/>
                  <a:gd name="connsiteY0" fmla="*/ 0 h 2402205"/>
                  <a:gd name="connsiteX1" fmla="*/ 632611 w 1637908"/>
                  <a:gd name="connsiteY1" fmla="*/ 59055 h 2402205"/>
                  <a:gd name="connsiteX2" fmla="*/ 695476 w 1637908"/>
                  <a:gd name="connsiteY2" fmla="*/ 106680 h 2402205"/>
                  <a:gd name="connsiteX3" fmla="*/ 802156 w 1637908"/>
                  <a:gd name="connsiteY3" fmla="*/ 142875 h 2402205"/>
                  <a:gd name="connsiteX4" fmla="*/ 885976 w 1637908"/>
                  <a:gd name="connsiteY4" fmla="*/ 165735 h 2402205"/>
                  <a:gd name="connsiteX5" fmla="*/ 1045996 w 1637908"/>
                  <a:gd name="connsiteY5" fmla="*/ 188595 h 2402205"/>
                  <a:gd name="connsiteX6" fmla="*/ 1127911 w 1637908"/>
                  <a:gd name="connsiteY6" fmla="*/ 209550 h 2402205"/>
                  <a:gd name="connsiteX7" fmla="*/ 1207921 w 1637908"/>
                  <a:gd name="connsiteY7" fmla="*/ 241935 h 2402205"/>
                  <a:gd name="connsiteX8" fmla="*/ 1303171 w 1637908"/>
                  <a:gd name="connsiteY8" fmla="*/ 306705 h 2402205"/>
                  <a:gd name="connsiteX9" fmla="*/ 1411756 w 1637908"/>
                  <a:gd name="connsiteY9" fmla="*/ 381000 h 2402205"/>
                  <a:gd name="connsiteX10" fmla="*/ 1526056 w 1637908"/>
                  <a:gd name="connsiteY10" fmla="*/ 462915 h 2402205"/>
                  <a:gd name="connsiteX11" fmla="*/ 1579396 w 1637908"/>
                  <a:gd name="connsiteY11" fmla="*/ 518160 h 2402205"/>
                  <a:gd name="connsiteX12" fmla="*/ 1602256 w 1637908"/>
                  <a:gd name="connsiteY12" fmla="*/ 546735 h 2402205"/>
                  <a:gd name="connsiteX13" fmla="*/ 1628926 w 1637908"/>
                  <a:gd name="connsiteY13" fmla="*/ 607695 h 2402205"/>
                  <a:gd name="connsiteX14" fmla="*/ 1636546 w 1637908"/>
                  <a:gd name="connsiteY14" fmla="*/ 674370 h 2402205"/>
                  <a:gd name="connsiteX15" fmla="*/ 1604161 w 1637908"/>
                  <a:gd name="connsiteY15" fmla="*/ 752475 h 2402205"/>
                  <a:gd name="connsiteX16" fmla="*/ 1527961 w 1637908"/>
                  <a:gd name="connsiteY16" fmla="*/ 836295 h 2402205"/>
                  <a:gd name="connsiteX17" fmla="*/ 1426996 w 1637908"/>
                  <a:gd name="connsiteY17" fmla="*/ 897255 h 2402205"/>
                  <a:gd name="connsiteX18" fmla="*/ 1240306 w 1637908"/>
                  <a:gd name="connsiteY18" fmla="*/ 962025 h 2402205"/>
                  <a:gd name="connsiteX19" fmla="*/ 1076476 w 1637908"/>
                  <a:gd name="connsiteY19" fmla="*/ 1003935 h 2402205"/>
                  <a:gd name="connsiteX20" fmla="*/ 952651 w 1637908"/>
                  <a:gd name="connsiteY20" fmla="*/ 1055370 h 2402205"/>
                  <a:gd name="connsiteX21" fmla="*/ 895501 w 1637908"/>
                  <a:gd name="connsiteY21" fmla="*/ 1097280 h 2402205"/>
                  <a:gd name="connsiteX22" fmla="*/ 857401 w 1637908"/>
                  <a:gd name="connsiteY22" fmla="*/ 1156335 h 2402205"/>
                  <a:gd name="connsiteX23" fmla="*/ 826921 w 1637908"/>
                  <a:gd name="connsiteY23" fmla="*/ 1226820 h 2402205"/>
                  <a:gd name="connsiteX24" fmla="*/ 817396 w 1637908"/>
                  <a:gd name="connsiteY24" fmla="*/ 1322070 h 2402205"/>
                  <a:gd name="connsiteX25" fmla="*/ 794536 w 1637908"/>
                  <a:gd name="connsiteY25" fmla="*/ 1419225 h 2402205"/>
                  <a:gd name="connsiteX26" fmla="*/ 724051 w 1637908"/>
                  <a:gd name="connsiteY26" fmla="*/ 1508760 h 2402205"/>
                  <a:gd name="connsiteX27" fmla="*/ 550697 w 1637908"/>
                  <a:gd name="connsiteY27" fmla="*/ 1602105 h 2402205"/>
                  <a:gd name="connsiteX28" fmla="*/ 341147 w 1637908"/>
                  <a:gd name="connsiteY28" fmla="*/ 1699260 h 2402205"/>
                  <a:gd name="connsiteX29" fmla="*/ 215417 w 1637908"/>
                  <a:gd name="connsiteY29" fmla="*/ 1769744 h 2402205"/>
                  <a:gd name="connsiteX30" fmla="*/ 148742 w 1637908"/>
                  <a:gd name="connsiteY30" fmla="*/ 1830704 h 2402205"/>
                  <a:gd name="connsiteX31" fmla="*/ 72542 w 1637908"/>
                  <a:gd name="connsiteY31" fmla="*/ 1922144 h 2402205"/>
                  <a:gd name="connsiteX32" fmla="*/ 26822 w 1637908"/>
                  <a:gd name="connsiteY32" fmla="*/ 2019299 h 2402205"/>
                  <a:gd name="connsiteX33" fmla="*/ 152 w 1637908"/>
                  <a:gd name="connsiteY33" fmla="*/ 2106929 h 2402205"/>
                  <a:gd name="connsiteX34" fmla="*/ 5866 w 1637908"/>
                  <a:gd name="connsiteY34" fmla="*/ 2257424 h 2402205"/>
                  <a:gd name="connsiteX35" fmla="*/ 53491 w 1637908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9714 w 1638880"/>
                  <a:gd name="connsiteY30" fmla="*/ 183070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2105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95508 w 1638880"/>
                  <a:gd name="connsiteY25" fmla="*/ 141922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89793 w 1638880"/>
                  <a:gd name="connsiteY25" fmla="*/ 140970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778363 w 1638880"/>
                  <a:gd name="connsiteY25" fmla="*/ 1455420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25023 w 1638880"/>
                  <a:gd name="connsiteY26" fmla="*/ 1508760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8368 w 1638880"/>
                  <a:gd name="connsiteY24" fmla="*/ 1322070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  <a:gd name="connsiteX0" fmla="*/ 593578 w 1638880"/>
                  <a:gd name="connsiteY0" fmla="*/ 0 h 2402205"/>
                  <a:gd name="connsiteX1" fmla="*/ 633583 w 1638880"/>
                  <a:gd name="connsiteY1" fmla="*/ 59055 h 2402205"/>
                  <a:gd name="connsiteX2" fmla="*/ 696448 w 1638880"/>
                  <a:gd name="connsiteY2" fmla="*/ 106680 h 2402205"/>
                  <a:gd name="connsiteX3" fmla="*/ 803128 w 1638880"/>
                  <a:gd name="connsiteY3" fmla="*/ 142875 h 2402205"/>
                  <a:gd name="connsiteX4" fmla="*/ 886948 w 1638880"/>
                  <a:gd name="connsiteY4" fmla="*/ 165735 h 2402205"/>
                  <a:gd name="connsiteX5" fmla="*/ 1046968 w 1638880"/>
                  <a:gd name="connsiteY5" fmla="*/ 188595 h 2402205"/>
                  <a:gd name="connsiteX6" fmla="*/ 1128883 w 1638880"/>
                  <a:gd name="connsiteY6" fmla="*/ 209550 h 2402205"/>
                  <a:gd name="connsiteX7" fmla="*/ 1208893 w 1638880"/>
                  <a:gd name="connsiteY7" fmla="*/ 241935 h 2402205"/>
                  <a:gd name="connsiteX8" fmla="*/ 1304143 w 1638880"/>
                  <a:gd name="connsiteY8" fmla="*/ 306705 h 2402205"/>
                  <a:gd name="connsiteX9" fmla="*/ 1412728 w 1638880"/>
                  <a:gd name="connsiteY9" fmla="*/ 381000 h 2402205"/>
                  <a:gd name="connsiteX10" fmla="*/ 1527028 w 1638880"/>
                  <a:gd name="connsiteY10" fmla="*/ 462915 h 2402205"/>
                  <a:gd name="connsiteX11" fmla="*/ 1580368 w 1638880"/>
                  <a:gd name="connsiteY11" fmla="*/ 518160 h 2402205"/>
                  <a:gd name="connsiteX12" fmla="*/ 1603228 w 1638880"/>
                  <a:gd name="connsiteY12" fmla="*/ 546735 h 2402205"/>
                  <a:gd name="connsiteX13" fmla="*/ 1629898 w 1638880"/>
                  <a:gd name="connsiteY13" fmla="*/ 607695 h 2402205"/>
                  <a:gd name="connsiteX14" fmla="*/ 1637518 w 1638880"/>
                  <a:gd name="connsiteY14" fmla="*/ 674370 h 2402205"/>
                  <a:gd name="connsiteX15" fmla="*/ 1605133 w 1638880"/>
                  <a:gd name="connsiteY15" fmla="*/ 752475 h 2402205"/>
                  <a:gd name="connsiteX16" fmla="*/ 1528933 w 1638880"/>
                  <a:gd name="connsiteY16" fmla="*/ 836295 h 2402205"/>
                  <a:gd name="connsiteX17" fmla="*/ 1427968 w 1638880"/>
                  <a:gd name="connsiteY17" fmla="*/ 897255 h 2402205"/>
                  <a:gd name="connsiteX18" fmla="*/ 1241278 w 1638880"/>
                  <a:gd name="connsiteY18" fmla="*/ 962025 h 2402205"/>
                  <a:gd name="connsiteX19" fmla="*/ 1077448 w 1638880"/>
                  <a:gd name="connsiteY19" fmla="*/ 1003935 h 2402205"/>
                  <a:gd name="connsiteX20" fmla="*/ 953623 w 1638880"/>
                  <a:gd name="connsiteY20" fmla="*/ 1055370 h 2402205"/>
                  <a:gd name="connsiteX21" fmla="*/ 896473 w 1638880"/>
                  <a:gd name="connsiteY21" fmla="*/ 1097280 h 2402205"/>
                  <a:gd name="connsiteX22" fmla="*/ 858373 w 1638880"/>
                  <a:gd name="connsiteY22" fmla="*/ 1156335 h 2402205"/>
                  <a:gd name="connsiteX23" fmla="*/ 827893 w 1638880"/>
                  <a:gd name="connsiteY23" fmla="*/ 1226820 h 2402205"/>
                  <a:gd name="connsiteX24" fmla="*/ 814558 w 1638880"/>
                  <a:gd name="connsiteY24" fmla="*/ 1285875 h 2402205"/>
                  <a:gd name="connsiteX25" fmla="*/ 806938 w 1638880"/>
                  <a:gd name="connsiteY25" fmla="*/ 1377315 h 2402205"/>
                  <a:gd name="connsiteX26" fmla="*/ 709783 w 1638880"/>
                  <a:gd name="connsiteY26" fmla="*/ 1525905 h 2402205"/>
                  <a:gd name="connsiteX27" fmla="*/ 551669 w 1638880"/>
                  <a:gd name="connsiteY27" fmla="*/ 1607820 h 2402205"/>
                  <a:gd name="connsiteX28" fmla="*/ 342119 w 1638880"/>
                  <a:gd name="connsiteY28" fmla="*/ 1699260 h 2402205"/>
                  <a:gd name="connsiteX29" fmla="*/ 216389 w 1638880"/>
                  <a:gd name="connsiteY29" fmla="*/ 1769744 h 2402205"/>
                  <a:gd name="connsiteX30" fmla="*/ 142094 w 1638880"/>
                  <a:gd name="connsiteY30" fmla="*/ 1826894 h 2402205"/>
                  <a:gd name="connsiteX31" fmla="*/ 73514 w 1638880"/>
                  <a:gd name="connsiteY31" fmla="*/ 1922144 h 2402205"/>
                  <a:gd name="connsiteX32" fmla="*/ 27794 w 1638880"/>
                  <a:gd name="connsiteY32" fmla="*/ 2019299 h 2402205"/>
                  <a:gd name="connsiteX33" fmla="*/ 1124 w 1638880"/>
                  <a:gd name="connsiteY33" fmla="*/ 2106929 h 2402205"/>
                  <a:gd name="connsiteX34" fmla="*/ 4933 w 1638880"/>
                  <a:gd name="connsiteY34" fmla="*/ 2274569 h 2402205"/>
                  <a:gd name="connsiteX35" fmla="*/ 54463 w 1638880"/>
                  <a:gd name="connsiteY35" fmla="*/ 2402205 h 2402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38880" h="2402205">
                    <a:moveTo>
                      <a:pt x="593578" y="0"/>
                    </a:moveTo>
                    <a:cubicBezTo>
                      <a:pt x="605008" y="20637"/>
                      <a:pt x="616438" y="41275"/>
                      <a:pt x="633583" y="59055"/>
                    </a:cubicBezTo>
                    <a:cubicBezTo>
                      <a:pt x="650728" y="76835"/>
                      <a:pt x="668191" y="92710"/>
                      <a:pt x="696448" y="106680"/>
                    </a:cubicBezTo>
                    <a:cubicBezTo>
                      <a:pt x="724705" y="120650"/>
                      <a:pt x="771378" y="133033"/>
                      <a:pt x="803128" y="142875"/>
                    </a:cubicBezTo>
                    <a:cubicBezTo>
                      <a:pt x="834878" y="152718"/>
                      <a:pt x="846308" y="158115"/>
                      <a:pt x="886948" y="165735"/>
                    </a:cubicBezTo>
                    <a:cubicBezTo>
                      <a:pt x="927588" y="173355"/>
                      <a:pt x="1006646" y="181293"/>
                      <a:pt x="1046968" y="188595"/>
                    </a:cubicBezTo>
                    <a:cubicBezTo>
                      <a:pt x="1087290" y="195897"/>
                      <a:pt x="1101896" y="200660"/>
                      <a:pt x="1128883" y="209550"/>
                    </a:cubicBezTo>
                    <a:cubicBezTo>
                      <a:pt x="1155870" y="218440"/>
                      <a:pt x="1179683" y="225743"/>
                      <a:pt x="1208893" y="241935"/>
                    </a:cubicBezTo>
                    <a:cubicBezTo>
                      <a:pt x="1238103" y="258128"/>
                      <a:pt x="1304143" y="306705"/>
                      <a:pt x="1304143" y="306705"/>
                    </a:cubicBezTo>
                    <a:lnTo>
                      <a:pt x="1412728" y="381000"/>
                    </a:lnTo>
                    <a:cubicBezTo>
                      <a:pt x="1449875" y="407035"/>
                      <a:pt x="1499088" y="440055"/>
                      <a:pt x="1527028" y="462915"/>
                    </a:cubicBezTo>
                    <a:cubicBezTo>
                      <a:pt x="1554968" y="485775"/>
                      <a:pt x="1567668" y="504190"/>
                      <a:pt x="1580368" y="518160"/>
                    </a:cubicBezTo>
                    <a:cubicBezTo>
                      <a:pt x="1593068" y="532130"/>
                      <a:pt x="1594973" y="531812"/>
                      <a:pt x="1603228" y="546735"/>
                    </a:cubicBezTo>
                    <a:cubicBezTo>
                      <a:pt x="1611483" y="561658"/>
                      <a:pt x="1624183" y="586423"/>
                      <a:pt x="1629898" y="607695"/>
                    </a:cubicBezTo>
                    <a:cubicBezTo>
                      <a:pt x="1635613" y="628967"/>
                      <a:pt x="1641645" y="650240"/>
                      <a:pt x="1637518" y="674370"/>
                    </a:cubicBezTo>
                    <a:cubicBezTo>
                      <a:pt x="1633391" y="698500"/>
                      <a:pt x="1623230" y="725488"/>
                      <a:pt x="1605133" y="752475"/>
                    </a:cubicBezTo>
                    <a:cubicBezTo>
                      <a:pt x="1587036" y="779462"/>
                      <a:pt x="1558460" y="812165"/>
                      <a:pt x="1528933" y="836295"/>
                    </a:cubicBezTo>
                    <a:cubicBezTo>
                      <a:pt x="1499406" y="860425"/>
                      <a:pt x="1475910" y="876300"/>
                      <a:pt x="1427968" y="897255"/>
                    </a:cubicBezTo>
                    <a:cubicBezTo>
                      <a:pt x="1380026" y="918210"/>
                      <a:pt x="1299698" y="944245"/>
                      <a:pt x="1241278" y="962025"/>
                    </a:cubicBezTo>
                    <a:cubicBezTo>
                      <a:pt x="1182858" y="979805"/>
                      <a:pt x="1125391" y="988378"/>
                      <a:pt x="1077448" y="1003935"/>
                    </a:cubicBezTo>
                    <a:cubicBezTo>
                      <a:pt x="1029506" y="1019493"/>
                      <a:pt x="983785" y="1039813"/>
                      <a:pt x="953623" y="1055370"/>
                    </a:cubicBezTo>
                    <a:cubicBezTo>
                      <a:pt x="923461" y="1070927"/>
                      <a:pt x="912348" y="1080453"/>
                      <a:pt x="896473" y="1097280"/>
                    </a:cubicBezTo>
                    <a:cubicBezTo>
                      <a:pt x="880598" y="1114107"/>
                      <a:pt x="869803" y="1134745"/>
                      <a:pt x="858373" y="1156335"/>
                    </a:cubicBezTo>
                    <a:cubicBezTo>
                      <a:pt x="846943" y="1177925"/>
                      <a:pt x="835195" y="1205230"/>
                      <a:pt x="827893" y="1226820"/>
                    </a:cubicBezTo>
                    <a:cubicBezTo>
                      <a:pt x="820591" y="1248410"/>
                      <a:pt x="818050" y="1260793"/>
                      <a:pt x="814558" y="1285875"/>
                    </a:cubicBezTo>
                    <a:cubicBezTo>
                      <a:pt x="811066" y="1310957"/>
                      <a:pt x="824400" y="1337310"/>
                      <a:pt x="806938" y="1377315"/>
                    </a:cubicBezTo>
                    <a:cubicBezTo>
                      <a:pt x="789476" y="1417320"/>
                      <a:pt x="771378" y="1484948"/>
                      <a:pt x="709783" y="1525905"/>
                    </a:cubicBezTo>
                    <a:cubicBezTo>
                      <a:pt x="648188" y="1566862"/>
                      <a:pt x="614216" y="1575118"/>
                      <a:pt x="551669" y="1607820"/>
                    </a:cubicBezTo>
                    <a:lnTo>
                      <a:pt x="342119" y="1699260"/>
                    </a:lnTo>
                    <a:lnTo>
                      <a:pt x="216389" y="1769744"/>
                    </a:lnTo>
                    <a:lnTo>
                      <a:pt x="142094" y="1826894"/>
                    </a:lnTo>
                    <a:lnTo>
                      <a:pt x="73514" y="1922144"/>
                    </a:lnTo>
                    <a:lnTo>
                      <a:pt x="27794" y="2019299"/>
                    </a:lnTo>
                    <a:lnTo>
                      <a:pt x="1124" y="2106929"/>
                    </a:lnTo>
                    <a:cubicBezTo>
                      <a:pt x="2076" y="2147251"/>
                      <a:pt x="-3957" y="2225356"/>
                      <a:pt x="4933" y="2274569"/>
                    </a:cubicBezTo>
                    <a:cubicBezTo>
                      <a:pt x="13823" y="2323782"/>
                      <a:pt x="50971" y="2378710"/>
                      <a:pt x="54463" y="2402205"/>
                    </a:cubicBezTo>
                  </a:path>
                </a:pathLst>
              </a:custGeom>
              <a:noFill/>
              <a:ln w="9525">
                <a:solidFill>
                  <a:srgbClr val="EA76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2" name="Puolivapaa piirto 11"/>
            <p:cNvSpPr/>
            <p:nvPr/>
          </p:nvSpPr>
          <p:spPr>
            <a:xfrm>
              <a:off x="3798570" y="3810"/>
              <a:ext cx="3025140" cy="1715505"/>
            </a:xfrm>
            <a:custGeom>
              <a:avLst/>
              <a:gdLst>
                <a:gd name="connsiteX0" fmla="*/ 0 w 3025140"/>
                <a:gd name="connsiteY0" fmla="*/ 1905 h 1715505"/>
                <a:gd name="connsiteX1" fmla="*/ 188595 w 3025140"/>
                <a:gd name="connsiteY1" fmla="*/ 238125 h 1715505"/>
                <a:gd name="connsiteX2" fmla="*/ 424815 w 3025140"/>
                <a:gd name="connsiteY2" fmla="*/ 449580 h 1715505"/>
                <a:gd name="connsiteX3" fmla="*/ 725805 w 3025140"/>
                <a:gd name="connsiteY3" fmla="*/ 659130 h 1715505"/>
                <a:gd name="connsiteX4" fmla="*/ 1057275 w 3025140"/>
                <a:gd name="connsiteY4" fmla="*/ 885825 h 1715505"/>
                <a:gd name="connsiteX5" fmla="*/ 1238250 w 3025140"/>
                <a:gd name="connsiteY5" fmla="*/ 1028700 h 1715505"/>
                <a:gd name="connsiteX6" fmla="*/ 1293495 w 3025140"/>
                <a:gd name="connsiteY6" fmla="*/ 1080135 h 1715505"/>
                <a:gd name="connsiteX7" fmla="*/ 1428750 w 3025140"/>
                <a:gd name="connsiteY7" fmla="*/ 1221105 h 1715505"/>
                <a:gd name="connsiteX8" fmla="*/ 1634490 w 3025140"/>
                <a:gd name="connsiteY8" fmla="*/ 1403985 h 1715505"/>
                <a:gd name="connsiteX9" fmla="*/ 1847850 w 3025140"/>
                <a:gd name="connsiteY9" fmla="*/ 1562100 h 1715505"/>
                <a:gd name="connsiteX10" fmla="*/ 2103120 w 3025140"/>
                <a:gd name="connsiteY10" fmla="*/ 1680210 h 1715505"/>
                <a:gd name="connsiteX11" fmla="*/ 2266950 w 3025140"/>
                <a:gd name="connsiteY11" fmla="*/ 1708785 h 1715505"/>
                <a:gd name="connsiteX12" fmla="*/ 2425065 w 3025140"/>
                <a:gd name="connsiteY12" fmla="*/ 1704975 h 1715505"/>
                <a:gd name="connsiteX13" fmla="*/ 2663190 w 3025140"/>
                <a:gd name="connsiteY13" fmla="*/ 1598295 h 1715505"/>
                <a:gd name="connsiteX14" fmla="*/ 2792730 w 3025140"/>
                <a:gd name="connsiteY14" fmla="*/ 1478280 h 1715505"/>
                <a:gd name="connsiteX15" fmla="*/ 2893695 w 3025140"/>
                <a:gd name="connsiteY15" fmla="*/ 1327785 h 1715505"/>
                <a:gd name="connsiteX16" fmla="*/ 2964180 w 3025140"/>
                <a:gd name="connsiteY16" fmla="*/ 1141095 h 1715505"/>
                <a:gd name="connsiteX17" fmla="*/ 3009900 w 3025140"/>
                <a:gd name="connsiteY17" fmla="*/ 906780 h 1715505"/>
                <a:gd name="connsiteX18" fmla="*/ 3025140 w 3025140"/>
                <a:gd name="connsiteY18" fmla="*/ 603885 h 1715505"/>
                <a:gd name="connsiteX19" fmla="*/ 3009900 w 3025140"/>
                <a:gd name="connsiteY19" fmla="*/ 276225 h 1715505"/>
                <a:gd name="connsiteX20" fmla="*/ 2988945 w 3025140"/>
                <a:gd name="connsiteY20" fmla="*/ 0 h 1715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025140" h="1715505">
                  <a:moveTo>
                    <a:pt x="0" y="1905"/>
                  </a:moveTo>
                  <a:cubicBezTo>
                    <a:pt x="58896" y="82709"/>
                    <a:pt x="117793" y="163513"/>
                    <a:pt x="188595" y="238125"/>
                  </a:cubicBezTo>
                  <a:cubicBezTo>
                    <a:pt x="259397" y="312737"/>
                    <a:pt x="335280" y="379413"/>
                    <a:pt x="424815" y="449580"/>
                  </a:cubicBezTo>
                  <a:cubicBezTo>
                    <a:pt x="514350" y="519747"/>
                    <a:pt x="725805" y="659130"/>
                    <a:pt x="725805" y="659130"/>
                  </a:cubicBezTo>
                  <a:cubicBezTo>
                    <a:pt x="831215" y="731837"/>
                    <a:pt x="971868" y="824230"/>
                    <a:pt x="1057275" y="885825"/>
                  </a:cubicBezTo>
                  <a:cubicBezTo>
                    <a:pt x="1142682" y="947420"/>
                    <a:pt x="1198880" y="996315"/>
                    <a:pt x="1238250" y="1028700"/>
                  </a:cubicBezTo>
                  <a:cubicBezTo>
                    <a:pt x="1277620" y="1061085"/>
                    <a:pt x="1261745" y="1048068"/>
                    <a:pt x="1293495" y="1080135"/>
                  </a:cubicBezTo>
                  <a:cubicBezTo>
                    <a:pt x="1325245" y="1112202"/>
                    <a:pt x="1371918" y="1167130"/>
                    <a:pt x="1428750" y="1221105"/>
                  </a:cubicBezTo>
                  <a:cubicBezTo>
                    <a:pt x="1485583" y="1275080"/>
                    <a:pt x="1564640" y="1347153"/>
                    <a:pt x="1634490" y="1403985"/>
                  </a:cubicBezTo>
                  <a:cubicBezTo>
                    <a:pt x="1704340" y="1460817"/>
                    <a:pt x="1769745" y="1516063"/>
                    <a:pt x="1847850" y="1562100"/>
                  </a:cubicBezTo>
                  <a:cubicBezTo>
                    <a:pt x="1925955" y="1608138"/>
                    <a:pt x="2033270" y="1655762"/>
                    <a:pt x="2103120" y="1680210"/>
                  </a:cubicBezTo>
                  <a:cubicBezTo>
                    <a:pt x="2172970" y="1704658"/>
                    <a:pt x="2213293" y="1704658"/>
                    <a:pt x="2266950" y="1708785"/>
                  </a:cubicBezTo>
                  <a:cubicBezTo>
                    <a:pt x="2320607" y="1712912"/>
                    <a:pt x="2359025" y="1723390"/>
                    <a:pt x="2425065" y="1704975"/>
                  </a:cubicBezTo>
                  <a:cubicBezTo>
                    <a:pt x="2491105" y="1686560"/>
                    <a:pt x="2601913" y="1636078"/>
                    <a:pt x="2663190" y="1598295"/>
                  </a:cubicBezTo>
                  <a:cubicBezTo>
                    <a:pt x="2724468" y="1560513"/>
                    <a:pt x="2754313" y="1523365"/>
                    <a:pt x="2792730" y="1478280"/>
                  </a:cubicBezTo>
                  <a:cubicBezTo>
                    <a:pt x="2831148" y="1433195"/>
                    <a:pt x="2865120" y="1383982"/>
                    <a:pt x="2893695" y="1327785"/>
                  </a:cubicBezTo>
                  <a:cubicBezTo>
                    <a:pt x="2922270" y="1271588"/>
                    <a:pt x="2944813" y="1211262"/>
                    <a:pt x="2964180" y="1141095"/>
                  </a:cubicBezTo>
                  <a:cubicBezTo>
                    <a:pt x="2983547" y="1070928"/>
                    <a:pt x="2999740" y="996315"/>
                    <a:pt x="3009900" y="906780"/>
                  </a:cubicBezTo>
                  <a:cubicBezTo>
                    <a:pt x="3020060" y="817245"/>
                    <a:pt x="3025140" y="708977"/>
                    <a:pt x="3025140" y="603885"/>
                  </a:cubicBezTo>
                  <a:cubicBezTo>
                    <a:pt x="3025140" y="498793"/>
                    <a:pt x="3015933" y="376873"/>
                    <a:pt x="3009900" y="276225"/>
                  </a:cubicBezTo>
                  <a:cubicBezTo>
                    <a:pt x="3003868" y="175578"/>
                    <a:pt x="2996406" y="87789"/>
                    <a:pt x="2988945" y="0"/>
                  </a:cubicBezTo>
                </a:path>
              </a:pathLst>
            </a:custGeom>
            <a:noFill/>
            <a:ln w="9525">
              <a:solidFill>
                <a:srgbClr val="EA76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on paikkamerkki 1"/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8382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3037A01-7243-452D-992F-77429C4CC56A}" type="datetime1">
              <a:rPr lang="fi-FI" smtClean="0"/>
              <a:t>28.9.2022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502400"/>
            <a:ext cx="41148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502400"/>
            <a:ext cx="27432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E57F97-EFE8-4168-A3EC-5BFC93D3FB5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788" y="6441596"/>
            <a:ext cx="1227137" cy="296077"/>
          </a:xfrm>
          <a:prstGeom prst="rect">
            <a:avLst/>
          </a:prstGeom>
        </p:spPr>
      </p:pic>
      <p:sp>
        <p:nvSpPr>
          <p:cNvPr id="41" name="Suorakulmio 40"/>
          <p:cNvSpPr/>
          <p:nvPr userDrawn="1"/>
        </p:nvSpPr>
        <p:spPr>
          <a:xfrm>
            <a:off x="-711200" y="584200"/>
            <a:ext cx="709912" cy="638386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2" name="Suorakulmio 41"/>
          <p:cNvSpPr/>
          <p:nvPr userDrawn="1"/>
        </p:nvSpPr>
        <p:spPr>
          <a:xfrm rot="5400000">
            <a:off x="813617" y="5927424"/>
            <a:ext cx="756000" cy="262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27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svg"/><Relationship Id="rId18" Type="http://schemas.openxmlformats.org/officeDocument/2006/relationships/image" Target="../media/image13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0.png"/><Relationship Id="rId17" Type="http://schemas.openxmlformats.org/officeDocument/2006/relationships/image" Target="../media/image21.sv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9.png"/><Relationship Id="rId19" Type="http://schemas.openxmlformats.org/officeDocument/2006/relationships/image" Target="../media/image23.svg"/><Relationship Id="rId4" Type="http://schemas.openxmlformats.org/officeDocument/2006/relationships/image" Target="../media/image6.png"/><Relationship Id="rId9" Type="http://schemas.openxmlformats.org/officeDocument/2006/relationships/image" Target="../media/image13.sv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31.svg"/><Relationship Id="rId4" Type="http://schemas.openxmlformats.org/officeDocument/2006/relationships/image" Target="../media/image17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Monialaisen työn (</a:t>
            </a:r>
            <a:r>
              <a:rPr lang="fi-FI" err="1"/>
              <a:t>Moty</a:t>
            </a:r>
            <a:r>
              <a:rPr lang="fi-FI"/>
              <a:t>) toimintamalli ja pilotti 3.10.22 alk.</a:t>
            </a:r>
            <a:br>
              <a:rPr lang="fi-FI"/>
            </a:br>
            <a:r>
              <a:rPr lang="fi-FI" sz="3100"/>
              <a:t>Projektityöntekijät</a:t>
            </a:r>
            <a:r>
              <a:rPr lang="fi-FI"/>
              <a:t> </a:t>
            </a:r>
            <a:r>
              <a:rPr lang="fi-FI" sz="3100"/>
              <a:t>Niina Heiskanen, Mirva Inginmaa, Lilli Mäki, Milena Vanhala</a:t>
            </a:r>
          </a:p>
        </p:txBody>
      </p:sp>
    </p:spTree>
    <p:extLst>
      <p:ext uri="{BB962C8B-B14F-4D97-AF65-F5344CB8AC3E}">
        <p14:creationId xmlns:p14="http://schemas.microsoft.com/office/powerpoint/2010/main" val="321961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315"/>
            <a:ext cx="11073938" cy="1745673"/>
          </a:xfrm>
        </p:spPr>
        <p:txBody>
          <a:bodyPr>
            <a:normAutofit/>
          </a:bodyPr>
          <a:lstStyle/>
          <a:p>
            <a:r>
              <a:rPr lang="en-GB" err="1"/>
              <a:t>Tulevaisuuden</a:t>
            </a:r>
            <a:r>
              <a:rPr lang="en-GB"/>
              <a:t> </a:t>
            </a:r>
            <a:r>
              <a:rPr lang="en-GB" err="1"/>
              <a:t>sotekeskus</a:t>
            </a:r>
            <a:r>
              <a:rPr lang="en-GB"/>
              <a:t> </a:t>
            </a:r>
            <a:r>
              <a:rPr lang="en-GB" err="1"/>
              <a:t>hankesuunnitelmasta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57275"/>
            <a:ext cx="11744325" cy="5457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fi-FI" b="1" i="1"/>
          </a:p>
          <a:p>
            <a:pPr marL="0" indent="0">
              <a:buNone/>
            </a:pPr>
            <a:endParaRPr lang="fi-FI" b="1" i="1"/>
          </a:p>
          <a:p>
            <a:pPr marL="0" indent="0">
              <a:buNone/>
            </a:pPr>
            <a:r>
              <a:rPr lang="fi-FI" b="1" i="1"/>
              <a:t>Monialaisen yhteistyörakenteen kehittäminen ja keskeiset tehtävät: </a:t>
            </a:r>
            <a:endParaRPr lang="fi-FI"/>
          </a:p>
          <a:p>
            <a:pPr lvl="0"/>
            <a:r>
              <a:rPr lang="fi-FI" i="1"/>
              <a:t>Monialaisen palvelutarpeen tunnistaminen </a:t>
            </a:r>
            <a:endParaRPr lang="fi-FI" sz="3200"/>
          </a:p>
          <a:p>
            <a:r>
              <a:rPr lang="fi-FI" i="1"/>
              <a:t>Monialaisen työn toimintamallit  </a:t>
            </a:r>
            <a:endParaRPr lang="fi-FI" sz="3200"/>
          </a:p>
          <a:p>
            <a:pPr lvl="0"/>
            <a:r>
              <a:rPr lang="fi-FI" i="1"/>
              <a:t>Palvelutarpeen arviointi ja monialaisuuden hyödyt</a:t>
            </a:r>
            <a:endParaRPr lang="fi-FI" sz="3200"/>
          </a:p>
          <a:p>
            <a:pPr lvl="0"/>
            <a:r>
              <a:rPr lang="fi-FI" i="1"/>
              <a:t>Monialaisen toiminnan osaamisen vahvistaminen ja tukeminen</a:t>
            </a:r>
          </a:p>
          <a:p>
            <a:pPr lvl="0"/>
            <a:r>
              <a:rPr lang="fi-FI" i="1"/>
              <a:t>Monialaisen yhteistyömallin pilotti osana sosiaali- ja terveydenhuollon integraatiota</a:t>
            </a:r>
            <a:endParaRPr lang="fi-FI"/>
          </a:p>
          <a:p>
            <a:endParaRPr lang="en-GB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t="31273" r="14225" b="32848"/>
          <a:stretch/>
        </p:blipFill>
        <p:spPr>
          <a:xfrm>
            <a:off x="8370915" y="141316"/>
            <a:ext cx="2924695" cy="199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41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63138" y="158262"/>
            <a:ext cx="11080954" cy="1732084"/>
          </a:xfrm>
        </p:spPr>
        <p:txBody>
          <a:bodyPr>
            <a:normAutofit fontScale="90000"/>
          </a:bodyPr>
          <a:lstStyle/>
          <a:p>
            <a:r>
              <a:rPr lang="fi-FI" dirty="0"/>
              <a:t>Ammattilaisten havaitsemat pullonkaulat palvelujen välisessä yhteistyössä </a:t>
            </a:r>
            <a:br>
              <a:rPr lang="fi-FI" dirty="0"/>
            </a:br>
            <a:r>
              <a:rPr lang="fi-FI" sz="3100" dirty="0"/>
              <a:t>(kysely ammattilaisille 5/22 + kehittäjäpaja)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88720" y="2028825"/>
            <a:ext cx="10988980" cy="44196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Puutteelliset yhteystiedot ja yhteydenottomallit 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Asenne "ei kuulu </a:t>
            </a:r>
            <a:r>
              <a:rPr lang="fi-FI" dirty="0" err="1"/>
              <a:t>mulle</a:t>
            </a:r>
            <a:r>
              <a:rPr lang="fi-FI" dirty="0"/>
              <a:t>”.  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Kuka ottaa vastuun asiakkaan kokonaistilanteesta?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Monialaisuuden tuominen asiakkaan palvelupolun alkuun. </a:t>
            </a:r>
          </a:p>
          <a:p>
            <a:pPr marL="514350" indent="-514350" fontAlgn="base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Vastuiden ja roolien määrittelyn puuttuminen -kuka vastaa missäkin asiakasprosessin vaiheessa?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Hidas reagoiminen asiakkaan tilanteeseen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fi-FI" dirty="0"/>
              <a:t>Tietojärjestelmät eivät tue toimintaa </a:t>
            </a:r>
          </a:p>
          <a:p>
            <a:pPr fontAlgn="base"/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34092" r="12854" b="33092"/>
          <a:stretch/>
        </p:blipFill>
        <p:spPr>
          <a:xfrm>
            <a:off x="8769927" y="4671754"/>
            <a:ext cx="2861154" cy="17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65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Mistä palvelusta tarvitsisit tyypillisesti yhteistyökumppania? </a:t>
            </a:r>
            <a:r>
              <a:rPr lang="fi-FI" sz="3600"/>
              <a:t>(5/22 kysely ammattilaisille)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Eniten yhteistyökumppania kaivataan (6 eniten kaivattua, 106 vastausta yhteensä)</a:t>
            </a:r>
          </a:p>
          <a:p>
            <a:endParaRPr lang="fi-FI"/>
          </a:p>
          <a:p>
            <a:pPr lvl="1"/>
            <a:r>
              <a:rPr lang="fi-FI"/>
              <a:t>Aikuissosiaalityöstä 60</a:t>
            </a:r>
          </a:p>
          <a:p>
            <a:pPr lvl="1"/>
            <a:r>
              <a:rPr lang="fi-FI"/>
              <a:t>Mielenterveyspalveluista 60</a:t>
            </a:r>
          </a:p>
          <a:p>
            <a:pPr lvl="1"/>
            <a:r>
              <a:rPr lang="fi-FI"/>
              <a:t>Päihdehuollosta 42</a:t>
            </a:r>
          </a:p>
          <a:p>
            <a:pPr lvl="1"/>
            <a:r>
              <a:rPr lang="fi-FI"/>
              <a:t>Terveysasemalta 41</a:t>
            </a:r>
          </a:p>
          <a:p>
            <a:pPr lvl="1"/>
            <a:r>
              <a:rPr lang="fi-FI"/>
              <a:t>Ikääntyneiden palveluista (</a:t>
            </a:r>
            <a:r>
              <a:rPr lang="fi-FI" err="1"/>
              <a:t>asiakasohjaus</a:t>
            </a:r>
            <a:r>
              <a:rPr lang="fi-FI"/>
              <a:t>) 38</a:t>
            </a:r>
          </a:p>
          <a:p>
            <a:pPr lvl="1"/>
            <a:r>
              <a:rPr lang="fi-FI"/>
              <a:t>Vammaispalveluista 36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32983"/>
            <a:ext cx="5181600" cy="43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8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5E5732-5141-B935-6EDD-8A8BBECB7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929"/>
          </a:xfrm>
        </p:spPr>
        <p:txBody>
          <a:bodyPr>
            <a:normAutofit/>
          </a:bodyPr>
          <a:lstStyle/>
          <a:p>
            <a:r>
              <a:rPr lang="fi-FI" sz="4400">
                <a:cs typeface="Arial"/>
              </a:rPr>
              <a:t>Monialaisen yhteistyön 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36A1A-2380-7604-68DD-5E33DFE6E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46" y="1450731"/>
            <a:ext cx="10572954" cy="5283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Päällekkäinen työ vähenee, säästyy aikaa ja resursseja</a:t>
            </a:r>
          </a:p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Monialaisuus tulee jo palvelupolun alkuun.</a:t>
            </a:r>
            <a:endParaRPr lang="fi-FI" sz="40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Monialainen arviointi mahdollistuu ja voidaan välttyä </a:t>
            </a:r>
            <a:r>
              <a:rPr lang="fi-FI" sz="2400" dirty="0">
                <a:ea typeface="+mn-lt"/>
                <a:cs typeface="+mn-lt"/>
              </a:rPr>
              <a:t>peräkkäisiltä arviointikäynneiltä.</a:t>
            </a:r>
            <a:endParaRPr lang="fi-FI" sz="40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Asiakasprosessi nopeutuu ja helpottuu,</a:t>
            </a:r>
            <a:r>
              <a:rPr lang="fi-FI" sz="2400" dirty="0">
                <a:ea typeface="+mn-lt"/>
                <a:cs typeface="+mn-lt"/>
              </a:rPr>
              <a:t> asiakkaan ei tarvitse kertoa tilannettaan moneen kertaan.</a:t>
            </a:r>
            <a:endParaRPr lang="fi-FI" sz="2400" dirty="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Asiakas saa oikeanlaiset palvelut oikea-aikaisesti.</a:t>
            </a:r>
          </a:p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Yhteinen ymmärrys kasvaa, kun tiedetään mitä</a:t>
            </a:r>
            <a:br>
              <a:rPr lang="fi-FI" sz="2400" dirty="0">
                <a:cs typeface="Arial"/>
              </a:rPr>
            </a:br>
            <a:r>
              <a:rPr lang="fi-FI" sz="2400" dirty="0">
                <a:cs typeface="Arial"/>
              </a:rPr>
              <a:t>toinen ammattilainen tekee.</a:t>
            </a:r>
          </a:p>
          <a:p>
            <a:pPr>
              <a:lnSpc>
                <a:spcPct val="100000"/>
              </a:lnSpc>
            </a:pPr>
            <a:r>
              <a:rPr lang="fi-FI" sz="2400" dirty="0">
                <a:cs typeface="Arial"/>
              </a:rPr>
              <a:t>Työhyvinvointi lisääntyy!</a:t>
            </a:r>
            <a:endParaRPr lang="fi-FI" sz="4000" dirty="0"/>
          </a:p>
          <a:p>
            <a:endParaRPr lang="fi-FI" u="sng" dirty="0">
              <a:cs typeface="Arial"/>
            </a:endParaRPr>
          </a:p>
        </p:txBody>
      </p:sp>
      <p:sp>
        <p:nvSpPr>
          <p:cNvPr id="4" name="AutoShape 2" descr="https://euc-powerpoint.officeapps.live.com/pods/GetClipboardImage.ashx?Id=f5d56b6d-14a2-46e6-9c5c-558fb94b9d7a&amp;DC=GEU2&amp;pkey=106f2e8b-ef6d-423d-b688-95627ee6bc5b&amp;wdwaccluster=GEU2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244E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03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42825" y="727197"/>
            <a:ext cx="2292784" cy="1863644"/>
            <a:chOff x="36124" y="0"/>
            <a:chExt cx="3062937" cy="294155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0692" y="0"/>
              <a:ext cx="2941554" cy="2941554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36124" y="417700"/>
              <a:ext cx="3062937" cy="4012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4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-38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ague Spartan"/>
                  <a:ea typeface="+mn-ea"/>
                  <a:cs typeface="+mn-cs"/>
                </a:rPr>
                <a:t>2. MOTY</a:t>
              </a:r>
              <a:r>
                <a:rPr kumimoji="0" lang="fi-FI" sz="1300" b="0" i="0" u="none" strike="noStrike" kern="1200" cap="none" spc="-38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ague Spartan"/>
                  <a:ea typeface="+mn-ea"/>
                  <a:cs typeface="+mn-cs"/>
                </a:rPr>
                <a:t>-koordinaattori ottaa yhteyttä asiakkaaseen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22263" y="1082195"/>
              <a:ext cx="2696846" cy="1558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</a:rPr>
                <a:t> Asiakkuuden tunnistus ja tarvittaessa jatkoselvittelystä sopiminen.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l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</a:rPr>
                <a:t>Asiakkaan tilanne voi selvitä jo ensikontaktissa.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l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44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le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50372" y="1984427"/>
            <a:ext cx="3016825" cy="720477"/>
            <a:chOff x="526777" y="-33718"/>
            <a:chExt cx="4796114" cy="1312220"/>
          </a:xfrm>
        </p:grpSpPr>
        <p:grpSp>
          <p:nvGrpSpPr>
            <p:cNvPr id="7" name="Group 7"/>
            <p:cNvGrpSpPr/>
            <p:nvPr/>
          </p:nvGrpSpPr>
          <p:grpSpPr>
            <a:xfrm>
              <a:off x="526777" y="-33718"/>
              <a:ext cx="4776089" cy="1124841"/>
              <a:chOff x="270207" y="-32838"/>
              <a:chExt cx="2449864" cy="1095468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70207" y="-32838"/>
                <a:ext cx="2449864" cy="1095468"/>
              </a:xfrm>
              <a:custGeom>
                <a:avLst/>
                <a:gdLst/>
                <a:ahLst/>
                <a:cxnLst/>
                <a:rect l="l" t="t" r="r" b="b"/>
                <a:pathLst>
                  <a:path w="2900209" h="1062630">
                    <a:moveTo>
                      <a:pt x="2775749" y="1062630"/>
                    </a:moveTo>
                    <a:lnTo>
                      <a:pt x="124460" y="1062630"/>
                    </a:lnTo>
                    <a:cubicBezTo>
                      <a:pt x="55880" y="1062630"/>
                      <a:pt x="0" y="1006750"/>
                      <a:pt x="0" y="93817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775749" y="0"/>
                    </a:lnTo>
                    <a:cubicBezTo>
                      <a:pt x="2844329" y="0"/>
                      <a:pt x="2900209" y="55880"/>
                      <a:pt x="2900209" y="124460"/>
                    </a:cubicBezTo>
                    <a:lnTo>
                      <a:pt x="2900209" y="938170"/>
                    </a:lnTo>
                    <a:cubicBezTo>
                      <a:pt x="2900209" y="1006750"/>
                      <a:pt x="2844329" y="1062630"/>
                      <a:pt x="2775749" y="1062630"/>
                    </a:cubicBezTo>
                    <a:close/>
                  </a:path>
                </a:pathLst>
              </a:custGeom>
              <a:solidFill>
                <a:srgbClr val="FEFEF7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652544" y="83342"/>
              <a:ext cx="4670347" cy="11951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Yhteistyökumppaneiden​ kokoaminen.​</a:t>
              </a:r>
              <a:endPara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3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Yhteinen arviointi, suunnittelu ja yhteyshenkilön nimeäminen, terveys- ja hoitosuunnitelman täydentäminen.</a:t>
              </a:r>
              <a:endPara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30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484097" y="4706235"/>
            <a:ext cx="2140379" cy="1333711"/>
            <a:chOff x="0" y="0"/>
            <a:chExt cx="3044094" cy="189683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3044094" cy="1896835"/>
              <a:chOff x="0" y="0"/>
              <a:chExt cx="1561449" cy="97296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61449" cy="972969"/>
              </a:xfrm>
              <a:custGeom>
                <a:avLst/>
                <a:gdLst/>
                <a:ahLst/>
                <a:cxnLst/>
                <a:rect l="l" t="t" r="r" b="b"/>
                <a:pathLst>
                  <a:path w="1561449" h="972969">
                    <a:moveTo>
                      <a:pt x="1436988" y="972969"/>
                    </a:moveTo>
                    <a:lnTo>
                      <a:pt x="124460" y="972969"/>
                    </a:lnTo>
                    <a:cubicBezTo>
                      <a:pt x="55880" y="972969"/>
                      <a:pt x="0" y="917089"/>
                      <a:pt x="0" y="84850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36989" y="0"/>
                    </a:lnTo>
                    <a:cubicBezTo>
                      <a:pt x="1505569" y="0"/>
                      <a:pt x="1561449" y="55880"/>
                      <a:pt x="1561449" y="124460"/>
                    </a:cubicBezTo>
                    <a:lnTo>
                      <a:pt x="1561449" y="848509"/>
                    </a:lnTo>
                    <a:cubicBezTo>
                      <a:pt x="1561449" y="917089"/>
                      <a:pt x="1505569" y="972969"/>
                      <a:pt x="1436989" y="972969"/>
                    </a:cubicBezTo>
                    <a:close/>
                  </a:path>
                </a:pathLst>
              </a:custGeom>
              <a:solidFill>
                <a:srgbClr val="FEFEF7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78354" y="54096"/>
              <a:ext cx="2887386" cy="18393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0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Asiakkaan hoito jatkuu asiakkaan terveys- ja hoitosuunnitelman /asiakassuunnitelman mukaisesti. Palaute lähettävälle taholle.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436538" y="23065"/>
            <a:ext cx="7013629" cy="428059"/>
            <a:chOff x="0" y="-28575"/>
            <a:chExt cx="9974939" cy="60879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50554" y="179684"/>
              <a:ext cx="9424385" cy="400536"/>
            </a:xfrm>
            <a:prstGeom prst="rect">
              <a:avLst/>
            </a:prstGeom>
          </p:spPr>
        </p:pic>
        <p:sp>
          <p:nvSpPr>
            <p:cNvPr id="17" name="TextBox 17"/>
            <p:cNvSpPr txBox="1"/>
            <p:nvPr/>
          </p:nvSpPr>
          <p:spPr>
            <a:xfrm>
              <a:off x="0" y="-28575"/>
              <a:ext cx="7087302" cy="29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171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00" b="0" i="0" u="none" strike="noStrike" kern="1200" cap="none" spc="0" normalizeH="0" baseline="0" noProof="0">
                  <a:ln>
                    <a:noFill/>
                  </a:ln>
                  <a:solidFill>
                    <a:srgbClr val="8A3314"/>
                  </a:solidFill>
                  <a:effectLst/>
                  <a:uLnTx/>
                  <a:uFillTx/>
                  <a:latin typeface="Inter Bold"/>
                  <a:ea typeface="+mn-ea"/>
                  <a:cs typeface="+mn-cs"/>
                </a:rPr>
                <a:t>Asiakkuus on yhteistyötä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31247" y="522561"/>
            <a:ext cx="1876918" cy="635814"/>
            <a:chOff x="0" y="0"/>
            <a:chExt cx="2669394" cy="904269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669394" cy="904269"/>
              <a:chOff x="0" y="0"/>
              <a:chExt cx="2239797" cy="758741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239797" cy="758741"/>
              </a:xfrm>
              <a:custGeom>
                <a:avLst/>
                <a:gdLst/>
                <a:ahLst/>
                <a:cxnLst/>
                <a:rect l="l" t="t" r="r" b="b"/>
                <a:pathLst>
                  <a:path w="2239797" h="758741">
                    <a:moveTo>
                      <a:pt x="2115337" y="758741"/>
                    </a:moveTo>
                    <a:lnTo>
                      <a:pt x="124460" y="758741"/>
                    </a:lnTo>
                    <a:cubicBezTo>
                      <a:pt x="55880" y="758741"/>
                      <a:pt x="0" y="702861"/>
                      <a:pt x="0" y="6342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15337" y="0"/>
                    </a:lnTo>
                    <a:cubicBezTo>
                      <a:pt x="2183917" y="0"/>
                      <a:pt x="2239797" y="55880"/>
                      <a:pt x="2239797" y="124460"/>
                    </a:cubicBezTo>
                    <a:lnTo>
                      <a:pt x="2239797" y="634281"/>
                    </a:lnTo>
                    <a:cubicBezTo>
                      <a:pt x="2239797" y="702861"/>
                      <a:pt x="2183917" y="758741"/>
                      <a:pt x="2115337" y="758741"/>
                    </a:cubicBezTo>
                    <a:close/>
                  </a:path>
                </a:pathLst>
              </a:custGeom>
              <a:solidFill>
                <a:srgbClr val="93B8C2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30598" y="231498"/>
              <a:ext cx="2568878" cy="443199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50" b="0" i="0" u="none" strike="noStrike" kern="1200" cap="none" spc="-102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ague Spartan"/>
                  <a:ea typeface="+mn-ea"/>
                  <a:cs typeface="+mn-cs"/>
                </a:rPr>
                <a:t>4. MOTY-koordinaattorit jatkaa asiakkaan kanssa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44E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151112" y="1333286"/>
            <a:ext cx="1852485" cy="627537"/>
            <a:chOff x="0" y="0"/>
            <a:chExt cx="2634645" cy="89249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2634645" cy="892497"/>
              <a:chOff x="0" y="0"/>
              <a:chExt cx="2239797" cy="758741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239797" cy="758741"/>
              </a:xfrm>
              <a:custGeom>
                <a:avLst/>
                <a:gdLst/>
                <a:ahLst/>
                <a:cxnLst/>
                <a:rect l="l" t="t" r="r" b="b"/>
                <a:pathLst>
                  <a:path w="2239797" h="758741">
                    <a:moveTo>
                      <a:pt x="2115337" y="758741"/>
                    </a:moveTo>
                    <a:lnTo>
                      <a:pt x="124460" y="758741"/>
                    </a:lnTo>
                    <a:cubicBezTo>
                      <a:pt x="55880" y="758741"/>
                      <a:pt x="0" y="702861"/>
                      <a:pt x="0" y="6342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15337" y="0"/>
                    </a:lnTo>
                    <a:cubicBezTo>
                      <a:pt x="2183917" y="0"/>
                      <a:pt x="2239797" y="55880"/>
                      <a:pt x="2239797" y="124460"/>
                    </a:cubicBezTo>
                    <a:lnTo>
                      <a:pt x="2239797" y="634281"/>
                    </a:lnTo>
                    <a:cubicBezTo>
                      <a:pt x="2239797" y="702861"/>
                      <a:pt x="2183917" y="758741"/>
                      <a:pt x="2115337" y="758741"/>
                    </a:cubicBezTo>
                    <a:close/>
                  </a:path>
                </a:pathLst>
              </a:custGeom>
              <a:solidFill>
                <a:srgbClr val="93B8C2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61765" y="156939"/>
              <a:ext cx="2284612" cy="60360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250" b="0" i="0" u="none" strike="noStrike" kern="1200" cap="none" spc="-101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ague Spartan"/>
                  <a:ea typeface="+mn-ea"/>
                  <a:cs typeface="+mn-cs"/>
                </a:rPr>
                <a:t>4. Monialainen yhteistyöpalaveri/ verkoston kokoaminen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244E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722530" y="1116341"/>
            <a:ext cx="698446" cy="381964"/>
          </a:xfrm>
          <a:prstGeom prst="rect">
            <a:avLst/>
          </a:prstGeom>
        </p:spPr>
        <p:txBody>
          <a:bodyPr lIns="47625" tIns="47625" rIns="47625" bIns="47625" rtlCol="0" anchor="ctr"/>
          <a:lstStyle/>
          <a:p>
            <a:pPr marL="0" marR="0" lvl="0" indent="0" algn="ctr" defTabSz="914400" rtl="0" eaLnBrk="1" fontAlgn="auto" latinLnBrk="0" hangingPunct="1">
              <a:lnSpc>
                <a:spcPts val="181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88" b="0" i="0" u="none" strike="noStrike" kern="1200" cap="none" spc="0" normalizeH="0" baseline="0" noProof="0">
              <a:ln>
                <a:noFill/>
              </a:ln>
              <a:solidFill>
                <a:srgbClr val="244E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33446" y="1177461"/>
            <a:ext cx="745199" cy="14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44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 Bold"/>
              <a:ea typeface="+mn-ea"/>
              <a:cs typeface="+mn-cs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8755963" y="1333286"/>
            <a:ext cx="1912038" cy="647656"/>
            <a:chOff x="0" y="0"/>
            <a:chExt cx="2719343" cy="921110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2719343" cy="921110"/>
              <a:chOff x="0" y="0"/>
              <a:chExt cx="2239797" cy="75867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2239797" cy="758676"/>
              </a:xfrm>
              <a:custGeom>
                <a:avLst/>
                <a:gdLst/>
                <a:ahLst/>
                <a:cxnLst/>
                <a:rect l="l" t="t" r="r" b="b"/>
                <a:pathLst>
                  <a:path w="2239797" h="758676">
                    <a:moveTo>
                      <a:pt x="2115337" y="758676"/>
                    </a:moveTo>
                    <a:lnTo>
                      <a:pt x="124460" y="758676"/>
                    </a:lnTo>
                    <a:cubicBezTo>
                      <a:pt x="55880" y="758676"/>
                      <a:pt x="0" y="702796"/>
                      <a:pt x="0" y="63421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15337" y="0"/>
                    </a:lnTo>
                    <a:cubicBezTo>
                      <a:pt x="2183917" y="0"/>
                      <a:pt x="2239797" y="55880"/>
                      <a:pt x="2239797" y="124460"/>
                    </a:cubicBezTo>
                    <a:lnTo>
                      <a:pt x="2239797" y="634216"/>
                    </a:lnTo>
                    <a:cubicBezTo>
                      <a:pt x="2239797" y="702796"/>
                      <a:pt x="2183917" y="758676"/>
                      <a:pt x="2115337" y="758676"/>
                    </a:cubicBezTo>
                    <a:close/>
                  </a:path>
                </a:pathLst>
              </a:custGeom>
              <a:solidFill>
                <a:srgbClr val="93B8C2"/>
              </a:solidFill>
            </p:spPr>
          </p:sp>
        </p:grpSp>
        <p:sp>
          <p:nvSpPr>
            <p:cNvPr id="34" name="TextBox 34"/>
            <p:cNvSpPr txBox="1"/>
            <p:nvPr/>
          </p:nvSpPr>
          <p:spPr>
            <a:xfrm>
              <a:off x="152347" y="342900"/>
              <a:ext cx="2425343" cy="22670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00" b="0" i="0" u="none" strike="noStrike" kern="1200" cap="none" spc="-105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ague Spartan"/>
                  <a:ea typeface="+mn-ea"/>
                  <a:cs typeface="+mn-cs"/>
                </a:rPr>
                <a:t>5. Verkostopalaveri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44E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043286" y="1158376"/>
            <a:ext cx="1823004" cy="938847"/>
            <a:chOff x="0" y="0"/>
            <a:chExt cx="2592717" cy="1335249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92717" cy="1335249"/>
            </a:xfrm>
            <a:prstGeom prst="rect">
              <a:avLst/>
            </a:prstGeom>
          </p:spPr>
        </p:pic>
        <p:sp>
          <p:nvSpPr>
            <p:cNvPr id="37" name="TextBox 37"/>
            <p:cNvSpPr txBox="1"/>
            <p:nvPr/>
          </p:nvSpPr>
          <p:spPr>
            <a:xfrm>
              <a:off x="0" y="296949"/>
              <a:ext cx="2370867" cy="711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34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Vai</a:t>
              </a:r>
              <a:r>
                <a:rPr kumimoji="0" lang="fi-FI" sz="9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rPr>
                <a:t>n haastavimmat asiakkaat, sovitaan ketkä ammattilaiset jatkavat</a:t>
              </a:r>
              <a:endParaRPr kumimoji="0" lang="fi-FI" sz="9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</a:endParaRPr>
            </a:p>
          </p:txBody>
        </p:sp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9309" y="3015117"/>
            <a:ext cx="685990" cy="1139863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3942786" y="6640478"/>
            <a:ext cx="6008378" cy="248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10"/>
              </a:lnSpc>
              <a:defRPr/>
            </a:pPr>
            <a:r>
              <a:rPr lang="fi-FI" sz="1950" spc="-59" dirty="0">
                <a:solidFill>
                  <a:srgbClr val="222222"/>
                </a:solidFill>
                <a:latin typeface="League Spartan"/>
              </a:rPr>
              <a:t>Monipalveluasiakkaan</a:t>
            </a:r>
            <a:r>
              <a:rPr kumimoji="0" lang="fi-FI" sz="1950" b="0" i="0" u="none" strike="noStrike" kern="1200" cap="none" spc="-59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 palvelupolku</a:t>
            </a:r>
            <a:r>
              <a:rPr lang="en-US" sz="1950" spc="-59" dirty="0">
                <a:solidFill>
                  <a:srgbClr val="222222"/>
                </a:solidFill>
                <a:latin typeface="League Spartan"/>
              </a:rPr>
              <a:t> </a:t>
            </a:r>
            <a:endParaRPr lang="en-US" sz="1950" b="0" i="0" u="none" strike="noStrike" kern="1200" cap="none" spc="-59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eague Spartan"/>
            </a:endParaRPr>
          </a:p>
        </p:txBody>
      </p:sp>
      <p:pic>
        <p:nvPicPr>
          <p:cNvPr id="40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5400000">
            <a:off x="5966146" y="-1245973"/>
            <a:ext cx="1728109" cy="9401739"/>
          </a:xfrm>
          <a:prstGeom prst="rect">
            <a:avLst/>
          </a:prstGeom>
        </p:spPr>
      </p:pic>
      <p:grpSp>
        <p:nvGrpSpPr>
          <p:cNvPr id="41" name="Group 41"/>
          <p:cNvGrpSpPr/>
          <p:nvPr/>
        </p:nvGrpSpPr>
        <p:grpSpPr>
          <a:xfrm>
            <a:off x="9444163" y="2098983"/>
            <a:ext cx="446400" cy="2511233"/>
            <a:chOff x="0" y="0"/>
            <a:chExt cx="634879" cy="3571533"/>
          </a:xfrm>
        </p:grpSpPr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1468327" y="1468327"/>
              <a:ext cx="3571533" cy="634879"/>
            </a:xfrm>
            <a:prstGeom prst="rect">
              <a:avLst/>
            </a:prstGeom>
          </p:spPr>
        </p:pic>
        <p:sp>
          <p:nvSpPr>
            <p:cNvPr id="43" name="TextBox 43"/>
            <p:cNvSpPr txBox="1"/>
            <p:nvPr/>
          </p:nvSpPr>
          <p:spPr>
            <a:xfrm rot="16200000">
              <a:off x="-1369291" y="1681790"/>
              <a:ext cx="3398649" cy="299022"/>
            </a:xfrm>
            <a:prstGeom prst="rect">
              <a:avLst/>
            </a:prstGeom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74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ource Sans Pro Bold"/>
                  <a:ea typeface="+mn-ea"/>
                  <a:cs typeface="+mn-cs"/>
                </a:rPr>
                <a:t>YHTEINEN SUUNNITELMA</a:t>
              </a:r>
            </a:p>
          </p:txBody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4245324" y="1984949"/>
            <a:ext cx="470991" cy="799521"/>
          </a:xfrm>
          <a:prstGeom prst="rect">
            <a:avLst/>
          </a:prstGeom>
        </p:spPr>
      </p:pic>
      <p:grpSp>
        <p:nvGrpSpPr>
          <p:cNvPr id="45" name="Group 45"/>
          <p:cNvGrpSpPr/>
          <p:nvPr/>
        </p:nvGrpSpPr>
        <p:grpSpPr>
          <a:xfrm>
            <a:off x="1812370" y="6327036"/>
            <a:ext cx="7497965" cy="286868"/>
            <a:chOff x="0" y="-38100"/>
            <a:chExt cx="10663772" cy="407990"/>
          </a:xfrm>
        </p:grpSpPr>
        <p:pic>
          <p:nvPicPr>
            <p:cNvPr id="46" name="Picture 4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308344"/>
              <a:ext cx="10663772" cy="61546"/>
            </a:xfrm>
            <a:prstGeom prst="rect">
              <a:avLst/>
            </a:prstGeom>
          </p:spPr>
        </p:pic>
        <p:sp>
          <p:nvSpPr>
            <p:cNvPr id="47" name="TextBox 47"/>
            <p:cNvSpPr txBox="1"/>
            <p:nvPr/>
          </p:nvSpPr>
          <p:spPr>
            <a:xfrm>
              <a:off x="416639" y="-38100"/>
              <a:ext cx="5535307" cy="3647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00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99" b="0" i="0" u="none" strike="noStrike" kern="1200" cap="none" spc="149" normalizeH="0" baseline="0" noProof="0">
                  <a:ln>
                    <a:noFill/>
                  </a:ln>
                  <a:solidFill>
                    <a:srgbClr val="1A3D85"/>
                  </a:solidFill>
                  <a:effectLst/>
                  <a:uLnTx/>
                  <a:uFillTx/>
                  <a:latin typeface="Arialle Bold"/>
                  <a:ea typeface="+mn-ea"/>
                  <a:cs typeface="+mn-cs"/>
                </a:rPr>
                <a:t>MOTY -TOIMINTAMALLI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4496453" y="4338834"/>
            <a:ext cx="3299979" cy="1571833"/>
            <a:chOff x="-129036" y="6296"/>
            <a:chExt cx="2239797" cy="1340142"/>
          </a:xfrm>
        </p:grpSpPr>
        <p:sp>
          <p:nvSpPr>
            <p:cNvPr id="50" name="Freeform 50"/>
            <p:cNvSpPr/>
            <p:nvPr/>
          </p:nvSpPr>
          <p:spPr>
            <a:xfrm>
              <a:off x="-129036" y="6296"/>
              <a:ext cx="2239797" cy="1340142"/>
            </a:xfrm>
            <a:custGeom>
              <a:avLst/>
              <a:gdLst/>
              <a:ahLst/>
              <a:cxnLst/>
              <a:rect l="l" t="t" r="r" b="b"/>
              <a:pathLst>
                <a:path w="2239797" h="1340142">
                  <a:moveTo>
                    <a:pt x="2115337" y="1340141"/>
                  </a:moveTo>
                  <a:lnTo>
                    <a:pt x="124460" y="1340141"/>
                  </a:lnTo>
                  <a:cubicBezTo>
                    <a:pt x="55880" y="1340141"/>
                    <a:pt x="0" y="1284261"/>
                    <a:pt x="0" y="12156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15337" y="0"/>
                  </a:lnTo>
                  <a:cubicBezTo>
                    <a:pt x="2183917" y="0"/>
                    <a:pt x="2239797" y="55880"/>
                    <a:pt x="2239797" y="124460"/>
                  </a:cubicBezTo>
                  <a:lnTo>
                    <a:pt x="2239797" y="1215682"/>
                  </a:lnTo>
                  <a:cubicBezTo>
                    <a:pt x="2239797" y="1284262"/>
                    <a:pt x="2183917" y="1340142"/>
                    <a:pt x="2115337" y="1340142"/>
                  </a:cubicBezTo>
                  <a:close/>
                </a:path>
              </a:pathLst>
            </a:custGeom>
            <a:solidFill>
              <a:srgbClr val="93B8C2"/>
            </a:solidFill>
          </p:spPr>
        </p:sp>
      </p:grpSp>
      <p:sp>
        <p:nvSpPr>
          <p:cNvPr id="51" name="TextBox 51"/>
          <p:cNvSpPr txBox="1"/>
          <p:nvPr/>
        </p:nvSpPr>
        <p:spPr>
          <a:xfrm>
            <a:off x="4538339" y="4518472"/>
            <a:ext cx="3239142" cy="11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-38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3. </a:t>
            </a:r>
            <a:r>
              <a:rPr kumimoji="0" lang="fi-FI" sz="1300" b="0" i="0" u="none" strike="noStrike" kern="1200" cap="none" spc="-38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Asiakkuuden tunnistus ja selvittely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773673" y="4809020"/>
            <a:ext cx="276847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le"/>
                <a:ea typeface="+mn-ea"/>
                <a:cs typeface="+mn-cs"/>
              </a:rPr>
              <a:t>Yhdessä asiakkaan kanssa kartoitetaan hänen kokonaistilannettaan</a:t>
            </a:r>
          </a:p>
          <a:p>
            <a:pPr marL="0" marR="0" lvl="0" indent="0" algn="ctr" defTabSz="914400" rtl="0" eaLnBrk="1" fontAlgn="auto" latinLnBrk="0" hangingPunct="1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le"/>
              <a:ea typeface="Open Sans Light"/>
              <a:cs typeface="Open Sans Light"/>
            </a:endParaRPr>
          </a:p>
          <a:p>
            <a:pPr marL="0" marR="0" lvl="0" indent="0" algn="ctr" defTabSz="914400" rtl="0" eaLnBrk="1" fontAlgn="auto" latinLnBrk="0" hangingPunct="1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le"/>
                <a:ea typeface="+mn-ea"/>
                <a:cs typeface="+mn-cs"/>
              </a:rPr>
              <a:t> Tarvittaessa selvittelyä jatketaan monialaisessa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le"/>
              <a:ea typeface="Open Sans Light"/>
              <a:cs typeface="Open Sans Light"/>
            </a:endParaRPr>
          </a:p>
          <a:p>
            <a:pPr marL="0" marR="0" lvl="0" indent="0" algn="ctr" defTabSz="914400" rtl="0" eaLnBrk="1" fontAlgn="auto" latinLnBrk="0" hangingPunct="1">
              <a:lnSpc>
                <a:spcPts val="11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le"/>
                <a:ea typeface="+mn-ea"/>
                <a:cs typeface="+mn-cs"/>
              </a:rPr>
              <a:t>yhteistyöpalaverissa</a:t>
            </a:r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le"/>
              <a:ea typeface="Open Sans Light"/>
              <a:cs typeface="Open Sans Light"/>
            </a:endParaRPr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615393" y="5340721"/>
            <a:ext cx="678789" cy="831479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7465857" y="637068"/>
            <a:ext cx="604586" cy="568312"/>
          </a:xfrm>
          <a:prstGeom prst="rect">
            <a:avLst/>
          </a:prstGeom>
        </p:spPr>
      </p:pic>
      <p:pic>
        <p:nvPicPr>
          <p:cNvPr id="55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9446719" y="581355"/>
            <a:ext cx="641529" cy="621700"/>
          </a:xfrm>
          <a:prstGeom prst="rect">
            <a:avLst/>
          </a:prstGeom>
        </p:spPr>
      </p:pic>
      <p:sp>
        <p:nvSpPr>
          <p:cNvPr id="56" name="TextBox 56"/>
          <p:cNvSpPr txBox="1"/>
          <p:nvPr/>
        </p:nvSpPr>
        <p:spPr>
          <a:xfrm>
            <a:off x="2241658" y="1060860"/>
            <a:ext cx="2313629" cy="44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88" b="0" i="0" u="none" strike="noStrike" kern="1200" cap="none" spc="0" normalizeH="0" baseline="0" noProof="0">
              <a:ln>
                <a:noFill/>
              </a:ln>
              <a:solidFill>
                <a:srgbClr val="244E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7" name="Group 57"/>
          <p:cNvGrpSpPr/>
          <p:nvPr/>
        </p:nvGrpSpPr>
        <p:grpSpPr>
          <a:xfrm>
            <a:off x="1812370" y="4339191"/>
            <a:ext cx="2068280" cy="1349344"/>
            <a:chOff x="-546" y="100379"/>
            <a:chExt cx="2941554" cy="1919067"/>
          </a:xfrm>
        </p:grpSpPr>
        <p:pic>
          <p:nvPicPr>
            <p:cNvPr id="58" name="Picture 5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546" y="100379"/>
              <a:ext cx="2941554" cy="1919067"/>
            </a:xfrm>
            <a:prstGeom prst="rect">
              <a:avLst/>
            </a:prstGeom>
          </p:spPr>
        </p:pic>
        <p:sp>
          <p:nvSpPr>
            <p:cNvPr id="59" name="TextBox 59"/>
            <p:cNvSpPr txBox="1"/>
            <p:nvPr/>
          </p:nvSpPr>
          <p:spPr>
            <a:xfrm>
              <a:off x="814703" y="311461"/>
              <a:ext cx="1612900" cy="2267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41605" marR="0" lvl="1" indent="0" algn="l" defTabSz="914400" rtl="0" eaLnBrk="1" fontAlgn="auto" latinLnBrk="0" hangingPunct="1">
                <a:lnSpc>
                  <a:spcPts val="11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300" b="0" i="0" u="none" strike="noStrike" kern="1200" cap="none" spc="-105" normalizeH="0" baseline="0" noProof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League Spartan"/>
                  <a:ea typeface="+mn-ea"/>
                  <a:cs typeface="+mn-cs"/>
                </a:rPr>
                <a:t>1. Huoli</a:t>
              </a:r>
              <a:endPara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244E9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53801" y="654965"/>
              <a:ext cx="2833950" cy="11867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</a:rPr>
                <a:t>Asiakas hakeutunut palveluun </a:t>
              </a: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  <a:sym typeface="Wingdings" panose="05000000000000000000" pitchFamily="2" charset="2"/>
                </a:rPr>
                <a:t> a</a:t>
              </a: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</a:rPr>
                <a:t>mmattilaisella herää huoli, eikä yhden ammattilaisen keinot riitä.</a:t>
              </a: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244E96"/>
                </a:solidFill>
                <a:effectLst/>
                <a:uLnTx/>
                <a:uFillTx/>
                <a:latin typeface="Ariall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l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</a:rPr>
                <a:t>Asiakkaalla  on monen eri palvelun tarvetta.</a:t>
              </a:r>
              <a:endPara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244E96"/>
                </a:solidFill>
                <a:effectLst/>
                <a:uLnTx/>
                <a:uFillTx/>
                <a:latin typeface="Arialle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3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800" b="0" i="0" u="none" strike="noStrike" kern="1200" cap="none" spc="0" normalizeH="0" baseline="0" noProof="0">
                  <a:ln>
                    <a:noFill/>
                  </a:ln>
                  <a:solidFill>
                    <a:srgbClr val="303030"/>
                  </a:solidFill>
                  <a:effectLst/>
                  <a:uLnTx/>
                  <a:uFillTx/>
                  <a:latin typeface="Arialle"/>
                  <a:ea typeface="+mn-ea"/>
                  <a:cs typeface="+mn-cs"/>
                </a:rPr>
                <a:t>   </a:t>
              </a:r>
            </a:p>
          </p:txBody>
        </p:sp>
      </p:grpSp>
      <p:sp>
        <p:nvSpPr>
          <p:cNvPr id="61" name="Ellipsi 60"/>
          <p:cNvSpPr/>
          <p:nvPr/>
        </p:nvSpPr>
        <p:spPr>
          <a:xfrm>
            <a:off x="5294375" y="1085953"/>
            <a:ext cx="707029" cy="326877"/>
          </a:xfrm>
          <a:prstGeom prst="ellipse">
            <a:avLst/>
          </a:prstGeom>
          <a:solidFill>
            <a:srgbClr val="F7D7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TAI</a:t>
            </a:r>
          </a:p>
        </p:txBody>
      </p:sp>
    </p:spTree>
    <p:extLst>
      <p:ext uri="{BB962C8B-B14F-4D97-AF65-F5344CB8AC3E}">
        <p14:creationId xmlns:p14="http://schemas.microsoft.com/office/powerpoint/2010/main" val="219068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Monialaisen</a:t>
            </a:r>
            <a:r>
              <a:rPr lang="en-GB" sz="3200" dirty="0"/>
              <a:t> </a:t>
            </a:r>
            <a:r>
              <a:rPr lang="en-GB" sz="3200" dirty="0" err="1"/>
              <a:t>työn</a:t>
            </a:r>
            <a:r>
              <a:rPr lang="en-GB" sz="3200" dirty="0"/>
              <a:t> </a:t>
            </a:r>
            <a:r>
              <a:rPr lang="en-GB" sz="3200" dirty="0" err="1"/>
              <a:t>pilotti</a:t>
            </a:r>
            <a:r>
              <a:rPr lang="en-GB" sz="3200" dirty="0"/>
              <a:t>, </a:t>
            </a:r>
            <a:r>
              <a:rPr lang="en-GB" dirty="0"/>
              <a:t/>
            </a:r>
            <a:br>
              <a:rPr lang="en-GB" dirty="0"/>
            </a:br>
            <a:r>
              <a:rPr lang="en-GB" dirty="0" err="1"/>
              <a:t>Kenelle</a:t>
            </a:r>
            <a:r>
              <a:rPr lang="en-GB" dirty="0"/>
              <a:t> </a:t>
            </a:r>
            <a:r>
              <a:rPr lang="en-GB" dirty="0" err="1"/>
              <a:t>moty-toiminta</a:t>
            </a:r>
            <a:r>
              <a:rPr lang="en-GB" dirty="0"/>
              <a:t> </a:t>
            </a:r>
            <a:r>
              <a:rPr lang="en-GB" dirty="0" err="1"/>
              <a:t>tarkoitettu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 err="1"/>
              <a:t>Täysi-ikäisille</a:t>
            </a:r>
            <a:r>
              <a:rPr lang="en-GB" sz="2400" dirty="0"/>
              <a:t> </a:t>
            </a:r>
            <a:r>
              <a:rPr lang="en-GB" sz="2400" dirty="0" err="1"/>
              <a:t>asiakkaille</a:t>
            </a:r>
            <a:r>
              <a:rPr lang="en-GB" sz="2400" dirty="0"/>
              <a:t> (</a:t>
            </a:r>
            <a:r>
              <a:rPr lang="en-GB" sz="2400" dirty="0" err="1"/>
              <a:t>alle</a:t>
            </a:r>
            <a:r>
              <a:rPr lang="en-GB" sz="2400" dirty="0"/>
              <a:t> 18v </a:t>
            </a:r>
            <a:r>
              <a:rPr lang="en-GB" sz="2400" dirty="0" err="1"/>
              <a:t>perhekeskuksen</a:t>
            </a:r>
            <a:r>
              <a:rPr lang="en-GB" sz="2400" dirty="0"/>
              <a:t> </a:t>
            </a:r>
            <a:r>
              <a:rPr lang="en-GB" sz="2400" dirty="0" err="1"/>
              <a:t>palvelut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Perustasolla</a:t>
            </a:r>
            <a:endParaRPr lang="en-GB" sz="2400" dirty="0"/>
          </a:p>
          <a:p>
            <a:r>
              <a:rPr lang="fi-FI" sz="2400" dirty="0"/>
              <a:t>Monialaisen tuen tarpeessa oleville asiakkaille, joilla on elämäntilanteessaan paljon </a:t>
            </a:r>
            <a:r>
              <a:rPr lang="fi-FI" sz="2400" dirty="0" err="1"/>
              <a:t>sote</a:t>
            </a:r>
            <a:r>
              <a:rPr lang="fi-FI" sz="2400" dirty="0"/>
              <a:t>-palvelutarvetta</a:t>
            </a:r>
          </a:p>
          <a:p>
            <a:r>
              <a:rPr lang="fi-FI" sz="2400" dirty="0"/>
              <a:t>Tarve palvelujen koordinointiin ja yhteensovittamiseen</a:t>
            </a:r>
          </a:p>
          <a:p>
            <a:r>
              <a:rPr lang="fi-FI" sz="2400" dirty="0"/>
              <a:t>Toisaalta asiakkaan tarve voi liittyä myös yksittäisen asian selvittämiseen eikä raskasta työskentelyä tai muihin palveluihin ohjaamista tarvita</a:t>
            </a:r>
          </a:p>
          <a:p>
            <a:r>
              <a:rPr lang="fi-FI" sz="2400" dirty="0"/>
              <a:t>Ammattilaisella herää huoli: "</a:t>
            </a:r>
            <a:r>
              <a:rPr lang="fi-FI" sz="2400" i="1" dirty="0"/>
              <a:t>en tiedä keneen olla yhteydessä ja omat keinot eivät riitä"</a:t>
            </a:r>
            <a:endParaRPr lang="fi-FI" sz="2400" i="1" dirty="0">
              <a:cs typeface="Arial"/>
            </a:endParaRP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/>
            </a:r>
            <a:br>
              <a:rPr lang="fi-FI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224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97622" y="312738"/>
            <a:ext cx="9475177" cy="6575591"/>
            <a:chOff x="0" y="-210029"/>
            <a:chExt cx="13004800" cy="7081028"/>
          </a:xfrm>
        </p:grpSpPr>
        <p:sp>
          <p:nvSpPr>
            <p:cNvPr id="3" name="TextBox 3"/>
            <p:cNvSpPr txBox="1"/>
            <p:nvPr/>
          </p:nvSpPr>
          <p:spPr>
            <a:xfrm>
              <a:off x="0" y="1698662"/>
              <a:ext cx="13004800" cy="2002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Ilman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lähetettä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Perusterveydenhuollosta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terveysLC:n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koontikirjalle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yht405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Sosiaalipalveluista</a:t>
              </a: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ja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päivystyksestä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suojatulla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sähköpostilla</a:t>
              </a:r>
              <a:r>
                <a:rPr kumimoji="0" lang="en-US" sz="20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monialainen@kymsote.fi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93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8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grano Bold"/>
                <a:ea typeface="+mn-ea"/>
                <a:cs typeface="+mn-cs"/>
              </a:endParaRPr>
            </a:p>
          </p:txBody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38959" y="2353491"/>
              <a:ext cx="1308851" cy="96854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4201" y="4495792"/>
              <a:ext cx="1140243" cy="114024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77688" y="4478591"/>
              <a:ext cx="1140243" cy="1140243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371952" y="4035483"/>
              <a:ext cx="10263663" cy="2835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46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Moty-koordinaattorit </a:t>
              </a:r>
              <a:r>
                <a:rPr kumimoji="0" lang="en-US" sz="1875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etelä</a:t>
              </a: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Lilli Mäki, </a:t>
              </a:r>
              <a:r>
                <a:rPr kumimoji="0" lang="en-US" sz="1875" b="0" i="0" u="none" strike="noStrike" kern="1200" cap="none" spc="0" normalizeH="0" baseline="0" noProof="0" err="1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sosiaaliohjaaja</a:t>
              </a: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Milena Vanhala, </a:t>
              </a:r>
              <a:r>
                <a:rPr kumimoji="0" lang="en-US" sz="1875" b="0" i="0" u="none" strike="noStrike" kern="1200" cap="none" spc="0" normalizeH="0" baseline="0" noProof="0" err="1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sairaanhoitaja</a:t>
              </a:r>
              <a:endParaRPr kumimoji="0" lang="en-US" sz="1875" b="0" i="0" u="none" strike="noStrike" kern="1200" cap="none" spc="0" normalizeH="0" baseline="0" noProof="0">
                <a:ln>
                  <a:noFill/>
                </a:ln>
                <a:solidFill>
                  <a:srgbClr val="033D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1" i="0" u="none" strike="noStrike" kern="1200" cap="none" spc="0" normalizeH="0" baseline="0" noProof="0" err="1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puh</a:t>
              </a:r>
              <a:r>
                <a:rPr kumimoji="0" lang="en-US" sz="1875" b="1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040 665 7661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75" b="1" i="0" u="none" strike="noStrike" kern="1200" cap="none" spc="0" normalizeH="0" baseline="0" noProof="0">
                <a:ln>
                  <a:noFill/>
                </a:ln>
                <a:solidFill>
                  <a:srgbClr val="033D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Moty-koordinaattorit </a:t>
              </a:r>
              <a:r>
                <a:rPr kumimoji="0" lang="en-US" sz="1875" b="0" i="0" u="none" strike="noStrike" kern="1200" cap="none" spc="0" normalizeH="0" baseline="0" noProof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pohjoinen</a:t>
              </a: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Niina Heiskanen, </a:t>
              </a:r>
              <a:r>
                <a:rPr kumimoji="0" lang="en-US" sz="1875" b="0" i="0" u="none" strike="noStrike" kern="1200" cap="none" spc="0" normalizeH="0" baseline="0" noProof="0" err="1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sosiaaliohjaaja</a:t>
              </a:r>
              <a:endParaRPr kumimoji="0" lang="en-US" sz="1875" b="0" i="0" u="none" strike="noStrike" kern="1200" cap="none" spc="0" normalizeH="0" baseline="0" noProof="0">
                <a:ln>
                  <a:noFill/>
                </a:ln>
                <a:solidFill>
                  <a:srgbClr val="033D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0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Mirva Inginmaa, </a:t>
              </a:r>
              <a:r>
                <a:rPr kumimoji="0" lang="en-US" sz="1875" b="0" i="0" u="none" strike="noStrike" kern="1200" cap="none" spc="0" normalizeH="0" baseline="0" noProof="0" err="1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sairaanhoitaja</a:t>
              </a:r>
              <a:endParaRPr kumimoji="0" lang="en-US" sz="1875" b="0" i="0" u="none" strike="noStrike" kern="1200" cap="none" spc="0" normalizeH="0" baseline="0" noProof="0">
                <a:ln>
                  <a:noFill/>
                </a:ln>
                <a:solidFill>
                  <a:srgbClr val="033D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75" b="1" i="0" u="none" strike="noStrike" kern="1200" cap="none" spc="0" normalizeH="0" baseline="0" noProof="0" err="1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puh</a:t>
              </a:r>
              <a:r>
                <a:rPr kumimoji="0" lang="en-US" sz="1875" b="1" i="0" u="none" strike="noStrike" kern="1200" cap="none" spc="0" normalizeH="0" baseline="0" noProof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040 670 5031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8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46" b="0" i="0" u="none" strike="noStrike" kern="1200" cap="none" spc="0" normalizeH="0" baseline="0" noProof="0">
                <a:ln>
                  <a:noFill/>
                </a:ln>
                <a:solidFill>
                  <a:srgbClr val="033D68"/>
                </a:solidFill>
                <a:effectLst/>
                <a:uLnTx/>
                <a:uFillTx/>
                <a:latin typeface="Belgrano"/>
                <a:ea typeface="+mn-ea"/>
                <a:cs typeface="+mn-c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1063" y="-210029"/>
              <a:ext cx="12223435" cy="12014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90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2" b="1" i="0" u="none" strike="noStrike" kern="1200" cap="none" spc="0" normalizeH="0" baseline="0" noProof="0" dirty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YHTEYDENOTTO MONIALAISEN TYÖN </a:t>
              </a:r>
              <a:r>
                <a:rPr kumimoji="0" lang="en-US" sz="2072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33D68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KOORDINAATTORIIN</a:t>
              </a:r>
            </a:p>
            <a:p>
              <a:pPr lvl="0" algn="ctr">
                <a:lnSpc>
                  <a:spcPts val="2901"/>
                </a:lnSpc>
                <a:defRPr/>
              </a:pPr>
              <a:r>
                <a:rPr lang="en-US" sz="2072" b="1" dirty="0">
                  <a:solidFill>
                    <a:srgbClr val="033D6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MA-PE </a:t>
              </a:r>
              <a:r>
                <a:rPr lang="en-US" sz="2072" b="1" dirty="0" err="1" smtClean="0">
                  <a:solidFill>
                    <a:srgbClr val="033D6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klo</a:t>
              </a:r>
              <a:r>
                <a:rPr lang="en-US" sz="2072" b="1" dirty="0" smtClean="0">
                  <a:solidFill>
                    <a:srgbClr val="033D6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2072" b="1" dirty="0">
                  <a:solidFill>
                    <a:srgbClr val="033D6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9-15.00  </a:t>
              </a:r>
              <a:endParaRPr lang="en-US" sz="2072" b="1" dirty="0" smtClean="0">
                <a:solidFill>
                  <a:srgbClr val="033D6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>
                <a:lnSpc>
                  <a:spcPts val="2901"/>
                </a:lnSpc>
                <a:defRPr/>
              </a:pPr>
              <a:endParaRPr kumimoji="0" lang="en-US" sz="2072" b="1" i="0" u="none" strike="noStrike" kern="1200" cap="none" spc="0" normalizeH="0" baseline="0" noProof="0" dirty="0">
                <a:ln>
                  <a:noFill/>
                </a:ln>
                <a:solidFill>
                  <a:srgbClr val="033D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25635" y="512815"/>
              <a:ext cx="729452" cy="9097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725635" y="631162"/>
              <a:ext cx="11687280" cy="9943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24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24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VOIT </a:t>
              </a:r>
              <a:r>
                <a:rPr kumimoji="0" lang="en-US" sz="2000" b="0" i="0" u="none" strike="noStrike" kern="1200" cap="none" spc="2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KONSULTOIDA:  TEAMS  (</a:t>
              </a:r>
              <a:r>
                <a:rPr lang="en-US" sz="2000" spc="24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Kun </a:t>
              </a:r>
              <a:r>
                <a:rPr lang="en-US" sz="2000" spc="24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vihreänä</a:t>
              </a:r>
              <a:r>
                <a:rPr kumimoji="0" lang="en-US" sz="2000" b="0" i="0" u="none" strike="noStrike" kern="1200" cap="none" spc="2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)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24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PUHELIMITSE MA-PE KLO: </a:t>
              </a:r>
              <a:r>
                <a:rPr kumimoji="0" lang="en-US" sz="2000" b="0" i="0" u="none" strike="noStrike" kern="1200" cap="none" spc="24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9-10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752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24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Muina</a:t>
              </a:r>
              <a:r>
                <a:rPr kumimoji="0" lang="en-US" sz="2000" b="0" i="0" u="none" strike="noStrike" kern="1200" cap="none" spc="24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24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aikoina</a:t>
              </a:r>
              <a:r>
                <a:rPr kumimoji="0" lang="en-US" sz="2000" b="0" i="0" u="none" strike="noStrike" kern="1200" cap="none" spc="24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000" b="0" i="0" u="none" strike="noStrike" kern="1200" cap="none" spc="24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vastaamm</a:t>
              </a:r>
              <a:r>
                <a:rPr lang="en-US" sz="2000" spc="24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 </a:t>
              </a:r>
              <a:r>
                <a:rPr lang="en-US" sz="2000" spc="24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mahdollisuuksien</a:t>
              </a:r>
              <a:r>
                <a:rPr lang="en-US" sz="2000" spc="24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spc="24" dirty="0" err="1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mukaan</a:t>
              </a:r>
              <a:endParaRPr kumimoji="0" lang="en-US" sz="2000" b="0" i="0" u="none" strike="noStrike" kern="1200" cap="none" spc="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AutoShape 2" descr="https://euc-powerpoint.officeapps.live.com/pods/GetClipboardImage.ashx?Id=2c9fbc2b-9a69-4b3d-aace-fc48a5592eef&amp;DC=PSE1&amp;pkey=aa5d9ea9-d850-4e59-ae3d-f569e333044a&amp;wdwaccluster=PSE1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2" name="AutoShape 4" descr="https://euc-powerpoint.officeapps.live.com/pods/GetClipboardImage.ashx?Id=2c9fbc2b-9a69-4b3d-aace-fc48a5592eef&amp;DC=PSE1&amp;pkey=aa5d9ea9-d850-4e59-ae3d-f569e333044a&amp;wdwaccluster=PSE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586144"/>
      </p:ext>
    </p:extLst>
  </p:cSld>
  <p:clrMapOvr>
    <a:masterClrMapping/>
  </p:clrMapOvr>
</p:sld>
</file>

<file path=ppt/theme/theme1.xml><?xml version="1.0" encoding="utf-8"?>
<a:theme xmlns:a="http://schemas.openxmlformats.org/drawingml/2006/main" name="Kymsote">
  <a:themeElements>
    <a:clrScheme name="Mukautettu 1">
      <a:dk1>
        <a:srgbClr val="244E96"/>
      </a:dk1>
      <a:lt1>
        <a:srgbClr val="FFFFFF"/>
      </a:lt1>
      <a:dk2>
        <a:srgbClr val="44546A"/>
      </a:dk2>
      <a:lt2>
        <a:srgbClr val="FFFFFF"/>
      </a:lt2>
      <a:accent1>
        <a:srgbClr val="244E96"/>
      </a:accent1>
      <a:accent2>
        <a:srgbClr val="E37B5B"/>
      </a:accent2>
      <a:accent3>
        <a:srgbClr val="EFD878"/>
      </a:accent3>
      <a:accent4>
        <a:srgbClr val="95D6D7"/>
      </a:accent4>
      <a:accent5>
        <a:srgbClr val="7B868C"/>
      </a:accent5>
      <a:accent6>
        <a:srgbClr val="1D24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75B46DE-861B-44D4-AEDF-A51C7DCE5CD2}" vid="{68D4D75D-0127-4B9B-8E9C-346D68F545FC}"/>
    </a:ext>
  </a:extLst>
</a:theme>
</file>

<file path=ppt/theme/theme2.xml><?xml version="1.0" encoding="utf-8"?>
<a:theme xmlns:a="http://schemas.openxmlformats.org/drawingml/2006/main" name="1_Kymsote">
  <a:themeElements>
    <a:clrScheme name="Mukautettu 1">
      <a:dk1>
        <a:srgbClr val="244E96"/>
      </a:dk1>
      <a:lt1>
        <a:srgbClr val="FFFFFF"/>
      </a:lt1>
      <a:dk2>
        <a:srgbClr val="44546A"/>
      </a:dk2>
      <a:lt2>
        <a:srgbClr val="FFFFFF"/>
      </a:lt2>
      <a:accent1>
        <a:srgbClr val="244E96"/>
      </a:accent1>
      <a:accent2>
        <a:srgbClr val="E37B5B"/>
      </a:accent2>
      <a:accent3>
        <a:srgbClr val="EFD878"/>
      </a:accent3>
      <a:accent4>
        <a:srgbClr val="95D6D7"/>
      </a:accent4>
      <a:accent5>
        <a:srgbClr val="7B868C"/>
      </a:accent5>
      <a:accent6>
        <a:srgbClr val="1D242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975B46DE-861B-44D4-AEDF-A51C7DCE5CD2}" vid="{68D4D75D-0127-4B9B-8E9C-346D68F545F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E0D329C9FFB1141A8A5D8D047CD7FFE" ma:contentTypeVersion="11" ma:contentTypeDescription="Luo uusi asiakirja." ma:contentTypeScope="" ma:versionID="5c0b1abcbb3d85b7092f654a4c7dfe17">
  <xsd:schema xmlns:xsd="http://www.w3.org/2001/XMLSchema" xmlns:xs="http://www.w3.org/2001/XMLSchema" xmlns:p="http://schemas.microsoft.com/office/2006/metadata/properties" xmlns:ns2="c6bbcd73-f32e-40a9-9ef5-1e40f26b860c" xmlns:ns3="75fd34cb-c09d-4559-94d2-004781082342" targetNamespace="http://schemas.microsoft.com/office/2006/metadata/properties" ma:root="true" ma:fieldsID="d45e0dd85704c32326a51ca1af8e78fa" ns2:_="" ns3:_="">
    <xsd:import namespace="c6bbcd73-f32e-40a9-9ef5-1e40f26b860c"/>
    <xsd:import namespace="75fd34cb-c09d-4559-94d2-0047810823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bcd73-f32e-40a9-9ef5-1e40f26b8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d34cb-c09d-4559-94d2-00478108234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7D49CD-50DD-4864-9175-86B4B8104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bcd73-f32e-40a9-9ef5-1e40f26b860c"/>
    <ds:schemaRef ds:uri="75fd34cb-c09d-4559-94d2-0047810823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8EA2A0-9345-421C-9435-AF7684E72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930A5-2AB8-492E-B4E9-BE5E3EB710C9}">
  <ds:schemaRefs>
    <ds:schemaRef ds:uri="http://purl.org/dc/terms/"/>
    <ds:schemaRef ds:uri="http://schemas.openxmlformats.org/package/2006/metadata/core-properties"/>
    <ds:schemaRef ds:uri="75fd34cb-c09d-4559-94d2-004781082342"/>
    <ds:schemaRef ds:uri="http://schemas.microsoft.com/office/2006/documentManagement/types"/>
    <ds:schemaRef ds:uri="http://schemas.microsoft.com/office/infopath/2007/PartnerControls"/>
    <ds:schemaRef ds:uri="c6bbcd73-f32e-40a9-9ef5-1e40f26b860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125</TotalTime>
  <Words>517</Words>
  <Application>Microsoft Office PowerPoint</Application>
  <PresentationFormat>Laajakuva</PresentationFormat>
  <Paragraphs>92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22" baseType="lpstr">
      <vt:lpstr>Arial</vt:lpstr>
      <vt:lpstr>Arialle</vt:lpstr>
      <vt:lpstr>Arialle Bold</vt:lpstr>
      <vt:lpstr>Belgrano</vt:lpstr>
      <vt:lpstr>Belgrano Bold</vt:lpstr>
      <vt:lpstr>Calibri</vt:lpstr>
      <vt:lpstr>Inter Bold</vt:lpstr>
      <vt:lpstr>League Spartan</vt:lpstr>
      <vt:lpstr>Open Sans Light</vt:lpstr>
      <vt:lpstr>Open Sans Light Bold</vt:lpstr>
      <vt:lpstr>Source Sans Pro Bold</vt:lpstr>
      <vt:lpstr>Wingdings</vt:lpstr>
      <vt:lpstr>Kymsote</vt:lpstr>
      <vt:lpstr>1_Kymsote</vt:lpstr>
      <vt:lpstr>Monialaisen työn (Moty) toimintamalli ja pilotti 3.10.22 alk. Projektityöntekijät Niina Heiskanen, Mirva Inginmaa, Lilli Mäki, Milena Vanhala</vt:lpstr>
      <vt:lpstr>Tulevaisuuden sotekeskus hankesuunnitelmasta</vt:lpstr>
      <vt:lpstr>Ammattilaisten havaitsemat pullonkaulat palvelujen välisessä yhteistyössä  (kysely ammattilaisille 5/22 + kehittäjäpaja)</vt:lpstr>
      <vt:lpstr>Mistä palvelusta tarvitsisit tyypillisesti yhteistyökumppania? (5/22 kysely ammattilaisille)</vt:lpstr>
      <vt:lpstr>Monialaisen yhteistyön tavoitteet</vt:lpstr>
      <vt:lpstr>PowerPoint-esitys</vt:lpstr>
      <vt:lpstr>Monialaisen työn pilotti,  Kenelle moty-toiminta tarkoitettu</vt:lpstr>
      <vt:lpstr>PowerPoint-esitys</vt:lpstr>
    </vt:vector>
  </TitlesOfParts>
  <Company>Kymsote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Mäki Lilli</dc:creator>
  <cp:lastModifiedBy>Mäki Lilli</cp:lastModifiedBy>
  <cp:revision>46</cp:revision>
  <dcterms:created xsi:type="dcterms:W3CDTF">2022-09-02T10:42:30Z</dcterms:created>
  <dcterms:modified xsi:type="dcterms:W3CDTF">2022-09-28T08:32:05Z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0x0101007E0D329C9FFB1141A8A5D8D047CD7FFE</vt:lpwstr>
  </property>
</Properties>
</file>