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7" r:id="rId1"/>
    <p:sldMasterId id="2147483778" r:id="rId2"/>
  </p:sldMasterIdLst>
  <p:notesMasterIdLst>
    <p:notesMasterId r:id="rId8"/>
  </p:notesMasterIdLst>
  <p:sldIdLst>
    <p:sldId id="260" r:id="rId3"/>
    <p:sldId id="275" r:id="rId4"/>
    <p:sldId id="276" r:id="rId5"/>
    <p:sldId id="280" r:id="rId6"/>
    <p:sldId id="281" r:id="rId7"/>
  </p:sldIdLst>
  <p:sldSz cx="9144000" cy="5143500" type="screen16x9"/>
  <p:notesSz cx="9144000" cy="5143500"/>
  <p:embeddedFontLst>
    <p:embeddedFont>
      <p:font typeface="Arial" panose="020B0604020202020204" pitchFamily="34" charset="0"/>
      <p:regular r:id="rId9"/>
    </p:embeddedFont>
    <p:embeddedFont>
      <p:font typeface="Arial Narrow" panose="020B0606020202030204" pitchFamily="34" charset="0"/>
      <p:regular r:id="rId10"/>
      <p:bold r:id="rId11"/>
      <p:italic r:id="rId12"/>
      <p:boldItalic r:id="rId13"/>
    </p:embeddedFont>
    <p:embeddedFont>
      <p:font typeface="Arial Narrow,Bold" panose="020B0604020202020204" charset="0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7638E-47C8-4EEC-A32E-5880D8B22B2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3137FD1-95FB-4258-9D5A-EF67D80C94E4}">
      <dgm:prSet phldrT="[Teksti]" custT="1"/>
      <dgm:spPr/>
      <dgm:t>
        <a:bodyPr/>
        <a:lstStyle/>
        <a:p>
          <a:r>
            <a:rPr lang="fi-FI" sz="800" dirty="0"/>
            <a:t>Asiakkaan tunnistaminen,  ohjaus/asiakas hakeutuu palveluun</a:t>
          </a:r>
        </a:p>
      </dgm:t>
    </dgm:pt>
    <dgm:pt modelId="{83CD851B-DB9D-4437-BCE8-5253E72A5B56}" type="parTrans" cxnId="{89FFFD8C-743C-42CA-81B8-C201383A120E}">
      <dgm:prSet/>
      <dgm:spPr/>
      <dgm:t>
        <a:bodyPr/>
        <a:lstStyle/>
        <a:p>
          <a:endParaRPr lang="fi-FI"/>
        </a:p>
      </dgm:t>
    </dgm:pt>
    <dgm:pt modelId="{0965E29F-EF7F-43F1-A84B-B67B21BF9DE3}" type="sibTrans" cxnId="{89FFFD8C-743C-42CA-81B8-C201383A120E}">
      <dgm:prSet/>
      <dgm:spPr/>
      <dgm:t>
        <a:bodyPr/>
        <a:lstStyle/>
        <a:p>
          <a:endParaRPr lang="fi-FI"/>
        </a:p>
      </dgm:t>
    </dgm:pt>
    <dgm:pt modelId="{B2911648-972A-418B-8F8F-6603169630FC}">
      <dgm:prSet phldrT="[Teksti]" custT="1"/>
      <dgm:spPr/>
      <dgm:t>
        <a:bodyPr/>
        <a:lstStyle/>
        <a:p>
          <a:r>
            <a:rPr lang="fi-FI" sz="800" dirty="0"/>
            <a:t>TYP</a:t>
          </a:r>
        </a:p>
      </dgm:t>
    </dgm:pt>
    <dgm:pt modelId="{4AE181E0-10C4-4D73-929F-FE299B837E2A}" type="parTrans" cxnId="{95F23C3E-3129-44C4-9235-34E478975775}">
      <dgm:prSet/>
      <dgm:spPr/>
      <dgm:t>
        <a:bodyPr/>
        <a:lstStyle/>
        <a:p>
          <a:endParaRPr lang="fi-FI"/>
        </a:p>
      </dgm:t>
    </dgm:pt>
    <dgm:pt modelId="{1791EF1B-F8F0-4A00-B7D5-FE63CEA2DD27}" type="sibTrans" cxnId="{95F23C3E-3129-44C4-9235-34E478975775}">
      <dgm:prSet/>
      <dgm:spPr/>
      <dgm:t>
        <a:bodyPr/>
        <a:lstStyle/>
        <a:p>
          <a:endParaRPr lang="fi-FI"/>
        </a:p>
      </dgm:t>
    </dgm:pt>
    <dgm:pt modelId="{3F3BA666-FD88-4BF9-8132-AED561D0E259}">
      <dgm:prSet phldrT="[Teksti]" custT="1"/>
      <dgm:spPr/>
      <dgm:t>
        <a:bodyPr/>
        <a:lstStyle/>
        <a:p>
          <a:r>
            <a:rPr lang="fi-FI" sz="800" dirty="0"/>
            <a:t>Asiakas ja asiakasvastaava ja asiakaskoordinaattori</a:t>
          </a:r>
        </a:p>
      </dgm:t>
    </dgm:pt>
    <dgm:pt modelId="{D38C5F3F-674E-472D-82CF-7ED5F8DF329C}" type="parTrans" cxnId="{DF59ECD0-A4C3-4CE9-A5BB-F9AB95F28EC6}">
      <dgm:prSet/>
      <dgm:spPr/>
      <dgm:t>
        <a:bodyPr/>
        <a:lstStyle/>
        <a:p>
          <a:endParaRPr lang="fi-FI"/>
        </a:p>
      </dgm:t>
    </dgm:pt>
    <dgm:pt modelId="{1456DBBE-5D06-4446-8F13-26757741D1F8}" type="sibTrans" cxnId="{DF59ECD0-A4C3-4CE9-A5BB-F9AB95F28EC6}">
      <dgm:prSet/>
      <dgm:spPr/>
      <dgm:t>
        <a:bodyPr/>
        <a:lstStyle/>
        <a:p>
          <a:endParaRPr lang="fi-FI"/>
        </a:p>
      </dgm:t>
    </dgm:pt>
    <dgm:pt modelId="{D0124D0F-057E-4E2A-973E-36C16892F5F8}">
      <dgm:prSet custT="1"/>
      <dgm:spPr/>
      <dgm:t>
        <a:bodyPr/>
        <a:lstStyle/>
        <a:p>
          <a:r>
            <a:rPr lang="fi-FI" sz="800" dirty="0"/>
            <a:t>Asiakas, asiakaskoordinaattorit ja moniammatillinen tiimi</a:t>
          </a:r>
        </a:p>
      </dgm:t>
    </dgm:pt>
    <dgm:pt modelId="{CB0F723A-968F-4E03-A61F-543C1B952984}" type="parTrans" cxnId="{4535A3C6-6E55-49DC-8CD6-5CFFA188A003}">
      <dgm:prSet/>
      <dgm:spPr/>
      <dgm:t>
        <a:bodyPr/>
        <a:lstStyle/>
        <a:p>
          <a:endParaRPr lang="fi-FI"/>
        </a:p>
      </dgm:t>
    </dgm:pt>
    <dgm:pt modelId="{0AA229A5-9601-4BA2-B3F5-FBA938D8CB8A}" type="sibTrans" cxnId="{4535A3C6-6E55-49DC-8CD6-5CFFA188A003}">
      <dgm:prSet/>
      <dgm:spPr/>
      <dgm:t>
        <a:bodyPr/>
        <a:lstStyle/>
        <a:p>
          <a:endParaRPr lang="fi-FI"/>
        </a:p>
      </dgm:t>
    </dgm:pt>
    <dgm:pt modelId="{9BA1E86C-5BC5-4B87-9DFF-C6A5B82C2E5F}">
      <dgm:prSet phldrT="[Teksti]" custT="1"/>
      <dgm:spPr/>
      <dgm:t>
        <a:bodyPr/>
        <a:lstStyle/>
        <a:p>
          <a:r>
            <a:rPr lang="fi-FI" sz="800"/>
            <a:t>TE-Toimisto</a:t>
          </a:r>
        </a:p>
      </dgm:t>
    </dgm:pt>
    <dgm:pt modelId="{90A85AE4-1AF0-4A5C-8458-E1DBD0583CF3}" type="parTrans" cxnId="{75A0AD18-6A88-44E2-B76F-23D89BF06F3B}">
      <dgm:prSet/>
      <dgm:spPr/>
      <dgm:t>
        <a:bodyPr/>
        <a:lstStyle/>
        <a:p>
          <a:endParaRPr lang="fi-FI"/>
        </a:p>
      </dgm:t>
    </dgm:pt>
    <dgm:pt modelId="{2B3FDA38-71A3-4D35-9559-A6AF486BD0C9}" type="sibTrans" cxnId="{75A0AD18-6A88-44E2-B76F-23D89BF06F3B}">
      <dgm:prSet/>
      <dgm:spPr/>
      <dgm:t>
        <a:bodyPr/>
        <a:lstStyle/>
        <a:p>
          <a:endParaRPr lang="fi-FI"/>
        </a:p>
      </dgm:t>
    </dgm:pt>
    <dgm:pt modelId="{CA193ABC-8AA5-4F12-9507-CD06AEC9A27E}">
      <dgm:prSet phldrT="[Teksti]" custT="1"/>
      <dgm:spPr/>
      <dgm:t>
        <a:bodyPr/>
        <a:lstStyle/>
        <a:p>
          <a:r>
            <a:rPr lang="fi-FI" sz="800"/>
            <a:t>Kela</a:t>
          </a:r>
        </a:p>
      </dgm:t>
    </dgm:pt>
    <dgm:pt modelId="{530D5C72-81AB-4820-B495-E6FF707CC650}" type="parTrans" cxnId="{A2FC910A-FAD9-4ABB-AF92-E07B947DA7C1}">
      <dgm:prSet/>
      <dgm:spPr/>
      <dgm:t>
        <a:bodyPr/>
        <a:lstStyle/>
        <a:p>
          <a:endParaRPr lang="fi-FI"/>
        </a:p>
      </dgm:t>
    </dgm:pt>
    <dgm:pt modelId="{EBD7F95F-5318-41AE-8BD1-17AA294D4BBD}" type="sibTrans" cxnId="{A2FC910A-FAD9-4ABB-AF92-E07B947DA7C1}">
      <dgm:prSet/>
      <dgm:spPr/>
      <dgm:t>
        <a:bodyPr/>
        <a:lstStyle/>
        <a:p>
          <a:endParaRPr lang="fi-FI"/>
        </a:p>
      </dgm:t>
    </dgm:pt>
    <dgm:pt modelId="{6A0BAA77-2E2E-4F48-A568-B865A155B4B4}">
      <dgm:prSet phldrT="[Teksti]" custT="1"/>
      <dgm:spPr/>
      <dgm:t>
        <a:bodyPr/>
        <a:lstStyle/>
        <a:p>
          <a:r>
            <a:rPr lang="fi-FI" sz="800" dirty="0"/>
            <a:t>Terveydenhuolto</a:t>
          </a:r>
        </a:p>
      </dgm:t>
    </dgm:pt>
    <dgm:pt modelId="{8A12BDBE-3573-433A-AD3A-972D767204F4}" type="parTrans" cxnId="{F7240525-CBED-460E-9A8E-71517576592C}">
      <dgm:prSet/>
      <dgm:spPr/>
      <dgm:t>
        <a:bodyPr/>
        <a:lstStyle/>
        <a:p>
          <a:endParaRPr lang="fi-FI"/>
        </a:p>
      </dgm:t>
    </dgm:pt>
    <dgm:pt modelId="{D7E9A003-FB7B-48CE-B8E6-9900DA6FBD82}" type="sibTrans" cxnId="{F7240525-CBED-460E-9A8E-71517576592C}">
      <dgm:prSet/>
      <dgm:spPr/>
      <dgm:t>
        <a:bodyPr/>
        <a:lstStyle/>
        <a:p>
          <a:endParaRPr lang="fi-FI"/>
        </a:p>
      </dgm:t>
    </dgm:pt>
    <dgm:pt modelId="{EA57F254-9771-4BEA-AFA1-BAEC8D8BB7D5}">
      <dgm:prSet custT="1"/>
      <dgm:spPr/>
      <dgm:t>
        <a:bodyPr/>
        <a:lstStyle/>
        <a:p>
          <a:r>
            <a:rPr lang="fi-FI" sz="800" dirty="0"/>
            <a:t>Yksilöllisen, asiakkaan tarpeesta lähtevän  moniammatillisen/-alaisen arviointiryhmän rakentaminen</a:t>
          </a:r>
        </a:p>
      </dgm:t>
    </dgm:pt>
    <dgm:pt modelId="{A7CE634D-4858-41DA-88BA-FC9FF59ADC37}" type="parTrans" cxnId="{6BE26E47-6ABA-4DBE-8E82-64A0E23E1399}">
      <dgm:prSet/>
      <dgm:spPr/>
      <dgm:t>
        <a:bodyPr/>
        <a:lstStyle/>
        <a:p>
          <a:endParaRPr lang="fi-FI"/>
        </a:p>
      </dgm:t>
    </dgm:pt>
    <dgm:pt modelId="{E56E0286-D266-43EA-B0A1-BB0C0BB4FD87}" type="sibTrans" cxnId="{6BE26E47-6ABA-4DBE-8E82-64A0E23E1399}">
      <dgm:prSet/>
      <dgm:spPr/>
      <dgm:t>
        <a:bodyPr/>
        <a:lstStyle/>
        <a:p>
          <a:endParaRPr lang="fi-FI"/>
        </a:p>
      </dgm:t>
    </dgm:pt>
    <dgm:pt modelId="{F2B36BDA-AA29-4469-B96D-D0C657C30AC7}">
      <dgm:prSet custT="1"/>
      <dgm:spPr/>
      <dgm:t>
        <a:bodyPr/>
        <a:lstStyle/>
        <a:p>
          <a:r>
            <a:rPr lang="fi-FI" sz="800" dirty="0"/>
            <a:t>Työ- ja toimintakyvyn arviointi</a:t>
          </a:r>
        </a:p>
      </dgm:t>
    </dgm:pt>
    <dgm:pt modelId="{FEDF9BC4-8F1E-4D72-8074-7058E7C5E863}" type="parTrans" cxnId="{A0A8BB93-D57C-4D45-9119-C73E3C31A80A}">
      <dgm:prSet/>
      <dgm:spPr/>
      <dgm:t>
        <a:bodyPr/>
        <a:lstStyle/>
        <a:p>
          <a:endParaRPr lang="fi-FI"/>
        </a:p>
      </dgm:t>
    </dgm:pt>
    <dgm:pt modelId="{DA6EF8E1-80B0-475A-856F-7E60DD057343}" type="sibTrans" cxnId="{A0A8BB93-D57C-4D45-9119-C73E3C31A80A}">
      <dgm:prSet/>
      <dgm:spPr/>
      <dgm:t>
        <a:bodyPr/>
        <a:lstStyle/>
        <a:p>
          <a:endParaRPr lang="fi-FI"/>
        </a:p>
      </dgm:t>
    </dgm:pt>
    <dgm:pt modelId="{0BA3C4E7-5A69-48B9-BF30-8D8DCC7D3B86}">
      <dgm:prSet custT="1"/>
      <dgm:spPr/>
      <dgm:t>
        <a:bodyPr/>
        <a:lstStyle/>
        <a:p>
          <a:r>
            <a:rPr lang="fi-FI" sz="800" dirty="0"/>
            <a:t>Työnhakupolku</a:t>
          </a:r>
        </a:p>
      </dgm:t>
    </dgm:pt>
    <dgm:pt modelId="{AAD7FC9B-8F99-4FCB-BAEA-F8C2F4C2556B}" type="parTrans" cxnId="{A384484D-2FB5-481A-8603-C0622A65FF55}">
      <dgm:prSet/>
      <dgm:spPr/>
      <dgm:t>
        <a:bodyPr/>
        <a:lstStyle/>
        <a:p>
          <a:endParaRPr lang="fi-FI"/>
        </a:p>
      </dgm:t>
    </dgm:pt>
    <dgm:pt modelId="{46418F80-E822-440F-87F4-1BF18502D646}" type="sibTrans" cxnId="{A384484D-2FB5-481A-8603-C0622A65FF55}">
      <dgm:prSet/>
      <dgm:spPr/>
      <dgm:t>
        <a:bodyPr/>
        <a:lstStyle/>
        <a:p>
          <a:endParaRPr lang="fi-FI"/>
        </a:p>
      </dgm:t>
    </dgm:pt>
    <dgm:pt modelId="{1C86C011-B962-456B-B061-7F5FE5DB7281}">
      <dgm:prSet custT="1"/>
      <dgm:spPr/>
      <dgm:t>
        <a:bodyPr/>
        <a:lstStyle/>
        <a:p>
          <a:r>
            <a:rPr lang="fi-FI" sz="800" dirty="0"/>
            <a:t>Asiakas ja asiakaskoordinaattori</a:t>
          </a:r>
        </a:p>
      </dgm:t>
    </dgm:pt>
    <dgm:pt modelId="{68ADAF9C-35B9-4F36-93F3-AF72270C5FB5}" type="parTrans" cxnId="{2F77F719-87A2-4F2A-9E16-542D3C98DCAA}">
      <dgm:prSet/>
      <dgm:spPr/>
      <dgm:t>
        <a:bodyPr/>
        <a:lstStyle/>
        <a:p>
          <a:endParaRPr lang="fi-FI"/>
        </a:p>
      </dgm:t>
    </dgm:pt>
    <dgm:pt modelId="{D38E39E8-20C2-4981-A05D-839864CB9C41}" type="sibTrans" cxnId="{2F77F719-87A2-4F2A-9E16-542D3C98DCAA}">
      <dgm:prSet/>
      <dgm:spPr/>
      <dgm:t>
        <a:bodyPr/>
        <a:lstStyle/>
        <a:p>
          <a:endParaRPr lang="fi-FI"/>
        </a:p>
      </dgm:t>
    </dgm:pt>
    <dgm:pt modelId="{7D758C91-E251-4131-864E-531574CD8D71}">
      <dgm:prSet custT="1"/>
      <dgm:spPr/>
      <dgm:t>
        <a:bodyPr/>
        <a:lstStyle/>
        <a:p>
          <a:r>
            <a:rPr lang="fi-FI" sz="800"/>
            <a:t>Seuranta</a:t>
          </a:r>
        </a:p>
      </dgm:t>
    </dgm:pt>
    <dgm:pt modelId="{07861BAB-3262-483F-8409-F1DF32900F77}" type="parTrans" cxnId="{C39298AC-4D40-4F44-B7D6-0CCEF412F4C5}">
      <dgm:prSet/>
      <dgm:spPr/>
      <dgm:t>
        <a:bodyPr/>
        <a:lstStyle/>
        <a:p>
          <a:endParaRPr lang="fi-FI"/>
        </a:p>
      </dgm:t>
    </dgm:pt>
    <dgm:pt modelId="{C5E41D6A-1083-4144-A114-51999DC02D9E}" type="sibTrans" cxnId="{C39298AC-4D40-4F44-B7D6-0CCEF412F4C5}">
      <dgm:prSet/>
      <dgm:spPr/>
      <dgm:t>
        <a:bodyPr/>
        <a:lstStyle/>
        <a:p>
          <a:endParaRPr lang="fi-FI"/>
        </a:p>
      </dgm:t>
    </dgm:pt>
    <dgm:pt modelId="{CEDCF704-3B3E-4D4C-A2F6-AE49BDF03D11}">
      <dgm:prSet custT="1"/>
      <dgm:spPr/>
      <dgm:t>
        <a:bodyPr/>
        <a:lstStyle/>
        <a:p>
          <a:r>
            <a:rPr lang="fi-FI" sz="800" dirty="0"/>
            <a:t>Palvelupolun uudelleen arviointi</a:t>
          </a:r>
        </a:p>
      </dgm:t>
    </dgm:pt>
    <dgm:pt modelId="{FC5575EE-B1DF-4B45-A411-6A1200BD5534}" type="parTrans" cxnId="{FEF3717B-6B87-47D4-9686-729DFAA2AD67}">
      <dgm:prSet/>
      <dgm:spPr/>
      <dgm:t>
        <a:bodyPr/>
        <a:lstStyle/>
        <a:p>
          <a:endParaRPr lang="fi-FI"/>
        </a:p>
      </dgm:t>
    </dgm:pt>
    <dgm:pt modelId="{3A56A931-9F37-4583-9516-2521F2705220}" type="sibTrans" cxnId="{FEF3717B-6B87-47D4-9686-729DFAA2AD67}">
      <dgm:prSet/>
      <dgm:spPr/>
      <dgm:t>
        <a:bodyPr/>
        <a:lstStyle/>
        <a:p>
          <a:endParaRPr lang="fi-FI"/>
        </a:p>
      </dgm:t>
    </dgm:pt>
    <dgm:pt modelId="{2FEB74E9-781C-4067-BBEA-DF3DBF02466D}">
      <dgm:prSet custT="1"/>
      <dgm:spPr/>
      <dgm:t>
        <a:bodyPr/>
        <a:lstStyle/>
        <a:p>
          <a:r>
            <a:rPr lang="fi-FI" sz="800"/>
            <a:t>Opiskelupolku</a:t>
          </a:r>
        </a:p>
      </dgm:t>
    </dgm:pt>
    <dgm:pt modelId="{0F120CFB-B952-493A-A384-A651B6B5BC08}" type="parTrans" cxnId="{3EA227CD-AD3D-4112-A21A-F154A9C13489}">
      <dgm:prSet/>
      <dgm:spPr/>
      <dgm:t>
        <a:bodyPr/>
        <a:lstStyle/>
        <a:p>
          <a:endParaRPr lang="fi-FI"/>
        </a:p>
      </dgm:t>
    </dgm:pt>
    <dgm:pt modelId="{C9A068B6-BA61-4693-9C79-4EB9551A0A8D}" type="sibTrans" cxnId="{3EA227CD-AD3D-4112-A21A-F154A9C13489}">
      <dgm:prSet/>
      <dgm:spPr/>
      <dgm:t>
        <a:bodyPr/>
        <a:lstStyle/>
        <a:p>
          <a:endParaRPr lang="fi-FI"/>
        </a:p>
      </dgm:t>
    </dgm:pt>
    <dgm:pt modelId="{C53D2AFF-CB6A-4030-98F1-674DD84FD4E6}">
      <dgm:prSet custT="1"/>
      <dgm:spPr/>
      <dgm:t>
        <a:bodyPr/>
        <a:lstStyle/>
        <a:p>
          <a:r>
            <a:rPr lang="fi-FI" sz="800" dirty="0"/>
            <a:t>Eläke jne. </a:t>
          </a:r>
        </a:p>
      </dgm:t>
    </dgm:pt>
    <dgm:pt modelId="{35DAF7DA-6739-4B06-B1CB-1B60CC949E00}" type="parTrans" cxnId="{5DA82152-8C27-465D-B533-7D7BF817A68A}">
      <dgm:prSet/>
      <dgm:spPr/>
      <dgm:t>
        <a:bodyPr/>
        <a:lstStyle/>
        <a:p>
          <a:endParaRPr lang="fi-FI"/>
        </a:p>
      </dgm:t>
    </dgm:pt>
    <dgm:pt modelId="{63096E9C-4A99-4653-90B4-8D60CC703184}" type="sibTrans" cxnId="{5DA82152-8C27-465D-B533-7D7BF817A68A}">
      <dgm:prSet/>
      <dgm:spPr/>
      <dgm:t>
        <a:bodyPr/>
        <a:lstStyle/>
        <a:p>
          <a:endParaRPr lang="fi-FI"/>
        </a:p>
      </dgm:t>
    </dgm:pt>
    <dgm:pt modelId="{87FAEA2F-472F-4586-A04C-EBE27F8B4DFF}">
      <dgm:prSet custT="1"/>
      <dgm:spPr/>
      <dgm:t>
        <a:bodyPr/>
        <a:lstStyle/>
        <a:p>
          <a:r>
            <a:rPr lang="fi-FI" sz="800"/>
            <a:t>Kuntoutuspolku</a:t>
          </a:r>
        </a:p>
      </dgm:t>
    </dgm:pt>
    <dgm:pt modelId="{7DE3AE68-C600-41BC-BE1B-FF7FA9133AD0}" type="sibTrans" cxnId="{8131914B-2DEA-4AB4-82D6-521FDE73E951}">
      <dgm:prSet/>
      <dgm:spPr/>
      <dgm:t>
        <a:bodyPr/>
        <a:lstStyle/>
        <a:p>
          <a:endParaRPr lang="fi-FI"/>
        </a:p>
      </dgm:t>
    </dgm:pt>
    <dgm:pt modelId="{D5825EAC-C68F-4569-B38F-41E7AF44DB3D}" type="parTrans" cxnId="{8131914B-2DEA-4AB4-82D6-521FDE73E951}">
      <dgm:prSet/>
      <dgm:spPr/>
      <dgm:t>
        <a:bodyPr/>
        <a:lstStyle/>
        <a:p>
          <a:endParaRPr lang="fi-FI"/>
        </a:p>
      </dgm:t>
    </dgm:pt>
    <dgm:pt modelId="{69F2AEC3-CEE0-4F7C-9162-1CC73CE81700}">
      <dgm:prSet custT="1"/>
      <dgm:spPr/>
      <dgm:t>
        <a:bodyPr/>
        <a:lstStyle/>
        <a:p>
          <a:r>
            <a:rPr lang="fi-FI" sz="800" dirty="0"/>
            <a:t>Asiakas, asiakaskoordinaattori ja asiakasvastaava</a:t>
          </a:r>
        </a:p>
      </dgm:t>
    </dgm:pt>
    <dgm:pt modelId="{6241E539-B7A6-4D6C-B532-65C26CC996B3}" type="sibTrans" cxnId="{2C9BDB10-F38E-43F0-A23F-3B992048F792}">
      <dgm:prSet/>
      <dgm:spPr/>
      <dgm:t>
        <a:bodyPr/>
        <a:lstStyle/>
        <a:p>
          <a:endParaRPr lang="fi-FI"/>
        </a:p>
      </dgm:t>
    </dgm:pt>
    <dgm:pt modelId="{DC8E77CE-7D1E-485E-BD40-D157F628018D}" type="parTrans" cxnId="{2C9BDB10-F38E-43F0-A23F-3B992048F792}">
      <dgm:prSet/>
      <dgm:spPr/>
      <dgm:t>
        <a:bodyPr/>
        <a:lstStyle/>
        <a:p>
          <a:endParaRPr lang="fi-FI"/>
        </a:p>
      </dgm:t>
    </dgm:pt>
    <dgm:pt modelId="{81C3D73F-262A-4CDC-98D2-9FB3BCC93ADB}">
      <dgm:prSet custT="1"/>
      <dgm:spPr/>
      <dgm:t>
        <a:bodyPr/>
        <a:lstStyle/>
        <a:p>
          <a:r>
            <a:rPr lang="fi-FI" sz="800" dirty="0"/>
            <a:t>Työkykytiimi/Asiakaskoordinaattori</a:t>
          </a:r>
        </a:p>
      </dgm:t>
    </dgm:pt>
    <dgm:pt modelId="{54FD97BF-16B7-4671-88C5-29AA9F16AE1D}" type="sibTrans" cxnId="{6DB3F3CE-4E18-4EDA-9E5A-356BCE19DE89}">
      <dgm:prSet/>
      <dgm:spPr/>
      <dgm:t>
        <a:bodyPr/>
        <a:lstStyle/>
        <a:p>
          <a:endParaRPr lang="fi-FI"/>
        </a:p>
      </dgm:t>
    </dgm:pt>
    <dgm:pt modelId="{4CC728B0-12F0-4462-9C30-08D2DD4427E0}" type="parTrans" cxnId="{6DB3F3CE-4E18-4EDA-9E5A-356BCE19DE89}">
      <dgm:prSet/>
      <dgm:spPr/>
      <dgm:t>
        <a:bodyPr/>
        <a:lstStyle/>
        <a:p>
          <a:endParaRPr lang="fi-FI"/>
        </a:p>
      </dgm:t>
    </dgm:pt>
    <dgm:pt modelId="{E57C9FF3-FF56-4386-A563-4A51A7484AAD}">
      <dgm:prSet custT="1"/>
      <dgm:spPr/>
      <dgm:t>
        <a:bodyPr/>
        <a:lstStyle/>
        <a:p>
          <a:r>
            <a:rPr lang="fi-FI" sz="800" b="1" dirty="0"/>
            <a:t>Työkyvyn tuen kartoitus</a:t>
          </a:r>
        </a:p>
      </dgm:t>
    </dgm:pt>
    <dgm:pt modelId="{C3582404-36F6-4531-81C0-99AA2B7B6F1F}" type="sibTrans" cxnId="{0F8FC72E-FE2E-472F-9FD5-08F53EADE7EF}">
      <dgm:prSet/>
      <dgm:spPr/>
      <dgm:t>
        <a:bodyPr/>
        <a:lstStyle/>
        <a:p>
          <a:endParaRPr lang="fi-FI"/>
        </a:p>
      </dgm:t>
    </dgm:pt>
    <dgm:pt modelId="{3ADA2476-1841-4C5F-B65B-7D77030D61C6}" type="parTrans" cxnId="{0F8FC72E-FE2E-472F-9FD5-08F53EADE7EF}">
      <dgm:prSet/>
      <dgm:spPr/>
      <dgm:t>
        <a:bodyPr/>
        <a:lstStyle/>
        <a:p>
          <a:endParaRPr lang="fi-FI"/>
        </a:p>
      </dgm:t>
    </dgm:pt>
    <dgm:pt modelId="{4E2B5A43-DB82-4AE6-AE41-1AD8912CFB51}">
      <dgm:prSet/>
      <dgm:spPr/>
      <dgm:t>
        <a:bodyPr/>
        <a:lstStyle/>
        <a:p>
          <a:endParaRPr lang="fi-FI" sz="600" dirty="0"/>
        </a:p>
      </dgm:t>
    </dgm:pt>
    <dgm:pt modelId="{DC20C774-3DC9-43CD-BA5F-2E0796BB7970}" type="sibTrans" cxnId="{3D3A6C69-1A9D-43F9-902B-B2EAEC7EC731}">
      <dgm:prSet/>
      <dgm:spPr/>
      <dgm:t>
        <a:bodyPr/>
        <a:lstStyle/>
        <a:p>
          <a:endParaRPr lang="fi-FI"/>
        </a:p>
      </dgm:t>
    </dgm:pt>
    <dgm:pt modelId="{8D564C3D-3C84-47E0-B1E0-11925631E082}" type="parTrans" cxnId="{3D3A6C69-1A9D-43F9-902B-B2EAEC7EC731}">
      <dgm:prSet/>
      <dgm:spPr/>
      <dgm:t>
        <a:bodyPr/>
        <a:lstStyle/>
        <a:p>
          <a:endParaRPr lang="fi-FI"/>
        </a:p>
      </dgm:t>
    </dgm:pt>
    <dgm:pt modelId="{2D3247C2-4045-4982-B530-EAEDD191FF4B}">
      <dgm:prSet custT="1"/>
      <dgm:spPr/>
      <dgm:t>
        <a:bodyPr/>
        <a:lstStyle/>
        <a:p>
          <a:r>
            <a:rPr lang="fi-FI" sz="800" dirty="0"/>
            <a:t>Alkuhaastattelu </a:t>
          </a:r>
        </a:p>
      </dgm:t>
    </dgm:pt>
    <dgm:pt modelId="{9CF2A280-4AA5-4E90-AF39-7F50D75CD6DB}" type="parTrans" cxnId="{81152237-6C79-4596-BEBE-A9672B50A671}">
      <dgm:prSet/>
      <dgm:spPr/>
      <dgm:t>
        <a:bodyPr/>
        <a:lstStyle/>
        <a:p>
          <a:endParaRPr lang="fi-FI"/>
        </a:p>
      </dgm:t>
    </dgm:pt>
    <dgm:pt modelId="{F9C6499A-4564-4365-9963-0AC285682BD7}" type="sibTrans" cxnId="{81152237-6C79-4596-BEBE-A9672B50A671}">
      <dgm:prSet/>
      <dgm:spPr/>
      <dgm:t>
        <a:bodyPr/>
        <a:lstStyle/>
        <a:p>
          <a:endParaRPr lang="fi-FI"/>
        </a:p>
      </dgm:t>
    </dgm:pt>
    <dgm:pt modelId="{F5B4F0D8-9FCB-4BEB-883B-B92B2E09ACBB}">
      <dgm:prSet custT="1"/>
      <dgm:spPr/>
      <dgm:t>
        <a:bodyPr/>
        <a:lstStyle/>
        <a:p>
          <a:r>
            <a:rPr lang="fi-FI" sz="800" dirty="0"/>
            <a:t>Terveystarkastus </a:t>
          </a:r>
        </a:p>
      </dgm:t>
    </dgm:pt>
    <dgm:pt modelId="{F63FFFC1-E3DD-4E50-95EE-48D462572797}" type="parTrans" cxnId="{9225CF73-1514-4E10-9AF7-7A67623A4294}">
      <dgm:prSet/>
      <dgm:spPr/>
      <dgm:t>
        <a:bodyPr/>
        <a:lstStyle/>
        <a:p>
          <a:endParaRPr lang="fi-FI"/>
        </a:p>
      </dgm:t>
    </dgm:pt>
    <dgm:pt modelId="{A7365869-F9D5-4084-BE3F-762664B0AA50}" type="sibTrans" cxnId="{9225CF73-1514-4E10-9AF7-7A67623A4294}">
      <dgm:prSet/>
      <dgm:spPr/>
      <dgm:t>
        <a:bodyPr/>
        <a:lstStyle/>
        <a:p>
          <a:endParaRPr lang="fi-FI"/>
        </a:p>
      </dgm:t>
    </dgm:pt>
    <dgm:pt modelId="{876381D2-720A-4C53-8002-2B4A8AD2CB2A}">
      <dgm:prSet custT="1"/>
      <dgm:spPr/>
      <dgm:t>
        <a:bodyPr/>
        <a:lstStyle/>
        <a:p>
          <a:r>
            <a:rPr lang="fi-FI" sz="800" dirty="0"/>
            <a:t>Yksilöllisen palvelupolun rakentaminen ”työkyvyn tuen suunnitelma”</a:t>
          </a:r>
        </a:p>
      </dgm:t>
    </dgm:pt>
    <dgm:pt modelId="{F925D00A-3051-4DA1-88DB-36572558F6C8}" type="parTrans" cxnId="{9068D253-86FB-4393-856E-E1A427862DBE}">
      <dgm:prSet/>
      <dgm:spPr/>
      <dgm:t>
        <a:bodyPr/>
        <a:lstStyle/>
        <a:p>
          <a:endParaRPr lang="fi-FI"/>
        </a:p>
      </dgm:t>
    </dgm:pt>
    <dgm:pt modelId="{8BDD97BF-BA4F-47D2-A295-A739D99EDE5E}" type="sibTrans" cxnId="{9068D253-86FB-4393-856E-E1A427862DBE}">
      <dgm:prSet/>
      <dgm:spPr/>
      <dgm:t>
        <a:bodyPr/>
        <a:lstStyle/>
        <a:p>
          <a:endParaRPr lang="fi-FI"/>
        </a:p>
      </dgm:t>
    </dgm:pt>
    <dgm:pt modelId="{0170E35C-E326-4FFD-87A8-A20F63713D82}">
      <dgm:prSet phldrT="[Teksti]" custT="1"/>
      <dgm:spPr/>
      <dgm:t>
        <a:bodyPr/>
        <a:lstStyle/>
        <a:p>
          <a:r>
            <a:rPr lang="fi-FI" sz="800" dirty="0"/>
            <a:t>Työllistämispalvelut</a:t>
          </a:r>
        </a:p>
      </dgm:t>
    </dgm:pt>
    <dgm:pt modelId="{82293FE6-E557-479D-ABC8-978C49BC196E}" type="parTrans" cxnId="{03E9B52C-C485-43F7-806F-4FAD2C4D79CF}">
      <dgm:prSet/>
      <dgm:spPr/>
      <dgm:t>
        <a:bodyPr/>
        <a:lstStyle/>
        <a:p>
          <a:endParaRPr lang="fi-FI"/>
        </a:p>
      </dgm:t>
    </dgm:pt>
    <dgm:pt modelId="{0BB20F78-F24C-4847-9982-E72F6C62AC7A}" type="sibTrans" cxnId="{03E9B52C-C485-43F7-806F-4FAD2C4D79CF}">
      <dgm:prSet/>
      <dgm:spPr/>
      <dgm:t>
        <a:bodyPr/>
        <a:lstStyle/>
        <a:p>
          <a:endParaRPr lang="fi-FI"/>
        </a:p>
      </dgm:t>
    </dgm:pt>
    <dgm:pt modelId="{A0BA643E-C94E-46DF-8C72-FB4CC1BFFBC9}">
      <dgm:prSet phldrT="[Teksti]" custT="1"/>
      <dgm:spPr/>
      <dgm:t>
        <a:bodyPr/>
        <a:lstStyle/>
        <a:p>
          <a:r>
            <a:rPr lang="fi-FI" sz="800" dirty="0"/>
            <a:t>Järjestöt jne.</a:t>
          </a:r>
        </a:p>
      </dgm:t>
    </dgm:pt>
    <dgm:pt modelId="{940062E6-6A6C-4143-BED1-27B4E38F5820}" type="parTrans" cxnId="{D9FEEEE4-9A16-4149-81DA-17D0D9D1482F}">
      <dgm:prSet/>
      <dgm:spPr/>
      <dgm:t>
        <a:bodyPr/>
        <a:lstStyle/>
        <a:p>
          <a:endParaRPr lang="fi-FI"/>
        </a:p>
      </dgm:t>
    </dgm:pt>
    <dgm:pt modelId="{E09F3C78-D785-4524-A930-4F0A0D85B84B}" type="sibTrans" cxnId="{D9FEEEE4-9A16-4149-81DA-17D0D9D1482F}">
      <dgm:prSet/>
      <dgm:spPr/>
      <dgm:t>
        <a:bodyPr/>
        <a:lstStyle/>
        <a:p>
          <a:endParaRPr lang="fi-FI"/>
        </a:p>
      </dgm:t>
    </dgm:pt>
    <dgm:pt modelId="{76A270D9-943A-4485-83FF-FE2D6568C67A}">
      <dgm:prSet custT="1"/>
      <dgm:spPr/>
      <dgm:t>
        <a:bodyPr/>
        <a:lstStyle/>
        <a:p>
          <a:endParaRPr lang="fi-FI" sz="800" dirty="0"/>
        </a:p>
      </dgm:t>
    </dgm:pt>
    <dgm:pt modelId="{6C3C6DCE-99A4-4DC0-8918-698FF843DF3C}" type="parTrans" cxnId="{59C97C05-7964-44D6-AFD8-B676B25BD6A3}">
      <dgm:prSet/>
      <dgm:spPr/>
      <dgm:t>
        <a:bodyPr/>
        <a:lstStyle/>
        <a:p>
          <a:endParaRPr lang="fi-FI"/>
        </a:p>
      </dgm:t>
    </dgm:pt>
    <dgm:pt modelId="{C6584DAD-D4F7-4502-9BC7-B8A50DFCAD24}" type="sibTrans" cxnId="{59C97C05-7964-44D6-AFD8-B676B25BD6A3}">
      <dgm:prSet/>
      <dgm:spPr/>
      <dgm:t>
        <a:bodyPr/>
        <a:lstStyle/>
        <a:p>
          <a:endParaRPr lang="fi-FI"/>
        </a:p>
      </dgm:t>
    </dgm:pt>
    <dgm:pt modelId="{D8A351BD-CE33-4328-A36C-1FD1C0D0F5B2}">
      <dgm:prSet custT="1"/>
      <dgm:spPr/>
      <dgm:t>
        <a:bodyPr/>
        <a:lstStyle/>
        <a:p>
          <a:r>
            <a:rPr lang="fi-FI" sz="800" dirty="0"/>
            <a:t>Kykyviisari/työkyvyn oma arvio</a:t>
          </a:r>
        </a:p>
      </dgm:t>
    </dgm:pt>
    <dgm:pt modelId="{BA137888-023E-48B6-88B0-06B3983ACE1A}" type="parTrans" cxnId="{8C2314A9-8190-4AAC-8876-425BD57FA421}">
      <dgm:prSet/>
      <dgm:spPr/>
      <dgm:t>
        <a:bodyPr/>
        <a:lstStyle/>
        <a:p>
          <a:endParaRPr lang="fi-FI"/>
        </a:p>
      </dgm:t>
    </dgm:pt>
    <dgm:pt modelId="{304B1455-6A5E-4477-8B87-CC6B26733A6D}" type="sibTrans" cxnId="{8C2314A9-8190-4AAC-8876-425BD57FA421}">
      <dgm:prSet/>
      <dgm:spPr/>
      <dgm:t>
        <a:bodyPr/>
        <a:lstStyle/>
        <a:p>
          <a:endParaRPr lang="fi-FI"/>
        </a:p>
      </dgm:t>
    </dgm:pt>
    <dgm:pt modelId="{174A83CE-F123-4C83-B4B3-2F7743A55DD4}">
      <dgm:prSet custT="1"/>
      <dgm:spPr/>
      <dgm:t>
        <a:bodyPr/>
        <a:lstStyle/>
        <a:p>
          <a:r>
            <a:rPr lang="fi-FI" sz="800" dirty="0"/>
            <a:t>Tavoitteiden asettaminen</a:t>
          </a:r>
        </a:p>
      </dgm:t>
    </dgm:pt>
    <dgm:pt modelId="{9F6F71BF-7203-450F-90BE-67419BF9B3BE}" type="parTrans" cxnId="{BD6DDE06-E51C-41F4-AED4-A386478B183D}">
      <dgm:prSet/>
      <dgm:spPr/>
      <dgm:t>
        <a:bodyPr/>
        <a:lstStyle/>
        <a:p>
          <a:endParaRPr lang="fi-FI"/>
        </a:p>
      </dgm:t>
    </dgm:pt>
    <dgm:pt modelId="{C75B9660-D3C6-4079-8856-DEE55B37934E}" type="sibTrans" cxnId="{BD6DDE06-E51C-41F4-AED4-A386478B183D}">
      <dgm:prSet/>
      <dgm:spPr/>
      <dgm:t>
        <a:bodyPr/>
        <a:lstStyle/>
        <a:p>
          <a:endParaRPr lang="fi-FI"/>
        </a:p>
      </dgm:t>
    </dgm:pt>
    <dgm:pt modelId="{496E3468-5015-4D74-908B-8676F355BC2D}">
      <dgm:prSet custT="1"/>
      <dgm:spPr/>
      <dgm:t>
        <a:bodyPr/>
        <a:lstStyle/>
        <a:p>
          <a:r>
            <a:rPr lang="fi-FI" sz="800" dirty="0"/>
            <a:t>Asiakasvastaavan nimeäminen</a:t>
          </a:r>
        </a:p>
      </dgm:t>
    </dgm:pt>
    <dgm:pt modelId="{94FD9B2D-39AE-4ED4-A872-B47A09C91BE3}" type="parTrans" cxnId="{DC727470-31FE-45D4-8E70-42FF08FCA2D9}">
      <dgm:prSet/>
      <dgm:spPr/>
      <dgm:t>
        <a:bodyPr/>
        <a:lstStyle/>
        <a:p>
          <a:endParaRPr lang="fi-FI"/>
        </a:p>
      </dgm:t>
    </dgm:pt>
    <dgm:pt modelId="{9B115A53-A15A-4767-B7E0-F1BB42E257CD}" type="sibTrans" cxnId="{DC727470-31FE-45D4-8E70-42FF08FCA2D9}">
      <dgm:prSet/>
      <dgm:spPr/>
      <dgm:t>
        <a:bodyPr/>
        <a:lstStyle/>
        <a:p>
          <a:endParaRPr lang="fi-FI"/>
        </a:p>
      </dgm:t>
    </dgm:pt>
    <dgm:pt modelId="{5715D8E3-0C92-40DE-AE36-5AD020FEBE75}">
      <dgm:prSet custT="1"/>
      <dgm:spPr/>
      <dgm:t>
        <a:bodyPr/>
        <a:lstStyle/>
        <a:p>
          <a:r>
            <a:rPr lang="fi-FI" sz="800" dirty="0"/>
            <a:t>Neuvonta/ohjaus</a:t>
          </a:r>
        </a:p>
      </dgm:t>
    </dgm:pt>
    <dgm:pt modelId="{7A170E51-7DD2-4C1B-ACC4-2550826FD95A}" type="parTrans" cxnId="{4A0AF689-E706-4091-ABCD-8229EF972E77}">
      <dgm:prSet/>
      <dgm:spPr/>
      <dgm:t>
        <a:bodyPr/>
        <a:lstStyle/>
        <a:p>
          <a:endParaRPr lang="fi-FI"/>
        </a:p>
      </dgm:t>
    </dgm:pt>
    <dgm:pt modelId="{BA8EDB40-9CE2-4C7F-B0A9-7B0084341ECC}" type="sibTrans" cxnId="{4A0AF689-E706-4091-ABCD-8229EF972E77}">
      <dgm:prSet/>
      <dgm:spPr/>
      <dgm:t>
        <a:bodyPr/>
        <a:lstStyle/>
        <a:p>
          <a:endParaRPr lang="fi-FI"/>
        </a:p>
      </dgm:t>
    </dgm:pt>
    <dgm:pt modelId="{3384EAE0-142D-482F-BBDF-AFA006D013C6}" type="pres">
      <dgm:prSet presAssocID="{E987638E-47C8-4EEC-A32E-5880D8B22B2F}" presName="Name0" presStyleCnt="0">
        <dgm:presLayoutVars>
          <dgm:dir/>
          <dgm:animLvl val="lvl"/>
          <dgm:resizeHandles val="exact"/>
        </dgm:presLayoutVars>
      </dgm:prSet>
      <dgm:spPr/>
    </dgm:pt>
    <dgm:pt modelId="{CAF8A66B-6458-4387-910A-21D24AA67BE8}" type="pres">
      <dgm:prSet presAssocID="{E987638E-47C8-4EEC-A32E-5880D8B22B2F}" presName="tSp" presStyleCnt="0"/>
      <dgm:spPr/>
    </dgm:pt>
    <dgm:pt modelId="{5E6D0C22-74E2-430D-A647-20A6FD314184}" type="pres">
      <dgm:prSet presAssocID="{E987638E-47C8-4EEC-A32E-5880D8B22B2F}" presName="bSp" presStyleCnt="0"/>
      <dgm:spPr/>
    </dgm:pt>
    <dgm:pt modelId="{0B88B64B-07B7-4BFD-A59C-FF1991B8781C}" type="pres">
      <dgm:prSet presAssocID="{E987638E-47C8-4EEC-A32E-5880D8B22B2F}" presName="process" presStyleCnt="0"/>
      <dgm:spPr/>
    </dgm:pt>
    <dgm:pt modelId="{53D67F4F-76CC-46CD-9667-3AF4230C1049}" type="pres">
      <dgm:prSet presAssocID="{03137FD1-95FB-4258-9D5A-EF67D80C94E4}" presName="composite1" presStyleCnt="0"/>
      <dgm:spPr/>
    </dgm:pt>
    <dgm:pt modelId="{6D833D99-0F0F-4075-8274-4A20D5155EA6}" type="pres">
      <dgm:prSet presAssocID="{03137FD1-95FB-4258-9D5A-EF67D80C94E4}" presName="dummyNode1" presStyleLbl="node1" presStyleIdx="0" presStyleCnt="6"/>
      <dgm:spPr/>
    </dgm:pt>
    <dgm:pt modelId="{DCD0ADBD-0028-46E1-B19C-20781D250B69}" type="pres">
      <dgm:prSet presAssocID="{03137FD1-95FB-4258-9D5A-EF67D80C94E4}" presName="childNode1" presStyleLbl="bgAcc1" presStyleIdx="0" presStyleCnt="6" custScaleX="221151" custScaleY="269759" custLinFactNeighborX="11431" custLinFactNeighborY="-85485">
        <dgm:presLayoutVars>
          <dgm:bulletEnabled val="1"/>
        </dgm:presLayoutVars>
      </dgm:prSet>
      <dgm:spPr/>
    </dgm:pt>
    <dgm:pt modelId="{7801280F-CE35-4D05-8E9F-C844D938CD06}" type="pres">
      <dgm:prSet presAssocID="{03137FD1-95FB-4258-9D5A-EF67D80C94E4}" presName="childNode1tx" presStyleLbl="bgAcc1" presStyleIdx="0" presStyleCnt="6">
        <dgm:presLayoutVars>
          <dgm:bulletEnabled val="1"/>
        </dgm:presLayoutVars>
      </dgm:prSet>
      <dgm:spPr/>
    </dgm:pt>
    <dgm:pt modelId="{8AFB79BB-5708-455C-93CE-E723ACA9C552}" type="pres">
      <dgm:prSet presAssocID="{03137FD1-95FB-4258-9D5A-EF67D80C94E4}" presName="parentNode1" presStyleLbl="node1" presStyleIdx="0" presStyleCnt="6" custScaleX="233299" custScaleY="448140" custLinFactY="100000" custLinFactNeighborX="-497" custLinFactNeighborY="131243">
        <dgm:presLayoutVars>
          <dgm:chMax val="1"/>
          <dgm:bulletEnabled val="1"/>
        </dgm:presLayoutVars>
      </dgm:prSet>
      <dgm:spPr/>
    </dgm:pt>
    <dgm:pt modelId="{79C2AE1F-E8BA-490F-A4EC-8BDB2EACB428}" type="pres">
      <dgm:prSet presAssocID="{03137FD1-95FB-4258-9D5A-EF67D80C94E4}" presName="connSite1" presStyleCnt="0"/>
      <dgm:spPr/>
    </dgm:pt>
    <dgm:pt modelId="{EEEE0BC7-2058-400E-8282-C96D42AC23A6}" type="pres">
      <dgm:prSet presAssocID="{0965E29F-EF7F-43F1-A84B-B67B21BF9DE3}" presName="Name9" presStyleLbl="sibTrans2D1" presStyleIdx="0" presStyleCnt="5" custAng="0" custLinFactNeighborX="2584" custLinFactNeighborY="-4778"/>
      <dgm:spPr/>
    </dgm:pt>
    <dgm:pt modelId="{76CA6418-3A0B-4F04-8DD3-331D20779213}" type="pres">
      <dgm:prSet presAssocID="{81C3D73F-262A-4CDC-98D2-9FB3BCC93ADB}" presName="composite2" presStyleCnt="0"/>
      <dgm:spPr/>
    </dgm:pt>
    <dgm:pt modelId="{9AD39C62-55E5-4896-9C89-BF8320430F8A}" type="pres">
      <dgm:prSet presAssocID="{81C3D73F-262A-4CDC-98D2-9FB3BCC93ADB}" presName="dummyNode2" presStyleLbl="node1" presStyleIdx="0" presStyleCnt="6"/>
      <dgm:spPr/>
    </dgm:pt>
    <dgm:pt modelId="{4400CEC1-5DA3-41B1-BF0E-9CF4852B6A8D}" type="pres">
      <dgm:prSet presAssocID="{81C3D73F-262A-4CDC-98D2-9FB3BCC93ADB}" presName="childNode2" presStyleLbl="bgAcc1" presStyleIdx="1" presStyleCnt="6" custScaleX="238662" custScaleY="476253" custLinFactNeighborX="5330" custLinFactNeighborY="69819">
        <dgm:presLayoutVars>
          <dgm:bulletEnabled val="1"/>
        </dgm:presLayoutVars>
      </dgm:prSet>
      <dgm:spPr/>
    </dgm:pt>
    <dgm:pt modelId="{6308A79F-162F-417B-AD55-4FAA3CC474A2}" type="pres">
      <dgm:prSet presAssocID="{81C3D73F-262A-4CDC-98D2-9FB3BCC93ADB}" presName="childNode2tx" presStyleLbl="bgAcc1" presStyleIdx="1" presStyleCnt="6">
        <dgm:presLayoutVars>
          <dgm:bulletEnabled val="1"/>
        </dgm:presLayoutVars>
      </dgm:prSet>
      <dgm:spPr/>
    </dgm:pt>
    <dgm:pt modelId="{2DAA0340-BEBD-4818-A2B6-34F68852B924}" type="pres">
      <dgm:prSet presAssocID="{81C3D73F-262A-4CDC-98D2-9FB3BCC93ADB}" presName="parentNode2" presStyleLbl="node1" presStyleIdx="1" presStyleCnt="6" custScaleX="281410" custScaleY="255682" custLinFactY="-64215" custLinFactNeighborX="-13396" custLinFactNeighborY="-100000">
        <dgm:presLayoutVars>
          <dgm:chMax val="0"/>
          <dgm:bulletEnabled val="1"/>
        </dgm:presLayoutVars>
      </dgm:prSet>
      <dgm:spPr/>
    </dgm:pt>
    <dgm:pt modelId="{7A48864A-4F86-496A-8C2A-4104F93F680F}" type="pres">
      <dgm:prSet presAssocID="{81C3D73F-262A-4CDC-98D2-9FB3BCC93ADB}" presName="connSite2" presStyleCnt="0"/>
      <dgm:spPr/>
    </dgm:pt>
    <dgm:pt modelId="{F3F14D92-2799-44A9-9E11-2C48B4E5E9CE}" type="pres">
      <dgm:prSet presAssocID="{54FD97BF-16B7-4671-88C5-29AA9F16AE1D}" presName="Name18" presStyleLbl="sibTrans2D1" presStyleIdx="1" presStyleCnt="5" custAng="21428037" custScaleX="118067" custScaleY="118091" custLinFactNeighborX="-14437" custLinFactNeighborY="2440"/>
      <dgm:spPr/>
    </dgm:pt>
    <dgm:pt modelId="{038470D4-1B7C-42D3-BE54-146EE5CECF15}" type="pres">
      <dgm:prSet presAssocID="{69F2AEC3-CEE0-4F7C-9162-1CC73CE81700}" presName="composite1" presStyleCnt="0"/>
      <dgm:spPr/>
    </dgm:pt>
    <dgm:pt modelId="{CD43615D-C88B-4819-8C28-A03D4843B9EE}" type="pres">
      <dgm:prSet presAssocID="{69F2AEC3-CEE0-4F7C-9162-1CC73CE81700}" presName="dummyNode1" presStyleLbl="node1" presStyleIdx="1" presStyleCnt="6"/>
      <dgm:spPr/>
    </dgm:pt>
    <dgm:pt modelId="{3ED21320-DF14-4B45-A515-5E0B4B757C43}" type="pres">
      <dgm:prSet presAssocID="{69F2AEC3-CEE0-4F7C-9162-1CC73CE81700}" presName="childNode1" presStyleLbl="bgAcc1" presStyleIdx="2" presStyleCnt="6" custScaleX="255914" custScaleY="318411" custLinFactNeighborX="7232" custLinFactNeighborY="-98108">
        <dgm:presLayoutVars>
          <dgm:bulletEnabled val="1"/>
        </dgm:presLayoutVars>
      </dgm:prSet>
      <dgm:spPr/>
    </dgm:pt>
    <dgm:pt modelId="{2227A0B9-DB34-40E1-B6F8-116B97F20111}" type="pres">
      <dgm:prSet presAssocID="{69F2AEC3-CEE0-4F7C-9162-1CC73CE81700}" presName="childNode1tx" presStyleLbl="bgAcc1" presStyleIdx="2" presStyleCnt="6">
        <dgm:presLayoutVars>
          <dgm:bulletEnabled val="1"/>
        </dgm:presLayoutVars>
      </dgm:prSet>
      <dgm:spPr/>
    </dgm:pt>
    <dgm:pt modelId="{9ED631D2-945A-41BE-A9A5-D30608BE1336}" type="pres">
      <dgm:prSet presAssocID="{69F2AEC3-CEE0-4F7C-9162-1CC73CE81700}" presName="parentNode1" presStyleLbl="node1" presStyleIdx="2" presStyleCnt="6" custScaleX="268058" custScaleY="246334" custLinFactY="53796" custLinFactNeighborX="2117" custLinFactNeighborY="100000">
        <dgm:presLayoutVars>
          <dgm:chMax val="1"/>
          <dgm:bulletEnabled val="1"/>
        </dgm:presLayoutVars>
      </dgm:prSet>
      <dgm:spPr/>
    </dgm:pt>
    <dgm:pt modelId="{98F043FB-7B39-4D3D-A4B8-EB716EC8BC8A}" type="pres">
      <dgm:prSet presAssocID="{69F2AEC3-CEE0-4F7C-9162-1CC73CE81700}" presName="connSite1" presStyleCnt="0"/>
      <dgm:spPr/>
    </dgm:pt>
    <dgm:pt modelId="{86CC0CA6-8CD7-4A73-928C-652BD99267E2}" type="pres">
      <dgm:prSet presAssocID="{6241E539-B7A6-4D6C-B532-65C26CC996B3}" presName="Name9" presStyleLbl="sibTrans2D1" presStyleIdx="2" presStyleCnt="5" custAng="0" custLinFactNeighborX="9999" custLinFactNeighborY="208"/>
      <dgm:spPr/>
    </dgm:pt>
    <dgm:pt modelId="{D8ED8AA1-D1F8-4BCD-9475-627868481A5D}" type="pres">
      <dgm:prSet presAssocID="{D0124D0F-057E-4E2A-973E-36C16892F5F8}" presName="composite2" presStyleCnt="0"/>
      <dgm:spPr/>
    </dgm:pt>
    <dgm:pt modelId="{AFF87B0F-FA86-4AF2-BE9B-275C6FBDC702}" type="pres">
      <dgm:prSet presAssocID="{D0124D0F-057E-4E2A-973E-36C16892F5F8}" presName="dummyNode2" presStyleLbl="node1" presStyleIdx="2" presStyleCnt="6"/>
      <dgm:spPr/>
    </dgm:pt>
    <dgm:pt modelId="{3BACCCFC-5BA8-49F6-B72B-37809F6F9929}" type="pres">
      <dgm:prSet presAssocID="{D0124D0F-057E-4E2A-973E-36C16892F5F8}" presName="childNode2" presStyleLbl="bgAcc1" presStyleIdx="3" presStyleCnt="6" custScaleX="281760" custScaleY="221304" custLinFactNeighborX="501" custLinFactNeighborY="88152">
        <dgm:presLayoutVars>
          <dgm:bulletEnabled val="1"/>
        </dgm:presLayoutVars>
      </dgm:prSet>
      <dgm:spPr/>
    </dgm:pt>
    <dgm:pt modelId="{AD9637AE-760A-44C8-854B-0F9B0097E7EE}" type="pres">
      <dgm:prSet presAssocID="{D0124D0F-057E-4E2A-973E-36C16892F5F8}" presName="childNode2tx" presStyleLbl="bgAcc1" presStyleIdx="3" presStyleCnt="6">
        <dgm:presLayoutVars>
          <dgm:bulletEnabled val="1"/>
        </dgm:presLayoutVars>
      </dgm:prSet>
      <dgm:spPr/>
    </dgm:pt>
    <dgm:pt modelId="{BAC18489-192C-4147-8785-2E806DD9AECC}" type="pres">
      <dgm:prSet presAssocID="{D0124D0F-057E-4E2A-973E-36C16892F5F8}" presName="parentNode2" presStyleLbl="node1" presStyleIdx="3" presStyleCnt="6" custScaleX="383181" custScaleY="152611" custLinFactY="19406" custLinFactNeighborX="6894" custLinFactNeighborY="100000">
        <dgm:presLayoutVars>
          <dgm:chMax val="0"/>
          <dgm:bulletEnabled val="1"/>
        </dgm:presLayoutVars>
      </dgm:prSet>
      <dgm:spPr/>
    </dgm:pt>
    <dgm:pt modelId="{09668D70-47A7-4F0E-BA9C-C21758B8582B}" type="pres">
      <dgm:prSet presAssocID="{D0124D0F-057E-4E2A-973E-36C16892F5F8}" presName="connSite2" presStyleCnt="0"/>
      <dgm:spPr/>
    </dgm:pt>
    <dgm:pt modelId="{4FF5D085-90DB-467C-AA7D-0EAD194AE7A3}" type="pres">
      <dgm:prSet presAssocID="{0AA229A5-9601-4BA2-B3F5-FBA938D8CB8A}" presName="Name18" presStyleLbl="sibTrans2D1" presStyleIdx="3" presStyleCnt="5" custLinFactNeighborX="-26875" custLinFactNeighborY="-2188"/>
      <dgm:spPr/>
    </dgm:pt>
    <dgm:pt modelId="{10A66347-D5D8-4FE7-B9A0-D604FBA51EB8}" type="pres">
      <dgm:prSet presAssocID="{3F3BA666-FD88-4BF9-8132-AED561D0E259}" presName="composite1" presStyleCnt="0"/>
      <dgm:spPr/>
    </dgm:pt>
    <dgm:pt modelId="{4F7318A8-4F11-4942-9D66-2F4E514D3AA1}" type="pres">
      <dgm:prSet presAssocID="{3F3BA666-FD88-4BF9-8132-AED561D0E259}" presName="dummyNode1" presStyleLbl="node1" presStyleIdx="3" presStyleCnt="6"/>
      <dgm:spPr/>
    </dgm:pt>
    <dgm:pt modelId="{C29C6B8E-E1EF-4935-8BCD-4F2D80694F04}" type="pres">
      <dgm:prSet presAssocID="{3F3BA666-FD88-4BF9-8132-AED561D0E259}" presName="childNode1" presStyleLbl="bgAcc1" presStyleIdx="4" presStyleCnt="6" custScaleX="209726" custScaleY="169860">
        <dgm:presLayoutVars>
          <dgm:bulletEnabled val="1"/>
        </dgm:presLayoutVars>
      </dgm:prSet>
      <dgm:spPr/>
    </dgm:pt>
    <dgm:pt modelId="{3D8BAA89-0FE4-4861-86B7-D7D53EA84140}" type="pres">
      <dgm:prSet presAssocID="{3F3BA666-FD88-4BF9-8132-AED561D0E259}" presName="childNode1tx" presStyleLbl="bgAcc1" presStyleIdx="4" presStyleCnt="6">
        <dgm:presLayoutVars>
          <dgm:bulletEnabled val="1"/>
        </dgm:presLayoutVars>
      </dgm:prSet>
      <dgm:spPr/>
    </dgm:pt>
    <dgm:pt modelId="{02D97A7C-7F0A-4295-80A8-69CD0970A64B}" type="pres">
      <dgm:prSet presAssocID="{3F3BA666-FD88-4BF9-8132-AED561D0E259}" presName="parentNode1" presStyleLbl="node1" presStyleIdx="4" presStyleCnt="6" custScaleX="217177" custScaleY="197088" custLinFactY="66263" custLinFactNeighborX="-18362" custLinFactNeighborY="100000">
        <dgm:presLayoutVars>
          <dgm:chMax val="1"/>
          <dgm:bulletEnabled val="1"/>
        </dgm:presLayoutVars>
      </dgm:prSet>
      <dgm:spPr/>
    </dgm:pt>
    <dgm:pt modelId="{15925C08-C8FD-42FF-8ACF-A53C2EF80D7F}" type="pres">
      <dgm:prSet presAssocID="{3F3BA666-FD88-4BF9-8132-AED561D0E259}" presName="connSite1" presStyleCnt="0"/>
      <dgm:spPr/>
    </dgm:pt>
    <dgm:pt modelId="{29A9ABF1-1E8D-4891-B866-F51AC85E0ED8}" type="pres">
      <dgm:prSet presAssocID="{1456DBBE-5D06-4446-8F13-26757741D1F8}" presName="Name9" presStyleLbl="sibTrans2D1" presStyleIdx="4" presStyleCnt="5" custLinFactNeighborX="16860" custLinFactNeighborY="-2358"/>
      <dgm:spPr/>
    </dgm:pt>
    <dgm:pt modelId="{1484F13D-3039-4FBC-AA23-268792E515AA}" type="pres">
      <dgm:prSet presAssocID="{1C86C011-B962-456B-B061-7F5FE5DB7281}" presName="composite2" presStyleCnt="0"/>
      <dgm:spPr/>
    </dgm:pt>
    <dgm:pt modelId="{B55B50EB-9869-4EF8-A658-CE88CC22AB7D}" type="pres">
      <dgm:prSet presAssocID="{1C86C011-B962-456B-B061-7F5FE5DB7281}" presName="dummyNode2" presStyleLbl="node1" presStyleIdx="4" presStyleCnt="6"/>
      <dgm:spPr/>
    </dgm:pt>
    <dgm:pt modelId="{1DCA0465-9DF3-4D34-887D-452A4A55BDBB}" type="pres">
      <dgm:prSet presAssocID="{1C86C011-B962-456B-B061-7F5FE5DB7281}" presName="childNode2" presStyleLbl="bgAcc1" presStyleIdx="5" presStyleCnt="6" custScaleX="172073" custScaleY="171259" custLinFactNeighborX="-1342" custLinFactNeighborY="17893">
        <dgm:presLayoutVars>
          <dgm:bulletEnabled val="1"/>
        </dgm:presLayoutVars>
      </dgm:prSet>
      <dgm:spPr/>
    </dgm:pt>
    <dgm:pt modelId="{F30360D1-677D-4571-AF94-45CD75612A27}" type="pres">
      <dgm:prSet presAssocID="{1C86C011-B962-456B-B061-7F5FE5DB7281}" presName="childNode2tx" presStyleLbl="bgAcc1" presStyleIdx="5" presStyleCnt="6">
        <dgm:presLayoutVars>
          <dgm:bulletEnabled val="1"/>
        </dgm:presLayoutVars>
      </dgm:prSet>
      <dgm:spPr/>
    </dgm:pt>
    <dgm:pt modelId="{0DEB3678-6C5B-4996-913C-9B79A2D04957}" type="pres">
      <dgm:prSet presAssocID="{1C86C011-B962-456B-B061-7F5FE5DB7281}" presName="parentNode2" presStyleLbl="node1" presStyleIdx="5" presStyleCnt="6" custScaleX="174048" custScaleY="256139" custLinFactNeighborX="-8533" custLinFactNeighborY="-47498">
        <dgm:presLayoutVars>
          <dgm:chMax val="0"/>
          <dgm:bulletEnabled val="1"/>
        </dgm:presLayoutVars>
      </dgm:prSet>
      <dgm:spPr/>
    </dgm:pt>
    <dgm:pt modelId="{643CDDEC-390C-4350-B403-46D467F5E572}" type="pres">
      <dgm:prSet presAssocID="{1C86C011-B962-456B-B061-7F5FE5DB7281}" presName="connSite2" presStyleCnt="0"/>
      <dgm:spPr/>
    </dgm:pt>
  </dgm:ptLst>
  <dgm:cxnLst>
    <dgm:cxn modelId="{59C97C05-7964-44D6-AFD8-B676B25BD6A3}" srcId="{81C3D73F-262A-4CDC-98D2-9FB3BCC93ADB}" destId="{76A270D9-943A-4485-83FF-FE2D6568C67A}" srcOrd="7" destOrd="0" parTransId="{6C3C6DCE-99A4-4DC0-8918-698FF843DF3C}" sibTransId="{C6584DAD-D4F7-4502-9BC7-B8A50DFCAD24}"/>
    <dgm:cxn modelId="{465B6706-5221-4C23-A184-E065D9A598D0}" type="presOf" srcId="{4E2B5A43-DB82-4AE6-AE41-1AD8912CFB51}" destId="{4400CEC1-5DA3-41B1-BF0E-9CF4852B6A8D}" srcOrd="0" destOrd="8" presId="urn:microsoft.com/office/officeart/2005/8/layout/hProcess4"/>
    <dgm:cxn modelId="{BD6DDE06-E51C-41F4-AED4-A386478B183D}" srcId="{81C3D73F-262A-4CDC-98D2-9FB3BCC93ADB}" destId="{174A83CE-F123-4C83-B4B3-2F7743A55DD4}" srcOrd="5" destOrd="0" parTransId="{9F6F71BF-7203-450F-90BE-67419BF9B3BE}" sibTransId="{C75B9660-D3C6-4079-8856-DEE55B37934E}"/>
    <dgm:cxn modelId="{37C0F107-651F-4F9F-A3C4-482470FAFEEE}" type="presOf" srcId="{E987638E-47C8-4EEC-A32E-5880D8B22B2F}" destId="{3384EAE0-142D-482F-BBDF-AFA006D013C6}" srcOrd="0" destOrd="0" presId="urn:microsoft.com/office/officeart/2005/8/layout/hProcess4"/>
    <dgm:cxn modelId="{4CB0B609-AD3D-4307-8837-28B79C487DE5}" type="presOf" srcId="{CEDCF704-3B3E-4D4C-A2F6-AE49BDF03D11}" destId="{1DCA0465-9DF3-4D34-887D-452A4A55BDBB}" srcOrd="0" destOrd="1" presId="urn:microsoft.com/office/officeart/2005/8/layout/hProcess4"/>
    <dgm:cxn modelId="{A2FC910A-FAD9-4ABB-AF92-E07B947DA7C1}" srcId="{03137FD1-95FB-4258-9D5A-EF67D80C94E4}" destId="{CA193ABC-8AA5-4F12-9507-CD06AEC9A27E}" srcOrd="2" destOrd="0" parTransId="{530D5C72-81AB-4820-B495-E6FF707CC650}" sibTransId="{EBD7F95F-5318-41AE-8BD1-17AA294D4BBD}"/>
    <dgm:cxn modelId="{017E0A0B-23B0-4CA6-8CBE-8EFE22698353}" type="presOf" srcId="{54FD97BF-16B7-4671-88C5-29AA9F16AE1D}" destId="{F3F14D92-2799-44A9-9E11-2C48B4E5E9CE}" srcOrd="0" destOrd="0" presId="urn:microsoft.com/office/officeart/2005/8/layout/hProcess4"/>
    <dgm:cxn modelId="{2C9BDB10-F38E-43F0-A23F-3B992048F792}" srcId="{E987638E-47C8-4EEC-A32E-5880D8B22B2F}" destId="{69F2AEC3-CEE0-4F7C-9162-1CC73CE81700}" srcOrd="2" destOrd="0" parTransId="{DC8E77CE-7D1E-485E-BD40-D157F628018D}" sibTransId="{6241E539-B7A6-4D6C-B532-65C26CC996B3}"/>
    <dgm:cxn modelId="{C1EBCB14-BE99-42D1-9BE7-B7898D188F1E}" type="presOf" srcId="{76A270D9-943A-4485-83FF-FE2D6568C67A}" destId="{6308A79F-162F-417B-AD55-4FAA3CC474A2}" srcOrd="1" destOrd="7" presId="urn:microsoft.com/office/officeart/2005/8/layout/hProcess4"/>
    <dgm:cxn modelId="{75A0AD18-6A88-44E2-B76F-23D89BF06F3B}" srcId="{03137FD1-95FB-4258-9D5A-EF67D80C94E4}" destId="{9BA1E86C-5BC5-4B87-9DFF-C6A5B82C2E5F}" srcOrd="1" destOrd="0" parTransId="{90A85AE4-1AF0-4A5C-8458-E1DBD0583CF3}" sibTransId="{2B3FDA38-71A3-4D35-9559-A6AF486BD0C9}"/>
    <dgm:cxn modelId="{2F77F719-87A2-4F2A-9E16-542D3C98DCAA}" srcId="{E987638E-47C8-4EEC-A32E-5880D8B22B2F}" destId="{1C86C011-B962-456B-B061-7F5FE5DB7281}" srcOrd="5" destOrd="0" parTransId="{68ADAF9C-35B9-4F36-93F3-AF72270C5FB5}" sibTransId="{D38E39E8-20C2-4981-A05D-839864CB9C41}"/>
    <dgm:cxn modelId="{0E13631F-5EEE-4DD8-8BB9-B513606CED37}" type="presOf" srcId="{69F2AEC3-CEE0-4F7C-9162-1CC73CE81700}" destId="{9ED631D2-945A-41BE-A9A5-D30608BE1336}" srcOrd="0" destOrd="0" presId="urn:microsoft.com/office/officeart/2005/8/layout/hProcess4"/>
    <dgm:cxn modelId="{E21BD61F-9E0A-46AF-BC6B-69416F6CB65C}" type="presOf" srcId="{2D3247C2-4045-4982-B530-EAEDD191FF4B}" destId="{4400CEC1-5DA3-41B1-BF0E-9CF4852B6A8D}" srcOrd="0" destOrd="1" presId="urn:microsoft.com/office/officeart/2005/8/layout/hProcess4"/>
    <dgm:cxn modelId="{E3766D20-20DF-4F2C-B745-E1289F68E90A}" type="presOf" srcId="{F5B4F0D8-9FCB-4BEB-883B-B92B2E09ACBB}" destId="{6308A79F-162F-417B-AD55-4FAA3CC474A2}" srcOrd="1" destOrd="4" presId="urn:microsoft.com/office/officeart/2005/8/layout/hProcess4"/>
    <dgm:cxn modelId="{9F2EE420-0122-4E1C-BBF7-2230B4D16A81}" type="presOf" srcId="{0170E35C-E326-4FFD-87A8-A20F63713D82}" destId="{DCD0ADBD-0028-46E1-B19C-20781D250B69}" srcOrd="0" destOrd="4" presId="urn:microsoft.com/office/officeart/2005/8/layout/hProcess4"/>
    <dgm:cxn modelId="{B6D3C521-31DA-4D46-8C37-7AEA63C37029}" type="presOf" srcId="{3F3BA666-FD88-4BF9-8132-AED561D0E259}" destId="{02D97A7C-7F0A-4295-80A8-69CD0970A64B}" srcOrd="0" destOrd="0" presId="urn:microsoft.com/office/officeart/2005/8/layout/hProcess4"/>
    <dgm:cxn modelId="{F7240525-CBED-460E-9A8E-71517576592C}" srcId="{03137FD1-95FB-4258-9D5A-EF67D80C94E4}" destId="{6A0BAA77-2E2E-4F48-A568-B865A155B4B4}" srcOrd="3" destOrd="0" parTransId="{8A12BDBE-3573-433A-AD3A-972D767204F4}" sibTransId="{D7E9A003-FB7B-48CE-B8E6-9900DA6FBD82}"/>
    <dgm:cxn modelId="{03E9B52C-C485-43F7-806F-4FAD2C4D79CF}" srcId="{03137FD1-95FB-4258-9D5A-EF67D80C94E4}" destId="{0170E35C-E326-4FFD-87A8-A20F63713D82}" srcOrd="4" destOrd="0" parTransId="{82293FE6-E557-479D-ABC8-978C49BC196E}" sibTransId="{0BB20F78-F24C-4847-9982-E72F6C62AC7A}"/>
    <dgm:cxn modelId="{94C4C42E-B365-4DF2-97D1-63749D475FBE}" type="presOf" srcId="{496E3468-5015-4D74-908B-8676F355BC2D}" destId="{6308A79F-162F-417B-AD55-4FAA3CC474A2}" srcOrd="1" destOrd="6" presId="urn:microsoft.com/office/officeart/2005/8/layout/hProcess4"/>
    <dgm:cxn modelId="{0F8FC72E-FE2E-472F-9FD5-08F53EADE7EF}" srcId="{81C3D73F-262A-4CDC-98D2-9FB3BCC93ADB}" destId="{E57C9FF3-FF56-4386-A563-4A51A7484AAD}" srcOrd="0" destOrd="0" parTransId="{3ADA2476-1841-4C5F-B65B-7D77030D61C6}" sibTransId="{C3582404-36F6-4531-81C0-99AA2B7B6F1F}"/>
    <dgm:cxn modelId="{01BE7F36-6C26-433D-885F-2CFE900D73C4}" type="presOf" srcId="{2FEB74E9-781C-4067-BBEA-DF3DBF02466D}" destId="{C29C6B8E-E1EF-4935-8BCD-4F2D80694F04}" srcOrd="0" destOrd="2" presId="urn:microsoft.com/office/officeart/2005/8/layout/hProcess4"/>
    <dgm:cxn modelId="{81152237-6C79-4596-BEBE-A9672B50A671}" srcId="{81C3D73F-262A-4CDC-98D2-9FB3BCC93ADB}" destId="{2D3247C2-4045-4982-B530-EAEDD191FF4B}" srcOrd="1" destOrd="0" parTransId="{9CF2A280-4AA5-4E90-AF39-7F50D75CD6DB}" sibTransId="{F9C6499A-4564-4365-9963-0AC285682BD7}"/>
    <dgm:cxn modelId="{95F23C3E-3129-44C4-9235-34E478975775}" srcId="{03137FD1-95FB-4258-9D5A-EF67D80C94E4}" destId="{B2911648-972A-418B-8F8F-6603169630FC}" srcOrd="0" destOrd="0" parTransId="{4AE181E0-10C4-4D73-929F-FE299B837E2A}" sibTransId="{1791EF1B-F8F0-4A00-B7D5-FE63CEA2DD27}"/>
    <dgm:cxn modelId="{1363D85C-A4E7-4B65-A3C3-44D4B375B713}" type="presOf" srcId="{5715D8E3-0C92-40DE-AE36-5AD020FEBE75}" destId="{4400CEC1-5DA3-41B1-BF0E-9CF4852B6A8D}" srcOrd="0" destOrd="2" presId="urn:microsoft.com/office/officeart/2005/8/layout/hProcess4"/>
    <dgm:cxn modelId="{CFD3B741-2FB9-40B7-825F-04E0490F773A}" type="presOf" srcId="{C53D2AFF-CB6A-4030-98F1-674DD84FD4E6}" destId="{3D8BAA89-0FE4-4861-86B7-D7D53EA84140}" srcOrd="1" destOrd="3" presId="urn:microsoft.com/office/officeart/2005/8/layout/hProcess4"/>
    <dgm:cxn modelId="{770A5062-2215-4417-9210-401C48E9955E}" type="presOf" srcId="{1456DBBE-5D06-4446-8F13-26757741D1F8}" destId="{29A9ABF1-1E8D-4891-B866-F51AC85E0ED8}" srcOrd="0" destOrd="0" presId="urn:microsoft.com/office/officeart/2005/8/layout/hProcess4"/>
    <dgm:cxn modelId="{FC62DE44-78CF-49F1-A570-ECB0558F98A4}" type="presOf" srcId="{6A0BAA77-2E2E-4F48-A568-B865A155B4B4}" destId="{DCD0ADBD-0028-46E1-B19C-20781D250B69}" srcOrd="0" destOrd="3" presId="urn:microsoft.com/office/officeart/2005/8/layout/hProcess4"/>
    <dgm:cxn modelId="{6B117145-3636-4070-8FD7-9588CA4A58F7}" type="presOf" srcId="{174A83CE-F123-4C83-B4B3-2F7743A55DD4}" destId="{6308A79F-162F-417B-AD55-4FAA3CC474A2}" srcOrd="1" destOrd="5" presId="urn:microsoft.com/office/officeart/2005/8/layout/hProcess4"/>
    <dgm:cxn modelId="{94680B46-38F8-4E59-A857-FC76B36ADF8A}" type="presOf" srcId="{5715D8E3-0C92-40DE-AE36-5AD020FEBE75}" destId="{6308A79F-162F-417B-AD55-4FAA3CC474A2}" srcOrd="1" destOrd="2" presId="urn:microsoft.com/office/officeart/2005/8/layout/hProcess4"/>
    <dgm:cxn modelId="{6BE26E47-6ABA-4DBE-8E82-64A0E23E1399}" srcId="{69F2AEC3-CEE0-4F7C-9162-1CC73CE81700}" destId="{EA57F254-9771-4BEA-AFA1-BAEC8D8BB7D5}" srcOrd="0" destOrd="0" parTransId="{A7CE634D-4858-41DA-88BA-FC9FF59ADC37}" sibTransId="{E56E0286-D266-43EA-B0A1-BB0C0BB4FD87}"/>
    <dgm:cxn modelId="{05380369-9455-4239-BB29-182862324DDD}" type="presOf" srcId="{174A83CE-F123-4C83-B4B3-2F7743A55DD4}" destId="{4400CEC1-5DA3-41B1-BF0E-9CF4852B6A8D}" srcOrd="0" destOrd="5" presId="urn:microsoft.com/office/officeart/2005/8/layout/hProcess4"/>
    <dgm:cxn modelId="{3D3A6C69-1A9D-43F9-902B-B2EAEC7EC731}" srcId="{81C3D73F-262A-4CDC-98D2-9FB3BCC93ADB}" destId="{4E2B5A43-DB82-4AE6-AE41-1AD8912CFB51}" srcOrd="8" destOrd="0" parTransId="{8D564C3D-3C84-47E0-B1E0-11925631E082}" sibTransId="{DC20C774-3DC9-43CD-BA5F-2E0796BB7970}"/>
    <dgm:cxn modelId="{79ACFF69-89AA-4D2D-8DF6-7A3B88CD5004}" type="presOf" srcId="{876381D2-720A-4C53-8002-2B4A8AD2CB2A}" destId="{AD9637AE-760A-44C8-854B-0F9B0097E7EE}" srcOrd="1" destOrd="1" presId="urn:microsoft.com/office/officeart/2005/8/layout/hProcess4"/>
    <dgm:cxn modelId="{84B03C4B-0FD4-43A7-AAB7-14D74ED94848}" type="presOf" srcId="{EA57F254-9771-4BEA-AFA1-BAEC8D8BB7D5}" destId="{2227A0B9-DB34-40E1-B6F8-116B97F20111}" srcOrd="1" destOrd="0" presId="urn:microsoft.com/office/officeart/2005/8/layout/hProcess4"/>
    <dgm:cxn modelId="{8131914B-2DEA-4AB4-82D6-521FDE73E951}" srcId="{3F3BA666-FD88-4BF9-8132-AED561D0E259}" destId="{87FAEA2F-472F-4586-A04C-EBE27F8B4DFF}" srcOrd="1" destOrd="0" parTransId="{D5825EAC-C68F-4569-B38F-41E7AF44DB3D}" sibTransId="{7DE3AE68-C600-41BC-BE1B-FF7FA9133AD0}"/>
    <dgm:cxn modelId="{B1A68A4C-BE21-484C-AE40-79E69D7AF4D9}" type="presOf" srcId="{7D758C91-E251-4131-864E-531574CD8D71}" destId="{1DCA0465-9DF3-4D34-887D-452A4A55BDBB}" srcOrd="0" destOrd="0" presId="urn:microsoft.com/office/officeart/2005/8/layout/hProcess4"/>
    <dgm:cxn modelId="{A384484D-2FB5-481A-8603-C0622A65FF55}" srcId="{3F3BA666-FD88-4BF9-8132-AED561D0E259}" destId="{0BA3C4E7-5A69-48B9-BF30-8D8DCC7D3B86}" srcOrd="0" destOrd="0" parTransId="{AAD7FC9B-8F99-4FCB-BAEA-F8C2F4C2556B}" sibTransId="{46418F80-E822-440F-87F4-1BF18502D646}"/>
    <dgm:cxn modelId="{7824804D-0F62-43DA-84B4-27105A7DFFBE}" type="presOf" srcId="{F5B4F0D8-9FCB-4BEB-883B-B92B2E09ACBB}" destId="{4400CEC1-5DA3-41B1-BF0E-9CF4852B6A8D}" srcOrd="0" destOrd="4" presId="urn:microsoft.com/office/officeart/2005/8/layout/hProcess4"/>
    <dgm:cxn modelId="{DC727470-31FE-45D4-8E70-42FF08FCA2D9}" srcId="{81C3D73F-262A-4CDC-98D2-9FB3BCC93ADB}" destId="{496E3468-5015-4D74-908B-8676F355BC2D}" srcOrd="6" destOrd="0" parTransId="{94FD9B2D-39AE-4ED4-A872-B47A09C91BE3}" sibTransId="{9B115A53-A15A-4767-B7E0-F1BB42E257CD}"/>
    <dgm:cxn modelId="{E6435D51-B438-44CA-9919-8285F382EAC9}" type="presOf" srcId="{76A270D9-943A-4485-83FF-FE2D6568C67A}" destId="{4400CEC1-5DA3-41B1-BF0E-9CF4852B6A8D}" srcOrd="0" destOrd="7" presId="urn:microsoft.com/office/officeart/2005/8/layout/hProcess4"/>
    <dgm:cxn modelId="{1384A351-2465-4105-A448-4C8EC07C12A6}" type="presOf" srcId="{A0BA643E-C94E-46DF-8C72-FB4CC1BFFBC9}" destId="{7801280F-CE35-4D05-8E9F-C844D938CD06}" srcOrd="1" destOrd="5" presId="urn:microsoft.com/office/officeart/2005/8/layout/hProcess4"/>
    <dgm:cxn modelId="{5DA82152-8C27-465D-B533-7D7BF817A68A}" srcId="{3F3BA666-FD88-4BF9-8132-AED561D0E259}" destId="{C53D2AFF-CB6A-4030-98F1-674DD84FD4E6}" srcOrd="3" destOrd="0" parTransId="{35DAF7DA-6739-4B06-B1CB-1B60CC949E00}" sibTransId="{63096E9C-4A99-4653-90B4-8D60CC703184}"/>
    <dgm:cxn modelId="{64BF0F73-C0A9-40C1-A38D-29E721AA157F}" type="presOf" srcId="{1C86C011-B962-456B-B061-7F5FE5DB7281}" destId="{0DEB3678-6C5B-4996-913C-9B79A2D04957}" srcOrd="0" destOrd="0" presId="urn:microsoft.com/office/officeart/2005/8/layout/hProcess4"/>
    <dgm:cxn modelId="{9225CF73-1514-4E10-9AF7-7A67623A4294}" srcId="{81C3D73F-262A-4CDC-98D2-9FB3BCC93ADB}" destId="{F5B4F0D8-9FCB-4BEB-883B-B92B2E09ACBB}" srcOrd="4" destOrd="0" parTransId="{F63FFFC1-E3DD-4E50-95EE-48D462572797}" sibTransId="{A7365869-F9D5-4084-BE3F-762664B0AA50}"/>
    <dgm:cxn modelId="{9068D253-86FB-4393-856E-E1A427862DBE}" srcId="{D0124D0F-057E-4E2A-973E-36C16892F5F8}" destId="{876381D2-720A-4C53-8002-2B4A8AD2CB2A}" srcOrd="1" destOrd="0" parTransId="{F925D00A-3051-4DA1-88DB-36572558F6C8}" sibTransId="{8BDD97BF-BA4F-47D2-A295-A739D99EDE5E}"/>
    <dgm:cxn modelId="{972E4774-A8F2-4916-8850-E5C025C763FB}" type="presOf" srcId="{CEDCF704-3B3E-4D4C-A2F6-AE49BDF03D11}" destId="{F30360D1-677D-4571-AF94-45CD75612A27}" srcOrd="1" destOrd="1" presId="urn:microsoft.com/office/officeart/2005/8/layout/hProcess4"/>
    <dgm:cxn modelId="{32850376-24A1-408B-8EB8-81D486726F45}" type="presOf" srcId="{0170E35C-E326-4FFD-87A8-A20F63713D82}" destId="{7801280F-CE35-4D05-8E9F-C844D938CD06}" srcOrd="1" destOrd="4" presId="urn:microsoft.com/office/officeart/2005/8/layout/hProcess4"/>
    <dgm:cxn modelId="{0C3C6577-8E37-42F0-AEA2-A8A325FCFE75}" type="presOf" srcId="{03137FD1-95FB-4258-9D5A-EF67D80C94E4}" destId="{8AFB79BB-5708-455C-93CE-E723ACA9C552}" srcOrd="0" destOrd="0" presId="urn:microsoft.com/office/officeart/2005/8/layout/hProcess4"/>
    <dgm:cxn modelId="{FEF3717B-6B87-47D4-9686-729DFAA2AD67}" srcId="{1C86C011-B962-456B-B061-7F5FE5DB7281}" destId="{CEDCF704-3B3E-4D4C-A2F6-AE49BDF03D11}" srcOrd="1" destOrd="0" parTransId="{FC5575EE-B1DF-4B45-A411-6A1200BD5534}" sibTransId="{3A56A931-9F37-4583-9516-2521F2705220}"/>
    <dgm:cxn modelId="{83997C7C-F4BD-4B7E-A6E3-674491438CC2}" type="presOf" srcId="{B2911648-972A-418B-8F8F-6603169630FC}" destId="{DCD0ADBD-0028-46E1-B19C-20781D250B69}" srcOrd="0" destOrd="0" presId="urn:microsoft.com/office/officeart/2005/8/layout/hProcess4"/>
    <dgm:cxn modelId="{605C5585-7CD7-42D6-A217-659CEE85BB14}" type="presOf" srcId="{81C3D73F-262A-4CDC-98D2-9FB3BCC93ADB}" destId="{2DAA0340-BEBD-4818-A2B6-34F68852B924}" srcOrd="0" destOrd="0" presId="urn:microsoft.com/office/officeart/2005/8/layout/hProcess4"/>
    <dgm:cxn modelId="{4A0AF689-E706-4091-ABCD-8229EF972E77}" srcId="{81C3D73F-262A-4CDC-98D2-9FB3BCC93ADB}" destId="{5715D8E3-0C92-40DE-AE36-5AD020FEBE75}" srcOrd="2" destOrd="0" parTransId="{7A170E51-7DD2-4C1B-ACC4-2550826FD95A}" sibTransId="{BA8EDB40-9CE2-4C7F-B0A9-7B0084341ECC}"/>
    <dgm:cxn modelId="{3335178B-BB6C-4468-A4BD-8DE5112A9C2B}" type="presOf" srcId="{0965E29F-EF7F-43F1-A84B-B67B21BF9DE3}" destId="{EEEE0BC7-2058-400E-8282-C96D42AC23A6}" srcOrd="0" destOrd="0" presId="urn:microsoft.com/office/officeart/2005/8/layout/hProcess4"/>
    <dgm:cxn modelId="{A30ECE8C-5AB4-4DE7-9515-D4CF9C75F798}" type="presOf" srcId="{F2B36BDA-AA29-4469-B96D-D0C657C30AC7}" destId="{AD9637AE-760A-44C8-854B-0F9B0097E7EE}" srcOrd="1" destOrd="0" presId="urn:microsoft.com/office/officeart/2005/8/layout/hProcess4"/>
    <dgm:cxn modelId="{89FFFD8C-743C-42CA-81B8-C201383A120E}" srcId="{E987638E-47C8-4EEC-A32E-5880D8B22B2F}" destId="{03137FD1-95FB-4258-9D5A-EF67D80C94E4}" srcOrd="0" destOrd="0" parTransId="{83CD851B-DB9D-4437-BCE8-5253E72A5B56}" sibTransId="{0965E29F-EF7F-43F1-A84B-B67B21BF9DE3}"/>
    <dgm:cxn modelId="{A0A8BB93-D57C-4D45-9119-C73E3C31A80A}" srcId="{D0124D0F-057E-4E2A-973E-36C16892F5F8}" destId="{F2B36BDA-AA29-4469-B96D-D0C657C30AC7}" srcOrd="0" destOrd="0" parTransId="{FEDF9BC4-8F1E-4D72-8074-7058E7C5E863}" sibTransId="{DA6EF8E1-80B0-475A-856F-7E60DD057343}"/>
    <dgm:cxn modelId="{580194A3-4E8A-4E52-A22C-D578DDB92C2B}" type="presOf" srcId="{D8A351BD-CE33-4328-A36C-1FD1C0D0F5B2}" destId="{4400CEC1-5DA3-41B1-BF0E-9CF4852B6A8D}" srcOrd="0" destOrd="3" presId="urn:microsoft.com/office/officeart/2005/8/layout/hProcess4"/>
    <dgm:cxn modelId="{8C2314A9-8190-4AAC-8876-425BD57FA421}" srcId="{81C3D73F-262A-4CDC-98D2-9FB3BCC93ADB}" destId="{D8A351BD-CE33-4328-A36C-1FD1C0D0F5B2}" srcOrd="3" destOrd="0" parTransId="{BA137888-023E-48B6-88B0-06B3983ACE1A}" sibTransId="{304B1455-6A5E-4477-8B87-CC6B26733A6D}"/>
    <dgm:cxn modelId="{42363CA9-D76E-4331-BAAB-A2F9228429AC}" type="presOf" srcId="{2FEB74E9-781C-4067-BBEA-DF3DBF02466D}" destId="{3D8BAA89-0FE4-4861-86B7-D7D53EA84140}" srcOrd="1" destOrd="2" presId="urn:microsoft.com/office/officeart/2005/8/layout/hProcess4"/>
    <dgm:cxn modelId="{C39298AC-4D40-4F44-B7D6-0CCEF412F4C5}" srcId="{1C86C011-B962-456B-B061-7F5FE5DB7281}" destId="{7D758C91-E251-4131-864E-531574CD8D71}" srcOrd="0" destOrd="0" parTransId="{07861BAB-3262-483F-8409-F1DF32900F77}" sibTransId="{C5E41D6A-1083-4144-A114-51999DC02D9E}"/>
    <dgm:cxn modelId="{2349A9AE-7D12-4185-A32B-3B285301C880}" type="presOf" srcId="{0BA3C4E7-5A69-48B9-BF30-8D8DCC7D3B86}" destId="{C29C6B8E-E1EF-4935-8BCD-4F2D80694F04}" srcOrd="0" destOrd="0" presId="urn:microsoft.com/office/officeart/2005/8/layout/hProcess4"/>
    <dgm:cxn modelId="{B24D2AB1-DFD1-4CF1-BB0A-C33AE4BA3FAE}" type="presOf" srcId="{B2911648-972A-418B-8F8F-6603169630FC}" destId="{7801280F-CE35-4D05-8E9F-C844D938CD06}" srcOrd="1" destOrd="0" presId="urn:microsoft.com/office/officeart/2005/8/layout/hProcess4"/>
    <dgm:cxn modelId="{F56F6AB5-1016-4402-9FE0-E401507F4606}" type="presOf" srcId="{6241E539-B7A6-4D6C-B532-65C26CC996B3}" destId="{86CC0CA6-8CD7-4A73-928C-652BD99267E2}" srcOrd="0" destOrd="0" presId="urn:microsoft.com/office/officeart/2005/8/layout/hProcess4"/>
    <dgm:cxn modelId="{129AEDB7-DF3A-4E06-BC51-9F489D043CD7}" type="presOf" srcId="{9BA1E86C-5BC5-4B87-9DFF-C6A5B82C2E5F}" destId="{DCD0ADBD-0028-46E1-B19C-20781D250B69}" srcOrd="0" destOrd="1" presId="urn:microsoft.com/office/officeart/2005/8/layout/hProcess4"/>
    <dgm:cxn modelId="{8C6C97C0-4170-49DA-BFF1-7CA377548238}" type="presOf" srcId="{E57C9FF3-FF56-4386-A563-4A51A7484AAD}" destId="{6308A79F-162F-417B-AD55-4FAA3CC474A2}" srcOrd="1" destOrd="0" presId="urn:microsoft.com/office/officeart/2005/8/layout/hProcess4"/>
    <dgm:cxn modelId="{21E1F9C0-AEE6-4EF8-816B-257262B3511C}" type="presOf" srcId="{C53D2AFF-CB6A-4030-98F1-674DD84FD4E6}" destId="{C29C6B8E-E1EF-4935-8BCD-4F2D80694F04}" srcOrd="0" destOrd="3" presId="urn:microsoft.com/office/officeart/2005/8/layout/hProcess4"/>
    <dgm:cxn modelId="{6D2E58C6-FA16-4AD4-885B-B89EA2B2AD48}" type="presOf" srcId="{E57C9FF3-FF56-4386-A563-4A51A7484AAD}" destId="{4400CEC1-5DA3-41B1-BF0E-9CF4852B6A8D}" srcOrd="0" destOrd="0" presId="urn:microsoft.com/office/officeart/2005/8/layout/hProcess4"/>
    <dgm:cxn modelId="{4535A3C6-6E55-49DC-8CD6-5CFFA188A003}" srcId="{E987638E-47C8-4EEC-A32E-5880D8B22B2F}" destId="{D0124D0F-057E-4E2A-973E-36C16892F5F8}" srcOrd="3" destOrd="0" parTransId="{CB0F723A-968F-4E03-A61F-543C1B952984}" sibTransId="{0AA229A5-9601-4BA2-B3F5-FBA938D8CB8A}"/>
    <dgm:cxn modelId="{3DDBF1C7-F670-417F-AAF2-B3CC2C2B113A}" type="presOf" srcId="{F2B36BDA-AA29-4469-B96D-D0C657C30AC7}" destId="{3BACCCFC-5BA8-49F6-B72B-37809F6F9929}" srcOrd="0" destOrd="0" presId="urn:microsoft.com/office/officeart/2005/8/layout/hProcess4"/>
    <dgm:cxn modelId="{C0ADF5C9-90D3-46A5-B62B-BB934A350461}" type="presOf" srcId="{4E2B5A43-DB82-4AE6-AE41-1AD8912CFB51}" destId="{6308A79F-162F-417B-AD55-4FAA3CC474A2}" srcOrd="1" destOrd="8" presId="urn:microsoft.com/office/officeart/2005/8/layout/hProcess4"/>
    <dgm:cxn modelId="{E9D862CB-990D-4DBE-96B6-97B60604FC58}" type="presOf" srcId="{0AA229A5-9601-4BA2-B3F5-FBA938D8CB8A}" destId="{4FF5D085-90DB-467C-AA7D-0EAD194AE7A3}" srcOrd="0" destOrd="0" presId="urn:microsoft.com/office/officeart/2005/8/layout/hProcess4"/>
    <dgm:cxn modelId="{3EA227CD-AD3D-4112-A21A-F154A9C13489}" srcId="{3F3BA666-FD88-4BF9-8132-AED561D0E259}" destId="{2FEB74E9-781C-4067-BBEA-DF3DBF02466D}" srcOrd="2" destOrd="0" parTransId="{0F120CFB-B952-493A-A384-A651B6B5BC08}" sibTransId="{C9A068B6-BA61-4693-9C79-4EB9551A0A8D}"/>
    <dgm:cxn modelId="{4CCFA2CE-D77C-4191-ACDB-1DE20F3D2ABC}" type="presOf" srcId="{2D3247C2-4045-4982-B530-EAEDD191FF4B}" destId="{6308A79F-162F-417B-AD55-4FAA3CC474A2}" srcOrd="1" destOrd="1" presId="urn:microsoft.com/office/officeart/2005/8/layout/hProcess4"/>
    <dgm:cxn modelId="{6DB3F3CE-4E18-4EDA-9E5A-356BCE19DE89}" srcId="{E987638E-47C8-4EEC-A32E-5880D8B22B2F}" destId="{81C3D73F-262A-4CDC-98D2-9FB3BCC93ADB}" srcOrd="1" destOrd="0" parTransId="{4CC728B0-12F0-4462-9C30-08D2DD4427E0}" sibTransId="{54FD97BF-16B7-4671-88C5-29AA9F16AE1D}"/>
    <dgm:cxn modelId="{0CD25ED0-5B67-4BD7-9DD4-AD9D3A199554}" type="presOf" srcId="{7D758C91-E251-4131-864E-531574CD8D71}" destId="{F30360D1-677D-4571-AF94-45CD75612A27}" srcOrd="1" destOrd="0" presId="urn:microsoft.com/office/officeart/2005/8/layout/hProcess4"/>
    <dgm:cxn modelId="{DF59ECD0-A4C3-4CE9-A5BB-F9AB95F28EC6}" srcId="{E987638E-47C8-4EEC-A32E-5880D8B22B2F}" destId="{3F3BA666-FD88-4BF9-8132-AED561D0E259}" srcOrd="4" destOrd="0" parTransId="{D38C5F3F-674E-472D-82CF-7ED5F8DF329C}" sibTransId="{1456DBBE-5D06-4446-8F13-26757741D1F8}"/>
    <dgm:cxn modelId="{BEB286D1-AE76-4FB7-AABF-0477697C7183}" type="presOf" srcId="{87FAEA2F-472F-4586-A04C-EBE27F8B4DFF}" destId="{3D8BAA89-0FE4-4861-86B7-D7D53EA84140}" srcOrd="1" destOrd="1" presId="urn:microsoft.com/office/officeart/2005/8/layout/hProcess4"/>
    <dgm:cxn modelId="{0ED02BD4-AE17-463C-B8DC-5BBE7D9089D5}" type="presOf" srcId="{496E3468-5015-4D74-908B-8676F355BC2D}" destId="{4400CEC1-5DA3-41B1-BF0E-9CF4852B6A8D}" srcOrd="0" destOrd="6" presId="urn:microsoft.com/office/officeart/2005/8/layout/hProcess4"/>
    <dgm:cxn modelId="{3D814BD5-1C09-493A-BF70-D373B22BFE35}" type="presOf" srcId="{CA193ABC-8AA5-4F12-9507-CD06AEC9A27E}" destId="{7801280F-CE35-4D05-8E9F-C844D938CD06}" srcOrd="1" destOrd="2" presId="urn:microsoft.com/office/officeart/2005/8/layout/hProcess4"/>
    <dgm:cxn modelId="{8D571BDA-7C4B-4154-B75A-0B4AAEC270BC}" type="presOf" srcId="{876381D2-720A-4C53-8002-2B4A8AD2CB2A}" destId="{3BACCCFC-5BA8-49F6-B72B-37809F6F9929}" srcOrd="0" destOrd="1" presId="urn:microsoft.com/office/officeart/2005/8/layout/hProcess4"/>
    <dgm:cxn modelId="{1B5167E2-37B2-4F20-AE3D-C3D9A0FC4087}" type="presOf" srcId="{D8A351BD-CE33-4328-A36C-1FD1C0D0F5B2}" destId="{6308A79F-162F-417B-AD55-4FAA3CC474A2}" srcOrd="1" destOrd="3" presId="urn:microsoft.com/office/officeart/2005/8/layout/hProcess4"/>
    <dgm:cxn modelId="{942C48E2-4BB4-4729-ABAC-D5E93C5D9ED5}" type="presOf" srcId="{CA193ABC-8AA5-4F12-9507-CD06AEC9A27E}" destId="{DCD0ADBD-0028-46E1-B19C-20781D250B69}" srcOrd="0" destOrd="2" presId="urn:microsoft.com/office/officeart/2005/8/layout/hProcess4"/>
    <dgm:cxn modelId="{9239DCE3-B23F-4FC1-90A9-9080DC3170E1}" type="presOf" srcId="{D0124D0F-057E-4E2A-973E-36C16892F5F8}" destId="{BAC18489-192C-4147-8785-2E806DD9AECC}" srcOrd="0" destOrd="0" presId="urn:microsoft.com/office/officeart/2005/8/layout/hProcess4"/>
    <dgm:cxn modelId="{D9FEEEE4-9A16-4149-81DA-17D0D9D1482F}" srcId="{03137FD1-95FB-4258-9D5A-EF67D80C94E4}" destId="{A0BA643E-C94E-46DF-8C72-FB4CC1BFFBC9}" srcOrd="5" destOrd="0" parTransId="{940062E6-6A6C-4143-BED1-27B4E38F5820}" sibTransId="{E09F3C78-D785-4524-A930-4F0A0D85B84B}"/>
    <dgm:cxn modelId="{04C7F3ED-7AF8-4136-A512-38EDEB3F0AAB}" type="presOf" srcId="{9BA1E86C-5BC5-4B87-9DFF-C6A5B82C2E5F}" destId="{7801280F-CE35-4D05-8E9F-C844D938CD06}" srcOrd="1" destOrd="1" presId="urn:microsoft.com/office/officeart/2005/8/layout/hProcess4"/>
    <dgm:cxn modelId="{62DD2DF1-275B-461D-93F5-3DC0FC95B670}" type="presOf" srcId="{87FAEA2F-472F-4586-A04C-EBE27F8B4DFF}" destId="{C29C6B8E-E1EF-4935-8BCD-4F2D80694F04}" srcOrd="0" destOrd="1" presId="urn:microsoft.com/office/officeart/2005/8/layout/hProcess4"/>
    <dgm:cxn modelId="{392D95F1-8A2D-4F8F-B0D6-878CD64671B7}" type="presOf" srcId="{6A0BAA77-2E2E-4F48-A568-B865A155B4B4}" destId="{7801280F-CE35-4D05-8E9F-C844D938CD06}" srcOrd="1" destOrd="3" presId="urn:microsoft.com/office/officeart/2005/8/layout/hProcess4"/>
    <dgm:cxn modelId="{58658FF5-0412-4C54-BF11-733D16A91859}" type="presOf" srcId="{A0BA643E-C94E-46DF-8C72-FB4CC1BFFBC9}" destId="{DCD0ADBD-0028-46E1-B19C-20781D250B69}" srcOrd="0" destOrd="5" presId="urn:microsoft.com/office/officeart/2005/8/layout/hProcess4"/>
    <dgm:cxn modelId="{AB16C2FB-D507-4D58-AD4B-13ECFAD5C925}" type="presOf" srcId="{EA57F254-9771-4BEA-AFA1-BAEC8D8BB7D5}" destId="{3ED21320-DF14-4B45-A515-5E0B4B757C43}" srcOrd="0" destOrd="0" presId="urn:microsoft.com/office/officeart/2005/8/layout/hProcess4"/>
    <dgm:cxn modelId="{A7A290FC-AB24-4F01-82F1-B83E05CDC71F}" type="presOf" srcId="{0BA3C4E7-5A69-48B9-BF30-8D8DCC7D3B86}" destId="{3D8BAA89-0FE4-4861-86B7-D7D53EA84140}" srcOrd="1" destOrd="0" presId="urn:microsoft.com/office/officeart/2005/8/layout/hProcess4"/>
    <dgm:cxn modelId="{84AB50DB-293A-4F04-92D3-AB6BCF854C51}" type="presParOf" srcId="{3384EAE0-142D-482F-BBDF-AFA006D013C6}" destId="{CAF8A66B-6458-4387-910A-21D24AA67BE8}" srcOrd="0" destOrd="0" presId="urn:microsoft.com/office/officeart/2005/8/layout/hProcess4"/>
    <dgm:cxn modelId="{64D9E2D2-7D81-4A40-9BE9-1037932434FD}" type="presParOf" srcId="{3384EAE0-142D-482F-BBDF-AFA006D013C6}" destId="{5E6D0C22-74E2-430D-A647-20A6FD314184}" srcOrd="1" destOrd="0" presId="urn:microsoft.com/office/officeart/2005/8/layout/hProcess4"/>
    <dgm:cxn modelId="{4B7A0091-514E-47FA-8128-A3A11EB11A06}" type="presParOf" srcId="{3384EAE0-142D-482F-BBDF-AFA006D013C6}" destId="{0B88B64B-07B7-4BFD-A59C-FF1991B8781C}" srcOrd="2" destOrd="0" presId="urn:microsoft.com/office/officeart/2005/8/layout/hProcess4"/>
    <dgm:cxn modelId="{761F8083-E092-4C79-8F2C-73CAADB81BD4}" type="presParOf" srcId="{0B88B64B-07B7-4BFD-A59C-FF1991B8781C}" destId="{53D67F4F-76CC-46CD-9667-3AF4230C1049}" srcOrd="0" destOrd="0" presId="urn:microsoft.com/office/officeart/2005/8/layout/hProcess4"/>
    <dgm:cxn modelId="{3BDC931F-FD77-49B9-A8F5-FD85ADE8B612}" type="presParOf" srcId="{53D67F4F-76CC-46CD-9667-3AF4230C1049}" destId="{6D833D99-0F0F-4075-8274-4A20D5155EA6}" srcOrd="0" destOrd="0" presId="urn:microsoft.com/office/officeart/2005/8/layout/hProcess4"/>
    <dgm:cxn modelId="{AFEF67F5-01D9-4707-A725-B93ADB424FE0}" type="presParOf" srcId="{53D67F4F-76CC-46CD-9667-3AF4230C1049}" destId="{DCD0ADBD-0028-46E1-B19C-20781D250B69}" srcOrd="1" destOrd="0" presId="urn:microsoft.com/office/officeart/2005/8/layout/hProcess4"/>
    <dgm:cxn modelId="{9C732C96-3B6E-422A-AF6E-8DC3AC66C49A}" type="presParOf" srcId="{53D67F4F-76CC-46CD-9667-3AF4230C1049}" destId="{7801280F-CE35-4D05-8E9F-C844D938CD06}" srcOrd="2" destOrd="0" presId="urn:microsoft.com/office/officeart/2005/8/layout/hProcess4"/>
    <dgm:cxn modelId="{B029DFCA-55AE-4CE1-B18F-7F6E60B976E5}" type="presParOf" srcId="{53D67F4F-76CC-46CD-9667-3AF4230C1049}" destId="{8AFB79BB-5708-455C-93CE-E723ACA9C552}" srcOrd="3" destOrd="0" presId="urn:microsoft.com/office/officeart/2005/8/layout/hProcess4"/>
    <dgm:cxn modelId="{7B8A2906-40FC-4DCA-9135-DBEAA91B50F3}" type="presParOf" srcId="{53D67F4F-76CC-46CD-9667-3AF4230C1049}" destId="{79C2AE1F-E8BA-490F-A4EC-8BDB2EACB428}" srcOrd="4" destOrd="0" presId="urn:microsoft.com/office/officeart/2005/8/layout/hProcess4"/>
    <dgm:cxn modelId="{FA64F6CE-2BEC-474F-B239-789F97FA3466}" type="presParOf" srcId="{0B88B64B-07B7-4BFD-A59C-FF1991B8781C}" destId="{EEEE0BC7-2058-400E-8282-C96D42AC23A6}" srcOrd="1" destOrd="0" presId="urn:microsoft.com/office/officeart/2005/8/layout/hProcess4"/>
    <dgm:cxn modelId="{1AEC6066-F034-4ACD-858E-E795F8155CA6}" type="presParOf" srcId="{0B88B64B-07B7-4BFD-A59C-FF1991B8781C}" destId="{76CA6418-3A0B-4F04-8DD3-331D20779213}" srcOrd="2" destOrd="0" presId="urn:microsoft.com/office/officeart/2005/8/layout/hProcess4"/>
    <dgm:cxn modelId="{D0D19D92-AEF9-4658-8294-C8A63E311A13}" type="presParOf" srcId="{76CA6418-3A0B-4F04-8DD3-331D20779213}" destId="{9AD39C62-55E5-4896-9C89-BF8320430F8A}" srcOrd="0" destOrd="0" presId="urn:microsoft.com/office/officeart/2005/8/layout/hProcess4"/>
    <dgm:cxn modelId="{284ED280-50DE-4437-8EC4-8B7B7EF86CBB}" type="presParOf" srcId="{76CA6418-3A0B-4F04-8DD3-331D20779213}" destId="{4400CEC1-5DA3-41B1-BF0E-9CF4852B6A8D}" srcOrd="1" destOrd="0" presId="urn:microsoft.com/office/officeart/2005/8/layout/hProcess4"/>
    <dgm:cxn modelId="{4283BA41-F8C1-4060-8AFC-DCDA5821D013}" type="presParOf" srcId="{76CA6418-3A0B-4F04-8DD3-331D20779213}" destId="{6308A79F-162F-417B-AD55-4FAA3CC474A2}" srcOrd="2" destOrd="0" presId="urn:microsoft.com/office/officeart/2005/8/layout/hProcess4"/>
    <dgm:cxn modelId="{8C3A737A-2682-490A-B8DC-23FCA427A7F0}" type="presParOf" srcId="{76CA6418-3A0B-4F04-8DD3-331D20779213}" destId="{2DAA0340-BEBD-4818-A2B6-34F68852B924}" srcOrd="3" destOrd="0" presId="urn:microsoft.com/office/officeart/2005/8/layout/hProcess4"/>
    <dgm:cxn modelId="{7435C5DB-DECE-4757-8F45-BD2853490CEA}" type="presParOf" srcId="{76CA6418-3A0B-4F04-8DD3-331D20779213}" destId="{7A48864A-4F86-496A-8C2A-4104F93F680F}" srcOrd="4" destOrd="0" presId="urn:microsoft.com/office/officeart/2005/8/layout/hProcess4"/>
    <dgm:cxn modelId="{876AC961-99FA-42A6-B430-B3A2669AB61D}" type="presParOf" srcId="{0B88B64B-07B7-4BFD-A59C-FF1991B8781C}" destId="{F3F14D92-2799-44A9-9E11-2C48B4E5E9CE}" srcOrd="3" destOrd="0" presId="urn:microsoft.com/office/officeart/2005/8/layout/hProcess4"/>
    <dgm:cxn modelId="{821A3361-E502-4AAF-8540-763BDCB8006E}" type="presParOf" srcId="{0B88B64B-07B7-4BFD-A59C-FF1991B8781C}" destId="{038470D4-1B7C-42D3-BE54-146EE5CECF15}" srcOrd="4" destOrd="0" presId="urn:microsoft.com/office/officeart/2005/8/layout/hProcess4"/>
    <dgm:cxn modelId="{44AD25DC-6EF2-4108-94BB-A0A85C784901}" type="presParOf" srcId="{038470D4-1B7C-42D3-BE54-146EE5CECF15}" destId="{CD43615D-C88B-4819-8C28-A03D4843B9EE}" srcOrd="0" destOrd="0" presId="urn:microsoft.com/office/officeart/2005/8/layout/hProcess4"/>
    <dgm:cxn modelId="{D14CD17F-E145-4588-A103-A4AC170A717C}" type="presParOf" srcId="{038470D4-1B7C-42D3-BE54-146EE5CECF15}" destId="{3ED21320-DF14-4B45-A515-5E0B4B757C43}" srcOrd="1" destOrd="0" presId="urn:microsoft.com/office/officeart/2005/8/layout/hProcess4"/>
    <dgm:cxn modelId="{CE7D6787-975C-405F-8523-2D7B94516CA1}" type="presParOf" srcId="{038470D4-1B7C-42D3-BE54-146EE5CECF15}" destId="{2227A0B9-DB34-40E1-B6F8-116B97F20111}" srcOrd="2" destOrd="0" presId="urn:microsoft.com/office/officeart/2005/8/layout/hProcess4"/>
    <dgm:cxn modelId="{17E908F6-8AC8-4C86-A1A6-996310005CC1}" type="presParOf" srcId="{038470D4-1B7C-42D3-BE54-146EE5CECF15}" destId="{9ED631D2-945A-41BE-A9A5-D30608BE1336}" srcOrd="3" destOrd="0" presId="urn:microsoft.com/office/officeart/2005/8/layout/hProcess4"/>
    <dgm:cxn modelId="{71D4F006-1EF0-42DC-AB5D-4F5660FC5C48}" type="presParOf" srcId="{038470D4-1B7C-42D3-BE54-146EE5CECF15}" destId="{98F043FB-7B39-4D3D-A4B8-EB716EC8BC8A}" srcOrd="4" destOrd="0" presId="urn:microsoft.com/office/officeart/2005/8/layout/hProcess4"/>
    <dgm:cxn modelId="{88096A87-62AD-4D5F-9473-9AEAA1C89DF4}" type="presParOf" srcId="{0B88B64B-07B7-4BFD-A59C-FF1991B8781C}" destId="{86CC0CA6-8CD7-4A73-928C-652BD99267E2}" srcOrd="5" destOrd="0" presId="urn:microsoft.com/office/officeart/2005/8/layout/hProcess4"/>
    <dgm:cxn modelId="{4558B71E-9CE0-469B-B649-563AF20A6D79}" type="presParOf" srcId="{0B88B64B-07B7-4BFD-A59C-FF1991B8781C}" destId="{D8ED8AA1-D1F8-4BCD-9475-627868481A5D}" srcOrd="6" destOrd="0" presId="urn:microsoft.com/office/officeart/2005/8/layout/hProcess4"/>
    <dgm:cxn modelId="{0F6FD8DB-9226-4A7D-A6C9-89F55211F635}" type="presParOf" srcId="{D8ED8AA1-D1F8-4BCD-9475-627868481A5D}" destId="{AFF87B0F-FA86-4AF2-BE9B-275C6FBDC702}" srcOrd="0" destOrd="0" presId="urn:microsoft.com/office/officeart/2005/8/layout/hProcess4"/>
    <dgm:cxn modelId="{DFCA1C19-A595-42B4-A52C-AFF3B40509F1}" type="presParOf" srcId="{D8ED8AA1-D1F8-4BCD-9475-627868481A5D}" destId="{3BACCCFC-5BA8-49F6-B72B-37809F6F9929}" srcOrd="1" destOrd="0" presId="urn:microsoft.com/office/officeart/2005/8/layout/hProcess4"/>
    <dgm:cxn modelId="{814AF37A-1147-4B23-98D4-4C5A30CB4066}" type="presParOf" srcId="{D8ED8AA1-D1F8-4BCD-9475-627868481A5D}" destId="{AD9637AE-760A-44C8-854B-0F9B0097E7EE}" srcOrd="2" destOrd="0" presId="urn:microsoft.com/office/officeart/2005/8/layout/hProcess4"/>
    <dgm:cxn modelId="{148028EB-7A0F-4E94-A777-A9BC952A9620}" type="presParOf" srcId="{D8ED8AA1-D1F8-4BCD-9475-627868481A5D}" destId="{BAC18489-192C-4147-8785-2E806DD9AECC}" srcOrd="3" destOrd="0" presId="urn:microsoft.com/office/officeart/2005/8/layout/hProcess4"/>
    <dgm:cxn modelId="{9A227276-86DE-4EBC-A121-B09EF8920AC0}" type="presParOf" srcId="{D8ED8AA1-D1F8-4BCD-9475-627868481A5D}" destId="{09668D70-47A7-4F0E-BA9C-C21758B8582B}" srcOrd="4" destOrd="0" presId="urn:microsoft.com/office/officeart/2005/8/layout/hProcess4"/>
    <dgm:cxn modelId="{0A3CB5F1-D1E9-4243-B532-9B6CC9ED3788}" type="presParOf" srcId="{0B88B64B-07B7-4BFD-A59C-FF1991B8781C}" destId="{4FF5D085-90DB-467C-AA7D-0EAD194AE7A3}" srcOrd="7" destOrd="0" presId="urn:microsoft.com/office/officeart/2005/8/layout/hProcess4"/>
    <dgm:cxn modelId="{D3B0F853-183A-454A-A3F4-F4B46F873667}" type="presParOf" srcId="{0B88B64B-07B7-4BFD-A59C-FF1991B8781C}" destId="{10A66347-D5D8-4FE7-B9A0-D604FBA51EB8}" srcOrd="8" destOrd="0" presId="urn:microsoft.com/office/officeart/2005/8/layout/hProcess4"/>
    <dgm:cxn modelId="{A96E8E92-E470-4139-B57D-4FCFF71D1F89}" type="presParOf" srcId="{10A66347-D5D8-4FE7-B9A0-D604FBA51EB8}" destId="{4F7318A8-4F11-4942-9D66-2F4E514D3AA1}" srcOrd="0" destOrd="0" presId="urn:microsoft.com/office/officeart/2005/8/layout/hProcess4"/>
    <dgm:cxn modelId="{B7BF813C-210B-436F-91BC-F6A53BA7A1D5}" type="presParOf" srcId="{10A66347-D5D8-4FE7-B9A0-D604FBA51EB8}" destId="{C29C6B8E-E1EF-4935-8BCD-4F2D80694F04}" srcOrd="1" destOrd="0" presId="urn:microsoft.com/office/officeart/2005/8/layout/hProcess4"/>
    <dgm:cxn modelId="{BC0CBAFA-9144-4DCC-8375-341E8FB4BFA3}" type="presParOf" srcId="{10A66347-D5D8-4FE7-B9A0-D604FBA51EB8}" destId="{3D8BAA89-0FE4-4861-86B7-D7D53EA84140}" srcOrd="2" destOrd="0" presId="urn:microsoft.com/office/officeart/2005/8/layout/hProcess4"/>
    <dgm:cxn modelId="{65D5FA4D-C3D7-419D-9F5D-75C3F81E545F}" type="presParOf" srcId="{10A66347-D5D8-4FE7-B9A0-D604FBA51EB8}" destId="{02D97A7C-7F0A-4295-80A8-69CD0970A64B}" srcOrd="3" destOrd="0" presId="urn:microsoft.com/office/officeart/2005/8/layout/hProcess4"/>
    <dgm:cxn modelId="{5A24BCF3-CFBC-4AED-8A4C-5AFB1381C945}" type="presParOf" srcId="{10A66347-D5D8-4FE7-B9A0-D604FBA51EB8}" destId="{15925C08-C8FD-42FF-8ACF-A53C2EF80D7F}" srcOrd="4" destOrd="0" presId="urn:microsoft.com/office/officeart/2005/8/layout/hProcess4"/>
    <dgm:cxn modelId="{B19ABBAB-1502-4EB2-8602-29457AFA7548}" type="presParOf" srcId="{0B88B64B-07B7-4BFD-A59C-FF1991B8781C}" destId="{29A9ABF1-1E8D-4891-B866-F51AC85E0ED8}" srcOrd="9" destOrd="0" presId="urn:microsoft.com/office/officeart/2005/8/layout/hProcess4"/>
    <dgm:cxn modelId="{9DF5F3CD-1F41-41D2-B4C4-1CCA703FBB37}" type="presParOf" srcId="{0B88B64B-07B7-4BFD-A59C-FF1991B8781C}" destId="{1484F13D-3039-4FBC-AA23-268792E515AA}" srcOrd="10" destOrd="0" presId="urn:microsoft.com/office/officeart/2005/8/layout/hProcess4"/>
    <dgm:cxn modelId="{2DD71007-C7C2-412A-B0C3-80E8C3A51DF0}" type="presParOf" srcId="{1484F13D-3039-4FBC-AA23-268792E515AA}" destId="{B55B50EB-9869-4EF8-A658-CE88CC22AB7D}" srcOrd="0" destOrd="0" presId="urn:microsoft.com/office/officeart/2005/8/layout/hProcess4"/>
    <dgm:cxn modelId="{1054AECB-3315-4DD8-AC9E-36E91606D7F2}" type="presParOf" srcId="{1484F13D-3039-4FBC-AA23-268792E515AA}" destId="{1DCA0465-9DF3-4D34-887D-452A4A55BDBB}" srcOrd="1" destOrd="0" presId="urn:microsoft.com/office/officeart/2005/8/layout/hProcess4"/>
    <dgm:cxn modelId="{82C20E2D-B70E-4EDF-BE69-7CB11B1793A3}" type="presParOf" srcId="{1484F13D-3039-4FBC-AA23-268792E515AA}" destId="{F30360D1-677D-4571-AF94-45CD75612A27}" srcOrd="2" destOrd="0" presId="urn:microsoft.com/office/officeart/2005/8/layout/hProcess4"/>
    <dgm:cxn modelId="{6617D21E-769D-4A54-9256-A9DA5F216642}" type="presParOf" srcId="{1484F13D-3039-4FBC-AA23-268792E515AA}" destId="{0DEB3678-6C5B-4996-913C-9B79A2D04957}" srcOrd="3" destOrd="0" presId="urn:microsoft.com/office/officeart/2005/8/layout/hProcess4"/>
    <dgm:cxn modelId="{635B9638-984F-461F-A573-78DE101D1830}" type="presParOf" srcId="{1484F13D-3039-4FBC-AA23-268792E515AA}" destId="{643CDDEC-390C-4350-B403-46D467F5E57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0ADBD-0028-46E1-B19C-20781D250B69}">
      <dsp:nvSpPr>
        <dsp:cNvPr id="0" name=""/>
        <dsp:cNvSpPr/>
      </dsp:nvSpPr>
      <dsp:spPr>
        <a:xfrm>
          <a:off x="61190" y="718771"/>
          <a:ext cx="1159996" cy="1167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TYP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/>
            <a:t>TE-Toimisto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/>
            <a:t>Kela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Terveydenhuolto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Työllistämispalvelut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Järjestöt jne.</a:t>
          </a:r>
        </a:p>
      </dsp:txBody>
      <dsp:txXfrm>
        <a:off x="88047" y="745628"/>
        <a:ext cx="1106282" cy="863249"/>
      </dsp:txXfrm>
    </dsp:sp>
    <dsp:sp modelId="{EEEE0BC7-2058-400E-8282-C96D42AC23A6}">
      <dsp:nvSpPr>
        <dsp:cNvPr id="0" name=""/>
        <dsp:cNvSpPr/>
      </dsp:nvSpPr>
      <dsp:spPr>
        <a:xfrm>
          <a:off x="433257" y="1362158"/>
          <a:ext cx="1504537" cy="1504537"/>
        </a:xfrm>
        <a:prstGeom prst="leftCircularArrow">
          <a:avLst>
            <a:gd name="adj1" fmla="val 1523"/>
            <a:gd name="adj2" fmla="val 180540"/>
            <a:gd name="adj3" fmla="val 810842"/>
            <a:gd name="adj4" fmla="val 7879281"/>
            <a:gd name="adj5" fmla="val 177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FB79BB-5708-455C-93CE-E723ACA9C552}">
      <dsp:nvSpPr>
        <dsp:cNvPr id="0" name=""/>
        <dsp:cNvSpPr/>
      </dsp:nvSpPr>
      <dsp:spPr>
        <a:xfrm>
          <a:off x="122460" y="1901735"/>
          <a:ext cx="1087747" cy="8308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Asiakkaan tunnistaminen,  ohjaus/asiakas hakeutuu palveluun</a:t>
          </a:r>
        </a:p>
      </dsp:txBody>
      <dsp:txXfrm>
        <a:off x="146796" y="1926071"/>
        <a:ext cx="1039075" cy="782227"/>
      </dsp:txXfrm>
    </dsp:sp>
    <dsp:sp modelId="{4400CEC1-5DA3-41B1-BF0E-9CF4852B6A8D}">
      <dsp:nvSpPr>
        <dsp:cNvPr id="0" name=""/>
        <dsp:cNvSpPr/>
      </dsp:nvSpPr>
      <dsp:spPr>
        <a:xfrm>
          <a:off x="1349621" y="968103"/>
          <a:ext cx="1251846" cy="20603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b="1" kern="1200" dirty="0"/>
            <a:t>Työkyvyn tuen kartoitus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Alkuhaastattelu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Neuvonta/ohjaus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Kykyviisari/työkyvyn oma arvio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Terveystarkastus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Tavoitteiden asettaminen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Asiakasvastaavan nimeäminen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8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600" kern="1200" dirty="0"/>
        </a:p>
      </dsp:txBody>
      <dsp:txXfrm>
        <a:off x="1386286" y="1446280"/>
        <a:ext cx="1178516" cy="1545547"/>
      </dsp:txXfrm>
    </dsp:sp>
    <dsp:sp modelId="{F3F14D92-2799-44A9-9E11-2C48B4E5E9CE}">
      <dsp:nvSpPr>
        <dsp:cNvPr id="0" name=""/>
        <dsp:cNvSpPr/>
      </dsp:nvSpPr>
      <dsp:spPr>
        <a:xfrm rot="21428037">
          <a:off x="1420038" y="375367"/>
          <a:ext cx="2070124" cy="2070545"/>
        </a:xfrm>
        <a:prstGeom prst="circularArrow">
          <a:avLst>
            <a:gd name="adj1" fmla="val 1307"/>
            <a:gd name="adj2" fmla="val 154169"/>
            <a:gd name="adj3" fmla="val 19711183"/>
            <a:gd name="adj4" fmla="val 12616373"/>
            <a:gd name="adj5" fmla="val 1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A0340-BEBD-4818-A2B6-34F68852B924}">
      <dsp:nvSpPr>
        <dsp:cNvPr id="0" name=""/>
        <dsp:cNvSpPr/>
      </dsp:nvSpPr>
      <dsp:spPr>
        <a:xfrm>
          <a:off x="1316518" y="938428"/>
          <a:ext cx="1312063" cy="474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Työkykytiimi/Asiakaskoordinaattori</a:t>
          </a:r>
        </a:p>
      </dsp:txBody>
      <dsp:txXfrm>
        <a:off x="1330403" y="952313"/>
        <a:ext cx="1284293" cy="446291"/>
      </dsp:txXfrm>
    </dsp:sp>
    <dsp:sp modelId="{3ED21320-DF14-4B45-A515-5E0B4B757C43}">
      <dsp:nvSpPr>
        <dsp:cNvPr id="0" name=""/>
        <dsp:cNvSpPr/>
      </dsp:nvSpPr>
      <dsp:spPr>
        <a:xfrm>
          <a:off x="2838111" y="583041"/>
          <a:ext cx="1342337" cy="13775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Yksilöllisen, asiakkaan tarpeesta lähtevän  moniammatillisen/-alaisen arviointiryhmän rakentaminen</a:t>
          </a:r>
        </a:p>
      </dsp:txBody>
      <dsp:txXfrm>
        <a:off x="2869812" y="614742"/>
        <a:ext cx="1278935" cy="1018939"/>
      </dsp:txXfrm>
    </dsp:sp>
    <dsp:sp modelId="{86CC0CA6-8CD7-4A73-928C-652BD99267E2}">
      <dsp:nvSpPr>
        <dsp:cNvPr id="0" name=""/>
        <dsp:cNvSpPr/>
      </dsp:nvSpPr>
      <dsp:spPr>
        <a:xfrm>
          <a:off x="3595176" y="1167780"/>
          <a:ext cx="1682042" cy="1682042"/>
        </a:xfrm>
        <a:prstGeom prst="leftCircularArrow">
          <a:avLst>
            <a:gd name="adj1" fmla="val 1363"/>
            <a:gd name="adj2" fmla="val 160904"/>
            <a:gd name="adj3" fmla="val 1849951"/>
            <a:gd name="adj4" fmla="val 8938025"/>
            <a:gd name="adj5" fmla="val 159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631D2-945A-41BE-A9A5-D30608BE1336}">
      <dsp:nvSpPr>
        <dsp:cNvPr id="0" name=""/>
        <dsp:cNvSpPr/>
      </dsp:nvSpPr>
      <dsp:spPr>
        <a:xfrm>
          <a:off x="2943733" y="1969345"/>
          <a:ext cx="1249809" cy="456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Asiakas, asiakaskoordinaattori ja asiakasvastaava</a:t>
          </a:r>
        </a:p>
      </dsp:txBody>
      <dsp:txXfrm>
        <a:off x="2957110" y="1982722"/>
        <a:ext cx="1223055" cy="429975"/>
      </dsp:txXfrm>
    </dsp:sp>
    <dsp:sp modelId="{3BACCCFC-5BA8-49F6-B72B-37809F6F9929}">
      <dsp:nvSpPr>
        <dsp:cNvPr id="0" name=""/>
        <dsp:cNvSpPr/>
      </dsp:nvSpPr>
      <dsp:spPr>
        <a:xfrm>
          <a:off x="4362347" y="1598902"/>
          <a:ext cx="1477906" cy="9574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Työ- ja toimintakyvyn arviointi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Yksilöllisen palvelupolun rakentaminen ”työkyvyn tuen suunnitelma”</a:t>
          </a:r>
        </a:p>
      </dsp:txBody>
      <dsp:txXfrm>
        <a:off x="4384380" y="1826096"/>
        <a:ext cx="1433840" cy="708189"/>
      </dsp:txXfrm>
    </dsp:sp>
    <dsp:sp modelId="{4FF5D085-90DB-467C-AA7D-0EAD194AE7A3}">
      <dsp:nvSpPr>
        <dsp:cNvPr id="0" name=""/>
        <dsp:cNvSpPr/>
      </dsp:nvSpPr>
      <dsp:spPr>
        <a:xfrm>
          <a:off x="4660631" y="967992"/>
          <a:ext cx="1748542" cy="1748542"/>
        </a:xfrm>
        <a:prstGeom prst="circularArrow">
          <a:avLst>
            <a:gd name="adj1" fmla="val 1311"/>
            <a:gd name="adj2" fmla="val 154605"/>
            <a:gd name="adj3" fmla="val 19225166"/>
            <a:gd name="adj4" fmla="val 12130792"/>
            <a:gd name="adj5" fmla="val 152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18489-192C-4147-8785-2E806DD9AECC}">
      <dsp:nvSpPr>
        <dsp:cNvPr id="0" name=""/>
        <dsp:cNvSpPr/>
      </dsp:nvSpPr>
      <dsp:spPr>
        <a:xfrm>
          <a:off x="4324954" y="1559843"/>
          <a:ext cx="1786566" cy="2829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Asiakas, asiakaskoordinaattorit ja moniammatillinen tiimi</a:t>
          </a:r>
        </a:p>
      </dsp:txBody>
      <dsp:txXfrm>
        <a:off x="4333242" y="1568131"/>
        <a:ext cx="1769990" cy="266381"/>
      </dsp:txXfrm>
    </dsp:sp>
    <dsp:sp modelId="{C29C6B8E-E1EF-4935-8BCD-4F2D80694F04}">
      <dsp:nvSpPr>
        <dsp:cNvPr id="0" name=""/>
        <dsp:cNvSpPr/>
      </dsp:nvSpPr>
      <dsp:spPr>
        <a:xfrm>
          <a:off x="6188516" y="1313017"/>
          <a:ext cx="1100069" cy="734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Työnhakupolku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/>
            <a:t>Kuntoutuspolku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/>
            <a:t>Opiskelupolku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Eläke jne. </a:t>
          </a:r>
        </a:p>
      </dsp:txBody>
      <dsp:txXfrm>
        <a:off x="6205427" y="1329928"/>
        <a:ext cx="1066247" cy="543565"/>
      </dsp:txXfrm>
    </dsp:sp>
    <dsp:sp modelId="{29A9ABF1-1E8D-4891-B866-F51AC85E0ED8}">
      <dsp:nvSpPr>
        <dsp:cNvPr id="0" name=""/>
        <dsp:cNvSpPr/>
      </dsp:nvSpPr>
      <dsp:spPr>
        <a:xfrm>
          <a:off x="6759978" y="1297436"/>
          <a:ext cx="1273480" cy="1273480"/>
        </a:xfrm>
        <a:prstGeom prst="leftCircularArrow">
          <a:avLst>
            <a:gd name="adj1" fmla="val 1800"/>
            <a:gd name="adj2" fmla="val 214636"/>
            <a:gd name="adj3" fmla="val 1137630"/>
            <a:gd name="adj4" fmla="val 8171972"/>
            <a:gd name="adj5" fmla="val 21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97A7C-7F0A-4295-80A8-69CD0970A64B}">
      <dsp:nvSpPr>
        <dsp:cNvPr id="0" name=""/>
        <dsp:cNvSpPr/>
      </dsp:nvSpPr>
      <dsp:spPr>
        <a:xfrm>
          <a:off x="6234070" y="2022316"/>
          <a:ext cx="1012579" cy="3654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Asiakas ja asiakasvastaava ja asiakaskoordinaattori</a:t>
          </a:r>
        </a:p>
      </dsp:txBody>
      <dsp:txXfrm>
        <a:off x="6244773" y="2033019"/>
        <a:ext cx="991173" cy="344016"/>
      </dsp:txXfrm>
    </dsp:sp>
    <dsp:sp modelId="{1DCA0465-9DF3-4D34-887D-452A4A55BDBB}">
      <dsp:nvSpPr>
        <dsp:cNvPr id="0" name=""/>
        <dsp:cNvSpPr/>
      </dsp:nvSpPr>
      <dsp:spPr>
        <a:xfrm>
          <a:off x="7434361" y="1444854"/>
          <a:ext cx="902569" cy="740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/>
            <a:t>Seuranta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800" kern="1200" dirty="0"/>
            <a:t>Palvelupolun uudelleen arviointi</a:t>
          </a:r>
        </a:p>
      </dsp:txBody>
      <dsp:txXfrm>
        <a:off x="7451411" y="1620670"/>
        <a:ext cx="868469" cy="548042"/>
      </dsp:txXfrm>
    </dsp:sp>
    <dsp:sp modelId="{0DEB3678-6C5B-4996-913C-9B79A2D04957}">
      <dsp:nvSpPr>
        <dsp:cNvPr id="0" name=""/>
        <dsp:cNvSpPr/>
      </dsp:nvSpPr>
      <dsp:spPr>
        <a:xfrm>
          <a:off x="7534575" y="1196066"/>
          <a:ext cx="811491" cy="4749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Asiakas ja asiakaskoordinaattori</a:t>
          </a:r>
        </a:p>
      </dsp:txBody>
      <dsp:txXfrm>
        <a:off x="7548485" y="1209976"/>
        <a:ext cx="783671" cy="447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08F6-E48A-4FC8-A225-F552A4193342}" type="datetimeFigureOut">
              <a:rPr lang="fi-FI" smtClean="0"/>
              <a:t>18.8.2022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B979C-BBE0-407B-B474-3DD6C50B6A4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096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 Te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 descr="kaarielementti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1" name="Picture 10" descr="työkykyohjelman logo">
            <a:extLst>
              <a:ext uri="{FF2B5EF4-FFF2-40B4-BE49-F238E27FC236}">
                <a16:creationId xmlns:a16="http://schemas.microsoft.com/office/drawing/2014/main" id="{80809B85-DEF6-2A45-9E8D-29AF28A4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Teema pieni yläku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 descr="kaarielementti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4" name="Picture 3" descr="työkykyohjelman logo">
            <a:extLst>
              <a:ext uri="{FF2B5EF4-FFF2-40B4-BE49-F238E27FC236}">
                <a16:creationId xmlns:a16="http://schemas.microsoft.com/office/drawing/2014/main" id="{043217B7-5BA6-1B4D-8DFE-E44A884E8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31990"/>
            <a:ext cx="1542059" cy="30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41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0" t="0" r="0" b="0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Freeform 242"/>
          <p:cNvSpPr/>
          <p:nvPr/>
        </p:nvSpPr>
        <p:spPr>
          <a:xfrm>
            <a:off x="6265926" y="0"/>
            <a:ext cx="2301875" cy="2160652"/>
          </a:xfrm>
          <a:custGeom>
            <a:avLst/>
            <a:gdLst/>
            <a:ahLst/>
            <a:cxnLst/>
            <a:rect l="0" t="0" r="0" b="0"/>
            <a:pathLst>
              <a:path w="2301875" h="2160652">
                <a:moveTo>
                  <a:pt x="0" y="0"/>
                </a:moveTo>
                <a:lnTo>
                  <a:pt x="0" y="0"/>
                </a:lnTo>
                <a:lnTo>
                  <a:pt x="20574" y="122174"/>
                </a:lnTo>
                <a:lnTo>
                  <a:pt x="38100" y="242824"/>
                </a:lnTo>
                <a:lnTo>
                  <a:pt x="49149" y="301625"/>
                </a:lnTo>
                <a:lnTo>
                  <a:pt x="60325" y="361950"/>
                </a:lnTo>
                <a:lnTo>
                  <a:pt x="77724" y="422275"/>
                </a:lnTo>
                <a:lnTo>
                  <a:pt x="93599" y="480949"/>
                </a:lnTo>
                <a:lnTo>
                  <a:pt x="115824" y="544449"/>
                </a:lnTo>
                <a:lnTo>
                  <a:pt x="139700" y="611124"/>
                </a:lnTo>
                <a:lnTo>
                  <a:pt x="166624" y="673100"/>
                </a:lnTo>
                <a:lnTo>
                  <a:pt x="195199" y="738124"/>
                </a:lnTo>
                <a:lnTo>
                  <a:pt x="223774" y="800100"/>
                </a:lnTo>
                <a:lnTo>
                  <a:pt x="255524" y="860425"/>
                </a:lnTo>
                <a:lnTo>
                  <a:pt x="287274" y="922274"/>
                </a:lnTo>
                <a:lnTo>
                  <a:pt x="322199" y="982599"/>
                </a:lnTo>
                <a:lnTo>
                  <a:pt x="357124" y="1041400"/>
                </a:lnTo>
                <a:lnTo>
                  <a:pt x="395224" y="1100074"/>
                </a:lnTo>
                <a:lnTo>
                  <a:pt x="431800" y="1157224"/>
                </a:lnTo>
                <a:lnTo>
                  <a:pt x="471424" y="1214374"/>
                </a:lnTo>
                <a:lnTo>
                  <a:pt x="512699" y="1270000"/>
                </a:lnTo>
                <a:lnTo>
                  <a:pt x="555625" y="1325499"/>
                </a:lnTo>
                <a:lnTo>
                  <a:pt x="598424" y="1379602"/>
                </a:lnTo>
                <a:lnTo>
                  <a:pt x="641350" y="1431925"/>
                </a:lnTo>
                <a:lnTo>
                  <a:pt x="687324" y="1485900"/>
                </a:lnTo>
                <a:lnTo>
                  <a:pt x="731774" y="1536700"/>
                </a:lnTo>
                <a:lnTo>
                  <a:pt x="779399" y="1587500"/>
                </a:lnTo>
                <a:lnTo>
                  <a:pt x="827024" y="1638300"/>
                </a:lnTo>
                <a:lnTo>
                  <a:pt x="874649" y="1685925"/>
                </a:lnTo>
                <a:lnTo>
                  <a:pt x="923925" y="1733550"/>
                </a:lnTo>
                <a:lnTo>
                  <a:pt x="1023874" y="1827149"/>
                </a:lnTo>
                <a:lnTo>
                  <a:pt x="1125474" y="1916177"/>
                </a:lnTo>
                <a:lnTo>
                  <a:pt x="1227074" y="2001902"/>
                </a:lnTo>
                <a:lnTo>
                  <a:pt x="1330325" y="2084452"/>
                </a:lnTo>
                <a:lnTo>
                  <a:pt x="1435100" y="2160652"/>
                </a:lnTo>
                <a:lnTo>
                  <a:pt x="1484249" y="2098675"/>
                </a:lnTo>
                <a:lnTo>
                  <a:pt x="1531874" y="2036827"/>
                </a:lnTo>
                <a:lnTo>
                  <a:pt x="1577975" y="1971675"/>
                </a:lnTo>
                <a:lnTo>
                  <a:pt x="1623949" y="1908175"/>
                </a:lnTo>
                <a:lnTo>
                  <a:pt x="1666875" y="1843024"/>
                </a:lnTo>
                <a:lnTo>
                  <a:pt x="1709674" y="1776349"/>
                </a:lnTo>
                <a:lnTo>
                  <a:pt x="1747774" y="1712849"/>
                </a:lnTo>
                <a:lnTo>
                  <a:pt x="1787525" y="1644650"/>
                </a:lnTo>
                <a:lnTo>
                  <a:pt x="1825625" y="1579627"/>
                </a:lnTo>
                <a:lnTo>
                  <a:pt x="1862074" y="1512952"/>
                </a:lnTo>
                <a:lnTo>
                  <a:pt x="1896999" y="1444625"/>
                </a:lnTo>
                <a:lnTo>
                  <a:pt x="1930400" y="1376427"/>
                </a:lnTo>
                <a:lnTo>
                  <a:pt x="1962150" y="1309624"/>
                </a:lnTo>
                <a:lnTo>
                  <a:pt x="1992249" y="1239774"/>
                </a:lnTo>
                <a:lnTo>
                  <a:pt x="2020824" y="1171575"/>
                </a:lnTo>
                <a:lnTo>
                  <a:pt x="2049399" y="1101725"/>
                </a:lnTo>
                <a:lnTo>
                  <a:pt x="2076450" y="1033399"/>
                </a:lnTo>
                <a:lnTo>
                  <a:pt x="2101850" y="965200"/>
                </a:lnTo>
                <a:lnTo>
                  <a:pt x="2125599" y="895350"/>
                </a:lnTo>
                <a:lnTo>
                  <a:pt x="2146300" y="825500"/>
                </a:lnTo>
                <a:lnTo>
                  <a:pt x="2168525" y="755650"/>
                </a:lnTo>
                <a:lnTo>
                  <a:pt x="2187575" y="687324"/>
                </a:lnTo>
                <a:lnTo>
                  <a:pt x="2204974" y="617474"/>
                </a:lnTo>
                <a:lnTo>
                  <a:pt x="2220849" y="547624"/>
                </a:lnTo>
                <a:lnTo>
                  <a:pt x="2235200" y="479425"/>
                </a:lnTo>
                <a:lnTo>
                  <a:pt x="2249424" y="409575"/>
                </a:lnTo>
                <a:lnTo>
                  <a:pt x="2262124" y="341249"/>
                </a:lnTo>
                <a:lnTo>
                  <a:pt x="2273300" y="271399"/>
                </a:lnTo>
                <a:lnTo>
                  <a:pt x="2282825" y="203200"/>
                </a:lnTo>
                <a:lnTo>
                  <a:pt x="2289175" y="136525"/>
                </a:lnTo>
                <a:lnTo>
                  <a:pt x="2297049" y="68199"/>
                </a:lnTo>
                <a:lnTo>
                  <a:pt x="2301875" y="0"/>
                </a:lnTo>
                <a:lnTo>
                  <a:pt x="0" y="0"/>
                </a:lnTo>
                <a:close/>
                <a:moveTo>
                  <a:pt x="-1122426" y="5143500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Freeform 243"/>
          <p:cNvSpPr/>
          <p:nvPr/>
        </p:nvSpPr>
        <p:spPr>
          <a:xfrm>
            <a:off x="7701026" y="1171575"/>
            <a:ext cx="1441450" cy="1657350"/>
          </a:xfrm>
          <a:custGeom>
            <a:avLst/>
            <a:gdLst/>
            <a:ahLst/>
            <a:cxnLst/>
            <a:rect l="0" t="0" r="0" b="0"/>
            <a:pathLst>
              <a:path w="1441450" h="1657350">
                <a:moveTo>
                  <a:pt x="1441450" y="0"/>
                </a:moveTo>
                <a:lnTo>
                  <a:pt x="1441450" y="0"/>
                </a:lnTo>
                <a:lnTo>
                  <a:pt x="1346200" y="44450"/>
                </a:lnTo>
                <a:lnTo>
                  <a:pt x="1252474" y="93599"/>
                </a:lnTo>
                <a:lnTo>
                  <a:pt x="1157224" y="141224"/>
                </a:lnTo>
                <a:lnTo>
                  <a:pt x="1065149" y="190500"/>
                </a:lnTo>
                <a:lnTo>
                  <a:pt x="971550" y="242824"/>
                </a:lnTo>
                <a:lnTo>
                  <a:pt x="880999" y="296799"/>
                </a:lnTo>
                <a:lnTo>
                  <a:pt x="790575" y="352425"/>
                </a:lnTo>
                <a:lnTo>
                  <a:pt x="698500" y="411099"/>
                </a:lnTo>
                <a:lnTo>
                  <a:pt x="609600" y="473075"/>
                </a:lnTo>
                <a:lnTo>
                  <a:pt x="520700" y="538099"/>
                </a:lnTo>
                <a:lnTo>
                  <a:pt x="433324" y="603250"/>
                </a:lnTo>
                <a:lnTo>
                  <a:pt x="344424" y="673100"/>
                </a:lnTo>
                <a:lnTo>
                  <a:pt x="257175" y="747649"/>
                </a:lnTo>
                <a:lnTo>
                  <a:pt x="169799" y="825500"/>
                </a:lnTo>
                <a:lnTo>
                  <a:pt x="84074" y="904875"/>
                </a:lnTo>
                <a:lnTo>
                  <a:pt x="0" y="988949"/>
                </a:lnTo>
                <a:lnTo>
                  <a:pt x="84074" y="1047750"/>
                </a:lnTo>
                <a:lnTo>
                  <a:pt x="168275" y="1108075"/>
                </a:lnTo>
                <a:lnTo>
                  <a:pt x="254000" y="1162050"/>
                </a:lnTo>
                <a:lnTo>
                  <a:pt x="341249" y="1217549"/>
                </a:lnTo>
                <a:lnTo>
                  <a:pt x="428625" y="1270000"/>
                </a:lnTo>
                <a:lnTo>
                  <a:pt x="515874" y="1319149"/>
                </a:lnTo>
                <a:lnTo>
                  <a:pt x="607949" y="1368425"/>
                </a:lnTo>
                <a:lnTo>
                  <a:pt x="696849" y="1412875"/>
                </a:lnTo>
                <a:lnTo>
                  <a:pt x="787400" y="1455674"/>
                </a:lnTo>
                <a:lnTo>
                  <a:pt x="880999" y="1495425"/>
                </a:lnTo>
                <a:lnTo>
                  <a:pt x="971550" y="1530350"/>
                </a:lnTo>
                <a:lnTo>
                  <a:pt x="1065149" y="1565275"/>
                </a:lnTo>
                <a:lnTo>
                  <a:pt x="1158875" y="1593850"/>
                </a:lnTo>
                <a:lnTo>
                  <a:pt x="1252474" y="1617599"/>
                </a:lnTo>
                <a:lnTo>
                  <a:pt x="1346200" y="1639824"/>
                </a:lnTo>
                <a:lnTo>
                  <a:pt x="1441450" y="1657350"/>
                </a:lnTo>
                <a:lnTo>
                  <a:pt x="1441450" y="0"/>
                </a:lnTo>
                <a:close/>
                <a:moveTo>
                  <a:pt x="-3729101" y="3971925"/>
                </a:moveTo>
              </a:path>
            </a:pathLst>
          </a:custGeom>
          <a:solidFill>
            <a:srgbClr val="FFE7C9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Freeform 244"/>
          <p:cNvSpPr/>
          <p:nvPr/>
        </p:nvSpPr>
        <p:spPr>
          <a:xfrm>
            <a:off x="5773801" y="2160652"/>
            <a:ext cx="3368675" cy="2982848"/>
          </a:xfrm>
          <a:custGeom>
            <a:avLst/>
            <a:gdLst/>
            <a:ahLst/>
            <a:cxnLst/>
            <a:rect l="0" t="0" r="0" b="0"/>
            <a:pathLst>
              <a:path w="3368675" h="2982848">
                <a:moveTo>
                  <a:pt x="3368675" y="2982848"/>
                </a:moveTo>
                <a:lnTo>
                  <a:pt x="3368675" y="796925"/>
                </a:lnTo>
                <a:lnTo>
                  <a:pt x="3182874" y="709548"/>
                </a:lnTo>
                <a:lnTo>
                  <a:pt x="2998724" y="622300"/>
                </a:lnTo>
                <a:lnTo>
                  <a:pt x="2814574" y="530225"/>
                </a:lnTo>
                <a:lnTo>
                  <a:pt x="2724150" y="484123"/>
                </a:lnTo>
                <a:lnTo>
                  <a:pt x="2635250" y="436498"/>
                </a:lnTo>
                <a:lnTo>
                  <a:pt x="2543175" y="387350"/>
                </a:lnTo>
                <a:lnTo>
                  <a:pt x="2454275" y="338073"/>
                </a:lnTo>
                <a:lnTo>
                  <a:pt x="2365375" y="285750"/>
                </a:lnTo>
                <a:lnTo>
                  <a:pt x="2277999" y="233298"/>
                </a:lnTo>
                <a:lnTo>
                  <a:pt x="2189099" y="179323"/>
                </a:lnTo>
                <a:lnTo>
                  <a:pt x="2101850" y="122173"/>
                </a:lnTo>
                <a:lnTo>
                  <a:pt x="2012950" y="61848"/>
                </a:lnTo>
                <a:lnTo>
                  <a:pt x="1927225" y="0"/>
                </a:lnTo>
                <a:lnTo>
                  <a:pt x="1795399" y="209550"/>
                </a:lnTo>
                <a:lnTo>
                  <a:pt x="1670050" y="414273"/>
                </a:lnTo>
                <a:lnTo>
                  <a:pt x="1549400" y="615950"/>
                </a:lnTo>
                <a:lnTo>
                  <a:pt x="1431925" y="815975"/>
                </a:lnTo>
                <a:lnTo>
                  <a:pt x="1203325" y="1204848"/>
                </a:lnTo>
                <a:lnTo>
                  <a:pt x="1090549" y="1393824"/>
                </a:lnTo>
                <a:lnTo>
                  <a:pt x="979424" y="1581149"/>
                </a:lnTo>
                <a:lnTo>
                  <a:pt x="866775" y="1763648"/>
                </a:lnTo>
                <a:lnTo>
                  <a:pt x="755650" y="1944623"/>
                </a:lnTo>
                <a:lnTo>
                  <a:pt x="638175" y="2124011"/>
                </a:lnTo>
                <a:lnTo>
                  <a:pt x="519049" y="2300223"/>
                </a:lnTo>
                <a:lnTo>
                  <a:pt x="458724" y="2385948"/>
                </a:lnTo>
                <a:lnTo>
                  <a:pt x="398399" y="2473261"/>
                </a:lnTo>
                <a:lnTo>
                  <a:pt x="334899" y="2558986"/>
                </a:lnTo>
                <a:lnTo>
                  <a:pt x="271399" y="2644711"/>
                </a:lnTo>
                <a:lnTo>
                  <a:pt x="204724" y="2730436"/>
                </a:lnTo>
                <a:lnTo>
                  <a:pt x="139700" y="2814573"/>
                </a:lnTo>
                <a:lnTo>
                  <a:pt x="69850" y="2898711"/>
                </a:lnTo>
                <a:lnTo>
                  <a:pt x="0" y="2982848"/>
                </a:lnTo>
                <a:lnTo>
                  <a:pt x="3368675" y="2982848"/>
                </a:lnTo>
                <a:close/>
                <a:moveTo>
                  <a:pt x="-5773801" y="2982848"/>
                </a:moveTo>
              </a:path>
            </a:pathLst>
          </a:custGeom>
          <a:solidFill>
            <a:srgbClr val="F18700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Freeform 245"/>
          <p:cNvSpPr/>
          <p:nvPr/>
        </p:nvSpPr>
        <p:spPr>
          <a:xfrm>
            <a:off x="7701026" y="0"/>
            <a:ext cx="1441450" cy="2160652"/>
          </a:xfrm>
          <a:custGeom>
            <a:avLst/>
            <a:gdLst/>
            <a:ahLst/>
            <a:cxnLst/>
            <a:rect l="0" t="0" r="0" b="0"/>
            <a:pathLst>
              <a:path w="1441450" h="2160652">
                <a:moveTo>
                  <a:pt x="0" y="2160652"/>
                </a:moveTo>
                <a:lnTo>
                  <a:pt x="0" y="2160652"/>
                </a:lnTo>
                <a:lnTo>
                  <a:pt x="84074" y="2100327"/>
                </a:lnTo>
                <a:lnTo>
                  <a:pt x="169799" y="2040002"/>
                </a:lnTo>
                <a:lnTo>
                  <a:pt x="255524" y="1981200"/>
                </a:lnTo>
                <a:lnTo>
                  <a:pt x="342900" y="1924050"/>
                </a:lnTo>
                <a:lnTo>
                  <a:pt x="430149" y="1866900"/>
                </a:lnTo>
                <a:lnTo>
                  <a:pt x="520700" y="1811274"/>
                </a:lnTo>
                <a:lnTo>
                  <a:pt x="609600" y="1755775"/>
                </a:lnTo>
                <a:lnTo>
                  <a:pt x="698500" y="1701800"/>
                </a:lnTo>
                <a:lnTo>
                  <a:pt x="790575" y="1647825"/>
                </a:lnTo>
                <a:lnTo>
                  <a:pt x="880999" y="1597025"/>
                </a:lnTo>
                <a:lnTo>
                  <a:pt x="971550" y="1546225"/>
                </a:lnTo>
                <a:lnTo>
                  <a:pt x="1065149" y="1497077"/>
                </a:lnTo>
                <a:lnTo>
                  <a:pt x="1157224" y="1447800"/>
                </a:lnTo>
                <a:lnTo>
                  <a:pt x="1252474" y="1400175"/>
                </a:lnTo>
                <a:lnTo>
                  <a:pt x="1346200" y="1354074"/>
                </a:lnTo>
                <a:lnTo>
                  <a:pt x="1441450" y="1309624"/>
                </a:lnTo>
                <a:lnTo>
                  <a:pt x="1441450" y="0"/>
                </a:lnTo>
                <a:lnTo>
                  <a:pt x="414274" y="0"/>
                </a:lnTo>
                <a:lnTo>
                  <a:pt x="406400" y="136525"/>
                </a:lnTo>
                <a:lnTo>
                  <a:pt x="393700" y="269875"/>
                </a:lnTo>
                <a:lnTo>
                  <a:pt x="379349" y="404749"/>
                </a:lnTo>
                <a:lnTo>
                  <a:pt x="363474" y="539750"/>
                </a:lnTo>
                <a:lnTo>
                  <a:pt x="344424" y="674624"/>
                </a:lnTo>
                <a:lnTo>
                  <a:pt x="325374" y="811149"/>
                </a:lnTo>
                <a:lnTo>
                  <a:pt x="301625" y="946150"/>
                </a:lnTo>
                <a:lnTo>
                  <a:pt x="277749" y="1081024"/>
                </a:lnTo>
                <a:lnTo>
                  <a:pt x="250825" y="1216025"/>
                </a:lnTo>
                <a:lnTo>
                  <a:pt x="222250" y="1352550"/>
                </a:lnTo>
                <a:lnTo>
                  <a:pt x="190500" y="1487552"/>
                </a:lnTo>
                <a:lnTo>
                  <a:pt x="157099" y="1622425"/>
                </a:lnTo>
                <a:lnTo>
                  <a:pt x="120650" y="1757299"/>
                </a:lnTo>
                <a:lnTo>
                  <a:pt x="82550" y="1890649"/>
                </a:lnTo>
                <a:lnTo>
                  <a:pt x="42799" y="2027302"/>
                </a:lnTo>
                <a:lnTo>
                  <a:pt x="0" y="2160652"/>
                </a:lnTo>
                <a:close/>
                <a:moveTo>
                  <a:pt x="-4718178" y="5143500"/>
                </a:moveTo>
              </a:path>
            </a:pathLst>
          </a:custGeom>
          <a:solidFill>
            <a:srgbClr val="FFFFFF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Freeform 246"/>
          <p:cNvSpPr/>
          <p:nvPr/>
        </p:nvSpPr>
        <p:spPr>
          <a:xfrm>
            <a:off x="5600700" y="0"/>
            <a:ext cx="2100326" cy="2160652"/>
          </a:xfrm>
          <a:custGeom>
            <a:avLst/>
            <a:gdLst/>
            <a:ahLst/>
            <a:cxnLst/>
            <a:rect l="0" t="0" r="0" b="0"/>
            <a:pathLst>
              <a:path w="2100326" h="2160652">
                <a:moveTo>
                  <a:pt x="2100326" y="2160652"/>
                </a:moveTo>
                <a:lnTo>
                  <a:pt x="2100326" y="2160652"/>
                </a:lnTo>
                <a:lnTo>
                  <a:pt x="2049526" y="2124075"/>
                </a:lnTo>
                <a:lnTo>
                  <a:pt x="1997075" y="2084452"/>
                </a:lnTo>
                <a:lnTo>
                  <a:pt x="1947926" y="2043177"/>
                </a:lnTo>
                <a:lnTo>
                  <a:pt x="1897126" y="2001902"/>
                </a:lnTo>
                <a:lnTo>
                  <a:pt x="1849501" y="1958975"/>
                </a:lnTo>
                <a:lnTo>
                  <a:pt x="1801876" y="1916177"/>
                </a:lnTo>
                <a:lnTo>
                  <a:pt x="1754251" y="1871599"/>
                </a:lnTo>
                <a:lnTo>
                  <a:pt x="1708150" y="1827149"/>
                </a:lnTo>
                <a:lnTo>
                  <a:pt x="1662176" y="1781175"/>
                </a:lnTo>
                <a:lnTo>
                  <a:pt x="1617726" y="1733550"/>
                </a:lnTo>
                <a:lnTo>
                  <a:pt x="1573276" y="1685925"/>
                </a:lnTo>
                <a:lnTo>
                  <a:pt x="1530350" y="1638300"/>
                </a:lnTo>
                <a:lnTo>
                  <a:pt x="1489075" y="1587500"/>
                </a:lnTo>
                <a:lnTo>
                  <a:pt x="1447800" y="1536700"/>
                </a:lnTo>
                <a:lnTo>
                  <a:pt x="1406525" y="1485900"/>
                </a:lnTo>
                <a:lnTo>
                  <a:pt x="1366901" y="1431925"/>
                </a:lnTo>
                <a:lnTo>
                  <a:pt x="1327150" y="1379602"/>
                </a:lnTo>
                <a:lnTo>
                  <a:pt x="1290701" y="1325499"/>
                </a:lnTo>
                <a:lnTo>
                  <a:pt x="1254125" y="1270000"/>
                </a:lnTo>
                <a:lnTo>
                  <a:pt x="1219200" y="1214374"/>
                </a:lnTo>
                <a:lnTo>
                  <a:pt x="1185926" y="1157224"/>
                </a:lnTo>
                <a:lnTo>
                  <a:pt x="1151001" y="1100074"/>
                </a:lnTo>
                <a:lnTo>
                  <a:pt x="1119251" y="1041400"/>
                </a:lnTo>
                <a:lnTo>
                  <a:pt x="1089025" y="982599"/>
                </a:lnTo>
                <a:lnTo>
                  <a:pt x="1058926" y="922274"/>
                </a:lnTo>
                <a:lnTo>
                  <a:pt x="1030351" y="860425"/>
                </a:lnTo>
                <a:lnTo>
                  <a:pt x="1001776" y="800100"/>
                </a:lnTo>
                <a:lnTo>
                  <a:pt x="974725" y="738124"/>
                </a:lnTo>
                <a:lnTo>
                  <a:pt x="949325" y="673100"/>
                </a:lnTo>
                <a:lnTo>
                  <a:pt x="923925" y="611124"/>
                </a:lnTo>
                <a:lnTo>
                  <a:pt x="901700" y="544449"/>
                </a:lnTo>
                <a:lnTo>
                  <a:pt x="879475" y="480949"/>
                </a:lnTo>
                <a:lnTo>
                  <a:pt x="860425" y="422275"/>
                </a:lnTo>
                <a:lnTo>
                  <a:pt x="843026" y="361950"/>
                </a:lnTo>
                <a:lnTo>
                  <a:pt x="825500" y="301625"/>
                </a:lnTo>
                <a:lnTo>
                  <a:pt x="811276" y="242824"/>
                </a:lnTo>
                <a:lnTo>
                  <a:pt x="796925" y="182499"/>
                </a:lnTo>
                <a:lnTo>
                  <a:pt x="782701" y="122174"/>
                </a:lnTo>
                <a:lnTo>
                  <a:pt x="773176" y="60325"/>
                </a:lnTo>
                <a:lnTo>
                  <a:pt x="760476" y="0"/>
                </a:lnTo>
                <a:lnTo>
                  <a:pt x="0" y="0"/>
                </a:lnTo>
                <a:lnTo>
                  <a:pt x="111125" y="157099"/>
                </a:lnTo>
                <a:lnTo>
                  <a:pt x="222250" y="312674"/>
                </a:lnTo>
                <a:lnTo>
                  <a:pt x="338201" y="465074"/>
                </a:lnTo>
                <a:lnTo>
                  <a:pt x="458851" y="612775"/>
                </a:lnTo>
                <a:lnTo>
                  <a:pt x="579501" y="757174"/>
                </a:lnTo>
                <a:lnTo>
                  <a:pt x="704850" y="901700"/>
                </a:lnTo>
                <a:lnTo>
                  <a:pt x="833501" y="1041400"/>
                </a:lnTo>
                <a:lnTo>
                  <a:pt x="963676" y="1179449"/>
                </a:lnTo>
                <a:lnTo>
                  <a:pt x="1095375" y="1311275"/>
                </a:lnTo>
                <a:lnTo>
                  <a:pt x="1233551" y="1443102"/>
                </a:lnTo>
                <a:lnTo>
                  <a:pt x="1370076" y="1570102"/>
                </a:lnTo>
                <a:lnTo>
                  <a:pt x="1511300" y="1695450"/>
                </a:lnTo>
                <a:lnTo>
                  <a:pt x="1655826" y="1816100"/>
                </a:lnTo>
                <a:lnTo>
                  <a:pt x="1801876" y="1933575"/>
                </a:lnTo>
                <a:lnTo>
                  <a:pt x="1949450" y="2047875"/>
                </a:lnTo>
                <a:lnTo>
                  <a:pt x="2100326" y="2160652"/>
                </a:lnTo>
                <a:close/>
                <a:moveTo>
                  <a:pt x="-2617852" y="5143500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Freeform 247"/>
          <p:cNvSpPr/>
          <p:nvPr/>
        </p:nvSpPr>
        <p:spPr>
          <a:xfrm>
            <a:off x="7701026" y="2160652"/>
            <a:ext cx="1441450" cy="852423"/>
          </a:xfrm>
          <a:custGeom>
            <a:avLst/>
            <a:gdLst/>
            <a:ahLst/>
            <a:cxnLst/>
            <a:rect l="0" t="0" r="0" b="0"/>
            <a:pathLst>
              <a:path w="1441450" h="852423">
                <a:moveTo>
                  <a:pt x="1441450" y="600075"/>
                </a:moveTo>
                <a:lnTo>
                  <a:pt x="1441450" y="600075"/>
                </a:lnTo>
                <a:lnTo>
                  <a:pt x="1346200" y="582548"/>
                </a:lnTo>
                <a:lnTo>
                  <a:pt x="1252474" y="565150"/>
                </a:lnTo>
                <a:lnTo>
                  <a:pt x="1158875" y="541273"/>
                </a:lnTo>
                <a:lnTo>
                  <a:pt x="1065149" y="515873"/>
                </a:lnTo>
                <a:lnTo>
                  <a:pt x="971550" y="490473"/>
                </a:lnTo>
                <a:lnTo>
                  <a:pt x="880999" y="458723"/>
                </a:lnTo>
                <a:lnTo>
                  <a:pt x="787400" y="425450"/>
                </a:lnTo>
                <a:lnTo>
                  <a:pt x="696849" y="390525"/>
                </a:lnTo>
                <a:lnTo>
                  <a:pt x="607949" y="352425"/>
                </a:lnTo>
                <a:lnTo>
                  <a:pt x="515874" y="309498"/>
                </a:lnTo>
                <a:lnTo>
                  <a:pt x="428625" y="265048"/>
                </a:lnTo>
                <a:lnTo>
                  <a:pt x="341249" y="219075"/>
                </a:lnTo>
                <a:lnTo>
                  <a:pt x="254000" y="168275"/>
                </a:lnTo>
                <a:lnTo>
                  <a:pt x="168275" y="114300"/>
                </a:lnTo>
                <a:lnTo>
                  <a:pt x="84074" y="58673"/>
                </a:lnTo>
                <a:lnTo>
                  <a:pt x="0" y="0"/>
                </a:lnTo>
                <a:lnTo>
                  <a:pt x="85725" y="63500"/>
                </a:lnTo>
                <a:lnTo>
                  <a:pt x="174625" y="123825"/>
                </a:lnTo>
                <a:lnTo>
                  <a:pt x="261874" y="182498"/>
                </a:lnTo>
                <a:lnTo>
                  <a:pt x="350774" y="241300"/>
                </a:lnTo>
                <a:lnTo>
                  <a:pt x="438150" y="298450"/>
                </a:lnTo>
                <a:lnTo>
                  <a:pt x="527050" y="355600"/>
                </a:lnTo>
                <a:lnTo>
                  <a:pt x="615950" y="411098"/>
                </a:lnTo>
                <a:lnTo>
                  <a:pt x="708025" y="465073"/>
                </a:lnTo>
                <a:lnTo>
                  <a:pt x="796925" y="515873"/>
                </a:lnTo>
                <a:lnTo>
                  <a:pt x="887349" y="568325"/>
                </a:lnTo>
                <a:lnTo>
                  <a:pt x="979424" y="619125"/>
                </a:lnTo>
                <a:lnTo>
                  <a:pt x="1071499" y="668273"/>
                </a:lnTo>
                <a:lnTo>
                  <a:pt x="1163574" y="714375"/>
                </a:lnTo>
                <a:lnTo>
                  <a:pt x="1255649" y="762000"/>
                </a:lnTo>
                <a:lnTo>
                  <a:pt x="1349375" y="807973"/>
                </a:lnTo>
                <a:lnTo>
                  <a:pt x="1441450" y="852423"/>
                </a:lnTo>
                <a:lnTo>
                  <a:pt x="1441450" y="600075"/>
                </a:lnTo>
                <a:close/>
                <a:moveTo>
                  <a:pt x="-5318253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Freeform 248"/>
          <p:cNvSpPr/>
          <p:nvPr/>
        </p:nvSpPr>
        <p:spPr>
          <a:xfrm>
            <a:off x="5103876" y="2160652"/>
            <a:ext cx="2597150" cy="2982848"/>
          </a:xfrm>
          <a:custGeom>
            <a:avLst/>
            <a:gdLst/>
            <a:ahLst/>
            <a:cxnLst/>
            <a:rect l="0" t="0" r="0" b="0"/>
            <a:pathLst>
              <a:path w="2597150" h="2982848">
                <a:moveTo>
                  <a:pt x="0" y="2982848"/>
                </a:moveTo>
                <a:lnTo>
                  <a:pt x="933450" y="2982848"/>
                </a:lnTo>
                <a:lnTo>
                  <a:pt x="1003300" y="2898711"/>
                </a:lnTo>
                <a:lnTo>
                  <a:pt x="1073150" y="2814573"/>
                </a:lnTo>
                <a:lnTo>
                  <a:pt x="1141349" y="2728848"/>
                </a:lnTo>
                <a:lnTo>
                  <a:pt x="1206500" y="2643123"/>
                </a:lnTo>
                <a:lnTo>
                  <a:pt x="1273175" y="2557398"/>
                </a:lnTo>
                <a:lnTo>
                  <a:pt x="1336675" y="2470086"/>
                </a:lnTo>
                <a:lnTo>
                  <a:pt x="1401699" y="2382773"/>
                </a:lnTo>
                <a:lnTo>
                  <a:pt x="1463675" y="2293873"/>
                </a:lnTo>
                <a:lnTo>
                  <a:pt x="1525524" y="2204973"/>
                </a:lnTo>
                <a:lnTo>
                  <a:pt x="1584325" y="2114486"/>
                </a:lnTo>
                <a:lnTo>
                  <a:pt x="1642999" y="2023998"/>
                </a:lnTo>
                <a:lnTo>
                  <a:pt x="1700149" y="1933511"/>
                </a:lnTo>
                <a:lnTo>
                  <a:pt x="1757299" y="1841436"/>
                </a:lnTo>
                <a:lnTo>
                  <a:pt x="1812925" y="1749361"/>
                </a:lnTo>
                <a:lnTo>
                  <a:pt x="1865249" y="1655698"/>
                </a:lnTo>
                <a:lnTo>
                  <a:pt x="1917700" y="1563623"/>
                </a:lnTo>
                <a:lnTo>
                  <a:pt x="1970024" y="1468373"/>
                </a:lnTo>
                <a:lnTo>
                  <a:pt x="2019300" y="1373123"/>
                </a:lnTo>
                <a:lnTo>
                  <a:pt x="2070100" y="1279525"/>
                </a:lnTo>
                <a:lnTo>
                  <a:pt x="2117725" y="1182623"/>
                </a:lnTo>
                <a:lnTo>
                  <a:pt x="2163699" y="1085850"/>
                </a:lnTo>
                <a:lnTo>
                  <a:pt x="2208149" y="990600"/>
                </a:lnTo>
                <a:lnTo>
                  <a:pt x="2252599" y="893698"/>
                </a:lnTo>
                <a:lnTo>
                  <a:pt x="2295525" y="795273"/>
                </a:lnTo>
                <a:lnTo>
                  <a:pt x="2338324" y="698500"/>
                </a:lnTo>
                <a:lnTo>
                  <a:pt x="2378075" y="598423"/>
                </a:lnTo>
                <a:lnTo>
                  <a:pt x="2419350" y="499998"/>
                </a:lnTo>
                <a:lnTo>
                  <a:pt x="2457450" y="401573"/>
                </a:lnTo>
                <a:lnTo>
                  <a:pt x="2493899" y="301625"/>
                </a:lnTo>
                <a:lnTo>
                  <a:pt x="2530475" y="201548"/>
                </a:lnTo>
                <a:lnTo>
                  <a:pt x="2563749" y="99948"/>
                </a:lnTo>
                <a:lnTo>
                  <a:pt x="2597150" y="0"/>
                </a:lnTo>
                <a:lnTo>
                  <a:pt x="2492375" y="77723"/>
                </a:lnTo>
                <a:lnTo>
                  <a:pt x="2390775" y="155575"/>
                </a:lnTo>
                <a:lnTo>
                  <a:pt x="2289175" y="234950"/>
                </a:lnTo>
                <a:lnTo>
                  <a:pt x="2189099" y="314325"/>
                </a:lnTo>
                <a:lnTo>
                  <a:pt x="2090674" y="396875"/>
                </a:lnTo>
                <a:lnTo>
                  <a:pt x="1993900" y="479425"/>
                </a:lnTo>
                <a:lnTo>
                  <a:pt x="1900174" y="563498"/>
                </a:lnTo>
                <a:lnTo>
                  <a:pt x="1804924" y="649223"/>
                </a:lnTo>
                <a:lnTo>
                  <a:pt x="1712849" y="734948"/>
                </a:lnTo>
                <a:lnTo>
                  <a:pt x="1620774" y="822325"/>
                </a:lnTo>
                <a:lnTo>
                  <a:pt x="1531874" y="909573"/>
                </a:lnTo>
                <a:lnTo>
                  <a:pt x="1444625" y="998473"/>
                </a:lnTo>
                <a:lnTo>
                  <a:pt x="1358900" y="1090548"/>
                </a:lnTo>
                <a:lnTo>
                  <a:pt x="1273175" y="1181100"/>
                </a:lnTo>
                <a:lnTo>
                  <a:pt x="1188974" y="1273175"/>
                </a:lnTo>
                <a:lnTo>
                  <a:pt x="1106424" y="1366773"/>
                </a:lnTo>
                <a:lnTo>
                  <a:pt x="1027049" y="1462023"/>
                </a:lnTo>
                <a:lnTo>
                  <a:pt x="947674" y="1557273"/>
                </a:lnTo>
                <a:lnTo>
                  <a:pt x="871474" y="1654174"/>
                </a:lnTo>
                <a:lnTo>
                  <a:pt x="795274" y="1750948"/>
                </a:lnTo>
                <a:lnTo>
                  <a:pt x="719074" y="1849373"/>
                </a:lnTo>
                <a:lnTo>
                  <a:pt x="646049" y="1949386"/>
                </a:lnTo>
                <a:lnTo>
                  <a:pt x="574675" y="2049398"/>
                </a:lnTo>
                <a:lnTo>
                  <a:pt x="504825" y="2149411"/>
                </a:lnTo>
                <a:lnTo>
                  <a:pt x="438150" y="2251011"/>
                </a:lnTo>
                <a:lnTo>
                  <a:pt x="369824" y="2352611"/>
                </a:lnTo>
                <a:lnTo>
                  <a:pt x="304800" y="2455798"/>
                </a:lnTo>
                <a:lnTo>
                  <a:pt x="241300" y="2558986"/>
                </a:lnTo>
                <a:lnTo>
                  <a:pt x="179324" y="2665348"/>
                </a:lnTo>
                <a:lnTo>
                  <a:pt x="117475" y="2770123"/>
                </a:lnTo>
                <a:lnTo>
                  <a:pt x="58674" y="2876486"/>
                </a:lnTo>
                <a:lnTo>
                  <a:pt x="0" y="2982848"/>
                </a:lnTo>
                <a:close/>
                <a:moveTo>
                  <a:pt x="-5103876" y="2982848"/>
                </a:moveTo>
              </a:path>
            </a:pathLst>
          </a:custGeom>
          <a:solidFill>
            <a:srgbClr val="FFB85E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49" name="Picture 10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52" y="4507751"/>
            <a:ext cx="2412745" cy="481761"/>
          </a:xfrm>
          <a:prstGeom prst="rect">
            <a:avLst/>
          </a:prstGeom>
          <a:noFill/>
        </p:spPr>
      </p:pic>
      <p:sp>
        <p:nvSpPr>
          <p:cNvPr id="251" name="Rectangle 251"/>
          <p:cNvSpPr/>
          <p:nvPr/>
        </p:nvSpPr>
        <p:spPr>
          <a:xfrm>
            <a:off x="559003" y="2444479"/>
            <a:ext cx="115708" cy="69790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559003" y="3054333"/>
            <a:ext cx="2664191" cy="6147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fi-FI" sz="3995" b="1" dirty="0">
                <a:solidFill>
                  <a:srgbClr val="212121"/>
                </a:solidFill>
                <a:latin typeface="Arial Narrow,Bold"/>
              </a:rPr>
              <a:t>Työkykytiimi</a:t>
            </a:r>
            <a:r>
              <a:rPr lang="fi-FI" sz="3995" b="1" i="0" spc="0" baseline="0" dirty="0">
                <a:solidFill>
                  <a:srgbClr val="212121"/>
                </a:solidFill>
                <a:latin typeface="Arial Narrow,Bold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618100"/>
          </a:xfrm>
        </p:spPr>
        <p:txBody>
          <a:bodyPr/>
          <a:lstStyle/>
          <a:p>
            <a:r>
              <a:rPr lang="fi-FI" dirty="0"/>
              <a:t>Mikä on työkykytiimi?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2785" y="940527"/>
            <a:ext cx="7739615" cy="3863472"/>
          </a:xfrm>
        </p:spPr>
        <p:txBody>
          <a:bodyPr>
            <a:normAutofit fontScale="92500" lnSpcReduction="10000"/>
          </a:bodyPr>
          <a:lstStyle/>
          <a:p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Työkykytiimi on osa Pohjanmaan työllistämisen verkostoa, jonka pääasiallisena tehtävänä on osatyökykyisyyden toteaminen ja monialainen työ- ja toimintakyvyn arviointi sekä tuen tarpeen mukaisen yksilöllisen palvelupolun rakentaminen asiakkaan oma tahtotila huomioiden.</a:t>
            </a:r>
          </a:p>
          <a:p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Palvelun tavoitteena on varhaisessa vaiheessa tunnistaa osatyökykyisen työkyvyn tuen tarve ja ohjata asiakas </a:t>
            </a:r>
            <a:r>
              <a:rPr lang="fi-FI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tarpeen mukaisten palvelujen piiriin.</a:t>
            </a:r>
            <a:endParaRPr lang="fi-FI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Matalan kynnyksen palvelu, johon voi tulla ilman  lähetettä. Asiakas itse tai  työllistämisen verkoston toimija voi ottaa yhteyttä suoraan työkykytiimiin. </a:t>
            </a:r>
          </a:p>
          <a:p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Palvelussa asiakkaan tilanteen alkukartoituksen sekä työkyvyn tuen arvioinnin jälkeen asetetaan yhdessä asiakkaan kanssa tavoitteet, joiden saavuttamiseksi rakennetaan yksilöllinen palvelupolku </a:t>
            </a:r>
            <a:r>
              <a:rPr lang="fi-FI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(=työkyvyn tuen suunnitelma). </a:t>
            </a:r>
            <a:endParaRPr lang="fi-FI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Tavoitteen toteutuminen varmistetaan asiakasvastaavan nimeämisellä ja sitouttamalla </a:t>
            </a:r>
            <a:r>
              <a:rPr lang="fi-FI" sz="1600" dirty="0">
                <a:solidFill>
                  <a:srgbClr val="3333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tuen tarjoajat yhteiseen suunnitelmaan (=</a:t>
            </a:r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terveydenhuolto, sosiaalitoimi, työllisyyspalvelut, Kela, kuntoutuslaitokset, eläkeyhtiöt, työkykykoordinaattorit ja kolmannen sektorin toimijat </a:t>
            </a:r>
            <a:r>
              <a:rPr lang="fi-FI" sz="160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jne</a:t>
            </a:r>
            <a:r>
              <a:rPr lang="fi-FI" sz="16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</a:t>
            </a:r>
          </a:p>
          <a:p>
            <a:endParaRPr lang="fi-FI" sz="1600" dirty="0"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3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Narrow"/>
              </a:rPr>
              <a:t>Toimintamalli</a:t>
            </a: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F7474E0-8019-47C0-B114-869F2CA1D4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346936"/>
              </p:ext>
            </p:extLst>
          </p:nvPr>
        </p:nvGraphicFramePr>
        <p:xfrm>
          <a:off x="109050" y="1315873"/>
          <a:ext cx="8387084" cy="3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4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4F675396-8508-4B41-A54D-BD6CAA535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siakasnäkökulma toiminnan keskiössä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uen piiriin hakeutumisen kynnys alenee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yrokratia vähenee </a:t>
            </a: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”yhden luukun periaate” josta palveluihin ohjataan ja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etenemistä palvelupolulla 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tuetaan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ksilölliset toimenpiteet ja selkeät palvelupolut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alvelulla on tavoite, johon tähdätään </a:t>
            </a: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motivaatio ja hallinnan tunne omista asioista kasvaa</a:t>
            </a:r>
          </a:p>
          <a:p>
            <a:pPr lvl="1">
              <a:lnSpc>
                <a:spcPct val="107000"/>
              </a:lnSpc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hteensovitetut palvelut → työkyvyn tuen suunnitelma</a:t>
            </a: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61E0794-D137-4D38-A577-652F05AB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27656"/>
            <a:ext cx="7739615" cy="817373"/>
          </a:xfrm>
        </p:spPr>
        <p:txBody>
          <a:bodyPr/>
          <a:lstStyle/>
          <a:p>
            <a:r>
              <a:rPr lang="fi-FI" dirty="0">
                <a:latin typeface="+mj-lt"/>
              </a:rPr>
              <a:t>Hyödyt asiakkaalle</a:t>
            </a:r>
          </a:p>
        </p:txBody>
      </p:sp>
    </p:spTree>
    <p:extLst>
      <p:ext uri="{BB962C8B-B14F-4D97-AF65-F5344CB8AC3E}">
        <p14:creationId xmlns:p14="http://schemas.microsoft.com/office/powerpoint/2010/main" val="135866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A692FCD-66B1-4F10-86B4-711F4BC7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elkeä roolitus toimijoiden kesken (asiakasohjaus helppoa)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Yhteensovitettu palvelusuunnitelma </a:t>
            </a: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yhteinen tieto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Kustannustehokkuus → asiakas oikean palvelun piiriin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Työpari/konsultaatio</a:t>
            </a:r>
            <a:endParaRPr lang="fi-FI" sz="18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Osaaminen verkoston tarjoamista palveluista lisääntyy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fi-FI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Verkoston hyödyntäminen ja tiedon jakaminen</a:t>
            </a:r>
            <a:endParaRPr lang="fi-FI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A96D735-8861-4AC8-98FB-D641DBA42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763584"/>
          </a:xfrm>
        </p:spPr>
        <p:txBody>
          <a:bodyPr/>
          <a:lstStyle/>
          <a:p>
            <a:r>
              <a:rPr lang="fi-FI" dirty="0">
                <a:latin typeface="+mj-lt"/>
              </a:rPr>
              <a:t>Hyödyt ammattilaisille</a:t>
            </a:r>
          </a:p>
        </p:txBody>
      </p:sp>
    </p:spTree>
    <p:extLst>
      <p:ext uri="{BB962C8B-B14F-4D97-AF65-F5344CB8AC3E}">
        <p14:creationId xmlns:p14="http://schemas.microsoft.com/office/powerpoint/2010/main" val="1511464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-uudistukset-ppt_01/2020">
  <a:themeElements>
    <a:clrScheme name="VN-tyollisyys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F18700"/>
      </a:accent1>
      <a:accent2>
        <a:srgbClr val="00A79F"/>
      </a:accent2>
      <a:accent3>
        <a:srgbClr val="2699D6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N-tyollisyys.potx" id="{5A4FD749-049F-4662-B84B-9278351C808F}" vid="{43428384-F227-48C4-92C5-42AE54B5AC71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305</Words>
  <Application>Microsoft Office PowerPoint</Application>
  <PresentationFormat>Näytössä katseltava esitys (16:9)</PresentationFormat>
  <Paragraphs>51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2" baseType="lpstr">
      <vt:lpstr>Arial Narrow,Bold</vt:lpstr>
      <vt:lpstr>Courier New</vt:lpstr>
      <vt:lpstr>Arial</vt:lpstr>
      <vt:lpstr>Calibri</vt:lpstr>
      <vt:lpstr>Arial Narrow</vt:lpstr>
      <vt:lpstr>Office Theme</vt:lpstr>
      <vt:lpstr>VN-uudistukset-ppt_01/2020</vt:lpstr>
      <vt:lpstr>PowerPoint-esitys</vt:lpstr>
      <vt:lpstr>Mikä on työkykytiimi?</vt:lpstr>
      <vt:lpstr>Toimintamalli</vt:lpstr>
      <vt:lpstr>Hyödyt asiakkaalle</vt:lpstr>
      <vt:lpstr>Hyödyt ammattilaisille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Strömmer Minna</dc:creator>
  <cp:lastModifiedBy>Strömmer Minna</cp:lastModifiedBy>
  <cp:revision>79</cp:revision>
  <dcterms:modified xsi:type="dcterms:W3CDTF">2022-08-18T09:14:07Z</dcterms:modified>
</cp:coreProperties>
</file>