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9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ivi Opari" userId="8623a597-05d0-45dd-8d21-e4c06d5571f5" providerId="ADAL" clId="{70D2C1F7-FA43-4328-9D2B-A69015DF8369}"/>
    <pc:docChg chg="addSld modSld">
      <pc:chgData name="Päivi Opari" userId="8623a597-05d0-45dd-8d21-e4c06d5571f5" providerId="ADAL" clId="{70D2C1F7-FA43-4328-9D2B-A69015DF8369}" dt="2021-11-09T10:02:25.187" v="118" actId="20577"/>
      <pc:docMkLst>
        <pc:docMk/>
      </pc:docMkLst>
      <pc:sldChg chg="modSp add mod">
        <pc:chgData name="Päivi Opari" userId="8623a597-05d0-45dd-8d21-e4c06d5571f5" providerId="ADAL" clId="{70D2C1F7-FA43-4328-9D2B-A69015DF8369}" dt="2021-11-09T10:02:25.187" v="118" actId="20577"/>
        <pc:sldMkLst>
          <pc:docMk/>
          <pc:sldMk cId="2263514957" sldId="260"/>
        </pc:sldMkLst>
        <pc:spChg chg="mod">
          <ac:chgData name="Päivi Opari" userId="8623a597-05d0-45dd-8d21-e4c06d5571f5" providerId="ADAL" clId="{70D2C1F7-FA43-4328-9D2B-A69015DF8369}" dt="2021-11-09T09:56:18.461" v="2" actId="20577"/>
          <ac:spMkLst>
            <pc:docMk/>
            <pc:sldMk cId="2263514957" sldId="260"/>
            <ac:spMk id="2" creationId="{6B8B77AC-1C4D-4893-B5D6-83C9D1365DA0}"/>
          </ac:spMkLst>
        </pc:spChg>
        <pc:spChg chg="mod">
          <ac:chgData name="Päivi Opari" userId="8623a597-05d0-45dd-8d21-e4c06d5571f5" providerId="ADAL" clId="{70D2C1F7-FA43-4328-9D2B-A69015DF8369}" dt="2021-11-09T10:02:25.187" v="118" actId="20577"/>
          <ac:spMkLst>
            <pc:docMk/>
            <pc:sldMk cId="2263514957" sldId="260"/>
            <ac:spMk id="3" creationId="{F23A9345-0571-4D73-8C64-8E5C7B0B12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064869-9F6A-41BF-AE81-3510F8DEF4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Toiminta- ja vaikuttamissuunnitelma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A8CED1D-864B-4E1B-8017-3C951364F9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i-FI" dirty="0"/>
              <a:t>Hallituskausi 2019-2023</a:t>
            </a:r>
          </a:p>
          <a:p>
            <a:pPr algn="ctr"/>
            <a:r>
              <a:rPr lang="fi-FI" dirty="0"/>
              <a:t>Kuntoutusverkosto (KUVE)</a:t>
            </a:r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8057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452714-A6BD-4D08-9A50-C3778F82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KUVEn</a:t>
            </a:r>
            <a:r>
              <a:rPr lang="fi-FI" dirty="0"/>
              <a:t> vaikuttamisen tavoitteet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307886-2F19-4293-A3AA-BEA8F2FAC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1. Kuntoutuksen kokonaisuudistukseen vaikuttaminen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2. Kuntoutuksen vaikuttavuuden ja merkityksen osoittaminen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3. Kolmannen sektorin toiminnan esille nostaminen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571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8B77AC-1C4D-4893-B5D6-83C9D1365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Vuonna 2020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3A9345-0571-4D73-8C64-8E5C7B0B1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8775"/>
            <a:ext cx="8596668" cy="4412587"/>
          </a:xfrm>
        </p:spPr>
        <p:txBody>
          <a:bodyPr/>
          <a:lstStyle/>
          <a:p>
            <a:r>
              <a:rPr lang="fi-FI" dirty="0"/>
              <a:t>Kuntoutuskomitean ehdotusten priorisointi ja seuranta vaikuttamisen näkökulmasta</a:t>
            </a:r>
          </a:p>
          <a:p>
            <a:r>
              <a:rPr lang="fi-FI" dirty="0"/>
              <a:t>Tiiviin yhteyden luominen </a:t>
            </a:r>
            <a:r>
              <a:rPr lang="fi-FI" dirty="0" err="1"/>
              <a:t>STM:n</a:t>
            </a:r>
            <a:r>
              <a:rPr lang="fi-FI" dirty="0"/>
              <a:t> kanssa -&gt; vaikuttaminen kuntoutuksen tiekarttaan</a:t>
            </a:r>
          </a:p>
          <a:p>
            <a:r>
              <a:rPr lang="fi-FI" dirty="0"/>
              <a:t>Yhteyksien luominen työ- ja elinkeinoministeriöön</a:t>
            </a:r>
          </a:p>
          <a:p>
            <a:r>
              <a:rPr lang="fi-FI" dirty="0"/>
              <a:t>Kuntoutuksen teemavuosi 2021 –viestintätoimien suunnittelu</a:t>
            </a:r>
          </a:p>
        </p:txBody>
      </p:sp>
    </p:spTree>
    <p:extLst>
      <p:ext uri="{BB962C8B-B14F-4D97-AF65-F5344CB8AC3E}">
        <p14:creationId xmlns:p14="http://schemas.microsoft.com/office/powerpoint/2010/main" val="116738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8B77AC-1C4D-4893-B5D6-83C9D1365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Vuonna 2021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3A9345-0571-4D73-8C64-8E5C7B0B1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8775"/>
            <a:ext cx="8596668" cy="4412587"/>
          </a:xfrm>
        </p:spPr>
        <p:txBody>
          <a:bodyPr/>
          <a:lstStyle/>
          <a:p>
            <a:r>
              <a:rPr lang="fi-FI" dirty="0"/>
              <a:t>Toimivan yhteistyön rakentaminen eduskunnan kuntoutusverkoston kanssa</a:t>
            </a:r>
          </a:p>
          <a:p>
            <a:r>
              <a:rPr lang="fi-FI" dirty="0"/>
              <a:t>Kuntoutuksen uudistamisen toimintasuunnitelman sisältöjen priorisointi ja toimeenpanoon vaikuttaminen </a:t>
            </a:r>
            <a:r>
              <a:rPr lang="fi-FI" dirty="0" err="1"/>
              <a:t>KUVEn</a:t>
            </a:r>
            <a:r>
              <a:rPr lang="fi-FI" dirty="0"/>
              <a:t> näkökulmasta </a:t>
            </a:r>
          </a:p>
          <a:p>
            <a:r>
              <a:rPr lang="fi-FI" dirty="0"/>
              <a:t>Sote-uudistuksen valmistelun seuraaminen ja siihen vaikuttaminen</a:t>
            </a:r>
          </a:p>
          <a:p>
            <a:r>
              <a:rPr lang="fi-FI" dirty="0"/>
              <a:t>Tiiviin yhteyden ylläpito </a:t>
            </a:r>
            <a:r>
              <a:rPr lang="fi-FI" dirty="0" err="1"/>
              <a:t>STM:n</a:t>
            </a:r>
            <a:r>
              <a:rPr lang="fi-FI" dirty="0"/>
              <a:t> kanssa </a:t>
            </a:r>
          </a:p>
          <a:p>
            <a:r>
              <a:rPr lang="fi-FI" dirty="0"/>
              <a:t>Yhteyksien luominen työ- ja elinkeinoministeriöön</a:t>
            </a:r>
          </a:p>
          <a:p>
            <a:r>
              <a:rPr lang="fi-FI" dirty="0"/>
              <a:t>Viestintä kuntoutuksen sisällöistä ja merkityksestä</a:t>
            </a:r>
          </a:p>
        </p:txBody>
      </p:sp>
    </p:spTree>
    <p:extLst>
      <p:ext uri="{BB962C8B-B14F-4D97-AF65-F5344CB8AC3E}">
        <p14:creationId xmlns:p14="http://schemas.microsoft.com/office/powerpoint/2010/main" val="313217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8B77AC-1C4D-4893-B5D6-83C9D1365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Vuonna 2022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3A9345-0571-4D73-8C64-8E5C7B0B1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8775"/>
            <a:ext cx="8596668" cy="4412587"/>
          </a:xfrm>
        </p:spPr>
        <p:txBody>
          <a:bodyPr/>
          <a:lstStyle/>
          <a:p>
            <a:r>
              <a:rPr lang="fi-FI" dirty="0"/>
              <a:t>Kuntoutuksen uudistamisen toimeenpanoon vaikuttaminen tuoden esille erityisesti kuntoutujan näkökulmaa </a:t>
            </a:r>
          </a:p>
          <a:p>
            <a:r>
              <a:rPr lang="fi-FI"/>
              <a:t>Sote-uudistuksen toimeenpanon </a:t>
            </a:r>
            <a:r>
              <a:rPr lang="fi-FI" dirty="0"/>
              <a:t>seuraaminen ja siihen vaikuttaminen</a:t>
            </a:r>
          </a:p>
          <a:p>
            <a:r>
              <a:rPr lang="fi-FI" dirty="0"/>
              <a:t>Tiiviin yhteyden ylläpito </a:t>
            </a:r>
            <a:r>
              <a:rPr lang="fi-FI" dirty="0" err="1"/>
              <a:t>STM:n</a:t>
            </a:r>
            <a:r>
              <a:rPr lang="fi-FI" dirty="0"/>
              <a:t> kanssa </a:t>
            </a:r>
          </a:p>
          <a:p>
            <a:r>
              <a:rPr lang="fi-FI" dirty="0"/>
              <a:t>Toimivan yhteistyön rakentaminen eduskunnan kuntoutusverkoston kanssa</a:t>
            </a:r>
          </a:p>
          <a:p>
            <a:r>
              <a:rPr lang="fi-FI" dirty="0"/>
              <a:t>Viestintä kuntoutuksen sisällöistä ja merkityksestä</a:t>
            </a:r>
          </a:p>
        </p:txBody>
      </p:sp>
    </p:spTree>
    <p:extLst>
      <p:ext uri="{BB962C8B-B14F-4D97-AF65-F5344CB8AC3E}">
        <p14:creationId xmlns:p14="http://schemas.microsoft.com/office/powerpoint/2010/main" val="2263514957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3DBF2ACF8710A4F97D6210EE31CD553" ma:contentTypeVersion="10" ma:contentTypeDescription="Luo uusi asiakirja." ma:contentTypeScope="" ma:versionID="b631f34be115ec5f241669dd6e8e3bd6">
  <xsd:schema xmlns:xsd="http://www.w3.org/2001/XMLSchema" xmlns:xs="http://www.w3.org/2001/XMLSchema" xmlns:p="http://schemas.microsoft.com/office/2006/metadata/properties" xmlns:ns3="6c39e637-e9c3-40e2-adb4-c8906a38cd52" xmlns:ns4="4fd1cb2d-85b3-475c-ba50-2b76681c145e" targetNamespace="http://schemas.microsoft.com/office/2006/metadata/properties" ma:root="true" ma:fieldsID="d26c735ba5f61591f4d40f123858f478" ns3:_="" ns4:_="">
    <xsd:import namespace="6c39e637-e9c3-40e2-adb4-c8906a38cd52"/>
    <xsd:import namespace="4fd1cb2d-85b3-475c-ba50-2b76681c145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39e637-e9c3-40e2-adb4-c8906a38cd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1cb2d-85b3-475c-ba50-2b76681c14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A41C83-AF9F-420A-ACC1-424E9B9A77D2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6c39e637-e9c3-40e2-adb4-c8906a38cd52"/>
    <ds:schemaRef ds:uri="http://schemas.openxmlformats.org/package/2006/metadata/core-properties"/>
    <ds:schemaRef ds:uri="http://schemas.microsoft.com/office/2006/documentManagement/types"/>
    <ds:schemaRef ds:uri="4fd1cb2d-85b3-475c-ba50-2b76681c145e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054923-C2E4-4303-BCFF-0798EBF9A5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9AE5CA-4003-4849-A24B-8606779BA3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39e637-e9c3-40e2-adb4-c8906a38cd52"/>
    <ds:schemaRef ds:uri="4fd1cb2d-85b3-475c-ba50-2b76681c14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277</TotalTime>
  <Words>138</Words>
  <Application>Microsoft Office PowerPoint</Application>
  <PresentationFormat>Laajakuva</PresentationFormat>
  <Paragraphs>27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Pinta</vt:lpstr>
      <vt:lpstr>Toiminta- ja vaikuttamissuunnitelma </vt:lpstr>
      <vt:lpstr>KUVEn vaikuttamisen tavoitteet </vt:lpstr>
      <vt:lpstr>Vuonna 2020</vt:lpstr>
      <vt:lpstr>Vuonna 2021</vt:lpstr>
      <vt:lpstr>Vuonna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Toiminta- ja vaikuttamissuunnitelma</dc:title>
  <dc:creator>Päivi Opari</dc:creator>
  <cp:lastModifiedBy>Päivi Opari</cp:lastModifiedBy>
  <cp:revision>4</cp:revision>
  <dcterms:created xsi:type="dcterms:W3CDTF">2020-01-17T11:03:09Z</dcterms:created>
  <dcterms:modified xsi:type="dcterms:W3CDTF">2021-11-09T10:02:26Z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0x01010003DBF2ACF8710A4F97D6210EE31CD553</vt:lpwstr>
  </property>
</Properties>
</file>