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361" r:id="rId5"/>
    <p:sldId id="367" r:id="rId6"/>
    <p:sldId id="394" r:id="rId7"/>
    <p:sldId id="387" r:id="rId8"/>
    <p:sldId id="396" r:id="rId9"/>
    <p:sldId id="395" r:id="rId10"/>
    <p:sldId id="391" r:id="rId11"/>
    <p:sldId id="393" r:id="rId12"/>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CD2"/>
    <a:srgbClr val="D8E4F2"/>
    <a:srgbClr val="475587"/>
    <a:srgbClr val="9EBBDD"/>
    <a:srgbClr val="5C8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60"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94CA0480-FD70-C543-ACD9-876B45073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94A094F9-41D6-1B4E-85BE-9EC2374345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73A41FD-6C69-5C4D-9421-F4FA77316EAB}" type="datetimeFigureOut">
              <a:rPr lang="fi-FI"/>
              <a:pPr>
                <a:defRPr/>
              </a:pPr>
              <a:t>1.7.2022</a:t>
            </a:fld>
            <a:endParaRPr lang="fi-FI"/>
          </a:p>
        </p:txBody>
      </p:sp>
      <p:sp>
        <p:nvSpPr>
          <p:cNvPr id="4" name="Alatunnisteen paikkamerkki 3">
            <a:extLst>
              <a:ext uri="{FF2B5EF4-FFF2-40B4-BE49-F238E27FC236}">
                <a16:creationId xmlns:a16="http://schemas.microsoft.com/office/drawing/2014/main" id="{8A551F61-D84F-EC42-9CC6-0B21952177C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5" name="Dian numeron paikkamerkki 4">
            <a:extLst>
              <a:ext uri="{FF2B5EF4-FFF2-40B4-BE49-F238E27FC236}">
                <a16:creationId xmlns:a16="http://schemas.microsoft.com/office/drawing/2014/main" id="{56D1CCB0-0501-9A44-9664-7791A8EE01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4E21E50-D24A-1040-B609-62E04887AE82}" type="slidenum">
              <a:rPr lang="fi-FI"/>
              <a:pPr>
                <a:defRPr/>
              </a:pPr>
              <a:t>‹#›</a:t>
            </a:fld>
            <a:endParaRPr lang="fi-FI"/>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9D11F9E-9C5A-B34D-85AE-F712D2F619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a:extLst>
              <a:ext uri="{FF2B5EF4-FFF2-40B4-BE49-F238E27FC236}">
                <a16:creationId xmlns:a16="http://schemas.microsoft.com/office/drawing/2014/main" id="{41179348-A544-B94C-BA44-A49A5780BF0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AC2A64A-B536-E942-B1A4-093503F54E24}" type="datetimeFigureOut">
              <a:rPr lang="fi-FI"/>
              <a:pPr>
                <a:defRPr/>
              </a:pPr>
              <a:t>1.7.2022</a:t>
            </a:fld>
            <a:endParaRPr lang="fi-FI"/>
          </a:p>
        </p:txBody>
      </p:sp>
      <p:sp>
        <p:nvSpPr>
          <p:cNvPr id="4" name="Dian kuvan paikkamerkki 3">
            <a:extLst>
              <a:ext uri="{FF2B5EF4-FFF2-40B4-BE49-F238E27FC236}">
                <a16:creationId xmlns:a16="http://schemas.microsoft.com/office/drawing/2014/main" id="{6BF81C8D-8150-F548-AA02-F7FCB9B0DAA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a:extLst>
              <a:ext uri="{FF2B5EF4-FFF2-40B4-BE49-F238E27FC236}">
                <a16:creationId xmlns:a16="http://schemas.microsoft.com/office/drawing/2014/main" id="{F474BCCE-E8C9-C64F-B458-95335E59D44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a:extLst>
              <a:ext uri="{FF2B5EF4-FFF2-40B4-BE49-F238E27FC236}">
                <a16:creationId xmlns:a16="http://schemas.microsoft.com/office/drawing/2014/main" id="{30BFC263-500A-5245-A5B9-91B4446F6C0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a:extLst>
              <a:ext uri="{FF2B5EF4-FFF2-40B4-BE49-F238E27FC236}">
                <a16:creationId xmlns:a16="http://schemas.microsoft.com/office/drawing/2014/main" id="{0A6D52C9-A86F-6F48-9E0F-9F50490A67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D3BCF9-D39E-AE4B-A1B1-9001FB49A5CF}"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a:p>
        </p:txBody>
      </p:sp>
      <p:sp>
        <p:nvSpPr>
          <p:cNvPr id="4" name="Slide Number Placeholder 3"/>
          <p:cNvSpPr>
            <a:spLocks noGrp="1"/>
          </p:cNvSpPr>
          <p:nvPr>
            <p:ph type="sldNum" sz="quarter" idx="5"/>
          </p:nvPr>
        </p:nvSpPr>
        <p:spPr/>
        <p:txBody>
          <a:bodyPr/>
          <a:lstStyle/>
          <a:p>
            <a:pPr>
              <a:defRPr/>
            </a:pPr>
            <a:fld id="{9DD3BCF9-D39E-AE4B-A1B1-9001FB49A5CF}" type="slidenum">
              <a:rPr lang="fi-FI" smtClean="0"/>
              <a:pPr>
                <a:defRPr/>
              </a:pPr>
              <a:t>8</a:t>
            </a:fld>
            <a:endParaRPr lang="fi-FI"/>
          </a:p>
        </p:txBody>
      </p:sp>
    </p:spTree>
    <p:extLst>
      <p:ext uri="{BB962C8B-B14F-4D97-AF65-F5344CB8AC3E}">
        <p14:creationId xmlns:p14="http://schemas.microsoft.com/office/powerpoint/2010/main" val="2192177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125634-D32B-4D71-B1F2-2A74A7B67D10}"/>
              </a:ext>
            </a:extLst>
          </p:cNvPr>
          <p:cNvSpPr>
            <a:spLocks noGrp="1"/>
          </p:cNvSpPr>
          <p:nvPr>
            <p:ph type="title"/>
          </p:nvPr>
        </p:nvSpPr>
        <p:spPr>
          <a:xfrm>
            <a:off x="2016000" y="1663200"/>
            <a:ext cx="8254800" cy="2224800"/>
          </a:xfrm>
        </p:spPr>
        <p:txBody>
          <a:bodyPr anchor="ctr" anchorCtr="0"/>
          <a:lstStyle>
            <a:lvl1pPr algn="ctr">
              <a:spcBef>
                <a:spcPts val="600"/>
              </a:spcBef>
              <a:defRPr sz="4400" b="0"/>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accent1"/>
                </a:solidFill>
              </a:defRPr>
            </a:lvl1pPr>
          </a:lstStyle>
          <a:p>
            <a:pPr lvl="0"/>
            <a:r>
              <a:rPr lang="fi-FI" noProof="0"/>
              <a:t>Muokkaa tekstin perustyylejä napsauttamalla</a:t>
            </a:r>
          </a:p>
        </p:txBody>
      </p:sp>
      <p:pic>
        <p:nvPicPr>
          <p:cNvPr id="6" name="Picture 7" descr="Päijät-Sote logo">
            <a:extLst>
              <a:ext uri="{FF2B5EF4-FFF2-40B4-BE49-F238E27FC236}">
                <a16:creationId xmlns:a16="http://schemas.microsoft.com/office/drawing/2014/main" id="{AE210F1A-8D52-2548-B8C8-CF397EA1307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949885" y="4060455"/>
            <a:ext cx="3935682" cy="1161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019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10515600" cy="3515809"/>
          </a:xfrm>
          <a:prstGeom prst="rect">
            <a:avLst/>
          </a:prstGeom>
        </p:spPr>
        <p:txBody>
          <a:bodyPr rtlCol="0">
            <a:normAutofit/>
          </a:bodyPr>
          <a:lstStyle>
            <a:lvl1pPr marL="342900" indent="-342900">
              <a:buFont typeface="+mj-lt"/>
              <a:buAutoNum type="arabicPeriod"/>
              <a:defRPr/>
            </a:lvl1pPr>
            <a:lvl2pPr marL="800100" indent="-342900">
              <a:buFont typeface="+mj-lt"/>
              <a:buAutoNum type="arabicPeriod"/>
              <a:defRPr/>
            </a:lvl2pPr>
            <a:lvl3pPr marL="1257300" indent="-3429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092442134"/>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2">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200" y="2026037"/>
            <a:ext cx="9321800" cy="3515809"/>
          </a:xfrm>
          <a:prstGeom prst="rect">
            <a:avLst/>
          </a:prstGeom>
        </p:spPr>
        <p:txBody>
          <a:bodyPr rtlCol="0">
            <a:normAutofit/>
          </a:body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pic>
        <p:nvPicPr>
          <p:cNvPr id="4" name="Picture 7">
            <a:extLst>
              <a:ext uri="{FF2B5EF4-FFF2-40B4-BE49-F238E27FC236}">
                <a16:creationId xmlns:a16="http://schemas.microsoft.com/office/drawing/2014/main" id="{B18CCA43-2ABF-F94C-BB0F-8E6DACCCEA60}"/>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838200" y="912904"/>
            <a:ext cx="9321800" cy="1018962"/>
          </a:xfrm>
        </p:spPr>
        <p:txBody>
          <a:bodyPr/>
          <a:lstStyle/>
          <a:p>
            <a:r>
              <a:rPr lang="fi-FI"/>
              <a:t>Muokkaa ots. perustyyl. napsautt.</a:t>
            </a:r>
            <a:endParaRPr lang="en-US"/>
          </a:p>
        </p:txBody>
      </p:sp>
    </p:spTree>
    <p:extLst>
      <p:ext uri="{BB962C8B-B14F-4D97-AF65-F5344CB8AC3E}">
        <p14:creationId xmlns:p14="http://schemas.microsoft.com/office/powerpoint/2010/main" val="4107088886"/>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Tree>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Tekstin paikkamerkki 2"/>
          <p:cNvSpPr>
            <a:spLocks noGrp="1"/>
          </p:cNvSpPr>
          <p:nvPr>
            <p:ph idx="1"/>
          </p:nvPr>
        </p:nvSpPr>
        <p:spPr>
          <a:xfrm>
            <a:off x="838199"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12" name="Tekstin paikkamerkki 2"/>
          <p:cNvSpPr>
            <a:spLocks noGrp="1"/>
          </p:cNvSpPr>
          <p:nvPr>
            <p:ph idx="10"/>
          </p:nvPr>
        </p:nvSpPr>
        <p:spPr>
          <a:xfrm>
            <a:off x="6257731" y="2026037"/>
            <a:ext cx="5096069" cy="3515809"/>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723642595"/>
      </p:ext>
    </p:extLst>
  </p:cSld>
  <p:clrMapOvr>
    <a:masterClrMapping/>
  </p:clrMapOvr>
  <p:extLst>
    <p:ext uri="{DCECCB84-F9BA-43D5-87BE-67443E8EF086}">
      <p15:sldGuideLst xmlns:p15="http://schemas.microsoft.com/office/powerpoint/2012/main">
        <p15:guide id="1" orient="horz" pos="349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Otsikon paikkamerkki 1">
            <a:extLst>
              <a:ext uri="{FF2B5EF4-FFF2-40B4-BE49-F238E27FC236}">
                <a16:creationId xmlns:a16="http://schemas.microsoft.com/office/drawing/2014/main" id="{5933C1A0-4F0C-C346-B836-83CB4E9EA902}"/>
              </a:ext>
            </a:extLst>
          </p:cNvPr>
          <p:cNvSpPr>
            <a:spLocks noGrp="1"/>
          </p:cNvSpPr>
          <p:nvPr>
            <p:ph type="title"/>
          </p:nvPr>
        </p:nvSpPr>
        <p:spPr>
          <a:xfrm>
            <a:off x="838200" y="1058852"/>
            <a:ext cx="4740408" cy="1372113"/>
          </a:xfrm>
          <a:prstGeom prst="rect">
            <a:avLst/>
          </a:prstGeom>
        </p:spPr>
        <p:txBody>
          <a:bodyPr rtlCol="0">
            <a:normAutofit/>
          </a:bodyPr>
          <a:lstStyle/>
          <a:p>
            <a:r>
              <a:rPr lang="fi-FI" noProof="0"/>
              <a:t>Muokkaa ots. perustyyl. napsautt.</a:t>
            </a:r>
          </a:p>
        </p:txBody>
      </p:sp>
      <p:sp>
        <p:nvSpPr>
          <p:cNvPr id="8" name="Tekstin paikkamerkki 2">
            <a:extLst>
              <a:ext uri="{FF2B5EF4-FFF2-40B4-BE49-F238E27FC236}">
                <a16:creationId xmlns:a16="http://schemas.microsoft.com/office/drawing/2014/main" id="{C60DA7F3-05A3-814F-915B-E0125B1E509A}"/>
              </a:ext>
            </a:extLst>
          </p:cNvPr>
          <p:cNvSpPr>
            <a:spLocks noGrp="1"/>
          </p:cNvSpPr>
          <p:nvPr>
            <p:ph idx="1"/>
          </p:nvPr>
        </p:nvSpPr>
        <p:spPr>
          <a:xfrm>
            <a:off x="838200" y="2540481"/>
            <a:ext cx="4740408" cy="3258667"/>
          </a:xfrm>
          <a:prstGeom prst="rect">
            <a:avLst/>
          </a:prstGeom>
        </p:spPr>
        <p:txBody>
          <a:bodyPr rtlCol="0">
            <a:normAutofit/>
          </a:bodyPr>
          <a:lstStyle>
            <a:lvl1pPr>
              <a:lnSpc>
                <a:spcPct val="100000"/>
              </a:lnSpc>
              <a:defRPr/>
            </a:lvl1pPr>
            <a:lvl2pPr>
              <a:lnSpc>
                <a:spcPct val="100000"/>
              </a:lnSpc>
              <a:defRPr/>
            </a:lvl2pPr>
            <a:lvl3pPr>
              <a:lnSpc>
                <a:spcPct val="100000"/>
              </a:lnSpc>
              <a:defRPr/>
            </a:lvl3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6096000" y="0"/>
            <a:ext cx="6096001" cy="6858000"/>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4049439289"/>
      </p:ext>
    </p:extLst>
  </p:cSld>
  <p:clrMapOvr>
    <a:masterClrMapping/>
  </p:clrMapOvr>
  <p:extLst>
    <p:ext uri="{DCECCB84-F9BA-43D5-87BE-67443E8EF086}">
      <p15:sldGuideLst xmlns:p15="http://schemas.microsoft.com/office/powerpoint/2012/main">
        <p15:guide id="1" orient="horz" pos="365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ostodia">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1"/>
          </p:nvPr>
        </p:nvSpPr>
        <p:spPr>
          <a:xfrm>
            <a:off x="2021681" y="2419723"/>
            <a:ext cx="8148637" cy="2904752"/>
          </a:xfrm>
        </p:spPr>
        <p:txBody>
          <a:bodyPr/>
          <a:lstStyle>
            <a:lvl1pPr marL="0" indent="0" algn="ctr">
              <a:spcBef>
                <a:spcPts val="0"/>
              </a:spcBef>
              <a:spcAft>
                <a:spcPts val="3000"/>
              </a:spcAft>
              <a:buNone/>
              <a:defRPr sz="3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p:txBody>
      </p:sp>
    </p:spTree>
    <p:extLst>
      <p:ext uri="{BB962C8B-B14F-4D97-AF65-F5344CB8AC3E}">
        <p14:creationId xmlns:p14="http://schemas.microsoft.com/office/powerpoint/2010/main" val="257080780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Koko sivun kuv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904FCAF-17AE-E242-BE3F-B93F76B69F88}"/>
              </a:ext>
            </a:extLst>
          </p:cNvPr>
          <p:cNvSpPr>
            <a:spLocks noGrp="1"/>
          </p:cNvSpPr>
          <p:nvPr>
            <p:ph type="pic" sz="quarter" idx="10"/>
          </p:nvPr>
        </p:nvSpPr>
        <p:spPr>
          <a:xfrm>
            <a:off x="0" y="0"/>
            <a:ext cx="12192000" cy="6858000"/>
          </a:xfrm>
        </p:spPr>
        <p:txBody>
          <a:bodyPr/>
          <a:lstStyle>
            <a:lvl1pPr marL="0" indent="0">
              <a:buNone/>
              <a:defRPr/>
            </a:lvl1pPr>
          </a:lstStyle>
          <a:p>
            <a:r>
              <a:rPr lang="fi-FI"/>
              <a:t>Lisää kuva napsauttamalla kuvaketta</a:t>
            </a:r>
            <a:endParaRPr lang="x-none"/>
          </a:p>
        </p:txBody>
      </p:sp>
    </p:spTree>
    <p:extLst>
      <p:ext uri="{BB962C8B-B14F-4D97-AF65-F5344CB8AC3E}">
        <p14:creationId xmlns:p14="http://schemas.microsoft.com/office/powerpoint/2010/main" val="137244077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hteystiedot">
    <p:spTree>
      <p:nvGrpSpPr>
        <p:cNvPr id="1" name=""/>
        <p:cNvGrpSpPr/>
        <p:nvPr/>
      </p:nvGrpSpPr>
      <p:grpSpPr>
        <a:xfrm>
          <a:off x="0" y="0"/>
          <a:ext cx="0" cy="0"/>
          <a:chOff x="0" y="0"/>
          <a:chExt cx="0" cy="0"/>
        </a:xfrm>
      </p:grpSpPr>
      <p:sp>
        <p:nvSpPr>
          <p:cNvPr id="14" name="Otsikon paikkamerkki 1"/>
          <p:cNvSpPr>
            <a:spLocks noGrp="1"/>
          </p:cNvSpPr>
          <p:nvPr>
            <p:ph type="title"/>
          </p:nvPr>
        </p:nvSpPr>
        <p:spPr>
          <a:xfrm>
            <a:off x="877507" y="3770208"/>
            <a:ext cx="4355974" cy="1377149"/>
          </a:xfrm>
          <a:prstGeom prst="rect">
            <a:avLst/>
          </a:prstGeom>
        </p:spPr>
        <p:txBody>
          <a:bodyPr rtlCol="0" anchor="t">
            <a:normAutofit/>
          </a:bodyPr>
          <a:lstStyle/>
          <a:p>
            <a:r>
              <a:rPr lang="fi-FI" noProof="0"/>
              <a:t>Muokkaa ots. perustyyl. napsautt.</a:t>
            </a:r>
          </a:p>
        </p:txBody>
      </p:sp>
      <p:sp>
        <p:nvSpPr>
          <p:cNvPr id="15" name="Tekstin paikkamerkki 2"/>
          <p:cNvSpPr>
            <a:spLocks noGrp="1"/>
          </p:cNvSpPr>
          <p:nvPr>
            <p:ph idx="1"/>
          </p:nvPr>
        </p:nvSpPr>
        <p:spPr>
          <a:xfrm>
            <a:off x="5934664" y="3731298"/>
            <a:ext cx="5582885" cy="2026038"/>
          </a:xfrm>
          <a:prstGeom prst="rect">
            <a:avLst/>
          </a:prstGeom>
        </p:spPr>
        <p:txBody>
          <a:bodyPr rtlCol="0">
            <a:normAutofit/>
          </a:bodyPr>
          <a:lstStyle>
            <a:lvl1pPr marL="285750" indent="-285750">
              <a:buFont typeface="Arial" panose="020B0604020202020204" pitchFamily="34" charset="0"/>
              <a:buChar char="•"/>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fi-FI" altLang="x-none" noProof="0"/>
              <a:t>Muokkaa tekstin perustyylejä napsauttamalla</a:t>
            </a:r>
          </a:p>
          <a:p>
            <a:pPr lvl="1"/>
            <a:r>
              <a:rPr lang="fi-FI" altLang="x-none" noProof="0"/>
              <a:t>toinen taso</a:t>
            </a:r>
          </a:p>
          <a:p>
            <a:pPr lvl="2"/>
            <a:r>
              <a:rPr lang="fi-FI" altLang="x-none" noProof="0"/>
              <a:t>kolmas taso</a:t>
            </a:r>
          </a:p>
        </p:txBody>
      </p:sp>
      <p:sp>
        <p:nvSpPr>
          <p:cNvPr id="4" name="Picture Placeholder 3"/>
          <p:cNvSpPr>
            <a:spLocks noGrp="1"/>
          </p:cNvSpPr>
          <p:nvPr>
            <p:ph type="pic" sz="quarter" idx="10"/>
          </p:nvPr>
        </p:nvSpPr>
        <p:spPr>
          <a:xfrm>
            <a:off x="0" y="0"/>
            <a:ext cx="12192000" cy="3447114"/>
          </a:xfrm>
        </p:spPr>
        <p:txBody>
          <a:bodyPr rtlCol="0">
            <a:normAutofit/>
          </a:bodyPr>
          <a:lstStyle>
            <a:lvl1pPr marL="0" indent="0">
              <a:buNone/>
              <a:defRPr/>
            </a:lvl1pPr>
          </a:lstStyle>
          <a:p>
            <a:pPr lvl="0"/>
            <a:r>
              <a:rPr lang="fi-FI" noProof="0"/>
              <a:t>Lisää kuva napsauttamalla kuvaketta</a:t>
            </a:r>
          </a:p>
        </p:txBody>
      </p:sp>
    </p:spTree>
    <p:extLst>
      <p:ext uri="{BB962C8B-B14F-4D97-AF65-F5344CB8AC3E}">
        <p14:creationId xmlns:p14="http://schemas.microsoft.com/office/powerpoint/2010/main" val="2296496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petussivu valkoinen">
    <p:spTree>
      <p:nvGrpSpPr>
        <p:cNvPr id="1" name=""/>
        <p:cNvGrpSpPr/>
        <p:nvPr/>
      </p:nvGrpSpPr>
      <p:grpSpPr>
        <a:xfrm>
          <a:off x="0" y="0"/>
          <a:ext cx="0" cy="0"/>
          <a:chOff x="0" y="0"/>
          <a:chExt cx="0" cy="0"/>
        </a:xfrm>
      </p:grpSpPr>
      <p:sp>
        <p:nvSpPr>
          <p:cNvPr id="7" name="Text Placeholder 13"/>
          <p:cNvSpPr>
            <a:spLocks noGrp="1"/>
          </p:cNvSpPr>
          <p:nvPr>
            <p:ph type="body" sz="quarter" idx="10"/>
          </p:nvPr>
        </p:nvSpPr>
        <p:spPr>
          <a:xfrm>
            <a:off x="4475998" y="4302406"/>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9" name="Text Placeholder 13"/>
          <p:cNvSpPr>
            <a:spLocks noGrp="1"/>
          </p:cNvSpPr>
          <p:nvPr>
            <p:ph type="body" sz="quarter" idx="11"/>
          </p:nvPr>
        </p:nvSpPr>
        <p:spPr>
          <a:xfrm>
            <a:off x="4475998" y="4632633"/>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0" name="Text Placeholder 13"/>
          <p:cNvSpPr>
            <a:spLocks noGrp="1"/>
          </p:cNvSpPr>
          <p:nvPr>
            <p:ph type="body" sz="quarter" idx="12"/>
          </p:nvPr>
        </p:nvSpPr>
        <p:spPr>
          <a:xfrm>
            <a:off x="4475998" y="4962860"/>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475998" y="5325718"/>
            <a:ext cx="3240000" cy="324000"/>
          </a:xfrm>
        </p:spPr>
        <p:txBody>
          <a:bodyPr>
            <a:normAutofit/>
          </a:bodyPr>
          <a:lstStyle>
            <a:lvl1pPr marL="0" indent="0" algn="ctr">
              <a:lnSpc>
                <a:spcPct val="100000"/>
              </a:lnSpc>
              <a:buNone/>
              <a:defRPr sz="1600">
                <a:solidFill>
                  <a:schemeClr val="tx2"/>
                </a:solidFill>
              </a:defRPr>
            </a:lvl1pPr>
          </a:lstStyle>
          <a:p>
            <a:pPr lvl="0"/>
            <a:r>
              <a:rPr lang="fi-FI" noProof="0"/>
              <a:t>Muokkaa tekstin perustyylejä napsauttamalla</a:t>
            </a:r>
          </a:p>
        </p:txBody>
      </p:sp>
      <p:pic>
        <p:nvPicPr>
          <p:cNvPr id="3" name="Picture 2" descr="Päijät-Sote logo">
            <a:extLst>
              <a:ext uri="{FF2B5EF4-FFF2-40B4-BE49-F238E27FC236}">
                <a16:creationId xmlns:a16="http://schemas.microsoft.com/office/drawing/2014/main" id="{9F7C4950-A233-1841-A5E0-0E20F61AC6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85373" y="2320617"/>
            <a:ext cx="5297450" cy="1677184"/>
          </a:xfrm>
          <a:prstGeom prst="rect">
            <a:avLst/>
          </a:prstGeom>
        </p:spPr>
      </p:pic>
    </p:spTree>
    <p:extLst>
      <p:ext uri="{BB962C8B-B14F-4D97-AF65-F5344CB8AC3E}">
        <p14:creationId xmlns:p14="http://schemas.microsoft.com/office/powerpoint/2010/main" val="337293883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sininen">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F84D7E-9C11-4C51-AE75-2EBD3BDB5969}"/>
              </a:ext>
            </a:extLst>
          </p:cNvPr>
          <p:cNvSpPr>
            <a:spLocks noGrp="1"/>
          </p:cNvSpPr>
          <p:nvPr>
            <p:ph type="title"/>
          </p:nvPr>
        </p:nvSpPr>
        <p:spPr>
          <a:xfrm>
            <a:off x="2016000" y="1663200"/>
            <a:ext cx="8254800" cy="2224800"/>
          </a:xfrm>
        </p:spPr>
        <p:txBody>
          <a:bodyPr anchor="ctr" anchorCtr="0"/>
          <a:lstStyle>
            <a:lvl1pPr algn="ctr">
              <a:spcBef>
                <a:spcPts val="600"/>
              </a:spcBef>
              <a:defRPr sz="4400" b="0">
                <a:solidFill>
                  <a:schemeClr val="bg1"/>
                </a:solidFill>
              </a:defRPr>
            </a:lvl1pPr>
          </a:lstStyle>
          <a:p>
            <a:r>
              <a:rPr lang="fi-FI" noProof="0"/>
              <a:t>Muokkaa ots. perustyyl. napsautt.</a:t>
            </a:r>
          </a:p>
        </p:txBody>
      </p:sp>
      <p:sp>
        <p:nvSpPr>
          <p:cNvPr id="8" name="Text Placeholder 7">
            <a:extLst>
              <a:ext uri="{FF2B5EF4-FFF2-40B4-BE49-F238E27FC236}">
                <a16:creationId xmlns:a16="http://schemas.microsoft.com/office/drawing/2014/main" id="{A2BC56B3-37C7-BF45-AC6C-F65C665C0925}"/>
              </a:ext>
            </a:extLst>
          </p:cNvPr>
          <p:cNvSpPr>
            <a:spLocks noGrp="1"/>
          </p:cNvSpPr>
          <p:nvPr>
            <p:ph type="body" sz="quarter" idx="10"/>
          </p:nvPr>
        </p:nvSpPr>
        <p:spPr>
          <a:xfrm>
            <a:off x="7381875" y="5394940"/>
            <a:ext cx="4210050" cy="647700"/>
          </a:xfrm>
        </p:spPr>
        <p:txBody>
          <a:bodyPr/>
          <a:lstStyle>
            <a:lvl1pPr marL="0" indent="0" algn="r">
              <a:lnSpc>
                <a:spcPct val="100000"/>
              </a:lnSpc>
              <a:spcBef>
                <a:spcPts val="0"/>
              </a:spcBef>
              <a:buNone/>
              <a:defRPr sz="1600">
                <a:solidFill>
                  <a:schemeClr val="bg1"/>
                </a:solidFill>
              </a:defRPr>
            </a:lvl1pPr>
          </a:lstStyle>
          <a:p>
            <a:pPr lvl="0"/>
            <a:r>
              <a:rPr lang="fi-FI" noProof="0"/>
              <a:t>Muokkaa tekstin perustyylejä napsauttamalla</a:t>
            </a:r>
          </a:p>
        </p:txBody>
      </p:sp>
      <p:pic>
        <p:nvPicPr>
          <p:cNvPr id="5" name="Picture 4" descr="Päijät-Sote logo">
            <a:extLst>
              <a:ext uri="{FF2B5EF4-FFF2-40B4-BE49-F238E27FC236}">
                <a16:creationId xmlns:a16="http://schemas.microsoft.com/office/drawing/2014/main" id="{47EDBECF-0374-5E49-BAF4-E3D046604BD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150813" y="4269097"/>
            <a:ext cx="3578136" cy="74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20379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opetussivu sininen">
    <p:bg>
      <p:bgPr>
        <a:solidFill>
          <a:schemeClr val="accent1"/>
        </a:solidFill>
        <a:effectLst/>
      </p:bgPr>
    </p:bg>
    <p:spTree>
      <p:nvGrpSpPr>
        <p:cNvPr id="1" name=""/>
        <p:cNvGrpSpPr/>
        <p:nvPr/>
      </p:nvGrpSpPr>
      <p:grpSpPr>
        <a:xfrm>
          <a:off x="0" y="0"/>
          <a:ext cx="0" cy="0"/>
          <a:chOff x="0" y="0"/>
          <a:chExt cx="0" cy="0"/>
        </a:xfrm>
      </p:grpSpPr>
      <p:sp>
        <p:nvSpPr>
          <p:cNvPr id="5" name="Text Placeholder 13"/>
          <p:cNvSpPr>
            <a:spLocks noGrp="1"/>
          </p:cNvSpPr>
          <p:nvPr>
            <p:ph type="body" sz="quarter" idx="10"/>
          </p:nvPr>
        </p:nvSpPr>
        <p:spPr>
          <a:xfrm>
            <a:off x="4327593" y="4302406"/>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6" name="Text Placeholder 13"/>
          <p:cNvSpPr>
            <a:spLocks noGrp="1"/>
          </p:cNvSpPr>
          <p:nvPr>
            <p:ph type="body" sz="quarter" idx="11"/>
          </p:nvPr>
        </p:nvSpPr>
        <p:spPr>
          <a:xfrm>
            <a:off x="4327593" y="4632633"/>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7" name="Text Placeholder 13"/>
          <p:cNvSpPr>
            <a:spLocks noGrp="1"/>
          </p:cNvSpPr>
          <p:nvPr>
            <p:ph type="body" sz="quarter" idx="12"/>
          </p:nvPr>
        </p:nvSpPr>
        <p:spPr>
          <a:xfrm>
            <a:off x="4327593" y="4962860"/>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sp>
        <p:nvSpPr>
          <p:cNvPr id="11" name="Text Placeholder 13"/>
          <p:cNvSpPr>
            <a:spLocks noGrp="1"/>
          </p:cNvSpPr>
          <p:nvPr>
            <p:ph type="body" sz="quarter" idx="13"/>
          </p:nvPr>
        </p:nvSpPr>
        <p:spPr>
          <a:xfrm>
            <a:off x="4327593" y="5325718"/>
            <a:ext cx="3240000" cy="324000"/>
          </a:xfrm>
        </p:spPr>
        <p:txBody>
          <a:bodyPr>
            <a:normAutofit/>
          </a:bodyPr>
          <a:lstStyle>
            <a:lvl1pPr marL="0" indent="0" algn="ctr">
              <a:lnSpc>
                <a:spcPct val="100000"/>
              </a:lnSpc>
              <a:buNone/>
              <a:defRPr sz="1600">
                <a:solidFill>
                  <a:schemeClr val="bg1"/>
                </a:solidFill>
              </a:defRPr>
            </a:lvl1pPr>
          </a:lstStyle>
          <a:p>
            <a:pPr lvl="0"/>
            <a:r>
              <a:rPr lang="fi-FI" noProof="0"/>
              <a:t>Muokkaa tekstin perustyylejä napsauttamalla</a:t>
            </a:r>
          </a:p>
        </p:txBody>
      </p:sp>
      <p:pic>
        <p:nvPicPr>
          <p:cNvPr id="10" name="Picture 4" descr="Päijät-Sote logo">
            <a:extLst>
              <a:ext uri="{FF2B5EF4-FFF2-40B4-BE49-F238E27FC236}">
                <a16:creationId xmlns:a16="http://schemas.microsoft.com/office/drawing/2014/main" id="{C079408E-64A1-944B-A182-55BBCCA7836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14749" y="2122862"/>
            <a:ext cx="4762500" cy="1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5243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Älä käytä asetteluja tämän jälkeen">
    <p:bg>
      <p:bgPr>
        <a:solidFill>
          <a:schemeClr val="tx1"/>
        </a:solid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223104B8-8C27-4E52-B83A-9664A55FD1B9}"/>
              </a:ext>
            </a:extLst>
          </p:cNvPr>
          <p:cNvSpPr txBox="1"/>
          <p:nvPr userDrawn="1"/>
        </p:nvSpPr>
        <p:spPr>
          <a:xfrm>
            <a:off x="221031" y="674400"/>
            <a:ext cx="6098582" cy="5509200"/>
          </a:xfrm>
          <a:prstGeom prst="rect">
            <a:avLst/>
          </a:prstGeom>
          <a:noFill/>
        </p:spPr>
        <p:txBody>
          <a:bodyPr wrap="square">
            <a:spAutoFit/>
          </a:bodyPr>
          <a:lstStyle/>
          <a:p>
            <a:r>
              <a:rPr lang="fi-FI" sz="4400" noProof="0">
                <a:solidFill>
                  <a:schemeClr val="bg1"/>
                </a:solidFill>
              </a:rPr>
              <a:t>Sivuasettelut jotka</a:t>
            </a:r>
            <a:r>
              <a:rPr lang="fi-FI" sz="4400" baseline="0" noProof="0">
                <a:solidFill>
                  <a:schemeClr val="bg1"/>
                </a:solidFill>
              </a:rPr>
              <a:t> näkyvät tämän asettelun jälkeen eivät kuulu </a:t>
            </a:r>
            <a:r>
              <a:rPr lang="fi-FI" sz="4400" baseline="0" noProof="0" err="1">
                <a:solidFill>
                  <a:schemeClr val="bg1"/>
                </a:solidFill>
              </a:rPr>
              <a:t>Päijät</a:t>
            </a:r>
            <a:r>
              <a:rPr lang="fi-FI" sz="4400" baseline="0" noProof="0">
                <a:solidFill>
                  <a:schemeClr val="bg1"/>
                </a:solidFill>
              </a:rPr>
              <a:t>-Soten mallipohjaan</a:t>
            </a:r>
            <a:r>
              <a:rPr lang="fi-FI" sz="4400" noProof="0">
                <a:solidFill>
                  <a:schemeClr val="bg1"/>
                </a:solidFill>
              </a:rPr>
              <a:t>!</a:t>
            </a:r>
          </a:p>
          <a:p>
            <a:r>
              <a:rPr lang="fi-FI" sz="4400" noProof="0">
                <a:solidFill>
                  <a:schemeClr val="bg1"/>
                </a:solidFill>
              </a:rPr>
              <a:t>Ole hyvä ja vaihda käyttöön asettelu,</a:t>
            </a:r>
            <a:r>
              <a:rPr lang="fi-FI" sz="4400" baseline="0" noProof="0">
                <a:solidFill>
                  <a:schemeClr val="bg1"/>
                </a:solidFill>
              </a:rPr>
              <a:t> joka on ennen tätä.</a:t>
            </a:r>
            <a:endParaRPr lang="fi-FI" sz="4400" noProof="0">
              <a:solidFill>
                <a:schemeClr val="bg1"/>
              </a:solidFill>
            </a:endParaRPr>
          </a:p>
        </p:txBody>
      </p:sp>
      <p:pic>
        <p:nvPicPr>
          <p:cNvPr id="5" name="Kuva 4">
            <a:extLst>
              <a:ext uri="{FF2B5EF4-FFF2-40B4-BE49-F238E27FC236}">
                <a16:creationId xmlns:a16="http://schemas.microsoft.com/office/drawing/2014/main" id="{F16468ED-86C5-40D5-B678-532AEB699A07}"/>
              </a:ext>
            </a:extLst>
          </p:cNvPr>
          <p:cNvPicPr>
            <a:picLocks noChangeAspect="1"/>
          </p:cNvPicPr>
          <p:nvPr userDrawn="1"/>
        </p:nvPicPr>
        <p:blipFill>
          <a:blip r:embed="rId2"/>
          <a:stretch>
            <a:fillRect/>
          </a:stretch>
        </p:blipFill>
        <p:spPr>
          <a:xfrm>
            <a:off x="6096000" y="1113893"/>
            <a:ext cx="5998961" cy="4630214"/>
          </a:xfrm>
          <a:prstGeom prst="rect">
            <a:avLst/>
          </a:prstGeom>
        </p:spPr>
      </p:pic>
    </p:spTree>
    <p:extLst>
      <p:ext uri="{BB962C8B-B14F-4D97-AF65-F5344CB8AC3E}">
        <p14:creationId xmlns:p14="http://schemas.microsoft.com/office/powerpoint/2010/main" val="393292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vaalealla taustakuvalla">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3" name="Alaotsikko 2"/>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8"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13919B18-7A1C-42A9-AA3E-06F79D6C6CE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342560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aalealla taustakuvalla 2">
    <p:spTree>
      <p:nvGrpSpPr>
        <p:cNvPr id="1" name=""/>
        <p:cNvGrpSpPr/>
        <p:nvPr/>
      </p:nvGrpSpPr>
      <p:grpSpPr>
        <a:xfrm>
          <a:off x="0" y="0"/>
          <a:ext cx="0" cy="0"/>
          <a:chOff x="0" y="0"/>
          <a:chExt cx="0" cy="0"/>
        </a:xfrm>
      </p:grpSpPr>
      <p:sp>
        <p:nvSpPr>
          <p:cNvPr id="2" name="Otsikko 1"/>
          <p:cNvSpPr>
            <a:spLocks noGrp="1"/>
          </p:cNvSpPr>
          <p:nvPr>
            <p:ph type="ctrTitle"/>
          </p:nvPr>
        </p:nvSpPr>
        <p:spPr>
          <a:xfrm>
            <a:off x="594144" y="2731575"/>
            <a:ext cx="4126712" cy="1863271"/>
          </a:xfrm>
        </p:spPr>
        <p:txBody>
          <a:bodyPr anchor="t">
            <a:normAutofit/>
          </a:bodyPr>
          <a:lstStyle>
            <a:lvl1pPr algn="l">
              <a:lnSpc>
                <a:spcPct val="100000"/>
              </a:lnSpc>
              <a:defRPr sz="3200">
                <a:solidFill>
                  <a:schemeClr val="tx2"/>
                </a:solidFill>
              </a:defRPr>
            </a:lvl1pPr>
          </a:lstStyle>
          <a:p>
            <a:r>
              <a:rPr lang="fi-FI" noProof="0"/>
              <a:t>Muokkaa ots. perustyyl. napsautt.</a:t>
            </a:r>
          </a:p>
        </p:txBody>
      </p:sp>
      <p:sp>
        <p:nvSpPr>
          <p:cNvPr id="3" name="Alaotsikko 2"/>
          <p:cNvSpPr>
            <a:spLocks noGrp="1"/>
          </p:cNvSpPr>
          <p:nvPr>
            <p:ph type="subTitle" idx="1"/>
          </p:nvPr>
        </p:nvSpPr>
        <p:spPr>
          <a:xfrm>
            <a:off x="594144" y="4643833"/>
            <a:ext cx="4126712" cy="1055291"/>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7" name="Picture 11" descr="Logo&#10;&#10;Description automatically generated">
            <a:extLst>
              <a:ext uri="{FF2B5EF4-FFF2-40B4-BE49-F238E27FC236}">
                <a16:creationId xmlns:a16="http://schemas.microsoft.com/office/drawing/2014/main" id="{811BDC2E-CC4C-304A-B135-E5CB743C6CB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a:extLst>
              <a:ext uri="{FF2B5EF4-FFF2-40B4-BE49-F238E27FC236}">
                <a16:creationId xmlns:a16="http://schemas.microsoft.com/office/drawing/2014/main" id="{C58E5C21-1F83-40EC-9B88-5820D1EBBF06}"/>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vaalea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spTree>
    <p:extLst>
      <p:ext uri="{BB962C8B-B14F-4D97-AF65-F5344CB8AC3E}">
        <p14:creationId xmlns:p14="http://schemas.microsoft.com/office/powerpoint/2010/main" val="57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tsikkodia tummalla taustakuvalla 1">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TextBox 2">
            <a:extLst>
              <a:ext uri="{FF2B5EF4-FFF2-40B4-BE49-F238E27FC236}">
                <a16:creationId xmlns:a16="http://schemas.microsoft.com/office/drawing/2014/main" id="{A4A75AD6-ED23-4481-BE98-762093B47A9E}"/>
              </a:ext>
            </a:extLst>
          </p:cNvPr>
          <p:cNvSpPr txBox="1"/>
          <p:nvPr userDrawn="1"/>
        </p:nvSpPr>
        <p:spPr>
          <a:xfrm>
            <a:off x="12250800" y="0"/>
            <a:ext cx="1090800" cy="6247864"/>
          </a:xfrm>
          <a:prstGeom prst="rect">
            <a:avLst/>
          </a:prstGeom>
          <a:noFill/>
        </p:spPr>
        <p:txBody>
          <a:bodyPr wrap="square" lIns="0" tIns="0" rIns="0" bIns="0" rtlCol="0">
            <a:spAutoFit/>
          </a:bodyPr>
          <a:lstStyle/>
          <a:p>
            <a:r>
              <a:rPr lang="fi-FI" sz="1400" noProof="0"/>
              <a:t>Syötä tumma taustakuva napsauttamalla hiiren kakkospainiketta taustan alueella. Valitse Muotoile tausta. Napsauta aktiiviseksi</a:t>
            </a:r>
          </a:p>
          <a:p>
            <a:r>
              <a:rPr lang="fi-FI" sz="1400" noProof="0"/>
              <a:t>Kuva tai pintakuviotäyttö ja hae taustakuva</a:t>
            </a:r>
          </a:p>
          <a:p>
            <a:r>
              <a:rPr lang="fi-FI" sz="1400" noProof="0"/>
              <a:t>Lisää-painikkeella sen sijainnista esim. Kuvapankista koko sivun kuva –kansiosta. Taustakuvan koko on</a:t>
            </a:r>
            <a:r>
              <a:rPr lang="fi-FI" sz="1400" baseline="0" noProof="0"/>
              <a:t> 2000px x 1152px.</a:t>
            </a:r>
            <a:endParaRPr lang="fi-FI" sz="1400" noProof="0"/>
          </a:p>
        </p:txBody>
      </p:sp>
      <p:pic>
        <p:nvPicPr>
          <p:cNvPr id="9" name="Picture 12" descr="Päijät-Sote logo">
            <a:extLst>
              <a:ext uri="{FF2B5EF4-FFF2-40B4-BE49-F238E27FC236}">
                <a16:creationId xmlns:a16="http://schemas.microsoft.com/office/drawing/2014/main" id="{B3395224-4C57-4942-BA1C-B3A600540E4B}"/>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05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Otsikkodia tyhjä kuvapaikka">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0DA4AE4-5B30-C346-B1CE-B0B6E9D37336}"/>
              </a:ext>
            </a:extLst>
          </p:cNvPr>
          <p:cNvSpPr>
            <a:spLocks noGrp="1"/>
          </p:cNvSpPr>
          <p:nvPr>
            <p:ph type="pic" sz="quarter" idx="10" hasCustomPrompt="1"/>
          </p:nvPr>
        </p:nvSpPr>
        <p:spPr>
          <a:xfrm>
            <a:off x="0" y="0"/>
            <a:ext cx="12192000" cy="6858000"/>
          </a:xfrm>
        </p:spPr>
        <p:txBody>
          <a:bodyPr/>
          <a:lstStyle>
            <a:lvl1pPr marL="0" indent="0">
              <a:buNone/>
              <a:defRPr sz="1600"/>
            </a:lvl1pPr>
          </a:lstStyle>
          <a:p>
            <a:r>
              <a:rPr lang="fi-FI" noProof="0"/>
              <a:t>Lisää kuva taustalle napsauttamalla kuvaketta keskellä. Huomioi taustan kuvan väritys logoa valitessa. Kuvapankista löydät taustakuvia ja logon sekä monivärisenä että valkoisena. Jos haluat vaihtaa valintoja, voit hyvin poistaa sekä taustakuvakentän että logokentän </a:t>
            </a:r>
            <a:r>
              <a:rPr lang="fi-FI" noProof="0" err="1"/>
              <a:t>Deletellä</a:t>
            </a:r>
            <a:r>
              <a:rPr lang="fi-FI" noProof="0"/>
              <a:t> ja napsauttaa Aloitus-välilehden Palauta-painiketta. Tämä tuo kentät taas näkyviin.</a:t>
            </a:r>
          </a:p>
        </p:txBody>
      </p:sp>
      <p:sp>
        <p:nvSpPr>
          <p:cNvPr id="6" name="Otsikko 1">
            <a:extLst>
              <a:ext uri="{FF2B5EF4-FFF2-40B4-BE49-F238E27FC236}">
                <a16:creationId xmlns:a16="http://schemas.microsoft.com/office/drawing/2014/main" id="{E4744749-AB08-1240-803E-A60FF40681AD}"/>
              </a:ext>
            </a:extLst>
          </p:cNvPr>
          <p:cNvSpPr>
            <a:spLocks noGrp="1"/>
          </p:cNvSpPr>
          <p:nvPr>
            <p:ph type="ctrTitle"/>
          </p:nvPr>
        </p:nvSpPr>
        <p:spPr>
          <a:xfrm>
            <a:off x="594145" y="817051"/>
            <a:ext cx="4807588" cy="1863271"/>
          </a:xfrm>
        </p:spPr>
        <p:txBody>
          <a:bodyPr anchor="t">
            <a:normAutofit/>
          </a:bodyPr>
          <a:lstStyle>
            <a:lvl1pPr algn="l">
              <a:lnSpc>
                <a:spcPct val="100000"/>
              </a:lnSpc>
              <a:defRPr sz="3200"/>
            </a:lvl1pPr>
          </a:lstStyle>
          <a:p>
            <a:r>
              <a:rPr lang="fi-FI" noProof="0"/>
              <a:t>Muokkaa ots. perustyyl. napsautt.</a:t>
            </a:r>
          </a:p>
        </p:txBody>
      </p:sp>
      <p:sp>
        <p:nvSpPr>
          <p:cNvPr id="7" name="Alaotsikko 2">
            <a:extLst>
              <a:ext uri="{FF2B5EF4-FFF2-40B4-BE49-F238E27FC236}">
                <a16:creationId xmlns:a16="http://schemas.microsoft.com/office/drawing/2014/main" id="{67548FC2-9D7E-3448-9A2D-6B8B5DA69AFB}"/>
              </a:ext>
            </a:extLst>
          </p:cNvPr>
          <p:cNvSpPr>
            <a:spLocks noGrp="1"/>
          </p:cNvSpPr>
          <p:nvPr>
            <p:ph type="subTitle" idx="1"/>
          </p:nvPr>
        </p:nvSpPr>
        <p:spPr>
          <a:xfrm>
            <a:off x="594145" y="2729309"/>
            <a:ext cx="4807588"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5" name="Kuvan paikkamerkki 2">
            <a:extLst>
              <a:ext uri="{FF2B5EF4-FFF2-40B4-BE49-F238E27FC236}">
                <a16:creationId xmlns:a16="http://schemas.microsoft.com/office/drawing/2014/main" id="{F571BD46-BAD1-4209-BAE5-454A3F2C0EC1}"/>
              </a:ext>
            </a:extLst>
          </p:cNvPr>
          <p:cNvSpPr>
            <a:spLocks noGrp="1" noChangeAspect="1"/>
          </p:cNvSpPr>
          <p:nvPr>
            <p:ph type="pic" sz="quarter" idx="11" hasCustomPrompt="1"/>
          </p:nvPr>
        </p:nvSpPr>
        <p:spPr>
          <a:xfrm>
            <a:off x="360000" y="6001200"/>
            <a:ext cx="1836000" cy="541061"/>
          </a:xfrm>
          <a:noFill/>
        </p:spPr>
        <p:txBody>
          <a:bodyPr/>
          <a:lstStyle>
            <a:lvl1pPr marL="0" indent="0">
              <a:buNone/>
              <a:defRPr sz="1000">
                <a:solidFill>
                  <a:schemeClr val="tx2"/>
                </a:solidFill>
              </a:defRPr>
            </a:lvl1pPr>
          </a:lstStyle>
          <a:p>
            <a:r>
              <a:rPr lang="fi-FI"/>
              <a:t>Lisää logo kuvapankista. Tummalle taustalle valkoinen logo, vaalealle monivärinen.</a:t>
            </a:r>
          </a:p>
        </p:txBody>
      </p:sp>
    </p:spTree>
    <p:extLst>
      <p:ext uri="{BB962C8B-B14F-4D97-AF65-F5344CB8AC3E}">
        <p14:creationId xmlns:p14="http://schemas.microsoft.com/office/powerpoint/2010/main" val="217112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san ylätunniste">
    <p:bg>
      <p:bgPr>
        <a:solidFill>
          <a:schemeClr val="accent1"/>
        </a:solidFill>
        <a:effectLst/>
      </p:bgPr>
    </p:bg>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6FFC621E-FB51-E04E-8986-E341E9D12EFF}"/>
              </a:ext>
              <a:ext uri="{C183D7F6-B498-43B3-948B-1728B52AA6E4}">
                <adec:decorative xmlns:adec="http://schemas.microsoft.com/office/drawing/2017/decorative" val="1"/>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r="49058"/>
          <a:stretch/>
        </p:blipFill>
        <p:spPr bwMode="auto">
          <a:xfrm>
            <a:off x="10604501" y="312738"/>
            <a:ext cx="1587500" cy="311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5164" y="1033409"/>
            <a:ext cx="8401606" cy="1389185"/>
          </a:xfrm>
        </p:spPr>
        <p:txBody>
          <a:bodyPr anchor="t"/>
          <a:lstStyle>
            <a:lvl1pPr>
              <a:defRPr sz="4000">
                <a:solidFill>
                  <a:schemeClr val="bg1"/>
                </a:solidFill>
              </a:defRPr>
            </a:lvl1pPr>
          </a:lstStyle>
          <a:p>
            <a:r>
              <a:rPr lang="fi-FI"/>
              <a:t>Muokkaa ots. perustyyl. napsautt.</a:t>
            </a:r>
            <a:endParaRPr lang="en-US"/>
          </a:p>
        </p:txBody>
      </p:sp>
      <p:sp>
        <p:nvSpPr>
          <p:cNvPr id="7"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817820"/>
            <a:ext cx="8401608"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9095834-78E3-0448-8C46-F00D81D0812C}"/>
              </a:ext>
            </a:extLst>
          </p:cNvPr>
          <p:cNvSpPr>
            <a:spLocks noGrp="1"/>
          </p:cNvSpPr>
          <p:nvPr>
            <p:ph type="pic" sz="quarter" idx="10"/>
          </p:nvPr>
        </p:nvSpPr>
        <p:spPr>
          <a:xfrm>
            <a:off x="0" y="0"/>
            <a:ext cx="6096000" cy="6858000"/>
          </a:xfrm>
        </p:spPr>
        <p:txBody>
          <a:bodyPr/>
          <a:lstStyle>
            <a:lvl1pPr marL="0" indent="0">
              <a:buNone/>
              <a:defRPr/>
            </a:lvl1pPr>
          </a:lstStyle>
          <a:p>
            <a:r>
              <a:rPr lang="fi-FI" noProof="0"/>
              <a:t>Lisää kuva napsauttamalla kuvaketta</a:t>
            </a:r>
          </a:p>
        </p:txBody>
      </p:sp>
      <p:sp>
        <p:nvSpPr>
          <p:cNvPr id="5" name="Rectangle 4">
            <a:extLst>
              <a:ext uri="{FF2B5EF4-FFF2-40B4-BE49-F238E27FC236}">
                <a16:creationId xmlns:a16="http://schemas.microsoft.com/office/drawing/2014/main" id="{6D3EAD9F-B9C0-9443-A247-E9AACA99430E}"/>
              </a:ext>
              <a:ext uri="{C183D7F6-B498-43B3-948B-1728B52AA6E4}">
                <adec:decorative xmlns:adec="http://schemas.microsoft.com/office/drawing/2017/decorative" val="1"/>
              </a:ext>
            </a:extLst>
          </p:cNvPr>
          <p:cNvSpPr/>
          <p:nvPr userDrawn="1"/>
        </p:nvSpPr>
        <p:spPr>
          <a:xfrm>
            <a:off x="609600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sp>
        <p:nvSpPr>
          <p:cNvPr id="2" name="Otsikko 1"/>
          <p:cNvSpPr>
            <a:spLocks noGrp="1"/>
          </p:cNvSpPr>
          <p:nvPr>
            <p:ph type="ctrTitle"/>
          </p:nvPr>
        </p:nvSpPr>
        <p:spPr>
          <a:xfrm>
            <a:off x="6660106" y="3494385"/>
            <a:ext cx="4937749" cy="1863271"/>
          </a:xfrm>
        </p:spPr>
        <p:txBody>
          <a:bodyPr anchor="t">
            <a:normAutofit/>
          </a:bodyPr>
          <a:lstStyle>
            <a:lvl1pPr algn="r">
              <a:lnSpc>
                <a:spcPct val="100000"/>
              </a:lnSpc>
              <a:defRPr sz="3200">
                <a:solidFill>
                  <a:schemeClr val="bg1"/>
                </a:solidFill>
              </a:defRPr>
            </a:lvl1pPr>
          </a:lstStyle>
          <a:p>
            <a:r>
              <a:rPr lang="fi-FI" noProof="0"/>
              <a:t>Muokkaa ots. perustyyl. napsautt.</a:t>
            </a:r>
          </a:p>
        </p:txBody>
      </p:sp>
      <p:sp>
        <p:nvSpPr>
          <p:cNvPr id="3" name="Alaotsikko 2"/>
          <p:cNvSpPr>
            <a:spLocks noGrp="1"/>
          </p:cNvSpPr>
          <p:nvPr>
            <p:ph type="subTitle" idx="1"/>
          </p:nvPr>
        </p:nvSpPr>
        <p:spPr>
          <a:xfrm>
            <a:off x="6660106" y="5406642"/>
            <a:ext cx="4937750" cy="593595"/>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pic>
        <p:nvPicPr>
          <p:cNvPr id="12" name="Picture 12" descr="Päijät-Sote logo">
            <a:extLst>
              <a:ext uri="{FF2B5EF4-FFF2-40B4-BE49-F238E27FC236}">
                <a16:creationId xmlns:a16="http://schemas.microsoft.com/office/drawing/2014/main" id="{32B4B15B-F092-8746-8FBC-C924ECFA703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928415"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940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 kuvalla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5F975E-8715-6148-834D-D37F1CB38AFE}"/>
              </a:ext>
              <a:ext uri="{C183D7F6-B498-43B3-948B-1728B52AA6E4}">
                <adec:decorative xmlns:adec="http://schemas.microsoft.com/office/drawing/2017/decorative" val="1"/>
              </a:ext>
            </a:extLst>
          </p:cNvPr>
          <p:cNvSpPr/>
          <p:nvPr userDrawn="1"/>
        </p:nvSpPr>
        <p:spPr>
          <a:xfrm>
            <a:off x="0" y="0"/>
            <a:ext cx="6188075"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i-FI" noProof="0"/>
          </a:p>
        </p:txBody>
      </p:sp>
      <p:pic>
        <p:nvPicPr>
          <p:cNvPr id="10" name="Picture 12" descr="Päijät-Sote logo">
            <a:extLst>
              <a:ext uri="{FF2B5EF4-FFF2-40B4-BE49-F238E27FC236}">
                <a16:creationId xmlns:a16="http://schemas.microsoft.com/office/drawing/2014/main" id="{259EA562-2B8F-5E45-B1B9-C904B6D75A1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59096" y="6000237"/>
            <a:ext cx="1833562"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tsikko 1">
            <a:extLst>
              <a:ext uri="{FF2B5EF4-FFF2-40B4-BE49-F238E27FC236}">
                <a16:creationId xmlns:a16="http://schemas.microsoft.com/office/drawing/2014/main" id="{8CEDAFB9-2193-9647-AF1A-CDF545968DBF}"/>
              </a:ext>
            </a:extLst>
          </p:cNvPr>
          <p:cNvSpPr>
            <a:spLocks noGrp="1"/>
          </p:cNvSpPr>
          <p:nvPr>
            <p:ph type="ctrTitle"/>
          </p:nvPr>
        </p:nvSpPr>
        <p:spPr>
          <a:xfrm>
            <a:off x="625163" y="815557"/>
            <a:ext cx="4937749" cy="1863271"/>
          </a:xfrm>
        </p:spPr>
        <p:txBody>
          <a:bodyPr anchor="t">
            <a:normAutofit/>
          </a:bodyPr>
          <a:lstStyle>
            <a:lvl1pPr algn="l">
              <a:lnSpc>
                <a:spcPct val="100000"/>
              </a:lnSpc>
              <a:defRPr sz="3200">
                <a:solidFill>
                  <a:schemeClr val="bg1"/>
                </a:solidFill>
              </a:defRPr>
            </a:lvl1pPr>
          </a:lstStyle>
          <a:p>
            <a:r>
              <a:rPr lang="fi-FI" noProof="0"/>
              <a:t>Muokkaa ots. perustyyl. napsautt.</a:t>
            </a:r>
          </a:p>
        </p:txBody>
      </p:sp>
      <p:sp>
        <p:nvSpPr>
          <p:cNvPr id="8" name="Alaotsikko 2">
            <a:extLst>
              <a:ext uri="{FF2B5EF4-FFF2-40B4-BE49-F238E27FC236}">
                <a16:creationId xmlns:a16="http://schemas.microsoft.com/office/drawing/2014/main" id="{915994C9-E654-6F48-B62E-BB63112E67A8}"/>
              </a:ext>
            </a:extLst>
          </p:cNvPr>
          <p:cNvSpPr>
            <a:spLocks noGrp="1"/>
          </p:cNvSpPr>
          <p:nvPr>
            <p:ph type="subTitle" idx="1"/>
          </p:nvPr>
        </p:nvSpPr>
        <p:spPr>
          <a:xfrm>
            <a:off x="625163" y="2727814"/>
            <a:ext cx="4937750" cy="59359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12" name="Picture Placeholder 11">
            <a:extLst>
              <a:ext uri="{FF2B5EF4-FFF2-40B4-BE49-F238E27FC236}">
                <a16:creationId xmlns:a16="http://schemas.microsoft.com/office/drawing/2014/main" id="{427341BA-2D39-2841-9D1C-F6A03E97843D}"/>
              </a:ext>
            </a:extLst>
          </p:cNvPr>
          <p:cNvSpPr>
            <a:spLocks noGrp="1"/>
          </p:cNvSpPr>
          <p:nvPr>
            <p:ph type="pic" sz="quarter" idx="10"/>
          </p:nvPr>
        </p:nvSpPr>
        <p:spPr>
          <a:xfrm>
            <a:off x="6188075" y="0"/>
            <a:ext cx="6003925" cy="6858000"/>
          </a:xfrm>
        </p:spPr>
        <p:txBody>
          <a:bodyPr/>
          <a:lstStyle>
            <a:lvl1pPr marL="0" indent="0">
              <a:buNone/>
              <a:defRPr/>
            </a:lvl1pPr>
          </a:lstStyle>
          <a:p>
            <a:r>
              <a:rPr lang="fi-FI" noProof="0"/>
              <a:t>Lisää kuva napsauttamalla kuvaketta</a:t>
            </a:r>
          </a:p>
        </p:txBody>
      </p:sp>
    </p:spTree>
    <p:extLst>
      <p:ext uri="{BB962C8B-B14F-4D97-AF65-F5344CB8AC3E}">
        <p14:creationId xmlns:p14="http://schemas.microsoft.com/office/powerpoint/2010/main" val="405778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Otsikon paikkamerkki 1">
            <a:extLst>
              <a:ext uri="{FF2B5EF4-FFF2-40B4-BE49-F238E27FC236}">
                <a16:creationId xmlns:a16="http://schemas.microsoft.com/office/drawing/2014/main" id="{89CFC625-E468-9C4D-B0A9-88D3DD143D89}"/>
              </a:ext>
            </a:extLst>
          </p:cNvPr>
          <p:cNvSpPr>
            <a:spLocks noGrp="1" noChangeArrowheads="1"/>
          </p:cNvSpPr>
          <p:nvPr>
            <p:ph type="title"/>
          </p:nvPr>
        </p:nvSpPr>
        <p:spPr bwMode="auto">
          <a:xfrm>
            <a:off x="838200" y="912904"/>
            <a:ext cx="10515600" cy="101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x-none" noProof="0"/>
              <a:t>Muokkaa otsikkoa</a:t>
            </a:r>
          </a:p>
        </p:txBody>
      </p:sp>
      <p:sp>
        <p:nvSpPr>
          <p:cNvPr id="1027" name="Tekstin paikkamerkki 2">
            <a:extLst>
              <a:ext uri="{FF2B5EF4-FFF2-40B4-BE49-F238E27FC236}">
                <a16:creationId xmlns:a16="http://schemas.microsoft.com/office/drawing/2014/main" id="{7875E202-CA05-F143-B0BB-F0C0F3D9C018}"/>
              </a:ext>
            </a:extLst>
          </p:cNvPr>
          <p:cNvSpPr>
            <a:spLocks noGrp="1" noChangeArrowheads="1"/>
          </p:cNvSpPr>
          <p:nvPr>
            <p:ph type="body" idx="1"/>
          </p:nvPr>
        </p:nvSpPr>
        <p:spPr bwMode="auto">
          <a:xfrm>
            <a:off x="838200" y="2025650"/>
            <a:ext cx="1051560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x-none" noProof="0"/>
              <a:t>Muokkaa tekstin perustyylejä</a:t>
            </a:r>
          </a:p>
          <a:p>
            <a:pPr lvl="1"/>
            <a:r>
              <a:rPr lang="fi-FI" altLang="x-none" noProof="0"/>
              <a:t>toinen taso</a:t>
            </a:r>
          </a:p>
          <a:p>
            <a:pPr lvl="2"/>
            <a:r>
              <a:rPr lang="fi-FI" altLang="x-none" noProof="0"/>
              <a:t>kolmas taso</a:t>
            </a:r>
          </a:p>
          <a:p>
            <a:pPr lvl="3"/>
            <a:r>
              <a:rPr lang="fi-FI" altLang="x-none" noProof="0"/>
              <a:t>neljäs taso</a:t>
            </a:r>
          </a:p>
          <a:p>
            <a:pPr lvl="4"/>
            <a:r>
              <a:rPr lang="fi-FI" altLang="x-none" noProof="0"/>
              <a:t>viides taso</a:t>
            </a:r>
          </a:p>
          <a:p>
            <a:pPr lvl="5"/>
            <a:r>
              <a:rPr lang="fi-FI" altLang="x-none" noProof="0"/>
              <a:t>kuudes taso</a:t>
            </a:r>
          </a:p>
          <a:p>
            <a:pPr lvl="6"/>
            <a:r>
              <a:rPr lang="fi-FI" altLang="x-none" noProof="0"/>
              <a:t>seitsemäs taso</a:t>
            </a:r>
          </a:p>
          <a:p>
            <a:pPr lvl="7"/>
            <a:r>
              <a:rPr lang="fi-FI" altLang="x-none" noProof="0"/>
              <a:t>kahdeksas taso</a:t>
            </a:r>
          </a:p>
          <a:p>
            <a:pPr lvl="8"/>
            <a:r>
              <a:rPr lang="fi-FI" altLang="x-none" noProof="0"/>
              <a:t>yhdeksäs taso</a:t>
            </a:r>
          </a:p>
        </p:txBody>
      </p:sp>
      <p:pic>
        <p:nvPicPr>
          <p:cNvPr id="1031" name="Picture 11" descr="Päijät-Sote logo">
            <a:extLst>
              <a:ext uri="{FF2B5EF4-FFF2-40B4-BE49-F238E27FC236}">
                <a16:creationId xmlns:a16="http://schemas.microsoft.com/office/drawing/2014/main" id="{32EF4212-19FE-424A-B0AE-A2E9703FBEDD}"/>
              </a:ext>
            </a:extLst>
          </p:cNvPr>
          <p:cNvPicPr>
            <a:picLocks noChangeAspect="1" noChangeArrowheads="1"/>
          </p:cNvPicPr>
          <p:nvPr userDrawn="1"/>
        </p:nvPicPr>
        <p:blipFill>
          <a:blip r:embed="rId23">
            <a:extLst>
              <a:ext uri="{28A0092B-C50C-407E-A947-70E740481C1C}">
                <a14:useLocalDpi xmlns:a14="http://schemas.microsoft.com/office/drawing/2010/main"/>
              </a:ext>
            </a:extLst>
          </a:blip>
          <a:srcRect/>
          <a:stretch>
            <a:fillRect/>
          </a:stretch>
        </p:blipFill>
        <p:spPr bwMode="auto">
          <a:xfrm>
            <a:off x="359546" y="6007893"/>
            <a:ext cx="1836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4" r:id="rId2"/>
    <p:sldLayoutId id="2147483845" r:id="rId3"/>
    <p:sldLayoutId id="2147483847" r:id="rId4"/>
    <p:sldLayoutId id="2147483846" r:id="rId5"/>
    <p:sldLayoutId id="2147483871" r:id="rId6"/>
    <p:sldLayoutId id="2147483867" r:id="rId7"/>
    <p:sldLayoutId id="2147483849" r:id="rId8"/>
    <p:sldLayoutId id="2147483850" r:id="rId9"/>
    <p:sldLayoutId id="2147483856" r:id="rId10"/>
    <p:sldLayoutId id="2147483853" r:id="rId11"/>
    <p:sldLayoutId id="2147483868" r:id="rId12"/>
    <p:sldLayoutId id="2147483857" r:id="rId13"/>
    <p:sldLayoutId id="2147483858" r:id="rId14"/>
    <p:sldLayoutId id="2147483843" r:id="rId15"/>
    <p:sldLayoutId id="2147483854" r:id="rId16"/>
    <p:sldLayoutId id="2147483869" r:id="rId17"/>
    <p:sldLayoutId id="2147483859" r:id="rId18"/>
    <p:sldLayoutId id="2147483861" r:id="rId19"/>
    <p:sldLayoutId id="2147483862" r:id="rId20"/>
    <p:sldLayoutId id="2147483870" r:id="rId21"/>
  </p:sldLayoutIdLst>
  <p:hf hdr="0" ftr="0"/>
  <p:txStyles>
    <p:titleStyle>
      <a:lvl1pPr algn="l" rtl="0" eaLnBrk="1" fontAlgn="base" hangingPunct="1">
        <a:lnSpc>
          <a:spcPct val="100000"/>
        </a:lnSpc>
        <a:spcBef>
          <a:spcPct val="0"/>
        </a:spcBef>
        <a:spcAft>
          <a:spcPct val="0"/>
        </a:spcAft>
        <a:defRPr sz="3200" b="1" kern="1200">
          <a:solidFill>
            <a:schemeClr val="tx2"/>
          </a:solidFill>
          <a:latin typeface="+mj-lt"/>
          <a:ea typeface="+mj-ea"/>
          <a:cs typeface="Arial" panose="020B0604020202020204" pitchFamily="34" charset="0"/>
        </a:defRPr>
      </a:lvl1pPr>
      <a:lvl2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4000" b="1">
          <a:solidFill>
            <a:schemeClr val="tx2"/>
          </a:solidFill>
          <a:latin typeface="Arial" panose="020B0604020202020204" pitchFamily="34" charset="0"/>
          <a:cs typeface="Arial" panose="020B0604020202020204" pitchFamily="34" charset="0"/>
        </a:defRPr>
      </a:lvl9pPr>
    </p:titleStyle>
    <p:bodyStyle>
      <a:lvl1pPr marL="228600" indent="-228600" algn="l" rtl="0" eaLnBrk="1" fontAlgn="base" hangingPunct="1">
        <a:lnSpc>
          <a:spcPct val="100000"/>
        </a:lnSpc>
        <a:spcBef>
          <a:spcPts val="1000"/>
        </a:spcBef>
        <a:spcAft>
          <a:spcPct val="0"/>
        </a:spcAft>
        <a:buFont typeface="Arial" panose="020B0604020202020204" pitchFamily="34" charset="0"/>
        <a:buChar char="•"/>
        <a:defRPr sz="1800" kern="1200">
          <a:solidFill>
            <a:schemeClr val="tx2"/>
          </a:solidFill>
          <a:latin typeface="+mn-lt"/>
          <a:ea typeface="+mn-ea"/>
          <a:cs typeface="Arial" panose="020B0604020202020204" pitchFamily="34" charset="0"/>
        </a:defRPr>
      </a:lvl1pPr>
      <a:lvl2pPr marL="6858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2pPr>
      <a:lvl3pPr marL="11430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Arial" panose="020B0604020202020204" pitchFamily="34" charset="0"/>
        </a:defRPr>
      </a:lvl3pPr>
      <a:lvl4pPr marL="1657350" indent="-28575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4pPr>
      <a:lvl5pPr marL="2057400" indent="-228600" algn="l" rtl="0" eaLnBrk="1" fontAlgn="base" hangingPunct="1">
        <a:lnSpc>
          <a:spcPct val="100000"/>
        </a:lnSpc>
        <a:spcBef>
          <a:spcPts val="500"/>
        </a:spcBef>
        <a:spcAft>
          <a:spcPct val="0"/>
        </a:spcAft>
        <a:buFont typeface="Arial" panose="020B0604020202020204" pitchFamily="34" charset="0"/>
        <a:buChar char="•"/>
        <a:defRPr sz="1400" kern="1200">
          <a:solidFill>
            <a:schemeClr val="tx2"/>
          </a:solidFill>
          <a:latin typeface="+mn-lt"/>
          <a:ea typeface="+mn-ea"/>
          <a:cs typeface="Calibri" panose="020F0502020204030204" pitchFamily="34" charset="0"/>
        </a:defRPr>
      </a:lvl5pPr>
      <a:lvl6pPr marL="25146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6pPr>
      <a:lvl7pPr marL="29718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7pPr>
      <a:lvl8pPr marL="3429000" indent="-22860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8pPr>
      <a:lvl9pPr marL="3943350" indent="-285750" algn="l" defTabSz="914400" rtl="0" eaLnBrk="1" latinLnBrk="0" hangingPunct="1">
        <a:lnSpc>
          <a:spcPct val="100000"/>
        </a:lnSpc>
        <a:spcBef>
          <a:spcPts val="500"/>
        </a:spcBef>
        <a:buFont typeface="Arial" panose="020B0604020202020204" pitchFamily="34" charset="0"/>
        <a:buChar char="•"/>
        <a:defRPr sz="1400" kern="1200">
          <a:solidFill>
            <a:schemeClr val="tx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0.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4.svg"/><Relationship Id="rId2" Type="http://schemas.openxmlformats.org/officeDocument/2006/relationships/image" Target="../media/image11.png"/><Relationship Id="rId16"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10.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1.svg"/><Relationship Id="rId3" Type="http://schemas.openxmlformats.org/officeDocument/2006/relationships/image" Target="../media/image26.svg"/><Relationship Id="rId7" Type="http://schemas.openxmlformats.org/officeDocument/2006/relationships/image" Target="../media/image28.svg"/><Relationship Id="rId12" Type="http://schemas.openxmlformats.org/officeDocument/2006/relationships/image" Target="../media/image19.png"/><Relationship Id="rId17" Type="http://schemas.openxmlformats.org/officeDocument/2006/relationships/image" Target="../media/image34.svg"/><Relationship Id="rId2" Type="http://schemas.openxmlformats.org/officeDocument/2006/relationships/image" Target="../media/image25.png"/><Relationship Id="rId16"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30.svg"/><Relationship Id="rId5" Type="http://schemas.openxmlformats.org/officeDocument/2006/relationships/image" Target="../media/image27.svg"/><Relationship Id="rId15" Type="http://schemas.openxmlformats.org/officeDocument/2006/relationships/image" Target="../media/image3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29.svg"/><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19.png"/><Relationship Id="rId18" Type="http://schemas.openxmlformats.org/officeDocument/2006/relationships/image" Target="../media/image36.svg"/><Relationship Id="rId3" Type="http://schemas.openxmlformats.org/officeDocument/2006/relationships/image" Target="../media/image25.png"/><Relationship Id="rId7" Type="http://schemas.openxmlformats.org/officeDocument/2006/relationships/image" Target="../media/image13.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notesSlide" Target="../notesSlides/notesSlide1.xml"/><Relationship Id="rId16" Type="http://schemas.openxmlformats.org/officeDocument/2006/relationships/image" Target="../media/image32.svg"/><Relationship Id="rId1" Type="http://schemas.openxmlformats.org/officeDocument/2006/relationships/slideLayout" Target="../slideLayouts/slideLayout12.xml"/><Relationship Id="rId6" Type="http://schemas.openxmlformats.org/officeDocument/2006/relationships/image" Target="../media/image27.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3.png"/><Relationship Id="rId10" Type="http://schemas.openxmlformats.org/officeDocument/2006/relationships/image" Target="../media/image29.svg"/><Relationship Id="rId4" Type="http://schemas.openxmlformats.org/officeDocument/2006/relationships/image" Target="../media/image26.svg"/><Relationship Id="rId9" Type="http://schemas.openxmlformats.org/officeDocument/2006/relationships/image" Target="../media/image15.png"/><Relationship Id="rId1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1CD4CB-B4C1-47FB-9C65-DAAF270E6CAE}"/>
              </a:ext>
            </a:extLst>
          </p:cNvPr>
          <p:cNvSpPr>
            <a:spLocks noGrp="1"/>
          </p:cNvSpPr>
          <p:nvPr>
            <p:ph type="title"/>
          </p:nvPr>
        </p:nvSpPr>
        <p:spPr/>
        <p:txBody>
          <a:bodyPr/>
          <a:lstStyle/>
          <a:p>
            <a:r>
              <a:rPr lang="fi-FI"/>
              <a:t>Osallisuusmalli</a:t>
            </a:r>
            <a:br>
              <a:rPr lang="fi-FI"/>
            </a:br>
            <a:r>
              <a:rPr lang="fi-FI"/>
              <a:t>KOHTI-hanke</a:t>
            </a:r>
          </a:p>
        </p:txBody>
      </p:sp>
      <p:sp>
        <p:nvSpPr>
          <p:cNvPr id="3" name="Tekstin paikkamerkki 2">
            <a:extLst>
              <a:ext uri="{FF2B5EF4-FFF2-40B4-BE49-F238E27FC236}">
                <a16:creationId xmlns:a16="http://schemas.microsoft.com/office/drawing/2014/main" id="{164B3B56-0C25-E746-71F2-62541A068F37}"/>
              </a:ext>
            </a:extLst>
          </p:cNvPr>
          <p:cNvSpPr>
            <a:spLocks noGrp="1"/>
          </p:cNvSpPr>
          <p:nvPr>
            <p:ph type="body" sz="quarter" idx="10"/>
          </p:nvPr>
        </p:nvSpPr>
        <p:spPr/>
        <p:txBody>
          <a:bodyPr/>
          <a:lstStyle/>
          <a:p>
            <a:r>
              <a:rPr lang="fi-FI"/>
              <a:t>KOHTI-hanke: Kati Honkanen, Jukka Grip, Eveliina Kelahaara</a:t>
            </a:r>
          </a:p>
          <a:p>
            <a:r>
              <a:rPr lang="fi-FI"/>
              <a:t>NHG: Mikko Repka, Sauli Hyväri</a:t>
            </a:r>
          </a:p>
        </p:txBody>
      </p:sp>
    </p:spTree>
    <p:extLst>
      <p:ext uri="{BB962C8B-B14F-4D97-AF65-F5344CB8AC3E}">
        <p14:creationId xmlns:p14="http://schemas.microsoft.com/office/powerpoint/2010/main" val="420613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ällön paikkamerkki 7">
            <a:extLst>
              <a:ext uri="{FF2B5EF4-FFF2-40B4-BE49-F238E27FC236}">
                <a16:creationId xmlns:a16="http://schemas.microsoft.com/office/drawing/2014/main" id="{2ABAABE1-6A39-B988-73CF-E62D2E44F3E4}"/>
              </a:ext>
            </a:extLst>
          </p:cNvPr>
          <p:cNvSpPr>
            <a:spLocks noGrp="1"/>
          </p:cNvSpPr>
          <p:nvPr>
            <p:ph idx="1"/>
          </p:nvPr>
        </p:nvSpPr>
        <p:spPr/>
        <p:txBody>
          <a:bodyPr>
            <a:normAutofit/>
          </a:bodyPr>
          <a:lstStyle/>
          <a:p>
            <a:pPr>
              <a:buFont typeface="Arial" panose="020B0604020202020204" pitchFamily="34" charset="0"/>
              <a:buChar char="•"/>
            </a:pPr>
            <a:r>
              <a:rPr lang="fi-FI"/>
              <a:t>Osallisuusmallin avulla kuvataan teknologioiden käyttöönottoon ja käyttöön osallistuvat </a:t>
            </a:r>
            <a:r>
              <a:rPr lang="fi-FI" i="1"/>
              <a:t>toimijat ja tehtävät</a:t>
            </a:r>
            <a:r>
              <a:rPr lang="fi-FI"/>
              <a:t>, huomioiden teknologian koko </a:t>
            </a:r>
            <a:r>
              <a:rPr lang="fi-FI" i="1"/>
              <a:t>elinkaaren</a:t>
            </a:r>
            <a:r>
              <a:rPr lang="fi-FI"/>
              <a:t>. Mallin tavoitteena on varmistaa, että käyttöönotettavat teknologiaratkaisut vastaavat käyttäjien tarpeisiin ja niiden mahdollistamat toiminnan muutokset saadaan vietyä sujuvasti käytäntöön.</a:t>
            </a:r>
          </a:p>
          <a:p>
            <a:pPr>
              <a:buFont typeface="Arial" panose="020B0604020202020204" pitchFamily="34" charset="0"/>
              <a:buChar char="•"/>
            </a:pPr>
            <a:r>
              <a:rPr lang="fi-FI"/>
              <a:t>Tavoitteena on tehdä teknologioiden hallinnasta selkeämpää ja kohdistaa resurssit tarkoituksenmukaisesti. Sidosryhmien osallistamisen kautta pyritään parantamaan ratkaisujen osuvuutta sekä vähentämään muutosvastarintaa.</a:t>
            </a:r>
          </a:p>
          <a:p>
            <a:pPr>
              <a:buFont typeface="Arial" panose="020B0604020202020204" pitchFamily="34" charset="0"/>
              <a:buChar char="•"/>
            </a:pPr>
            <a:r>
              <a:rPr lang="fi-FI"/>
              <a:t>Osallisuusmalli liittyy laajemmin kansallisessa KATI-ohjelmassa (Kotona asumisen teknologiat ikäihmisille) tehtävään kehitystyöhön. </a:t>
            </a:r>
          </a:p>
        </p:txBody>
      </p:sp>
      <p:sp>
        <p:nvSpPr>
          <p:cNvPr id="7" name="Otsikko 6">
            <a:extLst>
              <a:ext uri="{FF2B5EF4-FFF2-40B4-BE49-F238E27FC236}">
                <a16:creationId xmlns:a16="http://schemas.microsoft.com/office/drawing/2014/main" id="{143BD136-2F59-E00C-7924-41400827C4C5}"/>
              </a:ext>
            </a:extLst>
          </p:cNvPr>
          <p:cNvSpPr>
            <a:spLocks noGrp="1"/>
          </p:cNvSpPr>
          <p:nvPr>
            <p:ph type="title"/>
          </p:nvPr>
        </p:nvSpPr>
        <p:spPr/>
        <p:txBody>
          <a:bodyPr/>
          <a:lstStyle/>
          <a:p>
            <a:r>
              <a:rPr lang="fi-FI"/>
              <a:t>Mikä on osallisuusmalli?</a:t>
            </a:r>
          </a:p>
        </p:txBody>
      </p:sp>
    </p:spTree>
    <p:extLst>
      <p:ext uri="{BB962C8B-B14F-4D97-AF65-F5344CB8AC3E}">
        <p14:creationId xmlns:p14="http://schemas.microsoft.com/office/powerpoint/2010/main" val="198532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73EE9B-191D-6156-C8CB-74283704E131}"/>
              </a:ext>
            </a:extLst>
          </p:cNvPr>
          <p:cNvSpPr>
            <a:spLocks noGrp="1"/>
          </p:cNvSpPr>
          <p:nvPr>
            <p:ph type="ctrTitle"/>
          </p:nvPr>
        </p:nvSpPr>
        <p:spPr>
          <a:xfrm>
            <a:off x="594144" y="3886200"/>
            <a:ext cx="7787856" cy="708646"/>
          </a:xfrm>
        </p:spPr>
        <p:txBody>
          <a:bodyPr/>
          <a:lstStyle/>
          <a:p>
            <a:r>
              <a:rPr lang="fi-FI"/>
              <a:t>Osallisuusmalli</a:t>
            </a:r>
          </a:p>
        </p:txBody>
      </p:sp>
      <p:sp>
        <p:nvSpPr>
          <p:cNvPr id="3" name="Alaotsikko 2">
            <a:extLst>
              <a:ext uri="{FF2B5EF4-FFF2-40B4-BE49-F238E27FC236}">
                <a16:creationId xmlns:a16="http://schemas.microsoft.com/office/drawing/2014/main" id="{BF5F2831-519B-0865-6B72-F8351F0261B8}"/>
              </a:ext>
            </a:extLst>
          </p:cNvPr>
          <p:cNvSpPr>
            <a:spLocks noGrp="1"/>
          </p:cNvSpPr>
          <p:nvPr>
            <p:ph type="subTitle" idx="1"/>
          </p:nvPr>
        </p:nvSpPr>
        <p:spPr/>
        <p:txBody>
          <a:bodyPr/>
          <a:lstStyle/>
          <a:p>
            <a:r>
              <a:rPr lang="fi-FI"/>
              <a:t>Matriisin rakentaminen</a:t>
            </a:r>
          </a:p>
        </p:txBody>
      </p:sp>
    </p:spTree>
    <p:extLst>
      <p:ext uri="{BB962C8B-B14F-4D97-AF65-F5344CB8AC3E}">
        <p14:creationId xmlns:p14="http://schemas.microsoft.com/office/powerpoint/2010/main" val="947638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4">
            <a:extLst>
              <a:ext uri="{FF2B5EF4-FFF2-40B4-BE49-F238E27FC236}">
                <a16:creationId xmlns:a16="http://schemas.microsoft.com/office/drawing/2014/main" id="{A8397881-A121-C16B-72E0-37284ECED96F}"/>
              </a:ext>
            </a:extLst>
          </p:cNvPr>
          <p:cNvSpPr/>
          <p:nvPr/>
        </p:nvSpPr>
        <p:spPr>
          <a:xfrm>
            <a:off x="3442498" y="399539"/>
            <a:ext cx="2253567" cy="672494"/>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1" name="Tekstiruutu 402">
            <a:extLst>
              <a:ext uri="{FF2B5EF4-FFF2-40B4-BE49-F238E27FC236}">
                <a16:creationId xmlns:a16="http://schemas.microsoft.com/office/drawing/2014/main" id="{024C6A91-502E-D1FD-A338-FCF702DEA47B}"/>
              </a:ext>
            </a:extLst>
          </p:cNvPr>
          <p:cNvSpPr txBox="1"/>
          <p:nvPr/>
        </p:nvSpPr>
        <p:spPr>
          <a:xfrm>
            <a:off x="3613227" y="459764"/>
            <a:ext cx="2004593" cy="492443"/>
          </a:xfrm>
          <a:prstGeom prst="rect">
            <a:avLst/>
          </a:prstGeom>
          <a:noFill/>
        </p:spPr>
        <p:txBody>
          <a:bodyPr wrap="square">
            <a:spAutoFit/>
          </a:bodyPr>
          <a:lstStyle/>
          <a:p>
            <a:pPr algn="ctr"/>
            <a:r>
              <a:rPr lang="en-US" sz="1300" b="1" spc="10" err="1">
                <a:solidFill>
                  <a:schemeClr val="tx2">
                    <a:lumMod val="50000"/>
                  </a:schemeClr>
                </a:solidFill>
                <a:ea typeface="Source Sans Pro SemiBold" panose="020B0603030403020204" pitchFamily="34" charset="0"/>
                <a:cs typeface="Arial" panose="020B0604020202020204" pitchFamily="34" charset="0"/>
              </a:rPr>
              <a:t>Käyttöönoton</a:t>
            </a:r>
            <a:r>
              <a:rPr lang="en-US" sz="1300" b="1" spc="10">
                <a:solidFill>
                  <a:schemeClr val="tx2">
                    <a:lumMod val="50000"/>
                  </a:schemeClr>
                </a:solidFill>
                <a:ea typeface="Source Sans Pro SemiBold" panose="020B0603030403020204" pitchFamily="34" charset="0"/>
                <a:cs typeface="Arial" panose="020B0604020202020204" pitchFamily="34" charset="0"/>
              </a:rPr>
              <a:t> </a:t>
            </a:r>
            <a:r>
              <a:rPr lang="en-US" sz="1300" b="1" spc="10" err="1">
                <a:solidFill>
                  <a:schemeClr val="tx2">
                    <a:lumMod val="50000"/>
                  </a:schemeClr>
                </a:solidFill>
                <a:ea typeface="Source Sans Pro SemiBold" panose="020B0603030403020204" pitchFamily="34" charset="0"/>
                <a:cs typeface="Arial" panose="020B0604020202020204" pitchFamily="34" charset="0"/>
              </a:rPr>
              <a:t>valmistelu</a:t>
            </a:r>
            <a:endParaRPr lang="en-US" sz="1300" b="1" spc="10">
              <a:solidFill>
                <a:schemeClr val="tx2">
                  <a:lumMod val="50000"/>
                </a:schemeClr>
              </a:solidFill>
              <a:ea typeface="Source Sans Pro SemiBold" panose="020B0603030403020204" pitchFamily="34" charset="0"/>
              <a:cs typeface="Arial" panose="020B0604020202020204" pitchFamily="34" charset="0"/>
            </a:endParaRPr>
          </a:p>
        </p:txBody>
      </p:sp>
      <p:sp>
        <p:nvSpPr>
          <p:cNvPr id="4" name="Pentagon 3">
            <a:extLst>
              <a:ext uri="{FF2B5EF4-FFF2-40B4-BE49-F238E27FC236}">
                <a16:creationId xmlns:a16="http://schemas.microsoft.com/office/drawing/2014/main" id="{A54052D8-66B1-C5BB-AF9B-2E1707DE9E94}"/>
              </a:ext>
            </a:extLst>
          </p:cNvPr>
          <p:cNvSpPr/>
          <p:nvPr/>
        </p:nvSpPr>
        <p:spPr>
          <a:xfrm>
            <a:off x="1545611" y="374388"/>
            <a:ext cx="2030402" cy="697645"/>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9" name="Tekstiruutu 402">
            <a:extLst>
              <a:ext uri="{FF2B5EF4-FFF2-40B4-BE49-F238E27FC236}">
                <a16:creationId xmlns:a16="http://schemas.microsoft.com/office/drawing/2014/main" id="{7F098659-B17A-2E77-8B08-DD60E5233639}"/>
              </a:ext>
            </a:extLst>
          </p:cNvPr>
          <p:cNvSpPr txBox="1"/>
          <p:nvPr/>
        </p:nvSpPr>
        <p:spPr>
          <a:xfrm>
            <a:off x="1427050" y="575462"/>
            <a:ext cx="2004593" cy="292388"/>
          </a:xfrm>
          <a:prstGeom prst="rect">
            <a:avLst/>
          </a:prstGeom>
          <a:noFill/>
        </p:spPr>
        <p:txBody>
          <a:bodyPr wrap="square">
            <a:spAutoFit/>
          </a:bodyPr>
          <a:lstStyle/>
          <a:p>
            <a:pPr algn="ctr"/>
            <a:r>
              <a:rPr lang="en-US" sz="1300" b="1" spc="10" err="1">
                <a:solidFill>
                  <a:schemeClr val="accent1">
                    <a:lumMod val="50000"/>
                  </a:schemeClr>
                </a:solidFill>
                <a:ea typeface="Source Sans Pro SemiBold" panose="020B0603030403020204" pitchFamily="34" charset="0"/>
                <a:cs typeface="Arial" panose="020B0604020202020204" pitchFamily="34" charset="0"/>
              </a:rPr>
              <a:t>Esikarsinta</a:t>
            </a:r>
            <a:endParaRPr lang="en-US" sz="1300" b="1" spc="10">
              <a:solidFill>
                <a:schemeClr val="accent1">
                  <a:lumMod val="50000"/>
                </a:schemeClr>
              </a:solidFill>
              <a:ea typeface="Source Sans Pro SemiBold" panose="020B0603030403020204" pitchFamily="34" charset="0"/>
              <a:cs typeface="Arial" panose="020B0604020202020204" pitchFamily="34" charset="0"/>
            </a:endParaRPr>
          </a:p>
        </p:txBody>
      </p:sp>
      <p:sp>
        <p:nvSpPr>
          <p:cNvPr id="163" name="Chevron 162">
            <a:extLst>
              <a:ext uri="{FF2B5EF4-FFF2-40B4-BE49-F238E27FC236}">
                <a16:creationId xmlns:a16="http://schemas.microsoft.com/office/drawing/2014/main" id="{8C89FFD2-636E-8486-E17B-C3FC8DF6DD62}"/>
              </a:ext>
            </a:extLst>
          </p:cNvPr>
          <p:cNvSpPr/>
          <p:nvPr/>
        </p:nvSpPr>
        <p:spPr>
          <a:xfrm>
            <a:off x="5562550" y="399539"/>
            <a:ext cx="2253567" cy="67249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4" name="Tekstiruutu 402">
            <a:extLst>
              <a:ext uri="{FF2B5EF4-FFF2-40B4-BE49-F238E27FC236}">
                <a16:creationId xmlns:a16="http://schemas.microsoft.com/office/drawing/2014/main" id="{A7D9EC5D-147F-44FA-EAE4-E1D390EA7395}"/>
              </a:ext>
            </a:extLst>
          </p:cNvPr>
          <p:cNvSpPr txBox="1"/>
          <p:nvPr/>
        </p:nvSpPr>
        <p:spPr>
          <a:xfrm>
            <a:off x="5748578" y="576401"/>
            <a:ext cx="2004593" cy="292388"/>
          </a:xfrm>
          <a:prstGeom prst="rect">
            <a:avLst/>
          </a:prstGeom>
          <a:noFill/>
        </p:spPr>
        <p:txBody>
          <a:bodyPr wrap="square">
            <a:spAutoFit/>
          </a:bodyPr>
          <a:lstStyle/>
          <a:p>
            <a:pPr algn="ctr"/>
            <a:r>
              <a:rPr lang="en-US" sz="1300" b="1" spc="10" err="1">
                <a:ea typeface="Source Sans Pro SemiBold" panose="020B0603030403020204" pitchFamily="34" charset="0"/>
                <a:cs typeface="Arial" panose="020B0604020202020204" pitchFamily="34" charset="0"/>
              </a:rPr>
              <a:t>Käyttöönotto</a:t>
            </a:r>
            <a:endParaRPr lang="en-US" sz="1300" b="1" spc="10">
              <a:ea typeface="Source Sans Pro SemiBold" panose="020B0603030403020204" pitchFamily="34" charset="0"/>
              <a:cs typeface="Arial" panose="020B0604020202020204" pitchFamily="34" charset="0"/>
            </a:endParaRPr>
          </a:p>
        </p:txBody>
      </p:sp>
      <p:sp>
        <p:nvSpPr>
          <p:cNvPr id="165" name="Chevron 164">
            <a:extLst>
              <a:ext uri="{FF2B5EF4-FFF2-40B4-BE49-F238E27FC236}">
                <a16:creationId xmlns:a16="http://schemas.microsoft.com/office/drawing/2014/main" id="{E69C9BBE-41AF-332B-F4C9-E383FC42C9B5}"/>
              </a:ext>
            </a:extLst>
          </p:cNvPr>
          <p:cNvSpPr/>
          <p:nvPr/>
        </p:nvSpPr>
        <p:spPr>
          <a:xfrm>
            <a:off x="7682602" y="399539"/>
            <a:ext cx="2253567" cy="67249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6" name="Tekstiruutu 402">
            <a:extLst>
              <a:ext uri="{FF2B5EF4-FFF2-40B4-BE49-F238E27FC236}">
                <a16:creationId xmlns:a16="http://schemas.microsoft.com/office/drawing/2014/main" id="{F664A51B-B643-BB87-914B-DAC30CB9CD95}"/>
              </a:ext>
            </a:extLst>
          </p:cNvPr>
          <p:cNvSpPr txBox="1"/>
          <p:nvPr/>
        </p:nvSpPr>
        <p:spPr>
          <a:xfrm>
            <a:off x="7919020" y="577995"/>
            <a:ext cx="2004593" cy="292388"/>
          </a:xfrm>
          <a:prstGeom prst="rect">
            <a:avLst/>
          </a:prstGeom>
          <a:noFill/>
        </p:spPr>
        <p:txBody>
          <a:bodyPr wrap="square">
            <a:spAutoFit/>
          </a:bodyPr>
          <a:lstStyle/>
          <a:p>
            <a:pPr algn="ctr"/>
            <a:r>
              <a:rPr lang="en-US" sz="1300" b="1" spc="10" err="1">
                <a:ea typeface="Source Sans Pro SemiBold" panose="020B0603030403020204" pitchFamily="34" charset="0"/>
                <a:cs typeface="Arial" panose="020B0604020202020204" pitchFamily="34" charset="0"/>
              </a:rPr>
              <a:t>Teknologian</a:t>
            </a:r>
            <a:r>
              <a:rPr lang="en-US" sz="1300" b="1" spc="10">
                <a:ea typeface="Source Sans Pro SemiBold" panose="020B0603030403020204" pitchFamily="34" charset="0"/>
                <a:cs typeface="Arial" panose="020B0604020202020204" pitchFamily="34" charset="0"/>
              </a:rPr>
              <a:t> </a:t>
            </a:r>
            <a:r>
              <a:rPr lang="en-US" sz="1300" b="1" spc="10" err="1">
                <a:ea typeface="Source Sans Pro SemiBold" panose="020B0603030403020204" pitchFamily="34" charset="0"/>
                <a:cs typeface="Arial" panose="020B0604020202020204" pitchFamily="34" charset="0"/>
              </a:rPr>
              <a:t>käyttö</a:t>
            </a:r>
            <a:endParaRPr lang="en-US" sz="1300" b="1" spc="10">
              <a:ea typeface="Source Sans Pro SemiBold" panose="020B0603030403020204" pitchFamily="34" charset="0"/>
              <a:cs typeface="Arial" panose="020B0604020202020204" pitchFamily="34" charset="0"/>
            </a:endParaRPr>
          </a:p>
        </p:txBody>
      </p:sp>
      <p:sp>
        <p:nvSpPr>
          <p:cNvPr id="167" name="Chevron 166">
            <a:extLst>
              <a:ext uri="{FF2B5EF4-FFF2-40B4-BE49-F238E27FC236}">
                <a16:creationId xmlns:a16="http://schemas.microsoft.com/office/drawing/2014/main" id="{8CA7DC38-C697-AAE4-203C-377DA0EA9C15}"/>
              </a:ext>
            </a:extLst>
          </p:cNvPr>
          <p:cNvSpPr/>
          <p:nvPr/>
        </p:nvSpPr>
        <p:spPr>
          <a:xfrm>
            <a:off x="9802652" y="392751"/>
            <a:ext cx="1911785" cy="673200"/>
          </a:xfrm>
          <a:custGeom>
            <a:avLst/>
            <a:gdLst>
              <a:gd name="connsiteX0" fmla="*/ 0 w 1911224"/>
              <a:gd name="connsiteY0" fmla="*/ 0 h 673200"/>
              <a:gd name="connsiteX1" fmla="*/ 1574624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9048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7524"/>
              <a:gd name="connsiteY0" fmla="*/ 0 h 673200"/>
              <a:gd name="connsiteX1" fmla="*/ 1917524 w 1917524"/>
              <a:gd name="connsiteY1" fmla="*/ 3175 h 673200"/>
              <a:gd name="connsiteX2" fmla="*/ 1911224 w 1917524"/>
              <a:gd name="connsiteY2" fmla="*/ 336600 h 673200"/>
              <a:gd name="connsiteX3" fmla="*/ 1904824 w 1917524"/>
              <a:gd name="connsiteY3" fmla="*/ 673200 h 673200"/>
              <a:gd name="connsiteX4" fmla="*/ 0 w 1917524"/>
              <a:gd name="connsiteY4" fmla="*/ 673200 h 673200"/>
              <a:gd name="connsiteX5" fmla="*/ 336600 w 1917524"/>
              <a:gd name="connsiteY5" fmla="*/ 336600 h 673200"/>
              <a:gd name="connsiteX6" fmla="*/ 0 w 1917524"/>
              <a:gd name="connsiteY6"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1117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07999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1270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3175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1785"/>
              <a:gd name="connsiteY0" fmla="*/ 0 h 673200"/>
              <a:gd name="connsiteX1" fmla="*/ 1911174 w 1911785"/>
              <a:gd name="connsiteY1" fmla="*/ 0 h 673200"/>
              <a:gd name="connsiteX2" fmla="*/ 1911174 w 1911785"/>
              <a:gd name="connsiteY2" fmla="*/ 673200 h 673200"/>
              <a:gd name="connsiteX3" fmla="*/ 0 w 1911785"/>
              <a:gd name="connsiteY3" fmla="*/ 673200 h 673200"/>
              <a:gd name="connsiteX4" fmla="*/ 336600 w 1911785"/>
              <a:gd name="connsiteY4" fmla="*/ 336600 h 673200"/>
              <a:gd name="connsiteX5" fmla="*/ 0 w 1911785"/>
              <a:gd name="connsiteY5" fmla="*/ 0 h 6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785" h="673200">
                <a:moveTo>
                  <a:pt x="0" y="0"/>
                </a:moveTo>
                <a:lnTo>
                  <a:pt x="1911174" y="0"/>
                </a:lnTo>
                <a:cubicBezTo>
                  <a:pt x="1909057" y="223342"/>
                  <a:pt x="1913291" y="449858"/>
                  <a:pt x="1911174" y="673200"/>
                </a:cubicBezTo>
                <a:lnTo>
                  <a:pt x="0" y="673200"/>
                </a:lnTo>
                <a:lnTo>
                  <a:pt x="336600" y="336600"/>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8" name="Tekstiruutu 402">
            <a:extLst>
              <a:ext uri="{FF2B5EF4-FFF2-40B4-BE49-F238E27FC236}">
                <a16:creationId xmlns:a16="http://schemas.microsoft.com/office/drawing/2014/main" id="{48298BD6-D8F1-8920-21A2-C584D5EE811D}"/>
              </a:ext>
            </a:extLst>
          </p:cNvPr>
          <p:cNvSpPr txBox="1"/>
          <p:nvPr/>
        </p:nvSpPr>
        <p:spPr>
          <a:xfrm>
            <a:off x="10054730" y="451586"/>
            <a:ext cx="1666628" cy="492443"/>
          </a:xfrm>
          <a:prstGeom prst="rect">
            <a:avLst/>
          </a:prstGeom>
          <a:noFill/>
        </p:spPr>
        <p:txBody>
          <a:bodyPr wrap="square">
            <a:spAutoFit/>
          </a:bodyPr>
          <a:lstStyle/>
          <a:p>
            <a:pPr algn="ctr"/>
            <a:r>
              <a:rPr lang="en-US" sz="1300" b="1" spc="10" err="1">
                <a:solidFill>
                  <a:schemeClr val="tx2">
                    <a:lumMod val="50000"/>
                  </a:schemeClr>
                </a:solidFill>
                <a:ea typeface="Source Sans Pro SemiBold" panose="020B0603030403020204" pitchFamily="34" charset="0"/>
                <a:cs typeface="Arial" panose="020B0604020202020204" pitchFamily="34" charset="0"/>
              </a:rPr>
              <a:t>Käytön</a:t>
            </a:r>
            <a:r>
              <a:rPr lang="en-US" sz="1300" b="1" spc="10">
                <a:solidFill>
                  <a:schemeClr val="tx2">
                    <a:lumMod val="50000"/>
                  </a:schemeClr>
                </a:solidFill>
                <a:ea typeface="Source Sans Pro SemiBold" panose="020B0603030403020204" pitchFamily="34" charset="0"/>
                <a:cs typeface="Arial" panose="020B0604020202020204" pitchFamily="34" charset="0"/>
              </a:rPr>
              <a:t> </a:t>
            </a:r>
            <a:r>
              <a:rPr lang="en-US" sz="1300" b="1" spc="10" err="1">
                <a:solidFill>
                  <a:schemeClr val="tx2">
                    <a:lumMod val="50000"/>
                  </a:schemeClr>
                </a:solidFill>
                <a:ea typeface="Source Sans Pro SemiBold" panose="020B0603030403020204" pitchFamily="34" charset="0"/>
                <a:cs typeface="Arial" panose="020B0604020202020204" pitchFamily="34" charset="0"/>
              </a:rPr>
              <a:t>lopettaminen</a:t>
            </a:r>
            <a:endParaRPr lang="en-US" sz="1300" b="1" spc="10">
              <a:solidFill>
                <a:schemeClr val="tx2">
                  <a:lumMod val="50000"/>
                </a:schemeClr>
              </a:solidFill>
              <a:ea typeface="Source Sans Pro SemiBold" panose="020B0603030403020204" pitchFamily="34" charset="0"/>
              <a:cs typeface="Arial" panose="020B0604020202020204" pitchFamily="34" charset="0"/>
            </a:endParaRPr>
          </a:p>
        </p:txBody>
      </p:sp>
      <p:sp>
        <p:nvSpPr>
          <p:cNvPr id="183" name="TextBox 589">
            <a:extLst>
              <a:ext uri="{FF2B5EF4-FFF2-40B4-BE49-F238E27FC236}">
                <a16:creationId xmlns:a16="http://schemas.microsoft.com/office/drawing/2014/main" id="{38A25260-C57F-42A3-E16B-1642C4E95F25}"/>
              </a:ext>
            </a:extLst>
          </p:cNvPr>
          <p:cNvSpPr txBox="1"/>
          <p:nvPr/>
        </p:nvSpPr>
        <p:spPr>
          <a:xfrm>
            <a:off x="9560846" y="2442093"/>
            <a:ext cx="2290007" cy="830997"/>
          </a:xfrm>
          <a:prstGeom prst="rect">
            <a:avLst/>
          </a:prstGeom>
          <a:noFill/>
        </p:spPr>
        <p:txBody>
          <a:bodyPr wrap="square">
            <a:spAutoFit/>
          </a:bodyPr>
          <a:lstStyle/>
          <a:p>
            <a:r>
              <a:rPr lang="fi-FI" sz="1600">
                <a:solidFill>
                  <a:schemeClr val="accent4"/>
                </a:solidFill>
                <a:latin typeface="+mn-lt"/>
                <a:ea typeface="Source Sans Pro SemiBold" panose="020B0603030403020204" pitchFamily="34" charset="0"/>
              </a:rPr>
              <a:t>Mitä vaiheita kuuluu teknologian käytön elinkaareen?</a:t>
            </a:r>
          </a:p>
        </p:txBody>
      </p:sp>
      <p:sp>
        <p:nvSpPr>
          <p:cNvPr id="184" name="Rectangle 17">
            <a:extLst>
              <a:ext uri="{FF2B5EF4-FFF2-40B4-BE49-F238E27FC236}">
                <a16:creationId xmlns:a16="http://schemas.microsoft.com/office/drawing/2014/main" id="{454BFEBE-4F32-F8B4-EDF0-230B3F776BC3}"/>
              </a:ext>
            </a:extLst>
          </p:cNvPr>
          <p:cNvSpPr/>
          <p:nvPr/>
        </p:nvSpPr>
        <p:spPr>
          <a:xfrm>
            <a:off x="9460394" y="2349319"/>
            <a:ext cx="5862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4">
                  <a:lumMod val="50000"/>
                </a:schemeClr>
              </a:solidFill>
            </a:endParaRPr>
          </a:p>
        </p:txBody>
      </p:sp>
      <p:sp>
        <p:nvSpPr>
          <p:cNvPr id="187" name="Rounded Rectangular Callout 6">
            <a:extLst>
              <a:ext uri="{FF2B5EF4-FFF2-40B4-BE49-F238E27FC236}">
                <a16:creationId xmlns:a16="http://schemas.microsoft.com/office/drawing/2014/main" id="{B882098C-BA4C-6BC4-F154-8E4B510A23FA}"/>
              </a:ext>
            </a:extLst>
          </p:cNvPr>
          <p:cNvSpPr/>
          <p:nvPr/>
        </p:nvSpPr>
        <p:spPr>
          <a:xfrm>
            <a:off x="2979749" y="4063747"/>
            <a:ext cx="4277533" cy="2216258"/>
          </a:xfrm>
          <a:prstGeom prst="wedgeRoundRectCallout">
            <a:avLst>
              <a:gd name="adj1" fmla="val 67831"/>
              <a:gd name="adj2" fmla="val -15211"/>
              <a:gd name="adj3" fmla="val 16667"/>
            </a:avLst>
          </a:prstGeom>
          <a:solidFill>
            <a:schemeClr val="accent3">
              <a:lumMod val="40000"/>
              <a:lumOff val="60000"/>
            </a:schemeClr>
          </a:solidFill>
          <a:ln>
            <a:solidFill>
              <a:schemeClr val="tx2">
                <a:lumMod val="40000"/>
                <a:lumOff val="60000"/>
              </a:schemeClr>
            </a:solidFill>
          </a:ln>
          <a:effectLst>
            <a:outerShdw dist="48629" dir="2700000" algn="tl"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tx2"/>
                </a:solidFill>
              </a:rPr>
              <a:t>Ensin määritellään teknologian käytön eri vaiheet. KOHTI-hankkeessa ne olivat yllä olevat, mutta ne voivat vaihdella tapauksesta riippuen.</a:t>
            </a:r>
          </a:p>
        </p:txBody>
      </p:sp>
      <p:pic>
        <p:nvPicPr>
          <p:cNvPr id="188" name="Graphic 4">
            <a:extLst>
              <a:ext uri="{FF2B5EF4-FFF2-40B4-BE49-F238E27FC236}">
                <a16:creationId xmlns:a16="http://schemas.microsoft.com/office/drawing/2014/main" id="{ECD7AA55-A099-838C-BE49-65EDDCCAB1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0131" y="3738035"/>
            <a:ext cx="2455834" cy="2867682"/>
          </a:xfrm>
          <a:prstGeom prst="rect">
            <a:avLst/>
          </a:prstGeom>
        </p:spPr>
      </p:pic>
    </p:spTree>
    <p:extLst>
      <p:ext uri="{BB962C8B-B14F-4D97-AF65-F5344CB8AC3E}">
        <p14:creationId xmlns:p14="http://schemas.microsoft.com/office/powerpoint/2010/main" val="171372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4">
            <a:extLst>
              <a:ext uri="{FF2B5EF4-FFF2-40B4-BE49-F238E27FC236}">
                <a16:creationId xmlns:a16="http://schemas.microsoft.com/office/drawing/2014/main" id="{A8397881-A121-C16B-72E0-37284ECED96F}"/>
              </a:ext>
            </a:extLst>
          </p:cNvPr>
          <p:cNvSpPr/>
          <p:nvPr/>
        </p:nvSpPr>
        <p:spPr>
          <a:xfrm>
            <a:off x="3442498" y="399539"/>
            <a:ext cx="2253567" cy="672494"/>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1" name="Tekstiruutu 402">
            <a:extLst>
              <a:ext uri="{FF2B5EF4-FFF2-40B4-BE49-F238E27FC236}">
                <a16:creationId xmlns:a16="http://schemas.microsoft.com/office/drawing/2014/main" id="{024C6A91-502E-D1FD-A338-FCF702DEA47B}"/>
              </a:ext>
            </a:extLst>
          </p:cNvPr>
          <p:cNvSpPr txBox="1"/>
          <p:nvPr/>
        </p:nvSpPr>
        <p:spPr>
          <a:xfrm>
            <a:off x="3613227" y="459764"/>
            <a:ext cx="2004593" cy="492443"/>
          </a:xfrm>
          <a:prstGeom prst="rect">
            <a:avLst/>
          </a:prstGeom>
          <a:noFill/>
        </p:spPr>
        <p:txBody>
          <a:bodyPr wrap="square">
            <a:spAutoFit/>
          </a:bodyPr>
          <a:lstStyle/>
          <a:p>
            <a:pPr algn="ctr"/>
            <a:r>
              <a:rPr lang="en-US" sz="1300" b="1" spc="10" err="1">
                <a:solidFill>
                  <a:schemeClr val="tx2">
                    <a:lumMod val="50000"/>
                  </a:schemeClr>
                </a:solidFill>
                <a:ea typeface="Source Sans Pro SemiBold" panose="020B0603030403020204" pitchFamily="34" charset="0"/>
                <a:cs typeface="Arial" panose="020B0604020202020204" pitchFamily="34" charset="0"/>
              </a:rPr>
              <a:t>Käyttöönoton</a:t>
            </a:r>
            <a:r>
              <a:rPr lang="en-US" sz="1300" b="1" spc="10">
                <a:solidFill>
                  <a:schemeClr val="tx2">
                    <a:lumMod val="50000"/>
                  </a:schemeClr>
                </a:solidFill>
                <a:ea typeface="Source Sans Pro SemiBold" panose="020B0603030403020204" pitchFamily="34" charset="0"/>
                <a:cs typeface="Arial" panose="020B0604020202020204" pitchFamily="34" charset="0"/>
              </a:rPr>
              <a:t> </a:t>
            </a:r>
            <a:r>
              <a:rPr lang="en-US" sz="1300" b="1" spc="10" err="1">
                <a:solidFill>
                  <a:schemeClr val="tx2">
                    <a:lumMod val="50000"/>
                  </a:schemeClr>
                </a:solidFill>
                <a:ea typeface="Source Sans Pro SemiBold" panose="020B0603030403020204" pitchFamily="34" charset="0"/>
                <a:cs typeface="Arial" panose="020B0604020202020204" pitchFamily="34" charset="0"/>
              </a:rPr>
              <a:t>valmistelu</a:t>
            </a:r>
            <a:endParaRPr lang="en-US" sz="1300" b="1" spc="10">
              <a:solidFill>
                <a:schemeClr val="tx2">
                  <a:lumMod val="50000"/>
                </a:schemeClr>
              </a:solidFill>
              <a:ea typeface="Source Sans Pro SemiBold" panose="020B0603030403020204" pitchFamily="34" charset="0"/>
              <a:cs typeface="Arial" panose="020B0604020202020204" pitchFamily="34" charset="0"/>
            </a:endParaRPr>
          </a:p>
        </p:txBody>
      </p:sp>
      <p:sp>
        <p:nvSpPr>
          <p:cNvPr id="4" name="Pentagon 3">
            <a:extLst>
              <a:ext uri="{FF2B5EF4-FFF2-40B4-BE49-F238E27FC236}">
                <a16:creationId xmlns:a16="http://schemas.microsoft.com/office/drawing/2014/main" id="{A54052D8-66B1-C5BB-AF9B-2E1707DE9E94}"/>
              </a:ext>
            </a:extLst>
          </p:cNvPr>
          <p:cNvSpPr/>
          <p:nvPr/>
        </p:nvSpPr>
        <p:spPr>
          <a:xfrm>
            <a:off x="1545611" y="374388"/>
            <a:ext cx="2030402" cy="697645"/>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9" name="Tekstiruutu 402">
            <a:extLst>
              <a:ext uri="{FF2B5EF4-FFF2-40B4-BE49-F238E27FC236}">
                <a16:creationId xmlns:a16="http://schemas.microsoft.com/office/drawing/2014/main" id="{7F098659-B17A-2E77-8B08-DD60E5233639}"/>
              </a:ext>
            </a:extLst>
          </p:cNvPr>
          <p:cNvSpPr txBox="1"/>
          <p:nvPr/>
        </p:nvSpPr>
        <p:spPr>
          <a:xfrm>
            <a:off x="1427050" y="575462"/>
            <a:ext cx="2004593" cy="292388"/>
          </a:xfrm>
          <a:prstGeom prst="rect">
            <a:avLst/>
          </a:prstGeom>
          <a:noFill/>
        </p:spPr>
        <p:txBody>
          <a:bodyPr wrap="square">
            <a:spAutoFit/>
          </a:bodyPr>
          <a:lstStyle/>
          <a:p>
            <a:pPr algn="ctr"/>
            <a:r>
              <a:rPr lang="en-US" sz="1300" b="1" spc="10" err="1">
                <a:solidFill>
                  <a:schemeClr val="accent1">
                    <a:lumMod val="50000"/>
                  </a:schemeClr>
                </a:solidFill>
                <a:ea typeface="Source Sans Pro SemiBold" panose="020B0603030403020204" pitchFamily="34" charset="0"/>
                <a:cs typeface="Arial" panose="020B0604020202020204" pitchFamily="34" charset="0"/>
              </a:rPr>
              <a:t>Esikarsinta</a:t>
            </a:r>
            <a:endParaRPr lang="en-US" sz="1300" b="1" spc="10">
              <a:solidFill>
                <a:schemeClr val="accent1">
                  <a:lumMod val="50000"/>
                </a:schemeClr>
              </a:solidFill>
              <a:ea typeface="Source Sans Pro SemiBold" panose="020B0603030403020204" pitchFamily="34" charset="0"/>
              <a:cs typeface="Arial" panose="020B0604020202020204" pitchFamily="34" charset="0"/>
            </a:endParaRPr>
          </a:p>
        </p:txBody>
      </p:sp>
      <p:sp>
        <p:nvSpPr>
          <p:cNvPr id="163" name="Chevron 162">
            <a:extLst>
              <a:ext uri="{FF2B5EF4-FFF2-40B4-BE49-F238E27FC236}">
                <a16:creationId xmlns:a16="http://schemas.microsoft.com/office/drawing/2014/main" id="{8C89FFD2-636E-8486-E17B-C3FC8DF6DD62}"/>
              </a:ext>
            </a:extLst>
          </p:cNvPr>
          <p:cNvSpPr/>
          <p:nvPr/>
        </p:nvSpPr>
        <p:spPr>
          <a:xfrm>
            <a:off x="5562550" y="399539"/>
            <a:ext cx="2253567" cy="67249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4" name="Tekstiruutu 402">
            <a:extLst>
              <a:ext uri="{FF2B5EF4-FFF2-40B4-BE49-F238E27FC236}">
                <a16:creationId xmlns:a16="http://schemas.microsoft.com/office/drawing/2014/main" id="{A7D9EC5D-147F-44FA-EAE4-E1D390EA7395}"/>
              </a:ext>
            </a:extLst>
          </p:cNvPr>
          <p:cNvSpPr txBox="1"/>
          <p:nvPr/>
        </p:nvSpPr>
        <p:spPr>
          <a:xfrm>
            <a:off x="5748578" y="576401"/>
            <a:ext cx="2004593" cy="292388"/>
          </a:xfrm>
          <a:prstGeom prst="rect">
            <a:avLst/>
          </a:prstGeom>
          <a:noFill/>
        </p:spPr>
        <p:txBody>
          <a:bodyPr wrap="square">
            <a:spAutoFit/>
          </a:bodyPr>
          <a:lstStyle/>
          <a:p>
            <a:pPr algn="ctr"/>
            <a:r>
              <a:rPr lang="en-US" sz="1300" b="1" spc="10" err="1">
                <a:ea typeface="Source Sans Pro SemiBold" panose="020B0603030403020204" pitchFamily="34" charset="0"/>
                <a:cs typeface="Arial" panose="020B0604020202020204" pitchFamily="34" charset="0"/>
              </a:rPr>
              <a:t>Käyttöönotto</a:t>
            </a:r>
            <a:endParaRPr lang="en-US" sz="1300" b="1" spc="10">
              <a:ea typeface="Source Sans Pro SemiBold" panose="020B0603030403020204" pitchFamily="34" charset="0"/>
              <a:cs typeface="Arial" panose="020B0604020202020204" pitchFamily="34" charset="0"/>
            </a:endParaRPr>
          </a:p>
        </p:txBody>
      </p:sp>
      <p:sp>
        <p:nvSpPr>
          <p:cNvPr id="165" name="Chevron 164">
            <a:extLst>
              <a:ext uri="{FF2B5EF4-FFF2-40B4-BE49-F238E27FC236}">
                <a16:creationId xmlns:a16="http://schemas.microsoft.com/office/drawing/2014/main" id="{E69C9BBE-41AF-332B-F4C9-E383FC42C9B5}"/>
              </a:ext>
            </a:extLst>
          </p:cNvPr>
          <p:cNvSpPr/>
          <p:nvPr/>
        </p:nvSpPr>
        <p:spPr>
          <a:xfrm>
            <a:off x="7682602" y="399539"/>
            <a:ext cx="2253567" cy="67249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6" name="Tekstiruutu 402">
            <a:extLst>
              <a:ext uri="{FF2B5EF4-FFF2-40B4-BE49-F238E27FC236}">
                <a16:creationId xmlns:a16="http://schemas.microsoft.com/office/drawing/2014/main" id="{F664A51B-B643-BB87-914B-DAC30CB9CD95}"/>
              </a:ext>
            </a:extLst>
          </p:cNvPr>
          <p:cNvSpPr txBox="1"/>
          <p:nvPr/>
        </p:nvSpPr>
        <p:spPr>
          <a:xfrm>
            <a:off x="7919020" y="577995"/>
            <a:ext cx="2004593" cy="292388"/>
          </a:xfrm>
          <a:prstGeom prst="rect">
            <a:avLst/>
          </a:prstGeom>
          <a:noFill/>
        </p:spPr>
        <p:txBody>
          <a:bodyPr wrap="square">
            <a:spAutoFit/>
          </a:bodyPr>
          <a:lstStyle/>
          <a:p>
            <a:pPr algn="ctr"/>
            <a:r>
              <a:rPr lang="en-US" sz="1300" b="1" spc="10" err="1">
                <a:ea typeface="Source Sans Pro SemiBold" panose="020B0603030403020204" pitchFamily="34" charset="0"/>
                <a:cs typeface="Arial" panose="020B0604020202020204" pitchFamily="34" charset="0"/>
              </a:rPr>
              <a:t>Teknologian</a:t>
            </a:r>
            <a:r>
              <a:rPr lang="en-US" sz="1300" b="1" spc="10">
                <a:ea typeface="Source Sans Pro SemiBold" panose="020B0603030403020204" pitchFamily="34" charset="0"/>
                <a:cs typeface="Arial" panose="020B0604020202020204" pitchFamily="34" charset="0"/>
              </a:rPr>
              <a:t> </a:t>
            </a:r>
            <a:r>
              <a:rPr lang="en-US" sz="1300" b="1" spc="10" err="1">
                <a:ea typeface="Source Sans Pro SemiBold" panose="020B0603030403020204" pitchFamily="34" charset="0"/>
                <a:cs typeface="Arial" panose="020B0604020202020204" pitchFamily="34" charset="0"/>
              </a:rPr>
              <a:t>käyttö</a:t>
            </a:r>
            <a:endParaRPr lang="en-US" sz="1300" b="1" spc="10">
              <a:ea typeface="Source Sans Pro SemiBold" panose="020B0603030403020204" pitchFamily="34" charset="0"/>
              <a:cs typeface="Arial" panose="020B0604020202020204" pitchFamily="34" charset="0"/>
            </a:endParaRPr>
          </a:p>
        </p:txBody>
      </p:sp>
      <p:sp>
        <p:nvSpPr>
          <p:cNvPr id="167" name="Chevron 166">
            <a:extLst>
              <a:ext uri="{FF2B5EF4-FFF2-40B4-BE49-F238E27FC236}">
                <a16:creationId xmlns:a16="http://schemas.microsoft.com/office/drawing/2014/main" id="{8CA7DC38-C697-AAE4-203C-377DA0EA9C15}"/>
              </a:ext>
            </a:extLst>
          </p:cNvPr>
          <p:cNvSpPr/>
          <p:nvPr/>
        </p:nvSpPr>
        <p:spPr>
          <a:xfrm>
            <a:off x="9802652" y="392751"/>
            <a:ext cx="1911785" cy="673200"/>
          </a:xfrm>
          <a:custGeom>
            <a:avLst/>
            <a:gdLst>
              <a:gd name="connsiteX0" fmla="*/ 0 w 1911224"/>
              <a:gd name="connsiteY0" fmla="*/ 0 h 673200"/>
              <a:gd name="connsiteX1" fmla="*/ 1574624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9048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7524"/>
              <a:gd name="connsiteY0" fmla="*/ 0 h 673200"/>
              <a:gd name="connsiteX1" fmla="*/ 1917524 w 1917524"/>
              <a:gd name="connsiteY1" fmla="*/ 3175 h 673200"/>
              <a:gd name="connsiteX2" fmla="*/ 1911224 w 1917524"/>
              <a:gd name="connsiteY2" fmla="*/ 336600 h 673200"/>
              <a:gd name="connsiteX3" fmla="*/ 1904824 w 1917524"/>
              <a:gd name="connsiteY3" fmla="*/ 673200 h 673200"/>
              <a:gd name="connsiteX4" fmla="*/ 0 w 1917524"/>
              <a:gd name="connsiteY4" fmla="*/ 673200 h 673200"/>
              <a:gd name="connsiteX5" fmla="*/ 336600 w 1917524"/>
              <a:gd name="connsiteY5" fmla="*/ 336600 h 673200"/>
              <a:gd name="connsiteX6" fmla="*/ 0 w 1917524"/>
              <a:gd name="connsiteY6"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1117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07999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1270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3175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1785"/>
              <a:gd name="connsiteY0" fmla="*/ 0 h 673200"/>
              <a:gd name="connsiteX1" fmla="*/ 1911174 w 1911785"/>
              <a:gd name="connsiteY1" fmla="*/ 0 h 673200"/>
              <a:gd name="connsiteX2" fmla="*/ 1911174 w 1911785"/>
              <a:gd name="connsiteY2" fmla="*/ 673200 h 673200"/>
              <a:gd name="connsiteX3" fmla="*/ 0 w 1911785"/>
              <a:gd name="connsiteY3" fmla="*/ 673200 h 673200"/>
              <a:gd name="connsiteX4" fmla="*/ 336600 w 1911785"/>
              <a:gd name="connsiteY4" fmla="*/ 336600 h 673200"/>
              <a:gd name="connsiteX5" fmla="*/ 0 w 1911785"/>
              <a:gd name="connsiteY5" fmla="*/ 0 h 6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785" h="673200">
                <a:moveTo>
                  <a:pt x="0" y="0"/>
                </a:moveTo>
                <a:lnTo>
                  <a:pt x="1911174" y="0"/>
                </a:lnTo>
                <a:cubicBezTo>
                  <a:pt x="1909057" y="223342"/>
                  <a:pt x="1913291" y="449858"/>
                  <a:pt x="1911174" y="673200"/>
                </a:cubicBezTo>
                <a:lnTo>
                  <a:pt x="0" y="673200"/>
                </a:lnTo>
                <a:lnTo>
                  <a:pt x="336600" y="336600"/>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8" name="Tekstiruutu 402">
            <a:extLst>
              <a:ext uri="{FF2B5EF4-FFF2-40B4-BE49-F238E27FC236}">
                <a16:creationId xmlns:a16="http://schemas.microsoft.com/office/drawing/2014/main" id="{48298BD6-D8F1-8920-21A2-C584D5EE811D}"/>
              </a:ext>
            </a:extLst>
          </p:cNvPr>
          <p:cNvSpPr txBox="1"/>
          <p:nvPr/>
        </p:nvSpPr>
        <p:spPr>
          <a:xfrm>
            <a:off x="10054730" y="451586"/>
            <a:ext cx="1666628" cy="492443"/>
          </a:xfrm>
          <a:prstGeom prst="rect">
            <a:avLst/>
          </a:prstGeom>
          <a:noFill/>
        </p:spPr>
        <p:txBody>
          <a:bodyPr wrap="square">
            <a:spAutoFit/>
          </a:bodyPr>
          <a:lstStyle/>
          <a:p>
            <a:pPr algn="ctr"/>
            <a:r>
              <a:rPr lang="en-US" sz="1300" b="1" spc="10" err="1">
                <a:solidFill>
                  <a:schemeClr val="tx2">
                    <a:lumMod val="50000"/>
                  </a:schemeClr>
                </a:solidFill>
                <a:ea typeface="Source Sans Pro SemiBold" panose="020B0603030403020204" pitchFamily="34" charset="0"/>
                <a:cs typeface="Arial" panose="020B0604020202020204" pitchFamily="34" charset="0"/>
              </a:rPr>
              <a:t>Käytön</a:t>
            </a:r>
            <a:r>
              <a:rPr lang="en-US" sz="1300" b="1" spc="10">
                <a:solidFill>
                  <a:schemeClr val="tx2">
                    <a:lumMod val="50000"/>
                  </a:schemeClr>
                </a:solidFill>
                <a:ea typeface="Source Sans Pro SemiBold" panose="020B0603030403020204" pitchFamily="34" charset="0"/>
                <a:cs typeface="Arial" panose="020B0604020202020204" pitchFamily="34" charset="0"/>
              </a:rPr>
              <a:t> </a:t>
            </a:r>
            <a:r>
              <a:rPr lang="en-US" sz="1300" b="1" spc="10" err="1">
                <a:solidFill>
                  <a:schemeClr val="tx2">
                    <a:lumMod val="50000"/>
                  </a:schemeClr>
                </a:solidFill>
                <a:ea typeface="Source Sans Pro SemiBold" panose="020B0603030403020204" pitchFamily="34" charset="0"/>
                <a:cs typeface="Arial" panose="020B0604020202020204" pitchFamily="34" charset="0"/>
              </a:rPr>
              <a:t>lopettaminen</a:t>
            </a:r>
            <a:endParaRPr lang="en-US" sz="1300" b="1" spc="10">
              <a:solidFill>
                <a:schemeClr val="tx2">
                  <a:lumMod val="50000"/>
                </a:schemeClr>
              </a:solidFill>
              <a:ea typeface="Source Sans Pro SemiBold" panose="020B0603030403020204" pitchFamily="34" charset="0"/>
              <a:cs typeface="Arial" panose="020B0604020202020204" pitchFamily="34" charset="0"/>
            </a:endParaRPr>
          </a:p>
        </p:txBody>
      </p:sp>
      <p:sp>
        <p:nvSpPr>
          <p:cNvPr id="183" name="TextBox 589">
            <a:extLst>
              <a:ext uri="{FF2B5EF4-FFF2-40B4-BE49-F238E27FC236}">
                <a16:creationId xmlns:a16="http://schemas.microsoft.com/office/drawing/2014/main" id="{38A25260-C57F-42A3-E16B-1642C4E95F25}"/>
              </a:ext>
            </a:extLst>
          </p:cNvPr>
          <p:cNvSpPr txBox="1"/>
          <p:nvPr/>
        </p:nvSpPr>
        <p:spPr>
          <a:xfrm>
            <a:off x="9560846" y="2442093"/>
            <a:ext cx="2290007" cy="830997"/>
          </a:xfrm>
          <a:prstGeom prst="rect">
            <a:avLst/>
          </a:prstGeom>
          <a:noFill/>
        </p:spPr>
        <p:txBody>
          <a:bodyPr wrap="square">
            <a:spAutoFit/>
          </a:bodyPr>
          <a:lstStyle/>
          <a:p>
            <a:r>
              <a:rPr lang="fi-FI" sz="1600">
                <a:solidFill>
                  <a:schemeClr val="accent4"/>
                </a:solidFill>
                <a:latin typeface="+mn-lt"/>
                <a:ea typeface="Source Sans Pro SemiBold" panose="020B0603030403020204" pitchFamily="34" charset="0"/>
              </a:rPr>
              <a:t>Mitkä ovat keskeiset sidosryhmät teknologian käytössä?</a:t>
            </a:r>
          </a:p>
        </p:txBody>
      </p:sp>
      <p:sp>
        <p:nvSpPr>
          <p:cNvPr id="184" name="Rectangle 17">
            <a:extLst>
              <a:ext uri="{FF2B5EF4-FFF2-40B4-BE49-F238E27FC236}">
                <a16:creationId xmlns:a16="http://schemas.microsoft.com/office/drawing/2014/main" id="{454BFEBE-4F32-F8B4-EDF0-230B3F776BC3}"/>
              </a:ext>
            </a:extLst>
          </p:cNvPr>
          <p:cNvSpPr/>
          <p:nvPr/>
        </p:nvSpPr>
        <p:spPr>
          <a:xfrm>
            <a:off x="9460394" y="2349319"/>
            <a:ext cx="5862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4">
                  <a:lumMod val="50000"/>
                </a:schemeClr>
              </a:solidFill>
            </a:endParaRPr>
          </a:p>
        </p:txBody>
      </p:sp>
      <p:grpSp>
        <p:nvGrpSpPr>
          <p:cNvPr id="16" name="Ryhmä 15">
            <a:extLst>
              <a:ext uri="{FF2B5EF4-FFF2-40B4-BE49-F238E27FC236}">
                <a16:creationId xmlns:a16="http://schemas.microsoft.com/office/drawing/2014/main" id="{2009AE99-67B8-3461-8847-5014DADEF8EC}"/>
              </a:ext>
            </a:extLst>
          </p:cNvPr>
          <p:cNvGrpSpPr/>
          <p:nvPr/>
        </p:nvGrpSpPr>
        <p:grpSpPr>
          <a:xfrm>
            <a:off x="585410" y="3092943"/>
            <a:ext cx="340100" cy="284547"/>
            <a:chOff x="1163035" y="4535553"/>
            <a:chExt cx="548525" cy="458927"/>
          </a:xfrm>
        </p:grpSpPr>
        <p:sp>
          <p:nvSpPr>
            <p:cNvPr id="17" name="Freeform 451">
              <a:extLst>
                <a:ext uri="{FF2B5EF4-FFF2-40B4-BE49-F238E27FC236}">
                  <a16:creationId xmlns:a16="http://schemas.microsoft.com/office/drawing/2014/main" id="{116E2577-0B29-6E4D-766B-8536E6D670A0}"/>
                </a:ext>
              </a:extLst>
            </p:cNvPr>
            <p:cNvSpPr>
              <a:spLocks/>
            </p:cNvSpPr>
            <p:nvPr/>
          </p:nvSpPr>
          <p:spPr bwMode="auto">
            <a:xfrm>
              <a:off x="1163035" y="4535553"/>
              <a:ext cx="548525" cy="458925"/>
            </a:xfrm>
            <a:custGeom>
              <a:avLst/>
              <a:gdLst>
                <a:gd name="T0" fmla="*/ 188 w 188"/>
                <a:gd name="T1" fmla="*/ 157 h 157"/>
                <a:gd name="T2" fmla="*/ 188 w 188"/>
                <a:gd name="T3" fmla="*/ 101 h 157"/>
                <a:gd name="T4" fmla="*/ 177 w 188"/>
                <a:gd name="T5" fmla="*/ 91 h 157"/>
                <a:gd name="T6" fmla="*/ 110 w 188"/>
                <a:gd name="T7" fmla="*/ 91 h 157"/>
                <a:gd name="T8" fmla="*/ 110 w 188"/>
                <a:gd name="T9" fmla="*/ 11 h 157"/>
                <a:gd name="T10" fmla="*/ 100 w 188"/>
                <a:gd name="T11" fmla="*/ 0 h 157"/>
                <a:gd name="T12" fmla="*/ 10 w 188"/>
                <a:gd name="T13" fmla="*/ 0 h 157"/>
                <a:gd name="T14" fmla="*/ 0 w 188"/>
                <a:gd name="T15" fmla="*/ 11 h 157"/>
                <a:gd name="T16" fmla="*/ 0 w 188"/>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7">
                  <a:moveTo>
                    <a:pt x="188" y="157"/>
                  </a:moveTo>
                  <a:cubicBezTo>
                    <a:pt x="188" y="101"/>
                    <a:pt x="188" y="101"/>
                    <a:pt x="188" y="101"/>
                  </a:cubicBezTo>
                  <a:cubicBezTo>
                    <a:pt x="188" y="101"/>
                    <a:pt x="188" y="91"/>
                    <a:pt x="177" y="91"/>
                  </a:cubicBezTo>
                  <a:cubicBezTo>
                    <a:pt x="110" y="91"/>
                    <a:pt x="110" y="91"/>
                    <a:pt x="110" y="91"/>
                  </a:cubicBezTo>
                  <a:cubicBezTo>
                    <a:pt x="110" y="11"/>
                    <a:pt x="110" y="11"/>
                    <a:pt x="110" y="11"/>
                  </a:cubicBezTo>
                  <a:cubicBezTo>
                    <a:pt x="110" y="11"/>
                    <a:pt x="110" y="0"/>
                    <a:pt x="100" y="0"/>
                  </a:cubicBezTo>
                  <a:cubicBezTo>
                    <a:pt x="10" y="0"/>
                    <a:pt x="10" y="0"/>
                    <a:pt x="10" y="0"/>
                  </a:cubicBezTo>
                  <a:cubicBezTo>
                    <a:pt x="10" y="0"/>
                    <a:pt x="0" y="0"/>
                    <a:pt x="0" y="11"/>
                  </a:cubicBezTo>
                  <a:cubicBezTo>
                    <a:pt x="0" y="157"/>
                    <a:pt x="0" y="157"/>
                    <a:pt x="0" y="157"/>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8" name="Line 452">
              <a:extLst>
                <a:ext uri="{FF2B5EF4-FFF2-40B4-BE49-F238E27FC236}">
                  <a16:creationId xmlns:a16="http://schemas.microsoft.com/office/drawing/2014/main" id="{8BB71F5A-8B8C-CE04-1C61-3B2BB1CF2AF6}"/>
                </a:ext>
              </a:extLst>
            </p:cNvPr>
            <p:cNvSpPr>
              <a:spLocks noChangeShapeType="1"/>
            </p:cNvSpPr>
            <p:nvPr/>
          </p:nvSpPr>
          <p:spPr bwMode="auto">
            <a:xfrm>
              <a:off x="1434019" y="4911435"/>
              <a:ext cx="0" cy="83044"/>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9" name="Freeform 453">
              <a:extLst>
                <a:ext uri="{FF2B5EF4-FFF2-40B4-BE49-F238E27FC236}">
                  <a16:creationId xmlns:a16="http://schemas.microsoft.com/office/drawing/2014/main" id="{C518D243-9624-65EB-2A4A-5AF83905E4A9}"/>
                </a:ext>
              </a:extLst>
            </p:cNvPr>
            <p:cNvSpPr>
              <a:spLocks/>
            </p:cNvSpPr>
            <p:nvPr/>
          </p:nvSpPr>
          <p:spPr bwMode="auto">
            <a:xfrm>
              <a:off x="1390312" y="4900509"/>
              <a:ext cx="85230" cy="93971"/>
            </a:xfrm>
            <a:custGeom>
              <a:avLst/>
              <a:gdLst>
                <a:gd name="T0" fmla="*/ 39 w 39"/>
                <a:gd name="T1" fmla="*/ 43 h 43"/>
                <a:gd name="T2" fmla="*/ 39 w 39"/>
                <a:gd name="T3" fmla="*/ 0 h 43"/>
                <a:gd name="T4" fmla="*/ 0 w 39"/>
                <a:gd name="T5" fmla="*/ 0 h 43"/>
                <a:gd name="T6" fmla="*/ 0 w 39"/>
                <a:gd name="T7" fmla="*/ 43 h 43"/>
              </a:gdLst>
              <a:ahLst/>
              <a:cxnLst>
                <a:cxn ang="0">
                  <a:pos x="T0" y="T1"/>
                </a:cxn>
                <a:cxn ang="0">
                  <a:pos x="T2" y="T3"/>
                </a:cxn>
                <a:cxn ang="0">
                  <a:pos x="T4" y="T5"/>
                </a:cxn>
                <a:cxn ang="0">
                  <a:pos x="T6" y="T7"/>
                </a:cxn>
              </a:cxnLst>
              <a:rect l="0" t="0" r="r" b="b"/>
              <a:pathLst>
                <a:path w="39" h="43">
                  <a:moveTo>
                    <a:pt x="39" y="43"/>
                  </a:moveTo>
                  <a:lnTo>
                    <a:pt x="39" y="0"/>
                  </a:lnTo>
                  <a:lnTo>
                    <a:pt x="0" y="0"/>
                  </a:lnTo>
                  <a:lnTo>
                    <a:pt x="0" y="4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0" name="Line 454">
              <a:extLst>
                <a:ext uri="{FF2B5EF4-FFF2-40B4-BE49-F238E27FC236}">
                  <a16:creationId xmlns:a16="http://schemas.microsoft.com/office/drawing/2014/main" id="{4D4647D6-FB8D-A032-8F29-90D4C6B40AB2}"/>
                </a:ext>
              </a:extLst>
            </p:cNvPr>
            <p:cNvSpPr>
              <a:spLocks noChangeShapeType="1"/>
            </p:cNvSpPr>
            <p:nvPr/>
          </p:nvSpPr>
          <p:spPr bwMode="auto">
            <a:xfrm>
              <a:off x="1208928" y="4588002"/>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1" name="Line 455">
              <a:extLst>
                <a:ext uri="{FF2B5EF4-FFF2-40B4-BE49-F238E27FC236}">
                  <a16:creationId xmlns:a16="http://schemas.microsoft.com/office/drawing/2014/main" id="{9E113529-6E94-AE45-B0F7-4B418D2BD3C7}"/>
                </a:ext>
              </a:extLst>
            </p:cNvPr>
            <p:cNvSpPr>
              <a:spLocks noChangeShapeType="1"/>
            </p:cNvSpPr>
            <p:nvPr/>
          </p:nvSpPr>
          <p:spPr bwMode="auto">
            <a:xfrm>
              <a:off x="1208928" y="4640451"/>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 name="Line 456">
              <a:extLst>
                <a:ext uri="{FF2B5EF4-FFF2-40B4-BE49-F238E27FC236}">
                  <a16:creationId xmlns:a16="http://schemas.microsoft.com/office/drawing/2014/main" id="{F7890C65-AEF0-4DF7-7B59-8B70992F42E1}"/>
                </a:ext>
              </a:extLst>
            </p:cNvPr>
            <p:cNvSpPr>
              <a:spLocks noChangeShapeType="1"/>
            </p:cNvSpPr>
            <p:nvPr/>
          </p:nvSpPr>
          <p:spPr bwMode="auto">
            <a:xfrm>
              <a:off x="1208928" y="4692899"/>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3" name="Line 457">
              <a:extLst>
                <a:ext uri="{FF2B5EF4-FFF2-40B4-BE49-F238E27FC236}">
                  <a16:creationId xmlns:a16="http://schemas.microsoft.com/office/drawing/2014/main" id="{E8E800BE-F9AB-2AEA-36B3-D774E8C55E72}"/>
                </a:ext>
              </a:extLst>
            </p:cNvPr>
            <p:cNvSpPr>
              <a:spLocks noChangeShapeType="1"/>
            </p:cNvSpPr>
            <p:nvPr/>
          </p:nvSpPr>
          <p:spPr bwMode="auto">
            <a:xfrm>
              <a:off x="1208928" y="4745348"/>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4" name="Line 458">
              <a:extLst>
                <a:ext uri="{FF2B5EF4-FFF2-40B4-BE49-F238E27FC236}">
                  <a16:creationId xmlns:a16="http://schemas.microsoft.com/office/drawing/2014/main" id="{97E2A532-FFC0-9E85-26EC-7F2740B95AFF}"/>
                </a:ext>
              </a:extLst>
            </p:cNvPr>
            <p:cNvSpPr>
              <a:spLocks noChangeShapeType="1"/>
            </p:cNvSpPr>
            <p:nvPr/>
          </p:nvSpPr>
          <p:spPr bwMode="auto">
            <a:xfrm>
              <a:off x="1208928" y="4802167"/>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 name="Line 459">
              <a:extLst>
                <a:ext uri="{FF2B5EF4-FFF2-40B4-BE49-F238E27FC236}">
                  <a16:creationId xmlns:a16="http://schemas.microsoft.com/office/drawing/2014/main" id="{7E33BDFC-AB5F-447B-233C-0BF928E4C66A}"/>
                </a:ext>
              </a:extLst>
            </p:cNvPr>
            <p:cNvSpPr>
              <a:spLocks noChangeShapeType="1"/>
            </p:cNvSpPr>
            <p:nvPr/>
          </p:nvSpPr>
          <p:spPr bwMode="auto">
            <a:xfrm>
              <a:off x="1208928" y="4854616"/>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 name="Line 460">
              <a:extLst>
                <a:ext uri="{FF2B5EF4-FFF2-40B4-BE49-F238E27FC236}">
                  <a16:creationId xmlns:a16="http://schemas.microsoft.com/office/drawing/2014/main" id="{0CFD48CA-95FC-55F4-33BA-ABEB6795E8FD}"/>
                </a:ext>
              </a:extLst>
            </p:cNvPr>
            <p:cNvSpPr>
              <a:spLocks noChangeShapeType="1"/>
            </p:cNvSpPr>
            <p:nvPr/>
          </p:nvSpPr>
          <p:spPr bwMode="auto">
            <a:xfrm>
              <a:off x="1208928" y="4902693"/>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 name="Line 461">
              <a:extLst>
                <a:ext uri="{FF2B5EF4-FFF2-40B4-BE49-F238E27FC236}">
                  <a16:creationId xmlns:a16="http://schemas.microsoft.com/office/drawing/2014/main" id="{39EA7E13-3545-5D92-7D21-310DA012A1A7}"/>
                </a:ext>
              </a:extLst>
            </p:cNvPr>
            <p:cNvSpPr>
              <a:spLocks noChangeShapeType="1"/>
            </p:cNvSpPr>
            <p:nvPr/>
          </p:nvSpPr>
          <p:spPr bwMode="auto">
            <a:xfrm>
              <a:off x="1208928" y="4955142"/>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 name="Line 462">
              <a:extLst>
                <a:ext uri="{FF2B5EF4-FFF2-40B4-BE49-F238E27FC236}">
                  <a16:creationId xmlns:a16="http://schemas.microsoft.com/office/drawing/2014/main" id="{4C2B3328-573D-2C04-EEF5-30A66C383D7A}"/>
                </a:ext>
              </a:extLst>
            </p:cNvPr>
            <p:cNvSpPr>
              <a:spLocks noChangeShapeType="1"/>
            </p:cNvSpPr>
            <p:nvPr/>
          </p:nvSpPr>
          <p:spPr bwMode="auto">
            <a:xfrm>
              <a:off x="1534545" y="4854616"/>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 name="Line 463">
              <a:extLst>
                <a:ext uri="{FF2B5EF4-FFF2-40B4-BE49-F238E27FC236}">
                  <a16:creationId xmlns:a16="http://schemas.microsoft.com/office/drawing/2014/main" id="{A21690BD-542E-856F-1319-1B801CDE8200}"/>
                </a:ext>
              </a:extLst>
            </p:cNvPr>
            <p:cNvSpPr>
              <a:spLocks noChangeShapeType="1"/>
            </p:cNvSpPr>
            <p:nvPr/>
          </p:nvSpPr>
          <p:spPr bwMode="auto">
            <a:xfrm>
              <a:off x="1534545" y="4902693"/>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 name="Line 464">
              <a:extLst>
                <a:ext uri="{FF2B5EF4-FFF2-40B4-BE49-F238E27FC236}">
                  <a16:creationId xmlns:a16="http://schemas.microsoft.com/office/drawing/2014/main" id="{7A194213-3D3C-BBA4-E6E8-BD7B2116DB7A}"/>
                </a:ext>
              </a:extLst>
            </p:cNvPr>
            <p:cNvSpPr>
              <a:spLocks noChangeShapeType="1"/>
            </p:cNvSpPr>
            <p:nvPr/>
          </p:nvSpPr>
          <p:spPr bwMode="auto">
            <a:xfrm>
              <a:off x="1534545" y="4955142"/>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 name="Line 465">
              <a:extLst>
                <a:ext uri="{FF2B5EF4-FFF2-40B4-BE49-F238E27FC236}">
                  <a16:creationId xmlns:a16="http://schemas.microsoft.com/office/drawing/2014/main" id="{E3F4DDEB-EEA7-1C1F-B5E1-5022DAA412DD}"/>
                </a:ext>
              </a:extLst>
            </p:cNvPr>
            <p:cNvSpPr>
              <a:spLocks noChangeShapeType="1"/>
            </p:cNvSpPr>
            <p:nvPr/>
          </p:nvSpPr>
          <p:spPr bwMode="auto">
            <a:xfrm>
              <a:off x="1300713" y="4588002"/>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 name="Line 466">
              <a:extLst>
                <a:ext uri="{FF2B5EF4-FFF2-40B4-BE49-F238E27FC236}">
                  <a16:creationId xmlns:a16="http://schemas.microsoft.com/office/drawing/2014/main" id="{77DDA263-861E-5BB6-FAA3-D614BA61C311}"/>
                </a:ext>
              </a:extLst>
            </p:cNvPr>
            <p:cNvSpPr>
              <a:spLocks noChangeShapeType="1"/>
            </p:cNvSpPr>
            <p:nvPr/>
          </p:nvSpPr>
          <p:spPr bwMode="auto">
            <a:xfrm>
              <a:off x="1300713" y="4640451"/>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 name="Line 467">
              <a:extLst>
                <a:ext uri="{FF2B5EF4-FFF2-40B4-BE49-F238E27FC236}">
                  <a16:creationId xmlns:a16="http://schemas.microsoft.com/office/drawing/2014/main" id="{FB3918AB-2BEE-1187-58D2-C5C20C18CB45}"/>
                </a:ext>
              </a:extLst>
            </p:cNvPr>
            <p:cNvSpPr>
              <a:spLocks noChangeShapeType="1"/>
            </p:cNvSpPr>
            <p:nvPr/>
          </p:nvSpPr>
          <p:spPr bwMode="auto">
            <a:xfrm>
              <a:off x="1300713" y="4692899"/>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 name="Line 468">
              <a:extLst>
                <a:ext uri="{FF2B5EF4-FFF2-40B4-BE49-F238E27FC236}">
                  <a16:creationId xmlns:a16="http://schemas.microsoft.com/office/drawing/2014/main" id="{B0EF925F-51E6-26A6-7DE7-39809B1ED838}"/>
                </a:ext>
              </a:extLst>
            </p:cNvPr>
            <p:cNvSpPr>
              <a:spLocks noChangeShapeType="1"/>
            </p:cNvSpPr>
            <p:nvPr/>
          </p:nvSpPr>
          <p:spPr bwMode="auto">
            <a:xfrm>
              <a:off x="1300713" y="4745348"/>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 name="Line 469">
              <a:extLst>
                <a:ext uri="{FF2B5EF4-FFF2-40B4-BE49-F238E27FC236}">
                  <a16:creationId xmlns:a16="http://schemas.microsoft.com/office/drawing/2014/main" id="{595E045D-5F7C-48B7-E28B-5253B369BC77}"/>
                </a:ext>
              </a:extLst>
            </p:cNvPr>
            <p:cNvSpPr>
              <a:spLocks noChangeShapeType="1"/>
            </p:cNvSpPr>
            <p:nvPr/>
          </p:nvSpPr>
          <p:spPr bwMode="auto">
            <a:xfrm>
              <a:off x="1300713" y="4802167"/>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 name="Line 470">
              <a:extLst>
                <a:ext uri="{FF2B5EF4-FFF2-40B4-BE49-F238E27FC236}">
                  <a16:creationId xmlns:a16="http://schemas.microsoft.com/office/drawing/2014/main" id="{0A52F830-115D-D99E-EDA9-3084405E1F20}"/>
                </a:ext>
              </a:extLst>
            </p:cNvPr>
            <p:cNvSpPr>
              <a:spLocks noChangeShapeType="1"/>
            </p:cNvSpPr>
            <p:nvPr/>
          </p:nvSpPr>
          <p:spPr bwMode="auto">
            <a:xfrm>
              <a:off x="1300713" y="4854616"/>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 name="Line 471">
              <a:extLst>
                <a:ext uri="{FF2B5EF4-FFF2-40B4-BE49-F238E27FC236}">
                  <a16:creationId xmlns:a16="http://schemas.microsoft.com/office/drawing/2014/main" id="{FD0578AA-B4D3-FA41-962A-F8441E8C88C5}"/>
                </a:ext>
              </a:extLst>
            </p:cNvPr>
            <p:cNvSpPr>
              <a:spLocks noChangeShapeType="1"/>
            </p:cNvSpPr>
            <p:nvPr/>
          </p:nvSpPr>
          <p:spPr bwMode="auto">
            <a:xfrm>
              <a:off x="1300713" y="4900509"/>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 name="Line 472">
              <a:extLst>
                <a:ext uri="{FF2B5EF4-FFF2-40B4-BE49-F238E27FC236}">
                  <a16:creationId xmlns:a16="http://schemas.microsoft.com/office/drawing/2014/main" id="{30A7AD61-BC96-61A2-2635-2DC07045E31F}"/>
                </a:ext>
              </a:extLst>
            </p:cNvPr>
            <p:cNvSpPr>
              <a:spLocks noChangeShapeType="1"/>
            </p:cNvSpPr>
            <p:nvPr/>
          </p:nvSpPr>
          <p:spPr bwMode="auto">
            <a:xfrm>
              <a:off x="1300713" y="4952957"/>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9" name="Line 473">
              <a:extLst>
                <a:ext uri="{FF2B5EF4-FFF2-40B4-BE49-F238E27FC236}">
                  <a16:creationId xmlns:a16="http://schemas.microsoft.com/office/drawing/2014/main" id="{9CA6598C-2430-B185-E36A-F38692A8086E}"/>
                </a:ext>
              </a:extLst>
            </p:cNvPr>
            <p:cNvSpPr>
              <a:spLocks noChangeShapeType="1"/>
            </p:cNvSpPr>
            <p:nvPr/>
          </p:nvSpPr>
          <p:spPr bwMode="auto">
            <a:xfrm>
              <a:off x="1390312" y="4588002"/>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0" name="Line 474">
              <a:extLst>
                <a:ext uri="{FF2B5EF4-FFF2-40B4-BE49-F238E27FC236}">
                  <a16:creationId xmlns:a16="http://schemas.microsoft.com/office/drawing/2014/main" id="{577EBA75-31EC-71CA-DB13-43E950D9317D}"/>
                </a:ext>
              </a:extLst>
            </p:cNvPr>
            <p:cNvSpPr>
              <a:spLocks noChangeShapeType="1"/>
            </p:cNvSpPr>
            <p:nvPr/>
          </p:nvSpPr>
          <p:spPr bwMode="auto">
            <a:xfrm>
              <a:off x="1390312" y="4640451"/>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 name="Line 475">
              <a:extLst>
                <a:ext uri="{FF2B5EF4-FFF2-40B4-BE49-F238E27FC236}">
                  <a16:creationId xmlns:a16="http://schemas.microsoft.com/office/drawing/2014/main" id="{9A5DBD74-1B7D-F534-2C61-442087572719}"/>
                </a:ext>
              </a:extLst>
            </p:cNvPr>
            <p:cNvSpPr>
              <a:spLocks noChangeShapeType="1"/>
            </p:cNvSpPr>
            <p:nvPr/>
          </p:nvSpPr>
          <p:spPr bwMode="auto">
            <a:xfrm>
              <a:off x="1390312" y="4692899"/>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 name="Line 476">
              <a:extLst>
                <a:ext uri="{FF2B5EF4-FFF2-40B4-BE49-F238E27FC236}">
                  <a16:creationId xmlns:a16="http://schemas.microsoft.com/office/drawing/2014/main" id="{2C58F332-4634-66EA-F8B7-7BC60C3D5698}"/>
                </a:ext>
              </a:extLst>
            </p:cNvPr>
            <p:cNvSpPr>
              <a:spLocks noChangeShapeType="1"/>
            </p:cNvSpPr>
            <p:nvPr/>
          </p:nvSpPr>
          <p:spPr bwMode="auto">
            <a:xfrm>
              <a:off x="1390312" y="4745348"/>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 name="Line 477">
              <a:extLst>
                <a:ext uri="{FF2B5EF4-FFF2-40B4-BE49-F238E27FC236}">
                  <a16:creationId xmlns:a16="http://schemas.microsoft.com/office/drawing/2014/main" id="{0128CE53-F64B-3BE3-6FC4-D4053B4A2A09}"/>
                </a:ext>
              </a:extLst>
            </p:cNvPr>
            <p:cNvSpPr>
              <a:spLocks noChangeShapeType="1"/>
            </p:cNvSpPr>
            <p:nvPr/>
          </p:nvSpPr>
          <p:spPr bwMode="auto">
            <a:xfrm>
              <a:off x="1390312" y="4802167"/>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 name="Line 478">
              <a:extLst>
                <a:ext uri="{FF2B5EF4-FFF2-40B4-BE49-F238E27FC236}">
                  <a16:creationId xmlns:a16="http://schemas.microsoft.com/office/drawing/2014/main" id="{69F16981-CB09-D30D-7ADB-F27227809939}"/>
                </a:ext>
              </a:extLst>
            </p:cNvPr>
            <p:cNvSpPr>
              <a:spLocks noChangeShapeType="1"/>
            </p:cNvSpPr>
            <p:nvPr/>
          </p:nvSpPr>
          <p:spPr bwMode="auto">
            <a:xfrm>
              <a:off x="1390312" y="4854616"/>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5" name="Line 479">
              <a:extLst>
                <a:ext uri="{FF2B5EF4-FFF2-40B4-BE49-F238E27FC236}">
                  <a16:creationId xmlns:a16="http://schemas.microsoft.com/office/drawing/2014/main" id="{288414E0-BBA2-CDC6-AB08-3A39E1E3AAE5}"/>
                </a:ext>
              </a:extLst>
            </p:cNvPr>
            <p:cNvSpPr>
              <a:spLocks noChangeShapeType="1"/>
            </p:cNvSpPr>
            <p:nvPr/>
          </p:nvSpPr>
          <p:spPr bwMode="auto">
            <a:xfrm>
              <a:off x="1624146" y="4854616"/>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6" name="Line 480">
              <a:extLst>
                <a:ext uri="{FF2B5EF4-FFF2-40B4-BE49-F238E27FC236}">
                  <a16:creationId xmlns:a16="http://schemas.microsoft.com/office/drawing/2014/main" id="{93D66B1A-5DF5-5041-C165-30383B99EB12}"/>
                </a:ext>
              </a:extLst>
            </p:cNvPr>
            <p:cNvSpPr>
              <a:spLocks noChangeShapeType="1"/>
            </p:cNvSpPr>
            <p:nvPr/>
          </p:nvSpPr>
          <p:spPr bwMode="auto">
            <a:xfrm>
              <a:off x="1624146" y="4902693"/>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7" name="Line 481">
              <a:extLst>
                <a:ext uri="{FF2B5EF4-FFF2-40B4-BE49-F238E27FC236}">
                  <a16:creationId xmlns:a16="http://schemas.microsoft.com/office/drawing/2014/main" id="{B70B521C-CBEB-A4FD-F6C8-A05CA2BB5471}"/>
                </a:ext>
              </a:extLst>
            </p:cNvPr>
            <p:cNvSpPr>
              <a:spLocks noChangeShapeType="1"/>
            </p:cNvSpPr>
            <p:nvPr/>
          </p:nvSpPr>
          <p:spPr bwMode="auto">
            <a:xfrm>
              <a:off x="1624146" y="4955142"/>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grpSp>
      <p:grpSp>
        <p:nvGrpSpPr>
          <p:cNvPr id="48" name="Ryhmä 47">
            <a:extLst>
              <a:ext uri="{FF2B5EF4-FFF2-40B4-BE49-F238E27FC236}">
                <a16:creationId xmlns:a16="http://schemas.microsoft.com/office/drawing/2014/main" id="{D4F27538-759A-6B70-C51E-5A979618FAA4}"/>
              </a:ext>
            </a:extLst>
          </p:cNvPr>
          <p:cNvGrpSpPr/>
          <p:nvPr/>
        </p:nvGrpSpPr>
        <p:grpSpPr>
          <a:xfrm>
            <a:off x="729156" y="4142058"/>
            <a:ext cx="160515" cy="421062"/>
            <a:chOff x="4235450" y="2563813"/>
            <a:chExt cx="219075" cy="574675"/>
          </a:xfrm>
        </p:grpSpPr>
        <p:sp>
          <p:nvSpPr>
            <p:cNvPr id="49" name="Freeform 61">
              <a:extLst>
                <a:ext uri="{FF2B5EF4-FFF2-40B4-BE49-F238E27FC236}">
                  <a16:creationId xmlns:a16="http://schemas.microsoft.com/office/drawing/2014/main" id="{ABB17E58-7788-B699-FFEE-7247F68AA4A1}"/>
                </a:ext>
              </a:extLst>
            </p:cNvPr>
            <p:cNvSpPr>
              <a:spLocks/>
            </p:cNvSpPr>
            <p:nvPr/>
          </p:nvSpPr>
          <p:spPr bwMode="auto">
            <a:xfrm>
              <a:off x="4235450" y="3071813"/>
              <a:ext cx="219075" cy="66675"/>
            </a:xfrm>
            <a:custGeom>
              <a:avLst/>
              <a:gdLst>
                <a:gd name="T0" fmla="*/ 137 w 137"/>
                <a:gd name="T1" fmla="*/ 0 h 42"/>
                <a:gd name="T2" fmla="*/ 89 w 137"/>
                <a:gd name="T3" fmla="*/ 42 h 42"/>
                <a:gd name="T4" fmla="*/ 48 w 137"/>
                <a:gd name="T5" fmla="*/ 42 h 42"/>
                <a:gd name="T6" fmla="*/ 0 w 137"/>
                <a:gd name="T7" fmla="*/ 2 h 42"/>
              </a:gdLst>
              <a:ahLst/>
              <a:cxnLst>
                <a:cxn ang="0">
                  <a:pos x="T0" y="T1"/>
                </a:cxn>
                <a:cxn ang="0">
                  <a:pos x="T2" y="T3"/>
                </a:cxn>
                <a:cxn ang="0">
                  <a:pos x="T4" y="T5"/>
                </a:cxn>
                <a:cxn ang="0">
                  <a:pos x="T6" y="T7"/>
                </a:cxn>
              </a:cxnLst>
              <a:rect l="0" t="0" r="r" b="b"/>
              <a:pathLst>
                <a:path w="137" h="42">
                  <a:moveTo>
                    <a:pt x="137" y="0"/>
                  </a:moveTo>
                  <a:cubicBezTo>
                    <a:pt x="137" y="23"/>
                    <a:pt x="116" y="42"/>
                    <a:pt x="89" y="42"/>
                  </a:cubicBezTo>
                  <a:cubicBezTo>
                    <a:pt x="48" y="42"/>
                    <a:pt x="48" y="42"/>
                    <a:pt x="48" y="42"/>
                  </a:cubicBezTo>
                  <a:cubicBezTo>
                    <a:pt x="22" y="42"/>
                    <a:pt x="0" y="25"/>
                    <a:pt x="0" y="2"/>
                  </a:cubicBezTo>
                </a:path>
              </a:pathLst>
            </a:custGeom>
            <a:noFill/>
            <a:ln w="1905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0" name="Line 67">
              <a:extLst>
                <a:ext uri="{FF2B5EF4-FFF2-40B4-BE49-F238E27FC236}">
                  <a16:creationId xmlns:a16="http://schemas.microsoft.com/office/drawing/2014/main" id="{5C6606A9-449E-43F4-5920-72AAC98BB34E}"/>
                </a:ext>
              </a:extLst>
            </p:cNvPr>
            <p:cNvSpPr>
              <a:spLocks noChangeShapeType="1"/>
            </p:cNvSpPr>
            <p:nvPr/>
          </p:nvSpPr>
          <p:spPr bwMode="auto">
            <a:xfrm flipV="1">
              <a:off x="4344988" y="2563813"/>
              <a:ext cx="0" cy="34925"/>
            </a:xfrm>
            <a:prstGeom prst="line">
              <a:avLst/>
            </a:prstGeom>
            <a:noFill/>
            <a:ln w="1905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1" name="Freeform 68">
              <a:extLst>
                <a:ext uri="{FF2B5EF4-FFF2-40B4-BE49-F238E27FC236}">
                  <a16:creationId xmlns:a16="http://schemas.microsoft.com/office/drawing/2014/main" id="{CEEE70EB-0ECE-B6DE-2141-E198ABBD3F60}"/>
                </a:ext>
              </a:extLst>
            </p:cNvPr>
            <p:cNvSpPr>
              <a:spLocks/>
            </p:cNvSpPr>
            <p:nvPr/>
          </p:nvSpPr>
          <p:spPr bwMode="auto">
            <a:xfrm>
              <a:off x="4316413" y="2924175"/>
              <a:ext cx="60325" cy="160338"/>
            </a:xfrm>
            <a:custGeom>
              <a:avLst/>
              <a:gdLst>
                <a:gd name="T0" fmla="*/ 27 w 38"/>
                <a:gd name="T1" fmla="*/ 0 h 101"/>
                <a:gd name="T2" fmla="*/ 4 w 38"/>
                <a:gd name="T3" fmla="*/ 49 h 101"/>
                <a:gd name="T4" fmla="*/ 38 w 38"/>
                <a:gd name="T5" fmla="*/ 49 h 101"/>
                <a:gd name="T6" fmla="*/ 0 w 38"/>
                <a:gd name="T7" fmla="*/ 101 h 101"/>
              </a:gdLst>
              <a:ahLst/>
              <a:cxnLst>
                <a:cxn ang="0">
                  <a:pos x="T0" y="T1"/>
                </a:cxn>
                <a:cxn ang="0">
                  <a:pos x="T2" y="T3"/>
                </a:cxn>
                <a:cxn ang="0">
                  <a:pos x="T4" y="T5"/>
                </a:cxn>
                <a:cxn ang="0">
                  <a:pos x="T6" y="T7"/>
                </a:cxn>
              </a:cxnLst>
              <a:rect l="0" t="0" r="r" b="b"/>
              <a:pathLst>
                <a:path w="38" h="101">
                  <a:moveTo>
                    <a:pt x="27" y="0"/>
                  </a:moveTo>
                  <a:lnTo>
                    <a:pt x="4" y="49"/>
                  </a:lnTo>
                  <a:lnTo>
                    <a:pt x="38" y="49"/>
                  </a:lnTo>
                  <a:lnTo>
                    <a:pt x="0" y="101"/>
                  </a:ln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grpSp>
      <p:sp>
        <p:nvSpPr>
          <p:cNvPr id="52" name="Tekstiruutu 51">
            <a:extLst>
              <a:ext uri="{FF2B5EF4-FFF2-40B4-BE49-F238E27FC236}">
                <a16:creationId xmlns:a16="http://schemas.microsoft.com/office/drawing/2014/main" id="{D85E626A-D351-A45F-A98A-930468876C52}"/>
              </a:ext>
            </a:extLst>
          </p:cNvPr>
          <p:cNvSpPr txBox="1"/>
          <p:nvPr/>
        </p:nvSpPr>
        <p:spPr>
          <a:xfrm>
            <a:off x="320447" y="5536178"/>
            <a:ext cx="1210125" cy="246221"/>
          </a:xfrm>
          <a:prstGeom prst="rect">
            <a:avLst/>
          </a:prstGeom>
          <a:noFill/>
        </p:spPr>
        <p:txBody>
          <a:bodyPr wrap="square">
            <a:spAutoFit/>
          </a:bodyPr>
          <a:lstStyle/>
          <a:p>
            <a:pPr algn="ctr"/>
            <a:r>
              <a:rPr lang="fi-FI" sz="950" b="1" spc="10">
                <a:solidFill>
                  <a:srgbClr val="000000"/>
                </a:solidFill>
                <a:ea typeface="Source Sans Pro SemiBold" panose="020B0603030403020204" pitchFamily="34" charset="0"/>
                <a:cs typeface="Arial" panose="020B0604020202020204" pitchFamily="34" charset="0"/>
              </a:rPr>
              <a:t>Kolmas sektori</a:t>
            </a:r>
          </a:p>
        </p:txBody>
      </p:sp>
      <p:sp>
        <p:nvSpPr>
          <p:cNvPr id="53" name="Tekstiruutu 52">
            <a:extLst>
              <a:ext uri="{FF2B5EF4-FFF2-40B4-BE49-F238E27FC236}">
                <a16:creationId xmlns:a16="http://schemas.microsoft.com/office/drawing/2014/main" id="{FA6BB0C0-0F5E-4903-04C8-6BD07423E2A3}"/>
              </a:ext>
            </a:extLst>
          </p:cNvPr>
          <p:cNvSpPr txBox="1"/>
          <p:nvPr/>
        </p:nvSpPr>
        <p:spPr>
          <a:xfrm>
            <a:off x="303655" y="2687838"/>
            <a:ext cx="1305999" cy="246221"/>
          </a:xfrm>
          <a:prstGeom prst="rect">
            <a:avLst/>
          </a:prstGeom>
          <a:noFill/>
        </p:spPr>
        <p:txBody>
          <a:bodyPr wrap="square">
            <a:spAutoFit/>
          </a:bodyPr>
          <a:lstStyle/>
          <a:p>
            <a:pPr algn="ctr"/>
            <a:r>
              <a:rPr lang="fi-FI" sz="950" b="1" spc="10">
                <a:solidFill>
                  <a:srgbClr val="000000"/>
                </a:solidFill>
                <a:ea typeface="Source Sans Pro SemiBold" panose="020B0603030403020204" pitchFamily="34" charset="0"/>
                <a:cs typeface="Arial" panose="020B0604020202020204" pitchFamily="34" charset="0"/>
              </a:rPr>
              <a:t>Lähityöntekijä</a:t>
            </a:r>
          </a:p>
        </p:txBody>
      </p:sp>
      <p:sp>
        <p:nvSpPr>
          <p:cNvPr id="54" name="Tekstiruutu 53">
            <a:extLst>
              <a:ext uri="{FF2B5EF4-FFF2-40B4-BE49-F238E27FC236}">
                <a16:creationId xmlns:a16="http://schemas.microsoft.com/office/drawing/2014/main" id="{385A4151-E8BF-93B4-56A5-737A32E8F5F4}"/>
              </a:ext>
            </a:extLst>
          </p:cNvPr>
          <p:cNvSpPr txBox="1"/>
          <p:nvPr/>
        </p:nvSpPr>
        <p:spPr>
          <a:xfrm>
            <a:off x="300461" y="4593826"/>
            <a:ext cx="1305999" cy="246221"/>
          </a:xfrm>
          <a:prstGeom prst="rect">
            <a:avLst/>
          </a:prstGeom>
          <a:noFill/>
        </p:spPr>
        <p:txBody>
          <a:bodyPr wrap="square">
            <a:spAutoFit/>
          </a:bodyPr>
          <a:lstStyle/>
          <a:p>
            <a:pPr algn="ctr"/>
            <a:r>
              <a:rPr lang="fi-FI" sz="950" b="1" spc="10">
                <a:solidFill>
                  <a:srgbClr val="000000"/>
                </a:solidFill>
                <a:ea typeface="Source Sans Pro SemiBold" panose="020B0603030403020204" pitchFamily="34" charset="0"/>
                <a:cs typeface="Arial" panose="020B0604020202020204" pitchFamily="34" charset="0"/>
              </a:rPr>
              <a:t>Teknologiayritys</a:t>
            </a:r>
          </a:p>
        </p:txBody>
      </p:sp>
      <p:pic>
        <p:nvPicPr>
          <p:cNvPr id="55" name="Graphic 15">
            <a:extLst>
              <a:ext uri="{FF2B5EF4-FFF2-40B4-BE49-F238E27FC236}">
                <a16:creationId xmlns:a16="http://schemas.microsoft.com/office/drawing/2014/main" id="{3D80319F-3E36-11EE-7BF9-95AD645970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28" y="5039668"/>
            <a:ext cx="485187" cy="494342"/>
          </a:xfrm>
          <a:prstGeom prst="rect">
            <a:avLst/>
          </a:prstGeom>
        </p:spPr>
      </p:pic>
      <p:pic>
        <p:nvPicPr>
          <p:cNvPr id="56" name="Graphic 18">
            <a:extLst>
              <a:ext uri="{FF2B5EF4-FFF2-40B4-BE49-F238E27FC236}">
                <a16:creationId xmlns:a16="http://schemas.microsoft.com/office/drawing/2014/main" id="{65968A43-DC3F-A5F6-F35E-AE17403C759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48" y="2221208"/>
            <a:ext cx="311252" cy="439416"/>
          </a:xfrm>
          <a:prstGeom prst="rect">
            <a:avLst/>
          </a:prstGeom>
        </p:spPr>
      </p:pic>
      <p:pic>
        <p:nvPicPr>
          <p:cNvPr id="57" name="Graphic 22">
            <a:extLst>
              <a:ext uri="{FF2B5EF4-FFF2-40B4-BE49-F238E27FC236}">
                <a16:creationId xmlns:a16="http://schemas.microsoft.com/office/drawing/2014/main" id="{464B39C4-884E-172F-BCA5-2CBF122FF3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486" y="4093117"/>
            <a:ext cx="439415" cy="466878"/>
          </a:xfrm>
          <a:prstGeom prst="rect">
            <a:avLst/>
          </a:prstGeom>
        </p:spPr>
      </p:pic>
      <p:pic>
        <p:nvPicPr>
          <p:cNvPr id="58" name="Graphic 53">
            <a:extLst>
              <a:ext uri="{FF2B5EF4-FFF2-40B4-BE49-F238E27FC236}">
                <a16:creationId xmlns:a16="http://schemas.microsoft.com/office/drawing/2014/main" id="{159945C8-7149-B144-C67A-6ADA147A53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288" y="1286088"/>
            <a:ext cx="448569" cy="457724"/>
          </a:xfrm>
          <a:prstGeom prst="rect">
            <a:avLst/>
          </a:prstGeom>
        </p:spPr>
      </p:pic>
      <p:pic>
        <p:nvPicPr>
          <p:cNvPr id="59" name="Graphic 55">
            <a:extLst>
              <a:ext uri="{FF2B5EF4-FFF2-40B4-BE49-F238E27FC236}">
                <a16:creationId xmlns:a16="http://schemas.microsoft.com/office/drawing/2014/main" id="{48A891E4-72D9-9DE0-CBEF-5576DBE3FA2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30" y="3145768"/>
            <a:ext cx="411951" cy="411951"/>
          </a:xfrm>
          <a:prstGeom prst="rect">
            <a:avLst/>
          </a:prstGeom>
        </p:spPr>
      </p:pic>
      <p:sp>
        <p:nvSpPr>
          <p:cNvPr id="60" name="Tekstiruutu 59">
            <a:extLst>
              <a:ext uri="{FF2B5EF4-FFF2-40B4-BE49-F238E27FC236}">
                <a16:creationId xmlns:a16="http://schemas.microsoft.com/office/drawing/2014/main" id="{86008B92-18C9-33A6-6982-EEE02FA7DACE}"/>
              </a:ext>
            </a:extLst>
          </p:cNvPr>
          <p:cNvSpPr txBox="1"/>
          <p:nvPr/>
        </p:nvSpPr>
        <p:spPr>
          <a:xfrm>
            <a:off x="248181" y="1686439"/>
            <a:ext cx="1500787" cy="384721"/>
          </a:xfrm>
          <a:prstGeom prst="rect">
            <a:avLst/>
          </a:prstGeom>
          <a:noFill/>
        </p:spPr>
        <p:txBody>
          <a:bodyPr wrap="square">
            <a:spAutoFit/>
          </a:bodyPr>
          <a:lstStyle/>
          <a:p>
            <a:pPr algn="ctr"/>
            <a:r>
              <a:rPr lang="en-US" sz="950" b="1" spc="10" err="1">
                <a:solidFill>
                  <a:srgbClr val="000000"/>
                </a:solidFill>
                <a:ea typeface="Source Sans Pro SemiBold" panose="020B0603030403020204" pitchFamily="34" charset="0"/>
                <a:cs typeface="Arial" panose="020B0604020202020204" pitchFamily="34" charset="0"/>
              </a:rPr>
              <a:t>Ikääntynyt</a:t>
            </a:r>
            <a:r>
              <a:rPr lang="en-US" sz="950" b="1" spc="10">
                <a:solidFill>
                  <a:srgbClr val="000000"/>
                </a:solidFill>
                <a:ea typeface="Source Sans Pro SemiBold" panose="020B0603030403020204" pitchFamily="34" charset="0"/>
                <a:cs typeface="Arial" panose="020B0604020202020204" pitchFamily="34" charset="0"/>
              </a:rPr>
              <a:t> ja</a:t>
            </a:r>
          </a:p>
          <a:p>
            <a:pPr algn="ctr"/>
            <a:r>
              <a:rPr lang="en-US" sz="950" b="1" spc="10" err="1">
                <a:solidFill>
                  <a:srgbClr val="000000"/>
                </a:solidFill>
                <a:ea typeface="Source Sans Pro SemiBold" panose="020B0603030403020204" pitchFamily="34" charset="0"/>
                <a:cs typeface="Arial" panose="020B0604020202020204" pitchFamily="34" charset="0"/>
              </a:rPr>
              <a:t>lähiomainen</a:t>
            </a:r>
            <a:endParaRPr lang="en-US" sz="950" b="1" spc="10">
              <a:solidFill>
                <a:srgbClr val="000000"/>
              </a:solidFill>
              <a:ea typeface="Source Sans Pro SemiBold" panose="020B0603030403020204" pitchFamily="34" charset="0"/>
              <a:cs typeface="Arial" panose="020B0604020202020204" pitchFamily="34" charset="0"/>
            </a:endParaRPr>
          </a:p>
        </p:txBody>
      </p:sp>
      <p:sp>
        <p:nvSpPr>
          <p:cNvPr id="61" name="Tekstiruutu 60">
            <a:extLst>
              <a:ext uri="{FF2B5EF4-FFF2-40B4-BE49-F238E27FC236}">
                <a16:creationId xmlns:a16="http://schemas.microsoft.com/office/drawing/2014/main" id="{36316A29-CD3C-97E4-5D0A-547D8F4AA960}"/>
              </a:ext>
            </a:extLst>
          </p:cNvPr>
          <p:cNvSpPr txBox="1"/>
          <p:nvPr/>
        </p:nvSpPr>
        <p:spPr>
          <a:xfrm>
            <a:off x="320447" y="3557972"/>
            <a:ext cx="1305999" cy="384721"/>
          </a:xfrm>
          <a:prstGeom prst="rect">
            <a:avLst/>
          </a:prstGeom>
          <a:noFill/>
        </p:spPr>
        <p:txBody>
          <a:bodyPr wrap="square">
            <a:spAutoFit/>
          </a:bodyPr>
          <a:lstStyle/>
          <a:p>
            <a:pPr algn="ctr"/>
            <a:r>
              <a:rPr lang="fi-FI" sz="950" b="1" spc="10">
                <a:solidFill>
                  <a:srgbClr val="000000"/>
                </a:solidFill>
                <a:ea typeface="Source Sans Pro SemiBold" panose="020B0603030403020204" pitchFamily="34" charset="0"/>
                <a:cs typeface="Arial" panose="020B0604020202020204" pitchFamily="34" charset="0"/>
              </a:rPr>
              <a:t>Hyvinvointi-</a:t>
            </a:r>
          </a:p>
          <a:p>
            <a:pPr algn="ctr"/>
            <a:r>
              <a:rPr lang="fi-FI" sz="950" b="1" spc="10">
                <a:solidFill>
                  <a:srgbClr val="000000"/>
                </a:solidFill>
                <a:ea typeface="Source Sans Pro SemiBold" panose="020B0603030403020204" pitchFamily="34" charset="0"/>
                <a:cs typeface="Arial" panose="020B0604020202020204" pitchFamily="34" charset="0"/>
              </a:rPr>
              <a:t>organisaatio</a:t>
            </a:r>
          </a:p>
        </p:txBody>
      </p:sp>
      <p:sp>
        <p:nvSpPr>
          <p:cNvPr id="2" name="Suorakulmio 1">
            <a:extLst>
              <a:ext uri="{FF2B5EF4-FFF2-40B4-BE49-F238E27FC236}">
                <a16:creationId xmlns:a16="http://schemas.microsoft.com/office/drawing/2014/main" id="{A1C2F9AD-4CA3-F267-4720-6B6BFE4BEA20}"/>
              </a:ext>
            </a:extLst>
          </p:cNvPr>
          <p:cNvSpPr/>
          <p:nvPr/>
        </p:nvSpPr>
        <p:spPr>
          <a:xfrm>
            <a:off x="1427050" y="374388"/>
            <a:ext cx="10294308" cy="740476"/>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Rounded Rectangular Callout 6">
            <a:extLst>
              <a:ext uri="{FF2B5EF4-FFF2-40B4-BE49-F238E27FC236}">
                <a16:creationId xmlns:a16="http://schemas.microsoft.com/office/drawing/2014/main" id="{4EA447A1-E1C2-DB79-D971-10B5DEA49439}"/>
              </a:ext>
            </a:extLst>
          </p:cNvPr>
          <p:cNvSpPr/>
          <p:nvPr/>
        </p:nvSpPr>
        <p:spPr>
          <a:xfrm>
            <a:off x="3821870" y="4063747"/>
            <a:ext cx="3435412" cy="1718652"/>
          </a:xfrm>
          <a:prstGeom prst="wedgeRoundRectCallout">
            <a:avLst>
              <a:gd name="adj1" fmla="val 67831"/>
              <a:gd name="adj2" fmla="val -15211"/>
              <a:gd name="adj3" fmla="val 16667"/>
            </a:avLst>
          </a:prstGeom>
          <a:solidFill>
            <a:schemeClr val="accent3">
              <a:lumMod val="40000"/>
              <a:lumOff val="60000"/>
            </a:schemeClr>
          </a:solidFill>
          <a:ln>
            <a:solidFill>
              <a:schemeClr val="tx2">
                <a:lumMod val="40000"/>
                <a:lumOff val="60000"/>
              </a:schemeClr>
            </a:solidFill>
          </a:ln>
          <a:effectLst>
            <a:outerShdw dist="48629" dir="2700000" algn="tl"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tx2"/>
                </a:solidFill>
              </a:rPr>
              <a:t>Seuraavaksi määritellään teknologian käytön kannalta keskeiset sidosryhmät.</a:t>
            </a:r>
          </a:p>
        </p:txBody>
      </p:sp>
      <p:pic>
        <p:nvPicPr>
          <p:cNvPr id="64" name="Graphic 4">
            <a:extLst>
              <a:ext uri="{FF2B5EF4-FFF2-40B4-BE49-F238E27FC236}">
                <a16:creationId xmlns:a16="http://schemas.microsoft.com/office/drawing/2014/main" id="{26255932-3B13-2284-B061-AD0FA53E3B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370131" y="3738035"/>
            <a:ext cx="2455834" cy="2867682"/>
          </a:xfrm>
          <a:prstGeom prst="rect">
            <a:avLst/>
          </a:prstGeom>
        </p:spPr>
      </p:pic>
    </p:spTree>
    <p:extLst>
      <p:ext uri="{BB962C8B-B14F-4D97-AF65-F5344CB8AC3E}">
        <p14:creationId xmlns:p14="http://schemas.microsoft.com/office/powerpoint/2010/main" val="317381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hevron 4">
            <a:extLst>
              <a:ext uri="{FF2B5EF4-FFF2-40B4-BE49-F238E27FC236}">
                <a16:creationId xmlns:a16="http://schemas.microsoft.com/office/drawing/2014/main" id="{A8397881-A121-C16B-72E0-37284ECED96F}"/>
              </a:ext>
            </a:extLst>
          </p:cNvPr>
          <p:cNvSpPr/>
          <p:nvPr/>
        </p:nvSpPr>
        <p:spPr>
          <a:xfrm>
            <a:off x="3442498" y="399539"/>
            <a:ext cx="2253567" cy="672494"/>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1" name="Tekstiruutu 402">
            <a:extLst>
              <a:ext uri="{FF2B5EF4-FFF2-40B4-BE49-F238E27FC236}">
                <a16:creationId xmlns:a16="http://schemas.microsoft.com/office/drawing/2014/main" id="{024C6A91-502E-D1FD-A338-FCF702DEA47B}"/>
              </a:ext>
            </a:extLst>
          </p:cNvPr>
          <p:cNvSpPr txBox="1"/>
          <p:nvPr/>
        </p:nvSpPr>
        <p:spPr>
          <a:xfrm>
            <a:off x="3613227" y="459764"/>
            <a:ext cx="2004593" cy="492443"/>
          </a:xfrm>
          <a:prstGeom prst="rect">
            <a:avLst/>
          </a:prstGeom>
          <a:noFill/>
        </p:spPr>
        <p:txBody>
          <a:bodyPr wrap="square">
            <a:spAutoFit/>
          </a:bodyPr>
          <a:lstStyle/>
          <a:p>
            <a:pPr algn="ctr"/>
            <a:r>
              <a:rPr lang="en-US" sz="1300" b="1" spc="10" err="1">
                <a:solidFill>
                  <a:schemeClr val="tx2">
                    <a:lumMod val="50000"/>
                  </a:schemeClr>
                </a:solidFill>
                <a:ea typeface="Source Sans Pro SemiBold" panose="020B0603030403020204" pitchFamily="34" charset="0"/>
                <a:cs typeface="Arial" panose="020B0604020202020204" pitchFamily="34" charset="0"/>
              </a:rPr>
              <a:t>Käyttöönoton</a:t>
            </a:r>
            <a:r>
              <a:rPr lang="en-US" sz="1300" b="1" spc="10">
                <a:solidFill>
                  <a:schemeClr val="tx2">
                    <a:lumMod val="50000"/>
                  </a:schemeClr>
                </a:solidFill>
                <a:ea typeface="Source Sans Pro SemiBold" panose="020B0603030403020204" pitchFamily="34" charset="0"/>
                <a:cs typeface="Arial" panose="020B0604020202020204" pitchFamily="34" charset="0"/>
              </a:rPr>
              <a:t> </a:t>
            </a:r>
            <a:r>
              <a:rPr lang="en-US" sz="1300" b="1" spc="10" err="1">
                <a:solidFill>
                  <a:schemeClr val="tx2">
                    <a:lumMod val="50000"/>
                  </a:schemeClr>
                </a:solidFill>
                <a:ea typeface="Source Sans Pro SemiBold" panose="020B0603030403020204" pitchFamily="34" charset="0"/>
                <a:cs typeface="Arial" panose="020B0604020202020204" pitchFamily="34" charset="0"/>
              </a:rPr>
              <a:t>valmistelu</a:t>
            </a:r>
            <a:endParaRPr lang="en-US" sz="1300" b="1" spc="10">
              <a:solidFill>
                <a:schemeClr val="tx2">
                  <a:lumMod val="50000"/>
                </a:schemeClr>
              </a:solidFill>
              <a:ea typeface="Source Sans Pro SemiBold" panose="020B0603030403020204" pitchFamily="34" charset="0"/>
              <a:cs typeface="Arial" panose="020B0604020202020204" pitchFamily="34" charset="0"/>
            </a:endParaRPr>
          </a:p>
        </p:txBody>
      </p:sp>
      <p:grpSp>
        <p:nvGrpSpPr>
          <p:cNvPr id="17" name="Ryhmä 16">
            <a:extLst>
              <a:ext uri="{FF2B5EF4-FFF2-40B4-BE49-F238E27FC236}">
                <a16:creationId xmlns:a16="http://schemas.microsoft.com/office/drawing/2014/main" id="{F73C92DC-41FE-C9AE-8F58-4CFBF5DDBDEE}"/>
              </a:ext>
            </a:extLst>
          </p:cNvPr>
          <p:cNvGrpSpPr/>
          <p:nvPr/>
        </p:nvGrpSpPr>
        <p:grpSpPr>
          <a:xfrm>
            <a:off x="585410" y="3092943"/>
            <a:ext cx="340100" cy="284547"/>
            <a:chOff x="1163035" y="4535553"/>
            <a:chExt cx="548525" cy="458927"/>
          </a:xfrm>
        </p:grpSpPr>
        <p:sp>
          <p:nvSpPr>
            <p:cNvPr id="21" name="Freeform 451">
              <a:extLst>
                <a:ext uri="{FF2B5EF4-FFF2-40B4-BE49-F238E27FC236}">
                  <a16:creationId xmlns:a16="http://schemas.microsoft.com/office/drawing/2014/main" id="{AAF917E0-D242-CD84-AD02-7514B86B69D2}"/>
                </a:ext>
              </a:extLst>
            </p:cNvPr>
            <p:cNvSpPr>
              <a:spLocks/>
            </p:cNvSpPr>
            <p:nvPr/>
          </p:nvSpPr>
          <p:spPr bwMode="auto">
            <a:xfrm>
              <a:off x="1163035" y="4535553"/>
              <a:ext cx="548525" cy="458925"/>
            </a:xfrm>
            <a:custGeom>
              <a:avLst/>
              <a:gdLst>
                <a:gd name="T0" fmla="*/ 188 w 188"/>
                <a:gd name="T1" fmla="*/ 157 h 157"/>
                <a:gd name="T2" fmla="*/ 188 w 188"/>
                <a:gd name="T3" fmla="*/ 101 h 157"/>
                <a:gd name="T4" fmla="*/ 177 w 188"/>
                <a:gd name="T5" fmla="*/ 91 h 157"/>
                <a:gd name="T6" fmla="*/ 110 w 188"/>
                <a:gd name="T7" fmla="*/ 91 h 157"/>
                <a:gd name="T8" fmla="*/ 110 w 188"/>
                <a:gd name="T9" fmla="*/ 11 h 157"/>
                <a:gd name="T10" fmla="*/ 100 w 188"/>
                <a:gd name="T11" fmla="*/ 0 h 157"/>
                <a:gd name="T12" fmla="*/ 10 w 188"/>
                <a:gd name="T13" fmla="*/ 0 h 157"/>
                <a:gd name="T14" fmla="*/ 0 w 188"/>
                <a:gd name="T15" fmla="*/ 11 h 157"/>
                <a:gd name="T16" fmla="*/ 0 w 188"/>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7">
                  <a:moveTo>
                    <a:pt x="188" y="157"/>
                  </a:moveTo>
                  <a:cubicBezTo>
                    <a:pt x="188" y="101"/>
                    <a:pt x="188" y="101"/>
                    <a:pt x="188" y="101"/>
                  </a:cubicBezTo>
                  <a:cubicBezTo>
                    <a:pt x="188" y="101"/>
                    <a:pt x="188" y="91"/>
                    <a:pt x="177" y="91"/>
                  </a:cubicBezTo>
                  <a:cubicBezTo>
                    <a:pt x="110" y="91"/>
                    <a:pt x="110" y="91"/>
                    <a:pt x="110" y="91"/>
                  </a:cubicBezTo>
                  <a:cubicBezTo>
                    <a:pt x="110" y="11"/>
                    <a:pt x="110" y="11"/>
                    <a:pt x="110" y="11"/>
                  </a:cubicBezTo>
                  <a:cubicBezTo>
                    <a:pt x="110" y="11"/>
                    <a:pt x="110" y="0"/>
                    <a:pt x="100" y="0"/>
                  </a:cubicBezTo>
                  <a:cubicBezTo>
                    <a:pt x="10" y="0"/>
                    <a:pt x="10" y="0"/>
                    <a:pt x="10" y="0"/>
                  </a:cubicBezTo>
                  <a:cubicBezTo>
                    <a:pt x="10" y="0"/>
                    <a:pt x="0" y="0"/>
                    <a:pt x="0" y="11"/>
                  </a:cubicBezTo>
                  <a:cubicBezTo>
                    <a:pt x="0" y="157"/>
                    <a:pt x="0" y="157"/>
                    <a:pt x="0" y="157"/>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2" name="Line 452">
              <a:extLst>
                <a:ext uri="{FF2B5EF4-FFF2-40B4-BE49-F238E27FC236}">
                  <a16:creationId xmlns:a16="http://schemas.microsoft.com/office/drawing/2014/main" id="{E9E28520-2E43-9AD5-C87E-8A794ABB0E51}"/>
                </a:ext>
              </a:extLst>
            </p:cNvPr>
            <p:cNvSpPr>
              <a:spLocks noChangeShapeType="1"/>
            </p:cNvSpPr>
            <p:nvPr/>
          </p:nvSpPr>
          <p:spPr bwMode="auto">
            <a:xfrm>
              <a:off x="1434019" y="4911435"/>
              <a:ext cx="0" cy="83044"/>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5" name="Freeform 453">
              <a:extLst>
                <a:ext uri="{FF2B5EF4-FFF2-40B4-BE49-F238E27FC236}">
                  <a16:creationId xmlns:a16="http://schemas.microsoft.com/office/drawing/2014/main" id="{0F987E90-45CD-1D21-009A-34B2457F3385}"/>
                </a:ext>
              </a:extLst>
            </p:cNvPr>
            <p:cNvSpPr>
              <a:spLocks/>
            </p:cNvSpPr>
            <p:nvPr/>
          </p:nvSpPr>
          <p:spPr bwMode="auto">
            <a:xfrm>
              <a:off x="1390312" y="4900509"/>
              <a:ext cx="85230" cy="93971"/>
            </a:xfrm>
            <a:custGeom>
              <a:avLst/>
              <a:gdLst>
                <a:gd name="T0" fmla="*/ 39 w 39"/>
                <a:gd name="T1" fmla="*/ 43 h 43"/>
                <a:gd name="T2" fmla="*/ 39 w 39"/>
                <a:gd name="T3" fmla="*/ 0 h 43"/>
                <a:gd name="T4" fmla="*/ 0 w 39"/>
                <a:gd name="T5" fmla="*/ 0 h 43"/>
                <a:gd name="T6" fmla="*/ 0 w 39"/>
                <a:gd name="T7" fmla="*/ 43 h 43"/>
              </a:gdLst>
              <a:ahLst/>
              <a:cxnLst>
                <a:cxn ang="0">
                  <a:pos x="T0" y="T1"/>
                </a:cxn>
                <a:cxn ang="0">
                  <a:pos x="T2" y="T3"/>
                </a:cxn>
                <a:cxn ang="0">
                  <a:pos x="T4" y="T5"/>
                </a:cxn>
                <a:cxn ang="0">
                  <a:pos x="T6" y="T7"/>
                </a:cxn>
              </a:cxnLst>
              <a:rect l="0" t="0" r="r" b="b"/>
              <a:pathLst>
                <a:path w="39" h="43">
                  <a:moveTo>
                    <a:pt x="39" y="43"/>
                  </a:moveTo>
                  <a:lnTo>
                    <a:pt x="39" y="0"/>
                  </a:lnTo>
                  <a:lnTo>
                    <a:pt x="0" y="0"/>
                  </a:lnTo>
                  <a:lnTo>
                    <a:pt x="0" y="4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6" name="Line 454">
              <a:extLst>
                <a:ext uri="{FF2B5EF4-FFF2-40B4-BE49-F238E27FC236}">
                  <a16:creationId xmlns:a16="http://schemas.microsoft.com/office/drawing/2014/main" id="{803E6927-962A-9947-3787-E19FC020D621}"/>
                </a:ext>
              </a:extLst>
            </p:cNvPr>
            <p:cNvSpPr>
              <a:spLocks noChangeShapeType="1"/>
            </p:cNvSpPr>
            <p:nvPr/>
          </p:nvSpPr>
          <p:spPr bwMode="auto">
            <a:xfrm>
              <a:off x="1208928" y="4588002"/>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7" name="Line 455">
              <a:extLst>
                <a:ext uri="{FF2B5EF4-FFF2-40B4-BE49-F238E27FC236}">
                  <a16:creationId xmlns:a16="http://schemas.microsoft.com/office/drawing/2014/main" id="{5166972D-322C-B751-64CC-8E60586BDD1D}"/>
                </a:ext>
              </a:extLst>
            </p:cNvPr>
            <p:cNvSpPr>
              <a:spLocks noChangeShapeType="1"/>
            </p:cNvSpPr>
            <p:nvPr/>
          </p:nvSpPr>
          <p:spPr bwMode="auto">
            <a:xfrm>
              <a:off x="1208928" y="4640451"/>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8" name="Line 456">
              <a:extLst>
                <a:ext uri="{FF2B5EF4-FFF2-40B4-BE49-F238E27FC236}">
                  <a16:creationId xmlns:a16="http://schemas.microsoft.com/office/drawing/2014/main" id="{46A4B0EC-9900-0CC2-F578-ADA779B3F769}"/>
                </a:ext>
              </a:extLst>
            </p:cNvPr>
            <p:cNvSpPr>
              <a:spLocks noChangeShapeType="1"/>
            </p:cNvSpPr>
            <p:nvPr/>
          </p:nvSpPr>
          <p:spPr bwMode="auto">
            <a:xfrm>
              <a:off x="1208928" y="4692899"/>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29" name="Line 457">
              <a:extLst>
                <a:ext uri="{FF2B5EF4-FFF2-40B4-BE49-F238E27FC236}">
                  <a16:creationId xmlns:a16="http://schemas.microsoft.com/office/drawing/2014/main" id="{BB8DFD37-AE47-AE7E-9982-CCD21B5E98F4}"/>
                </a:ext>
              </a:extLst>
            </p:cNvPr>
            <p:cNvSpPr>
              <a:spLocks noChangeShapeType="1"/>
            </p:cNvSpPr>
            <p:nvPr/>
          </p:nvSpPr>
          <p:spPr bwMode="auto">
            <a:xfrm>
              <a:off x="1208928" y="4745348"/>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0" name="Line 458">
              <a:extLst>
                <a:ext uri="{FF2B5EF4-FFF2-40B4-BE49-F238E27FC236}">
                  <a16:creationId xmlns:a16="http://schemas.microsoft.com/office/drawing/2014/main" id="{67DC3277-886B-45A5-F1BA-9850C232E2DE}"/>
                </a:ext>
              </a:extLst>
            </p:cNvPr>
            <p:cNvSpPr>
              <a:spLocks noChangeShapeType="1"/>
            </p:cNvSpPr>
            <p:nvPr/>
          </p:nvSpPr>
          <p:spPr bwMode="auto">
            <a:xfrm>
              <a:off x="1208928" y="4802167"/>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1" name="Line 459">
              <a:extLst>
                <a:ext uri="{FF2B5EF4-FFF2-40B4-BE49-F238E27FC236}">
                  <a16:creationId xmlns:a16="http://schemas.microsoft.com/office/drawing/2014/main" id="{E9D6BC39-32E3-E9EB-6852-02799F799112}"/>
                </a:ext>
              </a:extLst>
            </p:cNvPr>
            <p:cNvSpPr>
              <a:spLocks noChangeShapeType="1"/>
            </p:cNvSpPr>
            <p:nvPr/>
          </p:nvSpPr>
          <p:spPr bwMode="auto">
            <a:xfrm>
              <a:off x="1208928" y="4854616"/>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2" name="Line 460">
              <a:extLst>
                <a:ext uri="{FF2B5EF4-FFF2-40B4-BE49-F238E27FC236}">
                  <a16:creationId xmlns:a16="http://schemas.microsoft.com/office/drawing/2014/main" id="{7108D2F0-1D76-2F99-F523-E24D15E44C88}"/>
                </a:ext>
              </a:extLst>
            </p:cNvPr>
            <p:cNvSpPr>
              <a:spLocks noChangeShapeType="1"/>
            </p:cNvSpPr>
            <p:nvPr/>
          </p:nvSpPr>
          <p:spPr bwMode="auto">
            <a:xfrm>
              <a:off x="1208928" y="4902693"/>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 name="Line 461">
              <a:extLst>
                <a:ext uri="{FF2B5EF4-FFF2-40B4-BE49-F238E27FC236}">
                  <a16:creationId xmlns:a16="http://schemas.microsoft.com/office/drawing/2014/main" id="{BD15D8C7-BBFA-BD0D-7BCD-F0676F847C4D}"/>
                </a:ext>
              </a:extLst>
            </p:cNvPr>
            <p:cNvSpPr>
              <a:spLocks noChangeShapeType="1"/>
            </p:cNvSpPr>
            <p:nvPr/>
          </p:nvSpPr>
          <p:spPr bwMode="auto">
            <a:xfrm>
              <a:off x="1208928" y="4955142"/>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 name="Line 462">
              <a:extLst>
                <a:ext uri="{FF2B5EF4-FFF2-40B4-BE49-F238E27FC236}">
                  <a16:creationId xmlns:a16="http://schemas.microsoft.com/office/drawing/2014/main" id="{3D304CF3-3A74-21CA-33B5-6008026131FE}"/>
                </a:ext>
              </a:extLst>
            </p:cNvPr>
            <p:cNvSpPr>
              <a:spLocks noChangeShapeType="1"/>
            </p:cNvSpPr>
            <p:nvPr/>
          </p:nvSpPr>
          <p:spPr bwMode="auto">
            <a:xfrm>
              <a:off x="1534545" y="4854616"/>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 name="Line 463">
              <a:extLst>
                <a:ext uri="{FF2B5EF4-FFF2-40B4-BE49-F238E27FC236}">
                  <a16:creationId xmlns:a16="http://schemas.microsoft.com/office/drawing/2014/main" id="{47136407-4056-873D-A4A9-2F73385E2E87}"/>
                </a:ext>
              </a:extLst>
            </p:cNvPr>
            <p:cNvSpPr>
              <a:spLocks noChangeShapeType="1"/>
            </p:cNvSpPr>
            <p:nvPr/>
          </p:nvSpPr>
          <p:spPr bwMode="auto">
            <a:xfrm>
              <a:off x="1534545" y="4902693"/>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 name="Line 464">
              <a:extLst>
                <a:ext uri="{FF2B5EF4-FFF2-40B4-BE49-F238E27FC236}">
                  <a16:creationId xmlns:a16="http://schemas.microsoft.com/office/drawing/2014/main" id="{D6AA9759-F13B-9437-AB00-DD20018E903A}"/>
                </a:ext>
              </a:extLst>
            </p:cNvPr>
            <p:cNvSpPr>
              <a:spLocks noChangeShapeType="1"/>
            </p:cNvSpPr>
            <p:nvPr/>
          </p:nvSpPr>
          <p:spPr bwMode="auto">
            <a:xfrm>
              <a:off x="1534545" y="4955142"/>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 name="Line 465">
              <a:extLst>
                <a:ext uri="{FF2B5EF4-FFF2-40B4-BE49-F238E27FC236}">
                  <a16:creationId xmlns:a16="http://schemas.microsoft.com/office/drawing/2014/main" id="{5D2B2645-4662-73FB-435F-0AF8DE9E3AB4}"/>
                </a:ext>
              </a:extLst>
            </p:cNvPr>
            <p:cNvSpPr>
              <a:spLocks noChangeShapeType="1"/>
            </p:cNvSpPr>
            <p:nvPr/>
          </p:nvSpPr>
          <p:spPr bwMode="auto">
            <a:xfrm>
              <a:off x="1300713" y="4588002"/>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8" name="Line 466">
              <a:extLst>
                <a:ext uri="{FF2B5EF4-FFF2-40B4-BE49-F238E27FC236}">
                  <a16:creationId xmlns:a16="http://schemas.microsoft.com/office/drawing/2014/main" id="{ECB7BFA5-BE1D-78BF-1AA1-392B8EE44265}"/>
                </a:ext>
              </a:extLst>
            </p:cNvPr>
            <p:cNvSpPr>
              <a:spLocks noChangeShapeType="1"/>
            </p:cNvSpPr>
            <p:nvPr/>
          </p:nvSpPr>
          <p:spPr bwMode="auto">
            <a:xfrm>
              <a:off x="1300713" y="4640451"/>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9" name="Line 467">
              <a:extLst>
                <a:ext uri="{FF2B5EF4-FFF2-40B4-BE49-F238E27FC236}">
                  <a16:creationId xmlns:a16="http://schemas.microsoft.com/office/drawing/2014/main" id="{63823FDE-0B41-AF65-2504-D56F0549BDA1}"/>
                </a:ext>
              </a:extLst>
            </p:cNvPr>
            <p:cNvSpPr>
              <a:spLocks noChangeShapeType="1"/>
            </p:cNvSpPr>
            <p:nvPr/>
          </p:nvSpPr>
          <p:spPr bwMode="auto">
            <a:xfrm>
              <a:off x="1300713" y="4692899"/>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0" name="Line 468">
              <a:extLst>
                <a:ext uri="{FF2B5EF4-FFF2-40B4-BE49-F238E27FC236}">
                  <a16:creationId xmlns:a16="http://schemas.microsoft.com/office/drawing/2014/main" id="{A84815A1-76E5-C661-F1E7-D84E51B9776F}"/>
                </a:ext>
              </a:extLst>
            </p:cNvPr>
            <p:cNvSpPr>
              <a:spLocks noChangeShapeType="1"/>
            </p:cNvSpPr>
            <p:nvPr/>
          </p:nvSpPr>
          <p:spPr bwMode="auto">
            <a:xfrm>
              <a:off x="1300713" y="4745348"/>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 name="Line 469">
              <a:extLst>
                <a:ext uri="{FF2B5EF4-FFF2-40B4-BE49-F238E27FC236}">
                  <a16:creationId xmlns:a16="http://schemas.microsoft.com/office/drawing/2014/main" id="{420A615E-08E6-BD97-ABA2-03A61EAD625D}"/>
                </a:ext>
              </a:extLst>
            </p:cNvPr>
            <p:cNvSpPr>
              <a:spLocks noChangeShapeType="1"/>
            </p:cNvSpPr>
            <p:nvPr/>
          </p:nvSpPr>
          <p:spPr bwMode="auto">
            <a:xfrm>
              <a:off x="1300713" y="4802167"/>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 name="Line 470">
              <a:extLst>
                <a:ext uri="{FF2B5EF4-FFF2-40B4-BE49-F238E27FC236}">
                  <a16:creationId xmlns:a16="http://schemas.microsoft.com/office/drawing/2014/main" id="{5987D865-2C3D-F182-AF06-95C18B14CD9D}"/>
                </a:ext>
              </a:extLst>
            </p:cNvPr>
            <p:cNvSpPr>
              <a:spLocks noChangeShapeType="1"/>
            </p:cNvSpPr>
            <p:nvPr/>
          </p:nvSpPr>
          <p:spPr bwMode="auto">
            <a:xfrm>
              <a:off x="1300713" y="4854616"/>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 name="Line 471">
              <a:extLst>
                <a:ext uri="{FF2B5EF4-FFF2-40B4-BE49-F238E27FC236}">
                  <a16:creationId xmlns:a16="http://schemas.microsoft.com/office/drawing/2014/main" id="{B25734A3-8C0D-1E7C-1D62-866B600FDBF5}"/>
                </a:ext>
              </a:extLst>
            </p:cNvPr>
            <p:cNvSpPr>
              <a:spLocks noChangeShapeType="1"/>
            </p:cNvSpPr>
            <p:nvPr/>
          </p:nvSpPr>
          <p:spPr bwMode="auto">
            <a:xfrm>
              <a:off x="1300713" y="4900509"/>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 name="Line 472">
              <a:extLst>
                <a:ext uri="{FF2B5EF4-FFF2-40B4-BE49-F238E27FC236}">
                  <a16:creationId xmlns:a16="http://schemas.microsoft.com/office/drawing/2014/main" id="{B667B338-7D4B-9EFA-D2CE-AFBA464E66AA}"/>
                </a:ext>
              </a:extLst>
            </p:cNvPr>
            <p:cNvSpPr>
              <a:spLocks noChangeShapeType="1"/>
            </p:cNvSpPr>
            <p:nvPr/>
          </p:nvSpPr>
          <p:spPr bwMode="auto">
            <a:xfrm>
              <a:off x="1300713" y="4952957"/>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5" name="Line 473">
              <a:extLst>
                <a:ext uri="{FF2B5EF4-FFF2-40B4-BE49-F238E27FC236}">
                  <a16:creationId xmlns:a16="http://schemas.microsoft.com/office/drawing/2014/main" id="{55C96EE5-B8CA-DED4-3349-84BA5B25D5C8}"/>
                </a:ext>
              </a:extLst>
            </p:cNvPr>
            <p:cNvSpPr>
              <a:spLocks noChangeShapeType="1"/>
            </p:cNvSpPr>
            <p:nvPr/>
          </p:nvSpPr>
          <p:spPr bwMode="auto">
            <a:xfrm>
              <a:off x="1390312" y="4588002"/>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6" name="Line 474">
              <a:extLst>
                <a:ext uri="{FF2B5EF4-FFF2-40B4-BE49-F238E27FC236}">
                  <a16:creationId xmlns:a16="http://schemas.microsoft.com/office/drawing/2014/main" id="{E1CEF715-3202-7F30-324C-43A54B543E72}"/>
                </a:ext>
              </a:extLst>
            </p:cNvPr>
            <p:cNvSpPr>
              <a:spLocks noChangeShapeType="1"/>
            </p:cNvSpPr>
            <p:nvPr/>
          </p:nvSpPr>
          <p:spPr bwMode="auto">
            <a:xfrm>
              <a:off x="1390312" y="4640451"/>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7" name="Line 475">
              <a:extLst>
                <a:ext uri="{FF2B5EF4-FFF2-40B4-BE49-F238E27FC236}">
                  <a16:creationId xmlns:a16="http://schemas.microsoft.com/office/drawing/2014/main" id="{BD78D4AA-6D36-F553-966C-0C9C79E359E7}"/>
                </a:ext>
              </a:extLst>
            </p:cNvPr>
            <p:cNvSpPr>
              <a:spLocks noChangeShapeType="1"/>
            </p:cNvSpPr>
            <p:nvPr/>
          </p:nvSpPr>
          <p:spPr bwMode="auto">
            <a:xfrm>
              <a:off x="1390312" y="4692899"/>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8" name="Line 476">
              <a:extLst>
                <a:ext uri="{FF2B5EF4-FFF2-40B4-BE49-F238E27FC236}">
                  <a16:creationId xmlns:a16="http://schemas.microsoft.com/office/drawing/2014/main" id="{DE30D696-A1F6-9056-5D32-E1E01AE7D6CC}"/>
                </a:ext>
              </a:extLst>
            </p:cNvPr>
            <p:cNvSpPr>
              <a:spLocks noChangeShapeType="1"/>
            </p:cNvSpPr>
            <p:nvPr/>
          </p:nvSpPr>
          <p:spPr bwMode="auto">
            <a:xfrm>
              <a:off x="1390312" y="4745348"/>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9" name="Line 477">
              <a:extLst>
                <a:ext uri="{FF2B5EF4-FFF2-40B4-BE49-F238E27FC236}">
                  <a16:creationId xmlns:a16="http://schemas.microsoft.com/office/drawing/2014/main" id="{50C82351-03F1-85F2-9FFB-DD8721217584}"/>
                </a:ext>
              </a:extLst>
            </p:cNvPr>
            <p:cNvSpPr>
              <a:spLocks noChangeShapeType="1"/>
            </p:cNvSpPr>
            <p:nvPr/>
          </p:nvSpPr>
          <p:spPr bwMode="auto">
            <a:xfrm>
              <a:off x="1390312" y="4802167"/>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0" name="Line 478">
              <a:extLst>
                <a:ext uri="{FF2B5EF4-FFF2-40B4-BE49-F238E27FC236}">
                  <a16:creationId xmlns:a16="http://schemas.microsoft.com/office/drawing/2014/main" id="{1F33DB62-E695-07CA-90BA-B329505D68CD}"/>
                </a:ext>
              </a:extLst>
            </p:cNvPr>
            <p:cNvSpPr>
              <a:spLocks noChangeShapeType="1"/>
            </p:cNvSpPr>
            <p:nvPr/>
          </p:nvSpPr>
          <p:spPr bwMode="auto">
            <a:xfrm>
              <a:off x="1390312" y="4854616"/>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1" name="Line 479">
              <a:extLst>
                <a:ext uri="{FF2B5EF4-FFF2-40B4-BE49-F238E27FC236}">
                  <a16:creationId xmlns:a16="http://schemas.microsoft.com/office/drawing/2014/main" id="{206D4ECE-E24B-6CF1-C11F-EC1260D9D256}"/>
                </a:ext>
              </a:extLst>
            </p:cNvPr>
            <p:cNvSpPr>
              <a:spLocks noChangeShapeType="1"/>
            </p:cNvSpPr>
            <p:nvPr/>
          </p:nvSpPr>
          <p:spPr bwMode="auto">
            <a:xfrm>
              <a:off x="1624146" y="4854616"/>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2" name="Line 480">
              <a:extLst>
                <a:ext uri="{FF2B5EF4-FFF2-40B4-BE49-F238E27FC236}">
                  <a16:creationId xmlns:a16="http://schemas.microsoft.com/office/drawing/2014/main" id="{B4A9DDF9-4350-CBF0-1ACA-5B8B8960A528}"/>
                </a:ext>
              </a:extLst>
            </p:cNvPr>
            <p:cNvSpPr>
              <a:spLocks noChangeShapeType="1"/>
            </p:cNvSpPr>
            <p:nvPr/>
          </p:nvSpPr>
          <p:spPr bwMode="auto">
            <a:xfrm>
              <a:off x="1624146" y="4902693"/>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53" name="Line 481">
              <a:extLst>
                <a:ext uri="{FF2B5EF4-FFF2-40B4-BE49-F238E27FC236}">
                  <a16:creationId xmlns:a16="http://schemas.microsoft.com/office/drawing/2014/main" id="{745E96E0-86DB-DB73-0E54-4CC4434AA356}"/>
                </a:ext>
              </a:extLst>
            </p:cNvPr>
            <p:cNvSpPr>
              <a:spLocks noChangeShapeType="1"/>
            </p:cNvSpPr>
            <p:nvPr/>
          </p:nvSpPr>
          <p:spPr bwMode="auto">
            <a:xfrm>
              <a:off x="1624146" y="4955142"/>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grpSp>
      <p:grpSp>
        <p:nvGrpSpPr>
          <p:cNvPr id="95" name="Ryhmä 94">
            <a:extLst>
              <a:ext uri="{FF2B5EF4-FFF2-40B4-BE49-F238E27FC236}">
                <a16:creationId xmlns:a16="http://schemas.microsoft.com/office/drawing/2014/main" id="{3431BCDE-519B-D88B-2811-5E4A43583C13}"/>
              </a:ext>
            </a:extLst>
          </p:cNvPr>
          <p:cNvGrpSpPr/>
          <p:nvPr/>
        </p:nvGrpSpPr>
        <p:grpSpPr>
          <a:xfrm>
            <a:off x="729156" y="4142058"/>
            <a:ext cx="160515" cy="421062"/>
            <a:chOff x="4235450" y="2563813"/>
            <a:chExt cx="219075" cy="574675"/>
          </a:xfrm>
        </p:grpSpPr>
        <p:sp>
          <p:nvSpPr>
            <p:cNvPr id="99" name="Freeform 61">
              <a:extLst>
                <a:ext uri="{FF2B5EF4-FFF2-40B4-BE49-F238E27FC236}">
                  <a16:creationId xmlns:a16="http://schemas.microsoft.com/office/drawing/2014/main" id="{5B6AFC10-D59C-C065-A194-3C84D1DFAA67}"/>
                </a:ext>
              </a:extLst>
            </p:cNvPr>
            <p:cNvSpPr>
              <a:spLocks/>
            </p:cNvSpPr>
            <p:nvPr/>
          </p:nvSpPr>
          <p:spPr bwMode="auto">
            <a:xfrm>
              <a:off x="4235450" y="3071813"/>
              <a:ext cx="219075" cy="66675"/>
            </a:xfrm>
            <a:custGeom>
              <a:avLst/>
              <a:gdLst>
                <a:gd name="T0" fmla="*/ 137 w 137"/>
                <a:gd name="T1" fmla="*/ 0 h 42"/>
                <a:gd name="T2" fmla="*/ 89 w 137"/>
                <a:gd name="T3" fmla="*/ 42 h 42"/>
                <a:gd name="T4" fmla="*/ 48 w 137"/>
                <a:gd name="T5" fmla="*/ 42 h 42"/>
                <a:gd name="T6" fmla="*/ 0 w 137"/>
                <a:gd name="T7" fmla="*/ 2 h 42"/>
              </a:gdLst>
              <a:ahLst/>
              <a:cxnLst>
                <a:cxn ang="0">
                  <a:pos x="T0" y="T1"/>
                </a:cxn>
                <a:cxn ang="0">
                  <a:pos x="T2" y="T3"/>
                </a:cxn>
                <a:cxn ang="0">
                  <a:pos x="T4" y="T5"/>
                </a:cxn>
                <a:cxn ang="0">
                  <a:pos x="T6" y="T7"/>
                </a:cxn>
              </a:cxnLst>
              <a:rect l="0" t="0" r="r" b="b"/>
              <a:pathLst>
                <a:path w="137" h="42">
                  <a:moveTo>
                    <a:pt x="137" y="0"/>
                  </a:moveTo>
                  <a:cubicBezTo>
                    <a:pt x="137" y="23"/>
                    <a:pt x="116" y="42"/>
                    <a:pt x="89" y="42"/>
                  </a:cubicBezTo>
                  <a:cubicBezTo>
                    <a:pt x="48" y="42"/>
                    <a:pt x="48" y="42"/>
                    <a:pt x="48" y="42"/>
                  </a:cubicBezTo>
                  <a:cubicBezTo>
                    <a:pt x="22" y="42"/>
                    <a:pt x="0" y="25"/>
                    <a:pt x="0" y="2"/>
                  </a:cubicBezTo>
                </a:path>
              </a:pathLst>
            </a:custGeom>
            <a:noFill/>
            <a:ln w="1905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5" name="Line 67">
              <a:extLst>
                <a:ext uri="{FF2B5EF4-FFF2-40B4-BE49-F238E27FC236}">
                  <a16:creationId xmlns:a16="http://schemas.microsoft.com/office/drawing/2014/main" id="{AEF06C9B-79B8-8768-B082-C1911CD579E0}"/>
                </a:ext>
              </a:extLst>
            </p:cNvPr>
            <p:cNvSpPr>
              <a:spLocks noChangeShapeType="1"/>
            </p:cNvSpPr>
            <p:nvPr/>
          </p:nvSpPr>
          <p:spPr bwMode="auto">
            <a:xfrm flipV="1">
              <a:off x="4344988" y="2563813"/>
              <a:ext cx="0" cy="34925"/>
            </a:xfrm>
            <a:prstGeom prst="line">
              <a:avLst/>
            </a:prstGeom>
            <a:noFill/>
            <a:ln w="1905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106" name="Freeform 68">
              <a:extLst>
                <a:ext uri="{FF2B5EF4-FFF2-40B4-BE49-F238E27FC236}">
                  <a16:creationId xmlns:a16="http://schemas.microsoft.com/office/drawing/2014/main" id="{87A8C934-A5D1-D57E-8DC3-8EC20045CE0B}"/>
                </a:ext>
              </a:extLst>
            </p:cNvPr>
            <p:cNvSpPr>
              <a:spLocks/>
            </p:cNvSpPr>
            <p:nvPr/>
          </p:nvSpPr>
          <p:spPr bwMode="auto">
            <a:xfrm>
              <a:off x="4316413" y="2924175"/>
              <a:ext cx="60325" cy="160338"/>
            </a:xfrm>
            <a:custGeom>
              <a:avLst/>
              <a:gdLst>
                <a:gd name="T0" fmla="*/ 27 w 38"/>
                <a:gd name="T1" fmla="*/ 0 h 101"/>
                <a:gd name="T2" fmla="*/ 4 w 38"/>
                <a:gd name="T3" fmla="*/ 49 h 101"/>
                <a:gd name="T4" fmla="*/ 38 w 38"/>
                <a:gd name="T5" fmla="*/ 49 h 101"/>
                <a:gd name="T6" fmla="*/ 0 w 38"/>
                <a:gd name="T7" fmla="*/ 101 h 101"/>
              </a:gdLst>
              <a:ahLst/>
              <a:cxnLst>
                <a:cxn ang="0">
                  <a:pos x="T0" y="T1"/>
                </a:cxn>
                <a:cxn ang="0">
                  <a:pos x="T2" y="T3"/>
                </a:cxn>
                <a:cxn ang="0">
                  <a:pos x="T4" y="T5"/>
                </a:cxn>
                <a:cxn ang="0">
                  <a:pos x="T6" y="T7"/>
                </a:cxn>
              </a:cxnLst>
              <a:rect l="0" t="0" r="r" b="b"/>
              <a:pathLst>
                <a:path w="38" h="101">
                  <a:moveTo>
                    <a:pt x="27" y="0"/>
                  </a:moveTo>
                  <a:lnTo>
                    <a:pt x="4" y="49"/>
                  </a:lnTo>
                  <a:lnTo>
                    <a:pt x="38" y="49"/>
                  </a:lnTo>
                  <a:lnTo>
                    <a:pt x="0" y="101"/>
                  </a:ln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grpSp>
      <p:sp>
        <p:nvSpPr>
          <p:cNvPr id="107" name="Tekstiruutu 106">
            <a:extLst>
              <a:ext uri="{FF2B5EF4-FFF2-40B4-BE49-F238E27FC236}">
                <a16:creationId xmlns:a16="http://schemas.microsoft.com/office/drawing/2014/main" id="{D11E6F50-F6C4-7026-6090-76D6E7C50367}"/>
              </a:ext>
            </a:extLst>
          </p:cNvPr>
          <p:cNvSpPr txBox="1"/>
          <p:nvPr/>
        </p:nvSpPr>
        <p:spPr>
          <a:xfrm>
            <a:off x="320447" y="5536178"/>
            <a:ext cx="1210125" cy="246221"/>
          </a:xfrm>
          <a:prstGeom prst="rect">
            <a:avLst/>
          </a:prstGeom>
          <a:noFill/>
        </p:spPr>
        <p:txBody>
          <a:bodyPr wrap="square">
            <a:spAutoFit/>
          </a:bodyPr>
          <a:lstStyle/>
          <a:p>
            <a:pPr algn="ctr"/>
            <a:r>
              <a:rPr lang="fi-FI" sz="950" b="1" spc="10">
                <a:solidFill>
                  <a:srgbClr val="000000"/>
                </a:solidFill>
                <a:ea typeface="Source Sans Pro SemiBold" panose="020B0603030403020204" pitchFamily="34" charset="0"/>
                <a:cs typeface="Arial" panose="020B0604020202020204" pitchFamily="34" charset="0"/>
              </a:rPr>
              <a:t>Kolmas sektori</a:t>
            </a:r>
          </a:p>
        </p:txBody>
      </p:sp>
      <p:sp>
        <p:nvSpPr>
          <p:cNvPr id="108" name="Tekstiruutu 107">
            <a:extLst>
              <a:ext uri="{FF2B5EF4-FFF2-40B4-BE49-F238E27FC236}">
                <a16:creationId xmlns:a16="http://schemas.microsoft.com/office/drawing/2014/main" id="{74C621E3-BF39-6E36-1370-55479D26AA28}"/>
              </a:ext>
            </a:extLst>
          </p:cNvPr>
          <p:cNvSpPr txBox="1"/>
          <p:nvPr/>
        </p:nvSpPr>
        <p:spPr>
          <a:xfrm>
            <a:off x="248181" y="1686439"/>
            <a:ext cx="1500787" cy="384721"/>
          </a:xfrm>
          <a:prstGeom prst="rect">
            <a:avLst/>
          </a:prstGeom>
          <a:noFill/>
        </p:spPr>
        <p:txBody>
          <a:bodyPr wrap="square">
            <a:spAutoFit/>
          </a:bodyPr>
          <a:lstStyle/>
          <a:p>
            <a:pPr algn="ctr"/>
            <a:r>
              <a:rPr lang="en-US" sz="950" b="1" spc="10" err="1">
                <a:solidFill>
                  <a:srgbClr val="000000"/>
                </a:solidFill>
                <a:ea typeface="Source Sans Pro SemiBold" panose="020B0603030403020204" pitchFamily="34" charset="0"/>
                <a:cs typeface="Arial" panose="020B0604020202020204" pitchFamily="34" charset="0"/>
              </a:rPr>
              <a:t>Ikääntynyt</a:t>
            </a:r>
            <a:r>
              <a:rPr lang="en-US" sz="950" b="1" spc="10">
                <a:solidFill>
                  <a:srgbClr val="000000"/>
                </a:solidFill>
                <a:ea typeface="Source Sans Pro SemiBold" panose="020B0603030403020204" pitchFamily="34" charset="0"/>
                <a:cs typeface="Arial" panose="020B0604020202020204" pitchFamily="34" charset="0"/>
              </a:rPr>
              <a:t> ja</a:t>
            </a:r>
          </a:p>
          <a:p>
            <a:pPr algn="ctr"/>
            <a:r>
              <a:rPr lang="en-US" sz="950" b="1" spc="10" err="1">
                <a:solidFill>
                  <a:srgbClr val="000000"/>
                </a:solidFill>
                <a:ea typeface="Source Sans Pro SemiBold" panose="020B0603030403020204" pitchFamily="34" charset="0"/>
                <a:cs typeface="Arial" panose="020B0604020202020204" pitchFamily="34" charset="0"/>
              </a:rPr>
              <a:t>lähiomainen</a:t>
            </a:r>
            <a:endParaRPr lang="en-US" sz="950" b="1" spc="10">
              <a:solidFill>
                <a:srgbClr val="000000"/>
              </a:solidFill>
              <a:ea typeface="Source Sans Pro SemiBold" panose="020B0603030403020204" pitchFamily="34" charset="0"/>
              <a:cs typeface="Arial" panose="020B0604020202020204" pitchFamily="34" charset="0"/>
            </a:endParaRPr>
          </a:p>
        </p:txBody>
      </p:sp>
      <p:sp>
        <p:nvSpPr>
          <p:cNvPr id="109" name="Tekstiruutu 108">
            <a:extLst>
              <a:ext uri="{FF2B5EF4-FFF2-40B4-BE49-F238E27FC236}">
                <a16:creationId xmlns:a16="http://schemas.microsoft.com/office/drawing/2014/main" id="{59165755-299E-C72A-5A12-D4C8B2A80B88}"/>
              </a:ext>
            </a:extLst>
          </p:cNvPr>
          <p:cNvSpPr txBox="1"/>
          <p:nvPr/>
        </p:nvSpPr>
        <p:spPr>
          <a:xfrm>
            <a:off x="320447" y="3557972"/>
            <a:ext cx="1305999" cy="384721"/>
          </a:xfrm>
          <a:prstGeom prst="rect">
            <a:avLst/>
          </a:prstGeom>
          <a:noFill/>
        </p:spPr>
        <p:txBody>
          <a:bodyPr wrap="square">
            <a:spAutoFit/>
          </a:bodyPr>
          <a:lstStyle/>
          <a:p>
            <a:pPr algn="ctr"/>
            <a:r>
              <a:rPr lang="fi-FI" sz="950" b="1" spc="10">
                <a:solidFill>
                  <a:srgbClr val="000000"/>
                </a:solidFill>
                <a:ea typeface="Source Sans Pro SemiBold" panose="020B0603030403020204" pitchFamily="34" charset="0"/>
                <a:cs typeface="Arial" panose="020B0604020202020204" pitchFamily="34" charset="0"/>
              </a:rPr>
              <a:t>Hyvinvointi-</a:t>
            </a:r>
          </a:p>
          <a:p>
            <a:pPr algn="ctr"/>
            <a:r>
              <a:rPr lang="fi-FI" sz="950" b="1" spc="10">
                <a:solidFill>
                  <a:srgbClr val="000000"/>
                </a:solidFill>
                <a:ea typeface="Source Sans Pro SemiBold" panose="020B0603030403020204" pitchFamily="34" charset="0"/>
                <a:cs typeface="Arial" panose="020B0604020202020204" pitchFamily="34" charset="0"/>
              </a:rPr>
              <a:t>organisaatio</a:t>
            </a:r>
          </a:p>
        </p:txBody>
      </p:sp>
      <p:sp>
        <p:nvSpPr>
          <p:cNvPr id="110" name="Tekstiruutu 109">
            <a:extLst>
              <a:ext uri="{FF2B5EF4-FFF2-40B4-BE49-F238E27FC236}">
                <a16:creationId xmlns:a16="http://schemas.microsoft.com/office/drawing/2014/main" id="{99327A13-91BE-CC00-7C9E-A705E99BF6FB}"/>
              </a:ext>
            </a:extLst>
          </p:cNvPr>
          <p:cNvSpPr txBox="1"/>
          <p:nvPr/>
        </p:nvSpPr>
        <p:spPr>
          <a:xfrm>
            <a:off x="303655" y="2687838"/>
            <a:ext cx="1305999" cy="246221"/>
          </a:xfrm>
          <a:prstGeom prst="rect">
            <a:avLst/>
          </a:prstGeom>
          <a:noFill/>
        </p:spPr>
        <p:txBody>
          <a:bodyPr wrap="square">
            <a:spAutoFit/>
          </a:bodyPr>
          <a:lstStyle/>
          <a:p>
            <a:pPr algn="ctr"/>
            <a:r>
              <a:rPr lang="fi-FI" sz="950" b="1" spc="10">
                <a:solidFill>
                  <a:srgbClr val="000000"/>
                </a:solidFill>
                <a:ea typeface="Source Sans Pro SemiBold" panose="020B0603030403020204" pitchFamily="34" charset="0"/>
                <a:cs typeface="Arial" panose="020B0604020202020204" pitchFamily="34" charset="0"/>
              </a:rPr>
              <a:t>Lähityöntekijä</a:t>
            </a:r>
          </a:p>
        </p:txBody>
      </p:sp>
      <p:sp>
        <p:nvSpPr>
          <p:cNvPr id="111" name="Tekstiruutu 110">
            <a:extLst>
              <a:ext uri="{FF2B5EF4-FFF2-40B4-BE49-F238E27FC236}">
                <a16:creationId xmlns:a16="http://schemas.microsoft.com/office/drawing/2014/main" id="{01A584DC-0455-A03F-7ABE-80CF649BECB6}"/>
              </a:ext>
            </a:extLst>
          </p:cNvPr>
          <p:cNvSpPr txBox="1"/>
          <p:nvPr/>
        </p:nvSpPr>
        <p:spPr>
          <a:xfrm>
            <a:off x="300461" y="4593826"/>
            <a:ext cx="1305999" cy="246221"/>
          </a:xfrm>
          <a:prstGeom prst="rect">
            <a:avLst/>
          </a:prstGeom>
          <a:noFill/>
        </p:spPr>
        <p:txBody>
          <a:bodyPr wrap="square">
            <a:spAutoFit/>
          </a:bodyPr>
          <a:lstStyle/>
          <a:p>
            <a:pPr algn="ctr"/>
            <a:r>
              <a:rPr lang="fi-FI" sz="950" b="1" spc="10">
                <a:solidFill>
                  <a:srgbClr val="000000"/>
                </a:solidFill>
                <a:ea typeface="Source Sans Pro SemiBold" panose="020B0603030403020204" pitchFamily="34" charset="0"/>
                <a:cs typeface="Arial" panose="020B0604020202020204" pitchFamily="34" charset="0"/>
              </a:rPr>
              <a:t>Teknologiayritys</a:t>
            </a:r>
          </a:p>
        </p:txBody>
      </p:sp>
      <p:sp>
        <p:nvSpPr>
          <p:cNvPr id="2" name="Rectangle 1">
            <a:extLst>
              <a:ext uri="{FF2B5EF4-FFF2-40B4-BE49-F238E27FC236}">
                <a16:creationId xmlns:a16="http://schemas.microsoft.com/office/drawing/2014/main" id="{F9371518-FAF0-8D91-E4C0-7FB99544BB77}"/>
              </a:ext>
            </a:extLst>
          </p:cNvPr>
          <p:cNvSpPr/>
          <p:nvPr/>
        </p:nvSpPr>
        <p:spPr>
          <a:xfrm>
            <a:off x="1541704" y="1290496"/>
            <a:ext cx="1700260" cy="721878"/>
          </a:xfrm>
          <a:prstGeom prst="rect">
            <a:avLst/>
          </a:prstGeom>
          <a:solidFill>
            <a:schemeClr val="accent2">
              <a:lumMod val="40000"/>
              <a:lumOff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3" name="Rectangle 152">
            <a:extLst>
              <a:ext uri="{FF2B5EF4-FFF2-40B4-BE49-F238E27FC236}">
                <a16:creationId xmlns:a16="http://schemas.microsoft.com/office/drawing/2014/main" id="{BD8E8275-BA7F-068B-604A-8112F95059EE}"/>
              </a:ext>
            </a:extLst>
          </p:cNvPr>
          <p:cNvSpPr/>
          <p:nvPr/>
        </p:nvSpPr>
        <p:spPr>
          <a:xfrm>
            <a:off x="3431653" y="1290496"/>
            <a:ext cx="1916202" cy="72187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4" name="Rectangle 153">
            <a:extLst>
              <a:ext uri="{FF2B5EF4-FFF2-40B4-BE49-F238E27FC236}">
                <a16:creationId xmlns:a16="http://schemas.microsoft.com/office/drawing/2014/main" id="{65B9CF18-2B61-D6E9-93A7-D2EF05C5D6B5}"/>
              </a:ext>
            </a:extLst>
          </p:cNvPr>
          <p:cNvSpPr/>
          <p:nvPr/>
        </p:nvSpPr>
        <p:spPr>
          <a:xfrm>
            <a:off x="5562550" y="1290496"/>
            <a:ext cx="1916202" cy="7218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5" name="Rectangle 154">
            <a:extLst>
              <a:ext uri="{FF2B5EF4-FFF2-40B4-BE49-F238E27FC236}">
                <a16:creationId xmlns:a16="http://schemas.microsoft.com/office/drawing/2014/main" id="{2C56E205-BFC4-052C-7879-D6F09D277742}"/>
              </a:ext>
            </a:extLst>
          </p:cNvPr>
          <p:cNvSpPr/>
          <p:nvPr/>
        </p:nvSpPr>
        <p:spPr>
          <a:xfrm>
            <a:off x="7690111" y="1290496"/>
            <a:ext cx="1916202" cy="7218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6" name="Rectangle 155">
            <a:extLst>
              <a:ext uri="{FF2B5EF4-FFF2-40B4-BE49-F238E27FC236}">
                <a16:creationId xmlns:a16="http://schemas.microsoft.com/office/drawing/2014/main" id="{44DFAED2-BC35-08A7-B800-E3B628F73540}"/>
              </a:ext>
            </a:extLst>
          </p:cNvPr>
          <p:cNvSpPr/>
          <p:nvPr/>
        </p:nvSpPr>
        <p:spPr>
          <a:xfrm>
            <a:off x="9817673" y="1290496"/>
            <a:ext cx="1896204" cy="72187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 name="Pentagon 3">
            <a:extLst>
              <a:ext uri="{FF2B5EF4-FFF2-40B4-BE49-F238E27FC236}">
                <a16:creationId xmlns:a16="http://schemas.microsoft.com/office/drawing/2014/main" id="{A54052D8-66B1-C5BB-AF9B-2E1707DE9E94}"/>
              </a:ext>
            </a:extLst>
          </p:cNvPr>
          <p:cNvSpPr/>
          <p:nvPr/>
        </p:nvSpPr>
        <p:spPr>
          <a:xfrm>
            <a:off x="1545611" y="374388"/>
            <a:ext cx="2030402" cy="697645"/>
          </a:xfrm>
          <a:prstGeom prst="homePlat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59" name="Tekstiruutu 402">
            <a:extLst>
              <a:ext uri="{FF2B5EF4-FFF2-40B4-BE49-F238E27FC236}">
                <a16:creationId xmlns:a16="http://schemas.microsoft.com/office/drawing/2014/main" id="{7F098659-B17A-2E77-8B08-DD60E5233639}"/>
              </a:ext>
            </a:extLst>
          </p:cNvPr>
          <p:cNvSpPr txBox="1"/>
          <p:nvPr/>
        </p:nvSpPr>
        <p:spPr>
          <a:xfrm>
            <a:off x="1427050" y="575462"/>
            <a:ext cx="2004593" cy="292388"/>
          </a:xfrm>
          <a:prstGeom prst="rect">
            <a:avLst/>
          </a:prstGeom>
          <a:noFill/>
        </p:spPr>
        <p:txBody>
          <a:bodyPr wrap="square">
            <a:spAutoFit/>
          </a:bodyPr>
          <a:lstStyle/>
          <a:p>
            <a:pPr algn="ctr"/>
            <a:r>
              <a:rPr lang="en-US" sz="1300" b="1" spc="10" err="1">
                <a:solidFill>
                  <a:schemeClr val="accent1">
                    <a:lumMod val="50000"/>
                  </a:schemeClr>
                </a:solidFill>
                <a:ea typeface="Source Sans Pro SemiBold" panose="020B0603030403020204" pitchFamily="34" charset="0"/>
                <a:cs typeface="Arial" panose="020B0604020202020204" pitchFamily="34" charset="0"/>
              </a:rPr>
              <a:t>Esikarsinta</a:t>
            </a:r>
            <a:endParaRPr lang="en-US" sz="1300" b="1" spc="10">
              <a:solidFill>
                <a:schemeClr val="accent1">
                  <a:lumMod val="50000"/>
                </a:schemeClr>
              </a:solidFill>
              <a:ea typeface="Source Sans Pro SemiBold" panose="020B0603030403020204" pitchFamily="34" charset="0"/>
              <a:cs typeface="Arial" panose="020B0604020202020204" pitchFamily="34" charset="0"/>
            </a:endParaRPr>
          </a:p>
        </p:txBody>
      </p:sp>
      <p:sp>
        <p:nvSpPr>
          <p:cNvPr id="163" name="Chevron 162">
            <a:extLst>
              <a:ext uri="{FF2B5EF4-FFF2-40B4-BE49-F238E27FC236}">
                <a16:creationId xmlns:a16="http://schemas.microsoft.com/office/drawing/2014/main" id="{8C89FFD2-636E-8486-E17B-C3FC8DF6DD62}"/>
              </a:ext>
            </a:extLst>
          </p:cNvPr>
          <p:cNvSpPr/>
          <p:nvPr/>
        </p:nvSpPr>
        <p:spPr>
          <a:xfrm>
            <a:off x="5562550" y="399539"/>
            <a:ext cx="2253567" cy="672494"/>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4" name="Tekstiruutu 402">
            <a:extLst>
              <a:ext uri="{FF2B5EF4-FFF2-40B4-BE49-F238E27FC236}">
                <a16:creationId xmlns:a16="http://schemas.microsoft.com/office/drawing/2014/main" id="{A7D9EC5D-147F-44FA-EAE4-E1D390EA7395}"/>
              </a:ext>
            </a:extLst>
          </p:cNvPr>
          <p:cNvSpPr txBox="1"/>
          <p:nvPr/>
        </p:nvSpPr>
        <p:spPr>
          <a:xfrm>
            <a:off x="5748578" y="576401"/>
            <a:ext cx="2004593" cy="292388"/>
          </a:xfrm>
          <a:prstGeom prst="rect">
            <a:avLst/>
          </a:prstGeom>
          <a:noFill/>
        </p:spPr>
        <p:txBody>
          <a:bodyPr wrap="square">
            <a:spAutoFit/>
          </a:bodyPr>
          <a:lstStyle/>
          <a:p>
            <a:pPr algn="ctr"/>
            <a:r>
              <a:rPr lang="en-US" sz="1300" b="1" spc="10" err="1">
                <a:ea typeface="Source Sans Pro SemiBold" panose="020B0603030403020204" pitchFamily="34" charset="0"/>
                <a:cs typeface="Arial" panose="020B0604020202020204" pitchFamily="34" charset="0"/>
              </a:rPr>
              <a:t>Käyttöönotto</a:t>
            </a:r>
            <a:endParaRPr lang="en-US" sz="1300" b="1" spc="10">
              <a:ea typeface="Source Sans Pro SemiBold" panose="020B0603030403020204" pitchFamily="34" charset="0"/>
              <a:cs typeface="Arial" panose="020B0604020202020204" pitchFamily="34" charset="0"/>
            </a:endParaRPr>
          </a:p>
        </p:txBody>
      </p:sp>
      <p:sp>
        <p:nvSpPr>
          <p:cNvPr id="165" name="Chevron 164">
            <a:extLst>
              <a:ext uri="{FF2B5EF4-FFF2-40B4-BE49-F238E27FC236}">
                <a16:creationId xmlns:a16="http://schemas.microsoft.com/office/drawing/2014/main" id="{E69C9BBE-41AF-332B-F4C9-E383FC42C9B5}"/>
              </a:ext>
            </a:extLst>
          </p:cNvPr>
          <p:cNvSpPr/>
          <p:nvPr/>
        </p:nvSpPr>
        <p:spPr>
          <a:xfrm>
            <a:off x="7682602" y="399539"/>
            <a:ext cx="2253567" cy="67249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6" name="Tekstiruutu 402">
            <a:extLst>
              <a:ext uri="{FF2B5EF4-FFF2-40B4-BE49-F238E27FC236}">
                <a16:creationId xmlns:a16="http://schemas.microsoft.com/office/drawing/2014/main" id="{F664A51B-B643-BB87-914B-DAC30CB9CD95}"/>
              </a:ext>
            </a:extLst>
          </p:cNvPr>
          <p:cNvSpPr txBox="1"/>
          <p:nvPr/>
        </p:nvSpPr>
        <p:spPr>
          <a:xfrm>
            <a:off x="7919020" y="577995"/>
            <a:ext cx="2004593" cy="292388"/>
          </a:xfrm>
          <a:prstGeom prst="rect">
            <a:avLst/>
          </a:prstGeom>
          <a:noFill/>
        </p:spPr>
        <p:txBody>
          <a:bodyPr wrap="square">
            <a:spAutoFit/>
          </a:bodyPr>
          <a:lstStyle/>
          <a:p>
            <a:pPr algn="ctr"/>
            <a:r>
              <a:rPr lang="en-US" sz="1300" b="1" spc="10" err="1">
                <a:ea typeface="Source Sans Pro SemiBold" panose="020B0603030403020204" pitchFamily="34" charset="0"/>
                <a:cs typeface="Arial" panose="020B0604020202020204" pitchFamily="34" charset="0"/>
              </a:rPr>
              <a:t>Teknologian</a:t>
            </a:r>
            <a:r>
              <a:rPr lang="en-US" sz="1300" b="1" spc="10">
                <a:ea typeface="Source Sans Pro SemiBold" panose="020B0603030403020204" pitchFamily="34" charset="0"/>
                <a:cs typeface="Arial" panose="020B0604020202020204" pitchFamily="34" charset="0"/>
              </a:rPr>
              <a:t> </a:t>
            </a:r>
            <a:r>
              <a:rPr lang="en-US" sz="1300" b="1" spc="10" err="1">
                <a:ea typeface="Source Sans Pro SemiBold" panose="020B0603030403020204" pitchFamily="34" charset="0"/>
                <a:cs typeface="Arial" panose="020B0604020202020204" pitchFamily="34" charset="0"/>
              </a:rPr>
              <a:t>käyttö</a:t>
            </a:r>
            <a:endParaRPr lang="en-US" sz="1300" b="1" spc="10">
              <a:ea typeface="Source Sans Pro SemiBold" panose="020B0603030403020204" pitchFamily="34" charset="0"/>
              <a:cs typeface="Arial" panose="020B0604020202020204" pitchFamily="34" charset="0"/>
            </a:endParaRPr>
          </a:p>
        </p:txBody>
      </p:sp>
      <p:sp>
        <p:nvSpPr>
          <p:cNvPr id="167" name="Chevron 166">
            <a:extLst>
              <a:ext uri="{FF2B5EF4-FFF2-40B4-BE49-F238E27FC236}">
                <a16:creationId xmlns:a16="http://schemas.microsoft.com/office/drawing/2014/main" id="{8CA7DC38-C697-AAE4-203C-377DA0EA9C15}"/>
              </a:ext>
            </a:extLst>
          </p:cNvPr>
          <p:cNvSpPr/>
          <p:nvPr/>
        </p:nvSpPr>
        <p:spPr>
          <a:xfrm>
            <a:off x="9802652" y="392751"/>
            <a:ext cx="1911785" cy="673200"/>
          </a:xfrm>
          <a:custGeom>
            <a:avLst/>
            <a:gdLst>
              <a:gd name="connsiteX0" fmla="*/ 0 w 1911224"/>
              <a:gd name="connsiteY0" fmla="*/ 0 h 673200"/>
              <a:gd name="connsiteX1" fmla="*/ 1574624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9048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7524"/>
              <a:gd name="connsiteY0" fmla="*/ 0 h 673200"/>
              <a:gd name="connsiteX1" fmla="*/ 1917524 w 1917524"/>
              <a:gd name="connsiteY1" fmla="*/ 3175 h 673200"/>
              <a:gd name="connsiteX2" fmla="*/ 1911224 w 1917524"/>
              <a:gd name="connsiteY2" fmla="*/ 336600 h 673200"/>
              <a:gd name="connsiteX3" fmla="*/ 1904824 w 1917524"/>
              <a:gd name="connsiteY3" fmla="*/ 673200 h 673200"/>
              <a:gd name="connsiteX4" fmla="*/ 0 w 1917524"/>
              <a:gd name="connsiteY4" fmla="*/ 673200 h 673200"/>
              <a:gd name="connsiteX5" fmla="*/ 336600 w 1917524"/>
              <a:gd name="connsiteY5" fmla="*/ 336600 h 673200"/>
              <a:gd name="connsiteX6" fmla="*/ 0 w 1917524"/>
              <a:gd name="connsiteY6"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1117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07999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1270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3175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1785"/>
              <a:gd name="connsiteY0" fmla="*/ 0 h 673200"/>
              <a:gd name="connsiteX1" fmla="*/ 1911174 w 1911785"/>
              <a:gd name="connsiteY1" fmla="*/ 0 h 673200"/>
              <a:gd name="connsiteX2" fmla="*/ 1911174 w 1911785"/>
              <a:gd name="connsiteY2" fmla="*/ 673200 h 673200"/>
              <a:gd name="connsiteX3" fmla="*/ 0 w 1911785"/>
              <a:gd name="connsiteY3" fmla="*/ 673200 h 673200"/>
              <a:gd name="connsiteX4" fmla="*/ 336600 w 1911785"/>
              <a:gd name="connsiteY4" fmla="*/ 336600 h 673200"/>
              <a:gd name="connsiteX5" fmla="*/ 0 w 1911785"/>
              <a:gd name="connsiteY5" fmla="*/ 0 h 6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785" h="673200">
                <a:moveTo>
                  <a:pt x="0" y="0"/>
                </a:moveTo>
                <a:lnTo>
                  <a:pt x="1911174" y="0"/>
                </a:lnTo>
                <a:cubicBezTo>
                  <a:pt x="1909057" y="223342"/>
                  <a:pt x="1913291" y="449858"/>
                  <a:pt x="1911174" y="673200"/>
                </a:cubicBezTo>
                <a:lnTo>
                  <a:pt x="0" y="673200"/>
                </a:lnTo>
                <a:lnTo>
                  <a:pt x="336600" y="336600"/>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168" name="Tekstiruutu 402">
            <a:extLst>
              <a:ext uri="{FF2B5EF4-FFF2-40B4-BE49-F238E27FC236}">
                <a16:creationId xmlns:a16="http://schemas.microsoft.com/office/drawing/2014/main" id="{48298BD6-D8F1-8920-21A2-C584D5EE811D}"/>
              </a:ext>
            </a:extLst>
          </p:cNvPr>
          <p:cNvSpPr txBox="1"/>
          <p:nvPr/>
        </p:nvSpPr>
        <p:spPr>
          <a:xfrm>
            <a:off x="10054730" y="451586"/>
            <a:ext cx="1666628" cy="492443"/>
          </a:xfrm>
          <a:prstGeom prst="rect">
            <a:avLst/>
          </a:prstGeom>
          <a:noFill/>
        </p:spPr>
        <p:txBody>
          <a:bodyPr wrap="square">
            <a:spAutoFit/>
          </a:bodyPr>
          <a:lstStyle/>
          <a:p>
            <a:pPr algn="ctr"/>
            <a:r>
              <a:rPr lang="en-US" sz="1300" b="1" spc="10" err="1">
                <a:solidFill>
                  <a:schemeClr val="tx2">
                    <a:lumMod val="50000"/>
                  </a:schemeClr>
                </a:solidFill>
                <a:ea typeface="Source Sans Pro SemiBold" panose="020B0603030403020204" pitchFamily="34" charset="0"/>
                <a:cs typeface="Arial" panose="020B0604020202020204" pitchFamily="34" charset="0"/>
              </a:rPr>
              <a:t>Käytön</a:t>
            </a:r>
            <a:r>
              <a:rPr lang="en-US" sz="1300" b="1" spc="10">
                <a:solidFill>
                  <a:schemeClr val="tx2">
                    <a:lumMod val="50000"/>
                  </a:schemeClr>
                </a:solidFill>
                <a:ea typeface="Source Sans Pro SemiBold" panose="020B0603030403020204" pitchFamily="34" charset="0"/>
                <a:cs typeface="Arial" panose="020B0604020202020204" pitchFamily="34" charset="0"/>
              </a:rPr>
              <a:t> </a:t>
            </a:r>
            <a:r>
              <a:rPr lang="en-US" sz="1300" b="1" spc="10" err="1">
                <a:solidFill>
                  <a:schemeClr val="tx2">
                    <a:lumMod val="50000"/>
                  </a:schemeClr>
                </a:solidFill>
                <a:ea typeface="Source Sans Pro SemiBold" panose="020B0603030403020204" pitchFamily="34" charset="0"/>
                <a:cs typeface="Arial" panose="020B0604020202020204" pitchFamily="34" charset="0"/>
              </a:rPr>
              <a:t>lopettaminen</a:t>
            </a:r>
            <a:endParaRPr lang="en-US" sz="1300" b="1" spc="10">
              <a:solidFill>
                <a:schemeClr val="tx2">
                  <a:lumMod val="50000"/>
                </a:schemeClr>
              </a:solidFill>
              <a:ea typeface="Source Sans Pro SemiBold" panose="020B0603030403020204" pitchFamily="34" charset="0"/>
              <a:cs typeface="Arial" panose="020B0604020202020204" pitchFamily="34" charset="0"/>
            </a:endParaRPr>
          </a:p>
        </p:txBody>
      </p:sp>
      <p:pic>
        <p:nvPicPr>
          <p:cNvPr id="16" name="Graphic 15">
            <a:extLst>
              <a:ext uri="{FF2B5EF4-FFF2-40B4-BE49-F238E27FC236}">
                <a16:creationId xmlns:a16="http://schemas.microsoft.com/office/drawing/2014/main" id="{CAF17F2E-5A4A-DF70-ED9F-2B3768BF78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6328" y="5039668"/>
            <a:ext cx="485187" cy="494342"/>
          </a:xfrm>
          <a:prstGeom prst="rect">
            <a:avLst/>
          </a:prstGeom>
        </p:spPr>
      </p:pic>
      <p:pic>
        <p:nvPicPr>
          <p:cNvPr id="19" name="Graphic 18">
            <a:extLst>
              <a:ext uri="{FF2B5EF4-FFF2-40B4-BE49-F238E27FC236}">
                <a16:creationId xmlns:a16="http://schemas.microsoft.com/office/drawing/2014/main" id="{5DF0E39B-B9E7-06DC-2B82-98EED2E9E9F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2948" y="2221208"/>
            <a:ext cx="311252" cy="439416"/>
          </a:xfrm>
          <a:prstGeom prst="rect">
            <a:avLst/>
          </a:prstGeom>
        </p:spPr>
      </p:pic>
      <p:pic>
        <p:nvPicPr>
          <p:cNvPr id="23" name="Graphic 22">
            <a:extLst>
              <a:ext uri="{FF2B5EF4-FFF2-40B4-BE49-F238E27FC236}">
                <a16:creationId xmlns:a16="http://schemas.microsoft.com/office/drawing/2014/main" id="{61BD1792-CE57-AB59-34A4-DE7E6FABDE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486" y="4093117"/>
            <a:ext cx="439415" cy="466878"/>
          </a:xfrm>
          <a:prstGeom prst="rect">
            <a:avLst/>
          </a:prstGeom>
        </p:spPr>
      </p:pic>
      <p:pic>
        <p:nvPicPr>
          <p:cNvPr id="54" name="Graphic 53">
            <a:extLst>
              <a:ext uri="{FF2B5EF4-FFF2-40B4-BE49-F238E27FC236}">
                <a16:creationId xmlns:a16="http://schemas.microsoft.com/office/drawing/2014/main" id="{B2D93F72-66AD-699F-CCBA-C61046B46BE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7288" y="1286088"/>
            <a:ext cx="448569" cy="457724"/>
          </a:xfrm>
          <a:prstGeom prst="rect">
            <a:avLst/>
          </a:prstGeom>
        </p:spPr>
      </p:pic>
      <p:pic>
        <p:nvPicPr>
          <p:cNvPr id="56" name="Graphic 55">
            <a:extLst>
              <a:ext uri="{FF2B5EF4-FFF2-40B4-BE49-F238E27FC236}">
                <a16:creationId xmlns:a16="http://schemas.microsoft.com/office/drawing/2014/main" id="{FE5A1CB9-B512-6A96-3747-2280BFB011E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30" y="3145768"/>
            <a:ext cx="411951" cy="411951"/>
          </a:xfrm>
          <a:prstGeom prst="rect">
            <a:avLst/>
          </a:prstGeom>
        </p:spPr>
      </p:pic>
      <p:grpSp>
        <p:nvGrpSpPr>
          <p:cNvPr id="266" name="Group 265">
            <a:extLst>
              <a:ext uri="{FF2B5EF4-FFF2-40B4-BE49-F238E27FC236}">
                <a16:creationId xmlns:a16="http://schemas.microsoft.com/office/drawing/2014/main" id="{590B704C-3CDA-C447-6313-9068195045FF}"/>
              </a:ext>
            </a:extLst>
          </p:cNvPr>
          <p:cNvGrpSpPr/>
          <p:nvPr/>
        </p:nvGrpSpPr>
        <p:grpSpPr>
          <a:xfrm>
            <a:off x="3707010" y="1465723"/>
            <a:ext cx="1342975" cy="370332"/>
            <a:chOff x="2167419" y="6326336"/>
            <a:chExt cx="1342975" cy="370332"/>
          </a:xfrm>
          <a:solidFill>
            <a:schemeClr val="tx2"/>
          </a:solidFill>
        </p:grpSpPr>
        <p:pic>
          <p:nvPicPr>
            <p:cNvPr id="267" name="Graphic 266">
              <a:extLst>
                <a:ext uri="{FF2B5EF4-FFF2-40B4-BE49-F238E27FC236}">
                  <a16:creationId xmlns:a16="http://schemas.microsoft.com/office/drawing/2014/main" id="{7D114375-1E16-0BB3-FD0C-CC9146BAC85B}"/>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67419" y="6326336"/>
              <a:ext cx="329184" cy="370332"/>
            </a:xfrm>
            <a:prstGeom prst="rect">
              <a:avLst/>
            </a:prstGeom>
          </p:spPr>
        </p:pic>
        <p:pic>
          <p:nvPicPr>
            <p:cNvPr id="268" name="Graphic 267">
              <a:extLst>
                <a:ext uri="{FF2B5EF4-FFF2-40B4-BE49-F238E27FC236}">
                  <a16:creationId xmlns:a16="http://schemas.microsoft.com/office/drawing/2014/main" id="{2B12473A-D42A-175A-C6EC-56EAD61A2C09}"/>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74315" y="6326336"/>
              <a:ext cx="329184" cy="370332"/>
            </a:xfrm>
            <a:prstGeom prst="rect">
              <a:avLst/>
            </a:prstGeom>
          </p:spPr>
        </p:pic>
        <p:pic>
          <p:nvPicPr>
            <p:cNvPr id="269" name="Graphic 268">
              <a:extLst>
                <a:ext uri="{FF2B5EF4-FFF2-40B4-BE49-F238E27FC236}">
                  <a16:creationId xmlns:a16="http://schemas.microsoft.com/office/drawing/2014/main" id="{0C940CC9-E927-B6E9-9ED6-D9748DC64652}"/>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1210" y="6326336"/>
              <a:ext cx="329184" cy="370332"/>
            </a:xfrm>
            <a:prstGeom prst="rect">
              <a:avLst/>
            </a:prstGeom>
          </p:spPr>
        </p:pic>
      </p:grpSp>
      <p:grpSp>
        <p:nvGrpSpPr>
          <p:cNvPr id="308" name="Group 307">
            <a:extLst>
              <a:ext uri="{FF2B5EF4-FFF2-40B4-BE49-F238E27FC236}">
                <a16:creationId xmlns:a16="http://schemas.microsoft.com/office/drawing/2014/main" id="{D7588565-F307-FE35-06E5-5F226ED7A9BC}"/>
              </a:ext>
            </a:extLst>
          </p:cNvPr>
          <p:cNvGrpSpPr/>
          <p:nvPr/>
        </p:nvGrpSpPr>
        <p:grpSpPr>
          <a:xfrm>
            <a:off x="5848277" y="1451073"/>
            <a:ext cx="1342975" cy="370332"/>
            <a:chOff x="2167419" y="6326336"/>
            <a:chExt cx="1342975" cy="370332"/>
          </a:xfrm>
          <a:solidFill>
            <a:schemeClr val="tx2"/>
          </a:solidFill>
        </p:grpSpPr>
        <p:pic>
          <p:nvPicPr>
            <p:cNvPr id="309" name="Graphic 308">
              <a:extLst>
                <a:ext uri="{FF2B5EF4-FFF2-40B4-BE49-F238E27FC236}">
                  <a16:creationId xmlns:a16="http://schemas.microsoft.com/office/drawing/2014/main" id="{3217684C-AE32-DCDC-9861-686FAD93104E}"/>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67419" y="6326336"/>
              <a:ext cx="329184" cy="370332"/>
            </a:xfrm>
            <a:prstGeom prst="rect">
              <a:avLst/>
            </a:prstGeom>
          </p:spPr>
        </p:pic>
        <p:pic>
          <p:nvPicPr>
            <p:cNvPr id="310" name="Graphic 309">
              <a:extLst>
                <a:ext uri="{FF2B5EF4-FFF2-40B4-BE49-F238E27FC236}">
                  <a16:creationId xmlns:a16="http://schemas.microsoft.com/office/drawing/2014/main" id="{152E93B9-635B-FE14-A2B1-137D8A2F16DE}"/>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74315" y="6326336"/>
              <a:ext cx="329184" cy="370332"/>
            </a:xfrm>
            <a:prstGeom prst="rect">
              <a:avLst/>
            </a:prstGeom>
          </p:spPr>
        </p:pic>
        <p:pic>
          <p:nvPicPr>
            <p:cNvPr id="311" name="Graphic 310">
              <a:extLst>
                <a:ext uri="{FF2B5EF4-FFF2-40B4-BE49-F238E27FC236}">
                  <a16:creationId xmlns:a16="http://schemas.microsoft.com/office/drawing/2014/main" id="{D6FC2EBA-209A-3B55-A4C9-CF3245ADCEC6}"/>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1210" y="6326336"/>
              <a:ext cx="329184" cy="370332"/>
            </a:xfrm>
            <a:prstGeom prst="rect">
              <a:avLst/>
            </a:prstGeom>
          </p:spPr>
        </p:pic>
      </p:grpSp>
      <p:grpSp>
        <p:nvGrpSpPr>
          <p:cNvPr id="328" name="Group 327">
            <a:extLst>
              <a:ext uri="{FF2B5EF4-FFF2-40B4-BE49-F238E27FC236}">
                <a16:creationId xmlns:a16="http://schemas.microsoft.com/office/drawing/2014/main" id="{3B6D1A28-4C78-F9A4-B624-AF317234B2D7}"/>
              </a:ext>
            </a:extLst>
          </p:cNvPr>
          <p:cNvGrpSpPr/>
          <p:nvPr/>
        </p:nvGrpSpPr>
        <p:grpSpPr>
          <a:xfrm>
            <a:off x="7975292" y="1459799"/>
            <a:ext cx="1342975" cy="370332"/>
            <a:chOff x="2167419" y="6326336"/>
            <a:chExt cx="1342975" cy="370332"/>
          </a:xfrm>
          <a:solidFill>
            <a:schemeClr val="tx2"/>
          </a:solidFill>
        </p:grpSpPr>
        <p:pic>
          <p:nvPicPr>
            <p:cNvPr id="329" name="Graphic 328">
              <a:extLst>
                <a:ext uri="{FF2B5EF4-FFF2-40B4-BE49-F238E27FC236}">
                  <a16:creationId xmlns:a16="http://schemas.microsoft.com/office/drawing/2014/main" id="{C5B1F0A3-9C00-77AE-3CEF-C50FCA6467E4}"/>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67419" y="6326336"/>
              <a:ext cx="329184" cy="370332"/>
            </a:xfrm>
            <a:prstGeom prst="rect">
              <a:avLst/>
            </a:prstGeom>
          </p:spPr>
        </p:pic>
        <p:pic>
          <p:nvPicPr>
            <p:cNvPr id="330" name="Graphic 329">
              <a:extLst>
                <a:ext uri="{FF2B5EF4-FFF2-40B4-BE49-F238E27FC236}">
                  <a16:creationId xmlns:a16="http://schemas.microsoft.com/office/drawing/2014/main" id="{425A4510-C24D-63FD-C908-431CA6ABB3A1}"/>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74315" y="6326336"/>
              <a:ext cx="329184" cy="370332"/>
            </a:xfrm>
            <a:prstGeom prst="rect">
              <a:avLst/>
            </a:prstGeom>
          </p:spPr>
        </p:pic>
        <p:pic>
          <p:nvPicPr>
            <p:cNvPr id="331" name="Graphic 330">
              <a:extLst>
                <a:ext uri="{FF2B5EF4-FFF2-40B4-BE49-F238E27FC236}">
                  <a16:creationId xmlns:a16="http://schemas.microsoft.com/office/drawing/2014/main" id="{98F6B69B-3DBC-1983-5A48-BAE2A8D17195}"/>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1210" y="6326336"/>
              <a:ext cx="329184" cy="370332"/>
            </a:xfrm>
            <a:prstGeom prst="rect">
              <a:avLst/>
            </a:prstGeom>
          </p:spPr>
        </p:pic>
      </p:grpSp>
      <p:grpSp>
        <p:nvGrpSpPr>
          <p:cNvPr id="368" name="Group 367">
            <a:extLst>
              <a:ext uri="{FF2B5EF4-FFF2-40B4-BE49-F238E27FC236}">
                <a16:creationId xmlns:a16="http://schemas.microsoft.com/office/drawing/2014/main" id="{EF7C9155-67A8-C728-4034-7C19CFAE7084}"/>
              </a:ext>
            </a:extLst>
          </p:cNvPr>
          <p:cNvGrpSpPr/>
          <p:nvPr/>
        </p:nvGrpSpPr>
        <p:grpSpPr>
          <a:xfrm>
            <a:off x="10111256" y="1468460"/>
            <a:ext cx="1342975" cy="370332"/>
            <a:chOff x="2167419" y="6326336"/>
            <a:chExt cx="1342975" cy="370332"/>
          </a:xfrm>
          <a:solidFill>
            <a:schemeClr val="tx2"/>
          </a:solidFill>
        </p:grpSpPr>
        <p:pic>
          <p:nvPicPr>
            <p:cNvPr id="369" name="Graphic 368">
              <a:extLst>
                <a:ext uri="{FF2B5EF4-FFF2-40B4-BE49-F238E27FC236}">
                  <a16:creationId xmlns:a16="http://schemas.microsoft.com/office/drawing/2014/main" id="{A4A845A0-F27E-7BC1-465D-0EF19F507278}"/>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67419" y="6326336"/>
              <a:ext cx="329184" cy="370332"/>
            </a:xfrm>
            <a:prstGeom prst="rect">
              <a:avLst/>
            </a:prstGeom>
          </p:spPr>
        </p:pic>
        <p:pic>
          <p:nvPicPr>
            <p:cNvPr id="370" name="Graphic 369">
              <a:extLst>
                <a:ext uri="{FF2B5EF4-FFF2-40B4-BE49-F238E27FC236}">
                  <a16:creationId xmlns:a16="http://schemas.microsoft.com/office/drawing/2014/main" id="{3DAA9DD3-B277-FB41-E1C0-5BE44DA22561}"/>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74315" y="6326336"/>
              <a:ext cx="329184" cy="370332"/>
            </a:xfrm>
            <a:prstGeom prst="rect">
              <a:avLst/>
            </a:prstGeom>
          </p:spPr>
        </p:pic>
        <p:pic>
          <p:nvPicPr>
            <p:cNvPr id="371" name="Graphic 370">
              <a:extLst>
                <a:ext uri="{FF2B5EF4-FFF2-40B4-BE49-F238E27FC236}">
                  <a16:creationId xmlns:a16="http://schemas.microsoft.com/office/drawing/2014/main" id="{F74F000F-2856-9D79-F896-DA43F9923C70}"/>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1210" y="6326336"/>
              <a:ext cx="329184" cy="370332"/>
            </a:xfrm>
            <a:prstGeom prst="rect">
              <a:avLst/>
            </a:prstGeom>
          </p:spPr>
        </p:pic>
      </p:grpSp>
      <p:grpSp>
        <p:nvGrpSpPr>
          <p:cNvPr id="246" name="Group 245">
            <a:extLst>
              <a:ext uri="{FF2B5EF4-FFF2-40B4-BE49-F238E27FC236}">
                <a16:creationId xmlns:a16="http://schemas.microsoft.com/office/drawing/2014/main" id="{51377B2A-606F-3E53-499C-92CC5A3F3573}"/>
              </a:ext>
            </a:extLst>
          </p:cNvPr>
          <p:cNvGrpSpPr/>
          <p:nvPr/>
        </p:nvGrpSpPr>
        <p:grpSpPr>
          <a:xfrm>
            <a:off x="1713424" y="1465723"/>
            <a:ext cx="1342975" cy="370332"/>
            <a:chOff x="2167419" y="6326336"/>
            <a:chExt cx="1342975" cy="370332"/>
          </a:xfrm>
          <a:solidFill>
            <a:schemeClr val="tx2"/>
          </a:solidFill>
        </p:grpSpPr>
        <p:pic>
          <p:nvPicPr>
            <p:cNvPr id="247" name="Graphic 246">
              <a:extLst>
                <a:ext uri="{FF2B5EF4-FFF2-40B4-BE49-F238E27FC236}">
                  <a16:creationId xmlns:a16="http://schemas.microsoft.com/office/drawing/2014/main" id="{375C70F5-08B9-2AEF-3821-4C7B211FBDC8}"/>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67419" y="6326336"/>
              <a:ext cx="329184" cy="370332"/>
            </a:xfrm>
            <a:prstGeom prst="rect">
              <a:avLst/>
            </a:prstGeom>
          </p:spPr>
        </p:pic>
        <p:pic>
          <p:nvPicPr>
            <p:cNvPr id="248" name="Graphic 247">
              <a:extLst>
                <a:ext uri="{FF2B5EF4-FFF2-40B4-BE49-F238E27FC236}">
                  <a16:creationId xmlns:a16="http://schemas.microsoft.com/office/drawing/2014/main" id="{EA3B30CA-CF55-EADE-99C4-C6779C6533BE}"/>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674315" y="6326336"/>
              <a:ext cx="329184" cy="370332"/>
            </a:xfrm>
            <a:prstGeom prst="rect">
              <a:avLst/>
            </a:prstGeom>
          </p:spPr>
        </p:pic>
        <p:pic>
          <p:nvPicPr>
            <p:cNvPr id="249" name="Graphic 248">
              <a:extLst>
                <a:ext uri="{FF2B5EF4-FFF2-40B4-BE49-F238E27FC236}">
                  <a16:creationId xmlns:a16="http://schemas.microsoft.com/office/drawing/2014/main" id="{ED5E166D-998C-9362-54D8-72A7141400EE}"/>
                </a:ext>
              </a:extLst>
            </p:cNvPr>
            <p:cNvPicPr>
              <a:picLocks noChangeAspect="1"/>
            </p:cNvPicPr>
            <p:nvPr/>
          </p:nvPicPr>
          <p:blipFill>
            <a:blip r:embed="rId12">
              <a:alphaModFix amt="46000"/>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1210" y="6326336"/>
              <a:ext cx="329184" cy="370332"/>
            </a:xfrm>
            <a:prstGeom prst="rect">
              <a:avLst/>
            </a:prstGeom>
          </p:spPr>
        </p:pic>
      </p:grpSp>
      <p:sp>
        <p:nvSpPr>
          <p:cNvPr id="183" name="TextBox 589">
            <a:extLst>
              <a:ext uri="{FF2B5EF4-FFF2-40B4-BE49-F238E27FC236}">
                <a16:creationId xmlns:a16="http://schemas.microsoft.com/office/drawing/2014/main" id="{5ED2962A-0D19-CFAA-0D22-EBD00EA33F94}"/>
              </a:ext>
            </a:extLst>
          </p:cNvPr>
          <p:cNvSpPr txBox="1"/>
          <p:nvPr/>
        </p:nvSpPr>
        <p:spPr>
          <a:xfrm>
            <a:off x="9560846" y="2535190"/>
            <a:ext cx="2290007" cy="584775"/>
          </a:xfrm>
          <a:prstGeom prst="rect">
            <a:avLst/>
          </a:prstGeom>
          <a:noFill/>
        </p:spPr>
        <p:txBody>
          <a:bodyPr wrap="square">
            <a:spAutoFit/>
          </a:bodyPr>
          <a:lstStyle/>
          <a:p>
            <a:r>
              <a:rPr lang="fi-FI" sz="1600">
                <a:solidFill>
                  <a:schemeClr val="accent4"/>
                </a:solidFill>
                <a:latin typeface="+mn-lt"/>
                <a:ea typeface="Source Sans Pro SemiBold" panose="020B0603030403020204" pitchFamily="34" charset="0"/>
              </a:rPr>
              <a:t>Mitä havaintoja liittyy mihinkin vaiheeseen?</a:t>
            </a:r>
          </a:p>
        </p:txBody>
      </p:sp>
      <p:sp>
        <p:nvSpPr>
          <p:cNvPr id="184" name="Rectangle 17">
            <a:extLst>
              <a:ext uri="{FF2B5EF4-FFF2-40B4-BE49-F238E27FC236}">
                <a16:creationId xmlns:a16="http://schemas.microsoft.com/office/drawing/2014/main" id="{112E6960-CE59-48D0-2825-999816E56029}"/>
              </a:ext>
            </a:extLst>
          </p:cNvPr>
          <p:cNvSpPr/>
          <p:nvPr/>
        </p:nvSpPr>
        <p:spPr>
          <a:xfrm>
            <a:off x="9460394" y="2349319"/>
            <a:ext cx="5862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4">
                  <a:lumMod val="50000"/>
                </a:schemeClr>
              </a:solidFill>
            </a:endParaRPr>
          </a:p>
        </p:txBody>
      </p:sp>
      <p:sp>
        <p:nvSpPr>
          <p:cNvPr id="185" name="Rounded Rectangular Callout 6">
            <a:extLst>
              <a:ext uri="{FF2B5EF4-FFF2-40B4-BE49-F238E27FC236}">
                <a16:creationId xmlns:a16="http://schemas.microsoft.com/office/drawing/2014/main" id="{E57F4431-F9F6-2A63-995F-63E51C6C6060}"/>
              </a:ext>
            </a:extLst>
          </p:cNvPr>
          <p:cNvSpPr/>
          <p:nvPr/>
        </p:nvSpPr>
        <p:spPr>
          <a:xfrm>
            <a:off x="3821870" y="4063747"/>
            <a:ext cx="3435412" cy="1718652"/>
          </a:xfrm>
          <a:prstGeom prst="wedgeRoundRectCallout">
            <a:avLst>
              <a:gd name="adj1" fmla="val 67831"/>
              <a:gd name="adj2" fmla="val -15211"/>
              <a:gd name="adj3" fmla="val 16667"/>
            </a:avLst>
          </a:prstGeom>
          <a:solidFill>
            <a:schemeClr val="accent3">
              <a:lumMod val="40000"/>
              <a:lumOff val="60000"/>
            </a:schemeClr>
          </a:solidFill>
          <a:ln>
            <a:solidFill>
              <a:schemeClr val="tx2">
                <a:lumMod val="40000"/>
                <a:lumOff val="60000"/>
              </a:schemeClr>
            </a:solidFill>
          </a:ln>
          <a:effectLst>
            <a:outerShdw dist="48629" dir="2700000" algn="tl"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solidFill>
                  <a:schemeClr val="tx2"/>
                </a:solidFill>
              </a:rPr>
              <a:t>Seuraavaksi käydään läpi työpajoissa teknologian elinkaaren eri vaiheet jokaisen sidosryhmän kanssa.</a:t>
            </a:r>
          </a:p>
        </p:txBody>
      </p:sp>
      <p:pic>
        <p:nvPicPr>
          <p:cNvPr id="186" name="Graphic 4">
            <a:extLst>
              <a:ext uri="{FF2B5EF4-FFF2-40B4-BE49-F238E27FC236}">
                <a16:creationId xmlns:a16="http://schemas.microsoft.com/office/drawing/2014/main" id="{4888828F-61C3-5B4F-6E73-CCEED341146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370131" y="3738035"/>
            <a:ext cx="2455834" cy="2867682"/>
          </a:xfrm>
          <a:prstGeom prst="rect">
            <a:avLst/>
          </a:prstGeom>
        </p:spPr>
      </p:pic>
      <p:pic>
        <p:nvPicPr>
          <p:cNvPr id="188" name="Graphic 661">
            <a:extLst>
              <a:ext uri="{FF2B5EF4-FFF2-40B4-BE49-F238E27FC236}">
                <a16:creationId xmlns:a16="http://schemas.microsoft.com/office/drawing/2014/main" id="{8DD7B36F-CAAC-9C47-20AC-3DDE1247049E}"/>
              </a:ext>
            </a:extLst>
          </p:cNvPr>
          <p:cNvPicPr>
            <a:picLocks noChangeAspect="1"/>
          </p:cNvPicPr>
          <p:nvPr/>
        </p:nvPicPr>
        <p:blipFill>
          <a:blip r:embed="rId16">
            <a:alphaModFix amt="46000"/>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619700" y="2461578"/>
            <a:ext cx="669058" cy="752691"/>
          </a:xfrm>
          <a:prstGeom prst="rect">
            <a:avLst/>
          </a:prstGeom>
        </p:spPr>
      </p:pic>
    </p:spTree>
    <p:extLst>
      <p:ext uri="{BB962C8B-B14F-4D97-AF65-F5344CB8AC3E}">
        <p14:creationId xmlns:p14="http://schemas.microsoft.com/office/powerpoint/2010/main" val="3455733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extBox 589">
            <a:extLst>
              <a:ext uri="{FF2B5EF4-FFF2-40B4-BE49-F238E27FC236}">
                <a16:creationId xmlns:a16="http://schemas.microsoft.com/office/drawing/2014/main" id="{AEC76455-A6F8-F19D-4C97-9879D57B8332}"/>
              </a:ext>
            </a:extLst>
          </p:cNvPr>
          <p:cNvSpPr txBox="1"/>
          <p:nvPr/>
        </p:nvSpPr>
        <p:spPr>
          <a:xfrm>
            <a:off x="9560846" y="2332710"/>
            <a:ext cx="2290007" cy="1077218"/>
          </a:xfrm>
          <a:prstGeom prst="rect">
            <a:avLst/>
          </a:prstGeom>
          <a:noFill/>
        </p:spPr>
        <p:txBody>
          <a:bodyPr wrap="square">
            <a:spAutoFit/>
          </a:bodyPr>
          <a:lstStyle/>
          <a:p>
            <a:r>
              <a:rPr lang="fi-FI" sz="1600">
                <a:solidFill>
                  <a:schemeClr val="accent4"/>
                </a:solidFill>
                <a:latin typeface="+mn-lt"/>
                <a:ea typeface="Source Sans Pro SemiBold" panose="020B0603030403020204" pitchFamily="34" charset="0"/>
              </a:rPr>
              <a:t>”Mitkä ovat kotihoidon työntekijän tehtävät teknologian käyttöönoton aikana?”</a:t>
            </a:r>
          </a:p>
        </p:txBody>
      </p:sp>
      <p:sp>
        <p:nvSpPr>
          <p:cNvPr id="18" name="Rectangle 17">
            <a:extLst>
              <a:ext uri="{FF2B5EF4-FFF2-40B4-BE49-F238E27FC236}">
                <a16:creationId xmlns:a16="http://schemas.microsoft.com/office/drawing/2014/main" id="{1B2E1242-00C1-5DA6-D805-B58D22A51F2C}"/>
              </a:ext>
            </a:extLst>
          </p:cNvPr>
          <p:cNvSpPr/>
          <p:nvPr/>
        </p:nvSpPr>
        <p:spPr>
          <a:xfrm>
            <a:off x="9460394" y="2349319"/>
            <a:ext cx="58620" cy="10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accent4">
                  <a:lumMod val="50000"/>
                </a:schemeClr>
              </a:solidFill>
            </a:endParaRPr>
          </a:p>
        </p:txBody>
      </p:sp>
      <p:pic>
        <p:nvPicPr>
          <p:cNvPr id="4" name="Graphic 3">
            <a:extLst>
              <a:ext uri="{FF2B5EF4-FFF2-40B4-BE49-F238E27FC236}">
                <a16:creationId xmlns:a16="http://schemas.microsoft.com/office/drawing/2014/main" id="{41715E49-34ED-D7DC-6294-908872BB24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1224" y="4599788"/>
            <a:ext cx="1479629" cy="1627592"/>
          </a:xfrm>
          <a:prstGeom prst="rect">
            <a:avLst/>
          </a:prstGeom>
        </p:spPr>
      </p:pic>
      <p:grpSp>
        <p:nvGrpSpPr>
          <p:cNvPr id="8" name="Group 7">
            <a:extLst>
              <a:ext uri="{FF2B5EF4-FFF2-40B4-BE49-F238E27FC236}">
                <a16:creationId xmlns:a16="http://schemas.microsoft.com/office/drawing/2014/main" id="{DCF915F1-EAF7-A0CF-0C14-F14178588F7C}"/>
              </a:ext>
            </a:extLst>
          </p:cNvPr>
          <p:cNvGrpSpPr/>
          <p:nvPr/>
        </p:nvGrpSpPr>
        <p:grpSpPr>
          <a:xfrm>
            <a:off x="284757" y="900712"/>
            <a:ext cx="8955275" cy="4243244"/>
            <a:chOff x="284757" y="900712"/>
            <a:chExt cx="8955275" cy="4243244"/>
          </a:xfrm>
        </p:grpSpPr>
        <p:grpSp>
          <p:nvGrpSpPr>
            <p:cNvPr id="15" name="Group 14">
              <a:extLst>
                <a:ext uri="{FF2B5EF4-FFF2-40B4-BE49-F238E27FC236}">
                  <a16:creationId xmlns:a16="http://schemas.microsoft.com/office/drawing/2014/main" id="{E0B22665-5F22-6D5F-DAA0-30088355A0D1}"/>
                </a:ext>
              </a:extLst>
            </p:cNvPr>
            <p:cNvGrpSpPr/>
            <p:nvPr/>
          </p:nvGrpSpPr>
          <p:grpSpPr>
            <a:xfrm>
              <a:off x="284757" y="900712"/>
              <a:ext cx="8955275" cy="4243244"/>
              <a:chOff x="248181" y="374388"/>
              <a:chExt cx="11476541" cy="5437890"/>
            </a:xfrm>
          </p:grpSpPr>
          <p:sp>
            <p:nvSpPr>
              <p:cNvPr id="582" name="Chevron 166">
                <a:extLst>
                  <a:ext uri="{FF2B5EF4-FFF2-40B4-BE49-F238E27FC236}">
                    <a16:creationId xmlns:a16="http://schemas.microsoft.com/office/drawing/2014/main" id="{E45C7CE9-A71A-E55B-E0D5-9B18BE329FFA}"/>
                  </a:ext>
                </a:extLst>
              </p:cNvPr>
              <p:cNvSpPr/>
              <p:nvPr/>
            </p:nvSpPr>
            <p:spPr>
              <a:xfrm>
                <a:off x="9802652" y="392751"/>
                <a:ext cx="1911785" cy="673200"/>
              </a:xfrm>
              <a:custGeom>
                <a:avLst/>
                <a:gdLst>
                  <a:gd name="connsiteX0" fmla="*/ 0 w 1911224"/>
                  <a:gd name="connsiteY0" fmla="*/ 0 h 673200"/>
                  <a:gd name="connsiteX1" fmla="*/ 1574624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9048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7524"/>
                  <a:gd name="connsiteY0" fmla="*/ 0 h 673200"/>
                  <a:gd name="connsiteX1" fmla="*/ 1917524 w 1917524"/>
                  <a:gd name="connsiteY1" fmla="*/ 3175 h 673200"/>
                  <a:gd name="connsiteX2" fmla="*/ 1911224 w 1917524"/>
                  <a:gd name="connsiteY2" fmla="*/ 336600 h 673200"/>
                  <a:gd name="connsiteX3" fmla="*/ 1904824 w 1917524"/>
                  <a:gd name="connsiteY3" fmla="*/ 673200 h 673200"/>
                  <a:gd name="connsiteX4" fmla="*/ 0 w 1917524"/>
                  <a:gd name="connsiteY4" fmla="*/ 673200 h 673200"/>
                  <a:gd name="connsiteX5" fmla="*/ 336600 w 1917524"/>
                  <a:gd name="connsiteY5" fmla="*/ 336600 h 673200"/>
                  <a:gd name="connsiteX6" fmla="*/ 0 w 1917524"/>
                  <a:gd name="connsiteY6"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1117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07999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1270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3175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1785"/>
                  <a:gd name="connsiteY0" fmla="*/ 0 h 673200"/>
                  <a:gd name="connsiteX1" fmla="*/ 1911174 w 1911785"/>
                  <a:gd name="connsiteY1" fmla="*/ 0 h 673200"/>
                  <a:gd name="connsiteX2" fmla="*/ 1911174 w 1911785"/>
                  <a:gd name="connsiteY2" fmla="*/ 673200 h 673200"/>
                  <a:gd name="connsiteX3" fmla="*/ 0 w 1911785"/>
                  <a:gd name="connsiteY3" fmla="*/ 673200 h 673200"/>
                  <a:gd name="connsiteX4" fmla="*/ 336600 w 1911785"/>
                  <a:gd name="connsiteY4" fmla="*/ 336600 h 673200"/>
                  <a:gd name="connsiteX5" fmla="*/ 0 w 1911785"/>
                  <a:gd name="connsiteY5" fmla="*/ 0 h 6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785" h="673200">
                    <a:moveTo>
                      <a:pt x="0" y="0"/>
                    </a:moveTo>
                    <a:lnTo>
                      <a:pt x="1911174" y="0"/>
                    </a:lnTo>
                    <a:cubicBezTo>
                      <a:pt x="1909057" y="223342"/>
                      <a:pt x="1913291" y="449858"/>
                      <a:pt x="1911174" y="673200"/>
                    </a:cubicBezTo>
                    <a:lnTo>
                      <a:pt x="0" y="673200"/>
                    </a:lnTo>
                    <a:lnTo>
                      <a:pt x="336600" y="336600"/>
                    </a:lnTo>
                    <a:lnTo>
                      <a:pt x="0" y="0"/>
                    </a:lnTo>
                    <a:close/>
                  </a:path>
                </a:pathLst>
              </a:cu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583" name="Tekstiruutu 402">
                <a:extLst>
                  <a:ext uri="{FF2B5EF4-FFF2-40B4-BE49-F238E27FC236}">
                    <a16:creationId xmlns:a16="http://schemas.microsoft.com/office/drawing/2014/main" id="{875F96DF-8418-6C88-865D-7F7CD01887E4}"/>
                  </a:ext>
                </a:extLst>
              </p:cNvPr>
              <p:cNvSpPr txBox="1"/>
              <p:nvPr/>
            </p:nvSpPr>
            <p:spPr>
              <a:xfrm>
                <a:off x="10054730" y="451585"/>
                <a:ext cx="1666628" cy="493036"/>
              </a:xfrm>
              <a:prstGeom prst="rect">
                <a:avLst/>
              </a:prstGeom>
              <a:noFill/>
            </p:spPr>
            <p:txBody>
              <a:bodyPr wrap="square">
                <a:spAutoFit/>
              </a:bodyPr>
              <a:lstStyle/>
              <a:p>
                <a:pPr algn="ctr"/>
                <a:r>
                  <a:rPr lang="en-US" sz="950" b="1" err="1">
                    <a:solidFill>
                      <a:srgbClr val="475587"/>
                    </a:solidFill>
                    <a:ea typeface="Source Sans Pro SemiBold" panose="020B0603030403020204" pitchFamily="34" charset="0"/>
                    <a:cs typeface="Arial" panose="020B0604020202020204" pitchFamily="34" charset="0"/>
                  </a:rPr>
                  <a:t>Käytön</a:t>
                </a:r>
                <a:r>
                  <a:rPr lang="en-US" sz="950" b="1">
                    <a:solidFill>
                      <a:srgbClr val="475587"/>
                    </a:solidFill>
                    <a:ea typeface="Source Sans Pro SemiBold" panose="020B0603030403020204" pitchFamily="34" charset="0"/>
                    <a:cs typeface="Arial" panose="020B0604020202020204" pitchFamily="34" charset="0"/>
                  </a:rPr>
                  <a:t> </a:t>
                </a:r>
                <a:r>
                  <a:rPr lang="en-US" sz="950" b="1" err="1">
                    <a:solidFill>
                      <a:srgbClr val="475587"/>
                    </a:solidFill>
                    <a:ea typeface="Source Sans Pro SemiBold" panose="020B0603030403020204" pitchFamily="34" charset="0"/>
                    <a:cs typeface="Arial" panose="020B0604020202020204" pitchFamily="34" charset="0"/>
                  </a:rPr>
                  <a:t>lopettaminen</a:t>
                </a:r>
                <a:endParaRPr lang="en-US" sz="950" b="1">
                  <a:solidFill>
                    <a:srgbClr val="475587"/>
                  </a:solidFill>
                  <a:ea typeface="Source Sans Pro SemiBold" panose="020B0603030403020204" pitchFamily="34" charset="0"/>
                  <a:cs typeface="Arial" panose="020B0604020202020204" pitchFamily="34" charset="0"/>
                </a:endParaRPr>
              </a:p>
            </p:txBody>
          </p:sp>
          <p:sp>
            <p:nvSpPr>
              <p:cNvPr id="408" name="Chevron 407">
                <a:extLst>
                  <a:ext uri="{FF2B5EF4-FFF2-40B4-BE49-F238E27FC236}">
                    <a16:creationId xmlns:a16="http://schemas.microsoft.com/office/drawing/2014/main" id="{A0FC71E8-3790-7B08-A458-2B1624D2EEA0}"/>
                  </a:ext>
                </a:extLst>
              </p:cNvPr>
              <p:cNvSpPr/>
              <p:nvPr/>
            </p:nvSpPr>
            <p:spPr>
              <a:xfrm>
                <a:off x="3442498" y="399539"/>
                <a:ext cx="2253567" cy="672494"/>
              </a:xfrm>
              <a:prstGeom prst="chevron">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409" name="Tekstiruutu 402">
                <a:extLst>
                  <a:ext uri="{FF2B5EF4-FFF2-40B4-BE49-F238E27FC236}">
                    <a16:creationId xmlns:a16="http://schemas.microsoft.com/office/drawing/2014/main" id="{0CC3E137-F05F-4ACB-8101-5F24642FE51C}"/>
                  </a:ext>
                </a:extLst>
              </p:cNvPr>
              <p:cNvSpPr txBox="1"/>
              <p:nvPr/>
            </p:nvSpPr>
            <p:spPr>
              <a:xfrm>
                <a:off x="3613228" y="459764"/>
                <a:ext cx="2004593" cy="512757"/>
              </a:xfrm>
              <a:prstGeom prst="rect">
                <a:avLst/>
              </a:prstGeom>
              <a:noFill/>
            </p:spPr>
            <p:txBody>
              <a:bodyPr wrap="square">
                <a:spAutoFit/>
              </a:bodyPr>
              <a:lstStyle/>
              <a:p>
                <a:pPr algn="ctr"/>
                <a:r>
                  <a:rPr lang="en-US" sz="1000" b="1" err="1">
                    <a:solidFill>
                      <a:srgbClr val="475587"/>
                    </a:solidFill>
                    <a:ea typeface="Source Sans Pro SemiBold" panose="020B0603030403020204" pitchFamily="34" charset="0"/>
                    <a:cs typeface="Arial" panose="020B0604020202020204" pitchFamily="34" charset="0"/>
                  </a:rPr>
                  <a:t>Käyttöönoton</a:t>
                </a:r>
                <a:r>
                  <a:rPr lang="en-US" sz="1000" b="1">
                    <a:solidFill>
                      <a:srgbClr val="475587"/>
                    </a:solidFill>
                    <a:ea typeface="Source Sans Pro SemiBold" panose="020B0603030403020204" pitchFamily="34" charset="0"/>
                    <a:cs typeface="Arial" panose="020B0604020202020204" pitchFamily="34" charset="0"/>
                  </a:rPr>
                  <a:t> </a:t>
                </a:r>
                <a:br>
                  <a:rPr lang="en-US" sz="1000" b="1">
                    <a:solidFill>
                      <a:srgbClr val="475587"/>
                    </a:solidFill>
                    <a:ea typeface="Source Sans Pro SemiBold" panose="020B0603030403020204" pitchFamily="34" charset="0"/>
                    <a:cs typeface="Arial" panose="020B0604020202020204" pitchFamily="34" charset="0"/>
                  </a:rPr>
                </a:br>
                <a:r>
                  <a:rPr lang="en-US" sz="1000" b="1" err="1">
                    <a:solidFill>
                      <a:srgbClr val="475587"/>
                    </a:solidFill>
                    <a:ea typeface="Source Sans Pro SemiBold" panose="020B0603030403020204" pitchFamily="34" charset="0"/>
                    <a:cs typeface="Arial" panose="020B0604020202020204" pitchFamily="34" charset="0"/>
                  </a:rPr>
                  <a:t>valmistelu</a:t>
                </a:r>
                <a:endParaRPr lang="en-US" sz="1000" b="1">
                  <a:solidFill>
                    <a:srgbClr val="475587"/>
                  </a:solidFill>
                  <a:ea typeface="Source Sans Pro SemiBold" panose="020B0603030403020204" pitchFamily="34" charset="0"/>
                  <a:cs typeface="Arial" panose="020B0604020202020204" pitchFamily="34" charset="0"/>
                </a:endParaRPr>
              </a:p>
            </p:txBody>
          </p:sp>
          <p:grpSp>
            <p:nvGrpSpPr>
              <p:cNvPr id="410" name="Ryhmä 16">
                <a:extLst>
                  <a:ext uri="{FF2B5EF4-FFF2-40B4-BE49-F238E27FC236}">
                    <a16:creationId xmlns:a16="http://schemas.microsoft.com/office/drawing/2014/main" id="{30E59B10-F08D-B049-0D6E-592C3DA5F1A4}"/>
                  </a:ext>
                </a:extLst>
              </p:cNvPr>
              <p:cNvGrpSpPr/>
              <p:nvPr/>
            </p:nvGrpSpPr>
            <p:grpSpPr>
              <a:xfrm>
                <a:off x="585410" y="3092963"/>
                <a:ext cx="340100" cy="284549"/>
                <a:chOff x="1163035" y="4535553"/>
                <a:chExt cx="548525" cy="458927"/>
              </a:xfrm>
            </p:grpSpPr>
            <p:sp>
              <p:nvSpPr>
                <p:cNvPr id="411" name="Freeform 451">
                  <a:extLst>
                    <a:ext uri="{FF2B5EF4-FFF2-40B4-BE49-F238E27FC236}">
                      <a16:creationId xmlns:a16="http://schemas.microsoft.com/office/drawing/2014/main" id="{955025FB-8289-6922-81FF-8247BC26FD07}"/>
                    </a:ext>
                  </a:extLst>
                </p:cNvPr>
                <p:cNvSpPr>
                  <a:spLocks/>
                </p:cNvSpPr>
                <p:nvPr/>
              </p:nvSpPr>
              <p:spPr bwMode="auto">
                <a:xfrm>
                  <a:off x="1163035" y="4535553"/>
                  <a:ext cx="548525" cy="458925"/>
                </a:xfrm>
                <a:custGeom>
                  <a:avLst/>
                  <a:gdLst>
                    <a:gd name="T0" fmla="*/ 188 w 188"/>
                    <a:gd name="T1" fmla="*/ 157 h 157"/>
                    <a:gd name="T2" fmla="*/ 188 w 188"/>
                    <a:gd name="T3" fmla="*/ 101 h 157"/>
                    <a:gd name="T4" fmla="*/ 177 w 188"/>
                    <a:gd name="T5" fmla="*/ 91 h 157"/>
                    <a:gd name="T6" fmla="*/ 110 w 188"/>
                    <a:gd name="T7" fmla="*/ 91 h 157"/>
                    <a:gd name="T8" fmla="*/ 110 w 188"/>
                    <a:gd name="T9" fmla="*/ 11 h 157"/>
                    <a:gd name="T10" fmla="*/ 100 w 188"/>
                    <a:gd name="T11" fmla="*/ 0 h 157"/>
                    <a:gd name="T12" fmla="*/ 10 w 188"/>
                    <a:gd name="T13" fmla="*/ 0 h 157"/>
                    <a:gd name="T14" fmla="*/ 0 w 188"/>
                    <a:gd name="T15" fmla="*/ 11 h 157"/>
                    <a:gd name="T16" fmla="*/ 0 w 188"/>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7">
                      <a:moveTo>
                        <a:pt x="188" y="157"/>
                      </a:moveTo>
                      <a:cubicBezTo>
                        <a:pt x="188" y="101"/>
                        <a:pt x="188" y="101"/>
                        <a:pt x="188" y="101"/>
                      </a:cubicBezTo>
                      <a:cubicBezTo>
                        <a:pt x="188" y="101"/>
                        <a:pt x="188" y="91"/>
                        <a:pt x="177" y="91"/>
                      </a:cubicBezTo>
                      <a:cubicBezTo>
                        <a:pt x="110" y="91"/>
                        <a:pt x="110" y="91"/>
                        <a:pt x="110" y="91"/>
                      </a:cubicBezTo>
                      <a:cubicBezTo>
                        <a:pt x="110" y="11"/>
                        <a:pt x="110" y="11"/>
                        <a:pt x="110" y="11"/>
                      </a:cubicBezTo>
                      <a:cubicBezTo>
                        <a:pt x="110" y="11"/>
                        <a:pt x="110" y="0"/>
                        <a:pt x="100" y="0"/>
                      </a:cubicBezTo>
                      <a:cubicBezTo>
                        <a:pt x="10" y="0"/>
                        <a:pt x="10" y="0"/>
                        <a:pt x="10" y="0"/>
                      </a:cubicBezTo>
                      <a:cubicBezTo>
                        <a:pt x="10" y="0"/>
                        <a:pt x="0" y="0"/>
                        <a:pt x="0" y="11"/>
                      </a:cubicBezTo>
                      <a:cubicBezTo>
                        <a:pt x="0" y="157"/>
                        <a:pt x="0" y="157"/>
                        <a:pt x="0" y="157"/>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2" name="Line 452">
                  <a:extLst>
                    <a:ext uri="{FF2B5EF4-FFF2-40B4-BE49-F238E27FC236}">
                      <a16:creationId xmlns:a16="http://schemas.microsoft.com/office/drawing/2014/main" id="{F6A272E8-0398-3227-5C11-804469356084}"/>
                    </a:ext>
                  </a:extLst>
                </p:cNvPr>
                <p:cNvSpPr>
                  <a:spLocks noChangeShapeType="1"/>
                </p:cNvSpPr>
                <p:nvPr/>
              </p:nvSpPr>
              <p:spPr bwMode="auto">
                <a:xfrm>
                  <a:off x="1434019" y="4911435"/>
                  <a:ext cx="0" cy="83044"/>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3" name="Freeform 453">
                  <a:extLst>
                    <a:ext uri="{FF2B5EF4-FFF2-40B4-BE49-F238E27FC236}">
                      <a16:creationId xmlns:a16="http://schemas.microsoft.com/office/drawing/2014/main" id="{F7CFF757-0800-5ACB-1CFF-698DD4CF71C3}"/>
                    </a:ext>
                  </a:extLst>
                </p:cNvPr>
                <p:cNvSpPr>
                  <a:spLocks/>
                </p:cNvSpPr>
                <p:nvPr/>
              </p:nvSpPr>
              <p:spPr bwMode="auto">
                <a:xfrm>
                  <a:off x="1390312" y="4900509"/>
                  <a:ext cx="85230" cy="93971"/>
                </a:xfrm>
                <a:custGeom>
                  <a:avLst/>
                  <a:gdLst>
                    <a:gd name="T0" fmla="*/ 39 w 39"/>
                    <a:gd name="T1" fmla="*/ 43 h 43"/>
                    <a:gd name="T2" fmla="*/ 39 w 39"/>
                    <a:gd name="T3" fmla="*/ 0 h 43"/>
                    <a:gd name="T4" fmla="*/ 0 w 39"/>
                    <a:gd name="T5" fmla="*/ 0 h 43"/>
                    <a:gd name="T6" fmla="*/ 0 w 39"/>
                    <a:gd name="T7" fmla="*/ 43 h 43"/>
                  </a:gdLst>
                  <a:ahLst/>
                  <a:cxnLst>
                    <a:cxn ang="0">
                      <a:pos x="T0" y="T1"/>
                    </a:cxn>
                    <a:cxn ang="0">
                      <a:pos x="T2" y="T3"/>
                    </a:cxn>
                    <a:cxn ang="0">
                      <a:pos x="T4" y="T5"/>
                    </a:cxn>
                    <a:cxn ang="0">
                      <a:pos x="T6" y="T7"/>
                    </a:cxn>
                  </a:cxnLst>
                  <a:rect l="0" t="0" r="r" b="b"/>
                  <a:pathLst>
                    <a:path w="39" h="43">
                      <a:moveTo>
                        <a:pt x="39" y="43"/>
                      </a:moveTo>
                      <a:lnTo>
                        <a:pt x="39" y="0"/>
                      </a:lnTo>
                      <a:lnTo>
                        <a:pt x="0" y="0"/>
                      </a:lnTo>
                      <a:lnTo>
                        <a:pt x="0" y="4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4" name="Line 454">
                  <a:extLst>
                    <a:ext uri="{FF2B5EF4-FFF2-40B4-BE49-F238E27FC236}">
                      <a16:creationId xmlns:a16="http://schemas.microsoft.com/office/drawing/2014/main" id="{4BF6C6C8-0460-BE89-5F32-30B8E73348FB}"/>
                    </a:ext>
                  </a:extLst>
                </p:cNvPr>
                <p:cNvSpPr>
                  <a:spLocks noChangeShapeType="1"/>
                </p:cNvSpPr>
                <p:nvPr/>
              </p:nvSpPr>
              <p:spPr bwMode="auto">
                <a:xfrm>
                  <a:off x="1208928" y="4588002"/>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5" name="Line 455">
                  <a:extLst>
                    <a:ext uri="{FF2B5EF4-FFF2-40B4-BE49-F238E27FC236}">
                      <a16:creationId xmlns:a16="http://schemas.microsoft.com/office/drawing/2014/main" id="{34230419-C451-1337-4C59-6AB1C46CFACF}"/>
                    </a:ext>
                  </a:extLst>
                </p:cNvPr>
                <p:cNvSpPr>
                  <a:spLocks noChangeShapeType="1"/>
                </p:cNvSpPr>
                <p:nvPr/>
              </p:nvSpPr>
              <p:spPr bwMode="auto">
                <a:xfrm>
                  <a:off x="1208928" y="4640451"/>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6" name="Line 456">
                  <a:extLst>
                    <a:ext uri="{FF2B5EF4-FFF2-40B4-BE49-F238E27FC236}">
                      <a16:creationId xmlns:a16="http://schemas.microsoft.com/office/drawing/2014/main" id="{814DEF97-F5B3-DD0C-BC02-1FF9C846629E}"/>
                    </a:ext>
                  </a:extLst>
                </p:cNvPr>
                <p:cNvSpPr>
                  <a:spLocks noChangeShapeType="1"/>
                </p:cNvSpPr>
                <p:nvPr/>
              </p:nvSpPr>
              <p:spPr bwMode="auto">
                <a:xfrm>
                  <a:off x="1208928" y="4692899"/>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7" name="Line 457">
                  <a:extLst>
                    <a:ext uri="{FF2B5EF4-FFF2-40B4-BE49-F238E27FC236}">
                      <a16:creationId xmlns:a16="http://schemas.microsoft.com/office/drawing/2014/main" id="{6BE16D23-3306-7B36-9E98-252E0FC5BF53}"/>
                    </a:ext>
                  </a:extLst>
                </p:cNvPr>
                <p:cNvSpPr>
                  <a:spLocks noChangeShapeType="1"/>
                </p:cNvSpPr>
                <p:nvPr/>
              </p:nvSpPr>
              <p:spPr bwMode="auto">
                <a:xfrm>
                  <a:off x="1208928" y="4745348"/>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8" name="Line 458">
                  <a:extLst>
                    <a:ext uri="{FF2B5EF4-FFF2-40B4-BE49-F238E27FC236}">
                      <a16:creationId xmlns:a16="http://schemas.microsoft.com/office/drawing/2014/main" id="{8223F186-081E-776E-762E-9B1216165C61}"/>
                    </a:ext>
                  </a:extLst>
                </p:cNvPr>
                <p:cNvSpPr>
                  <a:spLocks noChangeShapeType="1"/>
                </p:cNvSpPr>
                <p:nvPr/>
              </p:nvSpPr>
              <p:spPr bwMode="auto">
                <a:xfrm>
                  <a:off x="1208928" y="4802167"/>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19" name="Line 459">
                  <a:extLst>
                    <a:ext uri="{FF2B5EF4-FFF2-40B4-BE49-F238E27FC236}">
                      <a16:creationId xmlns:a16="http://schemas.microsoft.com/office/drawing/2014/main" id="{F13FEADF-2462-A9CB-F898-9E5ACEC7C30D}"/>
                    </a:ext>
                  </a:extLst>
                </p:cNvPr>
                <p:cNvSpPr>
                  <a:spLocks noChangeShapeType="1"/>
                </p:cNvSpPr>
                <p:nvPr/>
              </p:nvSpPr>
              <p:spPr bwMode="auto">
                <a:xfrm>
                  <a:off x="1208928" y="4854616"/>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0" name="Line 460">
                  <a:extLst>
                    <a:ext uri="{FF2B5EF4-FFF2-40B4-BE49-F238E27FC236}">
                      <a16:creationId xmlns:a16="http://schemas.microsoft.com/office/drawing/2014/main" id="{CCB1F72F-C446-185D-0A13-ACB4BE6423EA}"/>
                    </a:ext>
                  </a:extLst>
                </p:cNvPr>
                <p:cNvSpPr>
                  <a:spLocks noChangeShapeType="1"/>
                </p:cNvSpPr>
                <p:nvPr/>
              </p:nvSpPr>
              <p:spPr bwMode="auto">
                <a:xfrm>
                  <a:off x="1208928" y="4902693"/>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1" name="Line 461">
                  <a:extLst>
                    <a:ext uri="{FF2B5EF4-FFF2-40B4-BE49-F238E27FC236}">
                      <a16:creationId xmlns:a16="http://schemas.microsoft.com/office/drawing/2014/main" id="{A245EAAF-1EC2-3773-8FD0-3775ED5A47BD}"/>
                    </a:ext>
                  </a:extLst>
                </p:cNvPr>
                <p:cNvSpPr>
                  <a:spLocks noChangeShapeType="1"/>
                </p:cNvSpPr>
                <p:nvPr/>
              </p:nvSpPr>
              <p:spPr bwMode="auto">
                <a:xfrm>
                  <a:off x="1208928" y="4955142"/>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2" name="Line 462">
                  <a:extLst>
                    <a:ext uri="{FF2B5EF4-FFF2-40B4-BE49-F238E27FC236}">
                      <a16:creationId xmlns:a16="http://schemas.microsoft.com/office/drawing/2014/main" id="{0151828E-0265-13CB-A845-5115E315AC08}"/>
                    </a:ext>
                  </a:extLst>
                </p:cNvPr>
                <p:cNvSpPr>
                  <a:spLocks noChangeShapeType="1"/>
                </p:cNvSpPr>
                <p:nvPr/>
              </p:nvSpPr>
              <p:spPr bwMode="auto">
                <a:xfrm>
                  <a:off x="1534545" y="4854616"/>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3" name="Line 463">
                  <a:extLst>
                    <a:ext uri="{FF2B5EF4-FFF2-40B4-BE49-F238E27FC236}">
                      <a16:creationId xmlns:a16="http://schemas.microsoft.com/office/drawing/2014/main" id="{3E616DB6-5C7B-6CEF-E0FA-E35C41B25680}"/>
                    </a:ext>
                  </a:extLst>
                </p:cNvPr>
                <p:cNvSpPr>
                  <a:spLocks noChangeShapeType="1"/>
                </p:cNvSpPr>
                <p:nvPr/>
              </p:nvSpPr>
              <p:spPr bwMode="auto">
                <a:xfrm>
                  <a:off x="1534545" y="4902693"/>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4" name="Line 464">
                  <a:extLst>
                    <a:ext uri="{FF2B5EF4-FFF2-40B4-BE49-F238E27FC236}">
                      <a16:creationId xmlns:a16="http://schemas.microsoft.com/office/drawing/2014/main" id="{332D102E-E699-E8C3-48BA-8C3FC0AE235A}"/>
                    </a:ext>
                  </a:extLst>
                </p:cNvPr>
                <p:cNvSpPr>
                  <a:spLocks noChangeShapeType="1"/>
                </p:cNvSpPr>
                <p:nvPr/>
              </p:nvSpPr>
              <p:spPr bwMode="auto">
                <a:xfrm>
                  <a:off x="1534545" y="4955142"/>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5" name="Line 465">
                  <a:extLst>
                    <a:ext uri="{FF2B5EF4-FFF2-40B4-BE49-F238E27FC236}">
                      <a16:creationId xmlns:a16="http://schemas.microsoft.com/office/drawing/2014/main" id="{8D11198D-3389-CAF0-4F5A-527AEE213D3A}"/>
                    </a:ext>
                  </a:extLst>
                </p:cNvPr>
                <p:cNvSpPr>
                  <a:spLocks noChangeShapeType="1"/>
                </p:cNvSpPr>
                <p:nvPr/>
              </p:nvSpPr>
              <p:spPr bwMode="auto">
                <a:xfrm>
                  <a:off x="1300713" y="4588002"/>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6" name="Line 466">
                  <a:extLst>
                    <a:ext uri="{FF2B5EF4-FFF2-40B4-BE49-F238E27FC236}">
                      <a16:creationId xmlns:a16="http://schemas.microsoft.com/office/drawing/2014/main" id="{A313E566-C3D3-3BF4-6A83-7B90D9B5F715}"/>
                    </a:ext>
                  </a:extLst>
                </p:cNvPr>
                <p:cNvSpPr>
                  <a:spLocks noChangeShapeType="1"/>
                </p:cNvSpPr>
                <p:nvPr/>
              </p:nvSpPr>
              <p:spPr bwMode="auto">
                <a:xfrm>
                  <a:off x="1300713" y="4640451"/>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7" name="Line 467">
                  <a:extLst>
                    <a:ext uri="{FF2B5EF4-FFF2-40B4-BE49-F238E27FC236}">
                      <a16:creationId xmlns:a16="http://schemas.microsoft.com/office/drawing/2014/main" id="{07BA8E56-0CC3-CCE4-2DCB-603C728E8BA1}"/>
                    </a:ext>
                  </a:extLst>
                </p:cNvPr>
                <p:cNvSpPr>
                  <a:spLocks noChangeShapeType="1"/>
                </p:cNvSpPr>
                <p:nvPr/>
              </p:nvSpPr>
              <p:spPr bwMode="auto">
                <a:xfrm>
                  <a:off x="1300713" y="4692899"/>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8" name="Line 468">
                  <a:extLst>
                    <a:ext uri="{FF2B5EF4-FFF2-40B4-BE49-F238E27FC236}">
                      <a16:creationId xmlns:a16="http://schemas.microsoft.com/office/drawing/2014/main" id="{96A94F75-0FE8-535C-BA4D-3053AAC5A318}"/>
                    </a:ext>
                  </a:extLst>
                </p:cNvPr>
                <p:cNvSpPr>
                  <a:spLocks noChangeShapeType="1"/>
                </p:cNvSpPr>
                <p:nvPr/>
              </p:nvSpPr>
              <p:spPr bwMode="auto">
                <a:xfrm>
                  <a:off x="1300713" y="4745348"/>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29" name="Line 469">
                  <a:extLst>
                    <a:ext uri="{FF2B5EF4-FFF2-40B4-BE49-F238E27FC236}">
                      <a16:creationId xmlns:a16="http://schemas.microsoft.com/office/drawing/2014/main" id="{52EC8557-4C47-A501-968F-F71C0BCB0A8D}"/>
                    </a:ext>
                  </a:extLst>
                </p:cNvPr>
                <p:cNvSpPr>
                  <a:spLocks noChangeShapeType="1"/>
                </p:cNvSpPr>
                <p:nvPr/>
              </p:nvSpPr>
              <p:spPr bwMode="auto">
                <a:xfrm>
                  <a:off x="1300713" y="4802167"/>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0" name="Line 470">
                  <a:extLst>
                    <a:ext uri="{FF2B5EF4-FFF2-40B4-BE49-F238E27FC236}">
                      <a16:creationId xmlns:a16="http://schemas.microsoft.com/office/drawing/2014/main" id="{48FABFAC-A690-94F9-5BF1-6E3073D19D03}"/>
                    </a:ext>
                  </a:extLst>
                </p:cNvPr>
                <p:cNvSpPr>
                  <a:spLocks noChangeShapeType="1"/>
                </p:cNvSpPr>
                <p:nvPr/>
              </p:nvSpPr>
              <p:spPr bwMode="auto">
                <a:xfrm>
                  <a:off x="1300713" y="4854616"/>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1" name="Line 471">
                  <a:extLst>
                    <a:ext uri="{FF2B5EF4-FFF2-40B4-BE49-F238E27FC236}">
                      <a16:creationId xmlns:a16="http://schemas.microsoft.com/office/drawing/2014/main" id="{63484EBE-4E55-0AE7-2BD8-C2A6187A51DC}"/>
                    </a:ext>
                  </a:extLst>
                </p:cNvPr>
                <p:cNvSpPr>
                  <a:spLocks noChangeShapeType="1"/>
                </p:cNvSpPr>
                <p:nvPr/>
              </p:nvSpPr>
              <p:spPr bwMode="auto">
                <a:xfrm>
                  <a:off x="1300713" y="4900509"/>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2" name="Line 472">
                  <a:extLst>
                    <a:ext uri="{FF2B5EF4-FFF2-40B4-BE49-F238E27FC236}">
                      <a16:creationId xmlns:a16="http://schemas.microsoft.com/office/drawing/2014/main" id="{F129689B-6A66-1C63-B1BC-415C7A7BC17D}"/>
                    </a:ext>
                  </a:extLst>
                </p:cNvPr>
                <p:cNvSpPr>
                  <a:spLocks noChangeShapeType="1"/>
                </p:cNvSpPr>
                <p:nvPr/>
              </p:nvSpPr>
              <p:spPr bwMode="auto">
                <a:xfrm>
                  <a:off x="1300713" y="4952957"/>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3" name="Line 473">
                  <a:extLst>
                    <a:ext uri="{FF2B5EF4-FFF2-40B4-BE49-F238E27FC236}">
                      <a16:creationId xmlns:a16="http://schemas.microsoft.com/office/drawing/2014/main" id="{52013F4A-BD92-5668-AE5E-700916FA6C32}"/>
                    </a:ext>
                  </a:extLst>
                </p:cNvPr>
                <p:cNvSpPr>
                  <a:spLocks noChangeShapeType="1"/>
                </p:cNvSpPr>
                <p:nvPr/>
              </p:nvSpPr>
              <p:spPr bwMode="auto">
                <a:xfrm>
                  <a:off x="1390312" y="4588002"/>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4" name="Line 474">
                  <a:extLst>
                    <a:ext uri="{FF2B5EF4-FFF2-40B4-BE49-F238E27FC236}">
                      <a16:creationId xmlns:a16="http://schemas.microsoft.com/office/drawing/2014/main" id="{1B1B71B6-C626-7190-1A47-0C13FF28CD21}"/>
                    </a:ext>
                  </a:extLst>
                </p:cNvPr>
                <p:cNvSpPr>
                  <a:spLocks noChangeShapeType="1"/>
                </p:cNvSpPr>
                <p:nvPr/>
              </p:nvSpPr>
              <p:spPr bwMode="auto">
                <a:xfrm>
                  <a:off x="1390312" y="4640451"/>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5" name="Line 475">
                  <a:extLst>
                    <a:ext uri="{FF2B5EF4-FFF2-40B4-BE49-F238E27FC236}">
                      <a16:creationId xmlns:a16="http://schemas.microsoft.com/office/drawing/2014/main" id="{9458E478-712B-6E0C-8EDC-E9FF2183DEE1}"/>
                    </a:ext>
                  </a:extLst>
                </p:cNvPr>
                <p:cNvSpPr>
                  <a:spLocks noChangeShapeType="1"/>
                </p:cNvSpPr>
                <p:nvPr/>
              </p:nvSpPr>
              <p:spPr bwMode="auto">
                <a:xfrm>
                  <a:off x="1390312" y="4692899"/>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6" name="Line 476">
                  <a:extLst>
                    <a:ext uri="{FF2B5EF4-FFF2-40B4-BE49-F238E27FC236}">
                      <a16:creationId xmlns:a16="http://schemas.microsoft.com/office/drawing/2014/main" id="{438EDE1C-DD8B-9EE5-6739-1C88F8F0D182}"/>
                    </a:ext>
                  </a:extLst>
                </p:cNvPr>
                <p:cNvSpPr>
                  <a:spLocks noChangeShapeType="1"/>
                </p:cNvSpPr>
                <p:nvPr/>
              </p:nvSpPr>
              <p:spPr bwMode="auto">
                <a:xfrm>
                  <a:off x="1390312" y="4745348"/>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7" name="Line 477">
                  <a:extLst>
                    <a:ext uri="{FF2B5EF4-FFF2-40B4-BE49-F238E27FC236}">
                      <a16:creationId xmlns:a16="http://schemas.microsoft.com/office/drawing/2014/main" id="{E6AA86E4-E8CD-38D8-83E9-58EB920C4E43}"/>
                    </a:ext>
                  </a:extLst>
                </p:cNvPr>
                <p:cNvSpPr>
                  <a:spLocks noChangeShapeType="1"/>
                </p:cNvSpPr>
                <p:nvPr/>
              </p:nvSpPr>
              <p:spPr bwMode="auto">
                <a:xfrm>
                  <a:off x="1390312" y="4802167"/>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8" name="Line 478">
                  <a:extLst>
                    <a:ext uri="{FF2B5EF4-FFF2-40B4-BE49-F238E27FC236}">
                      <a16:creationId xmlns:a16="http://schemas.microsoft.com/office/drawing/2014/main" id="{AE4C2751-0CDD-12E6-04E6-98C55B0754F5}"/>
                    </a:ext>
                  </a:extLst>
                </p:cNvPr>
                <p:cNvSpPr>
                  <a:spLocks noChangeShapeType="1"/>
                </p:cNvSpPr>
                <p:nvPr/>
              </p:nvSpPr>
              <p:spPr bwMode="auto">
                <a:xfrm>
                  <a:off x="1390312" y="4854616"/>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39" name="Line 479">
                  <a:extLst>
                    <a:ext uri="{FF2B5EF4-FFF2-40B4-BE49-F238E27FC236}">
                      <a16:creationId xmlns:a16="http://schemas.microsoft.com/office/drawing/2014/main" id="{3810D683-6210-155C-2C92-BBBE514B8218}"/>
                    </a:ext>
                  </a:extLst>
                </p:cNvPr>
                <p:cNvSpPr>
                  <a:spLocks noChangeShapeType="1"/>
                </p:cNvSpPr>
                <p:nvPr/>
              </p:nvSpPr>
              <p:spPr bwMode="auto">
                <a:xfrm>
                  <a:off x="1624146" y="4854616"/>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0" name="Line 480">
                  <a:extLst>
                    <a:ext uri="{FF2B5EF4-FFF2-40B4-BE49-F238E27FC236}">
                      <a16:creationId xmlns:a16="http://schemas.microsoft.com/office/drawing/2014/main" id="{A9D81302-628E-1C63-65D0-7823FA2F2E43}"/>
                    </a:ext>
                  </a:extLst>
                </p:cNvPr>
                <p:cNvSpPr>
                  <a:spLocks noChangeShapeType="1"/>
                </p:cNvSpPr>
                <p:nvPr/>
              </p:nvSpPr>
              <p:spPr bwMode="auto">
                <a:xfrm>
                  <a:off x="1624146" y="4902693"/>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1" name="Line 481">
                  <a:extLst>
                    <a:ext uri="{FF2B5EF4-FFF2-40B4-BE49-F238E27FC236}">
                      <a16:creationId xmlns:a16="http://schemas.microsoft.com/office/drawing/2014/main" id="{8D9A61F6-9793-D9F1-A7EA-A16D2C2D7F7D}"/>
                    </a:ext>
                  </a:extLst>
                </p:cNvPr>
                <p:cNvSpPr>
                  <a:spLocks noChangeShapeType="1"/>
                </p:cNvSpPr>
                <p:nvPr/>
              </p:nvSpPr>
              <p:spPr bwMode="auto">
                <a:xfrm>
                  <a:off x="1624146" y="4955142"/>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grpSp>
          <p:grpSp>
            <p:nvGrpSpPr>
              <p:cNvPr id="442" name="Ryhmä 94">
                <a:extLst>
                  <a:ext uri="{FF2B5EF4-FFF2-40B4-BE49-F238E27FC236}">
                    <a16:creationId xmlns:a16="http://schemas.microsoft.com/office/drawing/2014/main" id="{5D00489C-52FD-2FBD-94C4-EA0EAAEBC8E3}"/>
                  </a:ext>
                </a:extLst>
              </p:cNvPr>
              <p:cNvGrpSpPr/>
              <p:nvPr/>
            </p:nvGrpSpPr>
            <p:grpSpPr>
              <a:xfrm>
                <a:off x="729156" y="4142041"/>
                <a:ext cx="160515" cy="421058"/>
                <a:chOff x="4235450" y="2563813"/>
                <a:chExt cx="219075" cy="574675"/>
              </a:xfrm>
            </p:grpSpPr>
            <p:sp>
              <p:nvSpPr>
                <p:cNvPr id="443" name="Freeform 61">
                  <a:extLst>
                    <a:ext uri="{FF2B5EF4-FFF2-40B4-BE49-F238E27FC236}">
                      <a16:creationId xmlns:a16="http://schemas.microsoft.com/office/drawing/2014/main" id="{14BEA57C-F4C2-4EEF-530A-5E80334BD97D}"/>
                    </a:ext>
                  </a:extLst>
                </p:cNvPr>
                <p:cNvSpPr>
                  <a:spLocks/>
                </p:cNvSpPr>
                <p:nvPr/>
              </p:nvSpPr>
              <p:spPr bwMode="auto">
                <a:xfrm>
                  <a:off x="4235450" y="3071813"/>
                  <a:ext cx="219075" cy="66675"/>
                </a:xfrm>
                <a:custGeom>
                  <a:avLst/>
                  <a:gdLst>
                    <a:gd name="T0" fmla="*/ 137 w 137"/>
                    <a:gd name="T1" fmla="*/ 0 h 42"/>
                    <a:gd name="T2" fmla="*/ 89 w 137"/>
                    <a:gd name="T3" fmla="*/ 42 h 42"/>
                    <a:gd name="T4" fmla="*/ 48 w 137"/>
                    <a:gd name="T5" fmla="*/ 42 h 42"/>
                    <a:gd name="T6" fmla="*/ 0 w 137"/>
                    <a:gd name="T7" fmla="*/ 2 h 42"/>
                  </a:gdLst>
                  <a:ahLst/>
                  <a:cxnLst>
                    <a:cxn ang="0">
                      <a:pos x="T0" y="T1"/>
                    </a:cxn>
                    <a:cxn ang="0">
                      <a:pos x="T2" y="T3"/>
                    </a:cxn>
                    <a:cxn ang="0">
                      <a:pos x="T4" y="T5"/>
                    </a:cxn>
                    <a:cxn ang="0">
                      <a:pos x="T6" y="T7"/>
                    </a:cxn>
                  </a:cxnLst>
                  <a:rect l="0" t="0" r="r" b="b"/>
                  <a:pathLst>
                    <a:path w="137" h="42">
                      <a:moveTo>
                        <a:pt x="137" y="0"/>
                      </a:moveTo>
                      <a:cubicBezTo>
                        <a:pt x="137" y="23"/>
                        <a:pt x="116" y="42"/>
                        <a:pt x="89" y="42"/>
                      </a:cubicBezTo>
                      <a:cubicBezTo>
                        <a:pt x="48" y="42"/>
                        <a:pt x="48" y="42"/>
                        <a:pt x="48" y="42"/>
                      </a:cubicBezTo>
                      <a:cubicBezTo>
                        <a:pt x="22" y="42"/>
                        <a:pt x="0" y="25"/>
                        <a:pt x="0" y="2"/>
                      </a:cubicBezTo>
                    </a:path>
                  </a:pathLst>
                </a:custGeom>
                <a:noFill/>
                <a:ln w="1905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4" name="Line 67">
                  <a:extLst>
                    <a:ext uri="{FF2B5EF4-FFF2-40B4-BE49-F238E27FC236}">
                      <a16:creationId xmlns:a16="http://schemas.microsoft.com/office/drawing/2014/main" id="{DF4A92D3-7AFC-F144-F3F5-179B424864E6}"/>
                    </a:ext>
                  </a:extLst>
                </p:cNvPr>
                <p:cNvSpPr>
                  <a:spLocks noChangeShapeType="1"/>
                </p:cNvSpPr>
                <p:nvPr/>
              </p:nvSpPr>
              <p:spPr bwMode="auto">
                <a:xfrm flipV="1">
                  <a:off x="4344988" y="2563813"/>
                  <a:ext cx="0" cy="34925"/>
                </a:xfrm>
                <a:prstGeom prst="line">
                  <a:avLst/>
                </a:prstGeom>
                <a:noFill/>
                <a:ln w="1905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445" name="Freeform 68">
                  <a:extLst>
                    <a:ext uri="{FF2B5EF4-FFF2-40B4-BE49-F238E27FC236}">
                      <a16:creationId xmlns:a16="http://schemas.microsoft.com/office/drawing/2014/main" id="{42E0B3AD-2977-33C0-BAB7-DF2E304AA211}"/>
                    </a:ext>
                  </a:extLst>
                </p:cNvPr>
                <p:cNvSpPr>
                  <a:spLocks/>
                </p:cNvSpPr>
                <p:nvPr/>
              </p:nvSpPr>
              <p:spPr bwMode="auto">
                <a:xfrm>
                  <a:off x="4316413" y="2924175"/>
                  <a:ext cx="60325" cy="160338"/>
                </a:xfrm>
                <a:custGeom>
                  <a:avLst/>
                  <a:gdLst>
                    <a:gd name="T0" fmla="*/ 27 w 38"/>
                    <a:gd name="T1" fmla="*/ 0 h 101"/>
                    <a:gd name="T2" fmla="*/ 4 w 38"/>
                    <a:gd name="T3" fmla="*/ 49 h 101"/>
                    <a:gd name="T4" fmla="*/ 38 w 38"/>
                    <a:gd name="T5" fmla="*/ 49 h 101"/>
                    <a:gd name="T6" fmla="*/ 0 w 38"/>
                    <a:gd name="T7" fmla="*/ 101 h 101"/>
                  </a:gdLst>
                  <a:ahLst/>
                  <a:cxnLst>
                    <a:cxn ang="0">
                      <a:pos x="T0" y="T1"/>
                    </a:cxn>
                    <a:cxn ang="0">
                      <a:pos x="T2" y="T3"/>
                    </a:cxn>
                    <a:cxn ang="0">
                      <a:pos x="T4" y="T5"/>
                    </a:cxn>
                    <a:cxn ang="0">
                      <a:pos x="T6" y="T7"/>
                    </a:cxn>
                  </a:cxnLst>
                  <a:rect l="0" t="0" r="r" b="b"/>
                  <a:pathLst>
                    <a:path w="38" h="101">
                      <a:moveTo>
                        <a:pt x="27" y="0"/>
                      </a:moveTo>
                      <a:lnTo>
                        <a:pt x="4" y="49"/>
                      </a:lnTo>
                      <a:lnTo>
                        <a:pt x="38" y="49"/>
                      </a:lnTo>
                      <a:lnTo>
                        <a:pt x="0" y="101"/>
                      </a:ln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grpSp>
          <p:sp>
            <p:nvSpPr>
              <p:cNvPr id="446" name="Tekstiruutu 106">
                <a:extLst>
                  <a:ext uri="{FF2B5EF4-FFF2-40B4-BE49-F238E27FC236}">
                    <a16:creationId xmlns:a16="http://schemas.microsoft.com/office/drawing/2014/main" id="{3E144FBD-1075-07D2-F9D7-5E1F77A38712}"/>
                  </a:ext>
                </a:extLst>
              </p:cNvPr>
              <p:cNvSpPr txBox="1"/>
              <p:nvPr/>
            </p:nvSpPr>
            <p:spPr>
              <a:xfrm>
                <a:off x="320447" y="5536178"/>
                <a:ext cx="1210125" cy="276100"/>
              </a:xfrm>
              <a:prstGeom prst="rect">
                <a:avLst/>
              </a:prstGeom>
              <a:noFill/>
            </p:spPr>
            <p:txBody>
              <a:bodyPr wrap="square">
                <a:spAutoFit/>
              </a:bodyPr>
              <a:lstStyle/>
              <a:p>
                <a:pPr algn="ctr"/>
                <a:r>
                  <a:rPr lang="fi-FI" sz="750" b="1" spc="10">
                    <a:solidFill>
                      <a:srgbClr val="000000"/>
                    </a:solidFill>
                    <a:ea typeface="Source Sans Pro SemiBold" panose="020B0603030403020204" pitchFamily="34" charset="0"/>
                    <a:cs typeface="Arial" panose="020B0604020202020204" pitchFamily="34" charset="0"/>
                  </a:rPr>
                  <a:t>Kolmas sektori</a:t>
                </a:r>
              </a:p>
            </p:txBody>
          </p:sp>
          <p:sp>
            <p:nvSpPr>
              <p:cNvPr id="447" name="Tekstiruutu 107">
                <a:extLst>
                  <a:ext uri="{FF2B5EF4-FFF2-40B4-BE49-F238E27FC236}">
                    <a16:creationId xmlns:a16="http://schemas.microsoft.com/office/drawing/2014/main" id="{B3A5C713-D49A-2A94-72BA-8C17A37DDC15}"/>
                  </a:ext>
                </a:extLst>
              </p:cNvPr>
              <p:cNvSpPr txBox="1"/>
              <p:nvPr/>
            </p:nvSpPr>
            <p:spPr>
              <a:xfrm>
                <a:off x="248181" y="1686439"/>
                <a:ext cx="1500787" cy="414149"/>
              </a:xfrm>
              <a:prstGeom prst="rect">
                <a:avLst/>
              </a:prstGeom>
              <a:noFill/>
            </p:spPr>
            <p:txBody>
              <a:bodyPr wrap="square">
                <a:spAutoFit/>
              </a:bodyPr>
              <a:lstStyle/>
              <a:p>
                <a:pPr algn="ctr"/>
                <a:r>
                  <a:rPr lang="en-US" sz="750" b="1" spc="10" err="1">
                    <a:solidFill>
                      <a:srgbClr val="000000"/>
                    </a:solidFill>
                    <a:ea typeface="Source Sans Pro SemiBold" panose="020B0603030403020204" pitchFamily="34" charset="0"/>
                    <a:cs typeface="Arial" panose="020B0604020202020204" pitchFamily="34" charset="0"/>
                  </a:rPr>
                  <a:t>Ikääntynyt</a:t>
                </a:r>
                <a:r>
                  <a:rPr lang="en-US" sz="750" b="1" spc="10">
                    <a:solidFill>
                      <a:srgbClr val="000000"/>
                    </a:solidFill>
                    <a:ea typeface="Source Sans Pro SemiBold" panose="020B0603030403020204" pitchFamily="34" charset="0"/>
                    <a:cs typeface="Arial" panose="020B0604020202020204" pitchFamily="34" charset="0"/>
                  </a:rPr>
                  <a:t> ja</a:t>
                </a:r>
              </a:p>
              <a:p>
                <a:pPr algn="ctr"/>
                <a:r>
                  <a:rPr lang="en-US" sz="750" b="1" spc="10" err="1">
                    <a:solidFill>
                      <a:srgbClr val="000000"/>
                    </a:solidFill>
                    <a:ea typeface="Source Sans Pro SemiBold" panose="020B0603030403020204" pitchFamily="34" charset="0"/>
                    <a:cs typeface="Arial" panose="020B0604020202020204" pitchFamily="34" charset="0"/>
                  </a:rPr>
                  <a:t>lähiomainen</a:t>
                </a:r>
                <a:endParaRPr lang="en-US" sz="750" b="1" spc="10">
                  <a:solidFill>
                    <a:srgbClr val="000000"/>
                  </a:solidFill>
                  <a:ea typeface="Source Sans Pro SemiBold" panose="020B0603030403020204" pitchFamily="34" charset="0"/>
                  <a:cs typeface="Arial" panose="020B0604020202020204" pitchFamily="34" charset="0"/>
                </a:endParaRPr>
              </a:p>
            </p:txBody>
          </p:sp>
          <p:sp>
            <p:nvSpPr>
              <p:cNvPr id="448" name="Tekstiruutu 108">
                <a:extLst>
                  <a:ext uri="{FF2B5EF4-FFF2-40B4-BE49-F238E27FC236}">
                    <a16:creationId xmlns:a16="http://schemas.microsoft.com/office/drawing/2014/main" id="{F2EDEFEB-69E2-8663-45E8-BB5F82771105}"/>
                  </a:ext>
                </a:extLst>
              </p:cNvPr>
              <p:cNvSpPr txBox="1"/>
              <p:nvPr/>
            </p:nvSpPr>
            <p:spPr>
              <a:xfrm>
                <a:off x="320447" y="3557972"/>
                <a:ext cx="1305999" cy="414149"/>
              </a:xfrm>
              <a:prstGeom prst="rect">
                <a:avLst/>
              </a:prstGeom>
              <a:noFill/>
            </p:spPr>
            <p:txBody>
              <a:bodyPr wrap="square">
                <a:spAutoFit/>
              </a:bodyPr>
              <a:lstStyle/>
              <a:p>
                <a:pPr algn="ctr"/>
                <a:r>
                  <a:rPr lang="fi-FI" sz="750" b="1" spc="10">
                    <a:solidFill>
                      <a:srgbClr val="000000"/>
                    </a:solidFill>
                    <a:ea typeface="Source Sans Pro SemiBold" panose="020B0603030403020204" pitchFamily="34" charset="0"/>
                    <a:cs typeface="Arial" panose="020B0604020202020204" pitchFamily="34" charset="0"/>
                  </a:rPr>
                  <a:t>Hyvinvointi-</a:t>
                </a:r>
              </a:p>
              <a:p>
                <a:pPr algn="ctr"/>
                <a:r>
                  <a:rPr lang="fi-FI" sz="750" b="1" spc="10">
                    <a:solidFill>
                      <a:srgbClr val="000000"/>
                    </a:solidFill>
                    <a:ea typeface="Source Sans Pro SemiBold" panose="020B0603030403020204" pitchFamily="34" charset="0"/>
                    <a:cs typeface="Arial" panose="020B0604020202020204" pitchFamily="34" charset="0"/>
                  </a:rPr>
                  <a:t>organisaatio</a:t>
                </a:r>
              </a:p>
            </p:txBody>
          </p:sp>
          <p:sp>
            <p:nvSpPr>
              <p:cNvPr id="449" name="Tekstiruutu 109">
                <a:extLst>
                  <a:ext uri="{FF2B5EF4-FFF2-40B4-BE49-F238E27FC236}">
                    <a16:creationId xmlns:a16="http://schemas.microsoft.com/office/drawing/2014/main" id="{53BA0EAA-090E-DAE9-46D4-6505A4967108}"/>
                  </a:ext>
                </a:extLst>
              </p:cNvPr>
              <p:cNvSpPr txBox="1"/>
              <p:nvPr/>
            </p:nvSpPr>
            <p:spPr>
              <a:xfrm>
                <a:off x="303655" y="2687837"/>
                <a:ext cx="1305999" cy="276100"/>
              </a:xfrm>
              <a:prstGeom prst="rect">
                <a:avLst/>
              </a:prstGeom>
              <a:noFill/>
            </p:spPr>
            <p:txBody>
              <a:bodyPr wrap="square">
                <a:spAutoFit/>
              </a:bodyPr>
              <a:lstStyle/>
              <a:p>
                <a:pPr algn="ctr"/>
                <a:r>
                  <a:rPr lang="fi-FI" sz="750" b="1" spc="10">
                    <a:solidFill>
                      <a:srgbClr val="000000"/>
                    </a:solidFill>
                    <a:ea typeface="Source Sans Pro SemiBold" panose="020B0603030403020204" pitchFamily="34" charset="0"/>
                    <a:cs typeface="Arial" panose="020B0604020202020204" pitchFamily="34" charset="0"/>
                  </a:rPr>
                  <a:t>Lähityöntekijä</a:t>
                </a:r>
              </a:p>
            </p:txBody>
          </p:sp>
          <p:sp>
            <p:nvSpPr>
              <p:cNvPr id="450" name="Tekstiruutu 110">
                <a:extLst>
                  <a:ext uri="{FF2B5EF4-FFF2-40B4-BE49-F238E27FC236}">
                    <a16:creationId xmlns:a16="http://schemas.microsoft.com/office/drawing/2014/main" id="{A3E91433-0989-590F-947F-D0D5DD75FD9B}"/>
                  </a:ext>
                </a:extLst>
              </p:cNvPr>
              <p:cNvSpPr txBox="1"/>
              <p:nvPr/>
            </p:nvSpPr>
            <p:spPr>
              <a:xfrm>
                <a:off x="300461" y="4593826"/>
                <a:ext cx="1305999" cy="276100"/>
              </a:xfrm>
              <a:prstGeom prst="rect">
                <a:avLst/>
              </a:prstGeom>
              <a:noFill/>
            </p:spPr>
            <p:txBody>
              <a:bodyPr wrap="square">
                <a:spAutoFit/>
              </a:bodyPr>
              <a:lstStyle/>
              <a:p>
                <a:pPr algn="ctr"/>
                <a:r>
                  <a:rPr lang="fi-FI" sz="750" b="1" spc="10">
                    <a:solidFill>
                      <a:srgbClr val="000000"/>
                    </a:solidFill>
                    <a:ea typeface="Source Sans Pro SemiBold" panose="020B0603030403020204" pitchFamily="34" charset="0"/>
                    <a:cs typeface="Arial" panose="020B0604020202020204" pitchFamily="34" charset="0"/>
                  </a:rPr>
                  <a:t>Teknologiayritys</a:t>
                </a:r>
              </a:p>
            </p:txBody>
          </p:sp>
          <p:sp>
            <p:nvSpPr>
              <p:cNvPr id="451" name="Rectangle 450">
                <a:extLst>
                  <a:ext uri="{FF2B5EF4-FFF2-40B4-BE49-F238E27FC236}">
                    <a16:creationId xmlns:a16="http://schemas.microsoft.com/office/drawing/2014/main" id="{4D153A04-77E4-C2C8-F8F5-BABB3F85C310}"/>
                  </a:ext>
                </a:extLst>
              </p:cNvPr>
              <p:cNvSpPr/>
              <p:nvPr/>
            </p:nvSpPr>
            <p:spPr>
              <a:xfrm>
                <a:off x="1541704" y="1290496"/>
                <a:ext cx="1700260" cy="721878"/>
              </a:xfrm>
              <a:prstGeom prst="rect">
                <a:avLst/>
              </a:prstGeom>
              <a:solidFill>
                <a:srgbClr val="D8E4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2" name="Rectangle 451">
                <a:extLst>
                  <a:ext uri="{FF2B5EF4-FFF2-40B4-BE49-F238E27FC236}">
                    <a16:creationId xmlns:a16="http://schemas.microsoft.com/office/drawing/2014/main" id="{2F6834DE-8230-8C9E-F422-E1409F64B649}"/>
                  </a:ext>
                </a:extLst>
              </p:cNvPr>
              <p:cNvSpPr/>
              <p:nvPr/>
            </p:nvSpPr>
            <p:spPr>
              <a:xfrm>
                <a:off x="3431653" y="1290496"/>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3" name="Rectangle 452">
                <a:extLst>
                  <a:ext uri="{FF2B5EF4-FFF2-40B4-BE49-F238E27FC236}">
                    <a16:creationId xmlns:a16="http://schemas.microsoft.com/office/drawing/2014/main" id="{DB70480E-DCC4-D9DC-AFF2-CD77E781B483}"/>
                  </a:ext>
                </a:extLst>
              </p:cNvPr>
              <p:cNvSpPr/>
              <p:nvPr/>
            </p:nvSpPr>
            <p:spPr>
              <a:xfrm>
                <a:off x="5562550" y="1290496"/>
                <a:ext cx="1916202" cy="72187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4" name="Rectangle 453">
                <a:extLst>
                  <a:ext uri="{FF2B5EF4-FFF2-40B4-BE49-F238E27FC236}">
                    <a16:creationId xmlns:a16="http://schemas.microsoft.com/office/drawing/2014/main" id="{6EF884B1-9F97-529F-8141-BBBE51FBF0E7}"/>
                  </a:ext>
                </a:extLst>
              </p:cNvPr>
              <p:cNvSpPr/>
              <p:nvPr/>
            </p:nvSpPr>
            <p:spPr>
              <a:xfrm>
                <a:off x="7690111" y="1290496"/>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5" name="Rectangle 454">
                <a:extLst>
                  <a:ext uri="{FF2B5EF4-FFF2-40B4-BE49-F238E27FC236}">
                    <a16:creationId xmlns:a16="http://schemas.microsoft.com/office/drawing/2014/main" id="{6BD8AE71-D3BE-295F-D5B1-3873A28DE902}"/>
                  </a:ext>
                </a:extLst>
              </p:cNvPr>
              <p:cNvSpPr/>
              <p:nvPr/>
            </p:nvSpPr>
            <p:spPr>
              <a:xfrm>
                <a:off x="9817673" y="1290496"/>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6" name="Pentagon 455">
                <a:extLst>
                  <a:ext uri="{FF2B5EF4-FFF2-40B4-BE49-F238E27FC236}">
                    <a16:creationId xmlns:a16="http://schemas.microsoft.com/office/drawing/2014/main" id="{C4F2260D-9A52-A67B-BAFA-7F92EC0C0C30}"/>
                  </a:ext>
                </a:extLst>
              </p:cNvPr>
              <p:cNvSpPr/>
              <p:nvPr/>
            </p:nvSpPr>
            <p:spPr>
              <a:xfrm>
                <a:off x="1545611" y="374388"/>
                <a:ext cx="2030402" cy="697645"/>
              </a:xfrm>
              <a:prstGeom prst="homePlat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57" name="Tekstiruutu 402">
                <a:extLst>
                  <a:ext uri="{FF2B5EF4-FFF2-40B4-BE49-F238E27FC236}">
                    <a16:creationId xmlns:a16="http://schemas.microsoft.com/office/drawing/2014/main" id="{C4B927EA-2680-1A61-3717-E0DC6B911E89}"/>
                  </a:ext>
                </a:extLst>
              </p:cNvPr>
              <p:cNvSpPr txBox="1"/>
              <p:nvPr/>
            </p:nvSpPr>
            <p:spPr>
              <a:xfrm>
                <a:off x="1427050" y="544213"/>
                <a:ext cx="2004593" cy="315542"/>
              </a:xfrm>
              <a:prstGeom prst="rect">
                <a:avLst/>
              </a:prstGeom>
              <a:noFill/>
            </p:spPr>
            <p:txBody>
              <a:bodyPr wrap="square">
                <a:spAutoFit/>
              </a:bodyPr>
              <a:lstStyle/>
              <a:p>
                <a:pPr algn="ctr"/>
                <a:r>
                  <a:rPr lang="en-US" sz="1000" b="1" err="1">
                    <a:solidFill>
                      <a:srgbClr val="475587"/>
                    </a:solidFill>
                    <a:ea typeface="Source Sans Pro SemiBold" panose="020B0603030403020204" pitchFamily="34" charset="0"/>
                    <a:cs typeface="Arial" panose="020B0604020202020204" pitchFamily="34" charset="0"/>
                  </a:rPr>
                  <a:t>Esikarsinta</a:t>
                </a:r>
                <a:endParaRPr lang="en-US" sz="1000" b="1">
                  <a:solidFill>
                    <a:srgbClr val="475587"/>
                  </a:solidFill>
                  <a:ea typeface="Source Sans Pro SemiBold" panose="020B0603030403020204" pitchFamily="34" charset="0"/>
                  <a:cs typeface="Arial" panose="020B0604020202020204" pitchFamily="34" charset="0"/>
                </a:endParaRPr>
              </a:p>
            </p:txBody>
          </p:sp>
          <p:sp>
            <p:nvSpPr>
              <p:cNvPr id="458" name="Chevron 457">
                <a:extLst>
                  <a:ext uri="{FF2B5EF4-FFF2-40B4-BE49-F238E27FC236}">
                    <a16:creationId xmlns:a16="http://schemas.microsoft.com/office/drawing/2014/main" id="{550F64EA-5990-4D58-DFDF-1FCBAC083B1D}"/>
                  </a:ext>
                </a:extLst>
              </p:cNvPr>
              <p:cNvSpPr/>
              <p:nvPr/>
            </p:nvSpPr>
            <p:spPr>
              <a:xfrm>
                <a:off x="5562550" y="399539"/>
                <a:ext cx="2253567" cy="672494"/>
              </a:xfrm>
              <a:prstGeom prst="chevr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459" name="Tekstiruutu 402">
                <a:extLst>
                  <a:ext uri="{FF2B5EF4-FFF2-40B4-BE49-F238E27FC236}">
                    <a16:creationId xmlns:a16="http://schemas.microsoft.com/office/drawing/2014/main" id="{9F3FDD41-C4CB-11D7-BAC1-A1F1C8EE75E3}"/>
                  </a:ext>
                </a:extLst>
              </p:cNvPr>
              <p:cNvSpPr txBox="1"/>
              <p:nvPr/>
            </p:nvSpPr>
            <p:spPr>
              <a:xfrm>
                <a:off x="5748578" y="560777"/>
                <a:ext cx="2004593" cy="315542"/>
              </a:xfrm>
              <a:prstGeom prst="rect">
                <a:avLst/>
              </a:prstGeom>
              <a:noFill/>
            </p:spPr>
            <p:txBody>
              <a:bodyPr wrap="square">
                <a:spAutoFit/>
              </a:bodyPr>
              <a:lstStyle/>
              <a:p>
                <a:pPr algn="ctr"/>
                <a:r>
                  <a:rPr lang="en-US" sz="1000" b="1" err="1">
                    <a:solidFill>
                      <a:srgbClr val="475587"/>
                    </a:solidFill>
                    <a:ea typeface="Source Sans Pro SemiBold" panose="020B0603030403020204" pitchFamily="34" charset="0"/>
                    <a:cs typeface="Arial" panose="020B0604020202020204" pitchFamily="34" charset="0"/>
                  </a:rPr>
                  <a:t>Käyttöönotto</a:t>
                </a:r>
                <a:endParaRPr lang="en-US" sz="1000" b="1">
                  <a:solidFill>
                    <a:srgbClr val="475587"/>
                  </a:solidFill>
                  <a:ea typeface="Source Sans Pro SemiBold" panose="020B0603030403020204" pitchFamily="34" charset="0"/>
                  <a:cs typeface="Arial" panose="020B0604020202020204" pitchFamily="34" charset="0"/>
                </a:endParaRPr>
              </a:p>
            </p:txBody>
          </p:sp>
          <p:sp>
            <p:nvSpPr>
              <p:cNvPr id="460" name="Chevron 459">
                <a:extLst>
                  <a:ext uri="{FF2B5EF4-FFF2-40B4-BE49-F238E27FC236}">
                    <a16:creationId xmlns:a16="http://schemas.microsoft.com/office/drawing/2014/main" id="{B51B537F-C1A0-B7D8-AA43-5FDB39068F53}"/>
                  </a:ext>
                </a:extLst>
              </p:cNvPr>
              <p:cNvSpPr/>
              <p:nvPr/>
            </p:nvSpPr>
            <p:spPr>
              <a:xfrm>
                <a:off x="7682602" y="399539"/>
                <a:ext cx="2253567" cy="672494"/>
              </a:xfrm>
              <a:prstGeom prst="chevron">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461" name="Tekstiruutu 402">
                <a:extLst>
                  <a:ext uri="{FF2B5EF4-FFF2-40B4-BE49-F238E27FC236}">
                    <a16:creationId xmlns:a16="http://schemas.microsoft.com/office/drawing/2014/main" id="{FA5FA47C-7D19-211A-4AE2-F50208B32EA4}"/>
                  </a:ext>
                </a:extLst>
              </p:cNvPr>
              <p:cNvSpPr txBox="1"/>
              <p:nvPr/>
            </p:nvSpPr>
            <p:spPr>
              <a:xfrm>
                <a:off x="7919020" y="562371"/>
                <a:ext cx="2004593" cy="315542"/>
              </a:xfrm>
              <a:prstGeom prst="rect">
                <a:avLst/>
              </a:prstGeom>
              <a:noFill/>
            </p:spPr>
            <p:txBody>
              <a:bodyPr wrap="square">
                <a:spAutoFit/>
              </a:bodyPr>
              <a:lstStyle/>
              <a:p>
                <a:pPr algn="ctr"/>
                <a:r>
                  <a:rPr lang="en-US" sz="1000" b="1" err="1">
                    <a:solidFill>
                      <a:srgbClr val="475587"/>
                    </a:solidFill>
                    <a:ea typeface="Source Sans Pro SemiBold" panose="020B0603030403020204" pitchFamily="34" charset="0"/>
                    <a:cs typeface="Arial" panose="020B0604020202020204" pitchFamily="34" charset="0"/>
                  </a:rPr>
                  <a:t>Teknologian</a:t>
                </a:r>
                <a:r>
                  <a:rPr lang="en-US" sz="1000" b="1">
                    <a:solidFill>
                      <a:srgbClr val="475587"/>
                    </a:solidFill>
                    <a:ea typeface="Source Sans Pro SemiBold" panose="020B0603030403020204" pitchFamily="34" charset="0"/>
                    <a:cs typeface="Arial" panose="020B0604020202020204" pitchFamily="34" charset="0"/>
                  </a:rPr>
                  <a:t> </a:t>
                </a:r>
                <a:r>
                  <a:rPr lang="en-US" sz="1000" b="1" err="1">
                    <a:solidFill>
                      <a:srgbClr val="475587"/>
                    </a:solidFill>
                    <a:ea typeface="Source Sans Pro SemiBold" panose="020B0603030403020204" pitchFamily="34" charset="0"/>
                    <a:cs typeface="Arial" panose="020B0604020202020204" pitchFamily="34" charset="0"/>
                  </a:rPr>
                  <a:t>käyttö</a:t>
                </a:r>
                <a:endParaRPr lang="en-US" sz="1000" b="1">
                  <a:solidFill>
                    <a:srgbClr val="475587"/>
                  </a:solidFill>
                  <a:ea typeface="Source Sans Pro SemiBold" panose="020B0603030403020204" pitchFamily="34" charset="0"/>
                  <a:cs typeface="Arial" panose="020B0604020202020204" pitchFamily="34" charset="0"/>
                </a:endParaRPr>
              </a:p>
            </p:txBody>
          </p:sp>
          <p:sp>
            <p:nvSpPr>
              <p:cNvPr id="462" name="Rectangle 461">
                <a:extLst>
                  <a:ext uri="{FF2B5EF4-FFF2-40B4-BE49-F238E27FC236}">
                    <a16:creationId xmlns:a16="http://schemas.microsoft.com/office/drawing/2014/main" id="{4A46FD0B-4616-D175-9282-3A5A4FA88407}"/>
                  </a:ext>
                </a:extLst>
              </p:cNvPr>
              <p:cNvSpPr/>
              <p:nvPr/>
            </p:nvSpPr>
            <p:spPr>
              <a:xfrm>
                <a:off x="1541705" y="2230837"/>
                <a:ext cx="1696354" cy="721878"/>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63" name="Rectangle 462">
                <a:extLst>
                  <a:ext uri="{FF2B5EF4-FFF2-40B4-BE49-F238E27FC236}">
                    <a16:creationId xmlns:a16="http://schemas.microsoft.com/office/drawing/2014/main" id="{A01D33DE-527E-27C9-AA49-CF6F83F080D2}"/>
                  </a:ext>
                </a:extLst>
              </p:cNvPr>
              <p:cNvSpPr/>
              <p:nvPr/>
            </p:nvSpPr>
            <p:spPr>
              <a:xfrm>
                <a:off x="1520321" y="3171178"/>
                <a:ext cx="1696354" cy="721878"/>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64" name="Rectangle 463">
                <a:extLst>
                  <a:ext uri="{FF2B5EF4-FFF2-40B4-BE49-F238E27FC236}">
                    <a16:creationId xmlns:a16="http://schemas.microsoft.com/office/drawing/2014/main" id="{3C0E0226-6C94-17D1-C437-DEB9A94BA2C1}"/>
                  </a:ext>
                </a:extLst>
              </p:cNvPr>
              <p:cNvSpPr/>
              <p:nvPr/>
            </p:nvSpPr>
            <p:spPr>
              <a:xfrm>
                <a:off x="1534194" y="4111519"/>
                <a:ext cx="1696354" cy="721878"/>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65" name="Rectangle 464">
                <a:extLst>
                  <a:ext uri="{FF2B5EF4-FFF2-40B4-BE49-F238E27FC236}">
                    <a16:creationId xmlns:a16="http://schemas.microsoft.com/office/drawing/2014/main" id="{EF64ADF2-D5D0-7933-CCF0-D73833B61D44}"/>
                  </a:ext>
                </a:extLst>
              </p:cNvPr>
              <p:cNvSpPr/>
              <p:nvPr/>
            </p:nvSpPr>
            <p:spPr>
              <a:xfrm>
                <a:off x="1534194" y="5051860"/>
                <a:ext cx="1696354" cy="721878"/>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66" name="Rectangle 465">
                <a:extLst>
                  <a:ext uri="{FF2B5EF4-FFF2-40B4-BE49-F238E27FC236}">
                    <a16:creationId xmlns:a16="http://schemas.microsoft.com/office/drawing/2014/main" id="{032D6DB3-B68F-043A-D718-3EDE7918DFEE}"/>
                  </a:ext>
                </a:extLst>
              </p:cNvPr>
              <p:cNvSpPr/>
              <p:nvPr/>
            </p:nvSpPr>
            <p:spPr>
              <a:xfrm>
                <a:off x="3442498" y="2230837"/>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67" name="Rectangle 466">
                <a:extLst>
                  <a:ext uri="{FF2B5EF4-FFF2-40B4-BE49-F238E27FC236}">
                    <a16:creationId xmlns:a16="http://schemas.microsoft.com/office/drawing/2014/main" id="{49F678E8-7E60-8DA3-FBF9-FA3C736E9CE6}"/>
                  </a:ext>
                </a:extLst>
              </p:cNvPr>
              <p:cNvSpPr/>
              <p:nvPr/>
            </p:nvSpPr>
            <p:spPr>
              <a:xfrm>
                <a:off x="5573395" y="2230837"/>
                <a:ext cx="1916202" cy="721878"/>
              </a:xfrm>
              <a:prstGeom prst="rect">
                <a:avLst/>
              </a:prstGeom>
              <a:solidFill>
                <a:schemeClr val="accent4"/>
              </a:solidFill>
              <a:ln w="190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68" name="Rectangle 467">
                <a:extLst>
                  <a:ext uri="{FF2B5EF4-FFF2-40B4-BE49-F238E27FC236}">
                    <a16:creationId xmlns:a16="http://schemas.microsoft.com/office/drawing/2014/main" id="{C1DC9D0F-8FB7-EC8F-831C-C6956D0F1659}"/>
                  </a:ext>
                </a:extLst>
              </p:cNvPr>
              <p:cNvSpPr/>
              <p:nvPr/>
            </p:nvSpPr>
            <p:spPr>
              <a:xfrm>
                <a:off x="7700956" y="2230837"/>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69" name="Rectangle 468">
                <a:extLst>
                  <a:ext uri="{FF2B5EF4-FFF2-40B4-BE49-F238E27FC236}">
                    <a16:creationId xmlns:a16="http://schemas.microsoft.com/office/drawing/2014/main" id="{F24FB66C-26D7-359B-551D-EC3A79390EAA}"/>
                  </a:ext>
                </a:extLst>
              </p:cNvPr>
              <p:cNvSpPr/>
              <p:nvPr/>
            </p:nvSpPr>
            <p:spPr>
              <a:xfrm>
                <a:off x="9828518" y="2230837"/>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0" name="Rectangle 469">
                <a:extLst>
                  <a:ext uri="{FF2B5EF4-FFF2-40B4-BE49-F238E27FC236}">
                    <a16:creationId xmlns:a16="http://schemas.microsoft.com/office/drawing/2014/main" id="{73B8B741-20BA-F14B-C983-4589FF3E1E06}"/>
                  </a:ext>
                </a:extLst>
              </p:cNvPr>
              <p:cNvSpPr/>
              <p:nvPr/>
            </p:nvSpPr>
            <p:spPr>
              <a:xfrm>
                <a:off x="3431653" y="3171178"/>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1" name="Rectangle 470">
                <a:extLst>
                  <a:ext uri="{FF2B5EF4-FFF2-40B4-BE49-F238E27FC236}">
                    <a16:creationId xmlns:a16="http://schemas.microsoft.com/office/drawing/2014/main" id="{4299B9DA-7ED8-5EEC-58B4-0B402AAE11C3}"/>
                  </a:ext>
                </a:extLst>
              </p:cNvPr>
              <p:cNvSpPr/>
              <p:nvPr/>
            </p:nvSpPr>
            <p:spPr>
              <a:xfrm>
                <a:off x="5562550" y="3171178"/>
                <a:ext cx="1916202" cy="72187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2" name="Rectangle 471">
                <a:extLst>
                  <a:ext uri="{FF2B5EF4-FFF2-40B4-BE49-F238E27FC236}">
                    <a16:creationId xmlns:a16="http://schemas.microsoft.com/office/drawing/2014/main" id="{860D3F83-3A06-DCCC-C811-C5F007763CAC}"/>
                  </a:ext>
                </a:extLst>
              </p:cNvPr>
              <p:cNvSpPr/>
              <p:nvPr/>
            </p:nvSpPr>
            <p:spPr>
              <a:xfrm>
                <a:off x="7690111" y="3171178"/>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3" name="Rectangle 472">
                <a:extLst>
                  <a:ext uri="{FF2B5EF4-FFF2-40B4-BE49-F238E27FC236}">
                    <a16:creationId xmlns:a16="http://schemas.microsoft.com/office/drawing/2014/main" id="{A6C19A0D-2A8B-D7C9-BA98-DAC9863B47F9}"/>
                  </a:ext>
                </a:extLst>
              </p:cNvPr>
              <p:cNvSpPr/>
              <p:nvPr/>
            </p:nvSpPr>
            <p:spPr>
              <a:xfrm>
                <a:off x="9817673" y="3171178"/>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4" name="Rectangle 473">
                <a:extLst>
                  <a:ext uri="{FF2B5EF4-FFF2-40B4-BE49-F238E27FC236}">
                    <a16:creationId xmlns:a16="http://schemas.microsoft.com/office/drawing/2014/main" id="{B4A569C8-F8CA-5C28-F77E-0B71F2E11625}"/>
                  </a:ext>
                </a:extLst>
              </p:cNvPr>
              <p:cNvSpPr/>
              <p:nvPr/>
            </p:nvSpPr>
            <p:spPr>
              <a:xfrm>
                <a:off x="3442498" y="4111519"/>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5" name="Rectangle 474">
                <a:extLst>
                  <a:ext uri="{FF2B5EF4-FFF2-40B4-BE49-F238E27FC236}">
                    <a16:creationId xmlns:a16="http://schemas.microsoft.com/office/drawing/2014/main" id="{F0DD9E59-4C8F-26B9-3517-F73C2F8EDDF5}"/>
                  </a:ext>
                </a:extLst>
              </p:cNvPr>
              <p:cNvSpPr/>
              <p:nvPr/>
            </p:nvSpPr>
            <p:spPr>
              <a:xfrm>
                <a:off x="5573395" y="4111519"/>
                <a:ext cx="1916202" cy="72187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6" name="Rectangle 475">
                <a:extLst>
                  <a:ext uri="{FF2B5EF4-FFF2-40B4-BE49-F238E27FC236}">
                    <a16:creationId xmlns:a16="http://schemas.microsoft.com/office/drawing/2014/main" id="{F00AA6E3-0BA9-9890-7B5D-24E083F46ECC}"/>
                  </a:ext>
                </a:extLst>
              </p:cNvPr>
              <p:cNvSpPr/>
              <p:nvPr/>
            </p:nvSpPr>
            <p:spPr>
              <a:xfrm>
                <a:off x="7700956" y="4111519"/>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7" name="Rectangle 476">
                <a:extLst>
                  <a:ext uri="{FF2B5EF4-FFF2-40B4-BE49-F238E27FC236}">
                    <a16:creationId xmlns:a16="http://schemas.microsoft.com/office/drawing/2014/main" id="{AC7358A3-36FB-FD88-9371-097AEA4EC7DF}"/>
                  </a:ext>
                </a:extLst>
              </p:cNvPr>
              <p:cNvSpPr/>
              <p:nvPr/>
            </p:nvSpPr>
            <p:spPr>
              <a:xfrm>
                <a:off x="9828518" y="4111519"/>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8" name="Rectangle 477">
                <a:extLst>
                  <a:ext uri="{FF2B5EF4-FFF2-40B4-BE49-F238E27FC236}">
                    <a16:creationId xmlns:a16="http://schemas.microsoft.com/office/drawing/2014/main" id="{7B350F6C-89C7-AC65-3169-CFA1D4E4195F}"/>
                  </a:ext>
                </a:extLst>
              </p:cNvPr>
              <p:cNvSpPr/>
              <p:nvPr/>
            </p:nvSpPr>
            <p:spPr>
              <a:xfrm>
                <a:off x="3442498" y="5051860"/>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79" name="Rectangle 478">
                <a:extLst>
                  <a:ext uri="{FF2B5EF4-FFF2-40B4-BE49-F238E27FC236}">
                    <a16:creationId xmlns:a16="http://schemas.microsoft.com/office/drawing/2014/main" id="{CA6C0996-5777-DF19-A22A-9F4F0DC6D07B}"/>
                  </a:ext>
                </a:extLst>
              </p:cNvPr>
              <p:cNvSpPr/>
              <p:nvPr/>
            </p:nvSpPr>
            <p:spPr>
              <a:xfrm>
                <a:off x="5573395" y="5051860"/>
                <a:ext cx="1916202" cy="72187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80" name="Rectangle 479">
                <a:extLst>
                  <a:ext uri="{FF2B5EF4-FFF2-40B4-BE49-F238E27FC236}">
                    <a16:creationId xmlns:a16="http://schemas.microsoft.com/office/drawing/2014/main" id="{B843F145-C653-E9F2-1F8C-E8C81561315F}"/>
                  </a:ext>
                </a:extLst>
              </p:cNvPr>
              <p:cNvSpPr/>
              <p:nvPr/>
            </p:nvSpPr>
            <p:spPr>
              <a:xfrm>
                <a:off x="7700956" y="5051860"/>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481" name="Rectangle 480">
                <a:extLst>
                  <a:ext uri="{FF2B5EF4-FFF2-40B4-BE49-F238E27FC236}">
                    <a16:creationId xmlns:a16="http://schemas.microsoft.com/office/drawing/2014/main" id="{2E36F69A-12BB-A4D5-E62A-F39C88D09437}"/>
                  </a:ext>
                </a:extLst>
              </p:cNvPr>
              <p:cNvSpPr/>
              <p:nvPr/>
            </p:nvSpPr>
            <p:spPr>
              <a:xfrm>
                <a:off x="9828518" y="5051860"/>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584" name="Graphic 583">
                <a:extLst>
                  <a:ext uri="{FF2B5EF4-FFF2-40B4-BE49-F238E27FC236}">
                    <a16:creationId xmlns:a16="http://schemas.microsoft.com/office/drawing/2014/main" id="{795108EA-3FAA-0B57-9453-6E687F9889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28" y="5039668"/>
                <a:ext cx="485187" cy="494342"/>
              </a:xfrm>
              <a:prstGeom prst="rect">
                <a:avLst/>
              </a:prstGeom>
            </p:spPr>
          </p:pic>
          <p:pic>
            <p:nvPicPr>
              <p:cNvPr id="585" name="Graphic 584">
                <a:extLst>
                  <a:ext uri="{FF2B5EF4-FFF2-40B4-BE49-F238E27FC236}">
                    <a16:creationId xmlns:a16="http://schemas.microsoft.com/office/drawing/2014/main" id="{39DDB1DC-5E34-E1DD-22A0-D436490B59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2948" y="2221208"/>
                <a:ext cx="311252" cy="439416"/>
              </a:xfrm>
              <a:prstGeom prst="rect">
                <a:avLst/>
              </a:prstGeom>
            </p:spPr>
          </p:pic>
          <p:pic>
            <p:nvPicPr>
              <p:cNvPr id="586" name="Graphic 585">
                <a:extLst>
                  <a:ext uri="{FF2B5EF4-FFF2-40B4-BE49-F238E27FC236}">
                    <a16:creationId xmlns:a16="http://schemas.microsoft.com/office/drawing/2014/main" id="{B8AD4713-6AD2-FBCF-4A26-04903AF0B6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3486" y="4093117"/>
                <a:ext cx="439415" cy="466878"/>
              </a:xfrm>
              <a:prstGeom prst="rect">
                <a:avLst/>
              </a:prstGeom>
            </p:spPr>
          </p:pic>
          <p:pic>
            <p:nvPicPr>
              <p:cNvPr id="587" name="Graphic 586">
                <a:extLst>
                  <a:ext uri="{FF2B5EF4-FFF2-40B4-BE49-F238E27FC236}">
                    <a16:creationId xmlns:a16="http://schemas.microsoft.com/office/drawing/2014/main" id="{262424C1-ABCC-F873-5C50-B7C5D8723D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7288" y="1286088"/>
                <a:ext cx="448569" cy="457724"/>
              </a:xfrm>
              <a:prstGeom prst="rect">
                <a:avLst/>
              </a:prstGeom>
            </p:spPr>
          </p:pic>
          <p:pic>
            <p:nvPicPr>
              <p:cNvPr id="588" name="Graphic 587">
                <a:extLst>
                  <a:ext uri="{FF2B5EF4-FFF2-40B4-BE49-F238E27FC236}">
                    <a16:creationId xmlns:a16="http://schemas.microsoft.com/office/drawing/2014/main" id="{3513B19C-33A7-8BBB-19AF-92A4A4121DD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60830" y="3145768"/>
                <a:ext cx="411951" cy="411951"/>
              </a:xfrm>
              <a:prstGeom prst="rect">
                <a:avLst/>
              </a:prstGeom>
            </p:spPr>
          </p:pic>
        </p:grpSp>
        <p:grpSp>
          <p:nvGrpSpPr>
            <p:cNvPr id="394" name="Group 393">
              <a:extLst>
                <a:ext uri="{FF2B5EF4-FFF2-40B4-BE49-F238E27FC236}">
                  <a16:creationId xmlns:a16="http://schemas.microsoft.com/office/drawing/2014/main" id="{DDC785B8-5047-AB47-A05F-ED5A853CCA24}"/>
                </a:ext>
              </a:extLst>
            </p:cNvPr>
            <p:cNvGrpSpPr>
              <a:grpSpLocks noChangeAspect="1"/>
            </p:cNvGrpSpPr>
            <p:nvPr/>
          </p:nvGrpSpPr>
          <p:grpSpPr>
            <a:xfrm>
              <a:off x="1429633" y="1749206"/>
              <a:ext cx="7584597" cy="3227134"/>
              <a:chOff x="1713424" y="1451073"/>
              <a:chExt cx="9740807" cy="4144567"/>
            </a:xfrm>
          </p:grpSpPr>
          <p:grpSp>
            <p:nvGrpSpPr>
              <p:cNvPr id="395" name="Group 394">
                <a:extLst>
                  <a:ext uri="{FF2B5EF4-FFF2-40B4-BE49-F238E27FC236}">
                    <a16:creationId xmlns:a16="http://schemas.microsoft.com/office/drawing/2014/main" id="{DD5807AC-0A75-773C-E2F5-60718137DA51}"/>
                  </a:ext>
                </a:extLst>
              </p:cNvPr>
              <p:cNvGrpSpPr/>
              <p:nvPr/>
            </p:nvGrpSpPr>
            <p:grpSpPr>
              <a:xfrm>
                <a:off x="1713424" y="5222571"/>
                <a:ext cx="1342975" cy="370332"/>
                <a:chOff x="2167419" y="6326336"/>
                <a:chExt cx="1342975" cy="370332"/>
              </a:xfrm>
            </p:grpSpPr>
            <p:pic>
              <p:nvPicPr>
                <p:cNvPr id="674" name="Graphic 673">
                  <a:extLst>
                    <a:ext uri="{FF2B5EF4-FFF2-40B4-BE49-F238E27FC236}">
                      <a16:creationId xmlns:a16="http://schemas.microsoft.com/office/drawing/2014/main" id="{97022CD9-7F75-CC58-7FBF-3CB4CED55C3D}"/>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75" name="Graphic 674">
                  <a:extLst>
                    <a:ext uri="{FF2B5EF4-FFF2-40B4-BE49-F238E27FC236}">
                      <a16:creationId xmlns:a16="http://schemas.microsoft.com/office/drawing/2014/main" id="{703B6F05-5F75-70B5-7D84-9332C80FFD0D}"/>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76" name="Graphic 675">
                  <a:extLst>
                    <a:ext uri="{FF2B5EF4-FFF2-40B4-BE49-F238E27FC236}">
                      <a16:creationId xmlns:a16="http://schemas.microsoft.com/office/drawing/2014/main" id="{27FBE562-9DC1-82C1-FC94-59F642B405AB}"/>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396" name="Group 395">
                <a:extLst>
                  <a:ext uri="{FF2B5EF4-FFF2-40B4-BE49-F238E27FC236}">
                    <a16:creationId xmlns:a16="http://schemas.microsoft.com/office/drawing/2014/main" id="{20D3BCE1-9DCA-A6AE-0550-E8D4D73F9C9A}"/>
                  </a:ext>
                </a:extLst>
              </p:cNvPr>
              <p:cNvGrpSpPr/>
              <p:nvPr/>
            </p:nvGrpSpPr>
            <p:grpSpPr>
              <a:xfrm>
                <a:off x="1713424" y="4283359"/>
                <a:ext cx="1342975" cy="370332"/>
                <a:chOff x="2167419" y="6326336"/>
                <a:chExt cx="1342975" cy="370332"/>
              </a:xfrm>
            </p:grpSpPr>
            <p:pic>
              <p:nvPicPr>
                <p:cNvPr id="671" name="Graphic 670">
                  <a:extLst>
                    <a:ext uri="{FF2B5EF4-FFF2-40B4-BE49-F238E27FC236}">
                      <a16:creationId xmlns:a16="http://schemas.microsoft.com/office/drawing/2014/main" id="{BC17C07B-8E33-88CA-72EC-DCAD93C57C18}"/>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72" name="Graphic 671">
                  <a:extLst>
                    <a:ext uri="{FF2B5EF4-FFF2-40B4-BE49-F238E27FC236}">
                      <a16:creationId xmlns:a16="http://schemas.microsoft.com/office/drawing/2014/main" id="{6D9F2050-0032-56DE-50C7-66DA5407AE04}"/>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73" name="Graphic 672">
                  <a:extLst>
                    <a:ext uri="{FF2B5EF4-FFF2-40B4-BE49-F238E27FC236}">
                      <a16:creationId xmlns:a16="http://schemas.microsoft.com/office/drawing/2014/main" id="{28F865A2-DC7C-55FE-37B3-3D4F61515B20}"/>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397" name="Group 396">
                <a:extLst>
                  <a:ext uri="{FF2B5EF4-FFF2-40B4-BE49-F238E27FC236}">
                    <a16:creationId xmlns:a16="http://schemas.microsoft.com/office/drawing/2014/main" id="{6EF2850B-204C-AC8F-A8B2-7FB1435835D6}"/>
                  </a:ext>
                </a:extLst>
              </p:cNvPr>
              <p:cNvGrpSpPr/>
              <p:nvPr/>
            </p:nvGrpSpPr>
            <p:grpSpPr>
              <a:xfrm>
                <a:off x="1713424" y="3344147"/>
                <a:ext cx="1342975" cy="370332"/>
                <a:chOff x="2167419" y="6326336"/>
                <a:chExt cx="1342975" cy="370332"/>
              </a:xfrm>
            </p:grpSpPr>
            <p:pic>
              <p:nvPicPr>
                <p:cNvPr id="668" name="Graphic 667">
                  <a:extLst>
                    <a:ext uri="{FF2B5EF4-FFF2-40B4-BE49-F238E27FC236}">
                      <a16:creationId xmlns:a16="http://schemas.microsoft.com/office/drawing/2014/main" id="{BE12E3CB-EC57-B963-70CC-886DCE94F2C9}"/>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69" name="Graphic 668">
                  <a:extLst>
                    <a:ext uri="{FF2B5EF4-FFF2-40B4-BE49-F238E27FC236}">
                      <a16:creationId xmlns:a16="http://schemas.microsoft.com/office/drawing/2014/main" id="{05021956-3788-13B9-D0C1-E19C0D444F5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70" name="Graphic 669">
                  <a:extLst>
                    <a:ext uri="{FF2B5EF4-FFF2-40B4-BE49-F238E27FC236}">
                      <a16:creationId xmlns:a16="http://schemas.microsoft.com/office/drawing/2014/main" id="{D499F38F-0FF8-96A8-5C2B-46E7FCC274F3}"/>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398" name="Group 397">
                <a:extLst>
                  <a:ext uri="{FF2B5EF4-FFF2-40B4-BE49-F238E27FC236}">
                    <a16:creationId xmlns:a16="http://schemas.microsoft.com/office/drawing/2014/main" id="{B584111B-08F2-D4A7-281A-3FF001743E26}"/>
                  </a:ext>
                </a:extLst>
              </p:cNvPr>
              <p:cNvGrpSpPr/>
              <p:nvPr/>
            </p:nvGrpSpPr>
            <p:grpSpPr>
              <a:xfrm>
                <a:off x="1713424" y="2404935"/>
                <a:ext cx="1342975" cy="370332"/>
                <a:chOff x="2167419" y="6326336"/>
                <a:chExt cx="1342975" cy="370332"/>
              </a:xfrm>
            </p:grpSpPr>
            <p:pic>
              <p:nvPicPr>
                <p:cNvPr id="665" name="Graphic 664">
                  <a:extLst>
                    <a:ext uri="{FF2B5EF4-FFF2-40B4-BE49-F238E27FC236}">
                      <a16:creationId xmlns:a16="http://schemas.microsoft.com/office/drawing/2014/main" id="{7A44FB7C-EAB4-922F-4BC2-00304481AD82}"/>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66" name="Graphic 665">
                  <a:extLst>
                    <a:ext uri="{FF2B5EF4-FFF2-40B4-BE49-F238E27FC236}">
                      <a16:creationId xmlns:a16="http://schemas.microsoft.com/office/drawing/2014/main" id="{6EEB5445-3EFF-4FFE-8506-A318962691C1}"/>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67" name="Graphic 666">
                  <a:extLst>
                    <a:ext uri="{FF2B5EF4-FFF2-40B4-BE49-F238E27FC236}">
                      <a16:creationId xmlns:a16="http://schemas.microsoft.com/office/drawing/2014/main" id="{840045DF-0174-F8F7-6578-8BD2CAEEC157}"/>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399" name="Group 398">
                <a:extLst>
                  <a:ext uri="{FF2B5EF4-FFF2-40B4-BE49-F238E27FC236}">
                    <a16:creationId xmlns:a16="http://schemas.microsoft.com/office/drawing/2014/main" id="{A8B49FD6-DE67-A1D2-6842-A11E6D96D413}"/>
                  </a:ext>
                </a:extLst>
              </p:cNvPr>
              <p:cNvGrpSpPr/>
              <p:nvPr/>
            </p:nvGrpSpPr>
            <p:grpSpPr>
              <a:xfrm>
                <a:off x="1713424" y="1465723"/>
                <a:ext cx="1342975" cy="370332"/>
                <a:chOff x="2167419" y="6326336"/>
                <a:chExt cx="1342975" cy="370332"/>
              </a:xfrm>
            </p:grpSpPr>
            <p:pic>
              <p:nvPicPr>
                <p:cNvPr id="662" name="Graphic 661">
                  <a:extLst>
                    <a:ext uri="{FF2B5EF4-FFF2-40B4-BE49-F238E27FC236}">
                      <a16:creationId xmlns:a16="http://schemas.microsoft.com/office/drawing/2014/main" id="{B5466AB6-68BB-23D3-C159-E202DF6F03FA}"/>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63" name="Graphic 662">
                  <a:extLst>
                    <a:ext uri="{FF2B5EF4-FFF2-40B4-BE49-F238E27FC236}">
                      <a16:creationId xmlns:a16="http://schemas.microsoft.com/office/drawing/2014/main" id="{BDB1C231-9824-9C0B-AEF0-78DA22894425}"/>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64" name="Graphic 663">
                  <a:extLst>
                    <a:ext uri="{FF2B5EF4-FFF2-40B4-BE49-F238E27FC236}">
                      <a16:creationId xmlns:a16="http://schemas.microsoft.com/office/drawing/2014/main" id="{4A7E7E22-DFF6-BCCD-8CBB-FB5B77080AA7}"/>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400" name="Group 399">
                <a:extLst>
                  <a:ext uri="{FF2B5EF4-FFF2-40B4-BE49-F238E27FC236}">
                    <a16:creationId xmlns:a16="http://schemas.microsoft.com/office/drawing/2014/main" id="{36A4DF86-9274-CBE7-A845-25002719DF90}"/>
                  </a:ext>
                </a:extLst>
              </p:cNvPr>
              <p:cNvGrpSpPr/>
              <p:nvPr/>
            </p:nvGrpSpPr>
            <p:grpSpPr>
              <a:xfrm>
                <a:off x="3681643" y="5222571"/>
                <a:ext cx="1342975" cy="370332"/>
                <a:chOff x="2167419" y="6326336"/>
                <a:chExt cx="1342975" cy="370332"/>
              </a:xfrm>
            </p:grpSpPr>
            <p:pic>
              <p:nvPicPr>
                <p:cNvPr id="659" name="Graphic 658">
                  <a:extLst>
                    <a:ext uri="{FF2B5EF4-FFF2-40B4-BE49-F238E27FC236}">
                      <a16:creationId xmlns:a16="http://schemas.microsoft.com/office/drawing/2014/main" id="{332BB26E-6FCC-9BF7-4F29-EF9836DAFCC7}"/>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60" name="Graphic 659">
                  <a:extLst>
                    <a:ext uri="{FF2B5EF4-FFF2-40B4-BE49-F238E27FC236}">
                      <a16:creationId xmlns:a16="http://schemas.microsoft.com/office/drawing/2014/main" id="{8FC222D5-1A61-56C9-E595-87541AD89222}"/>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61" name="Graphic 660">
                  <a:extLst>
                    <a:ext uri="{FF2B5EF4-FFF2-40B4-BE49-F238E27FC236}">
                      <a16:creationId xmlns:a16="http://schemas.microsoft.com/office/drawing/2014/main" id="{ED395B9A-8723-B623-879F-A19BEE2CD235}"/>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401" name="Group 400">
                <a:extLst>
                  <a:ext uri="{FF2B5EF4-FFF2-40B4-BE49-F238E27FC236}">
                    <a16:creationId xmlns:a16="http://schemas.microsoft.com/office/drawing/2014/main" id="{F6A4EAF4-04B8-E7B8-EFC3-6EFB47AF00E0}"/>
                  </a:ext>
                </a:extLst>
              </p:cNvPr>
              <p:cNvGrpSpPr/>
              <p:nvPr/>
            </p:nvGrpSpPr>
            <p:grpSpPr>
              <a:xfrm>
                <a:off x="3707010" y="4283359"/>
                <a:ext cx="1342975" cy="370332"/>
                <a:chOff x="2167419" y="6326336"/>
                <a:chExt cx="1342975" cy="370332"/>
              </a:xfrm>
            </p:grpSpPr>
            <p:pic>
              <p:nvPicPr>
                <p:cNvPr id="656" name="Graphic 655">
                  <a:extLst>
                    <a:ext uri="{FF2B5EF4-FFF2-40B4-BE49-F238E27FC236}">
                      <a16:creationId xmlns:a16="http://schemas.microsoft.com/office/drawing/2014/main" id="{56A0F469-C51D-88BD-DFAC-49FF65D38BBA}"/>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57" name="Graphic 656">
                  <a:extLst>
                    <a:ext uri="{FF2B5EF4-FFF2-40B4-BE49-F238E27FC236}">
                      <a16:creationId xmlns:a16="http://schemas.microsoft.com/office/drawing/2014/main" id="{ED56C87F-513B-C5E0-957B-33E1E3FC5689}"/>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58" name="Graphic 657">
                  <a:extLst>
                    <a:ext uri="{FF2B5EF4-FFF2-40B4-BE49-F238E27FC236}">
                      <a16:creationId xmlns:a16="http://schemas.microsoft.com/office/drawing/2014/main" id="{C6396856-63FD-8F02-F16F-4AC44C1D981A}"/>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402" name="Group 401">
                <a:extLst>
                  <a:ext uri="{FF2B5EF4-FFF2-40B4-BE49-F238E27FC236}">
                    <a16:creationId xmlns:a16="http://schemas.microsoft.com/office/drawing/2014/main" id="{FCCB63A2-C3E9-C023-19A3-A69130B7F69F}"/>
                  </a:ext>
                </a:extLst>
              </p:cNvPr>
              <p:cNvGrpSpPr/>
              <p:nvPr/>
            </p:nvGrpSpPr>
            <p:grpSpPr>
              <a:xfrm>
                <a:off x="3721078" y="3344147"/>
                <a:ext cx="1342975" cy="370332"/>
                <a:chOff x="2167419" y="6326336"/>
                <a:chExt cx="1342975" cy="370332"/>
              </a:xfrm>
            </p:grpSpPr>
            <p:pic>
              <p:nvPicPr>
                <p:cNvPr id="653" name="Graphic 652">
                  <a:extLst>
                    <a:ext uri="{FF2B5EF4-FFF2-40B4-BE49-F238E27FC236}">
                      <a16:creationId xmlns:a16="http://schemas.microsoft.com/office/drawing/2014/main" id="{D71A2E56-434B-341A-9D82-DEFAEB477CD7}"/>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54" name="Graphic 653">
                  <a:extLst>
                    <a:ext uri="{FF2B5EF4-FFF2-40B4-BE49-F238E27FC236}">
                      <a16:creationId xmlns:a16="http://schemas.microsoft.com/office/drawing/2014/main" id="{79C29BC0-EACD-1CA1-ADA5-7BA562E9B99D}"/>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55" name="Graphic 654">
                  <a:extLst>
                    <a:ext uri="{FF2B5EF4-FFF2-40B4-BE49-F238E27FC236}">
                      <a16:creationId xmlns:a16="http://schemas.microsoft.com/office/drawing/2014/main" id="{6E918E0C-5979-7D16-0EF0-17AAF6D45A28}"/>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403" name="Group 402">
                <a:extLst>
                  <a:ext uri="{FF2B5EF4-FFF2-40B4-BE49-F238E27FC236}">
                    <a16:creationId xmlns:a16="http://schemas.microsoft.com/office/drawing/2014/main" id="{CCEE4386-823D-67D5-DFB2-32E4A52C6439}"/>
                  </a:ext>
                </a:extLst>
              </p:cNvPr>
              <p:cNvGrpSpPr/>
              <p:nvPr/>
            </p:nvGrpSpPr>
            <p:grpSpPr>
              <a:xfrm>
                <a:off x="3692943" y="2404935"/>
                <a:ext cx="1342975" cy="370332"/>
                <a:chOff x="2167419" y="6326336"/>
                <a:chExt cx="1342975" cy="370332"/>
              </a:xfrm>
            </p:grpSpPr>
            <p:pic>
              <p:nvPicPr>
                <p:cNvPr id="650" name="Graphic 649">
                  <a:extLst>
                    <a:ext uri="{FF2B5EF4-FFF2-40B4-BE49-F238E27FC236}">
                      <a16:creationId xmlns:a16="http://schemas.microsoft.com/office/drawing/2014/main" id="{C3923E32-F950-4724-C078-64357163679D}"/>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51" name="Graphic 650">
                  <a:extLst>
                    <a:ext uri="{FF2B5EF4-FFF2-40B4-BE49-F238E27FC236}">
                      <a16:creationId xmlns:a16="http://schemas.microsoft.com/office/drawing/2014/main" id="{4BDBD333-D0AD-E6C3-EF5F-A325A906B701}"/>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52" name="Graphic 651">
                  <a:extLst>
                    <a:ext uri="{FF2B5EF4-FFF2-40B4-BE49-F238E27FC236}">
                      <a16:creationId xmlns:a16="http://schemas.microsoft.com/office/drawing/2014/main" id="{ADABEFC3-1761-40ED-BEFF-C3C4214A4203}"/>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404" name="Group 403">
                <a:extLst>
                  <a:ext uri="{FF2B5EF4-FFF2-40B4-BE49-F238E27FC236}">
                    <a16:creationId xmlns:a16="http://schemas.microsoft.com/office/drawing/2014/main" id="{89FA292E-AEFC-0B96-B782-ACC2EBB464A0}"/>
                  </a:ext>
                </a:extLst>
              </p:cNvPr>
              <p:cNvGrpSpPr/>
              <p:nvPr/>
            </p:nvGrpSpPr>
            <p:grpSpPr>
              <a:xfrm>
                <a:off x="3707010" y="1465723"/>
                <a:ext cx="1342975" cy="370332"/>
                <a:chOff x="2167419" y="6326336"/>
                <a:chExt cx="1342975" cy="370332"/>
              </a:xfrm>
            </p:grpSpPr>
            <p:pic>
              <p:nvPicPr>
                <p:cNvPr id="647" name="Graphic 646">
                  <a:extLst>
                    <a:ext uri="{FF2B5EF4-FFF2-40B4-BE49-F238E27FC236}">
                      <a16:creationId xmlns:a16="http://schemas.microsoft.com/office/drawing/2014/main" id="{662AE86E-313C-116E-7B6F-4F2243F69CDA}"/>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48" name="Graphic 647">
                  <a:extLst>
                    <a:ext uri="{FF2B5EF4-FFF2-40B4-BE49-F238E27FC236}">
                      <a16:creationId xmlns:a16="http://schemas.microsoft.com/office/drawing/2014/main" id="{7A7472DE-DAF1-3B23-A33C-DCCB8622FDA7}"/>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49" name="Graphic 648">
                  <a:extLst>
                    <a:ext uri="{FF2B5EF4-FFF2-40B4-BE49-F238E27FC236}">
                      <a16:creationId xmlns:a16="http://schemas.microsoft.com/office/drawing/2014/main" id="{7A805A09-912A-5B2C-0945-5A964051B702}"/>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405" name="Group 404">
                <a:extLst>
                  <a:ext uri="{FF2B5EF4-FFF2-40B4-BE49-F238E27FC236}">
                    <a16:creationId xmlns:a16="http://schemas.microsoft.com/office/drawing/2014/main" id="{4806248C-CA58-1081-4AE9-AD9DBAA75E94}"/>
                  </a:ext>
                </a:extLst>
              </p:cNvPr>
              <p:cNvGrpSpPr/>
              <p:nvPr/>
            </p:nvGrpSpPr>
            <p:grpSpPr>
              <a:xfrm>
                <a:off x="5849164" y="5222571"/>
                <a:ext cx="1342975" cy="370332"/>
                <a:chOff x="2167419" y="6326336"/>
                <a:chExt cx="1342975" cy="370332"/>
              </a:xfrm>
            </p:grpSpPr>
            <p:pic>
              <p:nvPicPr>
                <p:cNvPr id="644" name="Graphic 643">
                  <a:extLst>
                    <a:ext uri="{FF2B5EF4-FFF2-40B4-BE49-F238E27FC236}">
                      <a16:creationId xmlns:a16="http://schemas.microsoft.com/office/drawing/2014/main" id="{DC3F6801-BC76-22F2-5171-216A74D8539B}"/>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45" name="Graphic 644">
                  <a:extLst>
                    <a:ext uri="{FF2B5EF4-FFF2-40B4-BE49-F238E27FC236}">
                      <a16:creationId xmlns:a16="http://schemas.microsoft.com/office/drawing/2014/main" id="{67252B80-1461-5805-5068-3C01938D89F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46" name="Graphic 645">
                  <a:extLst>
                    <a:ext uri="{FF2B5EF4-FFF2-40B4-BE49-F238E27FC236}">
                      <a16:creationId xmlns:a16="http://schemas.microsoft.com/office/drawing/2014/main" id="{1D7BEED9-CD06-FAAC-68E1-B70454722994}"/>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406" name="Group 405">
                <a:extLst>
                  <a:ext uri="{FF2B5EF4-FFF2-40B4-BE49-F238E27FC236}">
                    <a16:creationId xmlns:a16="http://schemas.microsoft.com/office/drawing/2014/main" id="{B41F944A-1089-A396-8F62-551F7C0FDB33}"/>
                  </a:ext>
                </a:extLst>
              </p:cNvPr>
              <p:cNvGrpSpPr/>
              <p:nvPr/>
            </p:nvGrpSpPr>
            <p:grpSpPr>
              <a:xfrm>
                <a:off x="5849164" y="4298980"/>
                <a:ext cx="1342975" cy="370332"/>
                <a:chOff x="2167419" y="6326336"/>
                <a:chExt cx="1342975" cy="370332"/>
              </a:xfrm>
            </p:grpSpPr>
            <p:pic>
              <p:nvPicPr>
                <p:cNvPr id="641" name="Graphic 640">
                  <a:extLst>
                    <a:ext uri="{FF2B5EF4-FFF2-40B4-BE49-F238E27FC236}">
                      <a16:creationId xmlns:a16="http://schemas.microsoft.com/office/drawing/2014/main" id="{E1F8E5B8-84C1-8BC1-03AC-5417F6741A82}"/>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42" name="Graphic 641">
                  <a:extLst>
                    <a:ext uri="{FF2B5EF4-FFF2-40B4-BE49-F238E27FC236}">
                      <a16:creationId xmlns:a16="http://schemas.microsoft.com/office/drawing/2014/main" id="{6C19B616-63C9-FDA2-7815-6C0166783330}"/>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43" name="Graphic 642">
                  <a:extLst>
                    <a:ext uri="{FF2B5EF4-FFF2-40B4-BE49-F238E27FC236}">
                      <a16:creationId xmlns:a16="http://schemas.microsoft.com/office/drawing/2014/main" id="{12B65656-A323-0CD3-9A96-774ECDC3C2BB}"/>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407" name="Group 406">
                <a:extLst>
                  <a:ext uri="{FF2B5EF4-FFF2-40B4-BE49-F238E27FC236}">
                    <a16:creationId xmlns:a16="http://schemas.microsoft.com/office/drawing/2014/main" id="{D2E518FD-547B-BA24-7B73-23D4C7304DBA}"/>
                  </a:ext>
                </a:extLst>
              </p:cNvPr>
              <p:cNvGrpSpPr/>
              <p:nvPr/>
            </p:nvGrpSpPr>
            <p:grpSpPr>
              <a:xfrm>
                <a:off x="5849164" y="3359768"/>
                <a:ext cx="1342975" cy="370332"/>
                <a:chOff x="2167419" y="6326336"/>
                <a:chExt cx="1342975" cy="370332"/>
              </a:xfrm>
            </p:grpSpPr>
            <p:pic>
              <p:nvPicPr>
                <p:cNvPr id="638" name="Graphic 637">
                  <a:extLst>
                    <a:ext uri="{FF2B5EF4-FFF2-40B4-BE49-F238E27FC236}">
                      <a16:creationId xmlns:a16="http://schemas.microsoft.com/office/drawing/2014/main" id="{07858D5E-67DE-0BEA-ADB1-B00798626322}"/>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39" name="Graphic 638">
                  <a:extLst>
                    <a:ext uri="{FF2B5EF4-FFF2-40B4-BE49-F238E27FC236}">
                      <a16:creationId xmlns:a16="http://schemas.microsoft.com/office/drawing/2014/main" id="{3AB6DC1A-84D7-093D-5CD8-CD514302245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40" name="Graphic 639">
                  <a:extLst>
                    <a:ext uri="{FF2B5EF4-FFF2-40B4-BE49-F238E27FC236}">
                      <a16:creationId xmlns:a16="http://schemas.microsoft.com/office/drawing/2014/main" id="{248FBB57-5F31-3A87-7354-D2354549C90D}"/>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589" name="Group 588">
                <a:extLst>
                  <a:ext uri="{FF2B5EF4-FFF2-40B4-BE49-F238E27FC236}">
                    <a16:creationId xmlns:a16="http://schemas.microsoft.com/office/drawing/2014/main" id="{C8BD523B-17CB-7044-BB4C-E2A8E1CDCE4C}"/>
                  </a:ext>
                </a:extLst>
              </p:cNvPr>
              <p:cNvGrpSpPr/>
              <p:nvPr/>
            </p:nvGrpSpPr>
            <p:grpSpPr>
              <a:xfrm>
                <a:off x="5849164" y="2420556"/>
                <a:ext cx="1342975" cy="370332"/>
                <a:chOff x="2167419" y="6326336"/>
                <a:chExt cx="1342975" cy="370332"/>
              </a:xfrm>
            </p:grpSpPr>
            <p:pic>
              <p:nvPicPr>
                <p:cNvPr id="635" name="Graphic 634">
                  <a:extLst>
                    <a:ext uri="{FF2B5EF4-FFF2-40B4-BE49-F238E27FC236}">
                      <a16:creationId xmlns:a16="http://schemas.microsoft.com/office/drawing/2014/main" id="{159AB968-2A66-95D7-BFAF-A343CD00C57E}"/>
                    </a:ext>
                  </a:extLst>
                </p:cNvPr>
                <p:cNvPicPr>
                  <a:picLocks noChangeAspect="1"/>
                </p:cNvPicPr>
                <p:nvPr/>
              </p:nvPicPr>
              <p:blipFill>
                <a:blip r:embed="rId16">
                  <a:alphaModFix/>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167419" y="6326336"/>
                  <a:ext cx="329184" cy="370332"/>
                </a:xfrm>
                <a:prstGeom prst="rect">
                  <a:avLst/>
                </a:prstGeom>
              </p:spPr>
            </p:pic>
            <p:pic>
              <p:nvPicPr>
                <p:cNvPr id="636" name="Graphic 635">
                  <a:extLst>
                    <a:ext uri="{FF2B5EF4-FFF2-40B4-BE49-F238E27FC236}">
                      <a16:creationId xmlns:a16="http://schemas.microsoft.com/office/drawing/2014/main" id="{32C267FD-6336-B0D1-7FDA-07D39685BFBE}"/>
                    </a:ext>
                  </a:extLst>
                </p:cNvPr>
                <p:cNvPicPr>
                  <a:picLocks noChangeAspect="1"/>
                </p:cNvPicPr>
                <p:nvPr/>
              </p:nvPicPr>
              <p:blipFill>
                <a:blip r:embed="rId16">
                  <a:alphaModFix/>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674315" y="6326336"/>
                  <a:ext cx="329184" cy="370332"/>
                </a:xfrm>
                <a:prstGeom prst="rect">
                  <a:avLst/>
                </a:prstGeom>
              </p:spPr>
            </p:pic>
            <p:pic>
              <p:nvPicPr>
                <p:cNvPr id="637" name="Graphic 636">
                  <a:extLst>
                    <a:ext uri="{FF2B5EF4-FFF2-40B4-BE49-F238E27FC236}">
                      <a16:creationId xmlns:a16="http://schemas.microsoft.com/office/drawing/2014/main" id="{113AF460-7812-92D7-DB23-A8C895326110}"/>
                    </a:ext>
                  </a:extLst>
                </p:cNvPr>
                <p:cNvPicPr>
                  <a:picLocks noChangeAspect="1"/>
                </p:cNvPicPr>
                <p:nvPr/>
              </p:nvPicPr>
              <p:blipFill>
                <a:blip r:embed="rId16">
                  <a:alphaModFix/>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81210" y="6326336"/>
                  <a:ext cx="329184" cy="370332"/>
                </a:xfrm>
                <a:prstGeom prst="rect">
                  <a:avLst/>
                </a:prstGeom>
              </p:spPr>
            </p:pic>
          </p:grpSp>
          <p:grpSp>
            <p:nvGrpSpPr>
              <p:cNvPr id="591" name="Group 590">
                <a:extLst>
                  <a:ext uri="{FF2B5EF4-FFF2-40B4-BE49-F238E27FC236}">
                    <a16:creationId xmlns:a16="http://schemas.microsoft.com/office/drawing/2014/main" id="{727938A5-09BE-C35A-0EE2-0581329368B6}"/>
                  </a:ext>
                </a:extLst>
              </p:cNvPr>
              <p:cNvGrpSpPr/>
              <p:nvPr/>
            </p:nvGrpSpPr>
            <p:grpSpPr>
              <a:xfrm>
                <a:off x="5848277" y="1451073"/>
                <a:ext cx="1342975" cy="370332"/>
                <a:chOff x="2167419" y="6326336"/>
                <a:chExt cx="1342975" cy="370332"/>
              </a:xfrm>
            </p:grpSpPr>
            <p:pic>
              <p:nvPicPr>
                <p:cNvPr id="632" name="Graphic 631">
                  <a:extLst>
                    <a:ext uri="{FF2B5EF4-FFF2-40B4-BE49-F238E27FC236}">
                      <a16:creationId xmlns:a16="http://schemas.microsoft.com/office/drawing/2014/main" id="{6FF4352B-DB41-BC6D-02F9-CF0351A25BC6}"/>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33" name="Graphic 632">
                  <a:extLst>
                    <a:ext uri="{FF2B5EF4-FFF2-40B4-BE49-F238E27FC236}">
                      <a16:creationId xmlns:a16="http://schemas.microsoft.com/office/drawing/2014/main" id="{E848B966-FC6E-76D7-0025-117FD94C49F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34" name="Graphic 633">
                  <a:extLst>
                    <a:ext uri="{FF2B5EF4-FFF2-40B4-BE49-F238E27FC236}">
                      <a16:creationId xmlns:a16="http://schemas.microsoft.com/office/drawing/2014/main" id="{284E60AB-378F-9485-AA7A-5A5DDC873107}"/>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592" name="Group 591">
                <a:extLst>
                  <a:ext uri="{FF2B5EF4-FFF2-40B4-BE49-F238E27FC236}">
                    <a16:creationId xmlns:a16="http://schemas.microsoft.com/office/drawing/2014/main" id="{6C860049-6F71-91C9-1FEA-D4C642D87542}"/>
                  </a:ext>
                </a:extLst>
              </p:cNvPr>
              <p:cNvGrpSpPr/>
              <p:nvPr/>
            </p:nvGrpSpPr>
            <p:grpSpPr>
              <a:xfrm>
                <a:off x="7975292" y="5216647"/>
                <a:ext cx="1342975" cy="370332"/>
                <a:chOff x="2167419" y="6326336"/>
                <a:chExt cx="1342975" cy="370332"/>
              </a:xfrm>
            </p:grpSpPr>
            <p:pic>
              <p:nvPicPr>
                <p:cNvPr id="629" name="Graphic 628">
                  <a:extLst>
                    <a:ext uri="{FF2B5EF4-FFF2-40B4-BE49-F238E27FC236}">
                      <a16:creationId xmlns:a16="http://schemas.microsoft.com/office/drawing/2014/main" id="{67F6BFB9-4062-5B35-33B1-9D3046D8F252}"/>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30" name="Graphic 629">
                  <a:extLst>
                    <a:ext uri="{FF2B5EF4-FFF2-40B4-BE49-F238E27FC236}">
                      <a16:creationId xmlns:a16="http://schemas.microsoft.com/office/drawing/2014/main" id="{86AA2A91-5FD5-0006-6BE5-3A4DFE9C984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31" name="Graphic 630">
                  <a:extLst>
                    <a:ext uri="{FF2B5EF4-FFF2-40B4-BE49-F238E27FC236}">
                      <a16:creationId xmlns:a16="http://schemas.microsoft.com/office/drawing/2014/main" id="{51C03CD3-7686-7AA7-D523-E43813E604AF}"/>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593" name="Group 592">
                <a:extLst>
                  <a:ext uri="{FF2B5EF4-FFF2-40B4-BE49-F238E27FC236}">
                    <a16:creationId xmlns:a16="http://schemas.microsoft.com/office/drawing/2014/main" id="{7923DCA0-6F14-3A73-072A-976B5A133DB8}"/>
                  </a:ext>
                </a:extLst>
              </p:cNvPr>
              <p:cNvGrpSpPr/>
              <p:nvPr/>
            </p:nvGrpSpPr>
            <p:grpSpPr>
              <a:xfrm>
                <a:off x="7975292" y="4277435"/>
                <a:ext cx="1342975" cy="370332"/>
                <a:chOff x="2167419" y="6326336"/>
                <a:chExt cx="1342975" cy="370332"/>
              </a:xfrm>
            </p:grpSpPr>
            <p:pic>
              <p:nvPicPr>
                <p:cNvPr id="626" name="Graphic 625">
                  <a:extLst>
                    <a:ext uri="{FF2B5EF4-FFF2-40B4-BE49-F238E27FC236}">
                      <a16:creationId xmlns:a16="http://schemas.microsoft.com/office/drawing/2014/main" id="{CE46D7E9-9D0C-0645-3AB9-3406BBC45B94}"/>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27" name="Graphic 626">
                  <a:extLst>
                    <a:ext uri="{FF2B5EF4-FFF2-40B4-BE49-F238E27FC236}">
                      <a16:creationId xmlns:a16="http://schemas.microsoft.com/office/drawing/2014/main" id="{971FE46A-91F7-4081-9378-14F1A8E6DA1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28" name="Graphic 627">
                  <a:extLst>
                    <a:ext uri="{FF2B5EF4-FFF2-40B4-BE49-F238E27FC236}">
                      <a16:creationId xmlns:a16="http://schemas.microsoft.com/office/drawing/2014/main" id="{115079A6-BC41-AA35-F9AB-0F9DF1B510B8}"/>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594" name="Group 593">
                <a:extLst>
                  <a:ext uri="{FF2B5EF4-FFF2-40B4-BE49-F238E27FC236}">
                    <a16:creationId xmlns:a16="http://schemas.microsoft.com/office/drawing/2014/main" id="{E84EE2B0-A0A9-5DD0-6AB7-58AE92147CA0}"/>
                  </a:ext>
                </a:extLst>
              </p:cNvPr>
              <p:cNvGrpSpPr/>
              <p:nvPr/>
            </p:nvGrpSpPr>
            <p:grpSpPr>
              <a:xfrm>
                <a:off x="7975292" y="3338223"/>
                <a:ext cx="1342975" cy="370332"/>
                <a:chOff x="2167419" y="6326336"/>
                <a:chExt cx="1342975" cy="370332"/>
              </a:xfrm>
            </p:grpSpPr>
            <p:pic>
              <p:nvPicPr>
                <p:cNvPr id="623" name="Graphic 622">
                  <a:extLst>
                    <a:ext uri="{FF2B5EF4-FFF2-40B4-BE49-F238E27FC236}">
                      <a16:creationId xmlns:a16="http://schemas.microsoft.com/office/drawing/2014/main" id="{34667E67-F31C-01D8-D7EB-C227BF9CF8F5}"/>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24" name="Graphic 623">
                  <a:extLst>
                    <a:ext uri="{FF2B5EF4-FFF2-40B4-BE49-F238E27FC236}">
                      <a16:creationId xmlns:a16="http://schemas.microsoft.com/office/drawing/2014/main" id="{69410286-5109-2F30-803D-F977294C140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25" name="Graphic 624">
                  <a:extLst>
                    <a:ext uri="{FF2B5EF4-FFF2-40B4-BE49-F238E27FC236}">
                      <a16:creationId xmlns:a16="http://schemas.microsoft.com/office/drawing/2014/main" id="{90E298E8-C8BE-E52B-B241-B8BF973B3DC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595" name="Group 594">
                <a:extLst>
                  <a:ext uri="{FF2B5EF4-FFF2-40B4-BE49-F238E27FC236}">
                    <a16:creationId xmlns:a16="http://schemas.microsoft.com/office/drawing/2014/main" id="{A5C846BE-5FE4-AAAE-489E-A4C327C76D18}"/>
                  </a:ext>
                </a:extLst>
              </p:cNvPr>
              <p:cNvGrpSpPr/>
              <p:nvPr/>
            </p:nvGrpSpPr>
            <p:grpSpPr>
              <a:xfrm>
                <a:off x="7975292" y="2399011"/>
                <a:ext cx="1342975" cy="370332"/>
                <a:chOff x="2167419" y="6326336"/>
                <a:chExt cx="1342975" cy="370332"/>
              </a:xfrm>
            </p:grpSpPr>
            <p:pic>
              <p:nvPicPr>
                <p:cNvPr id="620" name="Graphic 619">
                  <a:extLst>
                    <a:ext uri="{FF2B5EF4-FFF2-40B4-BE49-F238E27FC236}">
                      <a16:creationId xmlns:a16="http://schemas.microsoft.com/office/drawing/2014/main" id="{3147A4E3-E131-0720-5B87-D272FFC1F1A2}"/>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21" name="Graphic 620">
                  <a:extLst>
                    <a:ext uri="{FF2B5EF4-FFF2-40B4-BE49-F238E27FC236}">
                      <a16:creationId xmlns:a16="http://schemas.microsoft.com/office/drawing/2014/main" id="{242EBE89-35AD-59DE-5B74-16A7722016FD}"/>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22" name="Graphic 621">
                  <a:extLst>
                    <a:ext uri="{FF2B5EF4-FFF2-40B4-BE49-F238E27FC236}">
                      <a16:creationId xmlns:a16="http://schemas.microsoft.com/office/drawing/2014/main" id="{682DD421-3DC9-21B8-CE3F-8DBCD3FD0E0D}"/>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596" name="Group 595">
                <a:extLst>
                  <a:ext uri="{FF2B5EF4-FFF2-40B4-BE49-F238E27FC236}">
                    <a16:creationId xmlns:a16="http://schemas.microsoft.com/office/drawing/2014/main" id="{5592A1A0-F62E-5BA7-E89F-1195CFB40645}"/>
                  </a:ext>
                </a:extLst>
              </p:cNvPr>
              <p:cNvGrpSpPr/>
              <p:nvPr/>
            </p:nvGrpSpPr>
            <p:grpSpPr>
              <a:xfrm>
                <a:off x="7975292" y="1459799"/>
                <a:ext cx="1342975" cy="370332"/>
                <a:chOff x="2167419" y="6326336"/>
                <a:chExt cx="1342975" cy="370332"/>
              </a:xfrm>
            </p:grpSpPr>
            <p:pic>
              <p:nvPicPr>
                <p:cNvPr id="617" name="Graphic 616">
                  <a:extLst>
                    <a:ext uri="{FF2B5EF4-FFF2-40B4-BE49-F238E27FC236}">
                      <a16:creationId xmlns:a16="http://schemas.microsoft.com/office/drawing/2014/main" id="{E604FAA2-0867-D273-4DA5-3D2E21F0C965}"/>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18" name="Graphic 617">
                  <a:extLst>
                    <a:ext uri="{FF2B5EF4-FFF2-40B4-BE49-F238E27FC236}">
                      <a16:creationId xmlns:a16="http://schemas.microsoft.com/office/drawing/2014/main" id="{56EC6DC4-D742-AD3F-7B20-1F3F3F2DD078}"/>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19" name="Graphic 618">
                  <a:extLst>
                    <a:ext uri="{FF2B5EF4-FFF2-40B4-BE49-F238E27FC236}">
                      <a16:creationId xmlns:a16="http://schemas.microsoft.com/office/drawing/2014/main" id="{18424A36-7B3B-D79E-6943-A4304BF84EAB}"/>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597" name="Group 596">
                <a:extLst>
                  <a:ext uri="{FF2B5EF4-FFF2-40B4-BE49-F238E27FC236}">
                    <a16:creationId xmlns:a16="http://schemas.microsoft.com/office/drawing/2014/main" id="{EA0B1561-AD90-D4B5-EDCE-4ACCD8BC8B0E}"/>
                  </a:ext>
                </a:extLst>
              </p:cNvPr>
              <p:cNvGrpSpPr/>
              <p:nvPr/>
            </p:nvGrpSpPr>
            <p:grpSpPr>
              <a:xfrm>
                <a:off x="10111256" y="5225308"/>
                <a:ext cx="1342975" cy="370332"/>
                <a:chOff x="2167419" y="6326336"/>
                <a:chExt cx="1342975" cy="370332"/>
              </a:xfrm>
            </p:grpSpPr>
            <p:pic>
              <p:nvPicPr>
                <p:cNvPr id="614" name="Graphic 613">
                  <a:extLst>
                    <a:ext uri="{FF2B5EF4-FFF2-40B4-BE49-F238E27FC236}">
                      <a16:creationId xmlns:a16="http://schemas.microsoft.com/office/drawing/2014/main" id="{08D06202-0DD9-42EA-E767-585FF4A97747}"/>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15" name="Graphic 614">
                  <a:extLst>
                    <a:ext uri="{FF2B5EF4-FFF2-40B4-BE49-F238E27FC236}">
                      <a16:creationId xmlns:a16="http://schemas.microsoft.com/office/drawing/2014/main" id="{54302F35-DBDC-3AE1-C85E-A0C44C3FAB84}"/>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16" name="Graphic 615">
                  <a:extLst>
                    <a:ext uri="{FF2B5EF4-FFF2-40B4-BE49-F238E27FC236}">
                      <a16:creationId xmlns:a16="http://schemas.microsoft.com/office/drawing/2014/main" id="{B08696B7-C2B8-F49E-2772-806156D2C86F}"/>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598" name="Group 597">
                <a:extLst>
                  <a:ext uri="{FF2B5EF4-FFF2-40B4-BE49-F238E27FC236}">
                    <a16:creationId xmlns:a16="http://schemas.microsoft.com/office/drawing/2014/main" id="{124902E8-9227-D7AF-5FF1-9F83B9B881E2}"/>
                  </a:ext>
                </a:extLst>
              </p:cNvPr>
              <p:cNvGrpSpPr/>
              <p:nvPr/>
            </p:nvGrpSpPr>
            <p:grpSpPr>
              <a:xfrm>
                <a:off x="10111256" y="4286096"/>
                <a:ext cx="1342975" cy="370332"/>
                <a:chOff x="2167419" y="6326336"/>
                <a:chExt cx="1342975" cy="370332"/>
              </a:xfrm>
            </p:grpSpPr>
            <p:pic>
              <p:nvPicPr>
                <p:cNvPr id="611" name="Graphic 610">
                  <a:extLst>
                    <a:ext uri="{FF2B5EF4-FFF2-40B4-BE49-F238E27FC236}">
                      <a16:creationId xmlns:a16="http://schemas.microsoft.com/office/drawing/2014/main" id="{2AC0A982-C798-3341-4B2C-3B12D49292FD}"/>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12" name="Graphic 611">
                  <a:extLst>
                    <a:ext uri="{FF2B5EF4-FFF2-40B4-BE49-F238E27FC236}">
                      <a16:creationId xmlns:a16="http://schemas.microsoft.com/office/drawing/2014/main" id="{746728A0-F16F-7299-BDF2-FAB1C1C36AE7}"/>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13" name="Graphic 612">
                  <a:extLst>
                    <a:ext uri="{FF2B5EF4-FFF2-40B4-BE49-F238E27FC236}">
                      <a16:creationId xmlns:a16="http://schemas.microsoft.com/office/drawing/2014/main" id="{7096FB8C-A882-788C-3E0F-800A7A83AC2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599" name="Group 598">
                <a:extLst>
                  <a:ext uri="{FF2B5EF4-FFF2-40B4-BE49-F238E27FC236}">
                    <a16:creationId xmlns:a16="http://schemas.microsoft.com/office/drawing/2014/main" id="{5C30812D-BA62-87C3-C93A-9EB7EEB64219}"/>
                  </a:ext>
                </a:extLst>
              </p:cNvPr>
              <p:cNvGrpSpPr/>
              <p:nvPr/>
            </p:nvGrpSpPr>
            <p:grpSpPr>
              <a:xfrm>
                <a:off x="10111256" y="3346884"/>
                <a:ext cx="1342975" cy="370332"/>
                <a:chOff x="2167419" y="6326336"/>
                <a:chExt cx="1342975" cy="370332"/>
              </a:xfrm>
            </p:grpSpPr>
            <p:pic>
              <p:nvPicPr>
                <p:cNvPr id="608" name="Graphic 607">
                  <a:extLst>
                    <a:ext uri="{FF2B5EF4-FFF2-40B4-BE49-F238E27FC236}">
                      <a16:creationId xmlns:a16="http://schemas.microsoft.com/office/drawing/2014/main" id="{D0CC957E-5197-00D4-B909-8AD2E864E58F}"/>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09" name="Graphic 608">
                  <a:extLst>
                    <a:ext uri="{FF2B5EF4-FFF2-40B4-BE49-F238E27FC236}">
                      <a16:creationId xmlns:a16="http://schemas.microsoft.com/office/drawing/2014/main" id="{62D6C447-B42A-D3AB-859A-B03F7F41ADCD}"/>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10" name="Graphic 609">
                  <a:extLst>
                    <a:ext uri="{FF2B5EF4-FFF2-40B4-BE49-F238E27FC236}">
                      <a16:creationId xmlns:a16="http://schemas.microsoft.com/office/drawing/2014/main" id="{273F6E6E-FC04-5AF0-9D02-7654F6087792}"/>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600" name="Group 599">
                <a:extLst>
                  <a:ext uri="{FF2B5EF4-FFF2-40B4-BE49-F238E27FC236}">
                    <a16:creationId xmlns:a16="http://schemas.microsoft.com/office/drawing/2014/main" id="{E2588AAD-6BF0-939E-3577-754565999947}"/>
                  </a:ext>
                </a:extLst>
              </p:cNvPr>
              <p:cNvGrpSpPr/>
              <p:nvPr/>
            </p:nvGrpSpPr>
            <p:grpSpPr>
              <a:xfrm>
                <a:off x="10111256" y="2407672"/>
                <a:ext cx="1342975" cy="370332"/>
                <a:chOff x="2167419" y="6326336"/>
                <a:chExt cx="1342975" cy="370332"/>
              </a:xfrm>
            </p:grpSpPr>
            <p:pic>
              <p:nvPicPr>
                <p:cNvPr id="605" name="Graphic 604">
                  <a:extLst>
                    <a:ext uri="{FF2B5EF4-FFF2-40B4-BE49-F238E27FC236}">
                      <a16:creationId xmlns:a16="http://schemas.microsoft.com/office/drawing/2014/main" id="{11EE8482-F172-ACEF-D3F0-9CE852185A7E}"/>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06" name="Graphic 605">
                  <a:extLst>
                    <a:ext uri="{FF2B5EF4-FFF2-40B4-BE49-F238E27FC236}">
                      <a16:creationId xmlns:a16="http://schemas.microsoft.com/office/drawing/2014/main" id="{2C2DB886-3312-F0A9-FB4E-7B271E238341}"/>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07" name="Graphic 606">
                  <a:extLst>
                    <a:ext uri="{FF2B5EF4-FFF2-40B4-BE49-F238E27FC236}">
                      <a16:creationId xmlns:a16="http://schemas.microsoft.com/office/drawing/2014/main" id="{E4B19753-A7C1-FD84-2DCC-4FB8E7937A18}"/>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nvGrpSpPr>
              <p:cNvPr id="601" name="Group 600">
                <a:extLst>
                  <a:ext uri="{FF2B5EF4-FFF2-40B4-BE49-F238E27FC236}">
                    <a16:creationId xmlns:a16="http://schemas.microsoft.com/office/drawing/2014/main" id="{F509339F-58D8-94FB-CCCF-CAB90656EA99}"/>
                  </a:ext>
                </a:extLst>
              </p:cNvPr>
              <p:cNvGrpSpPr/>
              <p:nvPr/>
            </p:nvGrpSpPr>
            <p:grpSpPr>
              <a:xfrm>
                <a:off x="10111256" y="1468460"/>
                <a:ext cx="1342975" cy="370332"/>
                <a:chOff x="2167419" y="6326336"/>
                <a:chExt cx="1342975" cy="370332"/>
              </a:xfrm>
            </p:grpSpPr>
            <p:pic>
              <p:nvPicPr>
                <p:cNvPr id="602" name="Graphic 601">
                  <a:extLst>
                    <a:ext uri="{FF2B5EF4-FFF2-40B4-BE49-F238E27FC236}">
                      <a16:creationId xmlns:a16="http://schemas.microsoft.com/office/drawing/2014/main" id="{F81B958F-81C9-750D-C5AE-1D505A6DCEE4}"/>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67419" y="6326336"/>
                  <a:ext cx="329184" cy="370332"/>
                </a:xfrm>
                <a:prstGeom prst="rect">
                  <a:avLst/>
                </a:prstGeom>
              </p:spPr>
            </p:pic>
            <p:pic>
              <p:nvPicPr>
                <p:cNvPr id="603" name="Graphic 602">
                  <a:extLst>
                    <a:ext uri="{FF2B5EF4-FFF2-40B4-BE49-F238E27FC236}">
                      <a16:creationId xmlns:a16="http://schemas.microsoft.com/office/drawing/2014/main" id="{34449BDF-6BE9-CCB4-C724-884D68195F21}"/>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74315" y="6326336"/>
                  <a:ext cx="329184" cy="370332"/>
                </a:xfrm>
                <a:prstGeom prst="rect">
                  <a:avLst/>
                </a:prstGeom>
              </p:spPr>
            </p:pic>
            <p:pic>
              <p:nvPicPr>
                <p:cNvPr id="604" name="Graphic 603">
                  <a:extLst>
                    <a:ext uri="{FF2B5EF4-FFF2-40B4-BE49-F238E27FC236}">
                      <a16:creationId xmlns:a16="http://schemas.microsoft.com/office/drawing/2014/main" id="{D5144F62-22B2-EA0F-89DE-1AAC91152FCC}"/>
                    </a:ext>
                  </a:extLst>
                </p:cNvPr>
                <p:cNvPicPr>
                  <a:picLocks noChangeAspect="1"/>
                </p:cNvPicPr>
                <p:nvPr/>
              </p:nvPicPr>
              <p:blipFill>
                <a:blip r:embed="rId14">
                  <a:alphaModFix amt="46000"/>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181210" y="6326336"/>
                  <a:ext cx="329184" cy="370332"/>
                </a:xfrm>
                <a:prstGeom prst="rect">
                  <a:avLst/>
                </a:prstGeom>
              </p:spPr>
            </p:pic>
          </p:grpSp>
        </p:grpSp>
      </p:grpSp>
      <p:sp>
        <p:nvSpPr>
          <p:cNvPr id="187" name="Rounded Rectangular Callout 186">
            <a:extLst>
              <a:ext uri="{FF2B5EF4-FFF2-40B4-BE49-F238E27FC236}">
                <a16:creationId xmlns:a16="http://schemas.microsoft.com/office/drawing/2014/main" id="{968F48E0-D387-FB69-8F77-A2786CC4F6A9}"/>
              </a:ext>
            </a:extLst>
          </p:cNvPr>
          <p:cNvSpPr/>
          <p:nvPr/>
        </p:nvSpPr>
        <p:spPr>
          <a:xfrm>
            <a:off x="7212058" y="4769461"/>
            <a:ext cx="2548091" cy="1288247"/>
          </a:xfrm>
          <a:prstGeom prst="wedgeRoundRectCallout">
            <a:avLst>
              <a:gd name="adj1" fmla="val 73745"/>
              <a:gd name="adj2" fmla="val -9626"/>
              <a:gd name="adj3" fmla="val 16667"/>
            </a:avLst>
          </a:prstGeom>
          <a:solidFill>
            <a:schemeClr val="accent3">
              <a:lumMod val="40000"/>
              <a:lumOff val="60000"/>
            </a:schemeClr>
          </a:solidFill>
          <a:ln>
            <a:solidFill>
              <a:schemeClr val="tx2">
                <a:lumMod val="40000"/>
                <a:lumOff val="60000"/>
              </a:schemeClr>
            </a:solidFill>
          </a:ln>
          <a:effectLst>
            <a:outerShdw dist="48629" dir="2700000" algn="tl"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i-FI" sz="1000">
                <a:solidFill>
                  <a:schemeClr val="tx2"/>
                </a:solidFill>
                <a:ea typeface="Source Sans Pro SemiBold"/>
              </a:rPr>
              <a:t>Nyt voi valita tietyn vaiheen jollekin sidosryhmälle (esimerkiksi kotihoidon työntekijä) ja tutkia kyseisen vaiheen tehtäviä. </a:t>
            </a:r>
            <a:endParaRPr lang="fi-FI" sz="1000">
              <a:solidFill>
                <a:schemeClr val="tx2"/>
              </a:solidFill>
              <a:ea typeface="Source Sans Pro SemiBold" panose="020B0603030403020204" pitchFamily="34" charset="0"/>
            </a:endParaRPr>
          </a:p>
          <a:p>
            <a:pPr>
              <a:spcAft>
                <a:spcPts val="600"/>
              </a:spcAft>
            </a:pPr>
            <a:r>
              <a:rPr lang="fi-FI" sz="1000">
                <a:solidFill>
                  <a:schemeClr val="tx2"/>
                </a:solidFill>
                <a:ea typeface="Source Sans Pro SemiBold"/>
              </a:rPr>
              <a:t>Tämä helpottaa ohjeistuksen luomista, koulutuksien suunnittelua jne.</a:t>
            </a:r>
          </a:p>
        </p:txBody>
      </p:sp>
    </p:spTree>
    <p:extLst>
      <p:ext uri="{BB962C8B-B14F-4D97-AF65-F5344CB8AC3E}">
        <p14:creationId xmlns:p14="http://schemas.microsoft.com/office/powerpoint/2010/main" val="3566361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TextBox 589">
            <a:extLst>
              <a:ext uri="{FF2B5EF4-FFF2-40B4-BE49-F238E27FC236}">
                <a16:creationId xmlns:a16="http://schemas.microsoft.com/office/drawing/2014/main" id="{AEC76455-A6F8-F19D-4C97-9879D57B8332}"/>
              </a:ext>
            </a:extLst>
          </p:cNvPr>
          <p:cNvSpPr txBox="1"/>
          <p:nvPr/>
        </p:nvSpPr>
        <p:spPr>
          <a:xfrm>
            <a:off x="9560846" y="2332710"/>
            <a:ext cx="2290007" cy="830997"/>
          </a:xfrm>
          <a:prstGeom prst="rect">
            <a:avLst/>
          </a:prstGeom>
          <a:noFill/>
        </p:spPr>
        <p:txBody>
          <a:bodyPr wrap="square">
            <a:spAutoFit/>
          </a:bodyPr>
          <a:lstStyle/>
          <a:p>
            <a:r>
              <a:rPr lang="fi-FI" sz="1600">
                <a:solidFill>
                  <a:schemeClr val="accent4"/>
                </a:solidFill>
                <a:latin typeface="+mn-lt"/>
                <a:ea typeface="Source Sans Pro SemiBold" panose="020B0603030403020204" pitchFamily="34" charset="0"/>
                <a:cs typeface="Arial" panose="020B0604020202020204" pitchFamily="34" charset="0"/>
              </a:rPr>
              <a:t>”Mitkä löydökset liittyvät tiedolla johtamiseen?”</a:t>
            </a:r>
          </a:p>
        </p:txBody>
      </p:sp>
      <p:sp>
        <p:nvSpPr>
          <p:cNvPr id="18" name="Rectangle 17">
            <a:extLst>
              <a:ext uri="{FF2B5EF4-FFF2-40B4-BE49-F238E27FC236}">
                <a16:creationId xmlns:a16="http://schemas.microsoft.com/office/drawing/2014/main" id="{1B2E1242-00C1-5DA6-D805-B58D22A51F2C}"/>
              </a:ext>
            </a:extLst>
          </p:cNvPr>
          <p:cNvSpPr/>
          <p:nvPr/>
        </p:nvSpPr>
        <p:spPr>
          <a:xfrm>
            <a:off x="9460394" y="2349319"/>
            <a:ext cx="58620" cy="82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4" name="Graphic 3">
            <a:extLst>
              <a:ext uri="{FF2B5EF4-FFF2-40B4-BE49-F238E27FC236}">
                <a16:creationId xmlns:a16="http://schemas.microsoft.com/office/drawing/2014/main" id="{41715E49-34ED-D7DC-6294-908872BB24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1224" y="4599788"/>
            <a:ext cx="1479629" cy="1627592"/>
          </a:xfrm>
          <a:prstGeom prst="rect">
            <a:avLst/>
          </a:prstGeom>
        </p:spPr>
      </p:pic>
      <p:grpSp>
        <p:nvGrpSpPr>
          <p:cNvPr id="3" name="Group 2">
            <a:extLst>
              <a:ext uri="{FF2B5EF4-FFF2-40B4-BE49-F238E27FC236}">
                <a16:creationId xmlns:a16="http://schemas.microsoft.com/office/drawing/2014/main" id="{8505225D-B1BD-C448-746C-66294C362433}"/>
              </a:ext>
            </a:extLst>
          </p:cNvPr>
          <p:cNvGrpSpPr/>
          <p:nvPr/>
        </p:nvGrpSpPr>
        <p:grpSpPr>
          <a:xfrm>
            <a:off x="284757" y="900712"/>
            <a:ext cx="8955275" cy="4243244"/>
            <a:chOff x="284757" y="900712"/>
            <a:chExt cx="8955275" cy="4243244"/>
          </a:xfrm>
        </p:grpSpPr>
        <p:grpSp>
          <p:nvGrpSpPr>
            <p:cNvPr id="188" name="Group 187">
              <a:extLst>
                <a:ext uri="{FF2B5EF4-FFF2-40B4-BE49-F238E27FC236}">
                  <a16:creationId xmlns:a16="http://schemas.microsoft.com/office/drawing/2014/main" id="{EC4250B0-0BA0-3EAA-2AA9-FA3702D3AAAA}"/>
                </a:ext>
              </a:extLst>
            </p:cNvPr>
            <p:cNvGrpSpPr/>
            <p:nvPr/>
          </p:nvGrpSpPr>
          <p:grpSpPr>
            <a:xfrm>
              <a:off x="284757" y="900712"/>
              <a:ext cx="8955275" cy="4243244"/>
              <a:chOff x="284757" y="900712"/>
              <a:chExt cx="8955275" cy="4243244"/>
            </a:xfrm>
          </p:grpSpPr>
          <p:grpSp>
            <p:nvGrpSpPr>
              <p:cNvPr id="189" name="Group 188">
                <a:extLst>
                  <a:ext uri="{FF2B5EF4-FFF2-40B4-BE49-F238E27FC236}">
                    <a16:creationId xmlns:a16="http://schemas.microsoft.com/office/drawing/2014/main" id="{D1A79B6B-4199-567A-E1B5-31CFE1A52BD5}"/>
                  </a:ext>
                </a:extLst>
              </p:cNvPr>
              <p:cNvGrpSpPr/>
              <p:nvPr/>
            </p:nvGrpSpPr>
            <p:grpSpPr>
              <a:xfrm>
                <a:off x="284757" y="900712"/>
                <a:ext cx="8955275" cy="4243244"/>
                <a:chOff x="248181" y="374388"/>
                <a:chExt cx="11476541" cy="5437890"/>
              </a:xfrm>
            </p:grpSpPr>
            <p:sp>
              <p:nvSpPr>
                <p:cNvPr id="332" name="Chevron 166">
                  <a:extLst>
                    <a:ext uri="{FF2B5EF4-FFF2-40B4-BE49-F238E27FC236}">
                      <a16:creationId xmlns:a16="http://schemas.microsoft.com/office/drawing/2014/main" id="{5238E2FE-9C42-CE70-C16D-BF85895820C9}"/>
                    </a:ext>
                  </a:extLst>
                </p:cNvPr>
                <p:cNvSpPr/>
                <p:nvPr/>
              </p:nvSpPr>
              <p:spPr>
                <a:xfrm>
                  <a:off x="9802652" y="392751"/>
                  <a:ext cx="1911785" cy="673200"/>
                </a:xfrm>
                <a:custGeom>
                  <a:avLst/>
                  <a:gdLst>
                    <a:gd name="connsiteX0" fmla="*/ 0 w 1911224"/>
                    <a:gd name="connsiteY0" fmla="*/ 0 h 673200"/>
                    <a:gd name="connsiteX1" fmla="*/ 1574624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5746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1224"/>
                    <a:gd name="connsiteY0" fmla="*/ 0 h 673200"/>
                    <a:gd name="connsiteX1" fmla="*/ 1901649 w 1911224"/>
                    <a:gd name="connsiteY1" fmla="*/ 0 h 673200"/>
                    <a:gd name="connsiteX2" fmla="*/ 1911224 w 1911224"/>
                    <a:gd name="connsiteY2" fmla="*/ 336600 h 673200"/>
                    <a:gd name="connsiteX3" fmla="*/ 1904824 w 1911224"/>
                    <a:gd name="connsiteY3" fmla="*/ 673200 h 673200"/>
                    <a:gd name="connsiteX4" fmla="*/ 0 w 1911224"/>
                    <a:gd name="connsiteY4" fmla="*/ 673200 h 673200"/>
                    <a:gd name="connsiteX5" fmla="*/ 336600 w 1911224"/>
                    <a:gd name="connsiteY5" fmla="*/ 336600 h 673200"/>
                    <a:gd name="connsiteX6" fmla="*/ 0 w 1911224"/>
                    <a:gd name="connsiteY6" fmla="*/ 0 h 673200"/>
                    <a:gd name="connsiteX0" fmla="*/ 0 w 1917524"/>
                    <a:gd name="connsiteY0" fmla="*/ 0 h 673200"/>
                    <a:gd name="connsiteX1" fmla="*/ 1917524 w 1917524"/>
                    <a:gd name="connsiteY1" fmla="*/ 3175 h 673200"/>
                    <a:gd name="connsiteX2" fmla="*/ 1911224 w 1917524"/>
                    <a:gd name="connsiteY2" fmla="*/ 336600 h 673200"/>
                    <a:gd name="connsiteX3" fmla="*/ 1904824 w 1917524"/>
                    <a:gd name="connsiteY3" fmla="*/ 673200 h 673200"/>
                    <a:gd name="connsiteX4" fmla="*/ 0 w 1917524"/>
                    <a:gd name="connsiteY4" fmla="*/ 673200 h 673200"/>
                    <a:gd name="connsiteX5" fmla="*/ 336600 w 1917524"/>
                    <a:gd name="connsiteY5" fmla="*/ 336600 h 673200"/>
                    <a:gd name="connsiteX6" fmla="*/ 0 w 1917524"/>
                    <a:gd name="connsiteY6"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0482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7524"/>
                    <a:gd name="connsiteY0" fmla="*/ 0 h 673200"/>
                    <a:gd name="connsiteX1" fmla="*/ 1917524 w 1917524"/>
                    <a:gd name="connsiteY1" fmla="*/ 3175 h 673200"/>
                    <a:gd name="connsiteX2" fmla="*/ 1911174 w 1917524"/>
                    <a:gd name="connsiteY2" fmla="*/ 673200 h 673200"/>
                    <a:gd name="connsiteX3" fmla="*/ 0 w 1917524"/>
                    <a:gd name="connsiteY3" fmla="*/ 673200 h 673200"/>
                    <a:gd name="connsiteX4" fmla="*/ 336600 w 1917524"/>
                    <a:gd name="connsiteY4" fmla="*/ 336600 h 673200"/>
                    <a:gd name="connsiteX5" fmla="*/ 0 w 1917524"/>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07999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1270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6350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4349"/>
                    <a:gd name="connsiteY0" fmla="*/ 0 h 673200"/>
                    <a:gd name="connsiteX1" fmla="*/ 1914349 w 1914349"/>
                    <a:gd name="connsiteY1" fmla="*/ 3175 h 673200"/>
                    <a:gd name="connsiteX2" fmla="*/ 1911174 w 1914349"/>
                    <a:gd name="connsiteY2" fmla="*/ 673200 h 673200"/>
                    <a:gd name="connsiteX3" fmla="*/ 0 w 1914349"/>
                    <a:gd name="connsiteY3" fmla="*/ 673200 h 673200"/>
                    <a:gd name="connsiteX4" fmla="*/ 336600 w 1914349"/>
                    <a:gd name="connsiteY4" fmla="*/ 336600 h 673200"/>
                    <a:gd name="connsiteX5" fmla="*/ 0 w 1914349"/>
                    <a:gd name="connsiteY5" fmla="*/ 0 h 673200"/>
                    <a:gd name="connsiteX0" fmla="*/ 0 w 1911785"/>
                    <a:gd name="connsiteY0" fmla="*/ 0 h 673200"/>
                    <a:gd name="connsiteX1" fmla="*/ 1911174 w 1911785"/>
                    <a:gd name="connsiteY1" fmla="*/ 0 h 673200"/>
                    <a:gd name="connsiteX2" fmla="*/ 1911174 w 1911785"/>
                    <a:gd name="connsiteY2" fmla="*/ 673200 h 673200"/>
                    <a:gd name="connsiteX3" fmla="*/ 0 w 1911785"/>
                    <a:gd name="connsiteY3" fmla="*/ 673200 h 673200"/>
                    <a:gd name="connsiteX4" fmla="*/ 336600 w 1911785"/>
                    <a:gd name="connsiteY4" fmla="*/ 336600 h 673200"/>
                    <a:gd name="connsiteX5" fmla="*/ 0 w 1911785"/>
                    <a:gd name="connsiteY5" fmla="*/ 0 h 6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1785" h="673200">
                      <a:moveTo>
                        <a:pt x="0" y="0"/>
                      </a:moveTo>
                      <a:lnTo>
                        <a:pt x="1911174" y="0"/>
                      </a:lnTo>
                      <a:cubicBezTo>
                        <a:pt x="1909057" y="223342"/>
                        <a:pt x="1913291" y="449858"/>
                        <a:pt x="1911174" y="673200"/>
                      </a:cubicBezTo>
                      <a:lnTo>
                        <a:pt x="0" y="673200"/>
                      </a:lnTo>
                      <a:lnTo>
                        <a:pt x="336600" y="336600"/>
                      </a:lnTo>
                      <a:lnTo>
                        <a:pt x="0" y="0"/>
                      </a:lnTo>
                      <a:close/>
                    </a:path>
                  </a:pathLst>
                </a:cu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291" name="Tekstiruutu 402">
                  <a:extLst>
                    <a:ext uri="{FF2B5EF4-FFF2-40B4-BE49-F238E27FC236}">
                      <a16:creationId xmlns:a16="http://schemas.microsoft.com/office/drawing/2014/main" id="{8F4180AD-0209-3641-551C-B351B36B3FD6}"/>
                    </a:ext>
                  </a:extLst>
                </p:cNvPr>
                <p:cNvSpPr txBox="1"/>
                <p:nvPr/>
              </p:nvSpPr>
              <p:spPr>
                <a:xfrm>
                  <a:off x="10054730" y="451585"/>
                  <a:ext cx="1666628" cy="493036"/>
                </a:xfrm>
                <a:prstGeom prst="rect">
                  <a:avLst/>
                </a:prstGeom>
                <a:noFill/>
              </p:spPr>
              <p:txBody>
                <a:bodyPr wrap="square">
                  <a:spAutoFit/>
                </a:bodyPr>
                <a:lstStyle/>
                <a:p>
                  <a:pPr algn="ctr"/>
                  <a:r>
                    <a:rPr lang="en-US" sz="950" b="1" err="1">
                      <a:solidFill>
                        <a:srgbClr val="475587"/>
                      </a:solidFill>
                      <a:ea typeface="Source Sans Pro SemiBold" panose="020B0603030403020204" pitchFamily="34" charset="0"/>
                      <a:cs typeface="Arial" panose="020B0604020202020204" pitchFamily="34" charset="0"/>
                    </a:rPr>
                    <a:t>Käytön</a:t>
                  </a:r>
                  <a:r>
                    <a:rPr lang="en-US" sz="950" b="1">
                      <a:solidFill>
                        <a:srgbClr val="475587"/>
                      </a:solidFill>
                      <a:ea typeface="Source Sans Pro SemiBold" panose="020B0603030403020204" pitchFamily="34" charset="0"/>
                      <a:cs typeface="Arial" panose="020B0604020202020204" pitchFamily="34" charset="0"/>
                    </a:rPr>
                    <a:t> </a:t>
                  </a:r>
                  <a:r>
                    <a:rPr lang="en-US" sz="950" b="1" err="1">
                      <a:solidFill>
                        <a:srgbClr val="475587"/>
                      </a:solidFill>
                      <a:ea typeface="Source Sans Pro SemiBold" panose="020B0603030403020204" pitchFamily="34" charset="0"/>
                      <a:cs typeface="Arial" panose="020B0604020202020204" pitchFamily="34" charset="0"/>
                    </a:rPr>
                    <a:t>lopettaminen</a:t>
                  </a:r>
                  <a:endParaRPr lang="en-US" sz="950" b="1">
                    <a:solidFill>
                      <a:srgbClr val="475587"/>
                    </a:solidFill>
                    <a:ea typeface="Source Sans Pro SemiBold" panose="020B0603030403020204" pitchFamily="34" charset="0"/>
                    <a:cs typeface="Arial" panose="020B0604020202020204" pitchFamily="34" charset="0"/>
                  </a:endParaRPr>
                </a:p>
              </p:txBody>
            </p:sp>
            <p:sp>
              <p:nvSpPr>
                <p:cNvPr id="292" name="Chevron 291">
                  <a:extLst>
                    <a:ext uri="{FF2B5EF4-FFF2-40B4-BE49-F238E27FC236}">
                      <a16:creationId xmlns:a16="http://schemas.microsoft.com/office/drawing/2014/main" id="{C8E8AF29-1736-F9E4-D458-95B8F442B016}"/>
                    </a:ext>
                  </a:extLst>
                </p:cNvPr>
                <p:cNvSpPr/>
                <p:nvPr/>
              </p:nvSpPr>
              <p:spPr>
                <a:xfrm>
                  <a:off x="3442498" y="399539"/>
                  <a:ext cx="2253567" cy="672494"/>
                </a:xfrm>
                <a:prstGeom prst="chevron">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293" name="Tekstiruutu 402">
                  <a:extLst>
                    <a:ext uri="{FF2B5EF4-FFF2-40B4-BE49-F238E27FC236}">
                      <a16:creationId xmlns:a16="http://schemas.microsoft.com/office/drawing/2014/main" id="{5D9217E4-2A51-46BA-E9B1-95B09489642E}"/>
                    </a:ext>
                  </a:extLst>
                </p:cNvPr>
                <p:cNvSpPr txBox="1"/>
                <p:nvPr/>
              </p:nvSpPr>
              <p:spPr>
                <a:xfrm>
                  <a:off x="3613228" y="459764"/>
                  <a:ext cx="2004593" cy="512757"/>
                </a:xfrm>
                <a:prstGeom prst="rect">
                  <a:avLst/>
                </a:prstGeom>
                <a:noFill/>
              </p:spPr>
              <p:txBody>
                <a:bodyPr wrap="square">
                  <a:spAutoFit/>
                </a:bodyPr>
                <a:lstStyle/>
                <a:p>
                  <a:pPr algn="ctr"/>
                  <a:r>
                    <a:rPr lang="en-US" sz="1000" b="1" err="1">
                      <a:solidFill>
                        <a:srgbClr val="475587"/>
                      </a:solidFill>
                      <a:ea typeface="Source Sans Pro SemiBold" panose="020B0603030403020204" pitchFamily="34" charset="0"/>
                      <a:cs typeface="Arial" panose="020B0604020202020204" pitchFamily="34" charset="0"/>
                    </a:rPr>
                    <a:t>Käyttöönoton</a:t>
                  </a:r>
                  <a:r>
                    <a:rPr lang="en-US" sz="1000" b="1">
                      <a:solidFill>
                        <a:srgbClr val="475587"/>
                      </a:solidFill>
                      <a:ea typeface="Source Sans Pro SemiBold" panose="020B0603030403020204" pitchFamily="34" charset="0"/>
                      <a:cs typeface="Arial" panose="020B0604020202020204" pitchFamily="34" charset="0"/>
                    </a:rPr>
                    <a:t> </a:t>
                  </a:r>
                  <a:br>
                    <a:rPr lang="en-US" sz="1000" b="1">
                      <a:solidFill>
                        <a:srgbClr val="475587"/>
                      </a:solidFill>
                      <a:ea typeface="Source Sans Pro SemiBold" panose="020B0603030403020204" pitchFamily="34" charset="0"/>
                      <a:cs typeface="Arial" panose="020B0604020202020204" pitchFamily="34" charset="0"/>
                    </a:rPr>
                  </a:br>
                  <a:r>
                    <a:rPr lang="en-US" sz="1000" b="1" err="1">
                      <a:solidFill>
                        <a:srgbClr val="475587"/>
                      </a:solidFill>
                      <a:ea typeface="Source Sans Pro SemiBold" panose="020B0603030403020204" pitchFamily="34" charset="0"/>
                      <a:cs typeface="Arial" panose="020B0604020202020204" pitchFamily="34" charset="0"/>
                    </a:rPr>
                    <a:t>valmistelu</a:t>
                  </a:r>
                  <a:endParaRPr lang="en-US" sz="1000" b="1">
                    <a:solidFill>
                      <a:srgbClr val="475587"/>
                    </a:solidFill>
                    <a:ea typeface="Source Sans Pro SemiBold" panose="020B0603030403020204" pitchFamily="34" charset="0"/>
                    <a:cs typeface="Arial" panose="020B0604020202020204" pitchFamily="34" charset="0"/>
                  </a:endParaRPr>
                </a:p>
              </p:txBody>
            </p:sp>
            <p:grpSp>
              <p:nvGrpSpPr>
                <p:cNvPr id="294" name="Ryhmä 16">
                  <a:extLst>
                    <a:ext uri="{FF2B5EF4-FFF2-40B4-BE49-F238E27FC236}">
                      <a16:creationId xmlns:a16="http://schemas.microsoft.com/office/drawing/2014/main" id="{42B91FFD-A67D-14E3-2A5B-B3CFA3F9EB94}"/>
                    </a:ext>
                  </a:extLst>
                </p:cNvPr>
                <p:cNvGrpSpPr/>
                <p:nvPr/>
              </p:nvGrpSpPr>
              <p:grpSpPr>
                <a:xfrm>
                  <a:off x="585410" y="3092963"/>
                  <a:ext cx="340100" cy="284549"/>
                  <a:chOff x="1163035" y="4535553"/>
                  <a:chExt cx="548525" cy="458927"/>
                </a:xfrm>
              </p:grpSpPr>
              <p:sp>
                <p:nvSpPr>
                  <p:cNvPr id="341" name="Freeform 451">
                    <a:extLst>
                      <a:ext uri="{FF2B5EF4-FFF2-40B4-BE49-F238E27FC236}">
                        <a16:creationId xmlns:a16="http://schemas.microsoft.com/office/drawing/2014/main" id="{25CAE58B-191B-0AFB-87AA-A834DAD55915}"/>
                      </a:ext>
                    </a:extLst>
                  </p:cNvPr>
                  <p:cNvSpPr>
                    <a:spLocks/>
                  </p:cNvSpPr>
                  <p:nvPr/>
                </p:nvSpPr>
                <p:spPr bwMode="auto">
                  <a:xfrm>
                    <a:off x="1163035" y="4535553"/>
                    <a:ext cx="548525" cy="458925"/>
                  </a:xfrm>
                  <a:custGeom>
                    <a:avLst/>
                    <a:gdLst>
                      <a:gd name="T0" fmla="*/ 188 w 188"/>
                      <a:gd name="T1" fmla="*/ 157 h 157"/>
                      <a:gd name="T2" fmla="*/ 188 w 188"/>
                      <a:gd name="T3" fmla="*/ 101 h 157"/>
                      <a:gd name="T4" fmla="*/ 177 w 188"/>
                      <a:gd name="T5" fmla="*/ 91 h 157"/>
                      <a:gd name="T6" fmla="*/ 110 w 188"/>
                      <a:gd name="T7" fmla="*/ 91 h 157"/>
                      <a:gd name="T8" fmla="*/ 110 w 188"/>
                      <a:gd name="T9" fmla="*/ 11 h 157"/>
                      <a:gd name="T10" fmla="*/ 100 w 188"/>
                      <a:gd name="T11" fmla="*/ 0 h 157"/>
                      <a:gd name="T12" fmla="*/ 10 w 188"/>
                      <a:gd name="T13" fmla="*/ 0 h 157"/>
                      <a:gd name="T14" fmla="*/ 0 w 188"/>
                      <a:gd name="T15" fmla="*/ 11 h 157"/>
                      <a:gd name="T16" fmla="*/ 0 w 188"/>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7">
                        <a:moveTo>
                          <a:pt x="188" y="157"/>
                        </a:moveTo>
                        <a:cubicBezTo>
                          <a:pt x="188" y="101"/>
                          <a:pt x="188" y="101"/>
                          <a:pt x="188" y="101"/>
                        </a:cubicBezTo>
                        <a:cubicBezTo>
                          <a:pt x="188" y="101"/>
                          <a:pt x="188" y="91"/>
                          <a:pt x="177" y="91"/>
                        </a:cubicBezTo>
                        <a:cubicBezTo>
                          <a:pt x="110" y="91"/>
                          <a:pt x="110" y="91"/>
                          <a:pt x="110" y="91"/>
                        </a:cubicBezTo>
                        <a:cubicBezTo>
                          <a:pt x="110" y="11"/>
                          <a:pt x="110" y="11"/>
                          <a:pt x="110" y="11"/>
                        </a:cubicBezTo>
                        <a:cubicBezTo>
                          <a:pt x="110" y="11"/>
                          <a:pt x="110" y="0"/>
                          <a:pt x="100" y="0"/>
                        </a:cubicBezTo>
                        <a:cubicBezTo>
                          <a:pt x="10" y="0"/>
                          <a:pt x="10" y="0"/>
                          <a:pt x="10" y="0"/>
                        </a:cubicBezTo>
                        <a:cubicBezTo>
                          <a:pt x="10" y="0"/>
                          <a:pt x="0" y="0"/>
                          <a:pt x="0" y="11"/>
                        </a:cubicBezTo>
                        <a:cubicBezTo>
                          <a:pt x="0" y="157"/>
                          <a:pt x="0" y="157"/>
                          <a:pt x="0" y="157"/>
                        </a:cubicBezTo>
                      </a:path>
                    </a:pathLst>
                  </a:custGeom>
                  <a:noFill/>
                  <a:ln w="1905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2" name="Line 452">
                    <a:extLst>
                      <a:ext uri="{FF2B5EF4-FFF2-40B4-BE49-F238E27FC236}">
                        <a16:creationId xmlns:a16="http://schemas.microsoft.com/office/drawing/2014/main" id="{B68886CF-CE4D-07A2-0C7E-92E697CFDE37}"/>
                      </a:ext>
                    </a:extLst>
                  </p:cNvPr>
                  <p:cNvSpPr>
                    <a:spLocks noChangeShapeType="1"/>
                  </p:cNvSpPr>
                  <p:nvPr/>
                </p:nvSpPr>
                <p:spPr bwMode="auto">
                  <a:xfrm>
                    <a:off x="1434019" y="4911435"/>
                    <a:ext cx="0" cy="83044"/>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3" name="Freeform 453">
                    <a:extLst>
                      <a:ext uri="{FF2B5EF4-FFF2-40B4-BE49-F238E27FC236}">
                        <a16:creationId xmlns:a16="http://schemas.microsoft.com/office/drawing/2014/main" id="{94796808-62C8-E58C-141D-2DFA8F4BC933}"/>
                      </a:ext>
                    </a:extLst>
                  </p:cNvPr>
                  <p:cNvSpPr>
                    <a:spLocks/>
                  </p:cNvSpPr>
                  <p:nvPr/>
                </p:nvSpPr>
                <p:spPr bwMode="auto">
                  <a:xfrm>
                    <a:off x="1390312" y="4900509"/>
                    <a:ext cx="85230" cy="93971"/>
                  </a:xfrm>
                  <a:custGeom>
                    <a:avLst/>
                    <a:gdLst>
                      <a:gd name="T0" fmla="*/ 39 w 39"/>
                      <a:gd name="T1" fmla="*/ 43 h 43"/>
                      <a:gd name="T2" fmla="*/ 39 w 39"/>
                      <a:gd name="T3" fmla="*/ 0 h 43"/>
                      <a:gd name="T4" fmla="*/ 0 w 39"/>
                      <a:gd name="T5" fmla="*/ 0 h 43"/>
                      <a:gd name="T6" fmla="*/ 0 w 39"/>
                      <a:gd name="T7" fmla="*/ 43 h 43"/>
                    </a:gdLst>
                    <a:ahLst/>
                    <a:cxnLst>
                      <a:cxn ang="0">
                        <a:pos x="T0" y="T1"/>
                      </a:cxn>
                      <a:cxn ang="0">
                        <a:pos x="T2" y="T3"/>
                      </a:cxn>
                      <a:cxn ang="0">
                        <a:pos x="T4" y="T5"/>
                      </a:cxn>
                      <a:cxn ang="0">
                        <a:pos x="T6" y="T7"/>
                      </a:cxn>
                    </a:cxnLst>
                    <a:rect l="0" t="0" r="r" b="b"/>
                    <a:pathLst>
                      <a:path w="39" h="43">
                        <a:moveTo>
                          <a:pt x="39" y="43"/>
                        </a:moveTo>
                        <a:lnTo>
                          <a:pt x="39" y="0"/>
                        </a:lnTo>
                        <a:lnTo>
                          <a:pt x="0" y="0"/>
                        </a:lnTo>
                        <a:lnTo>
                          <a:pt x="0" y="43"/>
                        </a:lnTo>
                      </a:path>
                    </a:pathLst>
                  </a:custGeom>
                  <a:noFill/>
                  <a:ln w="190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4" name="Line 454">
                    <a:extLst>
                      <a:ext uri="{FF2B5EF4-FFF2-40B4-BE49-F238E27FC236}">
                        <a16:creationId xmlns:a16="http://schemas.microsoft.com/office/drawing/2014/main" id="{1D135F3A-5CC4-8A11-2E25-CAFA6F9E6B74}"/>
                      </a:ext>
                    </a:extLst>
                  </p:cNvPr>
                  <p:cNvSpPr>
                    <a:spLocks noChangeShapeType="1"/>
                  </p:cNvSpPr>
                  <p:nvPr/>
                </p:nvSpPr>
                <p:spPr bwMode="auto">
                  <a:xfrm>
                    <a:off x="1208928" y="4588002"/>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5" name="Line 455">
                    <a:extLst>
                      <a:ext uri="{FF2B5EF4-FFF2-40B4-BE49-F238E27FC236}">
                        <a16:creationId xmlns:a16="http://schemas.microsoft.com/office/drawing/2014/main" id="{6D7D34A9-8161-7725-E07A-BB7D3FF9BFD7}"/>
                      </a:ext>
                    </a:extLst>
                  </p:cNvPr>
                  <p:cNvSpPr>
                    <a:spLocks noChangeShapeType="1"/>
                  </p:cNvSpPr>
                  <p:nvPr/>
                </p:nvSpPr>
                <p:spPr bwMode="auto">
                  <a:xfrm>
                    <a:off x="1208928" y="4640451"/>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6" name="Line 456">
                    <a:extLst>
                      <a:ext uri="{FF2B5EF4-FFF2-40B4-BE49-F238E27FC236}">
                        <a16:creationId xmlns:a16="http://schemas.microsoft.com/office/drawing/2014/main" id="{87DA93E9-FB32-0421-6983-3F68F0E0B270}"/>
                      </a:ext>
                    </a:extLst>
                  </p:cNvPr>
                  <p:cNvSpPr>
                    <a:spLocks noChangeShapeType="1"/>
                  </p:cNvSpPr>
                  <p:nvPr/>
                </p:nvSpPr>
                <p:spPr bwMode="auto">
                  <a:xfrm>
                    <a:off x="1208928" y="4692899"/>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7" name="Line 457">
                    <a:extLst>
                      <a:ext uri="{FF2B5EF4-FFF2-40B4-BE49-F238E27FC236}">
                        <a16:creationId xmlns:a16="http://schemas.microsoft.com/office/drawing/2014/main" id="{931CB313-8682-4E9D-B215-E6116BB301EA}"/>
                      </a:ext>
                    </a:extLst>
                  </p:cNvPr>
                  <p:cNvSpPr>
                    <a:spLocks noChangeShapeType="1"/>
                  </p:cNvSpPr>
                  <p:nvPr/>
                </p:nvSpPr>
                <p:spPr bwMode="auto">
                  <a:xfrm>
                    <a:off x="1208928" y="4745348"/>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8" name="Line 458">
                    <a:extLst>
                      <a:ext uri="{FF2B5EF4-FFF2-40B4-BE49-F238E27FC236}">
                        <a16:creationId xmlns:a16="http://schemas.microsoft.com/office/drawing/2014/main" id="{4B9C57E3-D575-E486-5C86-0BC3EBC78586}"/>
                      </a:ext>
                    </a:extLst>
                  </p:cNvPr>
                  <p:cNvSpPr>
                    <a:spLocks noChangeShapeType="1"/>
                  </p:cNvSpPr>
                  <p:nvPr/>
                </p:nvSpPr>
                <p:spPr bwMode="auto">
                  <a:xfrm>
                    <a:off x="1208928" y="4802167"/>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9" name="Line 459">
                    <a:extLst>
                      <a:ext uri="{FF2B5EF4-FFF2-40B4-BE49-F238E27FC236}">
                        <a16:creationId xmlns:a16="http://schemas.microsoft.com/office/drawing/2014/main" id="{6E957A7F-CCCD-A97F-D8A1-7BA25B57C087}"/>
                      </a:ext>
                    </a:extLst>
                  </p:cNvPr>
                  <p:cNvSpPr>
                    <a:spLocks noChangeShapeType="1"/>
                  </p:cNvSpPr>
                  <p:nvPr/>
                </p:nvSpPr>
                <p:spPr bwMode="auto">
                  <a:xfrm>
                    <a:off x="1208928" y="4854616"/>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0" name="Line 460">
                    <a:extLst>
                      <a:ext uri="{FF2B5EF4-FFF2-40B4-BE49-F238E27FC236}">
                        <a16:creationId xmlns:a16="http://schemas.microsoft.com/office/drawing/2014/main" id="{C0906A3A-D522-F97F-9CF4-289111908D9A}"/>
                      </a:ext>
                    </a:extLst>
                  </p:cNvPr>
                  <p:cNvSpPr>
                    <a:spLocks noChangeShapeType="1"/>
                  </p:cNvSpPr>
                  <p:nvPr/>
                </p:nvSpPr>
                <p:spPr bwMode="auto">
                  <a:xfrm>
                    <a:off x="1208928" y="4902693"/>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1" name="Line 461">
                    <a:extLst>
                      <a:ext uri="{FF2B5EF4-FFF2-40B4-BE49-F238E27FC236}">
                        <a16:creationId xmlns:a16="http://schemas.microsoft.com/office/drawing/2014/main" id="{2CBD3E88-912F-6889-4123-0239CC8730D5}"/>
                      </a:ext>
                    </a:extLst>
                  </p:cNvPr>
                  <p:cNvSpPr>
                    <a:spLocks noChangeShapeType="1"/>
                  </p:cNvSpPr>
                  <p:nvPr/>
                </p:nvSpPr>
                <p:spPr bwMode="auto">
                  <a:xfrm>
                    <a:off x="1208928" y="4955142"/>
                    <a:ext cx="37152"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2" name="Line 462">
                    <a:extLst>
                      <a:ext uri="{FF2B5EF4-FFF2-40B4-BE49-F238E27FC236}">
                        <a16:creationId xmlns:a16="http://schemas.microsoft.com/office/drawing/2014/main" id="{67A939D4-AFAC-4512-0B8C-9A77C347F98E}"/>
                      </a:ext>
                    </a:extLst>
                  </p:cNvPr>
                  <p:cNvSpPr>
                    <a:spLocks noChangeShapeType="1"/>
                  </p:cNvSpPr>
                  <p:nvPr/>
                </p:nvSpPr>
                <p:spPr bwMode="auto">
                  <a:xfrm>
                    <a:off x="1534545" y="4854616"/>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3" name="Line 463">
                    <a:extLst>
                      <a:ext uri="{FF2B5EF4-FFF2-40B4-BE49-F238E27FC236}">
                        <a16:creationId xmlns:a16="http://schemas.microsoft.com/office/drawing/2014/main" id="{6919CC49-CD65-CE31-B877-68A4FE2AAD88}"/>
                      </a:ext>
                    </a:extLst>
                  </p:cNvPr>
                  <p:cNvSpPr>
                    <a:spLocks noChangeShapeType="1"/>
                  </p:cNvSpPr>
                  <p:nvPr/>
                </p:nvSpPr>
                <p:spPr bwMode="auto">
                  <a:xfrm>
                    <a:off x="1534545" y="4902693"/>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4" name="Line 464">
                    <a:extLst>
                      <a:ext uri="{FF2B5EF4-FFF2-40B4-BE49-F238E27FC236}">
                        <a16:creationId xmlns:a16="http://schemas.microsoft.com/office/drawing/2014/main" id="{E24D8DB8-88C5-307B-CF55-D4F0FB793331}"/>
                      </a:ext>
                    </a:extLst>
                  </p:cNvPr>
                  <p:cNvSpPr>
                    <a:spLocks noChangeShapeType="1"/>
                  </p:cNvSpPr>
                  <p:nvPr/>
                </p:nvSpPr>
                <p:spPr bwMode="auto">
                  <a:xfrm>
                    <a:off x="1534545" y="4955142"/>
                    <a:ext cx="30595"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5" name="Line 465">
                    <a:extLst>
                      <a:ext uri="{FF2B5EF4-FFF2-40B4-BE49-F238E27FC236}">
                        <a16:creationId xmlns:a16="http://schemas.microsoft.com/office/drawing/2014/main" id="{B4796CB4-5381-05BB-2685-822E8E301349}"/>
                      </a:ext>
                    </a:extLst>
                  </p:cNvPr>
                  <p:cNvSpPr>
                    <a:spLocks noChangeShapeType="1"/>
                  </p:cNvSpPr>
                  <p:nvPr/>
                </p:nvSpPr>
                <p:spPr bwMode="auto">
                  <a:xfrm>
                    <a:off x="1300713" y="4588002"/>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6" name="Line 466">
                    <a:extLst>
                      <a:ext uri="{FF2B5EF4-FFF2-40B4-BE49-F238E27FC236}">
                        <a16:creationId xmlns:a16="http://schemas.microsoft.com/office/drawing/2014/main" id="{E3E02A87-ECB2-09D6-3255-ACA2DF628BC9}"/>
                      </a:ext>
                    </a:extLst>
                  </p:cNvPr>
                  <p:cNvSpPr>
                    <a:spLocks noChangeShapeType="1"/>
                  </p:cNvSpPr>
                  <p:nvPr/>
                </p:nvSpPr>
                <p:spPr bwMode="auto">
                  <a:xfrm>
                    <a:off x="1300713" y="4640451"/>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7" name="Line 467">
                    <a:extLst>
                      <a:ext uri="{FF2B5EF4-FFF2-40B4-BE49-F238E27FC236}">
                        <a16:creationId xmlns:a16="http://schemas.microsoft.com/office/drawing/2014/main" id="{9E761F25-445F-CEC1-2F5C-D4425BB6A30D}"/>
                      </a:ext>
                    </a:extLst>
                  </p:cNvPr>
                  <p:cNvSpPr>
                    <a:spLocks noChangeShapeType="1"/>
                  </p:cNvSpPr>
                  <p:nvPr/>
                </p:nvSpPr>
                <p:spPr bwMode="auto">
                  <a:xfrm>
                    <a:off x="1300713" y="4692899"/>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8" name="Line 468">
                    <a:extLst>
                      <a:ext uri="{FF2B5EF4-FFF2-40B4-BE49-F238E27FC236}">
                        <a16:creationId xmlns:a16="http://schemas.microsoft.com/office/drawing/2014/main" id="{51F13454-59D1-2209-8164-4155F5B6DEC4}"/>
                      </a:ext>
                    </a:extLst>
                  </p:cNvPr>
                  <p:cNvSpPr>
                    <a:spLocks noChangeShapeType="1"/>
                  </p:cNvSpPr>
                  <p:nvPr/>
                </p:nvSpPr>
                <p:spPr bwMode="auto">
                  <a:xfrm>
                    <a:off x="1300713" y="4745348"/>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59" name="Line 469">
                    <a:extLst>
                      <a:ext uri="{FF2B5EF4-FFF2-40B4-BE49-F238E27FC236}">
                        <a16:creationId xmlns:a16="http://schemas.microsoft.com/office/drawing/2014/main" id="{6C15664D-1C98-DCF3-A3DA-50D6B96DFADB}"/>
                      </a:ext>
                    </a:extLst>
                  </p:cNvPr>
                  <p:cNvSpPr>
                    <a:spLocks noChangeShapeType="1"/>
                  </p:cNvSpPr>
                  <p:nvPr/>
                </p:nvSpPr>
                <p:spPr bwMode="auto">
                  <a:xfrm>
                    <a:off x="1300713" y="4802167"/>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0" name="Line 470">
                    <a:extLst>
                      <a:ext uri="{FF2B5EF4-FFF2-40B4-BE49-F238E27FC236}">
                        <a16:creationId xmlns:a16="http://schemas.microsoft.com/office/drawing/2014/main" id="{AD84C8EA-54D2-D0C0-D018-15B8D020D811}"/>
                      </a:ext>
                    </a:extLst>
                  </p:cNvPr>
                  <p:cNvSpPr>
                    <a:spLocks noChangeShapeType="1"/>
                  </p:cNvSpPr>
                  <p:nvPr/>
                </p:nvSpPr>
                <p:spPr bwMode="auto">
                  <a:xfrm>
                    <a:off x="1300713" y="4854616"/>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1" name="Line 471">
                    <a:extLst>
                      <a:ext uri="{FF2B5EF4-FFF2-40B4-BE49-F238E27FC236}">
                        <a16:creationId xmlns:a16="http://schemas.microsoft.com/office/drawing/2014/main" id="{42424CEF-F165-ABC9-74A2-2C2E724340CE}"/>
                      </a:ext>
                    </a:extLst>
                  </p:cNvPr>
                  <p:cNvSpPr>
                    <a:spLocks noChangeShapeType="1"/>
                  </p:cNvSpPr>
                  <p:nvPr/>
                </p:nvSpPr>
                <p:spPr bwMode="auto">
                  <a:xfrm>
                    <a:off x="1300713" y="4900509"/>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2" name="Line 472">
                    <a:extLst>
                      <a:ext uri="{FF2B5EF4-FFF2-40B4-BE49-F238E27FC236}">
                        <a16:creationId xmlns:a16="http://schemas.microsoft.com/office/drawing/2014/main" id="{711F9AAC-38A7-9E50-4180-5485C0D8EDCF}"/>
                      </a:ext>
                    </a:extLst>
                  </p:cNvPr>
                  <p:cNvSpPr>
                    <a:spLocks noChangeShapeType="1"/>
                  </p:cNvSpPr>
                  <p:nvPr/>
                </p:nvSpPr>
                <p:spPr bwMode="auto">
                  <a:xfrm>
                    <a:off x="1300713" y="4952957"/>
                    <a:ext cx="34966"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3" name="Line 473">
                    <a:extLst>
                      <a:ext uri="{FF2B5EF4-FFF2-40B4-BE49-F238E27FC236}">
                        <a16:creationId xmlns:a16="http://schemas.microsoft.com/office/drawing/2014/main" id="{6B65264A-A7A2-2562-0E0C-FE8DD1EAE687}"/>
                      </a:ext>
                    </a:extLst>
                  </p:cNvPr>
                  <p:cNvSpPr>
                    <a:spLocks noChangeShapeType="1"/>
                  </p:cNvSpPr>
                  <p:nvPr/>
                </p:nvSpPr>
                <p:spPr bwMode="auto">
                  <a:xfrm>
                    <a:off x="1390312" y="4588002"/>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4" name="Line 474">
                    <a:extLst>
                      <a:ext uri="{FF2B5EF4-FFF2-40B4-BE49-F238E27FC236}">
                        <a16:creationId xmlns:a16="http://schemas.microsoft.com/office/drawing/2014/main" id="{D65CDDFD-3C01-AAC5-D58E-EE0EB4F73422}"/>
                      </a:ext>
                    </a:extLst>
                  </p:cNvPr>
                  <p:cNvSpPr>
                    <a:spLocks noChangeShapeType="1"/>
                  </p:cNvSpPr>
                  <p:nvPr/>
                </p:nvSpPr>
                <p:spPr bwMode="auto">
                  <a:xfrm>
                    <a:off x="1390312" y="4640451"/>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5" name="Line 475">
                    <a:extLst>
                      <a:ext uri="{FF2B5EF4-FFF2-40B4-BE49-F238E27FC236}">
                        <a16:creationId xmlns:a16="http://schemas.microsoft.com/office/drawing/2014/main" id="{160EDAFC-319A-0278-F7B9-3F4DCE54793B}"/>
                      </a:ext>
                    </a:extLst>
                  </p:cNvPr>
                  <p:cNvSpPr>
                    <a:spLocks noChangeShapeType="1"/>
                  </p:cNvSpPr>
                  <p:nvPr/>
                </p:nvSpPr>
                <p:spPr bwMode="auto">
                  <a:xfrm>
                    <a:off x="1390312" y="4692899"/>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6" name="Line 476">
                    <a:extLst>
                      <a:ext uri="{FF2B5EF4-FFF2-40B4-BE49-F238E27FC236}">
                        <a16:creationId xmlns:a16="http://schemas.microsoft.com/office/drawing/2014/main" id="{6E0C55DE-C5BA-5203-18BC-81B7BFF7347F}"/>
                      </a:ext>
                    </a:extLst>
                  </p:cNvPr>
                  <p:cNvSpPr>
                    <a:spLocks noChangeShapeType="1"/>
                  </p:cNvSpPr>
                  <p:nvPr/>
                </p:nvSpPr>
                <p:spPr bwMode="auto">
                  <a:xfrm>
                    <a:off x="1390312" y="4745348"/>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7" name="Line 477">
                    <a:extLst>
                      <a:ext uri="{FF2B5EF4-FFF2-40B4-BE49-F238E27FC236}">
                        <a16:creationId xmlns:a16="http://schemas.microsoft.com/office/drawing/2014/main" id="{01A8706E-F608-640C-F871-6435784D52AF}"/>
                      </a:ext>
                    </a:extLst>
                  </p:cNvPr>
                  <p:cNvSpPr>
                    <a:spLocks noChangeShapeType="1"/>
                  </p:cNvSpPr>
                  <p:nvPr/>
                </p:nvSpPr>
                <p:spPr bwMode="auto">
                  <a:xfrm>
                    <a:off x="1390312" y="4802167"/>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8" name="Line 478">
                    <a:extLst>
                      <a:ext uri="{FF2B5EF4-FFF2-40B4-BE49-F238E27FC236}">
                        <a16:creationId xmlns:a16="http://schemas.microsoft.com/office/drawing/2014/main" id="{4B9BD7CF-0B38-F322-137C-D05FE39046D1}"/>
                      </a:ext>
                    </a:extLst>
                  </p:cNvPr>
                  <p:cNvSpPr>
                    <a:spLocks noChangeShapeType="1"/>
                  </p:cNvSpPr>
                  <p:nvPr/>
                </p:nvSpPr>
                <p:spPr bwMode="auto">
                  <a:xfrm>
                    <a:off x="1390312" y="4854616"/>
                    <a:ext cx="85230"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69" name="Line 479">
                    <a:extLst>
                      <a:ext uri="{FF2B5EF4-FFF2-40B4-BE49-F238E27FC236}">
                        <a16:creationId xmlns:a16="http://schemas.microsoft.com/office/drawing/2014/main" id="{FAF02927-D25B-855A-C643-0D2C6C1E98B7}"/>
                      </a:ext>
                    </a:extLst>
                  </p:cNvPr>
                  <p:cNvSpPr>
                    <a:spLocks noChangeShapeType="1"/>
                  </p:cNvSpPr>
                  <p:nvPr/>
                </p:nvSpPr>
                <p:spPr bwMode="auto">
                  <a:xfrm>
                    <a:off x="1624146" y="4854616"/>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0" name="Line 480">
                    <a:extLst>
                      <a:ext uri="{FF2B5EF4-FFF2-40B4-BE49-F238E27FC236}">
                        <a16:creationId xmlns:a16="http://schemas.microsoft.com/office/drawing/2014/main" id="{3C91FF2C-34A6-BAD5-A7F3-B6DFCF4B3DE4}"/>
                      </a:ext>
                    </a:extLst>
                  </p:cNvPr>
                  <p:cNvSpPr>
                    <a:spLocks noChangeShapeType="1"/>
                  </p:cNvSpPr>
                  <p:nvPr/>
                </p:nvSpPr>
                <p:spPr bwMode="auto">
                  <a:xfrm>
                    <a:off x="1624146" y="4902693"/>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71" name="Line 481">
                    <a:extLst>
                      <a:ext uri="{FF2B5EF4-FFF2-40B4-BE49-F238E27FC236}">
                        <a16:creationId xmlns:a16="http://schemas.microsoft.com/office/drawing/2014/main" id="{8DB4A0CF-3142-BA66-07F6-6228F172EDAA}"/>
                      </a:ext>
                    </a:extLst>
                  </p:cNvPr>
                  <p:cNvSpPr>
                    <a:spLocks noChangeShapeType="1"/>
                  </p:cNvSpPr>
                  <p:nvPr/>
                </p:nvSpPr>
                <p:spPr bwMode="auto">
                  <a:xfrm>
                    <a:off x="1624146" y="4955142"/>
                    <a:ext cx="87414" cy="0"/>
                  </a:xfrm>
                  <a:prstGeom prst="line">
                    <a:avLst/>
                  </a:prstGeom>
                  <a:noFill/>
                  <a:ln w="1905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grpSp>
            <p:grpSp>
              <p:nvGrpSpPr>
                <p:cNvPr id="295" name="Ryhmä 94">
                  <a:extLst>
                    <a:ext uri="{FF2B5EF4-FFF2-40B4-BE49-F238E27FC236}">
                      <a16:creationId xmlns:a16="http://schemas.microsoft.com/office/drawing/2014/main" id="{0C864654-10EA-12CE-8C59-2D99A5BECAB7}"/>
                    </a:ext>
                  </a:extLst>
                </p:cNvPr>
                <p:cNvGrpSpPr/>
                <p:nvPr/>
              </p:nvGrpSpPr>
              <p:grpSpPr>
                <a:xfrm>
                  <a:off x="729156" y="4142041"/>
                  <a:ext cx="160515" cy="421058"/>
                  <a:chOff x="4235450" y="2563813"/>
                  <a:chExt cx="219075" cy="574675"/>
                </a:xfrm>
              </p:grpSpPr>
              <p:sp>
                <p:nvSpPr>
                  <p:cNvPr id="338" name="Freeform 61">
                    <a:extLst>
                      <a:ext uri="{FF2B5EF4-FFF2-40B4-BE49-F238E27FC236}">
                        <a16:creationId xmlns:a16="http://schemas.microsoft.com/office/drawing/2014/main" id="{B6E0CCC8-A586-899D-9F80-B60E3CD3652D}"/>
                      </a:ext>
                    </a:extLst>
                  </p:cNvPr>
                  <p:cNvSpPr>
                    <a:spLocks/>
                  </p:cNvSpPr>
                  <p:nvPr/>
                </p:nvSpPr>
                <p:spPr bwMode="auto">
                  <a:xfrm>
                    <a:off x="4235450" y="3071813"/>
                    <a:ext cx="219075" cy="66675"/>
                  </a:xfrm>
                  <a:custGeom>
                    <a:avLst/>
                    <a:gdLst>
                      <a:gd name="T0" fmla="*/ 137 w 137"/>
                      <a:gd name="T1" fmla="*/ 0 h 42"/>
                      <a:gd name="T2" fmla="*/ 89 w 137"/>
                      <a:gd name="T3" fmla="*/ 42 h 42"/>
                      <a:gd name="T4" fmla="*/ 48 w 137"/>
                      <a:gd name="T5" fmla="*/ 42 h 42"/>
                      <a:gd name="T6" fmla="*/ 0 w 137"/>
                      <a:gd name="T7" fmla="*/ 2 h 42"/>
                    </a:gdLst>
                    <a:ahLst/>
                    <a:cxnLst>
                      <a:cxn ang="0">
                        <a:pos x="T0" y="T1"/>
                      </a:cxn>
                      <a:cxn ang="0">
                        <a:pos x="T2" y="T3"/>
                      </a:cxn>
                      <a:cxn ang="0">
                        <a:pos x="T4" y="T5"/>
                      </a:cxn>
                      <a:cxn ang="0">
                        <a:pos x="T6" y="T7"/>
                      </a:cxn>
                    </a:cxnLst>
                    <a:rect l="0" t="0" r="r" b="b"/>
                    <a:pathLst>
                      <a:path w="137" h="42">
                        <a:moveTo>
                          <a:pt x="137" y="0"/>
                        </a:moveTo>
                        <a:cubicBezTo>
                          <a:pt x="137" y="23"/>
                          <a:pt x="116" y="42"/>
                          <a:pt x="89" y="42"/>
                        </a:cubicBezTo>
                        <a:cubicBezTo>
                          <a:pt x="48" y="42"/>
                          <a:pt x="48" y="42"/>
                          <a:pt x="48" y="42"/>
                        </a:cubicBezTo>
                        <a:cubicBezTo>
                          <a:pt x="22" y="42"/>
                          <a:pt x="0" y="25"/>
                          <a:pt x="0" y="2"/>
                        </a:cubicBezTo>
                      </a:path>
                    </a:pathLst>
                  </a:custGeom>
                  <a:noFill/>
                  <a:ln w="19050" cap="rnd">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39" name="Line 67">
                    <a:extLst>
                      <a:ext uri="{FF2B5EF4-FFF2-40B4-BE49-F238E27FC236}">
                        <a16:creationId xmlns:a16="http://schemas.microsoft.com/office/drawing/2014/main" id="{C8B517C0-32A3-61CA-DA39-ED5F620EAD6D}"/>
                      </a:ext>
                    </a:extLst>
                  </p:cNvPr>
                  <p:cNvSpPr>
                    <a:spLocks noChangeShapeType="1"/>
                  </p:cNvSpPr>
                  <p:nvPr/>
                </p:nvSpPr>
                <p:spPr bwMode="auto">
                  <a:xfrm flipV="1">
                    <a:off x="4344988" y="2563813"/>
                    <a:ext cx="0" cy="34925"/>
                  </a:xfrm>
                  <a:prstGeom prst="line">
                    <a:avLst/>
                  </a:prstGeom>
                  <a:noFill/>
                  <a:ln w="1905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i-FI"/>
                  </a:p>
                </p:txBody>
              </p:sp>
              <p:sp>
                <p:nvSpPr>
                  <p:cNvPr id="340" name="Freeform 68">
                    <a:extLst>
                      <a:ext uri="{FF2B5EF4-FFF2-40B4-BE49-F238E27FC236}">
                        <a16:creationId xmlns:a16="http://schemas.microsoft.com/office/drawing/2014/main" id="{2E79672E-961F-6002-34F2-7655400C2ED5}"/>
                      </a:ext>
                    </a:extLst>
                  </p:cNvPr>
                  <p:cNvSpPr>
                    <a:spLocks/>
                  </p:cNvSpPr>
                  <p:nvPr/>
                </p:nvSpPr>
                <p:spPr bwMode="auto">
                  <a:xfrm>
                    <a:off x="4316413" y="2924175"/>
                    <a:ext cx="60325" cy="160338"/>
                  </a:xfrm>
                  <a:custGeom>
                    <a:avLst/>
                    <a:gdLst>
                      <a:gd name="T0" fmla="*/ 27 w 38"/>
                      <a:gd name="T1" fmla="*/ 0 h 101"/>
                      <a:gd name="T2" fmla="*/ 4 w 38"/>
                      <a:gd name="T3" fmla="*/ 49 h 101"/>
                      <a:gd name="T4" fmla="*/ 38 w 38"/>
                      <a:gd name="T5" fmla="*/ 49 h 101"/>
                      <a:gd name="T6" fmla="*/ 0 w 38"/>
                      <a:gd name="T7" fmla="*/ 101 h 101"/>
                    </a:gdLst>
                    <a:ahLst/>
                    <a:cxnLst>
                      <a:cxn ang="0">
                        <a:pos x="T0" y="T1"/>
                      </a:cxn>
                      <a:cxn ang="0">
                        <a:pos x="T2" y="T3"/>
                      </a:cxn>
                      <a:cxn ang="0">
                        <a:pos x="T4" y="T5"/>
                      </a:cxn>
                      <a:cxn ang="0">
                        <a:pos x="T6" y="T7"/>
                      </a:cxn>
                    </a:cxnLst>
                    <a:rect l="0" t="0" r="r" b="b"/>
                    <a:pathLst>
                      <a:path w="38" h="101">
                        <a:moveTo>
                          <a:pt x="27" y="0"/>
                        </a:moveTo>
                        <a:lnTo>
                          <a:pt x="4" y="49"/>
                        </a:lnTo>
                        <a:lnTo>
                          <a:pt x="38" y="49"/>
                        </a:lnTo>
                        <a:lnTo>
                          <a:pt x="0" y="101"/>
                        </a:lnTo>
                      </a:path>
                    </a:pathLst>
                  </a:custGeom>
                  <a:noFill/>
                  <a:ln w="1905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grpSp>
            <p:sp>
              <p:nvSpPr>
                <p:cNvPr id="296" name="Tekstiruutu 106">
                  <a:extLst>
                    <a:ext uri="{FF2B5EF4-FFF2-40B4-BE49-F238E27FC236}">
                      <a16:creationId xmlns:a16="http://schemas.microsoft.com/office/drawing/2014/main" id="{68206E84-B93E-60AB-252A-87E71566147C}"/>
                    </a:ext>
                  </a:extLst>
                </p:cNvPr>
                <p:cNvSpPr txBox="1"/>
                <p:nvPr/>
              </p:nvSpPr>
              <p:spPr>
                <a:xfrm>
                  <a:off x="320447" y="5536178"/>
                  <a:ext cx="1210125" cy="276100"/>
                </a:xfrm>
                <a:prstGeom prst="rect">
                  <a:avLst/>
                </a:prstGeom>
                <a:noFill/>
              </p:spPr>
              <p:txBody>
                <a:bodyPr wrap="square">
                  <a:spAutoFit/>
                </a:bodyPr>
                <a:lstStyle/>
                <a:p>
                  <a:pPr algn="ctr"/>
                  <a:r>
                    <a:rPr lang="fi-FI" sz="750" b="1" spc="10">
                      <a:solidFill>
                        <a:srgbClr val="000000"/>
                      </a:solidFill>
                      <a:ea typeface="Source Sans Pro SemiBold" panose="020B0603030403020204" pitchFamily="34" charset="0"/>
                      <a:cs typeface="Arial" panose="020B0604020202020204" pitchFamily="34" charset="0"/>
                    </a:rPr>
                    <a:t>Kolmas sektori</a:t>
                  </a:r>
                </a:p>
              </p:txBody>
            </p:sp>
            <p:sp>
              <p:nvSpPr>
                <p:cNvPr id="297" name="Tekstiruutu 107">
                  <a:extLst>
                    <a:ext uri="{FF2B5EF4-FFF2-40B4-BE49-F238E27FC236}">
                      <a16:creationId xmlns:a16="http://schemas.microsoft.com/office/drawing/2014/main" id="{D2D8A2BE-85D1-8C66-BD53-DA508AB81C5C}"/>
                    </a:ext>
                  </a:extLst>
                </p:cNvPr>
                <p:cNvSpPr txBox="1"/>
                <p:nvPr/>
              </p:nvSpPr>
              <p:spPr>
                <a:xfrm>
                  <a:off x="248181" y="1686439"/>
                  <a:ext cx="1500787" cy="414149"/>
                </a:xfrm>
                <a:prstGeom prst="rect">
                  <a:avLst/>
                </a:prstGeom>
                <a:noFill/>
              </p:spPr>
              <p:txBody>
                <a:bodyPr wrap="square">
                  <a:spAutoFit/>
                </a:bodyPr>
                <a:lstStyle/>
                <a:p>
                  <a:pPr algn="ctr"/>
                  <a:r>
                    <a:rPr lang="en-US" sz="750" b="1" spc="10" err="1">
                      <a:solidFill>
                        <a:srgbClr val="000000"/>
                      </a:solidFill>
                      <a:ea typeface="Source Sans Pro SemiBold" panose="020B0603030403020204" pitchFamily="34" charset="0"/>
                      <a:cs typeface="Arial" panose="020B0604020202020204" pitchFamily="34" charset="0"/>
                    </a:rPr>
                    <a:t>Ikääntynyt</a:t>
                  </a:r>
                  <a:r>
                    <a:rPr lang="en-US" sz="750" b="1" spc="10">
                      <a:solidFill>
                        <a:srgbClr val="000000"/>
                      </a:solidFill>
                      <a:ea typeface="Source Sans Pro SemiBold" panose="020B0603030403020204" pitchFamily="34" charset="0"/>
                      <a:cs typeface="Arial" panose="020B0604020202020204" pitchFamily="34" charset="0"/>
                    </a:rPr>
                    <a:t> ja</a:t>
                  </a:r>
                </a:p>
                <a:p>
                  <a:pPr algn="ctr"/>
                  <a:r>
                    <a:rPr lang="en-US" sz="750" b="1" spc="10" err="1">
                      <a:solidFill>
                        <a:srgbClr val="000000"/>
                      </a:solidFill>
                      <a:ea typeface="Source Sans Pro SemiBold" panose="020B0603030403020204" pitchFamily="34" charset="0"/>
                      <a:cs typeface="Arial" panose="020B0604020202020204" pitchFamily="34" charset="0"/>
                    </a:rPr>
                    <a:t>lähiomainen</a:t>
                  </a:r>
                  <a:endParaRPr lang="en-US" sz="750" b="1" spc="10">
                    <a:solidFill>
                      <a:srgbClr val="000000"/>
                    </a:solidFill>
                    <a:ea typeface="Source Sans Pro SemiBold" panose="020B0603030403020204" pitchFamily="34" charset="0"/>
                    <a:cs typeface="Arial" panose="020B0604020202020204" pitchFamily="34" charset="0"/>
                  </a:endParaRPr>
                </a:p>
              </p:txBody>
            </p:sp>
            <p:sp>
              <p:nvSpPr>
                <p:cNvPr id="298" name="Tekstiruutu 108">
                  <a:extLst>
                    <a:ext uri="{FF2B5EF4-FFF2-40B4-BE49-F238E27FC236}">
                      <a16:creationId xmlns:a16="http://schemas.microsoft.com/office/drawing/2014/main" id="{670B8FCC-6937-9690-8FA2-11F89AFD346F}"/>
                    </a:ext>
                  </a:extLst>
                </p:cNvPr>
                <p:cNvSpPr txBox="1"/>
                <p:nvPr/>
              </p:nvSpPr>
              <p:spPr>
                <a:xfrm>
                  <a:off x="320447" y="3557972"/>
                  <a:ext cx="1305999" cy="414149"/>
                </a:xfrm>
                <a:prstGeom prst="rect">
                  <a:avLst/>
                </a:prstGeom>
                <a:noFill/>
              </p:spPr>
              <p:txBody>
                <a:bodyPr wrap="square">
                  <a:spAutoFit/>
                </a:bodyPr>
                <a:lstStyle/>
                <a:p>
                  <a:pPr algn="ctr"/>
                  <a:r>
                    <a:rPr lang="fi-FI" sz="750" b="1" spc="10">
                      <a:solidFill>
                        <a:srgbClr val="000000"/>
                      </a:solidFill>
                      <a:ea typeface="Source Sans Pro SemiBold" panose="020B0603030403020204" pitchFamily="34" charset="0"/>
                      <a:cs typeface="Arial" panose="020B0604020202020204" pitchFamily="34" charset="0"/>
                    </a:rPr>
                    <a:t>Hyvinvointi-</a:t>
                  </a:r>
                </a:p>
                <a:p>
                  <a:pPr algn="ctr"/>
                  <a:r>
                    <a:rPr lang="fi-FI" sz="750" b="1" spc="10">
                      <a:solidFill>
                        <a:srgbClr val="000000"/>
                      </a:solidFill>
                      <a:ea typeface="Source Sans Pro SemiBold" panose="020B0603030403020204" pitchFamily="34" charset="0"/>
                      <a:cs typeface="Arial" panose="020B0604020202020204" pitchFamily="34" charset="0"/>
                    </a:rPr>
                    <a:t>organisaatio</a:t>
                  </a:r>
                </a:p>
              </p:txBody>
            </p:sp>
            <p:sp>
              <p:nvSpPr>
                <p:cNvPr id="299" name="Tekstiruutu 109">
                  <a:extLst>
                    <a:ext uri="{FF2B5EF4-FFF2-40B4-BE49-F238E27FC236}">
                      <a16:creationId xmlns:a16="http://schemas.microsoft.com/office/drawing/2014/main" id="{A6C9EE0B-3C61-0C4C-D2A5-666C0EEC2ED1}"/>
                    </a:ext>
                  </a:extLst>
                </p:cNvPr>
                <p:cNvSpPr txBox="1"/>
                <p:nvPr/>
              </p:nvSpPr>
              <p:spPr>
                <a:xfrm>
                  <a:off x="303655" y="2687837"/>
                  <a:ext cx="1305999" cy="276100"/>
                </a:xfrm>
                <a:prstGeom prst="rect">
                  <a:avLst/>
                </a:prstGeom>
                <a:noFill/>
              </p:spPr>
              <p:txBody>
                <a:bodyPr wrap="square">
                  <a:spAutoFit/>
                </a:bodyPr>
                <a:lstStyle/>
                <a:p>
                  <a:pPr algn="ctr"/>
                  <a:r>
                    <a:rPr lang="fi-FI" sz="750" b="1" spc="10">
                      <a:solidFill>
                        <a:srgbClr val="000000"/>
                      </a:solidFill>
                      <a:ea typeface="Source Sans Pro SemiBold" panose="020B0603030403020204" pitchFamily="34" charset="0"/>
                      <a:cs typeface="Arial" panose="020B0604020202020204" pitchFamily="34" charset="0"/>
                    </a:rPr>
                    <a:t>Lähityöntekijä</a:t>
                  </a:r>
                </a:p>
              </p:txBody>
            </p:sp>
            <p:sp>
              <p:nvSpPr>
                <p:cNvPr id="300" name="Tekstiruutu 110">
                  <a:extLst>
                    <a:ext uri="{FF2B5EF4-FFF2-40B4-BE49-F238E27FC236}">
                      <a16:creationId xmlns:a16="http://schemas.microsoft.com/office/drawing/2014/main" id="{D8120BF6-29D9-1658-D2BA-19470F4204FD}"/>
                    </a:ext>
                  </a:extLst>
                </p:cNvPr>
                <p:cNvSpPr txBox="1"/>
                <p:nvPr/>
              </p:nvSpPr>
              <p:spPr>
                <a:xfrm>
                  <a:off x="300461" y="4593826"/>
                  <a:ext cx="1305999" cy="276100"/>
                </a:xfrm>
                <a:prstGeom prst="rect">
                  <a:avLst/>
                </a:prstGeom>
                <a:noFill/>
              </p:spPr>
              <p:txBody>
                <a:bodyPr wrap="square">
                  <a:spAutoFit/>
                </a:bodyPr>
                <a:lstStyle/>
                <a:p>
                  <a:pPr algn="ctr"/>
                  <a:r>
                    <a:rPr lang="fi-FI" sz="750" b="1" spc="10">
                      <a:solidFill>
                        <a:srgbClr val="000000"/>
                      </a:solidFill>
                      <a:ea typeface="Source Sans Pro SemiBold" panose="020B0603030403020204" pitchFamily="34" charset="0"/>
                      <a:cs typeface="Arial" panose="020B0604020202020204" pitchFamily="34" charset="0"/>
                    </a:rPr>
                    <a:t>Teknologiayritys</a:t>
                  </a:r>
                </a:p>
              </p:txBody>
            </p:sp>
            <p:sp>
              <p:nvSpPr>
                <p:cNvPr id="301" name="Rectangle 300">
                  <a:extLst>
                    <a:ext uri="{FF2B5EF4-FFF2-40B4-BE49-F238E27FC236}">
                      <a16:creationId xmlns:a16="http://schemas.microsoft.com/office/drawing/2014/main" id="{A4C947F3-0725-0D72-DA8A-66B49A8D344F}"/>
                    </a:ext>
                  </a:extLst>
                </p:cNvPr>
                <p:cNvSpPr/>
                <p:nvPr/>
              </p:nvSpPr>
              <p:spPr>
                <a:xfrm>
                  <a:off x="1541704" y="1290496"/>
                  <a:ext cx="1700260" cy="721878"/>
                </a:xfrm>
                <a:prstGeom prst="rect">
                  <a:avLst/>
                </a:prstGeom>
                <a:solidFill>
                  <a:srgbClr val="D8E4F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2" name="Rectangle 301">
                  <a:extLst>
                    <a:ext uri="{FF2B5EF4-FFF2-40B4-BE49-F238E27FC236}">
                      <a16:creationId xmlns:a16="http://schemas.microsoft.com/office/drawing/2014/main" id="{A2363901-FF16-E42E-352B-DA6C638F4262}"/>
                    </a:ext>
                  </a:extLst>
                </p:cNvPr>
                <p:cNvSpPr/>
                <p:nvPr/>
              </p:nvSpPr>
              <p:spPr>
                <a:xfrm>
                  <a:off x="3431653" y="1290496"/>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3" name="Rectangle 302">
                  <a:extLst>
                    <a:ext uri="{FF2B5EF4-FFF2-40B4-BE49-F238E27FC236}">
                      <a16:creationId xmlns:a16="http://schemas.microsoft.com/office/drawing/2014/main" id="{C843B3B0-8B75-30E6-F16C-5B3E07FD17F3}"/>
                    </a:ext>
                  </a:extLst>
                </p:cNvPr>
                <p:cNvSpPr/>
                <p:nvPr/>
              </p:nvSpPr>
              <p:spPr>
                <a:xfrm>
                  <a:off x="5562550" y="1290496"/>
                  <a:ext cx="1916202" cy="72187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4" name="Rectangle 303">
                  <a:extLst>
                    <a:ext uri="{FF2B5EF4-FFF2-40B4-BE49-F238E27FC236}">
                      <a16:creationId xmlns:a16="http://schemas.microsoft.com/office/drawing/2014/main" id="{7713C026-C146-5AB9-14EB-11DFD8676A99}"/>
                    </a:ext>
                  </a:extLst>
                </p:cNvPr>
                <p:cNvSpPr/>
                <p:nvPr/>
              </p:nvSpPr>
              <p:spPr>
                <a:xfrm>
                  <a:off x="7690111" y="1290496"/>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5" name="Rectangle 304">
                  <a:extLst>
                    <a:ext uri="{FF2B5EF4-FFF2-40B4-BE49-F238E27FC236}">
                      <a16:creationId xmlns:a16="http://schemas.microsoft.com/office/drawing/2014/main" id="{DFC0D5B8-0EE8-5063-4905-A834813A8367}"/>
                    </a:ext>
                  </a:extLst>
                </p:cNvPr>
                <p:cNvSpPr/>
                <p:nvPr/>
              </p:nvSpPr>
              <p:spPr>
                <a:xfrm>
                  <a:off x="9817673" y="1290496"/>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6" name="Pentagon 305">
                  <a:extLst>
                    <a:ext uri="{FF2B5EF4-FFF2-40B4-BE49-F238E27FC236}">
                      <a16:creationId xmlns:a16="http://schemas.microsoft.com/office/drawing/2014/main" id="{EB7D8F90-37DD-2615-9DD2-D2586EE98581}"/>
                    </a:ext>
                  </a:extLst>
                </p:cNvPr>
                <p:cNvSpPr/>
                <p:nvPr/>
              </p:nvSpPr>
              <p:spPr>
                <a:xfrm>
                  <a:off x="1545611" y="374388"/>
                  <a:ext cx="2030402" cy="697645"/>
                </a:xfrm>
                <a:prstGeom prst="homePlat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07" name="Tekstiruutu 402">
                  <a:extLst>
                    <a:ext uri="{FF2B5EF4-FFF2-40B4-BE49-F238E27FC236}">
                      <a16:creationId xmlns:a16="http://schemas.microsoft.com/office/drawing/2014/main" id="{0FBE63F0-71F1-2F52-A242-C3356CC498E3}"/>
                    </a:ext>
                  </a:extLst>
                </p:cNvPr>
                <p:cNvSpPr txBox="1"/>
                <p:nvPr/>
              </p:nvSpPr>
              <p:spPr>
                <a:xfrm>
                  <a:off x="1427050" y="544213"/>
                  <a:ext cx="2004593" cy="315542"/>
                </a:xfrm>
                <a:prstGeom prst="rect">
                  <a:avLst/>
                </a:prstGeom>
                <a:noFill/>
              </p:spPr>
              <p:txBody>
                <a:bodyPr wrap="square">
                  <a:spAutoFit/>
                </a:bodyPr>
                <a:lstStyle/>
                <a:p>
                  <a:pPr algn="ctr"/>
                  <a:r>
                    <a:rPr lang="en-US" sz="1000" b="1" err="1">
                      <a:solidFill>
                        <a:srgbClr val="475587"/>
                      </a:solidFill>
                      <a:ea typeface="Source Sans Pro SemiBold" panose="020B0603030403020204" pitchFamily="34" charset="0"/>
                      <a:cs typeface="Arial" panose="020B0604020202020204" pitchFamily="34" charset="0"/>
                    </a:rPr>
                    <a:t>Esikarsinta</a:t>
                  </a:r>
                  <a:endParaRPr lang="en-US" sz="1000" b="1">
                    <a:solidFill>
                      <a:srgbClr val="475587"/>
                    </a:solidFill>
                    <a:ea typeface="Source Sans Pro SemiBold" panose="020B0603030403020204" pitchFamily="34" charset="0"/>
                    <a:cs typeface="Arial" panose="020B0604020202020204" pitchFamily="34" charset="0"/>
                  </a:endParaRPr>
                </a:p>
              </p:txBody>
            </p:sp>
            <p:sp>
              <p:nvSpPr>
                <p:cNvPr id="308" name="Chevron 307">
                  <a:extLst>
                    <a:ext uri="{FF2B5EF4-FFF2-40B4-BE49-F238E27FC236}">
                      <a16:creationId xmlns:a16="http://schemas.microsoft.com/office/drawing/2014/main" id="{559020EC-0A39-CFFA-1FFB-2592C2FCA4CD}"/>
                    </a:ext>
                  </a:extLst>
                </p:cNvPr>
                <p:cNvSpPr/>
                <p:nvPr/>
              </p:nvSpPr>
              <p:spPr>
                <a:xfrm>
                  <a:off x="5562550" y="399539"/>
                  <a:ext cx="2253567" cy="672494"/>
                </a:xfrm>
                <a:prstGeom prst="chevron">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309" name="Tekstiruutu 402">
                  <a:extLst>
                    <a:ext uri="{FF2B5EF4-FFF2-40B4-BE49-F238E27FC236}">
                      <a16:creationId xmlns:a16="http://schemas.microsoft.com/office/drawing/2014/main" id="{38B1E4FA-F9CB-58C7-95EF-E6BB12D3CED4}"/>
                    </a:ext>
                  </a:extLst>
                </p:cNvPr>
                <p:cNvSpPr txBox="1"/>
                <p:nvPr/>
              </p:nvSpPr>
              <p:spPr>
                <a:xfrm>
                  <a:off x="5748578" y="560777"/>
                  <a:ext cx="2004593" cy="315542"/>
                </a:xfrm>
                <a:prstGeom prst="rect">
                  <a:avLst/>
                </a:prstGeom>
                <a:noFill/>
              </p:spPr>
              <p:txBody>
                <a:bodyPr wrap="square">
                  <a:spAutoFit/>
                </a:bodyPr>
                <a:lstStyle/>
                <a:p>
                  <a:pPr algn="ctr"/>
                  <a:r>
                    <a:rPr lang="en-US" sz="1000" b="1" err="1">
                      <a:solidFill>
                        <a:srgbClr val="475587"/>
                      </a:solidFill>
                      <a:ea typeface="Source Sans Pro SemiBold" panose="020B0603030403020204" pitchFamily="34" charset="0"/>
                      <a:cs typeface="Arial" panose="020B0604020202020204" pitchFamily="34" charset="0"/>
                    </a:rPr>
                    <a:t>Käyttöönotto</a:t>
                  </a:r>
                  <a:endParaRPr lang="en-US" sz="1000" b="1">
                    <a:solidFill>
                      <a:srgbClr val="475587"/>
                    </a:solidFill>
                    <a:ea typeface="Source Sans Pro SemiBold" panose="020B0603030403020204" pitchFamily="34" charset="0"/>
                    <a:cs typeface="Arial" panose="020B0604020202020204" pitchFamily="34" charset="0"/>
                  </a:endParaRPr>
                </a:p>
              </p:txBody>
            </p:sp>
            <p:sp>
              <p:nvSpPr>
                <p:cNvPr id="310" name="Chevron 309">
                  <a:extLst>
                    <a:ext uri="{FF2B5EF4-FFF2-40B4-BE49-F238E27FC236}">
                      <a16:creationId xmlns:a16="http://schemas.microsoft.com/office/drawing/2014/main" id="{AF340536-58F3-CE59-8F4E-563E9EA17070}"/>
                    </a:ext>
                  </a:extLst>
                </p:cNvPr>
                <p:cNvSpPr/>
                <p:nvPr/>
              </p:nvSpPr>
              <p:spPr>
                <a:xfrm>
                  <a:off x="7682602" y="399539"/>
                  <a:ext cx="2253567" cy="672494"/>
                </a:xfrm>
                <a:prstGeom prst="chevron">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chemeClr val="tx1"/>
                    </a:solidFill>
                  </a:endParaRPr>
                </a:p>
              </p:txBody>
            </p:sp>
            <p:sp>
              <p:nvSpPr>
                <p:cNvPr id="311" name="Tekstiruutu 402">
                  <a:extLst>
                    <a:ext uri="{FF2B5EF4-FFF2-40B4-BE49-F238E27FC236}">
                      <a16:creationId xmlns:a16="http://schemas.microsoft.com/office/drawing/2014/main" id="{49672059-3CF8-393D-809E-60EB8BFDEC2F}"/>
                    </a:ext>
                  </a:extLst>
                </p:cNvPr>
                <p:cNvSpPr txBox="1"/>
                <p:nvPr/>
              </p:nvSpPr>
              <p:spPr>
                <a:xfrm>
                  <a:off x="7919020" y="562371"/>
                  <a:ext cx="2004593" cy="315542"/>
                </a:xfrm>
                <a:prstGeom prst="rect">
                  <a:avLst/>
                </a:prstGeom>
                <a:noFill/>
              </p:spPr>
              <p:txBody>
                <a:bodyPr wrap="square">
                  <a:spAutoFit/>
                </a:bodyPr>
                <a:lstStyle/>
                <a:p>
                  <a:pPr algn="ctr"/>
                  <a:r>
                    <a:rPr lang="en-US" sz="1000" b="1" err="1">
                      <a:solidFill>
                        <a:srgbClr val="475587"/>
                      </a:solidFill>
                      <a:ea typeface="Source Sans Pro SemiBold" panose="020B0603030403020204" pitchFamily="34" charset="0"/>
                      <a:cs typeface="Arial" panose="020B0604020202020204" pitchFamily="34" charset="0"/>
                    </a:rPr>
                    <a:t>Teknologian</a:t>
                  </a:r>
                  <a:r>
                    <a:rPr lang="en-US" sz="1000" b="1">
                      <a:solidFill>
                        <a:srgbClr val="475587"/>
                      </a:solidFill>
                      <a:ea typeface="Source Sans Pro SemiBold" panose="020B0603030403020204" pitchFamily="34" charset="0"/>
                      <a:cs typeface="Arial" panose="020B0604020202020204" pitchFamily="34" charset="0"/>
                    </a:rPr>
                    <a:t> </a:t>
                  </a:r>
                  <a:r>
                    <a:rPr lang="en-US" sz="1000" b="1" err="1">
                      <a:solidFill>
                        <a:srgbClr val="475587"/>
                      </a:solidFill>
                      <a:ea typeface="Source Sans Pro SemiBold" panose="020B0603030403020204" pitchFamily="34" charset="0"/>
                      <a:cs typeface="Arial" panose="020B0604020202020204" pitchFamily="34" charset="0"/>
                    </a:rPr>
                    <a:t>käyttö</a:t>
                  </a:r>
                  <a:endParaRPr lang="en-US" sz="1000" b="1">
                    <a:solidFill>
                      <a:srgbClr val="475587"/>
                    </a:solidFill>
                    <a:ea typeface="Source Sans Pro SemiBold" panose="020B0603030403020204" pitchFamily="34" charset="0"/>
                    <a:cs typeface="Arial" panose="020B0604020202020204" pitchFamily="34" charset="0"/>
                  </a:endParaRPr>
                </a:p>
              </p:txBody>
            </p:sp>
            <p:sp>
              <p:nvSpPr>
                <p:cNvPr id="312" name="Rectangle 311">
                  <a:extLst>
                    <a:ext uri="{FF2B5EF4-FFF2-40B4-BE49-F238E27FC236}">
                      <a16:creationId xmlns:a16="http://schemas.microsoft.com/office/drawing/2014/main" id="{16C0194C-977B-B199-1E98-984C640CDA44}"/>
                    </a:ext>
                  </a:extLst>
                </p:cNvPr>
                <p:cNvSpPr/>
                <p:nvPr/>
              </p:nvSpPr>
              <p:spPr>
                <a:xfrm>
                  <a:off x="1541705" y="2230837"/>
                  <a:ext cx="1696354" cy="721878"/>
                </a:xfrm>
                <a:prstGeom prst="rect">
                  <a:avLst/>
                </a:prstGeom>
                <a:solidFill>
                  <a:srgbClr val="D8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3" name="Rectangle 312">
                  <a:extLst>
                    <a:ext uri="{FF2B5EF4-FFF2-40B4-BE49-F238E27FC236}">
                      <a16:creationId xmlns:a16="http://schemas.microsoft.com/office/drawing/2014/main" id="{FF51B4E2-16A6-7126-FE3D-6F0F6DE44174}"/>
                    </a:ext>
                  </a:extLst>
                </p:cNvPr>
                <p:cNvSpPr/>
                <p:nvPr/>
              </p:nvSpPr>
              <p:spPr>
                <a:xfrm>
                  <a:off x="1520321" y="3171178"/>
                  <a:ext cx="1696354" cy="721878"/>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4" name="Rectangle 313">
                  <a:extLst>
                    <a:ext uri="{FF2B5EF4-FFF2-40B4-BE49-F238E27FC236}">
                      <a16:creationId xmlns:a16="http://schemas.microsoft.com/office/drawing/2014/main" id="{B00BC139-1B18-09A3-27E5-21BE70A75BC5}"/>
                    </a:ext>
                  </a:extLst>
                </p:cNvPr>
                <p:cNvSpPr/>
                <p:nvPr/>
              </p:nvSpPr>
              <p:spPr>
                <a:xfrm>
                  <a:off x="1534194" y="4111519"/>
                  <a:ext cx="1696354" cy="721878"/>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5" name="Rectangle 314">
                  <a:extLst>
                    <a:ext uri="{FF2B5EF4-FFF2-40B4-BE49-F238E27FC236}">
                      <a16:creationId xmlns:a16="http://schemas.microsoft.com/office/drawing/2014/main" id="{CAC1BAB8-F02E-38A2-A723-F09E116CFC69}"/>
                    </a:ext>
                  </a:extLst>
                </p:cNvPr>
                <p:cNvSpPr/>
                <p:nvPr/>
              </p:nvSpPr>
              <p:spPr>
                <a:xfrm>
                  <a:off x="1534194" y="5051860"/>
                  <a:ext cx="1696354" cy="721878"/>
                </a:xfrm>
                <a:prstGeom prst="rect">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6" name="Rectangle 315">
                  <a:extLst>
                    <a:ext uri="{FF2B5EF4-FFF2-40B4-BE49-F238E27FC236}">
                      <a16:creationId xmlns:a16="http://schemas.microsoft.com/office/drawing/2014/main" id="{2E23C0B2-75CF-B386-E121-84B290C76E34}"/>
                    </a:ext>
                  </a:extLst>
                </p:cNvPr>
                <p:cNvSpPr/>
                <p:nvPr/>
              </p:nvSpPr>
              <p:spPr>
                <a:xfrm>
                  <a:off x="3442498" y="2230837"/>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7" name="Rectangle 316">
                  <a:extLst>
                    <a:ext uri="{FF2B5EF4-FFF2-40B4-BE49-F238E27FC236}">
                      <a16:creationId xmlns:a16="http://schemas.microsoft.com/office/drawing/2014/main" id="{AC6699BD-EF61-C68C-054F-5E917C855DC4}"/>
                    </a:ext>
                  </a:extLst>
                </p:cNvPr>
                <p:cNvSpPr/>
                <p:nvPr/>
              </p:nvSpPr>
              <p:spPr>
                <a:xfrm>
                  <a:off x="5573395" y="2230837"/>
                  <a:ext cx="1916202" cy="721878"/>
                </a:xfrm>
                <a:prstGeom prst="rect">
                  <a:avLst/>
                </a:prstGeom>
                <a:solidFill>
                  <a:srgbClr val="9EBBD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8" name="Rectangle 317">
                  <a:extLst>
                    <a:ext uri="{FF2B5EF4-FFF2-40B4-BE49-F238E27FC236}">
                      <a16:creationId xmlns:a16="http://schemas.microsoft.com/office/drawing/2014/main" id="{21C60405-0022-1B2B-9397-1BCBC2D1B3E0}"/>
                    </a:ext>
                  </a:extLst>
                </p:cNvPr>
                <p:cNvSpPr/>
                <p:nvPr/>
              </p:nvSpPr>
              <p:spPr>
                <a:xfrm>
                  <a:off x="7700956" y="2230837"/>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19" name="Rectangle 318">
                  <a:extLst>
                    <a:ext uri="{FF2B5EF4-FFF2-40B4-BE49-F238E27FC236}">
                      <a16:creationId xmlns:a16="http://schemas.microsoft.com/office/drawing/2014/main" id="{2D080E57-4449-869E-3A1F-153C365BF60C}"/>
                    </a:ext>
                  </a:extLst>
                </p:cNvPr>
                <p:cNvSpPr/>
                <p:nvPr/>
              </p:nvSpPr>
              <p:spPr>
                <a:xfrm>
                  <a:off x="9828518" y="2230837"/>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0" name="Rectangle 319">
                  <a:extLst>
                    <a:ext uri="{FF2B5EF4-FFF2-40B4-BE49-F238E27FC236}">
                      <a16:creationId xmlns:a16="http://schemas.microsoft.com/office/drawing/2014/main" id="{2B699BEF-F924-73DA-85E5-9075C89BE818}"/>
                    </a:ext>
                  </a:extLst>
                </p:cNvPr>
                <p:cNvSpPr/>
                <p:nvPr/>
              </p:nvSpPr>
              <p:spPr>
                <a:xfrm>
                  <a:off x="3431653" y="3171178"/>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1" name="Rectangle 320">
                  <a:extLst>
                    <a:ext uri="{FF2B5EF4-FFF2-40B4-BE49-F238E27FC236}">
                      <a16:creationId xmlns:a16="http://schemas.microsoft.com/office/drawing/2014/main" id="{5C602B15-097B-D607-A55C-21D353A970FB}"/>
                    </a:ext>
                  </a:extLst>
                </p:cNvPr>
                <p:cNvSpPr/>
                <p:nvPr/>
              </p:nvSpPr>
              <p:spPr>
                <a:xfrm>
                  <a:off x="5562550" y="3171178"/>
                  <a:ext cx="1916202" cy="72187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2" name="Rectangle 321">
                  <a:extLst>
                    <a:ext uri="{FF2B5EF4-FFF2-40B4-BE49-F238E27FC236}">
                      <a16:creationId xmlns:a16="http://schemas.microsoft.com/office/drawing/2014/main" id="{5B0B2711-A9D1-2CEA-EE60-AD2014D8EA1C}"/>
                    </a:ext>
                  </a:extLst>
                </p:cNvPr>
                <p:cNvSpPr/>
                <p:nvPr/>
              </p:nvSpPr>
              <p:spPr>
                <a:xfrm>
                  <a:off x="7690111" y="3171178"/>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3" name="Rectangle 322">
                  <a:extLst>
                    <a:ext uri="{FF2B5EF4-FFF2-40B4-BE49-F238E27FC236}">
                      <a16:creationId xmlns:a16="http://schemas.microsoft.com/office/drawing/2014/main" id="{39B14554-2BAE-82E0-364E-4FFF164543A0}"/>
                    </a:ext>
                  </a:extLst>
                </p:cNvPr>
                <p:cNvSpPr/>
                <p:nvPr/>
              </p:nvSpPr>
              <p:spPr>
                <a:xfrm>
                  <a:off x="9817673" y="3171178"/>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4" name="Rectangle 323">
                  <a:extLst>
                    <a:ext uri="{FF2B5EF4-FFF2-40B4-BE49-F238E27FC236}">
                      <a16:creationId xmlns:a16="http://schemas.microsoft.com/office/drawing/2014/main" id="{1FB00C33-B965-5FC0-C974-1F2F3A5CE1DC}"/>
                    </a:ext>
                  </a:extLst>
                </p:cNvPr>
                <p:cNvSpPr/>
                <p:nvPr/>
              </p:nvSpPr>
              <p:spPr>
                <a:xfrm>
                  <a:off x="3442498" y="4111519"/>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5" name="Rectangle 324">
                  <a:extLst>
                    <a:ext uri="{FF2B5EF4-FFF2-40B4-BE49-F238E27FC236}">
                      <a16:creationId xmlns:a16="http://schemas.microsoft.com/office/drawing/2014/main" id="{645D698D-DE70-395D-1A84-960FA4666428}"/>
                    </a:ext>
                  </a:extLst>
                </p:cNvPr>
                <p:cNvSpPr/>
                <p:nvPr/>
              </p:nvSpPr>
              <p:spPr>
                <a:xfrm>
                  <a:off x="5573395" y="4111519"/>
                  <a:ext cx="1916202" cy="72187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6" name="Rectangle 325">
                  <a:extLst>
                    <a:ext uri="{FF2B5EF4-FFF2-40B4-BE49-F238E27FC236}">
                      <a16:creationId xmlns:a16="http://schemas.microsoft.com/office/drawing/2014/main" id="{3EEC7A50-5DD8-2C45-8963-895A5EC12A31}"/>
                    </a:ext>
                  </a:extLst>
                </p:cNvPr>
                <p:cNvSpPr/>
                <p:nvPr/>
              </p:nvSpPr>
              <p:spPr>
                <a:xfrm>
                  <a:off x="7700956" y="4111519"/>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7" name="Rectangle 326">
                  <a:extLst>
                    <a:ext uri="{FF2B5EF4-FFF2-40B4-BE49-F238E27FC236}">
                      <a16:creationId xmlns:a16="http://schemas.microsoft.com/office/drawing/2014/main" id="{48BE13D6-AD8D-EEB6-C01D-1D31131E99FD}"/>
                    </a:ext>
                  </a:extLst>
                </p:cNvPr>
                <p:cNvSpPr/>
                <p:nvPr/>
              </p:nvSpPr>
              <p:spPr>
                <a:xfrm>
                  <a:off x="9828518" y="4111519"/>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8" name="Rectangle 327">
                  <a:extLst>
                    <a:ext uri="{FF2B5EF4-FFF2-40B4-BE49-F238E27FC236}">
                      <a16:creationId xmlns:a16="http://schemas.microsoft.com/office/drawing/2014/main" id="{19D4812A-CA12-ACB5-A558-448E450383C3}"/>
                    </a:ext>
                  </a:extLst>
                </p:cNvPr>
                <p:cNvSpPr/>
                <p:nvPr/>
              </p:nvSpPr>
              <p:spPr>
                <a:xfrm>
                  <a:off x="3442498" y="5051860"/>
                  <a:ext cx="1916202" cy="721878"/>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29" name="Rectangle 328">
                  <a:extLst>
                    <a:ext uri="{FF2B5EF4-FFF2-40B4-BE49-F238E27FC236}">
                      <a16:creationId xmlns:a16="http://schemas.microsoft.com/office/drawing/2014/main" id="{4D644304-3F13-5B3C-33FF-96CEA0C27047}"/>
                    </a:ext>
                  </a:extLst>
                </p:cNvPr>
                <p:cNvSpPr/>
                <p:nvPr/>
              </p:nvSpPr>
              <p:spPr>
                <a:xfrm>
                  <a:off x="5573395" y="5051860"/>
                  <a:ext cx="1916202" cy="72187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0" name="Rectangle 329">
                  <a:extLst>
                    <a:ext uri="{FF2B5EF4-FFF2-40B4-BE49-F238E27FC236}">
                      <a16:creationId xmlns:a16="http://schemas.microsoft.com/office/drawing/2014/main" id="{44E5800E-DB0E-8C60-CF23-697BA28EEFC3}"/>
                    </a:ext>
                  </a:extLst>
                </p:cNvPr>
                <p:cNvSpPr/>
                <p:nvPr/>
              </p:nvSpPr>
              <p:spPr>
                <a:xfrm>
                  <a:off x="7700956" y="5051860"/>
                  <a:ext cx="1916202" cy="72187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331" name="Rectangle 330">
                  <a:extLst>
                    <a:ext uri="{FF2B5EF4-FFF2-40B4-BE49-F238E27FC236}">
                      <a16:creationId xmlns:a16="http://schemas.microsoft.com/office/drawing/2014/main" id="{FADCED25-8473-438D-E373-7ABC4DF5F0BB}"/>
                    </a:ext>
                  </a:extLst>
                </p:cNvPr>
                <p:cNvSpPr/>
                <p:nvPr/>
              </p:nvSpPr>
              <p:spPr>
                <a:xfrm>
                  <a:off x="9828518" y="5051860"/>
                  <a:ext cx="1896204" cy="72187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333" name="Graphic 332">
                  <a:extLst>
                    <a:ext uri="{FF2B5EF4-FFF2-40B4-BE49-F238E27FC236}">
                      <a16:creationId xmlns:a16="http://schemas.microsoft.com/office/drawing/2014/main" id="{1A8FEBDE-1C4B-C537-08CD-7A50F10EC6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328" y="5039668"/>
                  <a:ext cx="485187" cy="494342"/>
                </a:xfrm>
                <a:prstGeom prst="rect">
                  <a:avLst/>
                </a:prstGeom>
              </p:spPr>
            </p:pic>
            <p:pic>
              <p:nvPicPr>
                <p:cNvPr id="334" name="Graphic 333">
                  <a:extLst>
                    <a:ext uri="{FF2B5EF4-FFF2-40B4-BE49-F238E27FC236}">
                      <a16:creationId xmlns:a16="http://schemas.microsoft.com/office/drawing/2014/main" id="{13F759A3-1A62-156D-6696-4E1C5DC949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2948" y="2221208"/>
                  <a:ext cx="311252" cy="439416"/>
                </a:xfrm>
                <a:prstGeom prst="rect">
                  <a:avLst/>
                </a:prstGeom>
              </p:spPr>
            </p:pic>
            <p:pic>
              <p:nvPicPr>
                <p:cNvPr id="335" name="Graphic 334">
                  <a:extLst>
                    <a:ext uri="{FF2B5EF4-FFF2-40B4-BE49-F238E27FC236}">
                      <a16:creationId xmlns:a16="http://schemas.microsoft.com/office/drawing/2014/main" id="{223135F5-96E8-3982-DC08-F63503F8B3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3486" y="4093117"/>
                  <a:ext cx="439415" cy="466878"/>
                </a:xfrm>
                <a:prstGeom prst="rect">
                  <a:avLst/>
                </a:prstGeom>
              </p:spPr>
            </p:pic>
            <p:pic>
              <p:nvPicPr>
                <p:cNvPr id="336" name="Graphic 335">
                  <a:extLst>
                    <a:ext uri="{FF2B5EF4-FFF2-40B4-BE49-F238E27FC236}">
                      <a16:creationId xmlns:a16="http://schemas.microsoft.com/office/drawing/2014/main" id="{21B96F3E-27D7-D46F-6F57-31D9095719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7288" y="1286088"/>
                  <a:ext cx="448569" cy="457724"/>
                </a:xfrm>
                <a:prstGeom prst="rect">
                  <a:avLst/>
                </a:prstGeom>
              </p:spPr>
            </p:pic>
            <p:pic>
              <p:nvPicPr>
                <p:cNvPr id="337" name="Graphic 336">
                  <a:extLst>
                    <a:ext uri="{FF2B5EF4-FFF2-40B4-BE49-F238E27FC236}">
                      <a16:creationId xmlns:a16="http://schemas.microsoft.com/office/drawing/2014/main" id="{F245D44A-87EB-5B13-6443-3983456D18E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60830" y="3145768"/>
                  <a:ext cx="411951" cy="411951"/>
                </a:xfrm>
                <a:prstGeom prst="rect">
                  <a:avLst/>
                </a:prstGeom>
              </p:spPr>
            </p:pic>
          </p:grpSp>
          <p:grpSp>
            <p:nvGrpSpPr>
              <p:cNvPr id="190" name="Group 189">
                <a:extLst>
                  <a:ext uri="{FF2B5EF4-FFF2-40B4-BE49-F238E27FC236}">
                    <a16:creationId xmlns:a16="http://schemas.microsoft.com/office/drawing/2014/main" id="{3D23BBEB-E155-9BAE-164A-DE6BD21E843E}"/>
                  </a:ext>
                </a:extLst>
              </p:cNvPr>
              <p:cNvGrpSpPr>
                <a:grpSpLocks noChangeAspect="1"/>
              </p:cNvGrpSpPr>
              <p:nvPr/>
            </p:nvGrpSpPr>
            <p:grpSpPr>
              <a:xfrm>
                <a:off x="1429633" y="1749206"/>
                <a:ext cx="7584597" cy="3227134"/>
                <a:chOff x="1713424" y="1451073"/>
                <a:chExt cx="9740807" cy="4144567"/>
              </a:xfrm>
            </p:grpSpPr>
            <p:grpSp>
              <p:nvGrpSpPr>
                <p:cNvPr id="191" name="Group 190">
                  <a:extLst>
                    <a:ext uri="{FF2B5EF4-FFF2-40B4-BE49-F238E27FC236}">
                      <a16:creationId xmlns:a16="http://schemas.microsoft.com/office/drawing/2014/main" id="{1BBB34F4-DEF1-06D5-3F09-CC38D0C67190}"/>
                    </a:ext>
                  </a:extLst>
                </p:cNvPr>
                <p:cNvGrpSpPr/>
                <p:nvPr/>
              </p:nvGrpSpPr>
              <p:grpSpPr>
                <a:xfrm>
                  <a:off x="1713424" y="5222571"/>
                  <a:ext cx="1342975" cy="370332"/>
                  <a:chOff x="2167419" y="6326336"/>
                  <a:chExt cx="1342975" cy="370332"/>
                </a:xfrm>
              </p:grpSpPr>
              <p:pic>
                <p:nvPicPr>
                  <p:cNvPr id="288" name="Graphic 287">
                    <a:extLst>
                      <a:ext uri="{FF2B5EF4-FFF2-40B4-BE49-F238E27FC236}">
                        <a16:creationId xmlns:a16="http://schemas.microsoft.com/office/drawing/2014/main" id="{F1CD6EC4-F8EE-A997-CDF7-5686A23A3954}"/>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89" name="Graphic 288">
                    <a:extLst>
                      <a:ext uri="{FF2B5EF4-FFF2-40B4-BE49-F238E27FC236}">
                        <a16:creationId xmlns:a16="http://schemas.microsoft.com/office/drawing/2014/main" id="{75B8C61A-C324-34A5-EA75-447347D592B7}"/>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90" name="Graphic 289">
                    <a:extLst>
                      <a:ext uri="{FF2B5EF4-FFF2-40B4-BE49-F238E27FC236}">
                        <a16:creationId xmlns:a16="http://schemas.microsoft.com/office/drawing/2014/main" id="{46961479-2169-EC13-3D07-4843741496DC}"/>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192" name="Group 191">
                  <a:extLst>
                    <a:ext uri="{FF2B5EF4-FFF2-40B4-BE49-F238E27FC236}">
                      <a16:creationId xmlns:a16="http://schemas.microsoft.com/office/drawing/2014/main" id="{8AED6522-50D4-1FF4-B3AA-5C0FE12E773E}"/>
                    </a:ext>
                  </a:extLst>
                </p:cNvPr>
                <p:cNvGrpSpPr/>
                <p:nvPr/>
              </p:nvGrpSpPr>
              <p:grpSpPr>
                <a:xfrm>
                  <a:off x="1713424" y="4283359"/>
                  <a:ext cx="1342975" cy="370332"/>
                  <a:chOff x="2167419" y="6326336"/>
                  <a:chExt cx="1342975" cy="370332"/>
                </a:xfrm>
              </p:grpSpPr>
              <p:pic>
                <p:nvPicPr>
                  <p:cNvPr id="285" name="Graphic 284">
                    <a:extLst>
                      <a:ext uri="{FF2B5EF4-FFF2-40B4-BE49-F238E27FC236}">
                        <a16:creationId xmlns:a16="http://schemas.microsoft.com/office/drawing/2014/main" id="{ECFF2420-70D9-37FB-9D74-EDA58E0A0EA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86" name="Graphic 285">
                    <a:extLst>
                      <a:ext uri="{FF2B5EF4-FFF2-40B4-BE49-F238E27FC236}">
                        <a16:creationId xmlns:a16="http://schemas.microsoft.com/office/drawing/2014/main" id="{1A9A6C2C-CBE6-1884-D24C-1B676EE777A3}"/>
                      </a:ext>
                    </a:extLst>
                  </p:cNvPr>
                  <p:cNvPicPr>
                    <a:picLocks noChangeAspect="1"/>
                  </p:cNvPicPr>
                  <p:nvPr/>
                </p:nvPicPr>
                <p:blipFill>
                  <a:blip r:embed="rId17">
                    <a:alphaModFix/>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674315" y="6326336"/>
                    <a:ext cx="329184" cy="370332"/>
                  </a:xfrm>
                  <a:prstGeom prst="rect">
                    <a:avLst/>
                  </a:prstGeom>
                </p:spPr>
              </p:pic>
              <p:pic>
                <p:nvPicPr>
                  <p:cNvPr id="287" name="Graphic 286">
                    <a:extLst>
                      <a:ext uri="{FF2B5EF4-FFF2-40B4-BE49-F238E27FC236}">
                        <a16:creationId xmlns:a16="http://schemas.microsoft.com/office/drawing/2014/main" id="{DCF9BEAC-F554-7986-B131-231A53219D16}"/>
                      </a:ext>
                    </a:extLst>
                  </p:cNvPr>
                  <p:cNvPicPr>
                    <a:picLocks noChangeAspect="1"/>
                  </p:cNvPicPr>
                  <p:nvPr/>
                </p:nvPicPr>
                <p:blipFill>
                  <a:blip r:embed="rId17">
                    <a:alphaModFix/>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181210" y="6326336"/>
                    <a:ext cx="329184" cy="370332"/>
                  </a:xfrm>
                  <a:prstGeom prst="rect">
                    <a:avLst/>
                  </a:prstGeom>
                </p:spPr>
              </p:pic>
            </p:grpSp>
            <p:grpSp>
              <p:nvGrpSpPr>
                <p:cNvPr id="193" name="Group 192">
                  <a:extLst>
                    <a:ext uri="{FF2B5EF4-FFF2-40B4-BE49-F238E27FC236}">
                      <a16:creationId xmlns:a16="http://schemas.microsoft.com/office/drawing/2014/main" id="{C23D29FD-0CE9-5F10-C296-8D707EE97B81}"/>
                    </a:ext>
                  </a:extLst>
                </p:cNvPr>
                <p:cNvGrpSpPr/>
                <p:nvPr/>
              </p:nvGrpSpPr>
              <p:grpSpPr>
                <a:xfrm>
                  <a:off x="1713424" y="3344147"/>
                  <a:ext cx="1342975" cy="370332"/>
                  <a:chOff x="2167419" y="6326336"/>
                  <a:chExt cx="1342975" cy="370332"/>
                </a:xfrm>
              </p:grpSpPr>
              <p:pic>
                <p:nvPicPr>
                  <p:cNvPr id="282" name="Graphic 281">
                    <a:extLst>
                      <a:ext uri="{FF2B5EF4-FFF2-40B4-BE49-F238E27FC236}">
                        <a16:creationId xmlns:a16="http://schemas.microsoft.com/office/drawing/2014/main" id="{64DFF592-FF49-9CEB-316B-66506B5C5365}"/>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83" name="Graphic 282">
                    <a:extLst>
                      <a:ext uri="{FF2B5EF4-FFF2-40B4-BE49-F238E27FC236}">
                        <a16:creationId xmlns:a16="http://schemas.microsoft.com/office/drawing/2014/main" id="{5867D8F6-91FB-6F7A-B2B7-CDC1DC219C90}"/>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84" name="Graphic 283">
                    <a:extLst>
                      <a:ext uri="{FF2B5EF4-FFF2-40B4-BE49-F238E27FC236}">
                        <a16:creationId xmlns:a16="http://schemas.microsoft.com/office/drawing/2014/main" id="{4C67B99C-4AF6-A568-1C87-7E01D306862D}"/>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194" name="Group 193">
                  <a:extLst>
                    <a:ext uri="{FF2B5EF4-FFF2-40B4-BE49-F238E27FC236}">
                      <a16:creationId xmlns:a16="http://schemas.microsoft.com/office/drawing/2014/main" id="{64C92853-C3EF-3C7F-B91C-52017FCF843C}"/>
                    </a:ext>
                  </a:extLst>
                </p:cNvPr>
                <p:cNvGrpSpPr/>
                <p:nvPr/>
              </p:nvGrpSpPr>
              <p:grpSpPr>
                <a:xfrm>
                  <a:off x="1713424" y="2404935"/>
                  <a:ext cx="1342975" cy="370332"/>
                  <a:chOff x="2167419" y="6326336"/>
                  <a:chExt cx="1342975" cy="370332"/>
                </a:xfrm>
              </p:grpSpPr>
              <p:pic>
                <p:nvPicPr>
                  <p:cNvPr id="279" name="Graphic 278">
                    <a:extLst>
                      <a:ext uri="{FF2B5EF4-FFF2-40B4-BE49-F238E27FC236}">
                        <a16:creationId xmlns:a16="http://schemas.microsoft.com/office/drawing/2014/main" id="{335FE031-C03E-B4A3-4FF0-D5D5E2E824F1}"/>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80" name="Graphic 279">
                    <a:extLst>
                      <a:ext uri="{FF2B5EF4-FFF2-40B4-BE49-F238E27FC236}">
                        <a16:creationId xmlns:a16="http://schemas.microsoft.com/office/drawing/2014/main" id="{BFEBA5A2-E78E-6BFC-9CB6-865C81A6BB76}"/>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81" name="Graphic 280">
                    <a:extLst>
                      <a:ext uri="{FF2B5EF4-FFF2-40B4-BE49-F238E27FC236}">
                        <a16:creationId xmlns:a16="http://schemas.microsoft.com/office/drawing/2014/main" id="{1F9799C7-C809-B79E-2068-91814DDB97C6}"/>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195" name="Group 194">
                  <a:extLst>
                    <a:ext uri="{FF2B5EF4-FFF2-40B4-BE49-F238E27FC236}">
                      <a16:creationId xmlns:a16="http://schemas.microsoft.com/office/drawing/2014/main" id="{F155F5DA-27A3-7304-E76B-E7EFC629C438}"/>
                    </a:ext>
                  </a:extLst>
                </p:cNvPr>
                <p:cNvGrpSpPr/>
                <p:nvPr/>
              </p:nvGrpSpPr>
              <p:grpSpPr>
                <a:xfrm>
                  <a:off x="1713424" y="1465723"/>
                  <a:ext cx="1342975" cy="370332"/>
                  <a:chOff x="2167419" y="6326336"/>
                  <a:chExt cx="1342975" cy="370332"/>
                </a:xfrm>
              </p:grpSpPr>
              <p:pic>
                <p:nvPicPr>
                  <p:cNvPr id="276" name="Graphic 275">
                    <a:extLst>
                      <a:ext uri="{FF2B5EF4-FFF2-40B4-BE49-F238E27FC236}">
                        <a16:creationId xmlns:a16="http://schemas.microsoft.com/office/drawing/2014/main" id="{10E50E49-0F56-2F06-74AD-7B09FFC1E9E6}"/>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77" name="Graphic 276">
                    <a:extLst>
                      <a:ext uri="{FF2B5EF4-FFF2-40B4-BE49-F238E27FC236}">
                        <a16:creationId xmlns:a16="http://schemas.microsoft.com/office/drawing/2014/main" id="{B81F4B8E-6A6F-4105-493B-39A48623F06E}"/>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78" name="Graphic 277">
                    <a:extLst>
                      <a:ext uri="{FF2B5EF4-FFF2-40B4-BE49-F238E27FC236}">
                        <a16:creationId xmlns:a16="http://schemas.microsoft.com/office/drawing/2014/main" id="{1B5390A0-CC4E-1336-AA9D-CD1F0563537D}"/>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196" name="Group 195">
                  <a:extLst>
                    <a:ext uri="{FF2B5EF4-FFF2-40B4-BE49-F238E27FC236}">
                      <a16:creationId xmlns:a16="http://schemas.microsoft.com/office/drawing/2014/main" id="{86A82B1B-01E6-D17D-2BAF-9255A5F99806}"/>
                    </a:ext>
                  </a:extLst>
                </p:cNvPr>
                <p:cNvGrpSpPr/>
                <p:nvPr/>
              </p:nvGrpSpPr>
              <p:grpSpPr>
                <a:xfrm>
                  <a:off x="3681643" y="5222571"/>
                  <a:ext cx="1342975" cy="370332"/>
                  <a:chOff x="2167419" y="6326336"/>
                  <a:chExt cx="1342975" cy="370332"/>
                </a:xfrm>
              </p:grpSpPr>
              <p:pic>
                <p:nvPicPr>
                  <p:cNvPr id="273" name="Graphic 272">
                    <a:extLst>
                      <a:ext uri="{FF2B5EF4-FFF2-40B4-BE49-F238E27FC236}">
                        <a16:creationId xmlns:a16="http://schemas.microsoft.com/office/drawing/2014/main" id="{60B8B68C-00CF-DF6B-7273-6CD3F8C747B2}"/>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74" name="Graphic 273">
                    <a:extLst>
                      <a:ext uri="{FF2B5EF4-FFF2-40B4-BE49-F238E27FC236}">
                        <a16:creationId xmlns:a16="http://schemas.microsoft.com/office/drawing/2014/main" id="{99745AC4-1487-5774-0E3C-1E346E92D7F5}"/>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75" name="Graphic 274">
                    <a:extLst>
                      <a:ext uri="{FF2B5EF4-FFF2-40B4-BE49-F238E27FC236}">
                        <a16:creationId xmlns:a16="http://schemas.microsoft.com/office/drawing/2014/main" id="{FF216213-12F4-7F06-80BE-BEECB1E145DA}"/>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197" name="Group 196">
                  <a:extLst>
                    <a:ext uri="{FF2B5EF4-FFF2-40B4-BE49-F238E27FC236}">
                      <a16:creationId xmlns:a16="http://schemas.microsoft.com/office/drawing/2014/main" id="{233C0127-28F0-4414-B947-B74C948DA4B5}"/>
                    </a:ext>
                  </a:extLst>
                </p:cNvPr>
                <p:cNvGrpSpPr/>
                <p:nvPr/>
              </p:nvGrpSpPr>
              <p:grpSpPr>
                <a:xfrm>
                  <a:off x="3707010" y="4283359"/>
                  <a:ext cx="1342975" cy="370332"/>
                  <a:chOff x="2167419" y="6326336"/>
                  <a:chExt cx="1342975" cy="370332"/>
                </a:xfrm>
              </p:grpSpPr>
              <p:pic>
                <p:nvPicPr>
                  <p:cNvPr id="270" name="Graphic 269">
                    <a:extLst>
                      <a:ext uri="{FF2B5EF4-FFF2-40B4-BE49-F238E27FC236}">
                        <a16:creationId xmlns:a16="http://schemas.microsoft.com/office/drawing/2014/main" id="{F291E161-58B4-7C27-8AB8-B2C92741E40B}"/>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71" name="Graphic 270">
                    <a:extLst>
                      <a:ext uri="{FF2B5EF4-FFF2-40B4-BE49-F238E27FC236}">
                        <a16:creationId xmlns:a16="http://schemas.microsoft.com/office/drawing/2014/main" id="{D6EC0A95-E9C2-8B83-5907-A1694EC4BD12}"/>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72" name="Graphic 271">
                    <a:extLst>
                      <a:ext uri="{FF2B5EF4-FFF2-40B4-BE49-F238E27FC236}">
                        <a16:creationId xmlns:a16="http://schemas.microsoft.com/office/drawing/2014/main" id="{EEF7EB8D-C0D8-327A-F2FD-16824994EB5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198" name="Group 197">
                  <a:extLst>
                    <a:ext uri="{FF2B5EF4-FFF2-40B4-BE49-F238E27FC236}">
                      <a16:creationId xmlns:a16="http://schemas.microsoft.com/office/drawing/2014/main" id="{5275A488-4677-B215-1DF7-150B017D617A}"/>
                    </a:ext>
                  </a:extLst>
                </p:cNvPr>
                <p:cNvGrpSpPr/>
                <p:nvPr/>
              </p:nvGrpSpPr>
              <p:grpSpPr>
                <a:xfrm>
                  <a:off x="3721078" y="3344147"/>
                  <a:ext cx="1342975" cy="370332"/>
                  <a:chOff x="2167419" y="6326336"/>
                  <a:chExt cx="1342975" cy="370332"/>
                </a:xfrm>
              </p:grpSpPr>
              <p:pic>
                <p:nvPicPr>
                  <p:cNvPr id="267" name="Graphic 266">
                    <a:extLst>
                      <a:ext uri="{FF2B5EF4-FFF2-40B4-BE49-F238E27FC236}">
                        <a16:creationId xmlns:a16="http://schemas.microsoft.com/office/drawing/2014/main" id="{B3DA96D7-1B3B-DB60-51AB-FBF778F1BCA3}"/>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68" name="Graphic 267">
                    <a:extLst>
                      <a:ext uri="{FF2B5EF4-FFF2-40B4-BE49-F238E27FC236}">
                        <a16:creationId xmlns:a16="http://schemas.microsoft.com/office/drawing/2014/main" id="{32E3753F-525D-934E-B16C-A66DF8DDF123}"/>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69" name="Graphic 268">
                    <a:extLst>
                      <a:ext uri="{FF2B5EF4-FFF2-40B4-BE49-F238E27FC236}">
                        <a16:creationId xmlns:a16="http://schemas.microsoft.com/office/drawing/2014/main" id="{CE97F28C-CC01-4F18-54BE-F7A99EF0668F}"/>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199" name="Group 198">
                  <a:extLst>
                    <a:ext uri="{FF2B5EF4-FFF2-40B4-BE49-F238E27FC236}">
                      <a16:creationId xmlns:a16="http://schemas.microsoft.com/office/drawing/2014/main" id="{A6B2C67D-B29D-A5C7-1E27-38017555ECD9}"/>
                    </a:ext>
                  </a:extLst>
                </p:cNvPr>
                <p:cNvGrpSpPr/>
                <p:nvPr/>
              </p:nvGrpSpPr>
              <p:grpSpPr>
                <a:xfrm>
                  <a:off x="3692943" y="2404935"/>
                  <a:ext cx="1342975" cy="370332"/>
                  <a:chOff x="2167419" y="6326336"/>
                  <a:chExt cx="1342975" cy="370332"/>
                </a:xfrm>
              </p:grpSpPr>
              <p:pic>
                <p:nvPicPr>
                  <p:cNvPr id="264" name="Graphic 263">
                    <a:extLst>
                      <a:ext uri="{FF2B5EF4-FFF2-40B4-BE49-F238E27FC236}">
                        <a16:creationId xmlns:a16="http://schemas.microsoft.com/office/drawing/2014/main" id="{28105BA3-82D8-C808-D807-318CD2B36C2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65" name="Graphic 264">
                    <a:extLst>
                      <a:ext uri="{FF2B5EF4-FFF2-40B4-BE49-F238E27FC236}">
                        <a16:creationId xmlns:a16="http://schemas.microsoft.com/office/drawing/2014/main" id="{31DA01F3-C427-491B-24AE-F0FB76DF82CA}"/>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66" name="Graphic 265">
                    <a:extLst>
                      <a:ext uri="{FF2B5EF4-FFF2-40B4-BE49-F238E27FC236}">
                        <a16:creationId xmlns:a16="http://schemas.microsoft.com/office/drawing/2014/main" id="{4B12FBBA-492F-CB36-CFEA-15F56A7CD057}"/>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00" name="Group 199">
                  <a:extLst>
                    <a:ext uri="{FF2B5EF4-FFF2-40B4-BE49-F238E27FC236}">
                      <a16:creationId xmlns:a16="http://schemas.microsoft.com/office/drawing/2014/main" id="{75C86984-83EF-94CE-8916-BD7C2A1AA7EB}"/>
                    </a:ext>
                  </a:extLst>
                </p:cNvPr>
                <p:cNvGrpSpPr/>
                <p:nvPr/>
              </p:nvGrpSpPr>
              <p:grpSpPr>
                <a:xfrm>
                  <a:off x="3707010" y="1465723"/>
                  <a:ext cx="1342975" cy="370332"/>
                  <a:chOff x="2167419" y="6326336"/>
                  <a:chExt cx="1342975" cy="370332"/>
                </a:xfrm>
              </p:grpSpPr>
              <p:pic>
                <p:nvPicPr>
                  <p:cNvPr id="261" name="Graphic 260">
                    <a:extLst>
                      <a:ext uri="{FF2B5EF4-FFF2-40B4-BE49-F238E27FC236}">
                        <a16:creationId xmlns:a16="http://schemas.microsoft.com/office/drawing/2014/main" id="{21FBA7F9-45DA-1B6E-344A-E54E34F223F7}"/>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62" name="Graphic 261">
                    <a:extLst>
                      <a:ext uri="{FF2B5EF4-FFF2-40B4-BE49-F238E27FC236}">
                        <a16:creationId xmlns:a16="http://schemas.microsoft.com/office/drawing/2014/main" id="{A7C4F7B1-EC9D-9A7A-330A-27AF2DAA9E2B}"/>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63" name="Graphic 262">
                    <a:extLst>
                      <a:ext uri="{FF2B5EF4-FFF2-40B4-BE49-F238E27FC236}">
                        <a16:creationId xmlns:a16="http://schemas.microsoft.com/office/drawing/2014/main" id="{099E8120-60A8-1A1E-DF4A-72CA0BF9AFD6}"/>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01" name="Group 200">
                  <a:extLst>
                    <a:ext uri="{FF2B5EF4-FFF2-40B4-BE49-F238E27FC236}">
                      <a16:creationId xmlns:a16="http://schemas.microsoft.com/office/drawing/2014/main" id="{D2948ABC-88D9-8EED-323A-EA090030D6B5}"/>
                    </a:ext>
                  </a:extLst>
                </p:cNvPr>
                <p:cNvGrpSpPr/>
                <p:nvPr/>
              </p:nvGrpSpPr>
              <p:grpSpPr>
                <a:xfrm>
                  <a:off x="5849164" y="5222571"/>
                  <a:ext cx="1342975" cy="370332"/>
                  <a:chOff x="2167419" y="6326336"/>
                  <a:chExt cx="1342975" cy="370332"/>
                </a:xfrm>
              </p:grpSpPr>
              <p:pic>
                <p:nvPicPr>
                  <p:cNvPr id="258" name="Graphic 257">
                    <a:extLst>
                      <a:ext uri="{FF2B5EF4-FFF2-40B4-BE49-F238E27FC236}">
                        <a16:creationId xmlns:a16="http://schemas.microsoft.com/office/drawing/2014/main" id="{7100F591-DB41-8F24-A20E-875A9D5AE62E}"/>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59" name="Graphic 258">
                    <a:extLst>
                      <a:ext uri="{FF2B5EF4-FFF2-40B4-BE49-F238E27FC236}">
                        <a16:creationId xmlns:a16="http://schemas.microsoft.com/office/drawing/2014/main" id="{939F1920-B955-9F48-25EF-E6A44BA6349D}"/>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60" name="Graphic 259">
                    <a:extLst>
                      <a:ext uri="{FF2B5EF4-FFF2-40B4-BE49-F238E27FC236}">
                        <a16:creationId xmlns:a16="http://schemas.microsoft.com/office/drawing/2014/main" id="{E496154D-3021-3A66-97D1-227354E018E6}"/>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02" name="Group 201">
                  <a:extLst>
                    <a:ext uri="{FF2B5EF4-FFF2-40B4-BE49-F238E27FC236}">
                      <a16:creationId xmlns:a16="http://schemas.microsoft.com/office/drawing/2014/main" id="{20B3B8FA-AE00-E048-9667-7D1A76378B65}"/>
                    </a:ext>
                  </a:extLst>
                </p:cNvPr>
                <p:cNvGrpSpPr/>
                <p:nvPr/>
              </p:nvGrpSpPr>
              <p:grpSpPr>
                <a:xfrm>
                  <a:off x="5849164" y="4298980"/>
                  <a:ext cx="1342975" cy="370332"/>
                  <a:chOff x="2167419" y="6326336"/>
                  <a:chExt cx="1342975" cy="370332"/>
                </a:xfrm>
              </p:grpSpPr>
              <p:pic>
                <p:nvPicPr>
                  <p:cNvPr id="255" name="Graphic 254">
                    <a:extLst>
                      <a:ext uri="{FF2B5EF4-FFF2-40B4-BE49-F238E27FC236}">
                        <a16:creationId xmlns:a16="http://schemas.microsoft.com/office/drawing/2014/main" id="{A4DB469D-50B3-D514-4796-D6648AD12A08}"/>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56" name="Graphic 255">
                    <a:extLst>
                      <a:ext uri="{FF2B5EF4-FFF2-40B4-BE49-F238E27FC236}">
                        <a16:creationId xmlns:a16="http://schemas.microsoft.com/office/drawing/2014/main" id="{EA9E2E9E-C7EE-4A90-AF94-9797681C69AE}"/>
                      </a:ext>
                    </a:extLst>
                  </p:cNvPr>
                  <p:cNvPicPr>
                    <a:picLocks noChangeAspect="1"/>
                  </p:cNvPicPr>
                  <p:nvPr/>
                </p:nvPicPr>
                <p:blipFill>
                  <a:blip r:embed="rId17">
                    <a:alphaModFix/>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674315" y="6326336"/>
                    <a:ext cx="329184" cy="370332"/>
                  </a:xfrm>
                  <a:prstGeom prst="rect">
                    <a:avLst/>
                  </a:prstGeom>
                </p:spPr>
              </p:pic>
              <p:pic>
                <p:nvPicPr>
                  <p:cNvPr id="257" name="Graphic 256">
                    <a:extLst>
                      <a:ext uri="{FF2B5EF4-FFF2-40B4-BE49-F238E27FC236}">
                        <a16:creationId xmlns:a16="http://schemas.microsoft.com/office/drawing/2014/main" id="{C3A7A989-0EFE-10FA-AA43-FC835E889DF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03" name="Group 202">
                  <a:extLst>
                    <a:ext uri="{FF2B5EF4-FFF2-40B4-BE49-F238E27FC236}">
                      <a16:creationId xmlns:a16="http://schemas.microsoft.com/office/drawing/2014/main" id="{5D60C25C-9C19-4573-B591-4B9F2ED491F0}"/>
                    </a:ext>
                  </a:extLst>
                </p:cNvPr>
                <p:cNvGrpSpPr/>
                <p:nvPr/>
              </p:nvGrpSpPr>
              <p:grpSpPr>
                <a:xfrm>
                  <a:off x="5849164" y="3359768"/>
                  <a:ext cx="1342975" cy="370332"/>
                  <a:chOff x="2167419" y="6326336"/>
                  <a:chExt cx="1342975" cy="370332"/>
                </a:xfrm>
              </p:grpSpPr>
              <p:pic>
                <p:nvPicPr>
                  <p:cNvPr id="252" name="Graphic 251">
                    <a:extLst>
                      <a:ext uri="{FF2B5EF4-FFF2-40B4-BE49-F238E27FC236}">
                        <a16:creationId xmlns:a16="http://schemas.microsoft.com/office/drawing/2014/main" id="{AE51B92B-2C33-21E1-DD08-5BB044B69D6F}"/>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53" name="Graphic 252">
                    <a:extLst>
                      <a:ext uri="{FF2B5EF4-FFF2-40B4-BE49-F238E27FC236}">
                        <a16:creationId xmlns:a16="http://schemas.microsoft.com/office/drawing/2014/main" id="{BAA91655-E53D-7003-4B87-7003228097A7}"/>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54" name="Graphic 253">
                    <a:extLst>
                      <a:ext uri="{FF2B5EF4-FFF2-40B4-BE49-F238E27FC236}">
                        <a16:creationId xmlns:a16="http://schemas.microsoft.com/office/drawing/2014/main" id="{28A58E9B-7905-EFB0-6FDF-FEB33CD6B4AE}"/>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05" name="Group 204">
                  <a:extLst>
                    <a:ext uri="{FF2B5EF4-FFF2-40B4-BE49-F238E27FC236}">
                      <a16:creationId xmlns:a16="http://schemas.microsoft.com/office/drawing/2014/main" id="{5D24D546-35B3-48BD-2CAA-097B74F7CE8F}"/>
                    </a:ext>
                  </a:extLst>
                </p:cNvPr>
                <p:cNvGrpSpPr/>
                <p:nvPr/>
              </p:nvGrpSpPr>
              <p:grpSpPr>
                <a:xfrm>
                  <a:off x="5848277" y="1451073"/>
                  <a:ext cx="1342975" cy="370332"/>
                  <a:chOff x="2167419" y="6326336"/>
                  <a:chExt cx="1342975" cy="370332"/>
                </a:xfrm>
              </p:grpSpPr>
              <p:pic>
                <p:nvPicPr>
                  <p:cNvPr id="246" name="Graphic 245">
                    <a:extLst>
                      <a:ext uri="{FF2B5EF4-FFF2-40B4-BE49-F238E27FC236}">
                        <a16:creationId xmlns:a16="http://schemas.microsoft.com/office/drawing/2014/main" id="{8F1A8CB1-87F4-98F6-2348-D186D7AB1102}"/>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47" name="Graphic 246">
                    <a:extLst>
                      <a:ext uri="{FF2B5EF4-FFF2-40B4-BE49-F238E27FC236}">
                        <a16:creationId xmlns:a16="http://schemas.microsoft.com/office/drawing/2014/main" id="{A1430AEF-05BC-74CF-3400-B4E5C7EFC04F}"/>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48" name="Graphic 247">
                    <a:extLst>
                      <a:ext uri="{FF2B5EF4-FFF2-40B4-BE49-F238E27FC236}">
                        <a16:creationId xmlns:a16="http://schemas.microsoft.com/office/drawing/2014/main" id="{CB98DD12-7A66-7AEB-A9F3-B4906CC333DF}"/>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06" name="Group 205">
                  <a:extLst>
                    <a:ext uri="{FF2B5EF4-FFF2-40B4-BE49-F238E27FC236}">
                      <a16:creationId xmlns:a16="http://schemas.microsoft.com/office/drawing/2014/main" id="{C89DB2EF-FB19-AA95-AC6E-2F59D73501F8}"/>
                    </a:ext>
                  </a:extLst>
                </p:cNvPr>
                <p:cNvGrpSpPr/>
                <p:nvPr/>
              </p:nvGrpSpPr>
              <p:grpSpPr>
                <a:xfrm>
                  <a:off x="7975292" y="5216647"/>
                  <a:ext cx="1342975" cy="370332"/>
                  <a:chOff x="2167419" y="6326336"/>
                  <a:chExt cx="1342975" cy="370332"/>
                </a:xfrm>
              </p:grpSpPr>
              <p:pic>
                <p:nvPicPr>
                  <p:cNvPr id="243" name="Graphic 242">
                    <a:extLst>
                      <a:ext uri="{FF2B5EF4-FFF2-40B4-BE49-F238E27FC236}">
                        <a16:creationId xmlns:a16="http://schemas.microsoft.com/office/drawing/2014/main" id="{C701A267-2B75-A73D-8227-C8B9683ACAF1}"/>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44" name="Graphic 243">
                    <a:extLst>
                      <a:ext uri="{FF2B5EF4-FFF2-40B4-BE49-F238E27FC236}">
                        <a16:creationId xmlns:a16="http://schemas.microsoft.com/office/drawing/2014/main" id="{C6CA69E0-C742-DF72-D283-64AE1AF16355}"/>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45" name="Graphic 244">
                    <a:extLst>
                      <a:ext uri="{FF2B5EF4-FFF2-40B4-BE49-F238E27FC236}">
                        <a16:creationId xmlns:a16="http://schemas.microsoft.com/office/drawing/2014/main" id="{AF2639B1-B6ED-A9BC-446A-53836E31EC4F}"/>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07" name="Group 206">
                  <a:extLst>
                    <a:ext uri="{FF2B5EF4-FFF2-40B4-BE49-F238E27FC236}">
                      <a16:creationId xmlns:a16="http://schemas.microsoft.com/office/drawing/2014/main" id="{ED244BA4-C4B5-83B4-3281-F7AC781D1452}"/>
                    </a:ext>
                  </a:extLst>
                </p:cNvPr>
                <p:cNvGrpSpPr/>
                <p:nvPr/>
              </p:nvGrpSpPr>
              <p:grpSpPr>
                <a:xfrm>
                  <a:off x="7975292" y="4277435"/>
                  <a:ext cx="1342975" cy="370332"/>
                  <a:chOff x="2167419" y="6326336"/>
                  <a:chExt cx="1342975" cy="370332"/>
                </a:xfrm>
              </p:grpSpPr>
              <p:pic>
                <p:nvPicPr>
                  <p:cNvPr id="240" name="Graphic 239">
                    <a:extLst>
                      <a:ext uri="{FF2B5EF4-FFF2-40B4-BE49-F238E27FC236}">
                        <a16:creationId xmlns:a16="http://schemas.microsoft.com/office/drawing/2014/main" id="{E4DEE87D-5492-708E-F5BA-6D44BC8D4CF0}"/>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41" name="Graphic 240">
                    <a:extLst>
                      <a:ext uri="{FF2B5EF4-FFF2-40B4-BE49-F238E27FC236}">
                        <a16:creationId xmlns:a16="http://schemas.microsoft.com/office/drawing/2014/main" id="{9EDD05DC-3C46-354A-ECFC-8B1252048797}"/>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42" name="Graphic 241">
                    <a:extLst>
                      <a:ext uri="{FF2B5EF4-FFF2-40B4-BE49-F238E27FC236}">
                        <a16:creationId xmlns:a16="http://schemas.microsoft.com/office/drawing/2014/main" id="{6F86ED1C-C2AE-F78B-ACD3-91AA7DC2F38F}"/>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08" name="Group 207">
                  <a:extLst>
                    <a:ext uri="{FF2B5EF4-FFF2-40B4-BE49-F238E27FC236}">
                      <a16:creationId xmlns:a16="http://schemas.microsoft.com/office/drawing/2014/main" id="{5487E4B4-DD7D-22C7-D691-3486857A0223}"/>
                    </a:ext>
                  </a:extLst>
                </p:cNvPr>
                <p:cNvGrpSpPr/>
                <p:nvPr/>
              </p:nvGrpSpPr>
              <p:grpSpPr>
                <a:xfrm>
                  <a:off x="7975292" y="3338223"/>
                  <a:ext cx="1342975" cy="370332"/>
                  <a:chOff x="2167419" y="6326336"/>
                  <a:chExt cx="1342975" cy="370332"/>
                </a:xfrm>
              </p:grpSpPr>
              <p:pic>
                <p:nvPicPr>
                  <p:cNvPr id="237" name="Graphic 236">
                    <a:extLst>
                      <a:ext uri="{FF2B5EF4-FFF2-40B4-BE49-F238E27FC236}">
                        <a16:creationId xmlns:a16="http://schemas.microsoft.com/office/drawing/2014/main" id="{99E85215-C015-4029-F03A-8510E8072F3A}"/>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38" name="Graphic 237">
                    <a:extLst>
                      <a:ext uri="{FF2B5EF4-FFF2-40B4-BE49-F238E27FC236}">
                        <a16:creationId xmlns:a16="http://schemas.microsoft.com/office/drawing/2014/main" id="{E022287D-C340-7FDB-D424-8EE71A0192B3}"/>
                      </a:ext>
                    </a:extLst>
                  </p:cNvPr>
                  <p:cNvPicPr>
                    <a:picLocks noChangeAspect="1"/>
                  </p:cNvPicPr>
                  <p:nvPr/>
                </p:nvPicPr>
                <p:blipFill>
                  <a:blip r:embed="rId17">
                    <a:alphaModFix/>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674315" y="6326336"/>
                    <a:ext cx="329184" cy="370332"/>
                  </a:xfrm>
                  <a:prstGeom prst="rect">
                    <a:avLst/>
                  </a:prstGeom>
                </p:spPr>
              </p:pic>
              <p:pic>
                <p:nvPicPr>
                  <p:cNvPr id="239" name="Graphic 238">
                    <a:extLst>
                      <a:ext uri="{FF2B5EF4-FFF2-40B4-BE49-F238E27FC236}">
                        <a16:creationId xmlns:a16="http://schemas.microsoft.com/office/drawing/2014/main" id="{D3B5E8B1-3CED-F1AE-8756-9147082026CF}"/>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09" name="Group 208">
                  <a:extLst>
                    <a:ext uri="{FF2B5EF4-FFF2-40B4-BE49-F238E27FC236}">
                      <a16:creationId xmlns:a16="http://schemas.microsoft.com/office/drawing/2014/main" id="{77112F44-D4DC-82E2-6090-0371E0D606A3}"/>
                    </a:ext>
                  </a:extLst>
                </p:cNvPr>
                <p:cNvGrpSpPr/>
                <p:nvPr/>
              </p:nvGrpSpPr>
              <p:grpSpPr>
                <a:xfrm>
                  <a:off x="7975292" y="2399011"/>
                  <a:ext cx="1342975" cy="370332"/>
                  <a:chOff x="2167419" y="6326336"/>
                  <a:chExt cx="1342975" cy="370332"/>
                </a:xfrm>
              </p:grpSpPr>
              <p:pic>
                <p:nvPicPr>
                  <p:cNvPr id="234" name="Graphic 233">
                    <a:extLst>
                      <a:ext uri="{FF2B5EF4-FFF2-40B4-BE49-F238E27FC236}">
                        <a16:creationId xmlns:a16="http://schemas.microsoft.com/office/drawing/2014/main" id="{592A72A1-08BC-F18C-63D0-7CF26FE4D1AC}"/>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35" name="Graphic 234">
                    <a:extLst>
                      <a:ext uri="{FF2B5EF4-FFF2-40B4-BE49-F238E27FC236}">
                        <a16:creationId xmlns:a16="http://schemas.microsoft.com/office/drawing/2014/main" id="{3556E58A-9122-801D-2696-7D7B67735511}"/>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36" name="Graphic 235">
                    <a:extLst>
                      <a:ext uri="{FF2B5EF4-FFF2-40B4-BE49-F238E27FC236}">
                        <a16:creationId xmlns:a16="http://schemas.microsoft.com/office/drawing/2014/main" id="{7B2AF242-B5CD-A26F-D532-66948620654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10" name="Group 209">
                  <a:extLst>
                    <a:ext uri="{FF2B5EF4-FFF2-40B4-BE49-F238E27FC236}">
                      <a16:creationId xmlns:a16="http://schemas.microsoft.com/office/drawing/2014/main" id="{40321B80-C737-3293-3B21-CFF50C11EA8C}"/>
                    </a:ext>
                  </a:extLst>
                </p:cNvPr>
                <p:cNvGrpSpPr/>
                <p:nvPr/>
              </p:nvGrpSpPr>
              <p:grpSpPr>
                <a:xfrm>
                  <a:off x="7975292" y="1459799"/>
                  <a:ext cx="1342975" cy="370332"/>
                  <a:chOff x="2167419" y="6326336"/>
                  <a:chExt cx="1342975" cy="370332"/>
                </a:xfrm>
              </p:grpSpPr>
              <p:pic>
                <p:nvPicPr>
                  <p:cNvPr id="231" name="Graphic 230">
                    <a:extLst>
                      <a:ext uri="{FF2B5EF4-FFF2-40B4-BE49-F238E27FC236}">
                        <a16:creationId xmlns:a16="http://schemas.microsoft.com/office/drawing/2014/main" id="{6010479A-EA8D-327E-2EE3-AB1C47D0BC52}"/>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32" name="Graphic 231">
                    <a:extLst>
                      <a:ext uri="{FF2B5EF4-FFF2-40B4-BE49-F238E27FC236}">
                        <a16:creationId xmlns:a16="http://schemas.microsoft.com/office/drawing/2014/main" id="{29319BA1-3609-5A65-C19B-0FC686878B0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33" name="Graphic 232">
                    <a:extLst>
                      <a:ext uri="{FF2B5EF4-FFF2-40B4-BE49-F238E27FC236}">
                        <a16:creationId xmlns:a16="http://schemas.microsoft.com/office/drawing/2014/main" id="{07E9BB72-F8C5-DFA3-38AD-5DE5AA6BA4BB}"/>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11" name="Group 210">
                  <a:extLst>
                    <a:ext uri="{FF2B5EF4-FFF2-40B4-BE49-F238E27FC236}">
                      <a16:creationId xmlns:a16="http://schemas.microsoft.com/office/drawing/2014/main" id="{F388E9C5-2860-BC71-1593-8893C3DAE53B}"/>
                    </a:ext>
                  </a:extLst>
                </p:cNvPr>
                <p:cNvGrpSpPr/>
                <p:nvPr/>
              </p:nvGrpSpPr>
              <p:grpSpPr>
                <a:xfrm>
                  <a:off x="10111256" y="5225308"/>
                  <a:ext cx="1342975" cy="370332"/>
                  <a:chOff x="2167419" y="6326336"/>
                  <a:chExt cx="1342975" cy="370332"/>
                </a:xfrm>
              </p:grpSpPr>
              <p:pic>
                <p:nvPicPr>
                  <p:cNvPr id="228" name="Graphic 227">
                    <a:extLst>
                      <a:ext uri="{FF2B5EF4-FFF2-40B4-BE49-F238E27FC236}">
                        <a16:creationId xmlns:a16="http://schemas.microsoft.com/office/drawing/2014/main" id="{FAC50B48-4DF5-4CF8-B8E3-6117B59A945F}"/>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29" name="Graphic 228">
                    <a:extLst>
                      <a:ext uri="{FF2B5EF4-FFF2-40B4-BE49-F238E27FC236}">
                        <a16:creationId xmlns:a16="http://schemas.microsoft.com/office/drawing/2014/main" id="{4B3F270A-BB6A-AD0C-8920-A024A9056EA8}"/>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30" name="Graphic 229">
                    <a:extLst>
                      <a:ext uri="{FF2B5EF4-FFF2-40B4-BE49-F238E27FC236}">
                        <a16:creationId xmlns:a16="http://schemas.microsoft.com/office/drawing/2014/main" id="{DE2511C0-BCF1-2490-6138-1FD7F98F7876}"/>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12" name="Group 211">
                  <a:extLst>
                    <a:ext uri="{FF2B5EF4-FFF2-40B4-BE49-F238E27FC236}">
                      <a16:creationId xmlns:a16="http://schemas.microsoft.com/office/drawing/2014/main" id="{1D2A6F6E-CC87-D4FF-31A7-F2229A033324}"/>
                    </a:ext>
                  </a:extLst>
                </p:cNvPr>
                <p:cNvGrpSpPr/>
                <p:nvPr/>
              </p:nvGrpSpPr>
              <p:grpSpPr>
                <a:xfrm>
                  <a:off x="10111256" y="4286096"/>
                  <a:ext cx="1342975" cy="370332"/>
                  <a:chOff x="2167419" y="6326336"/>
                  <a:chExt cx="1342975" cy="370332"/>
                </a:xfrm>
              </p:grpSpPr>
              <p:pic>
                <p:nvPicPr>
                  <p:cNvPr id="225" name="Graphic 224">
                    <a:extLst>
                      <a:ext uri="{FF2B5EF4-FFF2-40B4-BE49-F238E27FC236}">
                        <a16:creationId xmlns:a16="http://schemas.microsoft.com/office/drawing/2014/main" id="{DF6C92D9-69E1-00D6-6A71-3CADE7F7E40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26" name="Graphic 225">
                    <a:extLst>
                      <a:ext uri="{FF2B5EF4-FFF2-40B4-BE49-F238E27FC236}">
                        <a16:creationId xmlns:a16="http://schemas.microsoft.com/office/drawing/2014/main" id="{421F9C70-95C1-EF78-834F-0BFF6FF87CD2}"/>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27" name="Graphic 226">
                    <a:extLst>
                      <a:ext uri="{FF2B5EF4-FFF2-40B4-BE49-F238E27FC236}">
                        <a16:creationId xmlns:a16="http://schemas.microsoft.com/office/drawing/2014/main" id="{656B81B9-2690-C416-0E17-F5AF7490A1F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13" name="Group 212">
                  <a:extLst>
                    <a:ext uri="{FF2B5EF4-FFF2-40B4-BE49-F238E27FC236}">
                      <a16:creationId xmlns:a16="http://schemas.microsoft.com/office/drawing/2014/main" id="{717E2492-F7CC-7787-889A-4AE4068FB746}"/>
                    </a:ext>
                  </a:extLst>
                </p:cNvPr>
                <p:cNvGrpSpPr/>
                <p:nvPr/>
              </p:nvGrpSpPr>
              <p:grpSpPr>
                <a:xfrm>
                  <a:off x="10111256" y="3346884"/>
                  <a:ext cx="1342975" cy="370332"/>
                  <a:chOff x="2167419" y="6326336"/>
                  <a:chExt cx="1342975" cy="370332"/>
                </a:xfrm>
              </p:grpSpPr>
              <p:pic>
                <p:nvPicPr>
                  <p:cNvPr id="222" name="Graphic 221">
                    <a:extLst>
                      <a:ext uri="{FF2B5EF4-FFF2-40B4-BE49-F238E27FC236}">
                        <a16:creationId xmlns:a16="http://schemas.microsoft.com/office/drawing/2014/main" id="{05E8FCDD-4A9C-5179-D31F-AFCA6A7B381F}"/>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23" name="Graphic 222">
                    <a:extLst>
                      <a:ext uri="{FF2B5EF4-FFF2-40B4-BE49-F238E27FC236}">
                        <a16:creationId xmlns:a16="http://schemas.microsoft.com/office/drawing/2014/main" id="{80B8FCB6-F746-D74E-A377-249D37FFDC2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24" name="Graphic 223">
                    <a:extLst>
                      <a:ext uri="{FF2B5EF4-FFF2-40B4-BE49-F238E27FC236}">
                        <a16:creationId xmlns:a16="http://schemas.microsoft.com/office/drawing/2014/main" id="{5C1536B1-1810-D8A1-F5A9-93660AB2A1F0}"/>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14" name="Group 213">
                  <a:extLst>
                    <a:ext uri="{FF2B5EF4-FFF2-40B4-BE49-F238E27FC236}">
                      <a16:creationId xmlns:a16="http://schemas.microsoft.com/office/drawing/2014/main" id="{6CF0F478-39E8-B878-54CC-4C236E80478E}"/>
                    </a:ext>
                  </a:extLst>
                </p:cNvPr>
                <p:cNvGrpSpPr/>
                <p:nvPr/>
              </p:nvGrpSpPr>
              <p:grpSpPr>
                <a:xfrm>
                  <a:off x="10111256" y="2407672"/>
                  <a:ext cx="1342975" cy="370332"/>
                  <a:chOff x="2167419" y="6326336"/>
                  <a:chExt cx="1342975" cy="370332"/>
                </a:xfrm>
              </p:grpSpPr>
              <p:pic>
                <p:nvPicPr>
                  <p:cNvPr id="219" name="Graphic 218">
                    <a:extLst>
                      <a:ext uri="{FF2B5EF4-FFF2-40B4-BE49-F238E27FC236}">
                        <a16:creationId xmlns:a16="http://schemas.microsoft.com/office/drawing/2014/main" id="{7F2AB97D-724D-EF3D-E9C4-A2844B33FADD}"/>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20" name="Graphic 219">
                    <a:extLst>
                      <a:ext uri="{FF2B5EF4-FFF2-40B4-BE49-F238E27FC236}">
                        <a16:creationId xmlns:a16="http://schemas.microsoft.com/office/drawing/2014/main" id="{4148C6C5-0B2F-400D-0210-EC8A88F0B4C8}"/>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21" name="Graphic 220">
                    <a:extLst>
                      <a:ext uri="{FF2B5EF4-FFF2-40B4-BE49-F238E27FC236}">
                        <a16:creationId xmlns:a16="http://schemas.microsoft.com/office/drawing/2014/main" id="{96B355F5-340E-A7E0-1B8A-7474B85E55EB}"/>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nvGrpSpPr>
                <p:cNvPr id="215" name="Group 214">
                  <a:extLst>
                    <a:ext uri="{FF2B5EF4-FFF2-40B4-BE49-F238E27FC236}">
                      <a16:creationId xmlns:a16="http://schemas.microsoft.com/office/drawing/2014/main" id="{EE9B640A-6BF7-29EB-0A65-38A60E4049EF}"/>
                    </a:ext>
                  </a:extLst>
                </p:cNvPr>
                <p:cNvGrpSpPr/>
                <p:nvPr/>
              </p:nvGrpSpPr>
              <p:grpSpPr>
                <a:xfrm>
                  <a:off x="10111256" y="1468460"/>
                  <a:ext cx="1342975" cy="370332"/>
                  <a:chOff x="2167419" y="6326336"/>
                  <a:chExt cx="1342975" cy="370332"/>
                </a:xfrm>
              </p:grpSpPr>
              <p:pic>
                <p:nvPicPr>
                  <p:cNvPr id="216" name="Graphic 215">
                    <a:extLst>
                      <a:ext uri="{FF2B5EF4-FFF2-40B4-BE49-F238E27FC236}">
                        <a16:creationId xmlns:a16="http://schemas.microsoft.com/office/drawing/2014/main" id="{857764C4-29BB-FA4C-9AFA-B28F3B44C1A5}"/>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167419" y="6326336"/>
                    <a:ext cx="329184" cy="370332"/>
                  </a:xfrm>
                  <a:prstGeom prst="rect">
                    <a:avLst/>
                  </a:prstGeom>
                </p:spPr>
              </p:pic>
              <p:pic>
                <p:nvPicPr>
                  <p:cNvPr id="217" name="Graphic 216">
                    <a:extLst>
                      <a:ext uri="{FF2B5EF4-FFF2-40B4-BE49-F238E27FC236}">
                        <a16:creationId xmlns:a16="http://schemas.microsoft.com/office/drawing/2014/main" id="{6EB88DC9-5917-32F3-D80F-F41C9F0CB54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674315" y="6326336"/>
                    <a:ext cx="329184" cy="370332"/>
                  </a:xfrm>
                  <a:prstGeom prst="rect">
                    <a:avLst/>
                  </a:prstGeom>
                </p:spPr>
              </p:pic>
              <p:pic>
                <p:nvPicPr>
                  <p:cNvPr id="218" name="Graphic 217">
                    <a:extLst>
                      <a:ext uri="{FF2B5EF4-FFF2-40B4-BE49-F238E27FC236}">
                        <a16:creationId xmlns:a16="http://schemas.microsoft.com/office/drawing/2014/main" id="{051FAEF1-FC1F-1C4A-6782-F648518D8015}"/>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181210" y="6326336"/>
                    <a:ext cx="329184" cy="370332"/>
                  </a:xfrm>
                  <a:prstGeom prst="rect">
                    <a:avLst/>
                  </a:prstGeom>
                </p:spPr>
              </p:pic>
            </p:grpSp>
          </p:grpSp>
        </p:grpSp>
        <p:grpSp>
          <p:nvGrpSpPr>
            <p:cNvPr id="376" name="Group 375">
              <a:extLst>
                <a:ext uri="{FF2B5EF4-FFF2-40B4-BE49-F238E27FC236}">
                  <a16:creationId xmlns:a16="http://schemas.microsoft.com/office/drawing/2014/main" id="{D74D478D-8505-99E0-1FFB-ED3A81D04149}"/>
                </a:ext>
              </a:extLst>
            </p:cNvPr>
            <p:cNvGrpSpPr/>
            <p:nvPr/>
          </p:nvGrpSpPr>
          <p:grpSpPr>
            <a:xfrm>
              <a:off x="4649201" y="2504084"/>
              <a:ext cx="1045696" cy="288356"/>
              <a:chOff x="4649201" y="2504084"/>
              <a:chExt cx="1045696" cy="288356"/>
            </a:xfrm>
          </p:grpSpPr>
          <p:pic>
            <p:nvPicPr>
              <p:cNvPr id="377" name="Graphic 376">
                <a:extLst>
                  <a:ext uri="{FF2B5EF4-FFF2-40B4-BE49-F238E27FC236}">
                    <a16:creationId xmlns:a16="http://schemas.microsoft.com/office/drawing/2014/main" id="{9D86D244-F00C-6783-C835-E8D57A9FAF59}"/>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649201" y="2504084"/>
                <a:ext cx="256316" cy="288356"/>
              </a:xfrm>
              <a:prstGeom prst="rect">
                <a:avLst/>
              </a:prstGeom>
            </p:spPr>
          </p:pic>
          <p:pic>
            <p:nvPicPr>
              <p:cNvPr id="378" name="Graphic 377">
                <a:extLst>
                  <a:ext uri="{FF2B5EF4-FFF2-40B4-BE49-F238E27FC236}">
                    <a16:creationId xmlns:a16="http://schemas.microsoft.com/office/drawing/2014/main" id="{329B7165-137B-0B85-2BF5-2B3B750FF232}"/>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043891" y="2504084"/>
                <a:ext cx="256316" cy="288356"/>
              </a:xfrm>
              <a:prstGeom prst="rect">
                <a:avLst/>
              </a:prstGeom>
            </p:spPr>
          </p:pic>
          <p:pic>
            <p:nvPicPr>
              <p:cNvPr id="379" name="Graphic 378">
                <a:extLst>
                  <a:ext uri="{FF2B5EF4-FFF2-40B4-BE49-F238E27FC236}">
                    <a16:creationId xmlns:a16="http://schemas.microsoft.com/office/drawing/2014/main" id="{C27B58D1-951D-9ADF-9D17-845ED0F3D46A}"/>
                  </a:ext>
                </a:extLst>
              </p:cNvPr>
              <p:cNvPicPr>
                <a:picLocks noChangeAspect="1"/>
              </p:cNvPicPr>
              <p:nvPr/>
            </p:nvPicPr>
            <p:blipFill>
              <a:blip r:embed="rId15">
                <a:alphaModFix amt="46000"/>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38581" y="2504084"/>
                <a:ext cx="256316" cy="288356"/>
              </a:xfrm>
              <a:prstGeom prst="rect">
                <a:avLst/>
              </a:prstGeom>
            </p:spPr>
          </p:pic>
        </p:grpSp>
      </p:grpSp>
      <p:sp>
        <p:nvSpPr>
          <p:cNvPr id="187" name="Rounded Rectangular Callout 186">
            <a:extLst>
              <a:ext uri="{FF2B5EF4-FFF2-40B4-BE49-F238E27FC236}">
                <a16:creationId xmlns:a16="http://schemas.microsoft.com/office/drawing/2014/main" id="{968F48E0-D387-FB69-8F77-A2786CC4F6A9}"/>
              </a:ext>
            </a:extLst>
          </p:cNvPr>
          <p:cNvSpPr/>
          <p:nvPr/>
        </p:nvSpPr>
        <p:spPr>
          <a:xfrm>
            <a:off x="7066512" y="4769461"/>
            <a:ext cx="2693638" cy="1288247"/>
          </a:xfrm>
          <a:prstGeom prst="wedgeRoundRectCallout">
            <a:avLst>
              <a:gd name="adj1" fmla="val 73745"/>
              <a:gd name="adj2" fmla="val -9626"/>
              <a:gd name="adj3" fmla="val 16667"/>
            </a:avLst>
          </a:prstGeom>
          <a:solidFill>
            <a:schemeClr val="accent3">
              <a:lumMod val="40000"/>
              <a:lumOff val="60000"/>
            </a:schemeClr>
          </a:solidFill>
          <a:ln>
            <a:solidFill>
              <a:schemeClr val="tx2">
                <a:lumMod val="40000"/>
                <a:lumOff val="60000"/>
              </a:schemeClr>
            </a:solidFill>
          </a:ln>
          <a:effectLst>
            <a:outerShdw dist="48629" dir="2700000" algn="tl" rotWithShape="0">
              <a:schemeClr val="tx2">
                <a:lumMod val="40000"/>
                <a:lumOff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spcAft>
                <a:spcPts val="600"/>
              </a:spcAft>
            </a:pPr>
            <a:r>
              <a:rPr lang="fi-FI" sz="1000">
                <a:solidFill>
                  <a:schemeClr val="tx2"/>
                </a:solidFill>
                <a:latin typeface="Arial" panose="020B0604020202020204" pitchFamily="34" charset="0"/>
                <a:ea typeface="Source Sans Pro SemiBold"/>
                <a:cs typeface="Arial" panose="020B0604020202020204" pitchFamily="34" charset="0"/>
              </a:rPr>
              <a:t>On myös mahdollista valita aihe - esimerkiksi tietoon perustuvan johtaminen - ja kartoittaa, mitkä havainnot liittyvät siihen.</a:t>
            </a:r>
            <a:endParaRPr lang="fi-FI" sz="1000">
              <a:solidFill>
                <a:schemeClr val="tx2"/>
              </a:solidFill>
              <a:latin typeface="Arial" panose="020B0604020202020204" pitchFamily="34" charset="0"/>
              <a:ea typeface="Source Sans Pro SemiBold" panose="020B0603030403020204" pitchFamily="34" charset="0"/>
              <a:cs typeface="Arial" panose="020B0604020202020204" pitchFamily="34" charset="0"/>
            </a:endParaRPr>
          </a:p>
          <a:p>
            <a:pPr>
              <a:spcAft>
                <a:spcPts val="600"/>
              </a:spcAft>
            </a:pPr>
            <a:r>
              <a:rPr lang="fi-FI" sz="1000">
                <a:solidFill>
                  <a:schemeClr val="tx2"/>
                </a:solidFill>
                <a:latin typeface="Arial" panose="020B0604020202020204" pitchFamily="34" charset="0"/>
                <a:ea typeface="Source Sans Pro SemiBold"/>
                <a:cs typeface="Arial" panose="020B0604020202020204" pitchFamily="34" charset="0"/>
              </a:rPr>
              <a:t>Tämä auttaa myös tunnistamaan etu-ristiriidat ja mahdolliset eettiset kysymykset.</a:t>
            </a:r>
          </a:p>
        </p:txBody>
      </p:sp>
    </p:spTree>
    <p:extLst>
      <p:ext uri="{BB962C8B-B14F-4D97-AF65-F5344CB8AC3E}">
        <p14:creationId xmlns:p14="http://schemas.microsoft.com/office/powerpoint/2010/main" val="422636982"/>
      </p:ext>
    </p:extLst>
  </p:cSld>
  <p:clrMapOvr>
    <a:masterClrMapping/>
  </p:clrMapOvr>
</p:sld>
</file>

<file path=ppt/theme/theme1.xml><?xml version="1.0" encoding="utf-8"?>
<a:theme xmlns:a="http://schemas.openxmlformats.org/drawingml/2006/main" name="Päijät-Sote 2021">
  <a:themeElements>
    <a:clrScheme name="Päijät-Sote">
      <a:dk1>
        <a:srgbClr val="000000"/>
      </a:dk1>
      <a:lt1>
        <a:srgbClr val="FFFFFF"/>
      </a:lt1>
      <a:dk2>
        <a:srgbClr val="394B85"/>
      </a:dk2>
      <a:lt2>
        <a:srgbClr val="FFFFFF"/>
      </a:lt2>
      <a:accent1>
        <a:srgbClr val="394B85"/>
      </a:accent1>
      <a:accent2>
        <a:srgbClr val="3E77BC"/>
      </a:accent2>
      <a:accent3>
        <a:srgbClr val="739CD2"/>
      </a:accent3>
      <a:accent4>
        <a:srgbClr val="F04D4C"/>
      </a:accent4>
      <a:accent5>
        <a:srgbClr val="B292C3"/>
      </a:accent5>
      <a:accent6>
        <a:srgbClr val="FFE62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762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aijät-Sote esityspohja mallikuvilla.potx" id="{45F3094F-68BA-4352-BAC9-0C9926577C97}" vid="{FD2CFBD2-7EB9-4721-AF9A-F9226600ED64}"/>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igrationWizIdPermissionLevels xmlns="19681695-f008-4c6d-a73f-3eedce666824" xsi:nil="true"/>
    <MigrationWizId xmlns="19681695-f008-4c6d-a73f-3eedce666824" xsi:nil="true"/>
    <MigrationWizIdDocumentLibraryPermissions xmlns="19681695-f008-4c6d-a73f-3eedce666824" xsi:nil="true"/>
    <MigrationWizIdPermissions xmlns="19681695-f008-4c6d-a73f-3eedce666824" xsi:nil="true"/>
    <MigrationWizIdSecurityGroups xmlns="19681695-f008-4c6d-a73f-3eedce6668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FB95021A510534592289B13865E1E99" ma:contentTypeVersion="7" ma:contentTypeDescription="Luo uusi asiakirja." ma:contentTypeScope="" ma:versionID="781371aa7e02fde8997335d50e0fa824">
  <xsd:schema xmlns:xsd="http://www.w3.org/2001/XMLSchema" xmlns:xs="http://www.w3.org/2001/XMLSchema" xmlns:p="http://schemas.microsoft.com/office/2006/metadata/properties" xmlns:ns2="19681695-f008-4c6d-a73f-3eedce666824" targetNamespace="http://schemas.microsoft.com/office/2006/metadata/properties" ma:root="true" ma:fieldsID="56e397fdd47a15473e9f42dff736c199" ns2:_="">
    <xsd:import namespace="19681695-f008-4c6d-a73f-3eedce666824"/>
    <xsd:element name="properties">
      <xsd:complexType>
        <xsd:sequence>
          <xsd:element name="documentManagement">
            <xsd:complexType>
              <xsd:all>
                <xsd:element ref="ns2:MigrationWizId" minOccurs="0"/>
                <xsd:element ref="ns2:MigrationWizIdPermissions" minOccurs="0"/>
                <xsd:element ref="ns2:MigrationWizIdPermissionLevels" minOccurs="0"/>
                <xsd:element ref="ns2:MigrationWizIdDocumentLibraryPermissions" minOccurs="0"/>
                <xsd:element ref="ns2:MigrationWizIdSecurityGroups"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81695-f008-4c6d-a73f-3eedce666824"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A6F4EA-D51D-4139-B85A-0C8D9A0873A3}">
  <ds:schemaRefs>
    <ds:schemaRef ds:uri="19681695-f008-4c6d-a73f-3eedce666824"/>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4AEF6E6F-6ED8-454C-BCE8-92E1F0B264B9}">
  <ds:schemaRefs>
    <ds:schemaRef ds:uri="19681695-f008-4c6d-a73f-3eedce6668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105EFA3-FDA9-430F-9492-DCA6FE13A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Paijät-Sote esityspohja mallikuvilla</Template>
  <TotalTime>0</TotalTime>
  <Words>313</Words>
  <Application>Microsoft Office PowerPoint</Application>
  <PresentationFormat>Laajakuva</PresentationFormat>
  <Paragraphs>75</Paragraphs>
  <Slides>8</Slides>
  <Notes>1</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8</vt:i4>
      </vt:variant>
    </vt:vector>
  </HeadingPairs>
  <TitlesOfParts>
    <vt:vector size="11" baseType="lpstr">
      <vt:lpstr>Arial</vt:lpstr>
      <vt:lpstr>Calibri</vt:lpstr>
      <vt:lpstr>Päijät-Sote 2021</vt:lpstr>
      <vt:lpstr>Osallisuusmalli KOHTI-hanke</vt:lpstr>
      <vt:lpstr>Mikä on osallisuusmalli?</vt:lpstr>
      <vt:lpstr>Osallisuusmalli</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Teknologiayksikkö</dc:title>
  <dc:creator>Honkanen Kati</dc:creator>
  <cp:lastModifiedBy>Mikko Repka</cp:lastModifiedBy>
  <cp:revision>3</cp:revision>
  <cp:lastPrinted>2020-12-14T15:18:16Z</cp:lastPrinted>
  <dcterms:created xsi:type="dcterms:W3CDTF">2021-11-11T14:14:46Z</dcterms:created>
  <dcterms:modified xsi:type="dcterms:W3CDTF">2022-07-01T08:00:44Z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0x0101006FB95021A510534592289B13865E1E99</vt:lpwstr>
  </property>
</Properties>
</file>