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975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847FC7-3DAE-469A-B8D2-77A442B2163A}" v="4" dt="2022-07-01T08:34:44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9AEF3D-1DE7-4DAC-9295-5B4B3A384AF6}" type="doc">
      <dgm:prSet loTypeId="urn:microsoft.com/office/officeart/2005/8/layout/cycle5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3C720B91-AC58-4FFA-AAE2-AA7F2A7CC054}">
      <dgm:prSet phldrT="[Teksti]"/>
      <dgm:spPr/>
      <dgm:t>
        <a:bodyPr/>
        <a:lstStyle/>
        <a:p>
          <a:r>
            <a:rPr lang="fi-FI"/>
            <a:t>Vuorovaikutus ja avoin dialogi</a:t>
          </a:r>
        </a:p>
      </dgm:t>
    </dgm:pt>
    <dgm:pt modelId="{6463CB06-E708-482A-B5C6-A7BF28E91942}" type="parTrans" cxnId="{0AEF8FDA-29DF-4AF3-9812-7235262B72C3}">
      <dgm:prSet/>
      <dgm:spPr/>
      <dgm:t>
        <a:bodyPr/>
        <a:lstStyle/>
        <a:p>
          <a:endParaRPr lang="fi-FI"/>
        </a:p>
      </dgm:t>
    </dgm:pt>
    <dgm:pt modelId="{5030AC88-F436-4A44-B175-CD8D68703EAC}" type="sibTrans" cxnId="{0AEF8FDA-29DF-4AF3-9812-7235262B72C3}">
      <dgm:prSet/>
      <dgm:spPr/>
      <dgm:t>
        <a:bodyPr/>
        <a:lstStyle/>
        <a:p>
          <a:endParaRPr lang="fi-FI"/>
        </a:p>
      </dgm:t>
    </dgm:pt>
    <dgm:pt modelId="{AB62E337-0D94-4924-B207-5399FA9DBFE1}">
      <dgm:prSet phldrT="[Teksti]"/>
      <dgm:spPr/>
      <dgm:t>
        <a:bodyPr/>
        <a:lstStyle/>
        <a:p>
          <a:r>
            <a:rPr lang="fi-FI"/>
            <a:t>Kohtaaminen väylänä  ikäihmisen toiveiden ja tarpeiden selvittämiseen</a:t>
          </a:r>
        </a:p>
      </dgm:t>
    </dgm:pt>
    <dgm:pt modelId="{6D03BC86-AED2-4AB4-A828-4D411C0E2E03}" type="parTrans" cxnId="{E1E7CCC4-979F-468E-8AD4-D7CA63F7A594}">
      <dgm:prSet/>
      <dgm:spPr/>
      <dgm:t>
        <a:bodyPr/>
        <a:lstStyle/>
        <a:p>
          <a:endParaRPr lang="fi-FI"/>
        </a:p>
      </dgm:t>
    </dgm:pt>
    <dgm:pt modelId="{02AED0FA-F684-4D4F-B4BA-6672BBE084A3}" type="sibTrans" cxnId="{E1E7CCC4-979F-468E-8AD4-D7CA63F7A594}">
      <dgm:prSet/>
      <dgm:spPr/>
      <dgm:t>
        <a:bodyPr/>
        <a:lstStyle/>
        <a:p>
          <a:endParaRPr lang="fi-FI"/>
        </a:p>
      </dgm:t>
    </dgm:pt>
    <dgm:pt modelId="{28E836F2-E971-4A20-BA52-BF5565CC41CA}">
      <dgm:prSet/>
      <dgm:spPr/>
      <dgm:t>
        <a:bodyPr/>
        <a:lstStyle/>
        <a:p>
          <a:r>
            <a:rPr lang="fi-FI" dirty="0"/>
            <a:t>Kotiympäristön havainnointi</a:t>
          </a:r>
        </a:p>
      </dgm:t>
    </dgm:pt>
    <dgm:pt modelId="{BDE56D2E-E483-49ED-885E-4645BA09BE62}" type="parTrans" cxnId="{19AFAA1B-0156-46D5-B279-02E5C61B8143}">
      <dgm:prSet/>
      <dgm:spPr/>
      <dgm:t>
        <a:bodyPr/>
        <a:lstStyle/>
        <a:p>
          <a:endParaRPr lang="fi-FI"/>
        </a:p>
      </dgm:t>
    </dgm:pt>
    <dgm:pt modelId="{B8B408F8-B3D2-4C02-A539-D13691A8A2A5}" type="sibTrans" cxnId="{19AFAA1B-0156-46D5-B279-02E5C61B8143}">
      <dgm:prSet/>
      <dgm:spPr/>
      <dgm:t>
        <a:bodyPr/>
        <a:lstStyle/>
        <a:p>
          <a:endParaRPr lang="fi-FI"/>
        </a:p>
      </dgm:t>
    </dgm:pt>
    <dgm:pt modelId="{584B3B40-B73D-471B-8F90-C1A828E863C9}">
      <dgm:prSet/>
      <dgm:spPr/>
      <dgm:t>
        <a:bodyPr/>
        <a:lstStyle/>
        <a:p>
          <a:r>
            <a:rPr lang="fi-FI" dirty="0"/>
            <a:t>Palvelutarpeiden havaitseminen</a:t>
          </a:r>
        </a:p>
      </dgm:t>
    </dgm:pt>
    <dgm:pt modelId="{236D6DF6-02C5-4F2B-B42E-0C53161BAABC}" type="parTrans" cxnId="{57247DE6-BFFD-4830-9615-8CF3A081A296}">
      <dgm:prSet/>
      <dgm:spPr/>
      <dgm:t>
        <a:bodyPr/>
        <a:lstStyle/>
        <a:p>
          <a:endParaRPr lang="fi-FI"/>
        </a:p>
      </dgm:t>
    </dgm:pt>
    <dgm:pt modelId="{81336061-FEC1-424D-B320-9FE2276F1D2B}" type="sibTrans" cxnId="{57247DE6-BFFD-4830-9615-8CF3A081A296}">
      <dgm:prSet/>
      <dgm:spPr/>
      <dgm:t>
        <a:bodyPr/>
        <a:lstStyle/>
        <a:p>
          <a:endParaRPr lang="fi-FI"/>
        </a:p>
      </dgm:t>
    </dgm:pt>
    <dgm:pt modelId="{A52E296E-985E-40DF-847F-9137E0C5AE5D}">
      <dgm:prSet/>
      <dgm:spPr/>
      <dgm:t>
        <a:bodyPr/>
        <a:lstStyle/>
        <a:p>
          <a:r>
            <a:rPr lang="fi-FI" dirty="0"/>
            <a:t>Ikäihmisen yksilöllisen tilanteen tiedostaminen</a:t>
          </a:r>
        </a:p>
      </dgm:t>
    </dgm:pt>
    <dgm:pt modelId="{F2E76CF4-EBF1-4634-9352-255033720A4B}" type="parTrans" cxnId="{9B08437F-5F88-4531-A058-4B930311DF8D}">
      <dgm:prSet/>
      <dgm:spPr/>
      <dgm:t>
        <a:bodyPr/>
        <a:lstStyle/>
        <a:p>
          <a:endParaRPr lang="fi-FI"/>
        </a:p>
      </dgm:t>
    </dgm:pt>
    <dgm:pt modelId="{48811D4B-0F62-43D3-AC86-5944981F833A}" type="sibTrans" cxnId="{9B08437F-5F88-4531-A058-4B930311DF8D}">
      <dgm:prSet/>
      <dgm:spPr/>
      <dgm:t>
        <a:bodyPr/>
        <a:lstStyle/>
        <a:p>
          <a:endParaRPr lang="fi-FI"/>
        </a:p>
      </dgm:t>
    </dgm:pt>
    <dgm:pt modelId="{111DD15B-92AF-49DC-B345-371F9D5FFE6A}">
      <dgm:prSet/>
      <dgm:spPr/>
      <dgm:t>
        <a:bodyPr/>
        <a:lstStyle/>
        <a:p>
          <a:r>
            <a:rPr lang="fi-FI"/>
            <a:t>Palvelutarpeiden selvittäminen kokonaisvaltaisesti</a:t>
          </a:r>
        </a:p>
      </dgm:t>
    </dgm:pt>
    <dgm:pt modelId="{3CA96AA7-8DB8-48BE-9825-53FD117E62D1}" type="parTrans" cxnId="{F5F88A9A-5BB1-44E8-B014-3143B11941A2}">
      <dgm:prSet/>
      <dgm:spPr/>
      <dgm:t>
        <a:bodyPr/>
        <a:lstStyle/>
        <a:p>
          <a:endParaRPr lang="fi-FI"/>
        </a:p>
      </dgm:t>
    </dgm:pt>
    <dgm:pt modelId="{6C823B76-E0D5-4FDC-B270-0DE03D5E57C8}" type="sibTrans" cxnId="{F5F88A9A-5BB1-44E8-B014-3143B11941A2}">
      <dgm:prSet/>
      <dgm:spPr/>
      <dgm:t>
        <a:bodyPr/>
        <a:lstStyle/>
        <a:p>
          <a:endParaRPr lang="fi-FI"/>
        </a:p>
      </dgm:t>
    </dgm:pt>
    <dgm:pt modelId="{7ACC9E40-FB59-44B7-98B9-F5013EE022DE}" type="pres">
      <dgm:prSet presAssocID="{A49AEF3D-1DE7-4DAC-9295-5B4B3A384AF6}" presName="cycle" presStyleCnt="0">
        <dgm:presLayoutVars>
          <dgm:dir/>
          <dgm:resizeHandles val="exact"/>
        </dgm:presLayoutVars>
      </dgm:prSet>
      <dgm:spPr/>
    </dgm:pt>
    <dgm:pt modelId="{0B8CD59F-0A69-4972-884D-7D625124940B}" type="pres">
      <dgm:prSet presAssocID="{3C720B91-AC58-4FFA-AAE2-AA7F2A7CC054}" presName="node" presStyleLbl="node1" presStyleIdx="0" presStyleCnt="6">
        <dgm:presLayoutVars>
          <dgm:bulletEnabled val="1"/>
        </dgm:presLayoutVars>
      </dgm:prSet>
      <dgm:spPr/>
    </dgm:pt>
    <dgm:pt modelId="{EB8662F9-48B1-46DF-B4AE-2B1C2084182A}" type="pres">
      <dgm:prSet presAssocID="{3C720B91-AC58-4FFA-AAE2-AA7F2A7CC054}" presName="spNode" presStyleCnt="0"/>
      <dgm:spPr/>
    </dgm:pt>
    <dgm:pt modelId="{9A0D01D7-7D65-4356-9AB7-57CE4FCEFA16}" type="pres">
      <dgm:prSet presAssocID="{5030AC88-F436-4A44-B175-CD8D68703EAC}" presName="sibTrans" presStyleLbl="sibTrans1D1" presStyleIdx="0" presStyleCnt="6"/>
      <dgm:spPr/>
    </dgm:pt>
    <dgm:pt modelId="{8FDFEDA3-754B-42CF-BF30-DB7126AFC63A}" type="pres">
      <dgm:prSet presAssocID="{AB62E337-0D94-4924-B207-5399FA9DBFE1}" presName="node" presStyleLbl="node1" presStyleIdx="1" presStyleCnt="6">
        <dgm:presLayoutVars>
          <dgm:bulletEnabled val="1"/>
        </dgm:presLayoutVars>
      </dgm:prSet>
      <dgm:spPr/>
    </dgm:pt>
    <dgm:pt modelId="{F6ECB992-DAA8-4E72-A2F8-294DD1ECCD5A}" type="pres">
      <dgm:prSet presAssocID="{AB62E337-0D94-4924-B207-5399FA9DBFE1}" presName="spNode" presStyleCnt="0"/>
      <dgm:spPr/>
    </dgm:pt>
    <dgm:pt modelId="{482AC4A9-14E1-4594-A843-B05CC8E2636A}" type="pres">
      <dgm:prSet presAssocID="{02AED0FA-F684-4D4F-B4BA-6672BBE084A3}" presName="sibTrans" presStyleLbl="sibTrans1D1" presStyleIdx="1" presStyleCnt="6"/>
      <dgm:spPr/>
    </dgm:pt>
    <dgm:pt modelId="{1C5472D1-5013-4533-94AB-7537EFB82353}" type="pres">
      <dgm:prSet presAssocID="{28E836F2-E971-4A20-BA52-BF5565CC41CA}" presName="node" presStyleLbl="node1" presStyleIdx="2" presStyleCnt="6">
        <dgm:presLayoutVars>
          <dgm:bulletEnabled val="1"/>
        </dgm:presLayoutVars>
      </dgm:prSet>
      <dgm:spPr/>
    </dgm:pt>
    <dgm:pt modelId="{827AD7B3-9680-4144-84E9-F00E8238F872}" type="pres">
      <dgm:prSet presAssocID="{28E836F2-E971-4A20-BA52-BF5565CC41CA}" presName="spNode" presStyleCnt="0"/>
      <dgm:spPr/>
    </dgm:pt>
    <dgm:pt modelId="{8C303B5C-EBE3-400B-8403-8C40E3F8AA45}" type="pres">
      <dgm:prSet presAssocID="{B8B408F8-B3D2-4C02-A539-D13691A8A2A5}" presName="sibTrans" presStyleLbl="sibTrans1D1" presStyleIdx="2" presStyleCnt="6"/>
      <dgm:spPr/>
    </dgm:pt>
    <dgm:pt modelId="{FFA1D1B0-D4CF-4538-A26A-13F6C81142DA}" type="pres">
      <dgm:prSet presAssocID="{111DD15B-92AF-49DC-B345-371F9D5FFE6A}" presName="node" presStyleLbl="node1" presStyleIdx="3" presStyleCnt="6">
        <dgm:presLayoutVars>
          <dgm:bulletEnabled val="1"/>
        </dgm:presLayoutVars>
      </dgm:prSet>
      <dgm:spPr/>
    </dgm:pt>
    <dgm:pt modelId="{D43141EB-4ADF-4011-B631-FC1062CE3290}" type="pres">
      <dgm:prSet presAssocID="{111DD15B-92AF-49DC-B345-371F9D5FFE6A}" presName="spNode" presStyleCnt="0"/>
      <dgm:spPr/>
    </dgm:pt>
    <dgm:pt modelId="{5F381120-4679-4429-B12D-E3289BC6233B}" type="pres">
      <dgm:prSet presAssocID="{6C823B76-E0D5-4FDC-B270-0DE03D5E57C8}" presName="sibTrans" presStyleLbl="sibTrans1D1" presStyleIdx="3" presStyleCnt="6"/>
      <dgm:spPr/>
    </dgm:pt>
    <dgm:pt modelId="{0CB139F4-D95E-461B-96E3-FAF1FCB75CED}" type="pres">
      <dgm:prSet presAssocID="{584B3B40-B73D-471B-8F90-C1A828E863C9}" presName="node" presStyleLbl="node1" presStyleIdx="4" presStyleCnt="6">
        <dgm:presLayoutVars>
          <dgm:bulletEnabled val="1"/>
        </dgm:presLayoutVars>
      </dgm:prSet>
      <dgm:spPr/>
    </dgm:pt>
    <dgm:pt modelId="{D6B6BC57-30E8-42EB-8905-9C80B41407DE}" type="pres">
      <dgm:prSet presAssocID="{584B3B40-B73D-471B-8F90-C1A828E863C9}" presName="spNode" presStyleCnt="0"/>
      <dgm:spPr/>
    </dgm:pt>
    <dgm:pt modelId="{69B26633-4DC2-4FDE-850C-6C7615501F50}" type="pres">
      <dgm:prSet presAssocID="{81336061-FEC1-424D-B320-9FE2276F1D2B}" presName="sibTrans" presStyleLbl="sibTrans1D1" presStyleIdx="4" presStyleCnt="6"/>
      <dgm:spPr/>
    </dgm:pt>
    <dgm:pt modelId="{48B64476-C77B-4B21-ACD9-6830E6FECA67}" type="pres">
      <dgm:prSet presAssocID="{A52E296E-985E-40DF-847F-9137E0C5AE5D}" presName="node" presStyleLbl="node1" presStyleIdx="5" presStyleCnt="6">
        <dgm:presLayoutVars>
          <dgm:bulletEnabled val="1"/>
        </dgm:presLayoutVars>
      </dgm:prSet>
      <dgm:spPr/>
    </dgm:pt>
    <dgm:pt modelId="{162A3932-0DAB-4C20-8FBB-09B77389820D}" type="pres">
      <dgm:prSet presAssocID="{A52E296E-985E-40DF-847F-9137E0C5AE5D}" presName="spNode" presStyleCnt="0"/>
      <dgm:spPr/>
    </dgm:pt>
    <dgm:pt modelId="{29692A41-99E3-4194-9F4C-F540AB574A16}" type="pres">
      <dgm:prSet presAssocID="{48811D4B-0F62-43D3-AC86-5944981F833A}" presName="sibTrans" presStyleLbl="sibTrans1D1" presStyleIdx="5" presStyleCnt="6"/>
      <dgm:spPr/>
    </dgm:pt>
  </dgm:ptLst>
  <dgm:cxnLst>
    <dgm:cxn modelId="{22159302-3FCA-4457-B77C-C851B62D088B}" type="presOf" srcId="{111DD15B-92AF-49DC-B345-371F9D5FFE6A}" destId="{FFA1D1B0-D4CF-4538-A26A-13F6C81142DA}" srcOrd="0" destOrd="0" presId="urn:microsoft.com/office/officeart/2005/8/layout/cycle5"/>
    <dgm:cxn modelId="{19AFAA1B-0156-46D5-B279-02E5C61B8143}" srcId="{A49AEF3D-1DE7-4DAC-9295-5B4B3A384AF6}" destId="{28E836F2-E971-4A20-BA52-BF5565CC41CA}" srcOrd="2" destOrd="0" parTransId="{BDE56D2E-E483-49ED-885E-4645BA09BE62}" sibTransId="{B8B408F8-B3D2-4C02-A539-D13691A8A2A5}"/>
    <dgm:cxn modelId="{BAE8AD23-8F68-459F-A641-4F809918314E}" type="presOf" srcId="{5030AC88-F436-4A44-B175-CD8D68703EAC}" destId="{9A0D01D7-7D65-4356-9AB7-57CE4FCEFA16}" srcOrd="0" destOrd="0" presId="urn:microsoft.com/office/officeart/2005/8/layout/cycle5"/>
    <dgm:cxn modelId="{44EB192B-2B90-4189-A1E8-91DC68B15ACB}" type="presOf" srcId="{48811D4B-0F62-43D3-AC86-5944981F833A}" destId="{29692A41-99E3-4194-9F4C-F540AB574A16}" srcOrd="0" destOrd="0" presId="urn:microsoft.com/office/officeart/2005/8/layout/cycle5"/>
    <dgm:cxn modelId="{F0943046-8DAB-461C-8A03-0F4AFA0341EB}" type="presOf" srcId="{81336061-FEC1-424D-B320-9FE2276F1D2B}" destId="{69B26633-4DC2-4FDE-850C-6C7615501F50}" srcOrd="0" destOrd="0" presId="urn:microsoft.com/office/officeart/2005/8/layout/cycle5"/>
    <dgm:cxn modelId="{5D8A6B58-F754-4B58-83CB-E96B48A49B9D}" type="presOf" srcId="{6C823B76-E0D5-4FDC-B270-0DE03D5E57C8}" destId="{5F381120-4679-4429-B12D-E3289BC6233B}" srcOrd="0" destOrd="0" presId="urn:microsoft.com/office/officeart/2005/8/layout/cycle5"/>
    <dgm:cxn modelId="{525BAE79-B044-402F-8DD8-13E2438BC025}" type="presOf" srcId="{3C720B91-AC58-4FFA-AAE2-AA7F2A7CC054}" destId="{0B8CD59F-0A69-4972-884D-7D625124940B}" srcOrd="0" destOrd="0" presId="urn:microsoft.com/office/officeart/2005/8/layout/cycle5"/>
    <dgm:cxn modelId="{9B08437F-5F88-4531-A058-4B930311DF8D}" srcId="{A49AEF3D-1DE7-4DAC-9295-5B4B3A384AF6}" destId="{A52E296E-985E-40DF-847F-9137E0C5AE5D}" srcOrd="5" destOrd="0" parTransId="{F2E76CF4-EBF1-4634-9352-255033720A4B}" sibTransId="{48811D4B-0F62-43D3-AC86-5944981F833A}"/>
    <dgm:cxn modelId="{F5F88A9A-5BB1-44E8-B014-3143B11941A2}" srcId="{A49AEF3D-1DE7-4DAC-9295-5B4B3A384AF6}" destId="{111DD15B-92AF-49DC-B345-371F9D5FFE6A}" srcOrd="3" destOrd="0" parTransId="{3CA96AA7-8DB8-48BE-9825-53FD117E62D1}" sibTransId="{6C823B76-E0D5-4FDC-B270-0DE03D5E57C8}"/>
    <dgm:cxn modelId="{67F7E8AA-65A6-40CA-B79A-62E05C0DF290}" type="presOf" srcId="{A52E296E-985E-40DF-847F-9137E0C5AE5D}" destId="{48B64476-C77B-4B21-ACD9-6830E6FECA67}" srcOrd="0" destOrd="0" presId="urn:microsoft.com/office/officeart/2005/8/layout/cycle5"/>
    <dgm:cxn modelId="{B0C7ABB7-FB50-45C7-8361-76B3DF0A4CE2}" type="presOf" srcId="{AB62E337-0D94-4924-B207-5399FA9DBFE1}" destId="{8FDFEDA3-754B-42CF-BF30-DB7126AFC63A}" srcOrd="0" destOrd="0" presId="urn:microsoft.com/office/officeart/2005/8/layout/cycle5"/>
    <dgm:cxn modelId="{17EC23BB-2B43-41D7-8AC2-22FA9899FC8E}" type="presOf" srcId="{28E836F2-E971-4A20-BA52-BF5565CC41CA}" destId="{1C5472D1-5013-4533-94AB-7537EFB82353}" srcOrd="0" destOrd="0" presId="urn:microsoft.com/office/officeart/2005/8/layout/cycle5"/>
    <dgm:cxn modelId="{9F4DC3C1-453B-4089-883B-7F35B98544EE}" type="presOf" srcId="{A49AEF3D-1DE7-4DAC-9295-5B4B3A384AF6}" destId="{7ACC9E40-FB59-44B7-98B9-F5013EE022DE}" srcOrd="0" destOrd="0" presId="urn:microsoft.com/office/officeart/2005/8/layout/cycle5"/>
    <dgm:cxn modelId="{E1E7CCC4-979F-468E-8AD4-D7CA63F7A594}" srcId="{A49AEF3D-1DE7-4DAC-9295-5B4B3A384AF6}" destId="{AB62E337-0D94-4924-B207-5399FA9DBFE1}" srcOrd="1" destOrd="0" parTransId="{6D03BC86-AED2-4AB4-A828-4D411C0E2E03}" sibTransId="{02AED0FA-F684-4D4F-B4BA-6672BBE084A3}"/>
    <dgm:cxn modelId="{61062BD5-CF58-44B3-9DA5-E20914470BAA}" type="presOf" srcId="{B8B408F8-B3D2-4C02-A539-D13691A8A2A5}" destId="{8C303B5C-EBE3-400B-8403-8C40E3F8AA45}" srcOrd="0" destOrd="0" presId="urn:microsoft.com/office/officeart/2005/8/layout/cycle5"/>
    <dgm:cxn modelId="{0AEF8FDA-29DF-4AF3-9812-7235262B72C3}" srcId="{A49AEF3D-1DE7-4DAC-9295-5B4B3A384AF6}" destId="{3C720B91-AC58-4FFA-AAE2-AA7F2A7CC054}" srcOrd="0" destOrd="0" parTransId="{6463CB06-E708-482A-B5C6-A7BF28E91942}" sibTransId="{5030AC88-F436-4A44-B175-CD8D68703EAC}"/>
    <dgm:cxn modelId="{57247DE6-BFFD-4830-9615-8CF3A081A296}" srcId="{A49AEF3D-1DE7-4DAC-9295-5B4B3A384AF6}" destId="{584B3B40-B73D-471B-8F90-C1A828E863C9}" srcOrd="4" destOrd="0" parTransId="{236D6DF6-02C5-4F2B-B42E-0C53161BAABC}" sibTransId="{81336061-FEC1-424D-B320-9FE2276F1D2B}"/>
    <dgm:cxn modelId="{B1BB9BF7-7119-4C16-979F-9DE33DBAE424}" type="presOf" srcId="{584B3B40-B73D-471B-8F90-C1A828E863C9}" destId="{0CB139F4-D95E-461B-96E3-FAF1FCB75CED}" srcOrd="0" destOrd="0" presId="urn:microsoft.com/office/officeart/2005/8/layout/cycle5"/>
    <dgm:cxn modelId="{5C7B16FA-B63C-455B-B3C9-FF8097B5150F}" type="presOf" srcId="{02AED0FA-F684-4D4F-B4BA-6672BBE084A3}" destId="{482AC4A9-14E1-4594-A843-B05CC8E2636A}" srcOrd="0" destOrd="0" presId="urn:microsoft.com/office/officeart/2005/8/layout/cycle5"/>
    <dgm:cxn modelId="{6E11D843-1930-40F1-801F-992520E14FF4}" type="presParOf" srcId="{7ACC9E40-FB59-44B7-98B9-F5013EE022DE}" destId="{0B8CD59F-0A69-4972-884D-7D625124940B}" srcOrd="0" destOrd="0" presId="urn:microsoft.com/office/officeart/2005/8/layout/cycle5"/>
    <dgm:cxn modelId="{1EF6F7CB-0FF1-4A7E-AAC0-31822A23ECB0}" type="presParOf" srcId="{7ACC9E40-FB59-44B7-98B9-F5013EE022DE}" destId="{EB8662F9-48B1-46DF-B4AE-2B1C2084182A}" srcOrd="1" destOrd="0" presId="urn:microsoft.com/office/officeart/2005/8/layout/cycle5"/>
    <dgm:cxn modelId="{F4915064-447E-41E0-A2AF-7554A56960F8}" type="presParOf" srcId="{7ACC9E40-FB59-44B7-98B9-F5013EE022DE}" destId="{9A0D01D7-7D65-4356-9AB7-57CE4FCEFA16}" srcOrd="2" destOrd="0" presId="urn:microsoft.com/office/officeart/2005/8/layout/cycle5"/>
    <dgm:cxn modelId="{BC28DFE4-4F6B-4F67-A6F5-1748F50C0B1F}" type="presParOf" srcId="{7ACC9E40-FB59-44B7-98B9-F5013EE022DE}" destId="{8FDFEDA3-754B-42CF-BF30-DB7126AFC63A}" srcOrd="3" destOrd="0" presId="urn:microsoft.com/office/officeart/2005/8/layout/cycle5"/>
    <dgm:cxn modelId="{0773A18F-5E1D-4B93-AB74-93AFB7373B73}" type="presParOf" srcId="{7ACC9E40-FB59-44B7-98B9-F5013EE022DE}" destId="{F6ECB992-DAA8-4E72-A2F8-294DD1ECCD5A}" srcOrd="4" destOrd="0" presId="urn:microsoft.com/office/officeart/2005/8/layout/cycle5"/>
    <dgm:cxn modelId="{FDFEF698-DE6A-4E5A-A53E-067FD035B480}" type="presParOf" srcId="{7ACC9E40-FB59-44B7-98B9-F5013EE022DE}" destId="{482AC4A9-14E1-4594-A843-B05CC8E2636A}" srcOrd="5" destOrd="0" presId="urn:microsoft.com/office/officeart/2005/8/layout/cycle5"/>
    <dgm:cxn modelId="{D03D5962-A8C5-439D-99FD-F4D738E91C7A}" type="presParOf" srcId="{7ACC9E40-FB59-44B7-98B9-F5013EE022DE}" destId="{1C5472D1-5013-4533-94AB-7537EFB82353}" srcOrd="6" destOrd="0" presId="urn:microsoft.com/office/officeart/2005/8/layout/cycle5"/>
    <dgm:cxn modelId="{F6F1D18B-6760-4B0F-AF83-5F54BF5DEB0B}" type="presParOf" srcId="{7ACC9E40-FB59-44B7-98B9-F5013EE022DE}" destId="{827AD7B3-9680-4144-84E9-F00E8238F872}" srcOrd="7" destOrd="0" presId="urn:microsoft.com/office/officeart/2005/8/layout/cycle5"/>
    <dgm:cxn modelId="{E58A7999-D866-4A71-ACB2-A7B7BED73F78}" type="presParOf" srcId="{7ACC9E40-FB59-44B7-98B9-F5013EE022DE}" destId="{8C303B5C-EBE3-400B-8403-8C40E3F8AA45}" srcOrd="8" destOrd="0" presId="urn:microsoft.com/office/officeart/2005/8/layout/cycle5"/>
    <dgm:cxn modelId="{FEBF8E65-4686-46AF-BA9B-D6993DDF94B2}" type="presParOf" srcId="{7ACC9E40-FB59-44B7-98B9-F5013EE022DE}" destId="{FFA1D1B0-D4CF-4538-A26A-13F6C81142DA}" srcOrd="9" destOrd="0" presId="urn:microsoft.com/office/officeart/2005/8/layout/cycle5"/>
    <dgm:cxn modelId="{983D4FB2-A88C-405C-94E5-7AA15D94F118}" type="presParOf" srcId="{7ACC9E40-FB59-44B7-98B9-F5013EE022DE}" destId="{D43141EB-4ADF-4011-B631-FC1062CE3290}" srcOrd="10" destOrd="0" presId="urn:microsoft.com/office/officeart/2005/8/layout/cycle5"/>
    <dgm:cxn modelId="{95440FB1-5235-41FA-AFB3-8EB780698235}" type="presParOf" srcId="{7ACC9E40-FB59-44B7-98B9-F5013EE022DE}" destId="{5F381120-4679-4429-B12D-E3289BC6233B}" srcOrd="11" destOrd="0" presId="urn:microsoft.com/office/officeart/2005/8/layout/cycle5"/>
    <dgm:cxn modelId="{ADDD010D-CCEC-4ED6-9CFF-C2C19818CCB3}" type="presParOf" srcId="{7ACC9E40-FB59-44B7-98B9-F5013EE022DE}" destId="{0CB139F4-D95E-461B-96E3-FAF1FCB75CED}" srcOrd="12" destOrd="0" presId="urn:microsoft.com/office/officeart/2005/8/layout/cycle5"/>
    <dgm:cxn modelId="{FB7519B2-38DB-4C1B-B66E-60959FAE0588}" type="presParOf" srcId="{7ACC9E40-FB59-44B7-98B9-F5013EE022DE}" destId="{D6B6BC57-30E8-42EB-8905-9C80B41407DE}" srcOrd="13" destOrd="0" presId="urn:microsoft.com/office/officeart/2005/8/layout/cycle5"/>
    <dgm:cxn modelId="{DFE183C1-CDE0-4D83-ABD8-73BC322C92CB}" type="presParOf" srcId="{7ACC9E40-FB59-44B7-98B9-F5013EE022DE}" destId="{69B26633-4DC2-4FDE-850C-6C7615501F50}" srcOrd="14" destOrd="0" presId="urn:microsoft.com/office/officeart/2005/8/layout/cycle5"/>
    <dgm:cxn modelId="{6DADF53D-353C-44A7-9F1D-4813C8898375}" type="presParOf" srcId="{7ACC9E40-FB59-44B7-98B9-F5013EE022DE}" destId="{48B64476-C77B-4B21-ACD9-6830E6FECA67}" srcOrd="15" destOrd="0" presId="urn:microsoft.com/office/officeart/2005/8/layout/cycle5"/>
    <dgm:cxn modelId="{C7C3B7DD-B47A-4BE9-9344-9899F29670F1}" type="presParOf" srcId="{7ACC9E40-FB59-44B7-98B9-F5013EE022DE}" destId="{162A3932-0DAB-4C20-8FBB-09B77389820D}" srcOrd="16" destOrd="0" presId="urn:microsoft.com/office/officeart/2005/8/layout/cycle5"/>
    <dgm:cxn modelId="{A22C8ABE-B51B-49ED-AEC5-800935C00D60}" type="presParOf" srcId="{7ACC9E40-FB59-44B7-98B9-F5013EE022DE}" destId="{29692A41-99E3-4194-9F4C-F540AB574A16}" srcOrd="17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346FCD-7D4C-4AB6-B929-64B0443148D0}" type="doc">
      <dgm:prSet loTypeId="urn:microsoft.com/office/officeart/2018/5/layout/IconLeafLabelList" loCatId="icon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C6B22D-67D2-49F8-AB03-2EB17A21E07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B985859E-6CEF-454D-92CE-91058007AFBD}" type="parTrans" cxnId="{4E3FFAAC-4FD3-4046-8694-A19948A41538}">
      <dgm:prSet/>
      <dgm:spPr/>
      <dgm:t>
        <a:bodyPr/>
        <a:lstStyle/>
        <a:p>
          <a:endParaRPr lang="en-US"/>
        </a:p>
      </dgm:t>
    </dgm:pt>
    <dgm:pt modelId="{5C331948-CF59-4AE7-B2FA-8C0E163FAA10}" type="sibTrans" cxnId="{4E3FFAAC-4FD3-4046-8694-A19948A41538}">
      <dgm:prSet/>
      <dgm:spPr/>
      <dgm:t>
        <a:bodyPr/>
        <a:lstStyle/>
        <a:p>
          <a:endParaRPr lang="en-US"/>
        </a:p>
      </dgm:t>
    </dgm:pt>
    <dgm:pt modelId="{7DB1D1C1-B188-44D3-BF50-3FCF8F2E69C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68A48433-D798-4832-A0DB-42C94025D45D}" type="parTrans" cxnId="{C22061BF-9EFD-4EE4-AB5D-20277258AA30}">
      <dgm:prSet/>
      <dgm:spPr/>
      <dgm:t>
        <a:bodyPr/>
        <a:lstStyle/>
        <a:p>
          <a:endParaRPr lang="en-US"/>
        </a:p>
      </dgm:t>
    </dgm:pt>
    <dgm:pt modelId="{4912DEC6-215B-4B0E-94A6-599F3E2F8609}" type="sibTrans" cxnId="{C22061BF-9EFD-4EE4-AB5D-20277258AA30}">
      <dgm:prSet/>
      <dgm:spPr/>
      <dgm:t>
        <a:bodyPr/>
        <a:lstStyle/>
        <a:p>
          <a:endParaRPr lang="en-US"/>
        </a:p>
      </dgm:t>
    </dgm:pt>
    <dgm:pt modelId="{8DF778A5-0F38-4EE1-ADF4-CC37733EF30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fi-FI" dirty="0"/>
        </a:p>
      </dgm:t>
    </dgm:pt>
    <dgm:pt modelId="{7689B1D8-416B-403C-AA2C-1F1C8659EBEB}" type="parTrans" cxnId="{A58F6DD8-9580-4CFF-9F89-D04F7898DB9E}">
      <dgm:prSet/>
      <dgm:spPr/>
      <dgm:t>
        <a:bodyPr/>
        <a:lstStyle/>
        <a:p>
          <a:endParaRPr lang="fi-FI"/>
        </a:p>
      </dgm:t>
    </dgm:pt>
    <dgm:pt modelId="{9B2749A4-8945-4A51-A1BD-7E0846BD6712}" type="sibTrans" cxnId="{A58F6DD8-9580-4CFF-9F89-D04F7898DB9E}">
      <dgm:prSet/>
      <dgm:spPr/>
      <dgm:t>
        <a:bodyPr/>
        <a:lstStyle/>
        <a:p>
          <a:endParaRPr lang="fi-FI"/>
        </a:p>
      </dgm:t>
    </dgm:pt>
    <dgm:pt modelId="{49DF9107-CC74-4763-B3E2-6A8D7FB1E527}" type="pres">
      <dgm:prSet presAssocID="{CA346FCD-7D4C-4AB6-B929-64B0443148D0}" presName="root" presStyleCnt="0">
        <dgm:presLayoutVars>
          <dgm:dir/>
          <dgm:resizeHandles val="exact"/>
        </dgm:presLayoutVars>
      </dgm:prSet>
      <dgm:spPr/>
    </dgm:pt>
    <dgm:pt modelId="{1DAEAED0-C301-46FC-9392-C65EFE212F48}" type="pres">
      <dgm:prSet presAssocID="{9DC6B22D-67D2-49F8-AB03-2EB17A21E07B}" presName="compNode" presStyleCnt="0"/>
      <dgm:spPr/>
    </dgm:pt>
    <dgm:pt modelId="{1B16FAE5-35A3-471C-B0D5-7CC90ECBF529}" type="pres">
      <dgm:prSet presAssocID="{9DC6B22D-67D2-49F8-AB03-2EB17A21E07B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6C292BD-3817-49A2-9215-1AC5229C9D9D}" type="pres">
      <dgm:prSet presAssocID="{9DC6B22D-67D2-49F8-AB03-2EB17A21E07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botti"/>
        </a:ext>
      </dgm:extLst>
    </dgm:pt>
    <dgm:pt modelId="{63C12797-2866-41AA-966B-E121767036C2}" type="pres">
      <dgm:prSet presAssocID="{9DC6B22D-67D2-49F8-AB03-2EB17A21E07B}" presName="spaceRect" presStyleCnt="0"/>
      <dgm:spPr/>
    </dgm:pt>
    <dgm:pt modelId="{233D02B7-E69F-4CCE-92F1-B3F707087771}" type="pres">
      <dgm:prSet presAssocID="{9DC6B22D-67D2-49F8-AB03-2EB17A21E07B}" presName="textRect" presStyleLbl="revTx" presStyleIdx="0" presStyleCnt="3">
        <dgm:presLayoutVars>
          <dgm:chMax val="1"/>
          <dgm:chPref val="1"/>
        </dgm:presLayoutVars>
      </dgm:prSet>
      <dgm:spPr/>
    </dgm:pt>
    <dgm:pt modelId="{8C7E2432-E508-4D18-828F-AEA550BA4F07}" type="pres">
      <dgm:prSet presAssocID="{5C331948-CF59-4AE7-B2FA-8C0E163FAA10}" presName="sibTrans" presStyleCnt="0"/>
      <dgm:spPr/>
    </dgm:pt>
    <dgm:pt modelId="{B1789252-CB0C-4758-A00C-FA4E46CDF1DC}" type="pres">
      <dgm:prSet presAssocID="{7DB1D1C1-B188-44D3-BF50-3FCF8F2E69C0}" presName="compNode" presStyleCnt="0"/>
      <dgm:spPr/>
    </dgm:pt>
    <dgm:pt modelId="{BC27F234-419E-4988-A265-672963261E95}" type="pres">
      <dgm:prSet presAssocID="{7DB1D1C1-B188-44D3-BF50-3FCF8F2E69C0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F67CAAA4-CB11-46C0-9E72-825E51F02B65}" type="pres">
      <dgm:prSet presAssocID="{7DB1D1C1-B188-44D3-BF50-3FCF8F2E69C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ättely"/>
        </a:ext>
      </dgm:extLst>
    </dgm:pt>
    <dgm:pt modelId="{CAB3FAEF-A706-4EF1-B969-BFDDBE75092B}" type="pres">
      <dgm:prSet presAssocID="{7DB1D1C1-B188-44D3-BF50-3FCF8F2E69C0}" presName="spaceRect" presStyleCnt="0"/>
      <dgm:spPr/>
    </dgm:pt>
    <dgm:pt modelId="{D8B370F2-5F5D-429D-BE7B-D280847870A6}" type="pres">
      <dgm:prSet presAssocID="{7DB1D1C1-B188-44D3-BF50-3FCF8F2E69C0}" presName="textRect" presStyleLbl="revTx" presStyleIdx="1" presStyleCnt="3">
        <dgm:presLayoutVars>
          <dgm:chMax val="1"/>
          <dgm:chPref val="1"/>
        </dgm:presLayoutVars>
      </dgm:prSet>
      <dgm:spPr/>
    </dgm:pt>
    <dgm:pt modelId="{48CC06A1-DB7D-4E54-AD7D-BDAF02702EDB}" type="pres">
      <dgm:prSet presAssocID="{4912DEC6-215B-4B0E-94A6-599F3E2F8609}" presName="sibTrans" presStyleCnt="0"/>
      <dgm:spPr/>
    </dgm:pt>
    <dgm:pt modelId="{57049E15-7A1C-47E6-A7B4-3A52C4787C7D}" type="pres">
      <dgm:prSet presAssocID="{8DF778A5-0F38-4EE1-ADF4-CC37733EF305}" presName="compNode" presStyleCnt="0"/>
      <dgm:spPr/>
    </dgm:pt>
    <dgm:pt modelId="{BAE4E6F8-341D-44EE-8CB0-E1DA4DE47926}" type="pres">
      <dgm:prSet presAssocID="{8DF778A5-0F38-4EE1-ADF4-CC37733EF30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015A182-5871-43FC-81D2-3182A51EEE73}" type="pres">
      <dgm:prSet presAssocID="{8DF778A5-0F38-4EE1-ADF4-CC37733EF30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alintamerkki"/>
        </a:ext>
      </dgm:extLst>
    </dgm:pt>
    <dgm:pt modelId="{45E158AB-4D94-43CD-B030-25B31D9885B5}" type="pres">
      <dgm:prSet presAssocID="{8DF778A5-0F38-4EE1-ADF4-CC37733EF305}" presName="spaceRect" presStyleCnt="0"/>
      <dgm:spPr/>
    </dgm:pt>
    <dgm:pt modelId="{E1963C9E-3006-4504-A156-A92D339F1FB7}" type="pres">
      <dgm:prSet presAssocID="{8DF778A5-0F38-4EE1-ADF4-CC37733EF30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FF4FD3B-664D-4609-BE5C-4181F261CDB8}" type="presOf" srcId="{CA346FCD-7D4C-4AB6-B929-64B0443148D0}" destId="{49DF9107-CC74-4763-B3E2-6A8D7FB1E527}" srcOrd="0" destOrd="0" presId="urn:microsoft.com/office/officeart/2018/5/layout/IconLeafLabelList"/>
    <dgm:cxn modelId="{1D7F766A-5E79-431A-ADAF-AEDB92F4CD31}" type="presOf" srcId="{9DC6B22D-67D2-49F8-AB03-2EB17A21E07B}" destId="{233D02B7-E69F-4CCE-92F1-B3F707087771}" srcOrd="0" destOrd="0" presId="urn:microsoft.com/office/officeart/2018/5/layout/IconLeafLabelList"/>
    <dgm:cxn modelId="{4E3FFAAC-4FD3-4046-8694-A19948A41538}" srcId="{CA346FCD-7D4C-4AB6-B929-64B0443148D0}" destId="{9DC6B22D-67D2-49F8-AB03-2EB17A21E07B}" srcOrd="0" destOrd="0" parTransId="{B985859E-6CEF-454D-92CE-91058007AFBD}" sibTransId="{5C331948-CF59-4AE7-B2FA-8C0E163FAA10}"/>
    <dgm:cxn modelId="{E86612BB-AE1F-4EFC-9557-F687E0CC0A13}" type="presOf" srcId="{7DB1D1C1-B188-44D3-BF50-3FCF8F2E69C0}" destId="{D8B370F2-5F5D-429D-BE7B-D280847870A6}" srcOrd="0" destOrd="0" presId="urn:microsoft.com/office/officeart/2018/5/layout/IconLeafLabelList"/>
    <dgm:cxn modelId="{C22061BF-9EFD-4EE4-AB5D-20277258AA30}" srcId="{CA346FCD-7D4C-4AB6-B929-64B0443148D0}" destId="{7DB1D1C1-B188-44D3-BF50-3FCF8F2E69C0}" srcOrd="1" destOrd="0" parTransId="{68A48433-D798-4832-A0DB-42C94025D45D}" sibTransId="{4912DEC6-215B-4B0E-94A6-599F3E2F8609}"/>
    <dgm:cxn modelId="{A202CFCD-2EBE-4D6B-B939-48821A37CF8C}" type="presOf" srcId="{8DF778A5-0F38-4EE1-ADF4-CC37733EF305}" destId="{E1963C9E-3006-4504-A156-A92D339F1FB7}" srcOrd="0" destOrd="0" presId="urn:microsoft.com/office/officeart/2018/5/layout/IconLeafLabelList"/>
    <dgm:cxn modelId="{A58F6DD8-9580-4CFF-9F89-D04F7898DB9E}" srcId="{CA346FCD-7D4C-4AB6-B929-64B0443148D0}" destId="{8DF778A5-0F38-4EE1-ADF4-CC37733EF305}" srcOrd="2" destOrd="0" parTransId="{7689B1D8-416B-403C-AA2C-1F1C8659EBEB}" sibTransId="{9B2749A4-8945-4A51-A1BD-7E0846BD6712}"/>
    <dgm:cxn modelId="{B7F7D674-2FF6-499F-9847-84A76A0AE4C8}" type="presParOf" srcId="{49DF9107-CC74-4763-B3E2-6A8D7FB1E527}" destId="{1DAEAED0-C301-46FC-9392-C65EFE212F48}" srcOrd="0" destOrd="0" presId="urn:microsoft.com/office/officeart/2018/5/layout/IconLeafLabelList"/>
    <dgm:cxn modelId="{0BF56C82-FAF6-4EDB-A5C3-E1D239E64383}" type="presParOf" srcId="{1DAEAED0-C301-46FC-9392-C65EFE212F48}" destId="{1B16FAE5-35A3-471C-B0D5-7CC90ECBF529}" srcOrd="0" destOrd="0" presId="urn:microsoft.com/office/officeart/2018/5/layout/IconLeafLabelList"/>
    <dgm:cxn modelId="{E0A73243-80DA-438B-941A-904B4893823F}" type="presParOf" srcId="{1DAEAED0-C301-46FC-9392-C65EFE212F48}" destId="{16C292BD-3817-49A2-9215-1AC5229C9D9D}" srcOrd="1" destOrd="0" presId="urn:microsoft.com/office/officeart/2018/5/layout/IconLeafLabelList"/>
    <dgm:cxn modelId="{21E53046-465F-4D3D-A176-1756D42E40C2}" type="presParOf" srcId="{1DAEAED0-C301-46FC-9392-C65EFE212F48}" destId="{63C12797-2866-41AA-966B-E121767036C2}" srcOrd="2" destOrd="0" presId="urn:microsoft.com/office/officeart/2018/5/layout/IconLeafLabelList"/>
    <dgm:cxn modelId="{42D117EB-397B-4C94-AF56-8C7E00E6D527}" type="presParOf" srcId="{1DAEAED0-C301-46FC-9392-C65EFE212F48}" destId="{233D02B7-E69F-4CCE-92F1-B3F707087771}" srcOrd="3" destOrd="0" presId="urn:microsoft.com/office/officeart/2018/5/layout/IconLeafLabelList"/>
    <dgm:cxn modelId="{E73FA600-67D9-4C84-8AE6-E7AFF166F4C8}" type="presParOf" srcId="{49DF9107-CC74-4763-B3E2-6A8D7FB1E527}" destId="{8C7E2432-E508-4D18-828F-AEA550BA4F07}" srcOrd="1" destOrd="0" presId="urn:microsoft.com/office/officeart/2018/5/layout/IconLeafLabelList"/>
    <dgm:cxn modelId="{858AD466-83D2-48FC-8662-E86934201E81}" type="presParOf" srcId="{49DF9107-CC74-4763-B3E2-6A8D7FB1E527}" destId="{B1789252-CB0C-4758-A00C-FA4E46CDF1DC}" srcOrd="2" destOrd="0" presId="urn:microsoft.com/office/officeart/2018/5/layout/IconLeafLabelList"/>
    <dgm:cxn modelId="{FA602F84-45E3-47D9-A617-81E32F51DCB1}" type="presParOf" srcId="{B1789252-CB0C-4758-A00C-FA4E46CDF1DC}" destId="{BC27F234-419E-4988-A265-672963261E95}" srcOrd="0" destOrd="0" presId="urn:microsoft.com/office/officeart/2018/5/layout/IconLeafLabelList"/>
    <dgm:cxn modelId="{A6C42F9A-8A18-4C71-8A75-2646393BBF55}" type="presParOf" srcId="{B1789252-CB0C-4758-A00C-FA4E46CDF1DC}" destId="{F67CAAA4-CB11-46C0-9E72-825E51F02B65}" srcOrd="1" destOrd="0" presId="urn:microsoft.com/office/officeart/2018/5/layout/IconLeafLabelList"/>
    <dgm:cxn modelId="{289448B9-894D-4E6E-9499-AF461747B21A}" type="presParOf" srcId="{B1789252-CB0C-4758-A00C-FA4E46CDF1DC}" destId="{CAB3FAEF-A706-4EF1-B969-BFDDBE75092B}" srcOrd="2" destOrd="0" presId="urn:microsoft.com/office/officeart/2018/5/layout/IconLeafLabelList"/>
    <dgm:cxn modelId="{38526331-14E9-4FE2-A1A2-DD0C81F9D9C8}" type="presParOf" srcId="{B1789252-CB0C-4758-A00C-FA4E46CDF1DC}" destId="{D8B370F2-5F5D-429D-BE7B-D280847870A6}" srcOrd="3" destOrd="0" presId="urn:microsoft.com/office/officeart/2018/5/layout/IconLeafLabelList"/>
    <dgm:cxn modelId="{9CECA3C8-7B16-4DAF-BDF6-FA3A87B405EA}" type="presParOf" srcId="{49DF9107-CC74-4763-B3E2-6A8D7FB1E527}" destId="{48CC06A1-DB7D-4E54-AD7D-BDAF02702EDB}" srcOrd="3" destOrd="0" presId="urn:microsoft.com/office/officeart/2018/5/layout/IconLeafLabelList"/>
    <dgm:cxn modelId="{704E7A84-762D-40D4-B7CB-ED2EC0F89FE1}" type="presParOf" srcId="{49DF9107-CC74-4763-B3E2-6A8D7FB1E527}" destId="{57049E15-7A1C-47E6-A7B4-3A52C4787C7D}" srcOrd="4" destOrd="0" presId="urn:microsoft.com/office/officeart/2018/5/layout/IconLeafLabelList"/>
    <dgm:cxn modelId="{1494DB52-94C1-4F2C-BEB8-9CB4D9A380C6}" type="presParOf" srcId="{57049E15-7A1C-47E6-A7B4-3A52C4787C7D}" destId="{BAE4E6F8-341D-44EE-8CB0-E1DA4DE47926}" srcOrd="0" destOrd="0" presId="urn:microsoft.com/office/officeart/2018/5/layout/IconLeafLabelList"/>
    <dgm:cxn modelId="{0387596A-3814-4AC5-A4E9-E51A73CFF234}" type="presParOf" srcId="{57049E15-7A1C-47E6-A7B4-3A52C4787C7D}" destId="{3015A182-5871-43FC-81D2-3182A51EEE73}" srcOrd="1" destOrd="0" presId="urn:microsoft.com/office/officeart/2018/5/layout/IconLeafLabelList"/>
    <dgm:cxn modelId="{75F33904-1058-4F0D-B04C-743E612BFFD9}" type="presParOf" srcId="{57049E15-7A1C-47E6-A7B4-3A52C4787C7D}" destId="{45E158AB-4D94-43CD-B030-25B31D9885B5}" srcOrd="2" destOrd="0" presId="urn:microsoft.com/office/officeart/2018/5/layout/IconLeafLabelList"/>
    <dgm:cxn modelId="{DC5267EA-7266-4D38-82E3-D60A1A8744AE}" type="presParOf" srcId="{57049E15-7A1C-47E6-A7B4-3A52C4787C7D}" destId="{E1963C9E-3006-4504-A156-A92D339F1FB7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ADFB03-5681-4FC4-BBEF-D2D6A20FF9B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0440B5F4-95AB-409D-AA6B-E5EA43D68C19}">
      <dgm:prSet phldrT="[Teksti]"/>
      <dgm:spPr/>
      <dgm:t>
        <a:bodyPr/>
        <a:lstStyle/>
        <a:p>
          <a:r>
            <a:rPr lang="fi-FI" dirty="0"/>
            <a:t>Yhdessä laadittu </a:t>
          </a:r>
          <a:r>
            <a:rPr lang="fi-FI" dirty="0" err="1"/>
            <a:t>asiakassuunnniltema</a:t>
          </a:r>
          <a:endParaRPr lang="fi-FI" dirty="0"/>
        </a:p>
      </dgm:t>
    </dgm:pt>
    <dgm:pt modelId="{D07BBFA5-609D-4694-88D7-0DE988A058AB}" type="parTrans" cxnId="{73E1CAFF-D680-4B57-98CC-5483A7803C89}">
      <dgm:prSet/>
      <dgm:spPr/>
      <dgm:t>
        <a:bodyPr/>
        <a:lstStyle/>
        <a:p>
          <a:endParaRPr lang="fi-FI"/>
        </a:p>
      </dgm:t>
    </dgm:pt>
    <dgm:pt modelId="{AC8EEDA6-7792-4777-9E02-E9681CBDD232}" type="sibTrans" cxnId="{73E1CAFF-D680-4B57-98CC-5483A7803C89}">
      <dgm:prSet/>
      <dgm:spPr/>
      <dgm:t>
        <a:bodyPr/>
        <a:lstStyle/>
        <a:p>
          <a:endParaRPr lang="fi-FI"/>
        </a:p>
      </dgm:t>
    </dgm:pt>
    <dgm:pt modelId="{965F9352-5CBE-4AF3-B13C-5FD4CECAEBC6}" type="pres">
      <dgm:prSet presAssocID="{A7ADFB03-5681-4FC4-BBEF-D2D6A20FF9BF}" presName="compositeShape" presStyleCnt="0">
        <dgm:presLayoutVars>
          <dgm:chMax val="7"/>
          <dgm:dir/>
          <dgm:resizeHandles val="exact"/>
        </dgm:presLayoutVars>
      </dgm:prSet>
      <dgm:spPr/>
    </dgm:pt>
    <dgm:pt modelId="{2EF3891D-7355-447E-B0B6-8B1336B15560}" type="pres">
      <dgm:prSet presAssocID="{A7ADFB03-5681-4FC4-BBEF-D2D6A20FF9BF}" presName="wedge1" presStyleLbl="node1" presStyleIdx="0" presStyleCnt="1" custLinFactNeighborX="-35224" custLinFactNeighborY="-6898"/>
      <dgm:spPr/>
    </dgm:pt>
    <dgm:pt modelId="{515683AD-CC3D-4564-B140-B9536AF397B4}" type="pres">
      <dgm:prSet presAssocID="{A7ADFB03-5681-4FC4-BBEF-D2D6A20FF9BF}" presName="dummy1a" presStyleCnt="0"/>
      <dgm:spPr/>
    </dgm:pt>
    <dgm:pt modelId="{F5C04B6D-C8F0-4A6E-BAB6-5F0684A30F13}" type="pres">
      <dgm:prSet presAssocID="{A7ADFB03-5681-4FC4-BBEF-D2D6A20FF9BF}" presName="dummy1b" presStyleCnt="0"/>
      <dgm:spPr/>
    </dgm:pt>
    <dgm:pt modelId="{5BA995D3-4AB5-4FE8-973C-D6228C301640}" type="pres">
      <dgm:prSet presAssocID="{A7ADFB03-5681-4FC4-BBEF-D2D6A20FF9BF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</dgm:pt>
    <dgm:pt modelId="{2A143FDB-E2AE-4E9A-B4CC-BA5223263862}" type="pres">
      <dgm:prSet presAssocID="{AC8EEDA6-7792-4777-9E02-E9681CBDD232}" presName="arrowWedge1single" presStyleLbl="fgSibTrans2D1" presStyleIdx="0" presStyleCnt="1"/>
      <dgm:spPr/>
    </dgm:pt>
  </dgm:ptLst>
  <dgm:cxnLst>
    <dgm:cxn modelId="{562951A7-0CF5-4EC3-9745-8DD2C6648FB0}" type="presOf" srcId="{0440B5F4-95AB-409D-AA6B-E5EA43D68C19}" destId="{5BA995D3-4AB5-4FE8-973C-D6228C301640}" srcOrd="1" destOrd="0" presId="urn:microsoft.com/office/officeart/2005/8/layout/cycle8"/>
    <dgm:cxn modelId="{7B6FD0C0-46A4-43C4-A3CA-7C82C812EC4C}" type="presOf" srcId="{0440B5F4-95AB-409D-AA6B-E5EA43D68C19}" destId="{2EF3891D-7355-447E-B0B6-8B1336B15560}" srcOrd="0" destOrd="0" presId="urn:microsoft.com/office/officeart/2005/8/layout/cycle8"/>
    <dgm:cxn modelId="{3699C0E7-C7B5-4911-9440-234FED688669}" type="presOf" srcId="{A7ADFB03-5681-4FC4-BBEF-D2D6A20FF9BF}" destId="{965F9352-5CBE-4AF3-B13C-5FD4CECAEBC6}" srcOrd="0" destOrd="0" presId="urn:microsoft.com/office/officeart/2005/8/layout/cycle8"/>
    <dgm:cxn modelId="{73E1CAFF-D680-4B57-98CC-5483A7803C89}" srcId="{A7ADFB03-5681-4FC4-BBEF-D2D6A20FF9BF}" destId="{0440B5F4-95AB-409D-AA6B-E5EA43D68C19}" srcOrd="0" destOrd="0" parTransId="{D07BBFA5-609D-4694-88D7-0DE988A058AB}" sibTransId="{AC8EEDA6-7792-4777-9E02-E9681CBDD232}"/>
    <dgm:cxn modelId="{2D367081-ECA9-4186-BF1E-9EF2E582C432}" type="presParOf" srcId="{965F9352-5CBE-4AF3-B13C-5FD4CECAEBC6}" destId="{2EF3891D-7355-447E-B0B6-8B1336B15560}" srcOrd="0" destOrd="0" presId="urn:microsoft.com/office/officeart/2005/8/layout/cycle8"/>
    <dgm:cxn modelId="{9D81F9F8-D87B-4CC0-BA6B-96AC82D00D04}" type="presParOf" srcId="{965F9352-5CBE-4AF3-B13C-5FD4CECAEBC6}" destId="{515683AD-CC3D-4564-B140-B9536AF397B4}" srcOrd="1" destOrd="0" presId="urn:microsoft.com/office/officeart/2005/8/layout/cycle8"/>
    <dgm:cxn modelId="{59D0298A-5559-410E-BE70-30086C5218F2}" type="presParOf" srcId="{965F9352-5CBE-4AF3-B13C-5FD4CECAEBC6}" destId="{F5C04B6D-C8F0-4A6E-BAB6-5F0684A30F13}" srcOrd="2" destOrd="0" presId="urn:microsoft.com/office/officeart/2005/8/layout/cycle8"/>
    <dgm:cxn modelId="{434DA3D5-03EC-4101-9A93-E6E4A291FB39}" type="presParOf" srcId="{965F9352-5CBE-4AF3-B13C-5FD4CECAEBC6}" destId="{5BA995D3-4AB5-4FE8-973C-D6228C301640}" srcOrd="3" destOrd="0" presId="urn:microsoft.com/office/officeart/2005/8/layout/cycle8"/>
    <dgm:cxn modelId="{EC43612A-4BF7-4BD4-AF65-F19B9BBBFB8D}" type="presParOf" srcId="{965F9352-5CBE-4AF3-B13C-5FD4CECAEBC6}" destId="{2A143FDB-E2AE-4E9A-B4CC-BA5223263862}" srcOrd="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4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CD59F-0A69-4972-884D-7D625124940B}">
      <dsp:nvSpPr>
        <dsp:cNvPr id="0" name=""/>
        <dsp:cNvSpPr/>
      </dsp:nvSpPr>
      <dsp:spPr>
        <a:xfrm>
          <a:off x="1871786" y="774"/>
          <a:ext cx="803780" cy="5224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600" kern="1200"/>
            <a:t>Vuorovaikutus ja avoin dialogi</a:t>
          </a:r>
        </a:p>
      </dsp:txBody>
      <dsp:txXfrm>
        <a:off x="1897290" y="26278"/>
        <a:ext cx="752772" cy="471449"/>
      </dsp:txXfrm>
    </dsp:sp>
    <dsp:sp modelId="{9A0D01D7-7D65-4356-9AB7-57CE4FCEFA16}">
      <dsp:nvSpPr>
        <dsp:cNvPr id="0" name=""/>
        <dsp:cNvSpPr/>
      </dsp:nvSpPr>
      <dsp:spPr>
        <a:xfrm>
          <a:off x="1041575" y="262002"/>
          <a:ext cx="2464202" cy="2464202"/>
        </a:xfrm>
        <a:custGeom>
          <a:avLst/>
          <a:gdLst/>
          <a:ahLst/>
          <a:cxnLst/>
          <a:rect l="0" t="0" r="0" b="0"/>
          <a:pathLst>
            <a:path>
              <a:moveTo>
                <a:pt x="1735354" y="107463"/>
              </a:moveTo>
              <a:arcTo wR="1232101" hR="1232101" stAng="17646457" swAng="92535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FEDA3-754B-42CF-BF30-DB7126AFC63A}">
      <dsp:nvSpPr>
        <dsp:cNvPr id="0" name=""/>
        <dsp:cNvSpPr/>
      </dsp:nvSpPr>
      <dsp:spPr>
        <a:xfrm>
          <a:off x="2938817" y="616824"/>
          <a:ext cx="803780" cy="52245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600" kern="1200"/>
            <a:t>Kohtaaminen väylänä  ikäihmisen toiveiden ja tarpeiden selvittämiseen</a:t>
          </a:r>
        </a:p>
      </dsp:txBody>
      <dsp:txXfrm>
        <a:off x="2964321" y="642328"/>
        <a:ext cx="752772" cy="471449"/>
      </dsp:txXfrm>
    </dsp:sp>
    <dsp:sp modelId="{482AC4A9-14E1-4594-A843-B05CC8E2636A}">
      <dsp:nvSpPr>
        <dsp:cNvPr id="0" name=""/>
        <dsp:cNvSpPr/>
      </dsp:nvSpPr>
      <dsp:spPr>
        <a:xfrm>
          <a:off x="1041575" y="262002"/>
          <a:ext cx="2464202" cy="2464202"/>
        </a:xfrm>
        <a:custGeom>
          <a:avLst/>
          <a:gdLst/>
          <a:ahLst/>
          <a:cxnLst/>
          <a:rect l="0" t="0" r="0" b="0"/>
          <a:pathLst>
            <a:path>
              <a:moveTo>
                <a:pt x="2444968" y="1015246"/>
              </a:moveTo>
              <a:arcTo wR="1232101" hR="1232101" stAng="20991775" swAng="1216451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472D1-5013-4533-94AB-7537EFB82353}">
      <dsp:nvSpPr>
        <dsp:cNvPr id="0" name=""/>
        <dsp:cNvSpPr/>
      </dsp:nvSpPr>
      <dsp:spPr>
        <a:xfrm>
          <a:off x="2938817" y="1848925"/>
          <a:ext cx="803780" cy="52245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600" kern="1200" dirty="0"/>
            <a:t>Kotiympäristön havainnointi</a:t>
          </a:r>
        </a:p>
      </dsp:txBody>
      <dsp:txXfrm>
        <a:off x="2964321" y="1874429"/>
        <a:ext cx="752772" cy="471449"/>
      </dsp:txXfrm>
    </dsp:sp>
    <dsp:sp modelId="{8C303B5C-EBE3-400B-8403-8C40E3F8AA45}">
      <dsp:nvSpPr>
        <dsp:cNvPr id="0" name=""/>
        <dsp:cNvSpPr/>
      </dsp:nvSpPr>
      <dsp:spPr>
        <a:xfrm>
          <a:off x="1041575" y="262002"/>
          <a:ext cx="2464202" cy="2464202"/>
        </a:xfrm>
        <a:custGeom>
          <a:avLst/>
          <a:gdLst/>
          <a:ahLst/>
          <a:cxnLst/>
          <a:rect l="0" t="0" r="0" b="0"/>
          <a:pathLst>
            <a:path>
              <a:moveTo>
                <a:pt x="2016314" y="2182406"/>
              </a:moveTo>
              <a:arcTo wR="1232101" hR="1232101" stAng="3028187" swAng="925356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A1D1B0-D4CF-4538-A26A-13F6C81142DA}">
      <dsp:nvSpPr>
        <dsp:cNvPr id="0" name=""/>
        <dsp:cNvSpPr/>
      </dsp:nvSpPr>
      <dsp:spPr>
        <a:xfrm>
          <a:off x="1871786" y="2464976"/>
          <a:ext cx="803780" cy="52245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600" kern="1200"/>
            <a:t>Palvelutarpeiden selvittäminen kokonaisvaltaisesti</a:t>
          </a:r>
        </a:p>
      </dsp:txBody>
      <dsp:txXfrm>
        <a:off x="1897290" y="2490480"/>
        <a:ext cx="752772" cy="471449"/>
      </dsp:txXfrm>
    </dsp:sp>
    <dsp:sp modelId="{5F381120-4679-4429-B12D-E3289BC6233B}">
      <dsp:nvSpPr>
        <dsp:cNvPr id="0" name=""/>
        <dsp:cNvSpPr/>
      </dsp:nvSpPr>
      <dsp:spPr>
        <a:xfrm>
          <a:off x="1041575" y="262002"/>
          <a:ext cx="2464202" cy="2464202"/>
        </a:xfrm>
        <a:custGeom>
          <a:avLst/>
          <a:gdLst/>
          <a:ahLst/>
          <a:cxnLst/>
          <a:rect l="0" t="0" r="0" b="0"/>
          <a:pathLst>
            <a:path>
              <a:moveTo>
                <a:pt x="728847" y="2356738"/>
              </a:moveTo>
              <a:arcTo wR="1232101" hR="1232101" stAng="6846457" swAng="925356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139F4-D95E-461B-96E3-FAF1FCB75CED}">
      <dsp:nvSpPr>
        <dsp:cNvPr id="0" name=""/>
        <dsp:cNvSpPr/>
      </dsp:nvSpPr>
      <dsp:spPr>
        <a:xfrm>
          <a:off x="804756" y="1848925"/>
          <a:ext cx="803780" cy="52245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600" kern="1200" dirty="0"/>
            <a:t>Palvelutarpeiden havaitseminen</a:t>
          </a:r>
        </a:p>
      </dsp:txBody>
      <dsp:txXfrm>
        <a:off x="830260" y="1874429"/>
        <a:ext cx="752772" cy="471449"/>
      </dsp:txXfrm>
    </dsp:sp>
    <dsp:sp modelId="{69B26633-4DC2-4FDE-850C-6C7615501F50}">
      <dsp:nvSpPr>
        <dsp:cNvPr id="0" name=""/>
        <dsp:cNvSpPr/>
      </dsp:nvSpPr>
      <dsp:spPr>
        <a:xfrm>
          <a:off x="1041575" y="262002"/>
          <a:ext cx="2464202" cy="2464202"/>
        </a:xfrm>
        <a:custGeom>
          <a:avLst/>
          <a:gdLst/>
          <a:ahLst/>
          <a:cxnLst/>
          <a:rect l="0" t="0" r="0" b="0"/>
          <a:pathLst>
            <a:path>
              <a:moveTo>
                <a:pt x="19233" y="1448955"/>
              </a:moveTo>
              <a:arcTo wR="1232101" hR="1232101" stAng="10191775" swAng="1216451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64476-C77B-4B21-ACD9-6830E6FECA67}">
      <dsp:nvSpPr>
        <dsp:cNvPr id="0" name=""/>
        <dsp:cNvSpPr/>
      </dsp:nvSpPr>
      <dsp:spPr>
        <a:xfrm>
          <a:off x="804756" y="616824"/>
          <a:ext cx="803780" cy="5224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600" kern="1200" dirty="0"/>
            <a:t>Ikäihmisen yksilöllisen tilanteen tiedostaminen</a:t>
          </a:r>
        </a:p>
      </dsp:txBody>
      <dsp:txXfrm>
        <a:off x="830260" y="642328"/>
        <a:ext cx="752772" cy="471449"/>
      </dsp:txXfrm>
    </dsp:sp>
    <dsp:sp modelId="{29692A41-99E3-4194-9F4C-F540AB574A16}">
      <dsp:nvSpPr>
        <dsp:cNvPr id="0" name=""/>
        <dsp:cNvSpPr/>
      </dsp:nvSpPr>
      <dsp:spPr>
        <a:xfrm>
          <a:off x="1041575" y="262002"/>
          <a:ext cx="2464202" cy="2464202"/>
        </a:xfrm>
        <a:custGeom>
          <a:avLst/>
          <a:gdLst/>
          <a:ahLst/>
          <a:cxnLst/>
          <a:rect l="0" t="0" r="0" b="0"/>
          <a:pathLst>
            <a:path>
              <a:moveTo>
                <a:pt x="447887" y="281795"/>
              </a:moveTo>
              <a:arcTo wR="1232101" hR="1232101" stAng="13828187" swAng="92535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16FAE5-35A3-471C-B0D5-7CC90ECBF529}">
      <dsp:nvSpPr>
        <dsp:cNvPr id="0" name=""/>
        <dsp:cNvSpPr/>
      </dsp:nvSpPr>
      <dsp:spPr>
        <a:xfrm>
          <a:off x="1666458" y="235"/>
          <a:ext cx="514151" cy="514151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C292BD-3817-49A2-9215-1AC5229C9D9D}">
      <dsp:nvSpPr>
        <dsp:cNvPr id="0" name=""/>
        <dsp:cNvSpPr/>
      </dsp:nvSpPr>
      <dsp:spPr>
        <a:xfrm>
          <a:off x="1776032" y="109809"/>
          <a:ext cx="295004" cy="2950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3D02B7-E69F-4CCE-92F1-B3F707087771}">
      <dsp:nvSpPr>
        <dsp:cNvPr id="0" name=""/>
        <dsp:cNvSpPr/>
      </dsp:nvSpPr>
      <dsp:spPr>
        <a:xfrm>
          <a:off x="1502098" y="674532"/>
          <a:ext cx="842871" cy="337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2100" kern="1200" dirty="0"/>
        </a:p>
      </dsp:txBody>
      <dsp:txXfrm>
        <a:off x="1502098" y="674532"/>
        <a:ext cx="842871" cy="337148"/>
      </dsp:txXfrm>
    </dsp:sp>
    <dsp:sp modelId="{BC27F234-419E-4988-A265-672963261E95}">
      <dsp:nvSpPr>
        <dsp:cNvPr id="0" name=""/>
        <dsp:cNvSpPr/>
      </dsp:nvSpPr>
      <dsp:spPr>
        <a:xfrm>
          <a:off x="2656832" y="235"/>
          <a:ext cx="514151" cy="514151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67CAAA4-CB11-46C0-9E72-825E51F02B65}">
      <dsp:nvSpPr>
        <dsp:cNvPr id="0" name=""/>
        <dsp:cNvSpPr/>
      </dsp:nvSpPr>
      <dsp:spPr>
        <a:xfrm>
          <a:off x="2766405" y="109809"/>
          <a:ext cx="295004" cy="2950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B370F2-5F5D-429D-BE7B-D280847870A6}">
      <dsp:nvSpPr>
        <dsp:cNvPr id="0" name=""/>
        <dsp:cNvSpPr/>
      </dsp:nvSpPr>
      <dsp:spPr>
        <a:xfrm>
          <a:off x="2492472" y="674532"/>
          <a:ext cx="842871" cy="337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2100" kern="1200" dirty="0"/>
        </a:p>
      </dsp:txBody>
      <dsp:txXfrm>
        <a:off x="2492472" y="674532"/>
        <a:ext cx="842871" cy="337148"/>
      </dsp:txXfrm>
    </dsp:sp>
    <dsp:sp modelId="{BAE4E6F8-341D-44EE-8CB0-E1DA4DE47926}">
      <dsp:nvSpPr>
        <dsp:cNvPr id="0" name=""/>
        <dsp:cNvSpPr/>
      </dsp:nvSpPr>
      <dsp:spPr>
        <a:xfrm>
          <a:off x="3647205" y="235"/>
          <a:ext cx="514151" cy="514151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15A182-5871-43FC-81D2-3182A51EEE73}">
      <dsp:nvSpPr>
        <dsp:cNvPr id="0" name=""/>
        <dsp:cNvSpPr/>
      </dsp:nvSpPr>
      <dsp:spPr>
        <a:xfrm>
          <a:off x="3756779" y="109809"/>
          <a:ext cx="295004" cy="2950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963C9E-3006-4504-A156-A92D339F1FB7}">
      <dsp:nvSpPr>
        <dsp:cNvPr id="0" name=""/>
        <dsp:cNvSpPr/>
      </dsp:nvSpPr>
      <dsp:spPr>
        <a:xfrm>
          <a:off x="3482845" y="674532"/>
          <a:ext cx="842871" cy="337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fi-FI" sz="2100" kern="1200" dirty="0"/>
        </a:p>
      </dsp:txBody>
      <dsp:txXfrm>
        <a:off x="3482845" y="674532"/>
        <a:ext cx="842871" cy="3371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3891D-7355-447E-B0B6-8B1336B15560}">
      <dsp:nvSpPr>
        <dsp:cNvPr id="0" name=""/>
        <dsp:cNvSpPr/>
      </dsp:nvSpPr>
      <dsp:spPr>
        <a:xfrm>
          <a:off x="0" y="30983"/>
          <a:ext cx="1179970" cy="117997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Yhdessä laadittu </a:t>
          </a:r>
          <a:r>
            <a:rPr lang="fi-FI" sz="700" kern="1200" dirty="0" err="1"/>
            <a:t>asiakassuunnniltema</a:t>
          </a:r>
          <a:endParaRPr lang="fi-FI" sz="700" kern="1200" dirty="0"/>
        </a:p>
      </dsp:txBody>
      <dsp:txXfrm>
        <a:off x="196661" y="227645"/>
        <a:ext cx="786647" cy="786647"/>
      </dsp:txXfrm>
    </dsp:sp>
    <dsp:sp modelId="{2A143FDB-E2AE-4E9A-B4CC-BA5223263862}">
      <dsp:nvSpPr>
        <dsp:cNvPr id="0" name=""/>
        <dsp:cNvSpPr/>
      </dsp:nvSpPr>
      <dsp:spPr>
        <a:xfrm>
          <a:off x="-55045" y="-42336"/>
          <a:ext cx="1326062" cy="1326062"/>
        </a:xfrm>
        <a:prstGeom prst="circularArrow">
          <a:avLst>
            <a:gd name="adj1" fmla="val 5085"/>
            <a:gd name="adj2" fmla="val 327528"/>
            <a:gd name="adj3" fmla="val 15767572"/>
            <a:gd name="adj4" fmla="val 16304899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47DD97-5E5C-4A7A-A36F-88242DECC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90B11BB-2042-46C6-B045-65DBD817D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B0F2A3-0CA8-4BA0-BA31-9950A4BCE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B345F69-D899-4BB5-B9C4-37EA80392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9173CFC-83A5-4077-934E-06AFEFF4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498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EED6D5-CD3D-48B1-9FC3-9D3B5DE49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FF8B0C1-BB33-402B-BA62-B62760377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1C21B5C-A136-4E12-8D8E-1B9313D6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649128-EA29-40F5-83E1-608CACF2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F25DF5-568C-4FB0-AA69-41DE4710B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932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511E0B9-232D-40CD-AF4A-E2BFA7375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57C1E79-BAD3-4B6E-9FD8-A6766390C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CEE0E6F-EE74-42CE-BB58-000FEBB1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558439-62CA-45EF-9B2D-356B88E1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BAE42F7-8A61-49C0-BD70-A48928C2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093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AF39AA-2B49-4631-B308-7185AAE85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6A4C33-EF8C-4897-868D-CEA501091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DE9EE8-ADCA-4BAA-A6A2-4E401B8A0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48C2BB-8F9F-4FD8-B2A1-62CC8DB4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6096B74-AE11-4311-A271-9F294A26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708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E0C8A9-4966-4BDB-B421-CBE32A95F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296A46D-1DDF-4839-B7CF-5E904600B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D8B5DD-A3A1-48C0-8314-55EB5E552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2C907B-8BFC-4245-AB58-030E62CE6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48C768-34E8-4B3F-884F-763C92472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458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C57954-8F3F-47E2-8F40-C562727C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193148-094B-4B23-A05E-D19091C10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E468F23-C502-4479-8542-A52EA7516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681586A-FF4F-4CE3-AE49-B7ED26835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31B87F1-5E78-4738-A3B6-751C1CE3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7C1B7F-1C84-47E2-A6A2-3D0109685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436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434C5E-1D18-4903-BC80-B6ECCB4AE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981724-5F96-440C-B5B7-1481CB326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5F8B182-FD8E-493D-9E9E-CFEAD479D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6AAE756-620D-4132-87FC-CCA280266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C01C813-79A5-47A4-8EE4-8E5BF3432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30FCDA9-909F-4B66-8F8B-768DC11D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D1F4B61-2E38-4C6C-AAD8-058214A6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CBB97F2-070D-47BA-9E69-FD6DBEE88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867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0F8EF8-670F-4E27-AB9C-1A6DD9FF3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6638B6B-4F04-4A5B-BE2C-28BDB6FDA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6F18E20-1954-457A-BD20-5639353C7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AAD1677-ADA5-4883-BEB1-49EF2E8AE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606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CCD5FA9-E654-42E0-B052-8C99A3BFE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5AB070D-7CE8-42D1-AA79-E1CCCD7F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3E82F9D-E043-41F2-BC58-1F17360B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410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9BB98D-8974-45A3-9155-42717666D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58355C-4ACB-457E-AAB4-E6500FFF6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B2FD686-8F30-4994-AD6F-863BEC947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0913613-3ED8-4F0F-B5EB-AFA9DA197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00A6E1A-3820-4383-8CC5-0F868358B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F46A5A6-9C90-48FC-9F67-A005926B3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406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BE8AB5-96D6-4507-AFC1-B14828616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27B864B-B83C-4E90-9A18-9CC810BF8F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52C187C-2AE4-4EF8-BDF2-D2D1045B7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A7FF7BD-A4BA-40A9-96CB-19B28BAC1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5606AAD-B0B8-41FA-BCC9-76A58296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D8C1F89-424E-4F9D-AA8F-CE8571290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16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4A1CCD3-654C-4AAE-9EF5-EC7DAE9CC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A178B0-F704-43C3-BCBA-4315EEEFF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23C23FD-3763-4C0C-9E96-D56B553B0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CE42F-0E92-4147-83CD-21D53C4997A7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65DAF2-1E31-4027-B4A6-8EAF022E2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CF80BAA-252C-4215-9CF3-849276DD9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896D-A5C5-490F-B43D-8977D93A3B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68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svg"/><Relationship Id="rId26" Type="http://schemas.openxmlformats.org/officeDocument/2006/relationships/image" Target="../media/image21.png"/><Relationship Id="rId39" Type="http://schemas.openxmlformats.org/officeDocument/2006/relationships/diagramColors" Target="../diagrams/colors3.xml"/><Relationship Id="rId3" Type="http://schemas.openxmlformats.org/officeDocument/2006/relationships/diagramData" Target="../diagrams/data1.xml"/><Relationship Id="rId21" Type="http://schemas.openxmlformats.org/officeDocument/2006/relationships/diagramQuickStyle" Target="../diagrams/quickStyle2.xml"/><Relationship Id="rId34" Type="http://schemas.openxmlformats.org/officeDocument/2006/relationships/image" Target="../media/image29.png"/><Relationship Id="rId42" Type="http://schemas.openxmlformats.org/officeDocument/2006/relationships/image" Target="../media/image32.svg"/><Relationship Id="rId7" Type="http://schemas.microsoft.com/office/2007/relationships/diagramDrawing" Target="../diagrams/drawing1.xml"/><Relationship Id="rId12" Type="http://schemas.openxmlformats.org/officeDocument/2006/relationships/image" Target="../media/image6.svg"/><Relationship Id="rId17" Type="http://schemas.openxmlformats.org/officeDocument/2006/relationships/image" Target="../media/image11.png"/><Relationship Id="rId25" Type="http://schemas.openxmlformats.org/officeDocument/2006/relationships/image" Target="../media/image20.svg"/><Relationship Id="rId33" Type="http://schemas.openxmlformats.org/officeDocument/2006/relationships/image" Target="../media/image28.svg"/><Relationship Id="rId38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6" Type="http://schemas.openxmlformats.org/officeDocument/2006/relationships/image" Target="../media/image10.svg"/><Relationship Id="rId20" Type="http://schemas.openxmlformats.org/officeDocument/2006/relationships/diagramLayout" Target="../diagrams/layout2.xml"/><Relationship Id="rId29" Type="http://schemas.openxmlformats.org/officeDocument/2006/relationships/image" Target="../media/image24.svg"/><Relationship Id="rId41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png"/><Relationship Id="rId24" Type="http://schemas.openxmlformats.org/officeDocument/2006/relationships/image" Target="../media/image19.png"/><Relationship Id="rId32" Type="http://schemas.openxmlformats.org/officeDocument/2006/relationships/image" Target="../media/image27.png"/><Relationship Id="rId37" Type="http://schemas.openxmlformats.org/officeDocument/2006/relationships/diagramLayout" Target="../diagrams/layout3.xml"/><Relationship Id="rId40" Type="http://schemas.microsoft.com/office/2007/relationships/diagramDrawing" Target="../diagrams/drawing3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9.png"/><Relationship Id="rId23" Type="http://schemas.microsoft.com/office/2007/relationships/diagramDrawing" Target="../diagrams/drawing2.xml"/><Relationship Id="rId28" Type="http://schemas.openxmlformats.org/officeDocument/2006/relationships/image" Target="../media/image23.png"/><Relationship Id="rId36" Type="http://schemas.openxmlformats.org/officeDocument/2006/relationships/diagramData" Target="../diagrams/data3.xml"/><Relationship Id="rId10" Type="http://schemas.openxmlformats.org/officeDocument/2006/relationships/image" Target="../media/image4.png"/><Relationship Id="rId19" Type="http://schemas.openxmlformats.org/officeDocument/2006/relationships/diagramData" Target="../diagrams/data2.xml"/><Relationship Id="rId31" Type="http://schemas.openxmlformats.org/officeDocument/2006/relationships/image" Target="../media/image26.sv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svg"/><Relationship Id="rId14" Type="http://schemas.openxmlformats.org/officeDocument/2006/relationships/image" Target="../media/image8.svg"/><Relationship Id="rId22" Type="http://schemas.openxmlformats.org/officeDocument/2006/relationships/diagramColors" Target="../diagrams/colors2.xml"/><Relationship Id="rId27" Type="http://schemas.openxmlformats.org/officeDocument/2006/relationships/image" Target="../media/image22.svg"/><Relationship Id="rId30" Type="http://schemas.openxmlformats.org/officeDocument/2006/relationships/image" Target="../media/image25.png"/><Relationship Id="rId35" Type="http://schemas.openxmlformats.org/officeDocument/2006/relationships/image" Target="../media/image3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43DD881-0C48-4C90-9EA8-B4E1F888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07000" y="6291350"/>
            <a:ext cx="4114800" cy="365125"/>
          </a:xfrm>
        </p:spPr>
        <p:txBody>
          <a:bodyPr/>
          <a:lstStyle/>
          <a:p>
            <a:r>
              <a:rPr lang="fi-FI" dirty="0"/>
              <a:t>Hyvinvointi ja teknologia – kotiin annettavien palvelujen palvelutarpeen arviointi, palveluohjaus ja asiakassuunnitelma </a:t>
            </a:r>
            <a:r>
              <a:rPr lang="fi-FI" dirty="0" err="1"/>
              <a:t>PirKATI</a:t>
            </a:r>
            <a:r>
              <a:rPr lang="fi-FI" dirty="0"/>
              <a:t> 2022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2D1ADBC-5C52-4D8E-AE3A-8AE7F6188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9236" y="2825496"/>
            <a:ext cx="3628432" cy="1612075"/>
          </a:xfrm>
          <a:prstGeom prst="rect">
            <a:avLst/>
          </a:prstGeom>
        </p:spPr>
      </p:pic>
      <p:graphicFrame>
        <p:nvGraphicFramePr>
          <p:cNvPr id="6" name="Sisällön paikkamerkki 3">
            <a:extLst>
              <a:ext uri="{FF2B5EF4-FFF2-40B4-BE49-F238E27FC236}">
                <a16:creationId xmlns:a16="http://schemas.microsoft.com/office/drawing/2014/main" id="{B0E9480D-6F7F-4AE6-BB8C-F0B0A6445AAA}"/>
              </a:ext>
            </a:extLst>
          </p:cNvPr>
          <p:cNvGraphicFramePr>
            <a:graphicFrameLocks/>
          </p:cNvGraphicFramePr>
          <p:nvPr/>
        </p:nvGraphicFramePr>
        <p:xfrm>
          <a:off x="0" y="2049197"/>
          <a:ext cx="4547354" cy="2988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Kuva 6" descr="Pyörä ja ihmisiä tasaisella täytöllä">
            <a:extLst>
              <a:ext uri="{FF2B5EF4-FFF2-40B4-BE49-F238E27FC236}">
                <a16:creationId xmlns:a16="http://schemas.microsoft.com/office/drawing/2014/main" id="{9C8295F2-7624-42C8-AB00-762AF30604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8200" y="1443110"/>
            <a:ext cx="914400" cy="914400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49FA18AF-8972-420E-8A31-24A65DA10893}"/>
              </a:ext>
            </a:extLst>
          </p:cNvPr>
          <p:cNvSpPr txBox="1"/>
          <p:nvPr/>
        </p:nvSpPr>
        <p:spPr>
          <a:xfrm>
            <a:off x="1049155" y="2261937"/>
            <a:ext cx="493896" cy="18466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600" dirty="0">
                <a:solidFill>
                  <a:schemeClr val="bg1"/>
                </a:solidFill>
              </a:rPr>
              <a:t>Läheiset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89F520F1-B20C-425F-B2AB-9B200DF908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67054" y="1796039"/>
            <a:ext cx="566577" cy="561472"/>
          </a:xfrm>
          <a:prstGeom prst="rect">
            <a:avLst/>
          </a:prstGeom>
        </p:spPr>
      </p:pic>
      <p:pic>
        <p:nvPicPr>
          <p:cNvPr id="13" name="Kuva 12" descr="Talo tasaisella täytöllä">
            <a:extLst>
              <a:ext uri="{FF2B5EF4-FFF2-40B4-BE49-F238E27FC236}">
                <a16:creationId xmlns:a16="http://schemas.microsoft.com/office/drawing/2014/main" id="{912B6E64-3F77-4A3A-A94A-A157BDA257E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33631" y="4183414"/>
            <a:ext cx="555171" cy="555171"/>
          </a:xfrm>
          <a:prstGeom prst="rect">
            <a:avLst/>
          </a:prstGeom>
        </p:spPr>
      </p:pic>
      <p:pic>
        <p:nvPicPr>
          <p:cNvPr id="14" name="Kuva 13" descr="Silmä tasaisella täytöllä">
            <a:extLst>
              <a:ext uri="{FF2B5EF4-FFF2-40B4-BE49-F238E27FC236}">
                <a16:creationId xmlns:a16="http://schemas.microsoft.com/office/drawing/2014/main" id="{7344B7CA-5D7B-43B8-A2A1-5CC8975B0EE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98790" y="3860154"/>
            <a:ext cx="500105" cy="500105"/>
          </a:xfrm>
          <a:prstGeom prst="rect">
            <a:avLst/>
          </a:prstGeom>
        </p:spPr>
      </p:pic>
      <p:pic>
        <p:nvPicPr>
          <p:cNvPr id="15" name="Kuva 14" descr="Viljanjyvä tasaisella täytöllä">
            <a:extLst>
              <a:ext uri="{FF2B5EF4-FFF2-40B4-BE49-F238E27FC236}">
                <a16:creationId xmlns:a16="http://schemas.microsoft.com/office/drawing/2014/main" id="{D02B46B1-C8C0-4293-96F5-3F2D0689992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5578" y="2765159"/>
            <a:ext cx="463098" cy="463098"/>
          </a:xfrm>
          <a:prstGeom prst="rect">
            <a:avLst/>
          </a:prstGeom>
        </p:spPr>
      </p:pic>
      <p:pic>
        <p:nvPicPr>
          <p:cNvPr id="16" name="Kuva 15" descr="Oppimisen matemaattisen tasaisella täytöllä">
            <a:extLst>
              <a:ext uri="{FF2B5EF4-FFF2-40B4-BE49-F238E27FC236}">
                <a16:creationId xmlns:a16="http://schemas.microsoft.com/office/drawing/2014/main" id="{30B1315A-9E3E-4AC1-8563-67825F58ED9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977241" y="5013018"/>
            <a:ext cx="592872" cy="592872"/>
          </a:xfrm>
          <a:prstGeom prst="rect">
            <a:avLst/>
          </a:prstGeom>
        </p:spPr>
      </p:pic>
      <p:sp>
        <p:nvSpPr>
          <p:cNvPr id="17" name="Tekstiruutu 16">
            <a:extLst>
              <a:ext uri="{FF2B5EF4-FFF2-40B4-BE49-F238E27FC236}">
                <a16:creationId xmlns:a16="http://schemas.microsoft.com/office/drawing/2014/main" id="{40D06167-4514-4BA6-B810-7A770064D65B}"/>
              </a:ext>
            </a:extLst>
          </p:cNvPr>
          <p:cNvSpPr txBox="1"/>
          <p:nvPr/>
        </p:nvSpPr>
        <p:spPr>
          <a:xfrm>
            <a:off x="1977241" y="5602670"/>
            <a:ext cx="677636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600" dirty="0">
                <a:solidFill>
                  <a:schemeClr val="bg1"/>
                </a:solidFill>
              </a:rPr>
              <a:t>RAI -osittaisarviointi</a:t>
            </a:r>
          </a:p>
        </p:txBody>
      </p:sp>
      <p:graphicFrame>
        <p:nvGraphicFramePr>
          <p:cNvPr id="18" name="Sisällön paikkamerkki 2">
            <a:extLst>
              <a:ext uri="{FF2B5EF4-FFF2-40B4-BE49-F238E27FC236}">
                <a16:creationId xmlns:a16="http://schemas.microsoft.com/office/drawing/2014/main" id="{97D6A203-3364-468A-BCA2-1C14C9A912A2}"/>
              </a:ext>
            </a:extLst>
          </p:cNvPr>
          <p:cNvGraphicFramePr>
            <a:graphicFrameLocks/>
          </p:cNvGraphicFramePr>
          <p:nvPr/>
        </p:nvGraphicFramePr>
        <p:xfrm>
          <a:off x="3044502" y="4691728"/>
          <a:ext cx="5827816" cy="1011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19" name="Tekstiruutu 18">
            <a:extLst>
              <a:ext uri="{FF2B5EF4-FFF2-40B4-BE49-F238E27FC236}">
                <a16:creationId xmlns:a16="http://schemas.microsoft.com/office/drawing/2014/main" id="{6D627EC0-F17E-4D7A-A654-D7D296722A58}"/>
              </a:ext>
            </a:extLst>
          </p:cNvPr>
          <p:cNvSpPr txBox="1"/>
          <p:nvPr/>
        </p:nvSpPr>
        <p:spPr>
          <a:xfrm>
            <a:off x="4583780" y="5468065"/>
            <a:ext cx="661307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bg1"/>
                </a:solidFill>
              </a:rPr>
              <a:t>Kotiin annettavat palvelut julkiset palvelut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BA4434F3-D063-42F0-9E00-F7F83DC26C6A}"/>
              </a:ext>
            </a:extLst>
          </p:cNvPr>
          <p:cNvSpPr txBox="1"/>
          <p:nvPr/>
        </p:nvSpPr>
        <p:spPr>
          <a:xfrm>
            <a:off x="5627756" y="5472812"/>
            <a:ext cx="661307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bg1"/>
                </a:solidFill>
              </a:rPr>
              <a:t>Yksityisesti  hankittava teknologia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6E634CF7-D093-4B0C-B681-5E9900418079}"/>
              </a:ext>
            </a:extLst>
          </p:cNvPr>
          <p:cNvSpPr txBox="1"/>
          <p:nvPr/>
        </p:nvSpPr>
        <p:spPr>
          <a:xfrm>
            <a:off x="6763452" y="5472812"/>
            <a:ext cx="66130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schemeClr val="bg1"/>
                </a:solidFill>
              </a:rPr>
              <a:t>Ikäihmisen</a:t>
            </a:r>
          </a:p>
          <a:p>
            <a:r>
              <a:rPr lang="fi-FI" sz="800" dirty="0">
                <a:solidFill>
                  <a:schemeClr val="bg1"/>
                </a:solidFill>
              </a:rPr>
              <a:t>oma teknologia</a:t>
            </a:r>
          </a:p>
        </p:txBody>
      </p:sp>
      <p:cxnSp>
        <p:nvCxnSpPr>
          <p:cNvPr id="25" name="Suora nuoliyhdysviiva 24">
            <a:extLst>
              <a:ext uri="{FF2B5EF4-FFF2-40B4-BE49-F238E27FC236}">
                <a16:creationId xmlns:a16="http://schemas.microsoft.com/office/drawing/2014/main" id="{57524824-EC73-4768-A54C-A5FF106CD36C}"/>
              </a:ext>
            </a:extLst>
          </p:cNvPr>
          <p:cNvCxnSpPr>
            <a:cxnSpLocks/>
          </p:cNvCxnSpPr>
          <p:nvPr/>
        </p:nvCxnSpPr>
        <p:spPr>
          <a:xfrm flipV="1">
            <a:off x="5021743" y="4041321"/>
            <a:ext cx="480986" cy="650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uora nuoliyhdysviiva 27">
            <a:extLst>
              <a:ext uri="{FF2B5EF4-FFF2-40B4-BE49-F238E27FC236}">
                <a16:creationId xmlns:a16="http://schemas.microsoft.com/office/drawing/2014/main" id="{357F5325-A3BD-4415-BED1-728A3D0C1463}"/>
              </a:ext>
            </a:extLst>
          </p:cNvPr>
          <p:cNvCxnSpPr>
            <a:cxnSpLocks/>
          </p:cNvCxnSpPr>
          <p:nvPr/>
        </p:nvCxnSpPr>
        <p:spPr>
          <a:xfrm flipH="1" flipV="1">
            <a:off x="5957878" y="4039023"/>
            <a:ext cx="5553" cy="631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uora nuoliyhdysviiva 31">
            <a:extLst>
              <a:ext uri="{FF2B5EF4-FFF2-40B4-BE49-F238E27FC236}">
                <a16:creationId xmlns:a16="http://schemas.microsoft.com/office/drawing/2014/main" id="{CE767CB1-63C7-461E-8C75-1B77EF88D65A}"/>
              </a:ext>
            </a:extLst>
          </p:cNvPr>
          <p:cNvCxnSpPr>
            <a:cxnSpLocks/>
          </p:cNvCxnSpPr>
          <p:nvPr/>
        </p:nvCxnSpPr>
        <p:spPr>
          <a:xfrm flipH="1" flipV="1">
            <a:off x="6288474" y="4039023"/>
            <a:ext cx="553979" cy="641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Kuva 34" descr="Vaaka epätasapaino tasaisella täytöllä">
            <a:extLst>
              <a:ext uri="{FF2B5EF4-FFF2-40B4-BE49-F238E27FC236}">
                <a16:creationId xmlns:a16="http://schemas.microsoft.com/office/drawing/2014/main" id="{296C9563-A8EB-4AC9-9638-1280B2DA2654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8124577" y="2440475"/>
            <a:ext cx="649367" cy="649367"/>
          </a:xfrm>
          <a:prstGeom prst="rect">
            <a:avLst/>
          </a:prstGeom>
        </p:spPr>
      </p:pic>
      <p:pic>
        <p:nvPicPr>
          <p:cNvPr id="36" name="Kuva 35">
            <a:extLst>
              <a:ext uri="{FF2B5EF4-FFF2-40B4-BE49-F238E27FC236}">
                <a16:creationId xmlns:a16="http://schemas.microsoft.com/office/drawing/2014/main" id="{1676F5C2-6838-45FD-B0A1-319ABA016A9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06631" y="2286948"/>
            <a:ext cx="566577" cy="561472"/>
          </a:xfrm>
          <a:prstGeom prst="rect">
            <a:avLst/>
          </a:prstGeom>
        </p:spPr>
      </p:pic>
      <p:pic>
        <p:nvPicPr>
          <p:cNvPr id="46" name="Kuva 45" descr="Sanomalehti tasaisella täytöllä">
            <a:extLst>
              <a:ext uri="{FF2B5EF4-FFF2-40B4-BE49-F238E27FC236}">
                <a16:creationId xmlns:a16="http://schemas.microsoft.com/office/drawing/2014/main" id="{B7788071-2C8C-4DC0-8C44-BF52DE7EFBCE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222176" y="2481513"/>
            <a:ext cx="434849" cy="434849"/>
          </a:xfrm>
          <a:prstGeom prst="rect">
            <a:avLst/>
          </a:prstGeom>
        </p:spPr>
      </p:pic>
      <p:pic>
        <p:nvPicPr>
          <p:cNvPr id="52" name="Kuva 51" descr="Pilvitekniikka tasaisella täytöllä">
            <a:extLst>
              <a:ext uri="{FF2B5EF4-FFF2-40B4-BE49-F238E27FC236}">
                <a16:creationId xmlns:a16="http://schemas.microsoft.com/office/drawing/2014/main" id="{2F66969C-4BA2-4218-A021-F9D5406C934D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730923" y="2279197"/>
            <a:ext cx="637165" cy="637165"/>
          </a:xfrm>
          <a:prstGeom prst="rect">
            <a:avLst/>
          </a:prstGeom>
        </p:spPr>
      </p:pic>
      <p:pic>
        <p:nvPicPr>
          <p:cNvPr id="54" name="Kuva 53" descr="Ohje tasaisella täytöllä">
            <a:extLst>
              <a:ext uri="{FF2B5EF4-FFF2-40B4-BE49-F238E27FC236}">
                <a16:creationId xmlns:a16="http://schemas.microsoft.com/office/drawing/2014/main" id="{B6CA6C9C-2907-45AD-A593-47A6E2DBD5BD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399012" y="2380299"/>
            <a:ext cx="561472" cy="561472"/>
          </a:xfrm>
          <a:prstGeom prst="rect">
            <a:avLst/>
          </a:prstGeom>
        </p:spPr>
      </p:pic>
      <p:sp>
        <p:nvSpPr>
          <p:cNvPr id="56" name="Nuoli: Oikea 55">
            <a:extLst>
              <a:ext uri="{FF2B5EF4-FFF2-40B4-BE49-F238E27FC236}">
                <a16:creationId xmlns:a16="http://schemas.microsoft.com/office/drawing/2014/main" id="{53B47408-B02C-4979-9D02-3FBD4AE2C266}"/>
              </a:ext>
            </a:extLst>
          </p:cNvPr>
          <p:cNvSpPr/>
          <p:nvPr/>
        </p:nvSpPr>
        <p:spPr>
          <a:xfrm>
            <a:off x="5108233" y="2963974"/>
            <a:ext cx="2698767" cy="36512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Tekstiruutu 57">
            <a:extLst>
              <a:ext uri="{FF2B5EF4-FFF2-40B4-BE49-F238E27FC236}">
                <a16:creationId xmlns:a16="http://schemas.microsoft.com/office/drawing/2014/main" id="{DAE6C2C9-FA20-4F19-8114-7B37E1BDB956}"/>
              </a:ext>
            </a:extLst>
          </p:cNvPr>
          <p:cNvSpPr txBox="1"/>
          <p:nvPr/>
        </p:nvSpPr>
        <p:spPr>
          <a:xfrm>
            <a:off x="5894686" y="3032844"/>
            <a:ext cx="1094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>
                <a:solidFill>
                  <a:schemeClr val="bg1"/>
                </a:solidFill>
              </a:rPr>
              <a:t>Palveluohjaus</a:t>
            </a:r>
          </a:p>
          <a:p>
            <a:endParaRPr lang="fi-FI" dirty="0"/>
          </a:p>
        </p:txBody>
      </p:sp>
      <p:cxnSp>
        <p:nvCxnSpPr>
          <p:cNvPr id="60" name="Suora nuoliyhdysviiva 59">
            <a:extLst>
              <a:ext uri="{FF2B5EF4-FFF2-40B4-BE49-F238E27FC236}">
                <a16:creationId xmlns:a16="http://schemas.microsoft.com/office/drawing/2014/main" id="{186472BD-A394-4946-9A4B-3F8492D30246}"/>
              </a:ext>
            </a:extLst>
          </p:cNvPr>
          <p:cNvCxnSpPr>
            <a:cxnSpLocks/>
          </p:cNvCxnSpPr>
          <p:nvPr/>
        </p:nvCxnSpPr>
        <p:spPr>
          <a:xfrm>
            <a:off x="2122714" y="3517174"/>
            <a:ext cx="2791719" cy="38890"/>
          </a:xfrm>
          <a:prstGeom prst="straightConnector1">
            <a:avLst/>
          </a:prstGeom>
          <a:ln w="19050">
            <a:prstDash val="lgDash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iruutu 62">
            <a:extLst>
              <a:ext uri="{FF2B5EF4-FFF2-40B4-BE49-F238E27FC236}">
                <a16:creationId xmlns:a16="http://schemas.microsoft.com/office/drawing/2014/main" id="{51C15FEE-96D3-4ED8-A918-FFC067ED1189}"/>
              </a:ext>
            </a:extLst>
          </p:cNvPr>
          <p:cNvSpPr txBox="1"/>
          <p:nvPr/>
        </p:nvSpPr>
        <p:spPr>
          <a:xfrm>
            <a:off x="3047320" y="3244334"/>
            <a:ext cx="6094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solidFill>
                  <a:schemeClr val="bg1"/>
                </a:solidFill>
              </a:rPr>
              <a:t>Palveluohjaus</a:t>
            </a:r>
          </a:p>
        </p:txBody>
      </p:sp>
      <p:pic>
        <p:nvPicPr>
          <p:cNvPr id="68" name="Kuva 67" descr="Kokous tasaisella täytöllä">
            <a:extLst>
              <a:ext uri="{FF2B5EF4-FFF2-40B4-BE49-F238E27FC236}">
                <a16:creationId xmlns:a16="http://schemas.microsoft.com/office/drawing/2014/main" id="{85529C36-06DC-4B79-ACAD-225D89253B69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9599778" y="2255576"/>
            <a:ext cx="735531" cy="735531"/>
          </a:xfrm>
          <a:prstGeom prst="rect">
            <a:avLst/>
          </a:prstGeom>
        </p:spPr>
      </p:pic>
      <p:pic>
        <p:nvPicPr>
          <p:cNvPr id="78" name="Kuva 77" descr="Hoito tasaisella täytöllä">
            <a:extLst>
              <a:ext uri="{FF2B5EF4-FFF2-40B4-BE49-F238E27FC236}">
                <a16:creationId xmlns:a16="http://schemas.microsoft.com/office/drawing/2014/main" id="{4125E28E-7AEF-4432-8CC7-05449D70293C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10762273" y="3280805"/>
            <a:ext cx="641876" cy="641876"/>
          </a:xfrm>
          <a:prstGeom prst="rect">
            <a:avLst/>
          </a:prstGeom>
        </p:spPr>
      </p:pic>
      <p:graphicFrame>
        <p:nvGraphicFramePr>
          <p:cNvPr id="79" name="Kaaviokuva 78">
            <a:extLst>
              <a:ext uri="{FF2B5EF4-FFF2-40B4-BE49-F238E27FC236}">
                <a16:creationId xmlns:a16="http://schemas.microsoft.com/office/drawing/2014/main" id="{07225087-600C-4A03-957C-27E46DAF57EE}"/>
              </a:ext>
            </a:extLst>
          </p:cNvPr>
          <p:cNvGraphicFramePr/>
          <p:nvPr/>
        </p:nvGraphicFramePr>
        <p:xfrm>
          <a:off x="9300955" y="3032844"/>
          <a:ext cx="1623259" cy="1404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6" r:lo="rId37" r:qs="rId38" r:cs="rId39"/>
          </a:graphicData>
        </a:graphic>
      </p:graphicFrame>
      <p:pic>
        <p:nvPicPr>
          <p:cNvPr id="83" name="Kuva 82" descr="Tarkistusluettelo tasaisella täytöllä">
            <a:extLst>
              <a:ext uri="{FF2B5EF4-FFF2-40B4-BE49-F238E27FC236}">
                <a16:creationId xmlns:a16="http://schemas.microsoft.com/office/drawing/2014/main" id="{A19CBEAB-BA0F-463D-B9C7-DA71513A7ADF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9586310" y="4455598"/>
            <a:ext cx="720045" cy="72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59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</Words>
  <Application>Microsoft Office PowerPoint</Application>
  <PresentationFormat>Laajakuva</PresentationFormat>
  <Paragraphs>16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Kovanen Mari</dc:creator>
  <cp:lastModifiedBy>Kovanen Mari</cp:lastModifiedBy>
  <cp:revision>1</cp:revision>
  <dcterms:created xsi:type="dcterms:W3CDTF">2022-07-01T08:29:27Z</dcterms:created>
  <dcterms:modified xsi:type="dcterms:W3CDTF">2022-07-01T08:34:56Z</dcterms:modified>
</cp:coreProperties>
</file>