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68" r:id="rId4"/>
  </p:sldMasterIdLst>
  <p:notesMasterIdLst>
    <p:notesMasterId r:id="rId7"/>
  </p:notesMasterIdLst>
  <p:handoutMasterIdLst>
    <p:handoutMasterId r:id="rId8"/>
  </p:handoutMasterIdLst>
  <p:sldIdLst>
    <p:sldId id="3826" r:id="rId5"/>
    <p:sldId id="3831" r:id="rId6"/>
  </p:sldIdLst>
  <p:sldSz cx="12192000" cy="6858000"/>
  <p:notesSz cx="6797675" cy="9926638"/>
  <p:defaultTextStyle>
    <a:defPPr rtl="0"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00" userDrawn="1">
          <p15:clr>
            <a:srgbClr val="A4A3A4"/>
          </p15:clr>
        </p15:guide>
        <p15:guide id="2" orient="horz" pos="3408" userDrawn="1">
          <p15:clr>
            <a:srgbClr val="A4A3A4"/>
          </p15:clr>
        </p15:guide>
        <p15:guide id="3" pos="6936" userDrawn="1">
          <p15:clr>
            <a:srgbClr val="A4A3A4"/>
          </p15:clr>
        </p15:guide>
        <p15:guide id="4" pos="74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9" d="100"/>
          <a:sy n="79" d="100"/>
        </p:scale>
        <p:origin x="1570" y="43"/>
      </p:cViewPr>
      <p:guideLst>
        <p:guide orient="horz" pos="1200"/>
        <p:guide orient="horz" pos="3408"/>
        <p:guide pos="6936"/>
        <p:guide pos="744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798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microsoft.com/office/2018/10/relationships/authors" Target="author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5B3066-540F-4606-ADEC-65EB1C3E9627}" type="doc">
      <dgm:prSet loTypeId="urn:microsoft.com/office/officeart/2016/7/layout/BasicLinearProcessNumbered#1" loCatId="process" qsTypeId="urn:microsoft.com/office/officeart/2005/8/quickstyle/simple1" qsCatId="simple" csTypeId="urn:microsoft.com/office/officeart/2005/8/colors/colorful1" csCatId="colorful" phldr="1"/>
      <dgm:spPr/>
      <dgm:t>
        <a:bodyPr rtlCol="0"/>
        <a:lstStyle/>
        <a:p>
          <a:pPr rtl="0"/>
          <a:endParaRPr lang="en-US"/>
        </a:p>
      </dgm:t>
    </dgm:pt>
    <dgm:pt modelId="{198ACE8E-34F4-43E6-BB2E-1809B1CC58DC}">
      <dgm:prSet custT="1"/>
      <dgm:spPr>
        <a:solidFill>
          <a:schemeClr val="accent1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pPr>
            <a:lnSpc>
              <a:spcPct val="100000"/>
            </a:lnSpc>
            <a:buFont typeface="Symbol" panose="05050102010706020507" pitchFamily="18" charset="2"/>
            <a:buChar char=""/>
          </a:pPr>
          <a:r>
            <a:rPr lang="en-US" sz="1200" b="1" dirty="0" err="1"/>
            <a:t>Ei</a:t>
          </a:r>
          <a:r>
            <a:rPr lang="en-US" sz="1200" b="1" dirty="0"/>
            <a:t> </a:t>
          </a:r>
          <a:r>
            <a:rPr lang="en-US" sz="1200" b="1" dirty="0" err="1"/>
            <a:t>tietoa</a:t>
          </a:r>
          <a:r>
            <a:rPr lang="en-US" sz="1200" b="1" dirty="0"/>
            <a:t>, </a:t>
          </a:r>
          <a:r>
            <a:rPr lang="en-US" sz="1200" b="1" dirty="0" err="1"/>
            <a:t>mihin</a:t>
          </a:r>
          <a:r>
            <a:rPr lang="en-US" sz="1200" b="1" dirty="0"/>
            <a:t> B-</a:t>
          </a:r>
          <a:r>
            <a:rPr lang="en-US" sz="1200" b="1" dirty="0" err="1"/>
            <a:t>lausuntoa</a:t>
          </a:r>
          <a:r>
            <a:rPr lang="en-US" sz="1200" b="1" dirty="0"/>
            <a:t> </a:t>
          </a:r>
          <a:r>
            <a:rPr lang="en-US" sz="1200" b="1" dirty="0" err="1"/>
            <a:t>tarvitaan</a:t>
          </a:r>
          <a:r>
            <a:rPr lang="en-US" sz="1200" b="1" dirty="0"/>
            <a:t> ja </a:t>
          </a:r>
          <a:r>
            <a:rPr lang="en-US" sz="1200" b="1" dirty="0" err="1"/>
            <a:t>kukaan</a:t>
          </a:r>
          <a:r>
            <a:rPr lang="en-US" sz="1200" b="1" dirty="0"/>
            <a:t> </a:t>
          </a:r>
          <a:r>
            <a:rPr lang="en-US" sz="1200" b="1" dirty="0" err="1"/>
            <a:t>ei</a:t>
          </a:r>
          <a:r>
            <a:rPr lang="en-US" sz="1200" b="1" dirty="0"/>
            <a:t> ole </a:t>
          </a:r>
          <a:r>
            <a:rPr lang="en-US" sz="1200" b="1" dirty="0" err="1"/>
            <a:t>koonnut</a:t>
          </a:r>
          <a:r>
            <a:rPr lang="en-US" sz="1200" b="1" dirty="0"/>
            <a:t> </a:t>
          </a:r>
          <a:r>
            <a:rPr lang="en-US" sz="1200" b="1" dirty="0" err="1"/>
            <a:t>asiakkaan</a:t>
          </a:r>
          <a:r>
            <a:rPr lang="en-US" sz="1200" b="1" dirty="0"/>
            <a:t> </a:t>
          </a:r>
          <a:r>
            <a:rPr lang="en-US" sz="1200" b="1" dirty="0" err="1"/>
            <a:t>työkykyyn</a:t>
          </a:r>
          <a:r>
            <a:rPr lang="en-US" sz="1200" b="1" dirty="0"/>
            <a:t> </a:t>
          </a:r>
          <a:r>
            <a:rPr lang="en-US" sz="1200" b="1" dirty="0" err="1"/>
            <a:t>liittyviä</a:t>
          </a:r>
          <a:r>
            <a:rPr lang="en-US" sz="1200" b="1" dirty="0"/>
            <a:t> </a:t>
          </a:r>
          <a:r>
            <a:rPr lang="en-US" sz="1200" b="1" dirty="0" err="1"/>
            <a:t>asioita</a:t>
          </a:r>
          <a:r>
            <a:rPr lang="en-US" sz="1200" b="1" dirty="0"/>
            <a:t>.</a:t>
          </a:r>
          <a:endParaRPr lang="fi-FI" sz="1200" noProof="0" dirty="0"/>
        </a:p>
      </dgm:t>
    </dgm:pt>
    <dgm:pt modelId="{49F555B2-B165-4CB6-8578-DF4BCD791ABF}" type="parTrans" cxnId="{8327A44B-5326-4A8B-9B23-A3D3C09A16F3}">
      <dgm:prSet/>
      <dgm:spPr/>
      <dgm:t>
        <a:bodyPr rtlCol="0"/>
        <a:lstStyle/>
        <a:p>
          <a:pPr rtl="0"/>
          <a:endParaRPr lang="fi-FI" noProof="0" dirty="0"/>
        </a:p>
      </dgm:t>
    </dgm:pt>
    <dgm:pt modelId="{C54063C4-24CD-4834-9424-53756AE38C6B}" type="sibTrans" cxnId="{8327A44B-5326-4A8B-9B23-A3D3C09A16F3}">
      <dgm:prSet phldrT="1" phldr="0"/>
      <dgm:spPr>
        <a:solidFill>
          <a:schemeClr val="accent1"/>
        </a:solidFill>
        <a:ln>
          <a:noFill/>
        </a:ln>
      </dgm:spPr>
      <dgm:t>
        <a:bodyPr rtlCol="0"/>
        <a:lstStyle/>
        <a:p>
          <a:pPr rtl="0"/>
          <a:r>
            <a:rPr lang="fi-FI" noProof="0"/>
            <a:t>1</a:t>
          </a:r>
          <a:endParaRPr lang="fi-FI" noProof="0" dirty="0"/>
        </a:p>
      </dgm:t>
    </dgm:pt>
    <dgm:pt modelId="{0F6BA1FB-59E5-4F16-A7B4-1533BB1F09E4}">
      <dgm:prSet custT="1"/>
      <dgm:spPr>
        <a:solidFill>
          <a:schemeClr val="accent2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pPr>
            <a:lnSpc>
              <a:spcPct val="100000"/>
            </a:lnSpc>
            <a:buFont typeface="Symbol" panose="05050102010706020507" pitchFamily="18" charset="2"/>
            <a:buChar char=""/>
          </a:pPr>
          <a:r>
            <a:rPr lang="fi-FI" sz="1400" b="1" dirty="0"/>
            <a:t>Asiakas pyytää sairauslomaa ja taustalla on toistuvia sairauslomia</a:t>
          </a:r>
          <a:r>
            <a:rPr lang="fi-FI" sz="1000" b="1" dirty="0"/>
            <a:t>. </a:t>
          </a:r>
          <a:endParaRPr lang="fi-FI" sz="1000" b="1" noProof="0" dirty="0"/>
        </a:p>
      </dgm:t>
    </dgm:pt>
    <dgm:pt modelId="{6A557BB1-C0DD-44CB-8745-CE5481476209}" type="parTrans" cxnId="{F0FA65E5-FB81-4E7A-9467-65363565F4A0}">
      <dgm:prSet/>
      <dgm:spPr/>
      <dgm:t>
        <a:bodyPr rtlCol="0"/>
        <a:lstStyle/>
        <a:p>
          <a:pPr rtl="0"/>
          <a:endParaRPr lang="fi-FI" noProof="0" dirty="0"/>
        </a:p>
      </dgm:t>
    </dgm:pt>
    <dgm:pt modelId="{7DBF5CB5-29DD-4671-A0F3-981D48571500}" type="sibTrans" cxnId="{F0FA65E5-FB81-4E7A-9467-65363565F4A0}">
      <dgm:prSet phldrT="2" phldr="0"/>
      <dgm:spPr>
        <a:solidFill>
          <a:schemeClr val="accent2"/>
        </a:solidFill>
        <a:ln>
          <a:noFill/>
        </a:ln>
      </dgm:spPr>
      <dgm:t>
        <a:bodyPr rtlCol="0"/>
        <a:lstStyle/>
        <a:p>
          <a:pPr rtl="0"/>
          <a:r>
            <a:rPr lang="fi-FI" noProof="0"/>
            <a:t>2</a:t>
          </a:r>
          <a:endParaRPr lang="fi-FI" noProof="0" dirty="0"/>
        </a:p>
      </dgm:t>
    </dgm:pt>
    <dgm:pt modelId="{1D096F01-AEA8-401D-8348-98E9A81F3CE0}">
      <dgm:prSet custT="1"/>
      <dgm:spPr>
        <a:solidFill>
          <a:schemeClr val="accent4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pPr>
            <a:lnSpc>
              <a:spcPct val="100000"/>
            </a:lnSpc>
            <a:buFont typeface="Symbol" panose="05050102010706020507" pitchFamily="18" charset="2"/>
            <a:buChar char=""/>
          </a:pPr>
          <a:r>
            <a:rPr lang="fi-FI" sz="1200" b="1" dirty="0"/>
            <a:t>Asiakas tuo esille työkyvyn haasteita, mutta asiakkaan tilanne on kokonaisuutena epäselvä. </a:t>
          </a:r>
          <a:endParaRPr lang="fi-FI" sz="1200" noProof="0" dirty="0"/>
        </a:p>
      </dgm:t>
    </dgm:pt>
    <dgm:pt modelId="{AB9DA1CE-0370-48BB-8362-3A4CBF7FFB29}" type="parTrans" cxnId="{FD2381C0-DA6F-4859-90D6-313730044E7C}">
      <dgm:prSet/>
      <dgm:spPr/>
      <dgm:t>
        <a:bodyPr rtlCol="0"/>
        <a:lstStyle/>
        <a:p>
          <a:pPr rtl="0"/>
          <a:endParaRPr lang="fi-FI" noProof="0" dirty="0"/>
        </a:p>
      </dgm:t>
    </dgm:pt>
    <dgm:pt modelId="{6088456C-4B73-4948-985C-DD954DEF44EF}" type="sibTrans" cxnId="{FD2381C0-DA6F-4859-90D6-313730044E7C}">
      <dgm:prSet phldrT="3" phldr="0"/>
      <dgm:spPr>
        <a:solidFill>
          <a:schemeClr val="accent4"/>
        </a:solidFill>
        <a:ln>
          <a:noFill/>
        </a:ln>
      </dgm:spPr>
      <dgm:t>
        <a:bodyPr rtlCol="0"/>
        <a:lstStyle/>
        <a:p>
          <a:pPr rtl="0"/>
          <a:r>
            <a:rPr lang="fi-FI" noProof="0"/>
            <a:t>3</a:t>
          </a:r>
          <a:endParaRPr lang="fi-FI" noProof="0" dirty="0"/>
        </a:p>
      </dgm:t>
    </dgm:pt>
    <dgm:pt modelId="{DE16CBB4-D3F4-44AD-8379-3A5D78B889D5}">
      <dgm:prSet custT="1"/>
      <dgm:spPr>
        <a:solidFill>
          <a:schemeClr val="accent5">
            <a:lumMod val="20000"/>
            <a:lumOff val="80000"/>
            <a:alpha val="90000"/>
          </a:schemeClr>
        </a:solidFill>
        <a:ln>
          <a:noFill/>
        </a:ln>
      </dgm:spPr>
      <dgm:t>
        <a:bodyPr/>
        <a:lstStyle/>
        <a:p>
          <a:pPr>
            <a:lnSpc>
              <a:spcPct val="100000"/>
            </a:lnSpc>
            <a:buFont typeface="Symbol" panose="05050102010706020507" pitchFamily="18" charset="2"/>
            <a:buChar char=""/>
          </a:pPr>
          <a:r>
            <a:rPr lang="fi-FI" sz="1200" b="1" dirty="0"/>
            <a:t>Jos asiakas puhuu b-lausunnosta ja mainitsee esimerkiksi kuntoutuksen, te-palvelut, kuntakokeilun tai palkkatuen, mutta ei tarkemmin osaa sanoa, mitä varten lausunto tulisi saada</a:t>
          </a:r>
          <a:endParaRPr lang="fi-FI" sz="1200" noProof="0" dirty="0"/>
        </a:p>
      </dgm:t>
    </dgm:pt>
    <dgm:pt modelId="{917142D8-7514-46BB-B61D-8633F0189C31}" type="parTrans" cxnId="{058D75E7-8E09-41CE-ADFC-EEAD1556353B}">
      <dgm:prSet/>
      <dgm:spPr/>
      <dgm:t>
        <a:bodyPr rtlCol="0"/>
        <a:lstStyle/>
        <a:p>
          <a:pPr rtl="0"/>
          <a:endParaRPr lang="fi-FI" noProof="0" dirty="0"/>
        </a:p>
      </dgm:t>
    </dgm:pt>
    <dgm:pt modelId="{C2728830-9A00-4764-A9F1-670DDF9E57B3}" type="sibTrans" cxnId="{058D75E7-8E09-41CE-ADFC-EEAD1556353B}">
      <dgm:prSet phldrT="4" phldr="0"/>
      <dgm:spPr>
        <a:solidFill>
          <a:schemeClr val="accent5"/>
        </a:solidFill>
        <a:ln>
          <a:noFill/>
        </a:ln>
      </dgm:spPr>
      <dgm:t>
        <a:bodyPr rtlCol="0"/>
        <a:lstStyle/>
        <a:p>
          <a:pPr rtl="0"/>
          <a:r>
            <a:rPr lang="fi-FI" noProof="0"/>
            <a:t>4</a:t>
          </a:r>
          <a:endParaRPr lang="fi-FI" noProof="0" dirty="0"/>
        </a:p>
      </dgm:t>
    </dgm:pt>
    <dgm:pt modelId="{869C0C7E-BD0C-4E5F-8D96-6B8EEC39B952}" type="pres">
      <dgm:prSet presAssocID="{0F5B3066-540F-4606-ADEC-65EB1C3E9627}" presName="Name0" presStyleCnt="0">
        <dgm:presLayoutVars>
          <dgm:animLvl val="lvl"/>
          <dgm:resizeHandles val="exact"/>
        </dgm:presLayoutVars>
      </dgm:prSet>
      <dgm:spPr/>
    </dgm:pt>
    <dgm:pt modelId="{A1C50682-E81A-4719-9746-6B052BFB6DD3}" type="pres">
      <dgm:prSet presAssocID="{198ACE8E-34F4-43E6-BB2E-1809B1CC58DC}" presName="compositeNode" presStyleCnt="0">
        <dgm:presLayoutVars>
          <dgm:bulletEnabled val="1"/>
        </dgm:presLayoutVars>
      </dgm:prSet>
      <dgm:spPr/>
    </dgm:pt>
    <dgm:pt modelId="{1896CBD6-4A99-4E4A-A270-A70AEFBAAF7E}" type="pres">
      <dgm:prSet presAssocID="{198ACE8E-34F4-43E6-BB2E-1809B1CC58DC}" presName="bgRect" presStyleLbl="bgAccFollowNode1" presStyleIdx="0" presStyleCnt="4" custScaleX="109674" custScaleY="150237"/>
      <dgm:spPr/>
    </dgm:pt>
    <dgm:pt modelId="{9C3A7F13-9585-42DF-AD32-B56F82B123C8}" type="pres">
      <dgm:prSet presAssocID="{C54063C4-24CD-4834-9424-53756AE38C6B}" presName="sibTransNodeCircle" presStyleLbl="alignNode1" presStyleIdx="0" presStyleCnt="8">
        <dgm:presLayoutVars>
          <dgm:chMax val="0"/>
          <dgm:bulletEnabled/>
        </dgm:presLayoutVars>
      </dgm:prSet>
      <dgm:spPr/>
    </dgm:pt>
    <dgm:pt modelId="{923B2301-552B-45D2-9EF0-53A10AA17FC6}" type="pres">
      <dgm:prSet presAssocID="{198ACE8E-34F4-43E6-BB2E-1809B1CC58DC}" presName="bottomLine" presStyleLbl="alignNode1" presStyleIdx="1" presStyleCnt="8">
        <dgm:presLayoutVars/>
      </dgm:prSet>
      <dgm:spPr>
        <a:ln>
          <a:solidFill>
            <a:schemeClr val="accent1"/>
          </a:solidFill>
        </a:ln>
      </dgm:spPr>
    </dgm:pt>
    <dgm:pt modelId="{1636F17A-F9E0-460B-890B-A46A6E583FD1}" type="pres">
      <dgm:prSet presAssocID="{198ACE8E-34F4-43E6-BB2E-1809B1CC58DC}" presName="nodeText" presStyleLbl="bgAccFollowNode1" presStyleIdx="0" presStyleCnt="4">
        <dgm:presLayoutVars>
          <dgm:bulletEnabled val="1"/>
        </dgm:presLayoutVars>
      </dgm:prSet>
      <dgm:spPr/>
    </dgm:pt>
    <dgm:pt modelId="{CE18CCA6-9206-4DD7-BE09-5291C62117AB}" type="pres">
      <dgm:prSet presAssocID="{C54063C4-24CD-4834-9424-53756AE38C6B}" presName="sibTrans" presStyleCnt="0"/>
      <dgm:spPr/>
    </dgm:pt>
    <dgm:pt modelId="{B75A207A-E561-4A33-8860-3580568F46B8}" type="pres">
      <dgm:prSet presAssocID="{0F6BA1FB-59E5-4F16-A7B4-1533BB1F09E4}" presName="compositeNode" presStyleCnt="0">
        <dgm:presLayoutVars>
          <dgm:bulletEnabled val="1"/>
        </dgm:presLayoutVars>
      </dgm:prSet>
      <dgm:spPr/>
    </dgm:pt>
    <dgm:pt modelId="{02F7283A-0FC3-4AF1-AA94-0270DC0B1C33}" type="pres">
      <dgm:prSet presAssocID="{0F6BA1FB-59E5-4F16-A7B4-1533BB1F09E4}" presName="bgRect" presStyleLbl="bgAccFollowNode1" presStyleIdx="1" presStyleCnt="4" custScaleX="98784" custScaleY="150237" custLinFactNeighborX="945" custLinFactNeighborY="3395"/>
      <dgm:spPr/>
    </dgm:pt>
    <dgm:pt modelId="{C08FC467-91FE-48BD-B243-273925C2B75A}" type="pres">
      <dgm:prSet presAssocID="{7DBF5CB5-29DD-4671-A0F3-981D48571500}" presName="sibTransNodeCircle" presStyleLbl="alignNode1" presStyleIdx="2" presStyleCnt="8">
        <dgm:presLayoutVars>
          <dgm:chMax val="0"/>
          <dgm:bulletEnabled/>
        </dgm:presLayoutVars>
      </dgm:prSet>
      <dgm:spPr/>
    </dgm:pt>
    <dgm:pt modelId="{DE393E47-CBB6-4D77-A342-C9AFD9FC8CB6}" type="pres">
      <dgm:prSet presAssocID="{0F6BA1FB-59E5-4F16-A7B4-1533BB1F09E4}" presName="bottomLine" presStyleLbl="alignNode1" presStyleIdx="3" presStyleCnt="8">
        <dgm:presLayoutVars/>
      </dgm:prSet>
      <dgm:spPr>
        <a:ln>
          <a:solidFill>
            <a:schemeClr val="accent2"/>
          </a:solidFill>
        </a:ln>
      </dgm:spPr>
    </dgm:pt>
    <dgm:pt modelId="{6209B655-7BD8-4C2E-802B-7A837190A817}" type="pres">
      <dgm:prSet presAssocID="{0F6BA1FB-59E5-4F16-A7B4-1533BB1F09E4}" presName="nodeText" presStyleLbl="bgAccFollowNode1" presStyleIdx="1" presStyleCnt="4">
        <dgm:presLayoutVars>
          <dgm:bulletEnabled val="1"/>
        </dgm:presLayoutVars>
      </dgm:prSet>
      <dgm:spPr/>
    </dgm:pt>
    <dgm:pt modelId="{44DA27FB-BF39-4511-84EF-E3EA3F12D2B6}" type="pres">
      <dgm:prSet presAssocID="{7DBF5CB5-29DD-4671-A0F3-981D48571500}" presName="sibTrans" presStyleCnt="0"/>
      <dgm:spPr/>
    </dgm:pt>
    <dgm:pt modelId="{9ED209A7-CD15-4C32-9372-A0384698B942}" type="pres">
      <dgm:prSet presAssocID="{1D096F01-AEA8-401D-8348-98E9A81F3CE0}" presName="compositeNode" presStyleCnt="0">
        <dgm:presLayoutVars>
          <dgm:bulletEnabled val="1"/>
        </dgm:presLayoutVars>
      </dgm:prSet>
      <dgm:spPr/>
    </dgm:pt>
    <dgm:pt modelId="{B5DA272C-701A-4327-802B-15E4D04DF389}" type="pres">
      <dgm:prSet presAssocID="{1D096F01-AEA8-401D-8348-98E9A81F3CE0}" presName="bgRect" presStyleLbl="bgAccFollowNode1" presStyleIdx="2" presStyleCnt="4" custScaleX="111043" custScaleY="149510" custLinFactNeighborX="-2098" custLinFactNeighborY="1202"/>
      <dgm:spPr/>
    </dgm:pt>
    <dgm:pt modelId="{4104A2F1-FB99-4C42-8067-46B8EEEC9610}" type="pres">
      <dgm:prSet presAssocID="{6088456C-4B73-4948-985C-DD954DEF44EF}" presName="sibTransNodeCircle" presStyleLbl="alignNode1" presStyleIdx="4" presStyleCnt="8">
        <dgm:presLayoutVars>
          <dgm:chMax val="0"/>
          <dgm:bulletEnabled/>
        </dgm:presLayoutVars>
      </dgm:prSet>
      <dgm:spPr/>
    </dgm:pt>
    <dgm:pt modelId="{2EB92C72-3528-4913-AFF6-FF0B4F338399}" type="pres">
      <dgm:prSet presAssocID="{1D096F01-AEA8-401D-8348-98E9A81F3CE0}" presName="bottomLine" presStyleLbl="alignNode1" presStyleIdx="5" presStyleCnt="8">
        <dgm:presLayoutVars/>
      </dgm:prSet>
      <dgm:spPr>
        <a:solidFill>
          <a:schemeClr val="accent4"/>
        </a:solidFill>
        <a:ln>
          <a:solidFill>
            <a:schemeClr val="accent4"/>
          </a:solidFill>
        </a:ln>
      </dgm:spPr>
    </dgm:pt>
    <dgm:pt modelId="{74E21D92-0946-4075-ABB7-F58F125D081F}" type="pres">
      <dgm:prSet presAssocID="{1D096F01-AEA8-401D-8348-98E9A81F3CE0}" presName="nodeText" presStyleLbl="bgAccFollowNode1" presStyleIdx="2" presStyleCnt="4">
        <dgm:presLayoutVars>
          <dgm:bulletEnabled val="1"/>
        </dgm:presLayoutVars>
      </dgm:prSet>
      <dgm:spPr/>
    </dgm:pt>
    <dgm:pt modelId="{E7F9CACB-FE98-4F37-853A-1B05B4BF4385}" type="pres">
      <dgm:prSet presAssocID="{6088456C-4B73-4948-985C-DD954DEF44EF}" presName="sibTrans" presStyleCnt="0"/>
      <dgm:spPr/>
    </dgm:pt>
    <dgm:pt modelId="{313C51D3-DB7E-4530-8AFA-F0AE0E26CE2D}" type="pres">
      <dgm:prSet presAssocID="{DE16CBB4-D3F4-44AD-8379-3A5D78B889D5}" presName="compositeNode" presStyleCnt="0">
        <dgm:presLayoutVars>
          <dgm:bulletEnabled val="1"/>
        </dgm:presLayoutVars>
      </dgm:prSet>
      <dgm:spPr/>
    </dgm:pt>
    <dgm:pt modelId="{549A837B-0FA3-4970-A9F9-3BD236350D3D}" type="pres">
      <dgm:prSet presAssocID="{DE16CBB4-D3F4-44AD-8379-3A5D78B889D5}" presName="bgRect" presStyleLbl="bgAccFollowNode1" presStyleIdx="3" presStyleCnt="4" custScaleX="116799" custScaleY="150237"/>
      <dgm:spPr/>
    </dgm:pt>
    <dgm:pt modelId="{AC6B335A-D8B4-46D8-93DE-B9EF1773F6AC}" type="pres">
      <dgm:prSet presAssocID="{C2728830-9A00-4764-A9F1-670DDF9E57B3}" presName="sibTransNodeCircle" presStyleLbl="alignNode1" presStyleIdx="6" presStyleCnt="8">
        <dgm:presLayoutVars>
          <dgm:chMax val="0"/>
          <dgm:bulletEnabled/>
        </dgm:presLayoutVars>
      </dgm:prSet>
      <dgm:spPr/>
    </dgm:pt>
    <dgm:pt modelId="{7B3E0A16-DB85-46CA-87D6-4D39F6DBFC52}" type="pres">
      <dgm:prSet presAssocID="{DE16CBB4-D3F4-44AD-8379-3A5D78B889D5}" presName="bottomLine" presStyleLbl="alignNode1" presStyleIdx="7" presStyleCnt="8">
        <dgm:presLayoutVars/>
      </dgm:prSet>
      <dgm:spPr>
        <a:ln>
          <a:solidFill>
            <a:schemeClr val="accent5"/>
          </a:solidFill>
        </a:ln>
      </dgm:spPr>
    </dgm:pt>
    <dgm:pt modelId="{B80B8360-3897-45DE-BD0A-F9CCC9BAC34F}" type="pres">
      <dgm:prSet presAssocID="{DE16CBB4-D3F4-44AD-8379-3A5D78B889D5}" presName="nodeText" presStyleLbl="bgAccFollowNode1" presStyleIdx="3" presStyleCnt="4">
        <dgm:presLayoutVars>
          <dgm:bulletEnabled val="1"/>
        </dgm:presLayoutVars>
      </dgm:prSet>
      <dgm:spPr/>
    </dgm:pt>
  </dgm:ptLst>
  <dgm:cxnLst>
    <dgm:cxn modelId="{F47EB913-8831-49CC-ABE6-AB555FA6F993}" type="presOf" srcId="{6088456C-4B73-4948-985C-DD954DEF44EF}" destId="{4104A2F1-FB99-4C42-8067-46B8EEEC9610}" srcOrd="0" destOrd="0" presId="urn:microsoft.com/office/officeart/2016/7/layout/BasicLinearProcessNumbered#1"/>
    <dgm:cxn modelId="{EB7FE821-06C9-4CFA-BBFF-63BF8C7F1444}" type="presOf" srcId="{198ACE8E-34F4-43E6-BB2E-1809B1CC58DC}" destId="{1896CBD6-4A99-4E4A-A270-A70AEFBAAF7E}" srcOrd="0" destOrd="0" presId="urn:microsoft.com/office/officeart/2016/7/layout/BasicLinearProcessNumbered#1"/>
    <dgm:cxn modelId="{9B21BC25-6F2C-47C2-8285-8E9BB26D02F7}" type="presOf" srcId="{DE16CBB4-D3F4-44AD-8379-3A5D78B889D5}" destId="{B80B8360-3897-45DE-BD0A-F9CCC9BAC34F}" srcOrd="1" destOrd="0" presId="urn:microsoft.com/office/officeart/2016/7/layout/BasicLinearProcessNumbered#1"/>
    <dgm:cxn modelId="{A7465026-5EB9-4359-B2CA-62409A490278}" type="presOf" srcId="{0F5B3066-540F-4606-ADEC-65EB1C3E9627}" destId="{869C0C7E-BD0C-4E5F-8D96-6B8EEC39B952}" srcOrd="0" destOrd="0" presId="urn:microsoft.com/office/officeart/2016/7/layout/BasicLinearProcessNumbered#1"/>
    <dgm:cxn modelId="{500C1428-BAD2-4EA1-AAAB-CD4D6F648C0B}" type="presOf" srcId="{0F6BA1FB-59E5-4F16-A7B4-1533BB1F09E4}" destId="{02F7283A-0FC3-4AF1-AA94-0270DC0B1C33}" srcOrd="0" destOrd="0" presId="urn:microsoft.com/office/officeart/2016/7/layout/BasicLinearProcessNumbered#1"/>
    <dgm:cxn modelId="{619E3C68-1E17-487D-ABC8-EB727F4952A3}" type="presOf" srcId="{C54063C4-24CD-4834-9424-53756AE38C6B}" destId="{9C3A7F13-9585-42DF-AD32-B56F82B123C8}" srcOrd="0" destOrd="0" presId="urn:microsoft.com/office/officeart/2016/7/layout/BasicLinearProcessNumbered#1"/>
    <dgm:cxn modelId="{F4BF496B-2EAC-4B21-A290-8C4A35AC4213}" type="presOf" srcId="{7DBF5CB5-29DD-4671-A0F3-981D48571500}" destId="{C08FC467-91FE-48BD-B243-273925C2B75A}" srcOrd="0" destOrd="0" presId="urn:microsoft.com/office/officeart/2016/7/layout/BasicLinearProcessNumbered#1"/>
    <dgm:cxn modelId="{32F29D6B-8717-40AA-AB41-CDE85B6445F2}" type="presOf" srcId="{C2728830-9A00-4764-A9F1-670DDF9E57B3}" destId="{AC6B335A-D8B4-46D8-93DE-B9EF1773F6AC}" srcOrd="0" destOrd="0" presId="urn:microsoft.com/office/officeart/2016/7/layout/BasicLinearProcessNumbered#1"/>
    <dgm:cxn modelId="{8327A44B-5326-4A8B-9B23-A3D3C09A16F3}" srcId="{0F5B3066-540F-4606-ADEC-65EB1C3E9627}" destId="{198ACE8E-34F4-43E6-BB2E-1809B1CC58DC}" srcOrd="0" destOrd="0" parTransId="{49F555B2-B165-4CB6-8578-DF4BCD791ABF}" sibTransId="{C54063C4-24CD-4834-9424-53756AE38C6B}"/>
    <dgm:cxn modelId="{EF38696C-3284-4D81-8B6A-406B0A4B5478}" type="presOf" srcId="{DE16CBB4-D3F4-44AD-8379-3A5D78B889D5}" destId="{549A837B-0FA3-4970-A9F9-3BD236350D3D}" srcOrd="0" destOrd="0" presId="urn:microsoft.com/office/officeart/2016/7/layout/BasicLinearProcessNumbered#1"/>
    <dgm:cxn modelId="{2E8EE86D-D18A-48C5-817B-661FEDBE5EB5}" type="presOf" srcId="{0F6BA1FB-59E5-4F16-A7B4-1533BB1F09E4}" destId="{6209B655-7BD8-4C2E-802B-7A837190A817}" srcOrd="1" destOrd="0" presId="urn:microsoft.com/office/officeart/2016/7/layout/BasicLinearProcessNumbered#1"/>
    <dgm:cxn modelId="{AA103CB4-BE4E-4C3C-8A8A-83391F2FB47F}" type="presOf" srcId="{1D096F01-AEA8-401D-8348-98E9A81F3CE0}" destId="{B5DA272C-701A-4327-802B-15E4D04DF389}" srcOrd="0" destOrd="0" presId="urn:microsoft.com/office/officeart/2016/7/layout/BasicLinearProcessNumbered#1"/>
    <dgm:cxn modelId="{EC143BBE-149C-4B2B-96B6-7B3C8595B821}" type="presOf" srcId="{1D096F01-AEA8-401D-8348-98E9A81F3CE0}" destId="{74E21D92-0946-4075-ABB7-F58F125D081F}" srcOrd="1" destOrd="0" presId="urn:microsoft.com/office/officeart/2016/7/layout/BasicLinearProcessNumbered#1"/>
    <dgm:cxn modelId="{FD2381C0-DA6F-4859-90D6-313730044E7C}" srcId="{0F5B3066-540F-4606-ADEC-65EB1C3E9627}" destId="{1D096F01-AEA8-401D-8348-98E9A81F3CE0}" srcOrd="2" destOrd="0" parTransId="{AB9DA1CE-0370-48BB-8362-3A4CBF7FFB29}" sibTransId="{6088456C-4B73-4948-985C-DD954DEF44EF}"/>
    <dgm:cxn modelId="{8CB3EED4-728A-4D4F-ACB4-5DD629623D8A}" type="presOf" srcId="{198ACE8E-34F4-43E6-BB2E-1809B1CC58DC}" destId="{1636F17A-F9E0-460B-890B-A46A6E583FD1}" srcOrd="1" destOrd="0" presId="urn:microsoft.com/office/officeart/2016/7/layout/BasicLinearProcessNumbered#1"/>
    <dgm:cxn modelId="{F0FA65E5-FB81-4E7A-9467-65363565F4A0}" srcId="{0F5B3066-540F-4606-ADEC-65EB1C3E9627}" destId="{0F6BA1FB-59E5-4F16-A7B4-1533BB1F09E4}" srcOrd="1" destOrd="0" parTransId="{6A557BB1-C0DD-44CB-8745-CE5481476209}" sibTransId="{7DBF5CB5-29DD-4671-A0F3-981D48571500}"/>
    <dgm:cxn modelId="{058D75E7-8E09-41CE-ADFC-EEAD1556353B}" srcId="{0F5B3066-540F-4606-ADEC-65EB1C3E9627}" destId="{DE16CBB4-D3F4-44AD-8379-3A5D78B889D5}" srcOrd="3" destOrd="0" parTransId="{917142D8-7514-46BB-B61D-8633F0189C31}" sibTransId="{C2728830-9A00-4764-A9F1-670DDF9E57B3}"/>
    <dgm:cxn modelId="{6FD83AE8-DB7F-4EFE-8F0A-58735E6AEC64}" type="presParOf" srcId="{869C0C7E-BD0C-4E5F-8D96-6B8EEC39B952}" destId="{A1C50682-E81A-4719-9746-6B052BFB6DD3}" srcOrd="0" destOrd="0" presId="urn:microsoft.com/office/officeart/2016/7/layout/BasicLinearProcessNumbered#1"/>
    <dgm:cxn modelId="{AA17009A-379B-43BE-97BA-12B67036AD90}" type="presParOf" srcId="{A1C50682-E81A-4719-9746-6B052BFB6DD3}" destId="{1896CBD6-4A99-4E4A-A270-A70AEFBAAF7E}" srcOrd="0" destOrd="0" presId="urn:microsoft.com/office/officeart/2016/7/layout/BasicLinearProcessNumbered#1"/>
    <dgm:cxn modelId="{6D85C09F-1D0A-406F-9396-06638BA4FD92}" type="presParOf" srcId="{A1C50682-E81A-4719-9746-6B052BFB6DD3}" destId="{9C3A7F13-9585-42DF-AD32-B56F82B123C8}" srcOrd="1" destOrd="0" presId="urn:microsoft.com/office/officeart/2016/7/layout/BasicLinearProcessNumbered#1"/>
    <dgm:cxn modelId="{794669B6-74B7-439A-8EE2-238314813197}" type="presParOf" srcId="{A1C50682-E81A-4719-9746-6B052BFB6DD3}" destId="{923B2301-552B-45D2-9EF0-53A10AA17FC6}" srcOrd="2" destOrd="0" presId="urn:microsoft.com/office/officeart/2016/7/layout/BasicLinearProcessNumbered#1"/>
    <dgm:cxn modelId="{23ECCBA1-941D-4643-9618-18F560A80DAB}" type="presParOf" srcId="{A1C50682-E81A-4719-9746-6B052BFB6DD3}" destId="{1636F17A-F9E0-460B-890B-A46A6E583FD1}" srcOrd="3" destOrd="0" presId="urn:microsoft.com/office/officeart/2016/7/layout/BasicLinearProcessNumbered#1"/>
    <dgm:cxn modelId="{84426433-1E67-4D55-9D10-3C4CF150BF28}" type="presParOf" srcId="{869C0C7E-BD0C-4E5F-8D96-6B8EEC39B952}" destId="{CE18CCA6-9206-4DD7-BE09-5291C62117AB}" srcOrd="1" destOrd="0" presId="urn:microsoft.com/office/officeart/2016/7/layout/BasicLinearProcessNumbered#1"/>
    <dgm:cxn modelId="{16E156BA-CA11-45E4-B5EA-B4F3067B424F}" type="presParOf" srcId="{869C0C7E-BD0C-4E5F-8D96-6B8EEC39B952}" destId="{B75A207A-E561-4A33-8860-3580568F46B8}" srcOrd="2" destOrd="0" presId="urn:microsoft.com/office/officeart/2016/7/layout/BasicLinearProcessNumbered#1"/>
    <dgm:cxn modelId="{63957AA2-61FB-47C5-9B97-06D23CB5FDF5}" type="presParOf" srcId="{B75A207A-E561-4A33-8860-3580568F46B8}" destId="{02F7283A-0FC3-4AF1-AA94-0270DC0B1C33}" srcOrd="0" destOrd="0" presId="urn:microsoft.com/office/officeart/2016/7/layout/BasicLinearProcessNumbered#1"/>
    <dgm:cxn modelId="{3099F022-A87D-4FA3-8BC3-9575F846BC44}" type="presParOf" srcId="{B75A207A-E561-4A33-8860-3580568F46B8}" destId="{C08FC467-91FE-48BD-B243-273925C2B75A}" srcOrd="1" destOrd="0" presId="urn:microsoft.com/office/officeart/2016/7/layout/BasicLinearProcessNumbered#1"/>
    <dgm:cxn modelId="{A2E37B9F-7D4B-49D4-AF46-9A540F2ACE59}" type="presParOf" srcId="{B75A207A-E561-4A33-8860-3580568F46B8}" destId="{DE393E47-CBB6-4D77-A342-C9AFD9FC8CB6}" srcOrd="2" destOrd="0" presId="urn:microsoft.com/office/officeart/2016/7/layout/BasicLinearProcessNumbered#1"/>
    <dgm:cxn modelId="{3374E4EC-7EA8-47C5-B2E6-92A2F8FDFB7F}" type="presParOf" srcId="{B75A207A-E561-4A33-8860-3580568F46B8}" destId="{6209B655-7BD8-4C2E-802B-7A837190A817}" srcOrd="3" destOrd="0" presId="urn:microsoft.com/office/officeart/2016/7/layout/BasicLinearProcessNumbered#1"/>
    <dgm:cxn modelId="{64EBAD3F-E38B-4135-AAA2-C165246599F7}" type="presParOf" srcId="{869C0C7E-BD0C-4E5F-8D96-6B8EEC39B952}" destId="{44DA27FB-BF39-4511-84EF-E3EA3F12D2B6}" srcOrd="3" destOrd="0" presId="urn:microsoft.com/office/officeart/2016/7/layout/BasicLinearProcessNumbered#1"/>
    <dgm:cxn modelId="{C047657C-4647-4043-950A-E8F7F675767E}" type="presParOf" srcId="{869C0C7E-BD0C-4E5F-8D96-6B8EEC39B952}" destId="{9ED209A7-CD15-4C32-9372-A0384698B942}" srcOrd="4" destOrd="0" presId="urn:microsoft.com/office/officeart/2016/7/layout/BasicLinearProcessNumbered#1"/>
    <dgm:cxn modelId="{0F5F3613-D3F0-4FA7-ACBA-C61DDC0B6FCC}" type="presParOf" srcId="{9ED209A7-CD15-4C32-9372-A0384698B942}" destId="{B5DA272C-701A-4327-802B-15E4D04DF389}" srcOrd="0" destOrd="0" presId="urn:microsoft.com/office/officeart/2016/7/layout/BasicLinearProcessNumbered#1"/>
    <dgm:cxn modelId="{AB7A54D4-8E23-4583-8E98-345042A04591}" type="presParOf" srcId="{9ED209A7-CD15-4C32-9372-A0384698B942}" destId="{4104A2F1-FB99-4C42-8067-46B8EEEC9610}" srcOrd="1" destOrd="0" presId="urn:microsoft.com/office/officeart/2016/7/layout/BasicLinearProcessNumbered#1"/>
    <dgm:cxn modelId="{06C75B26-0F3E-41ED-839F-4D64199F4461}" type="presParOf" srcId="{9ED209A7-CD15-4C32-9372-A0384698B942}" destId="{2EB92C72-3528-4913-AFF6-FF0B4F338399}" srcOrd="2" destOrd="0" presId="urn:microsoft.com/office/officeart/2016/7/layout/BasicLinearProcessNumbered#1"/>
    <dgm:cxn modelId="{AAB9864E-92C0-4EA3-9F0E-6EB52D100EBE}" type="presParOf" srcId="{9ED209A7-CD15-4C32-9372-A0384698B942}" destId="{74E21D92-0946-4075-ABB7-F58F125D081F}" srcOrd="3" destOrd="0" presId="urn:microsoft.com/office/officeart/2016/7/layout/BasicLinearProcessNumbered#1"/>
    <dgm:cxn modelId="{13ED127B-27D7-4A94-8FC0-60DF0BA87D27}" type="presParOf" srcId="{869C0C7E-BD0C-4E5F-8D96-6B8EEC39B952}" destId="{E7F9CACB-FE98-4F37-853A-1B05B4BF4385}" srcOrd="5" destOrd="0" presId="urn:microsoft.com/office/officeart/2016/7/layout/BasicLinearProcessNumbered#1"/>
    <dgm:cxn modelId="{4B61CEE5-C2BB-4897-9CE0-A1A15D162F44}" type="presParOf" srcId="{869C0C7E-BD0C-4E5F-8D96-6B8EEC39B952}" destId="{313C51D3-DB7E-4530-8AFA-F0AE0E26CE2D}" srcOrd="6" destOrd="0" presId="urn:microsoft.com/office/officeart/2016/7/layout/BasicLinearProcessNumbered#1"/>
    <dgm:cxn modelId="{9B85DE27-B7E4-402F-BE27-E3C3985E9A79}" type="presParOf" srcId="{313C51D3-DB7E-4530-8AFA-F0AE0E26CE2D}" destId="{549A837B-0FA3-4970-A9F9-3BD236350D3D}" srcOrd="0" destOrd="0" presId="urn:microsoft.com/office/officeart/2016/7/layout/BasicLinearProcessNumbered#1"/>
    <dgm:cxn modelId="{9D5D9389-D124-429A-8F96-49696F6F4EF9}" type="presParOf" srcId="{313C51D3-DB7E-4530-8AFA-F0AE0E26CE2D}" destId="{AC6B335A-D8B4-46D8-93DE-B9EF1773F6AC}" srcOrd="1" destOrd="0" presId="urn:microsoft.com/office/officeart/2016/7/layout/BasicLinearProcessNumbered#1"/>
    <dgm:cxn modelId="{AEF2A504-6850-4ED8-81A9-8B6F7FF43DCD}" type="presParOf" srcId="{313C51D3-DB7E-4530-8AFA-F0AE0E26CE2D}" destId="{7B3E0A16-DB85-46CA-87D6-4D39F6DBFC52}" srcOrd="2" destOrd="0" presId="urn:microsoft.com/office/officeart/2016/7/layout/BasicLinearProcessNumbered#1"/>
    <dgm:cxn modelId="{25F27692-3F46-46F7-BF34-29BD99560D08}" type="presParOf" srcId="{313C51D3-DB7E-4530-8AFA-F0AE0E26CE2D}" destId="{B80B8360-3897-45DE-BD0A-F9CCC9BAC34F}" srcOrd="3" destOrd="0" presId="urn:microsoft.com/office/officeart/2016/7/layout/BasicLinearProcessNumbered#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896CBD6-4A99-4E4A-A270-A70AEFBAAF7E}">
      <dsp:nvSpPr>
        <dsp:cNvPr id="0" name=""/>
        <dsp:cNvSpPr/>
      </dsp:nvSpPr>
      <dsp:spPr>
        <a:xfrm>
          <a:off x="696" y="5"/>
          <a:ext cx="2391436" cy="4586275"/>
        </a:xfrm>
        <a:prstGeom prst="rect">
          <a:avLst/>
        </a:prstGeom>
        <a:solidFill>
          <a:schemeClr val="accent1">
            <a:lumMod val="20000"/>
            <a:lumOff val="80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000" tIns="330200" rIns="170000" bIns="330200" numCol="1" spcCol="1270" anchor="t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en-US" sz="1200" b="1" kern="1200" dirty="0" err="1"/>
            <a:t>Ei</a:t>
          </a:r>
          <a:r>
            <a:rPr lang="en-US" sz="1200" b="1" kern="1200" dirty="0"/>
            <a:t> </a:t>
          </a:r>
          <a:r>
            <a:rPr lang="en-US" sz="1200" b="1" kern="1200" dirty="0" err="1"/>
            <a:t>tietoa</a:t>
          </a:r>
          <a:r>
            <a:rPr lang="en-US" sz="1200" b="1" kern="1200" dirty="0"/>
            <a:t>, </a:t>
          </a:r>
          <a:r>
            <a:rPr lang="en-US" sz="1200" b="1" kern="1200" dirty="0" err="1"/>
            <a:t>mihin</a:t>
          </a:r>
          <a:r>
            <a:rPr lang="en-US" sz="1200" b="1" kern="1200" dirty="0"/>
            <a:t> B-</a:t>
          </a:r>
          <a:r>
            <a:rPr lang="en-US" sz="1200" b="1" kern="1200" dirty="0" err="1"/>
            <a:t>lausuntoa</a:t>
          </a:r>
          <a:r>
            <a:rPr lang="en-US" sz="1200" b="1" kern="1200" dirty="0"/>
            <a:t> </a:t>
          </a:r>
          <a:r>
            <a:rPr lang="en-US" sz="1200" b="1" kern="1200" dirty="0" err="1"/>
            <a:t>tarvitaan</a:t>
          </a:r>
          <a:r>
            <a:rPr lang="en-US" sz="1200" b="1" kern="1200" dirty="0"/>
            <a:t> ja </a:t>
          </a:r>
          <a:r>
            <a:rPr lang="en-US" sz="1200" b="1" kern="1200" dirty="0" err="1"/>
            <a:t>kukaan</a:t>
          </a:r>
          <a:r>
            <a:rPr lang="en-US" sz="1200" b="1" kern="1200" dirty="0"/>
            <a:t> </a:t>
          </a:r>
          <a:r>
            <a:rPr lang="en-US" sz="1200" b="1" kern="1200" dirty="0" err="1"/>
            <a:t>ei</a:t>
          </a:r>
          <a:r>
            <a:rPr lang="en-US" sz="1200" b="1" kern="1200" dirty="0"/>
            <a:t> ole </a:t>
          </a:r>
          <a:r>
            <a:rPr lang="en-US" sz="1200" b="1" kern="1200" dirty="0" err="1"/>
            <a:t>koonnut</a:t>
          </a:r>
          <a:r>
            <a:rPr lang="en-US" sz="1200" b="1" kern="1200" dirty="0"/>
            <a:t> </a:t>
          </a:r>
          <a:r>
            <a:rPr lang="en-US" sz="1200" b="1" kern="1200" dirty="0" err="1"/>
            <a:t>asiakkaan</a:t>
          </a:r>
          <a:r>
            <a:rPr lang="en-US" sz="1200" b="1" kern="1200" dirty="0"/>
            <a:t> </a:t>
          </a:r>
          <a:r>
            <a:rPr lang="en-US" sz="1200" b="1" kern="1200" dirty="0" err="1"/>
            <a:t>työkykyyn</a:t>
          </a:r>
          <a:r>
            <a:rPr lang="en-US" sz="1200" b="1" kern="1200" dirty="0"/>
            <a:t> </a:t>
          </a:r>
          <a:r>
            <a:rPr lang="en-US" sz="1200" b="1" kern="1200" dirty="0" err="1"/>
            <a:t>liittyviä</a:t>
          </a:r>
          <a:r>
            <a:rPr lang="en-US" sz="1200" b="1" kern="1200" dirty="0"/>
            <a:t> </a:t>
          </a:r>
          <a:r>
            <a:rPr lang="en-US" sz="1200" b="1" kern="1200" dirty="0" err="1"/>
            <a:t>asioita</a:t>
          </a:r>
          <a:r>
            <a:rPr lang="en-US" sz="1200" b="1" kern="1200" dirty="0"/>
            <a:t>.</a:t>
          </a:r>
          <a:endParaRPr lang="fi-FI" sz="1200" kern="1200" noProof="0" dirty="0"/>
        </a:p>
      </dsp:txBody>
      <dsp:txXfrm>
        <a:off x="696" y="1742790"/>
        <a:ext cx="2391436" cy="2751765"/>
      </dsp:txXfrm>
    </dsp:sp>
    <dsp:sp modelId="{9C3A7F13-9585-42DF-AD32-B56F82B123C8}">
      <dsp:nvSpPr>
        <dsp:cNvPr id="0" name=""/>
        <dsp:cNvSpPr/>
      </dsp:nvSpPr>
      <dsp:spPr>
        <a:xfrm>
          <a:off x="738511" y="1072065"/>
          <a:ext cx="915808" cy="915808"/>
        </a:xfrm>
        <a:prstGeom prst="ellipse">
          <a:avLst/>
        </a:prstGeom>
        <a:solidFill>
          <a:schemeClr val="accent1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400" tIns="12700" rIns="71400" bIns="12700" numCol="1" spcCol="1270" rtlCol="0" anchor="ctr" anchorCtr="0">
          <a:noAutofit/>
        </a:bodyPr>
        <a:lstStyle/>
        <a:p>
          <a:pPr marL="0" lvl="0" indent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4400" kern="1200" noProof="0"/>
            <a:t>1</a:t>
          </a:r>
          <a:endParaRPr lang="fi-FI" sz="4400" kern="1200" noProof="0" dirty="0"/>
        </a:p>
      </dsp:txBody>
      <dsp:txXfrm>
        <a:off x="872628" y="1206182"/>
        <a:ext cx="647574" cy="647574"/>
      </dsp:txXfrm>
    </dsp:sp>
    <dsp:sp modelId="{923B2301-552B-45D2-9EF0-53A10AA17FC6}">
      <dsp:nvSpPr>
        <dsp:cNvPr id="0" name=""/>
        <dsp:cNvSpPr/>
      </dsp:nvSpPr>
      <dsp:spPr>
        <a:xfrm>
          <a:off x="106167" y="3819418"/>
          <a:ext cx="2180495" cy="7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2F7283A-0FC3-4AF1-AA94-0270DC0B1C33}">
      <dsp:nvSpPr>
        <dsp:cNvPr id="0" name=""/>
        <dsp:cNvSpPr/>
      </dsp:nvSpPr>
      <dsp:spPr>
        <a:xfrm>
          <a:off x="2644046" y="11"/>
          <a:ext cx="2153980" cy="4586275"/>
        </a:xfrm>
        <a:prstGeom prst="rect">
          <a:avLst/>
        </a:prstGeom>
        <a:solidFill>
          <a:schemeClr val="accent2">
            <a:lumMod val="20000"/>
            <a:lumOff val="80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000" tIns="330200" rIns="170000" bIns="330200" numCol="1" spcCol="1270" anchor="t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i-FI" sz="1400" b="1" kern="1200" dirty="0"/>
            <a:t>Asiakas pyytää sairauslomaa ja taustalla on toistuvia sairauslomia</a:t>
          </a:r>
          <a:r>
            <a:rPr lang="fi-FI" sz="1000" b="1" kern="1200" dirty="0"/>
            <a:t>. </a:t>
          </a:r>
          <a:endParaRPr lang="fi-FI" sz="1000" b="1" kern="1200" noProof="0" dirty="0"/>
        </a:p>
      </dsp:txBody>
      <dsp:txXfrm>
        <a:off x="2644046" y="1742795"/>
        <a:ext cx="2153980" cy="2751765"/>
      </dsp:txXfrm>
    </dsp:sp>
    <dsp:sp modelId="{C08FC467-91FE-48BD-B243-273925C2B75A}">
      <dsp:nvSpPr>
        <dsp:cNvPr id="0" name=""/>
        <dsp:cNvSpPr/>
      </dsp:nvSpPr>
      <dsp:spPr>
        <a:xfrm>
          <a:off x="3242527" y="1072065"/>
          <a:ext cx="915808" cy="915808"/>
        </a:xfrm>
        <a:prstGeom prst="ellipse">
          <a:avLst/>
        </a:prstGeom>
        <a:solidFill>
          <a:schemeClr val="accent2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400" tIns="12700" rIns="71400" bIns="12700" numCol="1" spcCol="1270" rtlCol="0" anchor="ctr" anchorCtr="0">
          <a:noAutofit/>
        </a:bodyPr>
        <a:lstStyle/>
        <a:p>
          <a:pPr marL="0" lvl="0" indent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4400" kern="1200" noProof="0"/>
            <a:t>2</a:t>
          </a:r>
          <a:endParaRPr lang="fi-FI" sz="4400" kern="1200" noProof="0" dirty="0"/>
        </a:p>
      </dsp:txBody>
      <dsp:txXfrm>
        <a:off x="3376644" y="1206182"/>
        <a:ext cx="647574" cy="647574"/>
      </dsp:txXfrm>
    </dsp:sp>
    <dsp:sp modelId="{DE393E47-CBB6-4D77-A342-C9AFD9FC8CB6}">
      <dsp:nvSpPr>
        <dsp:cNvPr id="0" name=""/>
        <dsp:cNvSpPr/>
      </dsp:nvSpPr>
      <dsp:spPr>
        <a:xfrm>
          <a:off x="2610183" y="3819418"/>
          <a:ext cx="2180495" cy="7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DA272C-701A-4327-802B-15E4D04DF389}">
      <dsp:nvSpPr>
        <dsp:cNvPr id="0" name=""/>
        <dsp:cNvSpPr/>
      </dsp:nvSpPr>
      <dsp:spPr>
        <a:xfrm>
          <a:off x="4962981" y="22204"/>
          <a:ext cx="2421287" cy="4564082"/>
        </a:xfrm>
        <a:prstGeom prst="rect">
          <a:avLst/>
        </a:prstGeom>
        <a:solidFill>
          <a:schemeClr val="accent4">
            <a:lumMod val="20000"/>
            <a:lumOff val="80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000" tIns="330200" rIns="170000" bIns="330200" numCol="1" spcCol="1270" anchor="t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i-FI" sz="1200" b="1" kern="1200" dirty="0"/>
            <a:t>Asiakas tuo esille työkyvyn haasteita, mutta asiakkaan tilanne on kokonaisuutena epäselvä. </a:t>
          </a:r>
          <a:endParaRPr lang="fi-FI" sz="1200" kern="1200" noProof="0" dirty="0"/>
        </a:p>
      </dsp:txBody>
      <dsp:txXfrm>
        <a:off x="4962981" y="1756555"/>
        <a:ext cx="2421287" cy="2738449"/>
      </dsp:txXfrm>
    </dsp:sp>
    <dsp:sp modelId="{4104A2F1-FB99-4C42-8067-46B8EEEC9610}">
      <dsp:nvSpPr>
        <dsp:cNvPr id="0" name=""/>
        <dsp:cNvSpPr/>
      </dsp:nvSpPr>
      <dsp:spPr>
        <a:xfrm>
          <a:off x="5761468" y="1060969"/>
          <a:ext cx="915808" cy="915808"/>
        </a:xfrm>
        <a:prstGeom prst="ellipse">
          <a:avLst/>
        </a:prstGeom>
        <a:solidFill>
          <a:schemeClr val="accent4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400" tIns="12700" rIns="71400" bIns="12700" numCol="1" spcCol="1270" rtlCol="0" anchor="ctr" anchorCtr="0">
          <a:noAutofit/>
        </a:bodyPr>
        <a:lstStyle/>
        <a:p>
          <a:pPr marL="0" lvl="0" indent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4400" kern="1200" noProof="0"/>
            <a:t>3</a:t>
          </a:r>
          <a:endParaRPr lang="fi-FI" sz="4400" kern="1200" noProof="0" dirty="0"/>
        </a:p>
      </dsp:txBody>
      <dsp:txXfrm>
        <a:off x="5895585" y="1195086"/>
        <a:ext cx="647574" cy="647574"/>
      </dsp:txXfrm>
    </dsp:sp>
    <dsp:sp modelId="{2EB92C72-3528-4913-AFF6-FF0B4F338399}">
      <dsp:nvSpPr>
        <dsp:cNvPr id="0" name=""/>
        <dsp:cNvSpPr/>
      </dsp:nvSpPr>
      <dsp:spPr>
        <a:xfrm>
          <a:off x="5129124" y="3808321"/>
          <a:ext cx="2180495" cy="72"/>
        </a:xfrm>
        <a:prstGeom prst="rect">
          <a:avLst/>
        </a:prstGeom>
        <a:solidFill>
          <a:schemeClr val="accent4"/>
        </a:solidFill>
        <a:ln w="12700" cap="flat" cmpd="sng" algn="ctr">
          <a:solidFill>
            <a:schemeClr val="accent4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9A837B-0FA3-4970-A9F9-3BD236350D3D}">
      <dsp:nvSpPr>
        <dsp:cNvPr id="0" name=""/>
        <dsp:cNvSpPr/>
      </dsp:nvSpPr>
      <dsp:spPr>
        <a:xfrm>
          <a:off x="7648066" y="5"/>
          <a:ext cx="2546797" cy="4586275"/>
        </a:xfrm>
        <a:prstGeom prst="rect">
          <a:avLst/>
        </a:prstGeom>
        <a:solidFill>
          <a:schemeClr val="accent5">
            <a:lumMod val="20000"/>
            <a:lumOff val="80000"/>
            <a:alpha val="90000"/>
          </a:schemeClr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000" tIns="330200" rIns="170000" bIns="330200" numCol="1" spcCol="1270" anchor="t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Symbol" panose="05050102010706020507" pitchFamily="18" charset="2"/>
            <a:buNone/>
          </a:pPr>
          <a:r>
            <a:rPr lang="fi-FI" sz="1200" b="1" kern="1200" dirty="0"/>
            <a:t>Jos asiakas puhuu b-lausunnosta ja mainitsee esimerkiksi kuntoutuksen, te-palvelut, kuntakokeilun tai palkkatuen, mutta ei tarkemmin osaa sanoa, mitä varten lausunto tulisi saada</a:t>
          </a:r>
          <a:endParaRPr lang="fi-FI" sz="1200" kern="1200" noProof="0" dirty="0"/>
        </a:p>
      </dsp:txBody>
      <dsp:txXfrm>
        <a:off x="7648066" y="1742790"/>
        <a:ext cx="2546797" cy="2751765"/>
      </dsp:txXfrm>
    </dsp:sp>
    <dsp:sp modelId="{AC6B335A-D8B4-46D8-93DE-B9EF1773F6AC}">
      <dsp:nvSpPr>
        <dsp:cNvPr id="0" name=""/>
        <dsp:cNvSpPr/>
      </dsp:nvSpPr>
      <dsp:spPr>
        <a:xfrm>
          <a:off x="8463560" y="1072065"/>
          <a:ext cx="915808" cy="915808"/>
        </a:xfrm>
        <a:prstGeom prst="ellipse">
          <a:avLst/>
        </a:prstGeom>
        <a:solidFill>
          <a:schemeClr val="accent5"/>
        </a:solid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1400" tIns="12700" rIns="71400" bIns="12700" numCol="1" spcCol="1270" rtlCol="0" anchor="ctr" anchorCtr="0">
          <a:noAutofit/>
        </a:bodyPr>
        <a:lstStyle/>
        <a:p>
          <a:pPr marL="0" lvl="0" indent="0" algn="ctr" defTabSz="1955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i-FI" sz="4400" kern="1200" noProof="0"/>
            <a:t>4</a:t>
          </a:r>
          <a:endParaRPr lang="fi-FI" sz="4400" kern="1200" noProof="0" dirty="0"/>
        </a:p>
      </dsp:txBody>
      <dsp:txXfrm>
        <a:off x="8597677" y="1206182"/>
        <a:ext cx="647574" cy="647574"/>
      </dsp:txXfrm>
    </dsp:sp>
    <dsp:sp modelId="{7B3E0A16-DB85-46CA-87D6-4D39F6DBFC52}">
      <dsp:nvSpPr>
        <dsp:cNvPr id="0" name=""/>
        <dsp:cNvSpPr/>
      </dsp:nvSpPr>
      <dsp:spPr>
        <a:xfrm>
          <a:off x="7831216" y="3819418"/>
          <a:ext cx="2180495" cy="7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6/7/layout/BasicLinearProcessNumbered#1">
  <dgm:title val="Perustason lineaarinen numeroitu prosessi"/>
  <dgm:desc val="Käytä tätä, kun haluat esittää etenemisen tai aikajanan, tehtävän, prosessin tai työnkulun peräkkäiset vaiheet tai korostaa liikettä tai suuntaa. Automaattiset numerot ilmaisevat ympyrässä näkyvän prosessin vaiheet, jotka näytetään ympyrässä. Tason 1 ja tason 2 tekstit näytetään suorakulmiossa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{AB8E97A3-458B-4459-8849-EF3A8D885423}">
          <dgm:prSet phldrT="1"/>
          <dgm:t>
            <a:bodyPr rtlCol="0"/>
            <a:lstStyle/>
            <a:p>
              <a:pPr rtl="0"/>
              <a:r>
                <a:t>1</a:t>
              </a:r>
            </a:p>
          </dgm:t>
        </dgm:pt>
        <dgm:pt modelId="201" type="sibTrans" cxnId="{95F9FFCB-1BFC-4B36-BE44-D6A1469F21C3}">
          <dgm:prSet phldrT="2"/>
          <dgm:t>
            <a:bodyPr rtlCol="0"/>
            <a:lstStyle/>
            <a:p>
              <a:pPr rtl="0"/>
              <a:r>
                <a:t>2</a:t>
              </a:r>
            </a:p>
          </dgm:t>
        </dgm:pt>
        <dgm:pt modelId="301" type="sibTrans" cxnId="{A69863A3-5EBF-4CAE-AA51-83CA76DE20BB}">
          <dgm:prSet phldrT="3"/>
          <dgm:t>
            <a:bodyPr rtlCol="0"/>
            <a:lstStyle/>
            <a:p>
              <a:pPr rtl="0"/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>
            <a:extLst>
              <a:ext uri="{FF2B5EF4-FFF2-40B4-BE49-F238E27FC236}">
                <a16:creationId xmlns:a16="http://schemas.microsoft.com/office/drawing/2014/main" id="{BBC17B6D-C057-4CDB-939E-9259D77F2F5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1213B4B7-DCF4-4396-8115-2CEFAA5F4F7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7FFE36-9430-4D14-BB5F-D813305298C3}" type="datetime1">
              <a:rPr lang="fi-FI" smtClean="0"/>
              <a:t>23.5.2022</a:t>
            </a:fld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941F7763-273D-4BA6-B142-0F6C5375D42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C48A6202-B953-4F38-95E4-758FE632F3D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221D8-AAF4-4CC8-995F-E349FC5F20D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8176448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i-FI" noProof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49B1BC-4CAB-477D-A780-A518265FB3EA}" type="datetime1">
              <a:rPr lang="fi-FI" smtClean="0"/>
              <a:pPr/>
              <a:t>23.5.2022</a:t>
            </a:fld>
            <a:endParaRPr lang="fi-FI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i-FI" noProof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i-FI" noProof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40C6A29-4676-420C-BBE3-ACC2B80F64D4}" type="slidenum">
              <a:rPr lang="fi-FI" noProof="0" smtClean="0"/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380459704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40C6A29-4676-420C-BBE3-ACC2B80F64D4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436893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40C6A29-4676-420C-BBE3-ACC2B80F64D4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686529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uolivapaa piirto 13">
            <a:extLst>
              <a:ext uri="{FF2B5EF4-FFF2-40B4-BE49-F238E27FC236}">
                <a16:creationId xmlns:a16="http://schemas.microsoft.com/office/drawing/2014/main" id="{FCE00AC6-1AA1-42D9-83DD-4C308C3F9322}"/>
              </a:ext>
            </a:extLst>
          </p:cNvPr>
          <p:cNvSpPr/>
          <p:nvPr userDrawn="1"/>
        </p:nvSpPr>
        <p:spPr>
          <a:xfrm>
            <a:off x="4000500" y="1087403"/>
            <a:ext cx="8191500" cy="5770597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2" name="Suora yhdysviiva 11">
            <a:extLst>
              <a:ext uri="{FF2B5EF4-FFF2-40B4-BE49-F238E27FC236}">
                <a16:creationId xmlns:a16="http://schemas.microsoft.com/office/drawing/2014/main" id="{5319A315-F756-49EC-8181-0EC3F0A37B09}"/>
              </a:ext>
            </a:extLst>
          </p:cNvPr>
          <p:cNvCxnSpPr>
            <a:cxnSpLocks/>
          </p:cNvCxnSpPr>
          <p:nvPr userDrawn="1"/>
        </p:nvCxnSpPr>
        <p:spPr>
          <a:xfrm>
            <a:off x="406241" y="183933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Puolivapaa piirto: Muoto 13">
            <a:extLst>
              <a:ext uri="{FF2B5EF4-FFF2-40B4-BE49-F238E27FC236}">
                <a16:creationId xmlns:a16="http://schemas.microsoft.com/office/drawing/2014/main" id="{560F3E26-F530-48F5-983F-9DCFF41D4F39}"/>
              </a:ext>
            </a:extLst>
          </p:cNvPr>
          <p:cNvSpPr/>
          <p:nvPr userDrawn="1"/>
        </p:nvSpPr>
        <p:spPr>
          <a:xfrm>
            <a:off x="5292348" y="1"/>
            <a:ext cx="2279742" cy="1267785"/>
          </a:xfrm>
          <a:custGeom>
            <a:avLst/>
            <a:gdLst>
              <a:gd name="connsiteX0" fmla="*/ 0 w 2279742"/>
              <a:gd name="connsiteY0" fmla="*/ 0 h 1267785"/>
              <a:gd name="connsiteX1" fmla="*/ 138700 w 2279742"/>
              <a:gd name="connsiteY1" fmla="*/ 0 h 1267785"/>
              <a:gd name="connsiteX2" fmla="*/ 138700 w 2279742"/>
              <a:gd name="connsiteY2" fmla="*/ 1078193 h 1267785"/>
              <a:gd name="connsiteX3" fmla="*/ 2002733 w 2279742"/>
              <a:gd name="connsiteY3" fmla="*/ 0 h 1267785"/>
              <a:gd name="connsiteX4" fmla="*/ 2279742 w 2279742"/>
              <a:gd name="connsiteY4" fmla="*/ 0 h 1267785"/>
              <a:gd name="connsiteX5" fmla="*/ 104026 w 2279742"/>
              <a:gd name="connsiteY5" fmla="*/ 1258503 h 1267785"/>
              <a:gd name="connsiteX6" fmla="*/ 69351 w 2279742"/>
              <a:gd name="connsiteY6" fmla="*/ 1267785 h 1267785"/>
              <a:gd name="connsiteX7" fmla="*/ 0 w 2279742"/>
              <a:gd name="connsiteY7" fmla="*/ 1198436 h 12677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279742" h="1267785">
                <a:moveTo>
                  <a:pt x="0" y="0"/>
                </a:moveTo>
                <a:lnTo>
                  <a:pt x="138700" y="0"/>
                </a:lnTo>
                <a:lnTo>
                  <a:pt x="138700" y="1078193"/>
                </a:lnTo>
                <a:lnTo>
                  <a:pt x="2002733" y="0"/>
                </a:lnTo>
                <a:lnTo>
                  <a:pt x="2279742" y="0"/>
                </a:lnTo>
                <a:lnTo>
                  <a:pt x="104026" y="1258503"/>
                </a:lnTo>
                <a:cubicBezTo>
                  <a:pt x="93484" y="1264595"/>
                  <a:pt x="81523" y="1267796"/>
                  <a:pt x="69351" y="1267785"/>
                </a:cubicBezTo>
                <a:cubicBezTo>
                  <a:pt x="31049" y="1267785"/>
                  <a:pt x="0" y="1236737"/>
                  <a:pt x="0" y="1198436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Puolivapaa piirto: Muoto 15">
            <a:extLst>
              <a:ext uri="{FF2B5EF4-FFF2-40B4-BE49-F238E27FC236}">
                <a16:creationId xmlns:a16="http://schemas.microsoft.com/office/drawing/2014/main" id="{5C97701E-DAF9-4174-AA91-DA203CD27D6A}"/>
              </a:ext>
            </a:extLst>
          </p:cNvPr>
          <p:cNvSpPr/>
          <p:nvPr userDrawn="1"/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Soikio 17">
            <a:extLst>
              <a:ext uri="{FF2B5EF4-FFF2-40B4-BE49-F238E27FC236}">
                <a16:creationId xmlns:a16="http://schemas.microsoft.com/office/drawing/2014/main" id="{4F765374-1A4B-41DC-9E75-A95A6C655328}"/>
              </a:ext>
            </a:extLst>
          </p:cNvPr>
          <p:cNvSpPr/>
          <p:nvPr userDrawn="1"/>
        </p:nvSpPr>
        <p:spPr>
          <a:xfrm>
            <a:off x="1569044" y="514898"/>
            <a:ext cx="2393351" cy="2328423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Puolivapaa piirto: Muoto 19">
            <a:extLst>
              <a:ext uri="{FF2B5EF4-FFF2-40B4-BE49-F238E27FC236}">
                <a16:creationId xmlns:a16="http://schemas.microsoft.com/office/drawing/2014/main" id="{7618DB8E-B14E-42E2-B454-6F4F36A8A9D9}"/>
              </a:ext>
            </a:extLst>
          </p:cNvPr>
          <p:cNvSpPr/>
          <p:nvPr userDrawn="1"/>
        </p:nvSpPr>
        <p:spPr>
          <a:xfrm flipH="1">
            <a:off x="0" y="2949740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Kaari 21">
            <a:extLst>
              <a:ext uri="{FF2B5EF4-FFF2-40B4-BE49-F238E27FC236}">
                <a16:creationId xmlns:a16="http://schemas.microsoft.com/office/drawing/2014/main" id="{97666F55-03F1-4D18-9653-0F360E127A7E}"/>
              </a:ext>
            </a:extLst>
          </p:cNvPr>
          <p:cNvSpPr/>
          <p:nvPr userDrawn="1"/>
        </p:nvSpPr>
        <p:spPr>
          <a:xfrm rot="16200000">
            <a:off x="1539683" y="4203427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84DE1A06-8754-4870-9E44-E39BADAD984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093208" y="2743200"/>
            <a:ext cx="6592824" cy="2386584"/>
          </a:xfrm>
        </p:spPr>
        <p:txBody>
          <a:bodyPr rtlCol="0" anchor="b"/>
          <a:lstStyle>
            <a:lvl1pPr algn="r">
              <a:defRPr sz="6000">
                <a:solidFill>
                  <a:schemeClr val="bg1"/>
                </a:solidFill>
              </a:defRPr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Alaotsikko 2">
            <a:extLst>
              <a:ext uri="{FF2B5EF4-FFF2-40B4-BE49-F238E27FC236}">
                <a16:creationId xmlns:a16="http://schemas.microsoft.com/office/drawing/2014/main" id="{3527F020-BBC3-49BB-91C2-5B2CBD64B3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093208" y="5221224"/>
            <a:ext cx="6592824" cy="996696"/>
          </a:xfrm>
        </p:spPr>
        <p:txBody>
          <a:bodyPr rtlCol="0"/>
          <a:lstStyle>
            <a:lvl1pPr marL="0" indent="0" algn="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i-FI" noProof="0"/>
              <a:t>Muokkaa alaotsikon perustyyliä napsautt.</a:t>
            </a:r>
          </a:p>
        </p:txBody>
      </p:sp>
    </p:spTree>
    <p:extLst>
      <p:ext uri="{BB962C8B-B14F-4D97-AF65-F5344CB8AC3E}">
        <p14:creationId xmlns:p14="http://schemas.microsoft.com/office/powerpoint/2010/main" val="1010415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 3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329184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329184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453128" y="1681163"/>
            <a:ext cx="329184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453128" y="2505075"/>
            <a:ext cx="329184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fi-FI" noProof="0">
                <a:solidFill>
                  <a:prstClr val="black">
                    <a:tint val="75000"/>
                  </a:prstClr>
                </a:solidFill>
              </a:rPr>
              <a:t>3.9.20XX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fi-FI" noProof="0">
                <a:solidFill>
                  <a:prstClr val="black">
                    <a:tint val="75000"/>
                  </a:prstClr>
                </a:solidFill>
              </a:rPr>
              <a:t>Esityksen otsikko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fi-FI" noProof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Puolivapaa piirto: Muoto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Puolivapaa piirto: Muoto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Tekstin paikkamerkki 4">
            <a:extLst>
              <a:ext uri="{FF2B5EF4-FFF2-40B4-BE49-F238E27FC236}">
                <a16:creationId xmlns:a16="http://schemas.microsoft.com/office/drawing/2014/main" id="{ACF5677B-E56F-4452-ADDC-DA0E20A955E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065008" y="1681163"/>
            <a:ext cx="329184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13" name="Sisällön paikkamerkki 5">
            <a:extLst>
              <a:ext uri="{FF2B5EF4-FFF2-40B4-BE49-F238E27FC236}">
                <a16:creationId xmlns:a16="http://schemas.microsoft.com/office/drawing/2014/main" id="{865D9C09-AB3B-40EB-B1DA-9C6D7234345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065008" y="2505075"/>
            <a:ext cx="329184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567273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sekä 2 keskikokoista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Kuvan paikkamerkki 19">
            <a:extLst>
              <a:ext uri="{FF2B5EF4-FFF2-40B4-BE49-F238E27FC236}">
                <a16:creationId xmlns:a16="http://schemas.microsoft.com/office/drawing/2014/main" id="{FAA9DFF3-1B49-48A9-BF8A-57DD7D07CFAF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901259" y="2727729"/>
            <a:ext cx="4290740" cy="4130271"/>
          </a:xfrm>
          <a:custGeom>
            <a:avLst/>
            <a:gdLst>
              <a:gd name="connsiteX0" fmla="*/ 2503809 w 4290740"/>
              <a:gd name="connsiteY0" fmla="*/ 0 h 4130271"/>
              <a:gd name="connsiteX1" fmla="*/ 4198398 w 4290740"/>
              <a:gd name="connsiteY1" fmla="*/ 660580 h 4130271"/>
              <a:gd name="connsiteX2" fmla="*/ 4290740 w 4290740"/>
              <a:gd name="connsiteY2" fmla="*/ 751285 h 4130271"/>
              <a:gd name="connsiteX3" fmla="*/ 4290740 w 4290740"/>
              <a:gd name="connsiteY3" fmla="*/ 4130271 h 4130271"/>
              <a:gd name="connsiteX4" fmla="*/ 604508 w 4290740"/>
              <a:gd name="connsiteY4" fmla="*/ 4130271 h 4130271"/>
              <a:gd name="connsiteX5" fmla="*/ 461940 w 4290740"/>
              <a:gd name="connsiteY5" fmla="*/ 3953232 h 4130271"/>
              <a:gd name="connsiteX6" fmla="*/ 0 w 4290740"/>
              <a:gd name="connsiteY6" fmla="*/ 2503809 h 4130271"/>
              <a:gd name="connsiteX7" fmla="*/ 2503809 w 4290740"/>
              <a:gd name="connsiteY7" fmla="*/ 0 h 41302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90740" h="4130271">
                <a:moveTo>
                  <a:pt x="2503809" y="0"/>
                </a:moveTo>
                <a:cubicBezTo>
                  <a:pt x="3157405" y="0"/>
                  <a:pt x="3752509" y="250434"/>
                  <a:pt x="4198398" y="660580"/>
                </a:cubicBezTo>
                <a:lnTo>
                  <a:pt x="4290740" y="751285"/>
                </a:lnTo>
                <a:lnTo>
                  <a:pt x="4290740" y="4130271"/>
                </a:lnTo>
                <a:lnTo>
                  <a:pt x="604508" y="4130271"/>
                </a:lnTo>
                <a:lnTo>
                  <a:pt x="461940" y="3953232"/>
                </a:lnTo>
                <a:cubicBezTo>
                  <a:pt x="171051" y="3544183"/>
                  <a:pt x="0" y="3043971"/>
                  <a:pt x="0" y="2503809"/>
                </a:cubicBezTo>
                <a:cubicBezTo>
                  <a:pt x="0" y="1120992"/>
                  <a:pt x="1120992" y="0"/>
                  <a:pt x="2503809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/>
            </a:lvl1pPr>
          </a:lstStyle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21" name="Kuvan paikkamerkki 20">
            <a:extLst>
              <a:ext uri="{FF2B5EF4-FFF2-40B4-BE49-F238E27FC236}">
                <a16:creationId xmlns:a16="http://schemas.microsoft.com/office/drawing/2014/main" id="{5CFEFC13-B998-4A6F-A7ED-411E266D288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261609" y="0"/>
            <a:ext cx="3519311" cy="3007909"/>
          </a:xfrm>
          <a:custGeom>
            <a:avLst/>
            <a:gdLst>
              <a:gd name="connsiteX0" fmla="*/ 519779 w 3519311"/>
              <a:gd name="connsiteY0" fmla="*/ 0 h 3007909"/>
              <a:gd name="connsiteX1" fmla="*/ 2999531 w 3519311"/>
              <a:gd name="connsiteY1" fmla="*/ 0 h 3007909"/>
              <a:gd name="connsiteX2" fmla="*/ 3003920 w 3519311"/>
              <a:gd name="connsiteY2" fmla="*/ 3989 h 3007909"/>
              <a:gd name="connsiteX3" fmla="*/ 3519311 w 3519311"/>
              <a:gd name="connsiteY3" fmla="*/ 1248253 h 3007909"/>
              <a:gd name="connsiteX4" fmla="*/ 1759655 w 3519311"/>
              <a:gd name="connsiteY4" fmla="*/ 3007909 h 3007909"/>
              <a:gd name="connsiteX5" fmla="*/ 9084 w 3519311"/>
              <a:gd name="connsiteY5" fmla="*/ 1428168 h 3007909"/>
              <a:gd name="connsiteX6" fmla="*/ 0 w 3519311"/>
              <a:gd name="connsiteY6" fmla="*/ 1248273 h 3007909"/>
              <a:gd name="connsiteX7" fmla="*/ 0 w 3519311"/>
              <a:gd name="connsiteY7" fmla="*/ 1248233 h 3007909"/>
              <a:gd name="connsiteX8" fmla="*/ 9084 w 3519311"/>
              <a:gd name="connsiteY8" fmla="*/ 1068339 h 3007909"/>
              <a:gd name="connsiteX9" fmla="*/ 515391 w 3519311"/>
              <a:gd name="connsiteY9" fmla="*/ 3989 h 30079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519311" h="3007909">
                <a:moveTo>
                  <a:pt x="519779" y="0"/>
                </a:moveTo>
                <a:lnTo>
                  <a:pt x="2999531" y="0"/>
                </a:lnTo>
                <a:lnTo>
                  <a:pt x="3003920" y="3989"/>
                </a:lnTo>
                <a:cubicBezTo>
                  <a:pt x="3322355" y="322424"/>
                  <a:pt x="3519311" y="762338"/>
                  <a:pt x="3519311" y="1248253"/>
                </a:cubicBezTo>
                <a:cubicBezTo>
                  <a:pt x="3519311" y="2220084"/>
                  <a:pt x="2731486" y="3007909"/>
                  <a:pt x="1759655" y="3007909"/>
                </a:cubicBezTo>
                <a:cubicBezTo>
                  <a:pt x="848565" y="3007909"/>
                  <a:pt x="99196" y="2315485"/>
                  <a:pt x="9084" y="1428168"/>
                </a:cubicBezTo>
                <a:lnTo>
                  <a:pt x="0" y="1248273"/>
                </a:lnTo>
                <a:lnTo>
                  <a:pt x="0" y="1248233"/>
                </a:lnTo>
                <a:lnTo>
                  <a:pt x="9084" y="1068339"/>
                </a:lnTo>
                <a:cubicBezTo>
                  <a:pt x="51137" y="654258"/>
                  <a:pt x="236761" y="282620"/>
                  <a:pt x="515391" y="3989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/>
            </a:lvl1pPr>
          </a:lstStyle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0" name="Soikio 9">
            <a:extLst>
              <a:ext uri="{FF2B5EF4-FFF2-40B4-BE49-F238E27FC236}">
                <a16:creationId xmlns:a16="http://schemas.microsoft.com/office/drawing/2014/main" id="{B7BFFB5A-A05C-4B0C-905C-5884361304B2}"/>
              </a:ext>
            </a:extLst>
          </p:cNvPr>
          <p:cNvSpPr/>
          <p:nvPr userDrawn="1"/>
        </p:nvSpPr>
        <p:spPr>
          <a:xfrm>
            <a:off x="10420569" y="1364732"/>
            <a:ext cx="947488" cy="921785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Kaari 11">
            <a:extLst>
              <a:ext uri="{FF2B5EF4-FFF2-40B4-BE49-F238E27FC236}">
                <a16:creationId xmlns:a16="http://schemas.microsoft.com/office/drawing/2014/main" id="{9F33AC6C-4807-4785-AE9F-84BFEEDA9F7E}"/>
              </a:ext>
            </a:extLst>
          </p:cNvPr>
          <p:cNvSpPr/>
          <p:nvPr userDrawn="1"/>
        </p:nvSpPr>
        <p:spPr>
          <a:xfrm rot="4759070" flipV="1">
            <a:off x="6034138" y="-673140"/>
            <a:ext cx="4021193" cy="4021193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41248" y="365760"/>
            <a:ext cx="5120640" cy="1325880"/>
          </a:xfrm>
        </p:spPr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fi-FI" noProof="0">
                <a:solidFill>
                  <a:prstClr val="black">
                    <a:tint val="75000"/>
                  </a:prstClr>
                </a:solidFill>
              </a:rPr>
              <a:t>3.9.20XX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fi-FI" noProof="0">
                <a:solidFill>
                  <a:prstClr val="black">
                    <a:tint val="75000"/>
                  </a:prstClr>
                </a:solidFill>
              </a:rPr>
              <a:t>Esityksen otsikko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fi-FI" noProof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8" y="1828800"/>
            <a:ext cx="5093208" cy="4352544"/>
          </a:xfrm>
        </p:spPr>
        <p:txBody>
          <a:bodyPr rtlCol="0"/>
          <a:lstStyle>
            <a:lvl1pPr marL="0" indent="0">
              <a:buNone/>
              <a:defRPr sz="2400"/>
            </a:lvl1pPr>
            <a:lvl2pPr marL="228600">
              <a:defRPr/>
            </a:lvl2pPr>
            <a:lvl3pPr marL="457200">
              <a:defRPr/>
            </a:lvl3pPr>
            <a:lvl4pPr marL="685800">
              <a:defRPr/>
            </a:lvl4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</p:txBody>
      </p:sp>
    </p:spTree>
    <p:extLst>
      <p:ext uri="{BB962C8B-B14F-4D97-AF65-F5344CB8AC3E}">
        <p14:creationId xmlns:p14="http://schemas.microsoft.com/office/powerpoint/2010/main" val="14131786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oikio 9">
            <a:extLst>
              <a:ext uri="{FF2B5EF4-FFF2-40B4-BE49-F238E27FC236}">
                <a16:creationId xmlns:a16="http://schemas.microsoft.com/office/drawing/2014/main" id="{2642EAF0-DE94-4F90-82E3-6F316AA8353A}"/>
              </a:ext>
            </a:extLst>
          </p:cNvPr>
          <p:cNvSpPr/>
          <p:nvPr userDrawn="1"/>
        </p:nvSpPr>
        <p:spPr>
          <a:xfrm>
            <a:off x="707393" y="847600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Puolivapaa piirto: Muoto 11">
            <a:extLst>
              <a:ext uri="{FF2B5EF4-FFF2-40B4-BE49-F238E27FC236}">
                <a16:creationId xmlns:a16="http://schemas.microsoft.com/office/drawing/2014/main" id="{D22D7888-22FA-4AA1-9BA4-CC61D6643D47}"/>
              </a:ext>
            </a:extLst>
          </p:cNvPr>
          <p:cNvSpPr/>
          <p:nvPr userDrawn="1"/>
        </p:nvSpPr>
        <p:spPr>
          <a:xfrm flipH="1">
            <a:off x="530529" y="0"/>
            <a:ext cx="1155142" cy="591009"/>
          </a:xfrm>
          <a:custGeom>
            <a:avLst/>
            <a:gdLst>
              <a:gd name="connsiteX0" fmla="*/ 1355 w 1155142"/>
              <a:gd name="connsiteY0" fmla="*/ 0 h 591009"/>
              <a:gd name="connsiteX1" fmla="*/ 1153787 w 1155142"/>
              <a:gd name="connsiteY1" fmla="*/ 0 h 591009"/>
              <a:gd name="connsiteX2" fmla="*/ 1155142 w 1155142"/>
              <a:gd name="connsiteY2" fmla="*/ 13438 h 591009"/>
              <a:gd name="connsiteX3" fmla="*/ 577571 w 1155142"/>
              <a:gd name="connsiteY3" fmla="*/ 591009 h 591009"/>
              <a:gd name="connsiteX4" fmla="*/ 0 w 1155142"/>
              <a:gd name="connsiteY4" fmla="*/ 13438 h 5910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55142" h="591009">
                <a:moveTo>
                  <a:pt x="1355" y="0"/>
                </a:moveTo>
                <a:lnTo>
                  <a:pt x="1153787" y="0"/>
                </a:lnTo>
                <a:lnTo>
                  <a:pt x="1155142" y="13438"/>
                </a:lnTo>
                <a:cubicBezTo>
                  <a:pt x="1155142" y="332422"/>
                  <a:pt x="896555" y="591009"/>
                  <a:pt x="577571" y="591009"/>
                </a:cubicBezTo>
                <a:cubicBezTo>
                  <a:pt x="258587" y="591009"/>
                  <a:pt x="0" y="332422"/>
                  <a:pt x="0" y="134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Puolivapaa piirto: Muoto 13">
            <a:extLst>
              <a:ext uri="{FF2B5EF4-FFF2-40B4-BE49-F238E27FC236}">
                <a16:creationId xmlns:a16="http://schemas.microsoft.com/office/drawing/2014/main" id="{EBB6E464-8999-4773-A1F2-E6CAA990E572}"/>
              </a:ext>
            </a:extLst>
          </p:cNvPr>
          <p:cNvSpPr/>
          <p:nvPr userDrawn="1"/>
        </p:nvSpPr>
        <p:spPr>
          <a:xfrm flipH="1">
            <a:off x="3961511" y="-1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Puolivapaa piirto: Muoto 15">
            <a:extLst>
              <a:ext uri="{FF2B5EF4-FFF2-40B4-BE49-F238E27FC236}">
                <a16:creationId xmlns:a16="http://schemas.microsoft.com/office/drawing/2014/main" id="{CE9CE183-B21E-41EB-A082-DF9C3AD659D5}"/>
              </a:ext>
            </a:extLst>
          </p:cNvPr>
          <p:cNvSpPr/>
          <p:nvPr userDrawn="1"/>
        </p:nvSpPr>
        <p:spPr>
          <a:xfrm flipH="1">
            <a:off x="0" y="2936831"/>
            <a:ext cx="159741" cy="552996"/>
          </a:xfrm>
          <a:custGeom>
            <a:avLst/>
            <a:gdLst>
              <a:gd name="connsiteX0" fmla="*/ 159741 w 159741"/>
              <a:gd name="connsiteY0" fmla="*/ 0 h 552996"/>
              <a:gd name="connsiteX1" fmla="*/ 159741 w 159741"/>
              <a:gd name="connsiteY1" fmla="*/ 552996 h 552996"/>
              <a:gd name="connsiteX2" fmla="*/ 141849 w 159741"/>
              <a:gd name="connsiteY2" fmla="*/ 543285 h 552996"/>
              <a:gd name="connsiteX3" fmla="*/ 0 w 159741"/>
              <a:gd name="connsiteY3" fmla="*/ 276498 h 552996"/>
              <a:gd name="connsiteX4" fmla="*/ 141849 w 159741"/>
              <a:gd name="connsiteY4" fmla="*/ 9711 h 5529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9741" h="552996">
                <a:moveTo>
                  <a:pt x="159741" y="0"/>
                </a:moveTo>
                <a:lnTo>
                  <a:pt x="159741" y="552996"/>
                </a:lnTo>
                <a:lnTo>
                  <a:pt x="141849" y="543285"/>
                </a:lnTo>
                <a:cubicBezTo>
                  <a:pt x="56268" y="485467"/>
                  <a:pt x="0" y="387554"/>
                  <a:pt x="0" y="276498"/>
                </a:cubicBezTo>
                <a:cubicBezTo>
                  <a:pt x="0" y="165443"/>
                  <a:pt x="56268" y="67529"/>
                  <a:pt x="141849" y="9711"/>
                </a:cubicBezTo>
                <a:close/>
              </a:path>
            </a:pathLst>
          </a:custGeom>
          <a:solidFill>
            <a:schemeClr val="accent4"/>
          </a:solidFill>
          <a:ln w="1270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Puolivapaa piirto: Muoto 17">
            <a:extLst>
              <a:ext uri="{FF2B5EF4-FFF2-40B4-BE49-F238E27FC236}">
                <a16:creationId xmlns:a16="http://schemas.microsoft.com/office/drawing/2014/main" id="{1EA14BE8-FDD0-4434-9C3E-BFF78C22D9E3}"/>
              </a:ext>
            </a:extLst>
          </p:cNvPr>
          <p:cNvSpPr/>
          <p:nvPr userDrawn="1"/>
        </p:nvSpPr>
        <p:spPr>
          <a:xfrm flipH="1">
            <a:off x="0" y="5835649"/>
            <a:ext cx="1548180" cy="1022351"/>
          </a:xfrm>
          <a:custGeom>
            <a:avLst/>
            <a:gdLst>
              <a:gd name="connsiteX0" fmla="*/ 61913 w 1548180"/>
              <a:gd name="connsiteY0" fmla="*/ 0 h 1022351"/>
              <a:gd name="connsiteX1" fmla="*/ 1548180 w 1548180"/>
              <a:gd name="connsiteY1" fmla="*/ 0 h 1022351"/>
              <a:gd name="connsiteX2" fmla="*/ 1548180 w 1548180"/>
              <a:gd name="connsiteY2" fmla="*/ 123825 h 1022351"/>
              <a:gd name="connsiteX3" fmla="*/ 123825 w 1548180"/>
              <a:gd name="connsiteY3" fmla="*/ 123825 h 1022351"/>
              <a:gd name="connsiteX4" fmla="*/ 123825 w 1548180"/>
              <a:gd name="connsiteY4" fmla="*/ 1022351 h 1022351"/>
              <a:gd name="connsiteX5" fmla="*/ 0 w 1548180"/>
              <a:gd name="connsiteY5" fmla="*/ 1022351 h 1022351"/>
              <a:gd name="connsiteX6" fmla="*/ 0 w 1548180"/>
              <a:gd name="connsiteY6" fmla="*/ 61913 h 1022351"/>
              <a:gd name="connsiteX7" fmla="*/ 61913 w 1548180"/>
              <a:gd name="connsiteY7" fmla="*/ 0 h 10223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548180" h="1022351">
                <a:moveTo>
                  <a:pt x="61913" y="0"/>
                </a:moveTo>
                <a:lnTo>
                  <a:pt x="1548180" y="0"/>
                </a:lnTo>
                <a:lnTo>
                  <a:pt x="1548180" y="123825"/>
                </a:lnTo>
                <a:lnTo>
                  <a:pt x="123825" y="123825"/>
                </a:lnTo>
                <a:lnTo>
                  <a:pt x="123825" y="1022351"/>
                </a:lnTo>
                <a:lnTo>
                  <a:pt x="0" y="1022351"/>
                </a:ln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Puolivapaa piirto: Muoto 19">
            <a:extLst>
              <a:ext uri="{FF2B5EF4-FFF2-40B4-BE49-F238E27FC236}">
                <a16:creationId xmlns:a16="http://schemas.microsoft.com/office/drawing/2014/main" id="{5C76330B-4C5E-463F-921A-D91F1F1F6049}"/>
              </a:ext>
            </a:extLst>
          </p:cNvPr>
          <p:cNvSpPr/>
          <p:nvPr userDrawn="1"/>
        </p:nvSpPr>
        <p:spPr>
          <a:xfrm flipH="1">
            <a:off x="340505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Puolivapaa piirto: Muoto 21">
            <a:extLst>
              <a:ext uri="{FF2B5EF4-FFF2-40B4-BE49-F238E27FC236}">
                <a16:creationId xmlns:a16="http://schemas.microsoft.com/office/drawing/2014/main" id="{E494E364-7EA8-4D92-915D-75D1A3A67C07}"/>
              </a:ext>
            </a:extLst>
          </p:cNvPr>
          <p:cNvSpPr/>
          <p:nvPr userDrawn="1"/>
        </p:nvSpPr>
        <p:spPr>
          <a:xfrm flipH="1">
            <a:off x="4132972" y="6258755"/>
            <a:ext cx="1565940" cy="599245"/>
          </a:xfrm>
          <a:custGeom>
            <a:avLst/>
            <a:gdLst>
              <a:gd name="connsiteX0" fmla="*/ 782970 w 1565940"/>
              <a:gd name="connsiteY0" fmla="*/ 0 h 599245"/>
              <a:gd name="connsiteX1" fmla="*/ 1528042 w 1565940"/>
              <a:gd name="connsiteY1" fmla="*/ 480469 h 599245"/>
              <a:gd name="connsiteX2" fmla="*/ 1565940 w 1565940"/>
              <a:gd name="connsiteY2" fmla="*/ 599245 h 599245"/>
              <a:gd name="connsiteX3" fmla="*/ 0 w 1565940"/>
              <a:gd name="connsiteY3" fmla="*/ 599245 h 599245"/>
              <a:gd name="connsiteX4" fmla="*/ 37898 w 1565940"/>
              <a:gd name="connsiteY4" fmla="*/ 480469 h 599245"/>
              <a:gd name="connsiteX5" fmla="*/ 782970 w 1565940"/>
              <a:gd name="connsiteY5" fmla="*/ 0 h 599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65940" h="599245">
                <a:moveTo>
                  <a:pt x="782970" y="0"/>
                </a:moveTo>
                <a:cubicBezTo>
                  <a:pt x="1117910" y="0"/>
                  <a:pt x="1405287" y="198118"/>
                  <a:pt x="1528042" y="480469"/>
                </a:cubicBezTo>
                <a:lnTo>
                  <a:pt x="1565940" y="599245"/>
                </a:lnTo>
                <a:lnTo>
                  <a:pt x="0" y="599245"/>
                </a:lnTo>
                <a:lnTo>
                  <a:pt x="37898" y="480469"/>
                </a:lnTo>
                <a:cubicBezTo>
                  <a:pt x="160653" y="198118"/>
                  <a:pt x="448030" y="0"/>
                  <a:pt x="78297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89888" y="1234440"/>
            <a:ext cx="3236976" cy="4069080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682496" y="6356350"/>
            <a:ext cx="1545336" cy="365125"/>
          </a:xfrm>
        </p:spPr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fi-FI" noProof="0">
                <a:solidFill>
                  <a:prstClr val="black">
                    <a:tint val="75000"/>
                  </a:prstClr>
                </a:solidFill>
              </a:rPr>
              <a:t>3.9.20XX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099048" y="6356350"/>
            <a:ext cx="4114800" cy="365125"/>
          </a:xfrm>
        </p:spPr>
        <p:txBody>
          <a:bodyPr rtlCol="0"/>
          <a:lstStyle>
            <a:lvl1pPr algn="l">
              <a:defRPr>
                <a:latin typeface="+mn-lt"/>
              </a:defRPr>
            </a:lvl1pPr>
          </a:lstStyle>
          <a:p>
            <a:pPr algn="l" rtl="0">
              <a:defRPr/>
            </a:pPr>
            <a:r>
              <a:rPr lang="fi-FI" noProof="0">
                <a:solidFill>
                  <a:prstClr val="black">
                    <a:tint val="75000"/>
                  </a:prstClr>
                </a:solidFill>
              </a:rPr>
              <a:t>Esityksen otsikko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506456" y="6356350"/>
            <a:ext cx="850392" cy="365125"/>
          </a:xfrm>
        </p:spPr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fi-FI" noProof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65976" y="2551176"/>
            <a:ext cx="4709160" cy="1755648"/>
          </a:xfrm>
        </p:spPr>
        <p:txBody>
          <a:bodyPr rtlCol="0"/>
          <a:lstStyle>
            <a:lvl1pPr marL="0" indent="0">
              <a:buNone/>
              <a:defRPr sz="2400"/>
            </a:lvl1pPr>
            <a:lvl2pPr marL="228600">
              <a:defRPr sz="1800"/>
            </a:lvl2pPr>
            <a:lvl3pPr marL="457200">
              <a:defRPr sz="1800"/>
            </a:lvl3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</p:txBody>
      </p:sp>
    </p:spTree>
    <p:extLst>
      <p:ext uri="{BB962C8B-B14F-4D97-AF65-F5344CB8AC3E}">
        <p14:creationId xmlns:p14="http://schemas.microsoft.com/office/powerpoint/2010/main" val="8267791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fi-FI" noProof="0">
                <a:solidFill>
                  <a:prstClr val="black">
                    <a:tint val="75000"/>
                  </a:prstClr>
                </a:solidFill>
              </a:rPr>
              <a:t>3.9.20XX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fi-FI" noProof="0">
                <a:solidFill>
                  <a:prstClr val="black">
                    <a:tint val="75000"/>
                  </a:prstClr>
                </a:solidFill>
              </a:rPr>
              <a:t>Esityksen otsikko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fi-FI" noProof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uolivapaa piirto: Muoto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Puolivapaa piirto: Muoto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946489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>
            <a:extLst>
              <a:ext uri="{FF2B5EF4-FFF2-40B4-BE49-F238E27FC236}">
                <a16:creationId xmlns:a16="http://schemas.microsoft.com/office/drawing/2014/main" id="{F7024287-C9B9-48AC-8E4D-A282DE2F44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fi-FI" noProof="0">
                <a:solidFill>
                  <a:prstClr val="black">
                    <a:tint val="75000"/>
                  </a:prstClr>
                </a:solidFill>
              </a:rPr>
              <a:t>3.9.20XX</a:t>
            </a:r>
          </a:p>
        </p:txBody>
      </p:sp>
      <p:sp>
        <p:nvSpPr>
          <p:cNvPr id="3" name="Alatunnisteen paikkamerkki 2">
            <a:extLst>
              <a:ext uri="{FF2B5EF4-FFF2-40B4-BE49-F238E27FC236}">
                <a16:creationId xmlns:a16="http://schemas.microsoft.com/office/drawing/2014/main" id="{2D34C9A2-75A7-4164-B3B8-E6A9D60BA0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fi-FI" noProof="0">
                <a:solidFill>
                  <a:prstClr val="black">
                    <a:tint val="75000"/>
                  </a:prstClr>
                </a:solidFill>
              </a:rPr>
              <a:t>Esityksen otsikko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ECBE73CE-2859-4D49-A9EC-26AF3FBDF6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fi-FI" noProof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uolivapaa piirto: Muoto 4">
            <a:extLst>
              <a:ext uri="{FF2B5EF4-FFF2-40B4-BE49-F238E27FC236}">
                <a16:creationId xmlns:a16="http://schemas.microsoft.com/office/drawing/2014/main" id="{AA5ED585-FEBB-4DAD-84C0-97BEE6C360C3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Puolivapaa piirto: Muoto 5">
            <a:extLst>
              <a:ext uri="{FF2B5EF4-FFF2-40B4-BE49-F238E27FC236}">
                <a16:creationId xmlns:a16="http://schemas.microsoft.com/office/drawing/2014/main" id="{EF6AC352-A720-4DB3-87CA-A33B0607CA2F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Otsikko 6">
            <a:extLst>
              <a:ext uri="{FF2B5EF4-FFF2-40B4-BE49-F238E27FC236}">
                <a16:creationId xmlns:a16="http://schemas.microsoft.com/office/drawing/2014/main" id="{C9A1C714-6A0E-456D-A2E2-6288C0EA077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36354056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FFC812-4DB6-4F98-9404-29C191D3BAD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92F0855E-0CD6-47DD-B648-4C84C783D7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ED50082B-17D7-4D61-8AEB-81517D85D2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81A70783-FF31-4C4E-9196-EB169B2097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fi-FI" noProof="0">
                <a:solidFill>
                  <a:prstClr val="black">
                    <a:tint val="75000"/>
                  </a:prstClr>
                </a:solidFill>
              </a:rPr>
              <a:t>3.9.20XX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7D92E260-747D-40FD-A062-9DD5E6835A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fi-FI" noProof="0">
                <a:solidFill>
                  <a:prstClr val="black">
                    <a:tint val="75000"/>
                  </a:prstClr>
                </a:solidFill>
              </a:rPr>
              <a:t>Esityksen otsikko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887E50A0-1E05-49C5-88C9-4626775120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fi-FI" noProof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uolivapaa piirto: Muoto 7">
            <a:extLst>
              <a:ext uri="{FF2B5EF4-FFF2-40B4-BE49-F238E27FC236}">
                <a16:creationId xmlns:a16="http://schemas.microsoft.com/office/drawing/2014/main" id="{2C155C63-9F58-4422-B669-F9748628067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Puolivapaa piirto: Muoto 8">
            <a:extLst>
              <a:ext uri="{FF2B5EF4-FFF2-40B4-BE49-F238E27FC236}">
                <a16:creationId xmlns:a16="http://schemas.microsoft.com/office/drawing/2014/main" id="{385DBA62-0EDB-47AA-86C7-90463BC9B308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71862812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B21D7521-E43D-41D1-B458-26B20DC6DDD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Kuvan paikkamerkki 2">
            <a:extLst>
              <a:ext uri="{FF2B5EF4-FFF2-40B4-BE49-F238E27FC236}">
                <a16:creationId xmlns:a16="http://schemas.microsoft.com/office/drawing/2014/main" id="{A2472CF2-2653-4B98-A416-D7A0A860EC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A6EF87F5-0B10-4AC7-9599-F088C5E796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2A07CB7-0520-4D64-B76C-C31AC55783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fi-FI" noProof="0">
                <a:solidFill>
                  <a:prstClr val="black">
                    <a:tint val="75000"/>
                  </a:prstClr>
                </a:solidFill>
              </a:rPr>
              <a:t>3.9.20XX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92EEB226-AD45-45DF-AAB5-5513AE732A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fi-FI" noProof="0">
                <a:solidFill>
                  <a:prstClr val="black">
                    <a:tint val="75000"/>
                  </a:prstClr>
                </a:solidFill>
              </a:rPr>
              <a:t>Esityksen otsikko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95E96AEB-9481-4CCE-B110-FEDD334835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fi-FI" noProof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uolivapaa piirto: Muoto 7">
            <a:extLst>
              <a:ext uri="{FF2B5EF4-FFF2-40B4-BE49-F238E27FC236}">
                <a16:creationId xmlns:a16="http://schemas.microsoft.com/office/drawing/2014/main" id="{6BA9707F-7BCE-464F-BF45-E216527084EE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Puolivapaa piirto: Muoto 8">
            <a:extLst>
              <a:ext uri="{FF2B5EF4-FFF2-40B4-BE49-F238E27FC236}">
                <a16:creationId xmlns:a16="http://schemas.microsoft.com/office/drawing/2014/main" id="{BC589723-2CC8-49D1-B4E1-36FECED6A2D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140125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Esitys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oikio 9">
            <a:extLst>
              <a:ext uri="{FF2B5EF4-FFF2-40B4-BE49-F238E27FC236}">
                <a16:creationId xmlns:a16="http://schemas.microsoft.com/office/drawing/2014/main" id="{AFA665D7-34D0-4262-B345-9B1A1BA8DA17}"/>
              </a:ext>
            </a:extLst>
          </p:cNvPr>
          <p:cNvSpPr/>
          <p:nvPr userDrawn="1"/>
        </p:nvSpPr>
        <p:spPr>
          <a:xfrm>
            <a:off x="489189" y="1119031"/>
            <a:ext cx="4619938" cy="461993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Kaari 11">
            <a:extLst>
              <a:ext uri="{FF2B5EF4-FFF2-40B4-BE49-F238E27FC236}">
                <a16:creationId xmlns:a16="http://schemas.microsoft.com/office/drawing/2014/main" id="{39ECC553-79E5-4B14-89C9-4DAD2B1021B1}"/>
              </a:ext>
            </a:extLst>
          </p:cNvPr>
          <p:cNvSpPr/>
          <p:nvPr userDrawn="1"/>
        </p:nvSpPr>
        <p:spPr>
          <a:xfrm rot="19809111">
            <a:off x="8683720" y="941148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Soikio 13">
            <a:extLst>
              <a:ext uri="{FF2B5EF4-FFF2-40B4-BE49-F238E27FC236}">
                <a16:creationId xmlns:a16="http://schemas.microsoft.com/office/drawing/2014/main" id="{55797934-7E2B-4F94-89C4-0279413FF821}"/>
              </a:ext>
            </a:extLst>
          </p:cNvPr>
          <p:cNvSpPr/>
          <p:nvPr userDrawn="1"/>
        </p:nvSpPr>
        <p:spPr>
          <a:xfrm>
            <a:off x="910048" y="4780992"/>
            <a:ext cx="546100" cy="546100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70432" y="1399032"/>
            <a:ext cx="3236976" cy="4069080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88152" y="1527048"/>
            <a:ext cx="5111496" cy="3931920"/>
          </a:xfrm>
        </p:spPr>
        <p:txBody>
          <a:bodyPr rtlCol="0" anchor="ctr"/>
          <a:lstStyle>
            <a:lvl1pPr marL="0" indent="0">
              <a:buNone/>
              <a:defRPr/>
            </a:lvl1pPr>
            <a:lvl2pPr marL="228600">
              <a:defRPr/>
            </a:lvl2pPr>
            <a:lvl3pPr marL="457200">
              <a:defRPr/>
            </a:lvl3pPr>
            <a:lvl4pPr>
              <a:buNone/>
              <a:defRPr/>
            </a:lvl4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fi-FI" noProof="0">
                <a:solidFill>
                  <a:prstClr val="black">
                    <a:tint val="75000"/>
                  </a:prstClr>
                </a:solidFill>
              </a:rPr>
              <a:t>3.9.20XX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fi-FI" noProof="0">
                <a:solidFill>
                  <a:prstClr val="black">
                    <a:tint val="75000"/>
                  </a:prstClr>
                </a:solidFill>
              </a:rPr>
              <a:t>Esityksen otsikko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fi-FI" noProof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noProof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394464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, 2 pientä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Kuvan paikkamerkki 21">
            <a:extLst>
              <a:ext uri="{FF2B5EF4-FFF2-40B4-BE49-F238E27FC236}">
                <a16:creationId xmlns:a16="http://schemas.microsoft.com/office/drawing/2014/main" id="{5A614E3F-4FB2-4152-A59C-941C908D7B0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200479" y="1150210"/>
            <a:ext cx="2207046" cy="2204178"/>
          </a:xfrm>
          <a:custGeom>
            <a:avLst/>
            <a:gdLst>
              <a:gd name="connsiteX0" fmla="*/ 1098749 w 2207046"/>
              <a:gd name="connsiteY0" fmla="*/ 0 h 2204178"/>
              <a:gd name="connsiteX1" fmla="*/ 2201707 w 2207046"/>
              <a:gd name="connsiteY1" fmla="*/ 995326 h 2204178"/>
              <a:gd name="connsiteX2" fmla="*/ 2207046 w 2207046"/>
              <a:gd name="connsiteY2" fmla="*/ 1101058 h 2204178"/>
              <a:gd name="connsiteX3" fmla="*/ 2207046 w 2207046"/>
              <a:gd name="connsiteY3" fmla="*/ 1116306 h 2204178"/>
              <a:gd name="connsiteX4" fmla="*/ 2201707 w 2207046"/>
              <a:gd name="connsiteY4" fmla="*/ 1222039 h 2204178"/>
              <a:gd name="connsiteX5" fmla="*/ 1322187 w 2207046"/>
              <a:gd name="connsiteY5" fmla="*/ 2194840 h 2204178"/>
              <a:gd name="connsiteX6" fmla="*/ 1260999 w 2207046"/>
              <a:gd name="connsiteY6" fmla="*/ 2204178 h 2204178"/>
              <a:gd name="connsiteX7" fmla="*/ 936500 w 2207046"/>
              <a:gd name="connsiteY7" fmla="*/ 2204178 h 2204178"/>
              <a:gd name="connsiteX8" fmla="*/ 875311 w 2207046"/>
              <a:gd name="connsiteY8" fmla="*/ 2194840 h 2204178"/>
              <a:gd name="connsiteX9" fmla="*/ 12592 w 2207046"/>
              <a:gd name="connsiteY9" fmla="*/ 1332120 h 2204178"/>
              <a:gd name="connsiteX10" fmla="*/ 0 w 2207046"/>
              <a:gd name="connsiteY10" fmla="*/ 1249617 h 2204178"/>
              <a:gd name="connsiteX11" fmla="*/ 0 w 2207046"/>
              <a:gd name="connsiteY11" fmla="*/ 967747 h 2204178"/>
              <a:gd name="connsiteX12" fmla="*/ 12592 w 2207046"/>
              <a:gd name="connsiteY12" fmla="*/ 885244 h 2204178"/>
              <a:gd name="connsiteX13" fmla="*/ 1098749 w 2207046"/>
              <a:gd name="connsiteY13" fmla="*/ 0 h 2204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207046" h="2204178">
                <a:moveTo>
                  <a:pt x="1098749" y="0"/>
                </a:moveTo>
                <a:cubicBezTo>
                  <a:pt x="1672788" y="0"/>
                  <a:pt x="2144931" y="436266"/>
                  <a:pt x="2201707" y="995326"/>
                </a:cubicBezTo>
                <a:lnTo>
                  <a:pt x="2207046" y="1101058"/>
                </a:lnTo>
                <a:lnTo>
                  <a:pt x="2207046" y="1116306"/>
                </a:lnTo>
                <a:lnTo>
                  <a:pt x="2201707" y="1222039"/>
                </a:lnTo>
                <a:cubicBezTo>
                  <a:pt x="2152501" y="1706557"/>
                  <a:pt x="1791308" y="2098844"/>
                  <a:pt x="1322187" y="2194840"/>
                </a:cubicBezTo>
                <a:lnTo>
                  <a:pt x="1260999" y="2204178"/>
                </a:lnTo>
                <a:lnTo>
                  <a:pt x="936500" y="2204178"/>
                </a:lnTo>
                <a:lnTo>
                  <a:pt x="875311" y="2194840"/>
                </a:lnTo>
                <a:cubicBezTo>
                  <a:pt x="442276" y="2106228"/>
                  <a:pt x="101204" y="1765156"/>
                  <a:pt x="12592" y="1332120"/>
                </a:cubicBezTo>
                <a:lnTo>
                  <a:pt x="0" y="1249617"/>
                </a:lnTo>
                <a:lnTo>
                  <a:pt x="0" y="967747"/>
                </a:lnTo>
                <a:lnTo>
                  <a:pt x="12592" y="885244"/>
                </a:lnTo>
                <a:cubicBezTo>
                  <a:pt x="115972" y="380036"/>
                  <a:pt x="562980" y="0"/>
                  <a:pt x="1098749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/>
            </a:lvl1pPr>
          </a:lstStyle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21" name="Kuvan paikkamerkki 20">
            <a:extLst>
              <a:ext uri="{FF2B5EF4-FFF2-40B4-BE49-F238E27FC236}">
                <a16:creationId xmlns:a16="http://schemas.microsoft.com/office/drawing/2014/main" id="{8A1F486A-F545-4642-B1CB-5356704413D3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8444632" y="2579683"/>
            <a:ext cx="3096807" cy="3096807"/>
          </a:xfrm>
          <a:custGeom>
            <a:avLst/>
            <a:gdLst>
              <a:gd name="connsiteX0" fmla="*/ 1548404 w 3096807"/>
              <a:gd name="connsiteY0" fmla="*/ 0 h 3096807"/>
              <a:gd name="connsiteX1" fmla="*/ 3096807 w 3096807"/>
              <a:gd name="connsiteY1" fmla="*/ 1548404 h 3096807"/>
              <a:gd name="connsiteX2" fmla="*/ 1548404 w 3096807"/>
              <a:gd name="connsiteY2" fmla="*/ 3096807 h 3096807"/>
              <a:gd name="connsiteX3" fmla="*/ 0 w 3096807"/>
              <a:gd name="connsiteY3" fmla="*/ 1548404 h 3096807"/>
              <a:gd name="connsiteX4" fmla="*/ 1548404 w 3096807"/>
              <a:gd name="connsiteY4" fmla="*/ 0 h 30968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096807" h="3096807">
                <a:moveTo>
                  <a:pt x="1548404" y="0"/>
                </a:moveTo>
                <a:cubicBezTo>
                  <a:pt x="2403564" y="0"/>
                  <a:pt x="3096807" y="693243"/>
                  <a:pt x="3096807" y="1548404"/>
                </a:cubicBezTo>
                <a:cubicBezTo>
                  <a:pt x="3096807" y="2403564"/>
                  <a:pt x="2403564" y="3096807"/>
                  <a:pt x="1548404" y="3096807"/>
                </a:cubicBezTo>
                <a:cubicBezTo>
                  <a:pt x="693243" y="3096807"/>
                  <a:pt x="0" y="2403564"/>
                  <a:pt x="0" y="1548404"/>
                </a:cubicBezTo>
                <a:cubicBezTo>
                  <a:pt x="0" y="693243"/>
                  <a:pt x="693243" y="0"/>
                  <a:pt x="1548404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/>
            </a:lvl1pPr>
          </a:lstStyle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496" y="365124"/>
            <a:ext cx="5806440" cy="1325880"/>
          </a:xfrm>
        </p:spPr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496" y="1825625"/>
            <a:ext cx="5806440" cy="4352544"/>
          </a:xfrm>
        </p:spPr>
        <p:txBody>
          <a:bodyPr rtlCol="0">
            <a:normAutofit/>
          </a:bodyPr>
          <a:lstStyle>
            <a:lvl1pPr marL="0" indent="0">
              <a:lnSpc>
                <a:spcPct val="110000"/>
              </a:lnSpc>
              <a:buNone/>
              <a:defRPr sz="2400"/>
            </a:lvl1pPr>
            <a:lvl2pPr marL="228600">
              <a:lnSpc>
                <a:spcPct val="110000"/>
              </a:lnSpc>
              <a:defRPr sz="2000"/>
            </a:lvl2pPr>
            <a:lvl3pPr marL="457200">
              <a:lnSpc>
                <a:spcPct val="110000"/>
              </a:lnSpc>
              <a:defRPr sz="1800"/>
            </a:lvl3pPr>
            <a:lvl4pPr marL="685800">
              <a:lnSpc>
                <a:spcPct val="110000"/>
              </a:lnSpc>
              <a:defRPr sz="1600"/>
            </a:lvl4pPr>
            <a:lvl5pPr>
              <a:lnSpc>
                <a:spcPct val="110000"/>
              </a:lnSpc>
              <a:defRPr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fi-FI" noProof="0">
                <a:solidFill>
                  <a:prstClr val="black">
                    <a:tint val="75000"/>
                  </a:prstClr>
                </a:solidFill>
              </a:rPr>
              <a:t>3.9.20XX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fi-FI" noProof="0">
                <a:solidFill>
                  <a:prstClr val="black">
                    <a:tint val="75000"/>
                  </a:prstClr>
                </a:solidFill>
              </a:rPr>
              <a:t>Esityksen otsikko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fi-FI" noProof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Soikio 9">
            <a:extLst>
              <a:ext uri="{FF2B5EF4-FFF2-40B4-BE49-F238E27FC236}">
                <a16:creationId xmlns:a16="http://schemas.microsoft.com/office/drawing/2014/main" id="{E8E71C73-7BAD-4838-88C1-42E045A9D179}"/>
              </a:ext>
            </a:extLst>
          </p:cNvPr>
          <p:cNvSpPr/>
          <p:nvPr userDrawn="1"/>
        </p:nvSpPr>
        <p:spPr>
          <a:xfrm>
            <a:off x="10249620" y="1555068"/>
            <a:ext cx="819303" cy="797078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2" name="Suorakulmio 11">
            <a:extLst>
              <a:ext uri="{FF2B5EF4-FFF2-40B4-BE49-F238E27FC236}">
                <a16:creationId xmlns:a16="http://schemas.microsoft.com/office/drawing/2014/main" id="{44560922-5803-412D-880B-065E75DCBC0A}"/>
              </a:ext>
            </a:extLst>
          </p:cNvPr>
          <p:cNvSpPr/>
          <p:nvPr userDrawn="1"/>
        </p:nvSpPr>
        <p:spPr>
          <a:xfrm>
            <a:off x="7590089" y="4034393"/>
            <a:ext cx="876704" cy="876704"/>
          </a:xfrm>
          <a:prstGeom prst="rect">
            <a:avLst/>
          </a:prstGeom>
          <a:noFill/>
          <a:ln w="127000">
            <a:solidFill>
              <a:schemeClr val="accent6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0839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oikio 6">
            <a:extLst>
              <a:ext uri="{FF2B5EF4-FFF2-40B4-BE49-F238E27FC236}">
                <a16:creationId xmlns:a16="http://schemas.microsoft.com/office/drawing/2014/main" id="{200EACD1-D216-4037-8AFF-80CF273586DF}"/>
              </a:ext>
            </a:extLst>
          </p:cNvPr>
          <p:cNvSpPr/>
          <p:nvPr userDrawn="1"/>
        </p:nvSpPr>
        <p:spPr>
          <a:xfrm>
            <a:off x="2815929" y="148929"/>
            <a:ext cx="6560142" cy="6560142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Kaari 7">
            <a:extLst>
              <a:ext uri="{FF2B5EF4-FFF2-40B4-BE49-F238E27FC236}">
                <a16:creationId xmlns:a16="http://schemas.microsoft.com/office/drawing/2014/main" id="{F941DE04-3FEA-4A57-B200-F9F6A765C792}"/>
              </a:ext>
            </a:extLst>
          </p:cNvPr>
          <p:cNvSpPr/>
          <p:nvPr userDrawn="1"/>
        </p:nvSpPr>
        <p:spPr>
          <a:xfrm rot="9222429" flipV="1">
            <a:off x="2494119" y="-28502"/>
            <a:ext cx="6816262" cy="6816262"/>
          </a:xfrm>
          <a:prstGeom prst="arc">
            <a:avLst>
              <a:gd name="adj1" fmla="val 16200000"/>
              <a:gd name="adj2" fmla="val 20093138"/>
            </a:avLst>
          </a:prstGeom>
          <a:ln w="127000" cap="rnd">
            <a:solidFill>
              <a:schemeClr val="accent4">
                <a:alpha val="9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Soikio 13">
            <a:extLst>
              <a:ext uri="{FF2B5EF4-FFF2-40B4-BE49-F238E27FC236}">
                <a16:creationId xmlns:a16="http://schemas.microsoft.com/office/drawing/2014/main" id="{A565C7B4-4152-4548-A771-EB148A028FDB}"/>
              </a:ext>
            </a:extLst>
          </p:cNvPr>
          <p:cNvSpPr/>
          <p:nvPr userDrawn="1"/>
        </p:nvSpPr>
        <p:spPr>
          <a:xfrm>
            <a:off x="8165417" y="5241988"/>
            <a:ext cx="759403" cy="738802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A04C0001-5D76-45A0-A9F4-7172BDDD5D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319272" y="1380744"/>
            <a:ext cx="5559552" cy="2514600"/>
          </a:xfrm>
        </p:spPr>
        <p:txBody>
          <a:bodyPr rtlCol="0"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319272" y="4078224"/>
            <a:ext cx="5559552" cy="153619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</p:spTree>
    <p:extLst>
      <p:ext uri="{BB962C8B-B14F-4D97-AF65-F5344CB8AC3E}">
        <p14:creationId xmlns:p14="http://schemas.microsoft.com/office/powerpoint/2010/main" val="785573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249FF209-11EE-4A3F-9685-A155FECD0DC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9496" y="365125"/>
            <a:ext cx="10515600" cy="1325563"/>
          </a:xfrm>
        </p:spPr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0A47AF11-F208-4FDA-9E19-D6CA347213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576" y="1911096"/>
            <a:ext cx="9829800" cy="3859742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6E82FA1-02B7-467E-9F16-D178149407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fi-FI" noProof="0">
                <a:solidFill>
                  <a:prstClr val="black">
                    <a:tint val="75000"/>
                  </a:prstClr>
                </a:solidFill>
              </a:rPr>
              <a:t>3.9.20XX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6D389247-FB8A-4494-859B-B3754B02A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fi-FI" noProof="0">
                <a:solidFill>
                  <a:prstClr val="black">
                    <a:tint val="75000"/>
                  </a:prstClr>
                </a:solidFill>
              </a:rPr>
              <a:t>Esityksen otsikko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2CA5B62-3338-46A5-B381-A63B88CB0D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fi-FI" noProof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uolivapaa piirto: Muoto 6">
            <a:extLst>
              <a:ext uri="{FF2B5EF4-FFF2-40B4-BE49-F238E27FC236}">
                <a16:creationId xmlns:a16="http://schemas.microsoft.com/office/drawing/2014/main" id="{23DA7759-3209-4FE2-96D1-4EEDD81E9EA0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Puolivapaa piirto: Muoto 7">
            <a:extLst>
              <a:ext uri="{FF2B5EF4-FFF2-40B4-BE49-F238E27FC236}">
                <a16:creationId xmlns:a16="http://schemas.microsoft.com/office/drawing/2014/main" id="{41460DAD-8769-4C9F-9C8C-BB0443909D76}"/>
              </a:ext>
            </a:extLst>
          </p:cNvPr>
          <p:cNvSpPr/>
          <p:nvPr/>
        </p:nvSpPr>
        <p:spPr>
          <a:xfrm flipH="1">
            <a:off x="123536" y="5717905"/>
            <a:ext cx="1771609" cy="1140095"/>
          </a:xfrm>
          <a:custGeom>
            <a:avLst/>
            <a:gdLst>
              <a:gd name="connsiteX0" fmla="*/ 1561721 w 1771609"/>
              <a:gd name="connsiteY0" fmla="*/ 763041 h 1140095"/>
              <a:gd name="connsiteX1" fmla="*/ 1623024 w 1771609"/>
              <a:gd name="connsiteY1" fmla="*/ 792810 h 1140095"/>
              <a:gd name="connsiteX2" fmla="*/ 1711735 w 1771609"/>
              <a:gd name="connsiteY2" fmla="*/ 970132 h 1140095"/>
              <a:gd name="connsiteX3" fmla="*/ 1771609 w 1771609"/>
              <a:gd name="connsiteY3" fmla="*/ 1140095 h 1140095"/>
              <a:gd name="connsiteX4" fmla="*/ 1637225 w 1771609"/>
              <a:gd name="connsiteY4" fmla="*/ 1140095 h 1140095"/>
              <a:gd name="connsiteX5" fmla="*/ 1594820 w 1771609"/>
              <a:gd name="connsiteY5" fmla="*/ 1019711 h 1140095"/>
              <a:gd name="connsiteX6" fmla="*/ 1513200 w 1771609"/>
              <a:gd name="connsiteY6" fmla="*/ 856627 h 1140095"/>
              <a:gd name="connsiteX7" fmla="*/ 1538499 w 1771609"/>
              <a:gd name="connsiteY7" fmla="*/ 770415 h 1140095"/>
              <a:gd name="connsiteX8" fmla="*/ 1561721 w 1771609"/>
              <a:gd name="connsiteY8" fmla="*/ 763041 h 1140095"/>
              <a:gd name="connsiteX9" fmla="*/ 933455 w 1771609"/>
              <a:gd name="connsiteY9" fmla="*/ 161309 h 1140095"/>
              <a:gd name="connsiteX10" fmla="*/ 957797 w 1771609"/>
              <a:gd name="connsiteY10" fmla="*/ 167970 h 1140095"/>
              <a:gd name="connsiteX11" fmla="*/ 1286982 w 1771609"/>
              <a:gd name="connsiteY11" fmla="*/ 387616 h 1140095"/>
              <a:gd name="connsiteX12" fmla="*/ 1293725 w 1771609"/>
              <a:gd name="connsiteY12" fmla="*/ 477075 h 1140095"/>
              <a:gd name="connsiteX13" fmla="*/ 1245453 w 1771609"/>
              <a:gd name="connsiteY13" fmla="*/ 499154 h 1140095"/>
              <a:gd name="connsiteX14" fmla="*/ 1245167 w 1771609"/>
              <a:gd name="connsiteY14" fmla="*/ 499154 h 1140095"/>
              <a:gd name="connsiteX15" fmla="*/ 1203638 w 1771609"/>
              <a:gd name="connsiteY15" fmla="*/ 484104 h 1140095"/>
              <a:gd name="connsiteX16" fmla="*/ 900647 w 1771609"/>
              <a:gd name="connsiteY16" fmla="*/ 281508 h 1140095"/>
              <a:gd name="connsiteX17" fmla="*/ 872454 w 1771609"/>
              <a:gd name="connsiteY17" fmla="*/ 196164 h 1140095"/>
              <a:gd name="connsiteX18" fmla="*/ 933455 w 1771609"/>
              <a:gd name="connsiteY18" fmla="*/ 161309 h 1140095"/>
              <a:gd name="connsiteX19" fmla="*/ 256260 w 1771609"/>
              <a:gd name="connsiteY19" fmla="*/ 29 h 1140095"/>
              <a:gd name="connsiteX20" fmla="*/ 454020 w 1771609"/>
              <a:gd name="connsiteY20" fmla="*/ 13474 h 1140095"/>
              <a:gd name="connsiteX21" fmla="*/ 509236 w 1771609"/>
              <a:gd name="connsiteY21" fmla="*/ 84182 h 1140095"/>
              <a:gd name="connsiteX22" fmla="*/ 445829 w 1771609"/>
              <a:gd name="connsiteY22" fmla="*/ 139871 h 1140095"/>
              <a:gd name="connsiteX23" fmla="*/ 437447 w 1771609"/>
              <a:gd name="connsiteY23" fmla="*/ 139395 h 1140095"/>
              <a:gd name="connsiteX24" fmla="*/ 73211 w 1771609"/>
              <a:gd name="connsiteY24" fmla="*/ 137204 h 1140095"/>
              <a:gd name="connsiteX25" fmla="*/ 749 w 1771609"/>
              <a:gd name="connsiteY25" fmla="*/ 84082 h 1140095"/>
              <a:gd name="connsiteX26" fmla="*/ 53871 w 1771609"/>
              <a:gd name="connsiteY26" fmla="*/ 11621 h 1140095"/>
              <a:gd name="connsiteX27" fmla="*/ 58352 w 1771609"/>
              <a:gd name="connsiteY27" fmla="*/ 11093 h 1140095"/>
              <a:gd name="connsiteX28" fmla="*/ 256260 w 1771609"/>
              <a:gd name="connsiteY28" fmla="*/ 29 h 11400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</a:cxnLst>
            <a:rect l="l" t="t" r="r" b="b"/>
            <a:pathLst>
              <a:path w="1771609" h="1140095">
                <a:moveTo>
                  <a:pt x="1561721" y="763041"/>
                </a:moveTo>
                <a:cubicBezTo>
                  <a:pt x="1585506" y="760324"/>
                  <a:pt x="1609722" y="771249"/>
                  <a:pt x="1623024" y="792810"/>
                </a:cubicBezTo>
                <a:cubicBezTo>
                  <a:pt x="1656300" y="850065"/>
                  <a:pt x="1685920" y="909291"/>
                  <a:pt x="1711735" y="970132"/>
                </a:cubicBezTo>
                <a:lnTo>
                  <a:pt x="1771609" y="1140095"/>
                </a:lnTo>
                <a:lnTo>
                  <a:pt x="1637225" y="1140095"/>
                </a:lnTo>
                <a:lnTo>
                  <a:pt x="1594820" y="1019711"/>
                </a:lnTo>
                <a:cubicBezTo>
                  <a:pt x="1571072" y="963753"/>
                  <a:pt x="1543818" y="909282"/>
                  <a:pt x="1513200" y="856627"/>
                </a:cubicBezTo>
                <a:cubicBezTo>
                  <a:pt x="1496379" y="825834"/>
                  <a:pt x="1507704" y="787236"/>
                  <a:pt x="1538499" y="770415"/>
                </a:cubicBezTo>
                <a:cubicBezTo>
                  <a:pt x="1545912" y="766367"/>
                  <a:pt x="1553792" y="763946"/>
                  <a:pt x="1561721" y="763041"/>
                </a:cubicBezTo>
                <a:close/>
                <a:moveTo>
                  <a:pt x="933455" y="161309"/>
                </a:moveTo>
                <a:cubicBezTo>
                  <a:pt x="941693" y="161855"/>
                  <a:pt x="949959" y="164025"/>
                  <a:pt x="957797" y="167970"/>
                </a:cubicBezTo>
                <a:cubicBezTo>
                  <a:pt x="1076184" y="227289"/>
                  <a:pt x="1186759" y="301068"/>
                  <a:pt x="1286982" y="387616"/>
                </a:cubicBezTo>
                <a:cubicBezTo>
                  <a:pt x="1313547" y="410457"/>
                  <a:pt x="1316566" y="450510"/>
                  <a:pt x="1293725" y="477075"/>
                </a:cubicBezTo>
                <a:cubicBezTo>
                  <a:pt x="1281638" y="491137"/>
                  <a:pt x="1263998" y="499204"/>
                  <a:pt x="1245453" y="499154"/>
                </a:cubicBezTo>
                <a:lnTo>
                  <a:pt x="1245167" y="499154"/>
                </a:lnTo>
                <a:cubicBezTo>
                  <a:pt x="1229965" y="499301"/>
                  <a:pt x="1215220" y="493956"/>
                  <a:pt x="1203638" y="484104"/>
                </a:cubicBezTo>
                <a:cubicBezTo>
                  <a:pt x="1111407" y="404300"/>
                  <a:pt x="1009633" y="336248"/>
                  <a:pt x="900647" y="281508"/>
                </a:cubicBezTo>
                <a:cubicBezTo>
                  <a:pt x="869295" y="265726"/>
                  <a:pt x="856672" y="227516"/>
                  <a:pt x="872454" y="196164"/>
                </a:cubicBezTo>
                <a:cubicBezTo>
                  <a:pt x="884290" y="172650"/>
                  <a:pt x="908742" y="159670"/>
                  <a:pt x="933455" y="161309"/>
                </a:cubicBezTo>
                <a:close/>
                <a:moveTo>
                  <a:pt x="256260" y="29"/>
                </a:moveTo>
                <a:cubicBezTo>
                  <a:pt x="322331" y="427"/>
                  <a:pt x="388378" y="4909"/>
                  <a:pt x="454020" y="13474"/>
                </a:cubicBezTo>
                <a:cubicBezTo>
                  <a:pt x="488793" y="17752"/>
                  <a:pt x="513514" y="49409"/>
                  <a:pt x="509236" y="84182"/>
                </a:cubicBezTo>
                <a:cubicBezTo>
                  <a:pt x="505303" y="116151"/>
                  <a:pt x="478038" y="140098"/>
                  <a:pt x="445829" y="139871"/>
                </a:cubicBezTo>
                <a:cubicBezTo>
                  <a:pt x="443027" y="139899"/>
                  <a:pt x="440227" y="139740"/>
                  <a:pt x="437447" y="139395"/>
                </a:cubicBezTo>
                <a:cubicBezTo>
                  <a:pt x="316592" y="123615"/>
                  <a:pt x="194247" y="122878"/>
                  <a:pt x="73211" y="137204"/>
                </a:cubicBezTo>
                <a:cubicBezTo>
                  <a:pt x="38532" y="142545"/>
                  <a:pt x="6090" y="118762"/>
                  <a:pt x="749" y="84082"/>
                </a:cubicBezTo>
                <a:cubicBezTo>
                  <a:pt x="-4591" y="49403"/>
                  <a:pt x="19192" y="16961"/>
                  <a:pt x="53871" y="11621"/>
                </a:cubicBezTo>
                <a:cubicBezTo>
                  <a:pt x="55358" y="11392"/>
                  <a:pt x="56852" y="11216"/>
                  <a:pt x="58352" y="11093"/>
                </a:cubicBezTo>
                <a:cubicBezTo>
                  <a:pt x="124093" y="3319"/>
                  <a:pt x="190189" y="-369"/>
                  <a:pt x="256260" y="29"/>
                </a:cubicBezTo>
                <a:close/>
              </a:path>
            </a:pathLst>
          </a:custGeom>
          <a:solidFill>
            <a:schemeClr val="accent4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508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E0E11BF3-02E8-4EB7-818E-652B82CF2C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Päivämäärän paikkamerkki 2">
            <a:extLst>
              <a:ext uri="{FF2B5EF4-FFF2-40B4-BE49-F238E27FC236}">
                <a16:creationId xmlns:a16="http://schemas.microsoft.com/office/drawing/2014/main" id="{254D3190-B78C-42F1-9D62-F523886BBE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fi-FI" noProof="0">
                <a:solidFill>
                  <a:prstClr val="black">
                    <a:tint val="75000"/>
                  </a:prstClr>
                </a:solidFill>
              </a:rPr>
              <a:t>3.9.20XX</a:t>
            </a:r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EA381C40-F9FC-4D58-8508-F0632DF5A0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fi-FI" noProof="0">
                <a:solidFill>
                  <a:prstClr val="black">
                    <a:tint val="75000"/>
                  </a:prstClr>
                </a:solidFill>
              </a:rPr>
              <a:t>Esityksen otsikko</a:t>
            </a:r>
          </a:p>
        </p:txBody>
      </p:sp>
      <p:sp>
        <p:nvSpPr>
          <p:cNvPr id="5" name="Dian numeron paikkamerkki 4">
            <a:extLst>
              <a:ext uri="{FF2B5EF4-FFF2-40B4-BE49-F238E27FC236}">
                <a16:creationId xmlns:a16="http://schemas.microsoft.com/office/drawing/2014/main" id="{2101CBCC-4CC2-49BD-B155-01E0F4D79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fi-FI" noProof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uolivapaa piirto: Muoto 5">
            <a:extLst>
              <a:ext uri="{FF2B5EF4-FFF2-40B4-BE49-F238E27FC236}">
                <a16:creationId xmlns:a16="http://schemas.microsoft.com/office/drawing/2014/main" id="{DC13EF9C-0B5A-4364-91AA-E5DD5B536E54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Puolivapaa piirto: Muoto 6">
            <a:extLst>
              <a:ext uri="{FF2B5EF4-FFF2-40B4-BE49-F238E27FC236}">
                <a16:creationId xmlns:a16="http://schemas.microsoft.com/office/drawing/2014/main" id="{8F674475-6327-490A-BD7F-084F5C07F2E4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Sisällön paikkamerkki 2">
            <a:extLst>
              <a:ext uri="{FF2B5EF4-FFF2-40B4-BE49-F238E27FC236}">
                <a16:creationId xmlns:a16="http://schemas.microsoft.com/office/drawing/2014/main" id="{4753B078-30BA-4AB9-A020-EE8D9404B6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1096"/>
            <a:ext cx="10515600" cy="3859742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</p:spTree>
    <p:extLst>
      <p:ext uri="{BB962C8B-B14F-4D97-AF65-F5344CB8AC3E}">
        <p14:creationId xmlns:p14="http://schemas.microsoft.com/office/powerpoint/2010/main" val="898923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inausdia ja kuva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Kuvan paikkamerkki 5">
            <a:extLst>
              <a:ext uri="{FF2B5EF4-FFF2-40B4-BE49-F238E27FC236}">
                <a16:creationId xmlns:a16="http://schemas.microsoft.com/office/drawing/2014/main" id="{63E3FD7E-C80A-4707-A8E9-4134DF91F3F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1"/>
            <a:ext cx="12192000" cy="6858000"/>
          </a:xfrm>
        </p:spPr>
        <p:txBody>
          <a:bodyPr rtlCol="0"/>
          <a:lstStyle>
            <a:lvl1pPr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fi-FI" noProof="0"/>
              <a:t>Lisää kuva napsauttamalla kuvaketta</a:t>
            </a:r>
          </a:p>
        </p:txBody>
      </p:sp>
      <p:sp>
        <p:nvSpPr>
          <p:cNvPr id="10" name="Otsikko 9">
            <a:extLst>
              <a:ext uri="{FF2B5EF4-FFF2-40B4-BE49-F238E27FC236}">
                <a16:creationId xmlns:a16="http://schemas.microsoft.com/office/drawing/2014/main" id="{10EC23F5-CD2E-4207-A4E6-73BDFF74D86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111500" y="370600"/>
            <a:ext cx="5923842" cy="5923842"/>
          </a:xfrm>
          <a:custGeom>
            <a:avLst/>
            <a:gdLst>
              <a:gd name="connsiteX0" fmla="*/ 2961921 w 5923842"/>
              <a:gd name="connsiteY0" fmla="*/ 0 h 5923842"/>
              <a:gd name="connsiteX1" fmla="*/ 5923842 w 5923842"/>
              <a:gd name="connsiteY1" fmla="*/ 2961921 h 5923842"/>
              <a:gd name="connsiteX2" fmla="*/ 2961921 w 5923842"/>
              <a:gd name="connsiteY2" fmla="*/ 5923842 h 5923842"/>
              <a:gd name="connsiteX3" fmla="*/ 0 w 5923842"/>
              <a:gd name="connsiteY3" fmla="*/ 2961921 h 5923842"/>
              <a:gd name="connsiteX4" fmla="*/ 2961921 w 5923842"/>
              <a:gd name="connsiteY4" fmla="*/ 0 h 5923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923842" h="5923842">
                <a:moveTo>
                  <a:pt x="2961921" y="0"/>
                </a:moveTo>
                <a:cubicBezTo>
                  <a:pt x="4597745" y="0"/>
                  <a:pt x="5923842" y="1326097"/>
                  <a:pt x="5923842" y="2961921"/>
                </a:cubicBezTo>
                <a:cubicBezTo>
                  <a:pt x="5923842" y="4597745"/>
                  <a:pt x="4597745" y="5923842"/>
                  <a:pt x="2961921" y="5923842"/>
                </a:cubicBezTo>
                <a:cubicBezTo>
                  <a:pt x="1326097" y="5923842"/>
                  <a:pt x="0" y="4597745"/>
                  <a:pt x="0" y="2961921"/>
                </a:cubicBezTo>
                <a:cubicBezTo>
                  <a:pt x="0" y="1326097"/>
                  <a:pt x="1326097" y="0"/>
                  <a:pt x="2961921" y="0"/>
                </a:cubicBezTo>
                <a:close/>
              </a:path>
            </a:pathLst>
          </a:custGeom>
          <a:solidFill>
            <a:schemeClr val="bg1">
              <a:alpha val="95000"/>
            </a:schemeClr>
          </a:solidFill>
        </p:spPr>
        <p:txBody>
          <a:bodyPr wrap="square" lIns="457200" rIns="457200" bIns="2331720" rtlCol="0" anchor="b" anchorCtr="0">
            <a:noAutofit/>
          </a:bodyPr>
          <a:lstStyle>
            <a:lvl1pPr algn="ctr">
              <a:defRPr sz="4000">
                <a:solidFill>
                  <a:schemeClr val="tx1"/>
                </a:solidFill>
              </a:defRPr>
            </a:lvl1pPr>
          </a:lstStyle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9E1462C4-0E4B-4DB7-A8BF-FE55142760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75304" y="4379976"/>
            <a:ext cx="5038344" cy="713232"/>
          </a:xfrm>
        </p:spPr>
        <p:txBody>
          <a:bodyPr rtlCol="0"/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11" name="Päivämäärän paikkamerkki 10">
            <a:extLst>
              <a:ext uri="{FF2B5EF4-FFF2-40B4-BE49-F238E27FC236}">
                <a16:creationId xmlns:a16="http://schemas.microsoft.com/office/drawing/2014/main" id="{6B76FE53-FB67-4871-8485-71BAAFD7D1BF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 rtl="0">
              <a:defRPr/>
            </a:pPr>
            <a:r>
              <a:rPr lang="fi-FI" noProof="0"/>
              <a:t>3.9.20XX</a:t>
            </a:r>
          </a:p>
        </p:txBody>
      </p:sp>
      <p:sp>
        <p:nvSpPr>
          <p:cNvPr id="12" name="Alatunnisteen paikkamerkki 11">
            <a:extLst>
              <a:ext uri="{FF2B5EF4-FFF2-40B4-BE49-F238E27FC236}">
                <a16:creationId xmlns:a16="http://schemas.microsoft.com/office/drawing/2014/main" id="{AD26FED4-1CE2-444B-A77E-EB3CB505AF1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 rtl="0">
              <a:defRPr/>
            </a:pPr>
            <a:r>
              <a:rPr lang="fi-FI" noProof="0"/>
              <a:t>Esityksen otsikko</a:t>
            </a:r>
          </a:p>
        </p:txBody>
      </p:sp>
      <p:sp>
        <p:nvSpPr>
          <p:cNvPr id="13" name="Dian numeron paikkamerkki 12">
            <a:extLst>
              <a:ext uri="{FF2B5EF4-FFF2-40B4-BE49-F238E27FC236}">
                <a16:creationId xmlns:a16="http://schemas.microsoft.com/office/drawing/2014/main" id="{28FD25AA-10CC-48D8-9577-257871107B9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fi-FI" noProof="0" smtClean="0"/>
              <a:pPr>
                <a:defRPr/>
              </a:pPr>
              <a:t>‹#›</a:t>
            </a:fld>
            <a:endParaRPr lang="fi-FI" noProof="0"/>
          </a:p>
        </p:txBody>
      </p:sp>
    </p:spTree>
    <p:extLst>
      <p:ext uri="{BB962C8B-B14F-4D97-AF65-F5344CB8AC3E}">
        <p14:creationId xmlns:p14="http://schemas.microsoft.com/office/powerpoint/2010/main" val="2203281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7ABFD05-2CB2-4A7E-89E7-57615BA82B4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F9532B8-D460-476D-816F-725E8D96C0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26F7120F-70AF-4ED5-B364-3AA55C6B44B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 rtlCol="0"/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5" name="Päivämäärän paikkamerkki 4">
            <a:extLst>
              <a:ext uri="{FF2B5EF4-FFF2-40B4-BE49-F238E27FC236}">
                <a16:creationId xmlns:a16="http://schemas.microsoft.com/office/drawing/2014/main" id="{63D8B65F-F709-469F-9961-4D01896CAA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fi-FI" noProof="0">
                <a:solidFill>
                  <a:prstClr val="black">
                    <a:tint val="75000"/>
                  </a:prstClr>
                </a:solidFill>
              </a:rPr>
              <a:t>3.9.20XX</a:t>
            </a:r>
          </a:p>
        </p:txBody>
      </p:sp>
      <p:sp>
        <p:nvSpPr>
          <p:cNvPr id="6" name="Alatunnisteen paikkamerkki 5">
            <a:extLst>
              <a:ext uri="{FF2B5EF4-FFF2-40B4-BE49-F238E27FC236}">
                <a16:creationId xmlns:a16="http://schemas.microsoft.com/office/drawing/2014/main" id="{B781C6BC-B23D-48BC-AD44-654DDB8D01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fi-FI" noProof="0">
                <a:solidFill>
                  <a:prstClr val="black">
                    <a:tint val="75000"/>
                  </a:prstClr>
                </a:solidFill>
              </a:rPr>
              <a:t>Esityksen otsikko</a:t>
            </a:r>
          </a:p>
        </p:txBody>
      </p:sp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6100D60B-86A1-479D-BCE8-06D2C3DBC9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fi-FI" noProof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uolivapaa piirto: Muoto 7">
            <a:extLst>
              <a:ext uri="{FF2B5EF4-FFF2-40B4-BE49-F238E27FC236}">
                <a16:creationId xmlns:a16="http://schemas.microsoft.com/office/drawing/2014/main" id="{B4EC5136-99DA-40B5-8F79-5C3A56D38BA1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Puolivapaa piirto: Muoto 8">
            <a:extLst>
              <a:ext uri="{FF2B5EF4-FFF2-40B4-BE49-F238E27FC236}">
                <a16:creationId xmlns:a16="http://schemas.microsoft.com/office/drawing/2014/main" id="{4F8FB775-26C4-41BA-837C-4478D48D215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69069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092983E-E761-4429-9203-7FE8B2DB67E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B921E9B7-62BE-49BA-AC6B-55250D6627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4" name="Sisällön paikkamerkki 3">
            <a:extLst>
              <a:ext uri="{FF2B5EF4-FFF2-40B4-BE49-F238E27FC236}">
                <a16:creationId xmlns:a16="http://schemas.microsoft.com/office/drawing/2014/main" id="{BC41A3FD-B90A-4C31-BD6B-581F9E2E0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5" name="Tekstin paikkamerkki 4">
            <a:extLst>
              <a:ext uri="{FF2B5EF4-FFF2-40B4-BE49-F238E27FC236}">
                <a16:creationId xmlns:a16="http://schemas.microsoft.com/office/drawing/2014/main" id="{060D1D55-B722-4968-B171-AF3B462DDA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/>
              <a:t>Muokkaa tekstin perustyylejä napsauttamalla</a:t>
            </a:r>
          </a:p>
        </p:txBody>
      </p:sp>
      <p:sp>
        <p:nvSpPr>
          <p:cNvPr id="6" name="Sisällön paikkamerkki 5">
            <a:extLst>
              <a:ext uri="{FF2B5EF4-FFF2-40B4-BE49-F238E27FC236}">
                <a16:creationId xmlns:a16="http://schemas.microsoft.com/office/drawing/2014/main" id="{D71085A8-02C2-4E7F-935E-5AEECBAD19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7" name="Päivämäärän paikkamerkki 6">
            <a:extLst>
              <a:ext uri="{FF2B5EF4-FFF2-40B4-BE49-F238E27FC236}">
                <a16:creationId xmlns:a16="http://schemas.microsoft.com/office/drawing/2014/main" id="{9A8A5018-8A77-40E8-B159-4894ECF22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fi-FI" noProof="0">
                <a:solidFill>
                  <a:prstClr val="black">
                    <a:tint val="75000"/>
                  </a:prstClr>
                </a:solidFill>
              </a:rPr>
              <a:t>3.9.20XX</a:t>
            </a:r>
          </a:p>
        </p:txBody>
      </p:sp>
      <p:sp>
        <p:nvSpPr>
          <p:cNvPr id="8" name="Alatunnisteen paikkamerkki 7">
            <a:extLst>
              <a:ext uri="{FF2B5EF4-FFF2-40B4-BE49-F238E27FC236}">
                <a16:creationId xmlns:a16="http://schemas.microsoft.com/office/drawing/2014/main" id="{8AD79441-8908-4461-9FDD-BCE638837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r>
              <a:rPr lang="fi-FI" noProof="0">
                <a:solidFill>
                  <a:prstClr val="black">
                    <a:tint val="75000"/>
                  </a:prstClr>
                </a:solidFill>
              </a:rPr>
              <a:t>Esityksen otsikko</a:t>
            </a:r>
          </a:p>
        </p:txBody>
      </p:sp>
      <p:sp>
        <p:nvSpPr>
          <p:cNvPr id="9" name="Dian numeron paikkamerkki 8">
            <a:extLst>
              <a:ext uri="{FF2B5EF4-FFF2-40B4-BE49-F238E27FC236}">
                <a16:creationId xmlns:a16="http://schemas.microsoft.com/office/drawing/2014/main" id="{C8D29F7D-B101-4950-A2C0-F350FB26D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fi-FI" noProof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noProof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0" name="Puolivapaa piirto: Muoto 9">
            <a:extLst>
              <a:ext uri="{FF2B5EF4-FFF2-40B4-BE49-F238E27FC236}">
                <a16:creationId xmlns:a16="http://schemas.microsoft.com/office/drawing/2014/main" id="{862D7398-9A79-4B24-9C7D-F0DEED57C70B}"/>
              </a:ext>
            </a:extLst>
          </p:cNvPr>
          <p:cNvSpPr/>
          <p:nvPr/>
        </p:nvSpPr>
        <p:spPr>
          <a:xfrm rot="16200000">
            <a:off x="-388933" y="4841194"/>
            <a:ext cx="1737401" cy="959536"/>
          </a:xfrm>
          <a:custGeom>
            <a:avLst/>
            <a:gdLst>
              <a:gd name="connsiteX0" fmla="*/ 0 w 1737401"/>
              <a:gd name="connsiteY0" fmla="*/ 0 h 959536"/>
              <a:gd name="connsiteX1" fmla="*/ 123825 w 1737401"/>
              <a:gd name="connsiteY1" fmla="*/ 0 h 959536"/>
              <a:gd name="connsiteX2" fmla="*/ 123825 w 1737401"/>
              <a:gd name="connsiteY2" fmla="*/ 790277 h 959536"/>
              <a:gd name="connsiteX3" fmla="*/ 1490095 w 1737401"/>
              <a:gd name="connsiteY3" fmla="*/ 0 h 959536"/>
              <a:gd name="connsiteX4" fmla="*/ 1737401 w 1737401"/>
              <a:gd name="connsiteY4" fmla="*/ 0 h 959536"/>
              <a:gd name="connsiteX5" fmla="*/ 92869 w 1737401"/>
              <a:gd name="connsiteY5" fmla="*/ 951249 h 959536"/>
              <a:gd name="connsiteX6" fmla="*/ 61913 w 1737401"/>
              <a:gd name="connsiteY6" fmla="*/ 959536 h 959536"/>
              <a:gd name="connsiteX7" fmla="*/ 0 w 1737401"/>
              <a:gd name="connsiteY7" fmla="*/ 897624 h 959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7401" h="959536">
                <a:moveTo>
                  <a:pt x="0" y="0"/>
                </a:moveTo>
                <a:lnTo>
                  <a:pt x="123825" y="0"/>
                </a:lnTo>
                <a:lnTo>
                  <a:pt x="123825" y="790277"/>
                </a:lnTo>
                <a:lnTo>
                  <a:pt x="1490095" y="0"/>
                </a:lnTo>
                <a:lnTo>
                  <a:pt x="1737401" y="0"/>
                </a:lnTo>
                <a:lnTo>
                  <a:pt x="92869" y="951249"/>
                </a:lnTo>
                <a:cubicBezTo>
                  <a:pt x="83458" y="956688"/>
                  <a:pt x="72780" y="959546"/>
                  <a:pt x="61913" y="959536"/>
                </a:cubicBezTo>
                <a:cubicBezTo>
                  <a:pt x="27719" y="959536"/>
                  <a:pt x="0" y="931818"/>
                  <a:pt x="0" y="897624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1" name="Puolivapaa piirto: Muoto 10">
            <a:extLst>
              <a:ext uri="{FF2B5EF4-FFF2-40B4-BE49-F238E27FC236}">
                <a16:creationId xmlns:a16="http://schemas.microsoft.com/office/drawing/2014/main" id="{C07F28CD-1873-4E36-A064-2D25E0A85017}"/>
              </a:ext>
            </a:extLst>
          </p:cNvPr>
          <p:cNvSpPr/>
          <p:nvPr/>
        </p:nvSpPr>
        <p:spPr>
          <a:xfrm>
            <a:off x="10494433" y="2"/>
            <a:ext cx="849328" cy="357668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5594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17EC5685-19F1-49DA-ADE5-D5D32F1659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i-FI" noProof="0"/>
              <a:t>Muokkaa otsikon perustyyliä napsauttamalla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AFFC0A4D-22A1-4554-B5DE-887974F4DF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i-FI" noProof="0"/>
              <a:t>Muokkaa tekstin perustyylejä napsauttamalla</a:t>
            </a:r>
          </a:p>
          <a:p>
            <a:pPr lvl="1" rtl="0"/>
            <a:r>
              <a:rPr lang="fi-FI" noProof="0"/>
              <a:t>Toinen taso</a:t>
            </a:r>
          </a:p>
          <a:p>
            <a:pPr lvl="2" rtl="0"/>
            <a:r>
              <a:rPr lang="fi-FI" noProof="0"/>
              <a:t>Kolmas taso</a:t>
            </a:r>
          </a:p>
          <a:p>
            <a:pPr lvl="3" rtl="0"/>
            <a:r>
              <a:rPr lang="fi-FI" noProof="0"/>
              <a:t>Neljäs taso</a:t>
            </a:r>
          </a:p>
          <a:p>
            <a:pPr lvl="4" rtl="0"/>
            <a:r>
              <a:rPr lang="fi-FI" noProof="0"/>
              <a:t>Viides taso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E99D5CDC-F2CE-410E-AD13-DDC235C71C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rtl="0">
              <a:defRPr/>
            </a:pPr>
            <a:r>
              <a:rPr lang="fi-FI" noProof="0">
                <a:solidFill>
                  <a:prstClr val="black">
                    <a:tint val="75000"/>
                  </a:prstClr>
                </a:solidFill>
              </a:rPr>
              <a:t>3.9.20XX</a:t>
            </a:r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9340CD45-794A-4BB0-A427-0CE61AEAF48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rtl="0">
              <a:defRPr/>
            </a:pPr>
            <a:r>
              <a:rPr lang="fi-FI" noProof="0">
                <a:solidFill>
                  <a:prstClr val="black">
                    <a:tint val="75000"/>
                  </a:prstClr>
                </a:solidFill>
              </a:rPr>
              <a:t>Esityksen otsikko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FCB3AB91-9588-4071-92D2-364F4A6ED0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cap="none" spc="0" baseline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 rtl="0">
              <a:defRPr/>
            </a:pPr>
            <a:fld id="{D76B855D-E9CC-4FF8-AD85-6CDC7B89A0DE}" type="slidenum">
              <a:rPr lang="fi-FI" noProof="0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fi-FI" noProof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7668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0" r:id="rId1"/>
    <p:sldLayoutId id="2147483781" r:id="rId2"/>
    <p:sldLayoutId id="2147483782" r:id="rId3"/>
    <p:sldLayoutId id="2147483771" r:id="rId4"/>
    <p:sldLayoutId id="2147483770" r:id="rId5"/>
    <p:sldLayoutId id="2147483774" r:id="rId6"/>
    <p:sldLayoutId id="2147483783" r:id="rId7"/>
    <p:sldLayoutId id="2147483772" r:id="rId8"/>
    <p:sldLayoutId id="2147483773" r:id="rId9"/>
    <p:sldLayoutId id="2147483785" r:id="rId10"/>
    <p:sldLayoutId id="2147483786" r:id="rId11"/>
    <p:sldLayoutId id="2147483787" r:id="rId12"/>
    <p:sldLayoutId id="2147483775" r:id="rId13"/>
    <p:sldLayoutId id="2147483788" r:id="rId14"/>
    <p:sldLayoutId id="2147483776" r:id="rId15"/>
    <p:sldLayoutId id="2147483777" r:id="rId1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1836E49C-11A0-4C95-8A6E-FC7E9C57C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048" y="1399032"/>
            <a:ext cx="4636893" cy="4069080"/>
          </a:xfrm>
        </p:spPr>
        <p:txBody>
          <a:bodyPr rtlCol="0"/>
          <a:lstStyle/>
          <a:p>
            <a:pPr rtl="0"/>
            <a:r>
              <a:rPr lang="fi-FI" dirty="0">
                <a:solidFill>
                  <a:schemeClr val="tx2"/>
                </a:solidFill>
              </a:rPr>
              <a:t>TYÖKYKY-</a:t>
            </a:r>
            <a:br>
              <a:rPr lang="fi-FI" dirty="0">
                <a:solidFill>
                  <a:schemeClr val="tx2"/>
                </a:solidFill>
              </a:rPr>
            </a:br>
            <a:r>
              <a:rPr lang="fi-FI" dirty="0">
                <a:solidFill>
                  <a:schemeClr val="tx2"/>
                </a:solidFill>
              </a:rPr>
              <a:t>KOORDINAATTORI </a:t>
            </a:r>
            <a:br>
              <a:rPr lang="fi-FI" dirty="0">
                <a:solidFill>
                  <a:schemeClr val="tx2"/>
                </a:solidFill>
              </a:rPr>
            </a:br>
            <a:r>
              <a:rPr lang="fi-FI" dirty="0">
                <a:solidFill>
                  <a:schemeClr val="tx2"/>
                </a:solidFill>
              </a:rPr>
              <a:t>SOTE-KESKUKSISSA</a:t>
            </a:r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869C3FD2-AF88-4EF1-AFB7-5D31BD5AA0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34016" y="345144"/>
            <a:ext cx="6091435" cy="3083856"/>
          </a:xfrm>
        </p:spPr>
        <p:txBody>
          <a:bodyPr rtlCol="0"/>
          <a:lstStyle/>
          <a:p>
            <a:pPr marL="0" indent="0" rtl="0">
              <a:buNone/>
            </a:pPr>
            <a:r>
              <a:rPr lang="fi-FI" b="1" dirty="0"/>
              <a:t>Mietityttääkö työkyky?</a:t>
            </a:r>
          </a:p>
          <a:p>
            <a:pPr marL="0" indent="0" rtl="0">
              <a:buNone/>
            </a:pPr>
            <a:endParaRPr lang="fi-FI" sz="1600" dirty="0"/>
          </a:p>
          <a:p>
            <a:pPr marL="0" indent="0" rtl="0">
              <a:buNone/>
            </a:pPr>
            <a:r>
              <a:rPr lang="fi-FI" sz="2400" dirty="0"/>
              <a:t>Haluaisitko keskustella työkykyyn ja kuntoutusmahdollisuuksiin liittyvistä asioista työkykykoordinaattorin kanssa ja pohtia sinulle sopivia vaihtoehtoja tulevaisuuteen?</a:t>
            </a:r>
          </a:p>
          <a:p>
            <a:pPr marL="0" indent="0" rtl="0">
              <a:buNone/>
            </a:pP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78C8B647-084C-492D-A242-148BEA5B682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-3074406" y="9172155"/>
            <a:ext cx="1639667" cy="127421"/>
          </a:xfrm>
        </p:spPr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fi-FI" sz="1200" b="0" i="0" u="none" strike="noStrike" kern="1200" cap="none" spc="0" normalizeH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Tekstiruutu 6">
            <a:extLst>
              <a:ext uri="{FF2B5EF4-FFF2-40B4-BE49-F238E27FC236}">
                <a16:creationId xmlns:a16="http://schemas.microsoft.com/office/drawing/2014/main" id="{D12BBF80-0DFC-45B6-9359-BC26A82BFE62}"/>
              </a:ext>
            </a:extLst>
          </p:cNvPr>
          <p:cNvSpPr txBox="1"/>
          <p:nvPr/>
        </p:nvSpPr>
        <p:spPr>
          <a:xfrm>
            <a:off x="5337316" y="3492722"/>
            <a:ext cx="6088135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dirty="0"/>
              <a:t>Työkykykoordinaattori on nyt tavattavissa omalla terveysasemallasi.</a:t>
            </a:r>
          </a:p>
          <a:p>
            <a:endParaRPr lang="fi-FI" dirty="0"/>
          </a:p>
          <a:p>
            <a:r>
              <a:rPr lang="fi-FI" dirty="0"/>
              <a:t>Kerro terveysaseman vastaanottoon, että </a:t>
            </a:r>
            <a:r>
              <a:rPr lang="fi-FI" b="1" dirty="0"/>
              <a:t>et kuulu työterveyshuollon piiriin</a:t>
            </a:r>
            <a:r>
              <a:rPr lang="fi-FI" dirty="0"/>
              <a:t> ja </a:t>
            </a:r>
            <a:r>
              <a:rPr lang="fi-FI" b="1" dirty="0"/>
              <a:t>olet kiinnostunut varaamaan ajan</a:t>
            </a:r>
            <a:r>
              <a:rPr lang="fi-FI" dirty="0"/>
              <a:t> työkykykoordinaattorille. </a:t>
            </a:r>
          </a:p>
          <a:p>
            <a:endParaRPr lang="fi-FI" dirty="0"/>
          </a:p>
          <a:p>
            <a:r>
              <a:rPr lang="fi-FI" dirty="0"/>
              <a:t>Vastaanottovirkailija ilmoittaa asiasta koordinaattorille, joka ottaa </a:t>
            </a:r>
            <a:r>
              <a:rPr lang="fi-FI"/>
              <a:t>yhteyttä sinuun ja </a:t>
            </a:r>
            <a:r>
              <a:rPr lang="fi-FI" dirty="0"/>
              <a:t>varaa ajan tapaamiseen.</a:t>
            </a:r>
          </a:p>
        </p:txBody>
      </p:sp>
      <p:sp>
        <p:nvSpPr>
          <p:cNvPr id="8" name="Tekstiruutu 7">
            <a:extLst>
              <a:ext uri="{FF2B5EF4-FFF2-40B4-BE49-F238E27FC236}">
                <a16:creationId xmlns:a16="http://schemas.microsoft.com/office/drawing/2014/main" id="{E994E80A-5995-4DF5-A402-00F7851AC420}"/>
              </a:ext>
            </a:extLst>
          </p:cNvPr>
          <p:cNvSpPr txBox="1"/>
          <p:nvPr/>
        </p:nvSpPr>
        <p:spPr>
          <a:xfrm>
            <a:off x="5334016" y="3059668"/>
            <a:ext cx="30676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b="1" dirty="0"/>
              <a:t>Miten saat yhteyden?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D2792C2-5948-486C-8526-02DA63CB03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95058" y="6189144"/>
            <a:ext cx="2494567" cy="4989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7E9EE411-53F0-4857-B879-16189E6487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231" y="5929722"/>
            <a:ext cx="1119592" cy="609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Kuva 13" descr="Mies tasaisella täytöllä">
            <a:extLst>
              <a:ext uri="{FF2B5EF4-FFF2-40B4-BE49-F238E27FC236}">
                <a16:creationId xmlns:a16="http://schemas.microsoft.com/office/drawing/2014/main" id="{B3DDBAE4-4BBA-4E8F-B153-2927212EFA2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383467" y="406018"/>
            <a:ext cx="914400" cy="914400"/>
          </a:xfrm>
          <a:prstGeom prst="rect">
            <a:avLst/>
          </a:prstGeom>
        </p:spPr>
      </p:pic>
      <p:pic>
        <p:nvPicPr>
          <p:cNvPr id="18" name="Kuva 17" descr="Mies tasaisella täytöllä">
            <a:extLst>
              <a:ext uri="{FF2B5EF4-FFF2-40B4-BE49-F238E27FC236}">
                <a16:creationId xmlns:a16="http://schemas.microsoft.com/office/drawing/2014/main" id="{C309D63A-5055-4493-BCE3-5E2138F1A30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0840667" y="437879"/>
            <a:ext cx="914400" cy="914400"/>
          </a:xfrm>
          <a:prstGeom prst="rect">
            <a:avLst/>
          </a:prstGeom>
        </p:spPr>
      </p:pic>
      <p:pic>
        <p:nvPicPr>
          <p:cNvPr id="6" name="Kuva 5" descr="Keskustelu ääriviiva">
            <a:extLst>
              <a:ext uri="{FF2B5EF4-FFF2-40B4-BE49-F238E27FC236}">
                <a16:creationId xmlns:a16="http://schemas.microsoft.com/office/drawing/2014/main" id="{0375F11B-35FD-42FA-85A7-559187E1732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0810230" y="37603"/>
            <a:ext cx="487637" cy="487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160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5F916DAA-1ACF-4343-A637-D55C4A5DE0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fi-FI" sz="4000" dirty="0"/>
              <a:t>TYÖKYKYKOORDINAATTORI SOTE-KESKUKSISSA</a:t>
            </a:r>
          </a:p>
        </p:txBody>
      </p:sp>
      <p:graphicFrame>
        <p:nvGraphicFramePr>
          <p:cNvPr id="4" name="Sisällön paikkamerkki 4" descr="aikajanan SmartArt-grafiikka&#10;">
            <a:extLst>
              <a:ext uri="{FF2B5EF4-FFF2-40B4-BE49-F238E27FC236}">
                <a16:creationId xmlns:a16="http://schemas.microsoft.com/office/drawing/2014/main" id="{E246B7D8-C843-490A-A5BB-04DFA74A3D8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4356777"/>
              </p:ext>
            </p:extLst>
          </p:nvPr>
        </p:nvGraphicFramePr>
        <p:xfrm>
          <a:off x="838200" y="1690688"/>
          <a:ext cx="10195560" cy="45862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7" name="Dian numeron paikkamerkki 6">
            <a:extLst>
              <a:ext uri="{FF2B5EF4-FFF2-40B4-BE49-F238E27FC236}">
                <a16:creationId xmlns:a16="http://schemas.microsoft.com/office/drawing/2014/main" id="{AB8B6466-CC56-4078-BB0C-7A0D5CB3F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200" b="0" i="0" u="none" strike="noStrike" kern="1200" cap="none" spc="0" normalizeH="0" baseline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kstiruutu 2">
            <a:extLst>
              <a:ext uri="{FF2B5EF4-FFF2-40B4-BE49-F238E27FC236}">
                <a16:creationId xmlns:a16="http://schemas.microsoft.com/office/drawing/2014/main" id="{94A7FCA1-9D15-4048-84DE-F698947A4FF8}"/>
              </a:ext>
            </a:extLst>
          </p:cNvPr>
          <p:cNvSpPr txBox="1"/>
          <p:nvPr/>
        </p:nvSpPr>
        <p:spPr>
          <a:xfrm>
            <a:off x="838200" y="1361044"/>
            <a:ext cx="101955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 dirty="0"/>
              <a:t>MISSÄ ASIOISSA VOIN KONSULTOIDA TYÖKYKYKOORDINAATTORIA?</a:t>
            </a:r>
          </a:p>
        </p:txBody>
      </p:sp>
    </p:spTree>
    <p:extLst>
      <p:ext uri="{BB962C8B-B14F-4D97-AF65-F5344CB8AC3E}">
        <p14:creationId xmlns:p14="http://schemas.microsoft.com/office/powerpoint/2010/main" val="3942647457"/>
      </p:ext>
    </p:extLst>
  </p:cSld>
  <p:clrMapOvr>
    <a:masterClrMapping/>
  </p:clrMapOvr>
</p:sld>
</file>

<file path=ppt/theme/theme1.xml><?xml version="1.0" encoding="utf-8"?>
<a:theme xmlns:a="http://schemas.openxmlformats.org/drawingml/2006/main" name="ShapesVTI">
  <a:themeElements>
    <a:clrScheme name="Shapes">
      <a:dk1>
        <a:sysClr val="windowText" lastClr="000000"/>
      </a:dk1>
      <a:lt1>
        <a:sysClr val="window" lastClr="FFFFFF"/>
      </a:lt1>
      <a:dk2>
        <a:srgbClr val="281B10"/>
      </a:dk2>
      <a:lt2>
        <a:srgbClr val="FFF9F5"/>
      </a:lt2>
      <a:accent1>
        <a:srgbClr val="EE7661"/>
      </a:accent1>
      <a:accent2>
        <a:srgbClr val="4E91F0"/>
      </a:accent2>
      <a:accent3>
        <a:srgbClr val="5B5260"/>
      </a:accent3>
      <a:accent4>
        <a:srgbClr val="2CC3B4"/>
      </a:accent4>
      <a:accent5>
        <a:srgbClr val="C097F8"/>
      </a:accent5>
      <a:accent6>
        <a:srgbClr val="FF9514"/>
      </a:accent6>
      <a:hlink>
        <a:srgbClr val="E50CBC"/>
      </a:hlink>
      <a:folHlink>
        <a:srgbClr val="6257FF"/>
      </a:folHlink>
    </a:clrScheme>
    <a:fontScheme name="Festival">
      <a:majorFont>
        <a:latin typeface="Tw Cen MT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48167029_TF78504181_Win32" id="{B435C6E8-D78D-4B32-88CD-A57A3F434935}" vid="{08D8319C-4576-46B4-9614-B8D6BA9C31C0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BDEF148-1770-458F-8F5B-C3D0A278AA97}">
  <ds:schemaRefs>
    <ds:schemaRef ds:uri="http://purl.org/dc/terms/"/>
    <ds:schemaRef ds:uri="http://schemas.openxmlformats.org/package/2006/metadata/core-properties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1af3243-3dd4-4a8d-8c0d-dd76da1f02a5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1A449C04-64B3-4403-94B7-8D2284C38D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413533D-8C39-401E-8B75-B1AEEEC56B9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{052A3A84-20E0-444A-9351-139B66EA95E5}tf78504181_win32</Template>
  <TotalTime>418</TotalTime>
  <Words>143</Words>
  <Application>Microsoft Office PowerPoint</Application>
  <PresentationFormat>Laajakuva</PresentationFormat>
  <Paragraphs>22</Paragraphs>
  <Slides>2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8" baseType="lpstr">
      <vt:lpstr>Arial</vt:lpstr>
      <vt:lpstr>Avenir Next LT Pro</vt:lpstr>
      <vt:lpstr>Calibri</vt:lpstr>
      <vt:lpstr>Symbol</vt:lpstr>
      <vt:lpstr>Tw Cen MT</vt:lpstr>
      <vt:lpstr>ShapesVTI</vt:lpstr>
      <vt:lpstr>TYÖKYKY- KOORDINAATTORI  SOTE-KESKUKSISSA</vt:lpstr>
      <vt:lpstr>TYÖKYKYKOORDINAATTORI SOTE-KESKUKSISSA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Muodot</dc:title>
  <dc:creator>Ikonen Nelli</dc:creator>
  <cp:lastModifiedBy>Kettunen Virpi</cp:lastModifiedBy>
  <cp:revision>15</cp:revision>
  <cp:lastPrinted>2022-05-23T11:59:13Z</cp:lastPrinted>
  <dcterms:created xsi:type="dcterms:W3CDTF">2022-04-28T12:53:34Z</dcterms:created>
  <dcterms:modified xsi:type="dcterms:W3CDTF">2022-05-23T16:36:02Z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