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4"/>
  </p:notesMasterIdLst>
  <p:sldIdLst>
    <p:sldId id="3412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B6"/>
    <a:srgbClr val="091C38"/>
    <a:srgbClr val="F7F7F7"/>
    <a:srgbClr val="FDE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7474" autoAdjust="0"/>
  </p:normalViewPr>
  <p:slideViewPr>
    <p:cSldViewPr snapToGrid="0" showGuides="1">
      <p:cViewPr varScale="1">
        <p:scale>
          <a:sx n="53" d="100"/>
          <a:sy n="53" d="100"/>
        </p:scale>
        <p:origin x="352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13.6.2022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g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A48B0-4CE0-464A-9A3D-BD2F91BE65BE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42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8302"/>
            <a:ext cx="9144000" cy="1900238"/>
          </a:xfrm>
        </p:spPr>
        <p:txBody>
          <a:bodyPr anchor="b"/>
          <a:lstStyle>
            <a:lvl1pPr algn="ctr">
              <a:lnSpc>
                <a:spcPct val="90000"/>
              </a:lnSpc>
              <a:defRPr sz="6000" spc="-3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86909"/>
            <a:ext cx="9144000" cy="983673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176262"/>
            <a:ext cx="9144000" cy="688830"/>
          </a:xfrm>
        </p:spPr>
        <p:txBody>
          <a:bodyPr/>
          <a:lstStyle>
            <a:lvl1pPr algn="ctr">
              <a:buNone/>
              <a:defRPr sz="1950" spc="-6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924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13.6.2022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1247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31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13.6.2022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13.6.2022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835" y="2180906"/>
            <a:ext cx="4461694" cy="228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79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048000" y="2469624"/>
            <a:ext cx="5472000" cy="2111504"/>
          </a:xfrm>
        </p:spPr>
        <p:txBody>
          <a:bodyPr>
            <a:normAutofit/>
          </a:bodyPr>
          <a:lstStyle>
            <a:lvl1pPr algn="l">
              <a:defRPr sz="47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048000" y="4980864"/>
            <a:ext cx="5472000" cy="8244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B9E01439-1672-436E-A317-B651F6116616}"/>
              </a:ext>
            </a:extLst>
          </p:cNvPr>
          <p:cNvGrpSpPr/>
          <p:nvPr/>
        </p:nvGrpSpPr>
        <p:grpSpPr bwMode="black">
          <a:xfrm>
            <a:off x="875460" y="1232018"/>
            <a:ext cx="3195774" cy="16383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32" name="Freeform: Shape 12">
              <a:extLst>
                <a:ext uri="{FF2B5EF4-FFF2-40B4-BE49-F238E27FC236}">
                  <a16:creationId xmlns:a16="http://schemas.microsoft.com/office/drawing/2014/main" id="{20C95BB1-E7EF-4790-BD93-5547BD594717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: Shape 14">
              <a:extLst>
                <a:ext uri="{FF2B5EF4-FFF2-40B4-BE49-F238E27FC236}">
                  <a16:creationId xmlns:a16="http://schemas.microsoft.com/office/drawing/2014/main" id="{DC47091F-6EFA-45D4-BB55-A1C651136331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: Shape 15">
              <a:extLst>
                <a:ext uri="{FF2B5EF4-FFF2-40B4-BE49-F238E27FC236}">
                  <a16:creationId xmlns:a16="http://schemas.microsoft.com/office/drawing/2014/main" id="{07B335D9-19D4-4D2E-8461-B9D08636111A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: Shape 16">
              <a:extLst>
                <a:ext uri="{FF2B5EF4-FFF2-40B4-BE49-F238E27FC236}">
                  <a16:creationId xmlns:a16="http://schemas.microsoft.com/office/drawing/2014/main" id="{65CC8D91-20CE-4422-B355-67C4954E9933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: Shape 17">
              <a:extLst>
                <a:ext uri="{FF2B5EF4-FFF2-40B4-BE49-F238E27FC236}">
                  <a16:creationId xmlns:a16="http://schemas.microsoft.com/office/drawing/2014/main" id="{CB7F2475-0368-4134-8709-A11E92EECA68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: Shape 21">
              <a:extLst>
                <a:ext uri="{FF2B5EF4-FFF2-40B4-BE49-F238E27FC236}">
                  <a16:creationId xmlns:a16="http://schemas.microsoft.com/office/drawing/2014/main" id="{A1B79364-1AB2-4834-99AF-25DBC28F632D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solidFill>
              <a:srgbClr val="249FE1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09445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00000" y="2088000"/>
            <a:ext cx="10368000" cy="396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663E-6D83-4796-B788-C0EDEB9DB771}" type="datetime1">
              <a:rPr lang="en-GB" smtClean="0"/>
              <a:t>13/06/2022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8FF9A71E-91DA-403A-976B-1B0C5905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00" y="972000"/>
            <a:ext cx="10369151" cy="900000"/>
          </a:xfrm>
        </p:spPr>
        <p:txBody>
          <a:bodyPr>
            <a:normAutofit/>
          </a:bodyPr>
          <a:lstStyle>
            <a:lvl1pPr algn="l">
              <a:defRPr sz="3800"/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904922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+ tausta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CFDD1CE2-13A6-4604-851F-32B3A8BF6E70}"/>
              </a:ext>
            </a:extLst>
          </p:cNvPr>
          <p:cNvSpPr/>
          <p:nvPr/>
        </p:nvSpPr>
        <p:spPr bwMode="white">
          <a:xfrm>
            <a:off x="0" y="0"/>
            <a:ext cx="12192531" cy="6858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2000" err="1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048000" y="2469624"/>
            <a:ext cx="5472000" cy="2511240"/>
          </a:xfrm>
        </p:spPr>
        <p:txBody>
          <a:bodyPr>
            <a:normAutofit/>
          </a:bodyPr>
          <a:lstStyle>
            <a:lvl1pPr algn="l">
              <a:defRPr sz="47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048000" y="4980864"/>
            <a:ext cx="5472000" cy="8244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D6325F75-24F0-46A4-9637-EAF78D1DA6DA}"/>
              </a:ext>
            </a:extLst>
          </p:cNvPr>
          <p:cNvGrpSpPr/>
          <p:nvPr/>
        </p:nvGrpSpPr>
        <p:grpSpPr bwMode="black">
          <a:xfrm>
            <a:off x="875460" y="1232018"/>
            <a:ext cx="3195774" cy="16383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8" name="Freeform: Shape 12">
              <a:extLst>
                <a:ext uri="{FF2B5EF4-FFF2-40B4-BE49-F238E27FC236}">
                  <a16:creationId xmlns:a16="http://schemas.microsoft.com/office/drawing/2014/main" id="{B1EBA35E-411C-44E5-B441-7B4E0C02DEDE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174249E6-EA6E-41A1-BF8B-19E5A1EB471D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E9B8D6A7-E5EF-4E60-A953-39431FC1442C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: Shape 16">
              <a:extLst>
                <a:ext uri="{FF2B5EF4-FFF2-40B4-BE49-F238E27FC236}">
                  <a16:creationId xmlns:a16="http://schemas.microsoft.com/office/drawing/2014/main" id="{EF81C9D9-E146-4520-B2E4-7F6C63FAD4C6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19A1EC31-CB17-4736-83D5-5A3E6D09F062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58200C48-4AD7-4175-8418-36C678B1B43C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06184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999" y="1116000"/>
            <a:ext cx="5112703" cy="492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6447" y="1116000"/>
            <a:ext cx="5112703" cy="492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0C6F-470F-411B-92EC-DDCC2400C26B}" type="datetime1">
              <a:rPr lang="en-GB" smtClean="0"/>
              <a:t>13/06/2022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97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0001" y="972000"/>
            <a:ext cx="3971864" cy="7920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999" y="2088000"/>
            <a:ext cx="3971865" cy="3960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1C9D1DDA-5C51-486E-A018-20AE78CA713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16500" y="972000"/>
            <a:ext cx="6264275" cy="507841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058872BA-A0FF-4D8A-B15D-D04208A366B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BC1C3A7-8A28-4F93-BC21-D214E993F576}" type="datetime1">
              <a:rPr lang="en-GB" smtClean="0"/>
              <a:t>13/06/2022</a:t>
            </a:fld>
            <a:endParaRPr lang="fi-FI"/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3D5D2E28-39DE-400E-BBC0-A22C08D451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991A41F9-4BD7-460C-B3AA-77CECA2B78D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087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100189D4-CA77-444A-A8F4-85A8B420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382" y="1556792"/>
            <a:ext cx="10369151" cy="3493642"/>
          </a:xfrm>
        </p:spPr>
        <p:txBody>
          <a:bodyPr anchor="ctr">
            <a:normAutofit/>
          </a:bodyPr>
          <a:lstStyle>
            <a:lvl1pPr algn="ctr">
              <a:defRPr sz="47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ECC288C9-1005-4DD1-93E6-A124B0FDB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708C2E-5D93-4301-9483-53BD8F0B44D9}" type="datetime1">
              <a:rPr lang="en-GB" smtClean="0"/>
              <a:t>13/06/2022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88E3F06-4E73-4F9D-B5FE-06E46C09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6FC7A8-4E7E-46E4-8243-42830BBF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9261F70B-15E3-4F3A-BC27-84CA1109B31F}"/>
              </a:ext>
            </a:extLst>
          </p:cNvPr>
          <p:cNvGrpSpPr>
            <a:grpSpLocks noChangeAspect="1"/>
          </p:cNvGrpSpPr>
          <p:nvPr/>
        </p:nvGrpSpPr>
        <p:grpSpPr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18" name="Freeform: Shape 12">
              <a:extLst>
                <a:ext uri="{FF2B5EF4-FFF2-40B4-BE49-F238E27FC236}">
                  <a16:creationId xmlns:a16="http://schemas.microsoft.com/office/drawing/2014/main" id="{379C542A-C323-43FA-9D15-EB0023AE2AE5}"/>
                </a:ext>
              </a:extLst>
            </p:cNvPr>
            <p:cNvSpPr/>
            <p:nvPr/>
          </p:nvSpPr>
          <p:spPr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: Shape 14">
              <a:extLst>
                <a:ext uri="{FF2B5EF4-FFF2-40B4-BE49-F238E27FC236}">
                  <a16:creationId xmlns:a16="http://schemas.microsoft.com/office/drawing/2014/main" id="{E8DB6594-56B1-4C09-917E-038BE70BB063}"/>
                </a:ext>
              </a:extLst>
            </p:cNvPr>
            <p:cNvSpPr/>
            <p:nvPr/>
          </p:nvSpPr>
          <p:spPr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: Shape 15">
              <a:extLst>
                <a:ext uri="{FF2B5EF4-FFF2-40B4-BE49-F238E27FC236}">
                  <a16:creationId xmlns:a16="http://schemas.microsoft.com/office/drawing/2014/main" id="{317D5FEC-DF01-4711-AA6C-2F6492BF415F}"/>
                </a:ext>
              </a:extLst>
            </p:cNvPr>
            <p:cNvSpPr/>
            <p:nvPr/>
          </p:nvSpPr>
          <p:spPr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: Shape 16">
              <a:extLst>
                <a:ext uri="{FF2B5EF4-FFF2-40B4-BE49-F238E27FC236}">
                  <a16:creationId xmlns:a16="http://schemas.microsoft.com/office/drawing/2014/main" id="{C179AAEB-7FCF-42EE-8417-1D92BFF008DC}"/>
                </a:ext>
              </a:extLst>
            </p:cNvPr>
            <p:cNvSpPr/>
            <p:nvPr/>
          </p:nvSpPr>
          <p:spPr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: Shape 17">
              <a:extLst>
                <a:ext uri="{FF2B5EF4-FFF2-40B4-BE49-F238E27FC236}">
                  <a16:creationId xmlns:a16="http://schemas.microsoft.com/office/drawing/2014/main" id="{C399727F-677D-4C0D-9693-0B3D9748431F}"/>
                </a:ext>
              </a:extLst>
            </p:cNvPr>
            <p:cNvSpPr/>
            <p:nvPr/>
          </p:nvSpPr>
          <p:spPr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: Shape 21">
              <a:extLst>
                <a:ext uri="{FF2B5EF4-FFF2-40B4-BE49-F238E27FC236}">
                  <a16:creationId xmlns:a16="http://schemas.microsoft.com/office/drawing/2014/main" id="{D4789F3B-59D6-40E6-AF91-27DF8B1550EA}"/>
                </a:ext>
              </a:extLst>
            </p:cNvPr>
            <p:cNvSpPr/>
            <p:nvPr/>
          </p:nvSpPr>
          <p:spPr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0979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+ tausta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CFDD1CE2-13A6-4604-851F-32B3A8BF6E70}"/>
              </a:ext>
            </a:extLst>
          </p:cNvPr>
          <p:cNvSpPr/>
          <p:nvPr/>
        </p:nvSpPr>
        <p:spPr bwMode="white">
          <a:xfrm>
            <a:off x="0" y="0"/>
            <a:ext cx="12192531" cy="6858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2000" err="1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100189D4-CA77-444A-A8F4-85A8B420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382" y="1556792"/>
            <a:ext cx="10369151" cy="3493642"/>
          </a:xfrm>
        </p:spPr>
        <p:txBody>
          <a:bodyPr anchor="ctr">
            <a:normAutofit/>
          </a:bodyPr>
          <a:lstStyle>
            <a:lvl1pPr algn="ctr">
              <a:defRPr sz="47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ECC288C9-1005-4DD1-93E6-A124B0FDB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B3D3D3-233D-471B-9F7A-E70A35DA85F2}" type="datetime1">
              <a:rPr lang="en-GB" smtClean="0"/>
              <a:t>13/06/2022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88E3F06-4E73-4F9D-B5FE-06E46C09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6FC7A8-4E7E-46E4-8243-42830BBF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25" name="Ryhmä 24">
            <a:extLst>
              <a:ext uri="{FF2B5EF4-FFF2-40B4-BE49-F238E27FC236}">
                <a16:creationId xmlns:a16="http://schemas.microsoft.com/office/drawing/2014/main" id="{D91924FC-6742-4E7C-ABFA-B52087A1C887}"/>
              </a:ext>
            </a:extLst>
          </p:cNvPr>
          <p:cNvGrpSpPr>
            <a:grpSpLocks noChangeAspect="1"/>
          </p:cNvGrpSpPr>
          <p:nvPr/>
        </p:nvGrpSpPr>
        <p:grpSpPr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26" name="Freeform: Shape 12">
              <a:extLst>
                <a:ext uri="{FF2B5EF4-FFF2-40B4-BE49-F238E27FC236}">
                  <a16:creationId xmlns:a16="http://schemas.microsoft.com/office/drawing/2014/main" id="{27690552-EF8E-4AB0-93F8-6CAD8332AF3B}"/>
                </a:ext>
              </a:extLst>
            </p:cNvPr>
            <p:cNvSpPr/>
            <p:nvPr/>
          </p:nvSpPr>
          <p:spPr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: Shape 14">
              <a:extLst>
                <a:ext uri="{FF2B5EF4-FFF2-40B4-BE49-F238E27FC236}">
                  <a16:creationId xmlns:a16="http://schemas.microsoft.com/office/drawing/2014/main" id="{AA1934AA-92F5-4102-A736-56E87C7BE98A}"/>
                </a:ext>
              </a:extLst>
            </p:cNvPr>
            <p:cNvSpPr/>
            <p:nvPr/>
          </p:nvSpPr>
          <p:spPr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: Shape 15">
              <a:extLst>
                <a:ext uri="{FF2B5EF4-FFF2-40B4-BE49-F238E27FC236}">
                  <a16:creationId xmlns:a16="http://schemas.microsoft.com/office/drawing/2014/main" id="{321529BF-0E03-4275-A1AA-BB28CC539A14}"/>
                </a:ext>
              </a:extLst>
            </p:cNvPr>
            <p:cNvSpPr/>
            <p:nvPr/>
          </p:nvSpPr>
          <p:spPr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: Shape 16">
              <a:extLst>
                <a:ext uri="{FF2B5EF4-FFF2-40B4-BE49-F238E27FC236}">
                  <a16:creationId xmlns:a16="http://schemas.microsoft.com/office/drawing/2014/main" id="{EEF3C496-F883-415C-B5BF-AA1C78F017C1}"/>
                </a:ext>
              </a:extLst>
            </p:cNvPr>
            <p:cNvSpPr/>
            <p:nvPr/>
          </p:nvSpPr>
          <p:spPr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: Shape 17">
              <a:extLst>
                <a:ext uri="{FF2B5EF4-FFF2-40B4-BE49-F238E27FC236}">
                  <a16:creationId xmlns:a16="http://schemas.microsoft.com/office/drawing/2014/main" id="{DB0069B3-99EC-4E15-8E29-94089A122800}"/>
                </a:ext>
              </a:extLst>
            </p:cNvPr>
            <p:cNvSpPr/>
            <p:nvPr/>
          </p:nvSpPr>
          <p:spPr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: Shape 21">
              <a:extLst>
                <a:ext uri="{FF2B5EF4-FFF2-40B4-BE49-F238E27FC236}">
                  <a16:creationId xmlns:a16="http://schemas.microsoft.com/office/drawing/2014/main" id="{AAC725F0-3002-4671-8947-7EFC39D14E2F}"/>
                </a:ext>
              </a:extLst>
            </p:cNvPr>
            <p:cNvSpPr/>
            <p:nvPr/>
          </p:nvSpPr>
          <p:spPr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27141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00000" y="1137600"/>
            <a:ext cx="5112703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900000" y="1821600"/>
            <a:ext cx="5112703" cy="4237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6447" y="1137600"/>
            <a:ext cx="5112703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6447" y="1821600"/>
            <a:ext cx="5112703" cy="4237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33AD-3CDA-4756-AD22-DF04DCEF7DBE}" type="datetime1">
              <a:rPr lang="en-GB" smtClean="0"/>
              <a:t>13/06/2022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5215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D54A5C3F-00AD-444A-A1A3-54E99FB207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hidden">
          <a:xfrm>
            <a:off x="6110514" y="0"/>
            <a:ext cx="6081486" cy="6858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0000" y="980728"/>
            <a:ext cx="4752000" cy="900000"/>
          </a:xfrm>
        </p:spPr>
        <p:txBody>
          <a:bodyPr>
            <a:noAutofit/>
          </a:bodyPr>
          <a:lstStyle>
            <a:lvl1pPr algn="l">
              <a:defRPr sz="3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9999" y="2088000"/>
            <a:ext cx="4752000" cy="3960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76F6F8E9-8B1B-4EEE-A9BE-C578D70898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11001480" y="6251863"/>
            <a:ext cx="1080000" cy="4644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773" r="15030" b="-1"/>
            </a:stretch>
          </a:blipFill>
        </p:spPr>
        <p:txBody>
          <a:bodyPr>
            <a:normAutofit/>
          </a:bodyPr>
          <a:lstStyle>
            <a:lvl1pPr>
              <a:defRPr sz="1600">
                <a:noFill/>
              </a:defRPr>
            </a:lvl1pPr>
          </a:lstStyle>
          <a:p>
            <a:pPr lvl="0"/>
            <a:r>
              <a:rPr lang="fi-FI"/>
              <a:t>vain logo</a:t>
            </a:r>
          </a:p>
        </p:txBody>
      </p:sp>
      <p:sp>
        <p:nvSpPr>
          <p:cNvPr id="15" name="Päivämäärän paikkamerkki 14">
            <a:extLst>
              <a:ext uri="{FF2B5EF4-FFF2-40B4-BE49-F238E27FC236}">
                <a16:creationId xmlns:a16="http://schemas.microsoft.com/office/drawing/2014/main" id="{8DFD771D-4FE5-41F6-99EE-08258622B74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FABF4FA-6513-4075-92B8-082657005CB9}" type="datetime1">
              <a:rPr lang="en-GB" smtClean="0"/>
              <a:t>13/06/2022</a:t>
            </a:fld>
            <a:endParaRPr lang="fi-FI"/>
          </a:p>
        </p:txBody>
      </p:sp>
      <p:sp>
        <p:nvSpPr>
          <p:cNvPr id="16" name="Alatunnisteen paikkamerkki 15">
            <a:extLst>
              <a:ext uri="{FF2B5EF4-FFF2-40B4-BE49-F238E27FC236}">
                <a16:creationId xmlns:a16="http://schemas.microsoft.com/office/drawing/2014/main" id="{6622E753-495C-41E1-B8D4-E2758AAB33F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17" name="Dian numeron paikkamerkki 16">
            <a:extLst>
              <a:ext uri="{FF2B5EF4-FFF2-40B4-BE49-F238E27FC236}">
                <a16:creationId xmlns:a16="http://schemas.microsoft.com/office/drawing/2014/main" id="{4DB4319C-5F45-4366-ADBE-768B9E6C88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7137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D54A5C3F-00AD-444A-A1A3-54E99FB207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white">
          <a:xfrm>
            <a:off x="-21569" y="0"/>
            <a:ext cx="12213569" cy="4968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0000" y="5293716"/>
            <a:ext cx="10380775" cy="765772"/>
          </a:xfrm>
        </p:spPr>
        <p:txBody>
          <a:bodyPr anchor="t">
            <a:normAutofit/>
          </a:bodyPr>
          <a:lstStyle>
            <a:lvl1pPr algn="ctr">
              <a:defRPr sz="2000" b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AABD-818A-424C-A538-E868A20163DE}" type="datetime1">
              <a:rPr lang="en-GB" smtClean="0"/>
              <a:t>13/06/2022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9436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D54A5C3F-00AD-444A-A1A3-54E99FB207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white">
          <a:xfrm>
            <a:off x="180000" y="180000"/>
            <a:ext cx="5760000" cy="4824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0000" y="5190576"/>
            <a:ext cx="5760001" cy="868912"/>
          </a:xfrm>
        </p:spPr>
        <p:txBody>
          <a:bodyPr anchor="t">
            <a:normAutofit/>
          </a:bodyPr>
          <a:lstStyle>
            <a:lvl1pPr algn="ctr">
              <a:defRPr sz="1600" b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8" name="Kuvan paikkamerkki 9">
            <a:extLst>
              <a:ext uri="{FF2B5EF4-FFF2-40B4-BE49-F238E27FC236}">
                <a16:creationId xmlns:a16="http://schemas.microsoft.com/office/drawing/2014/main" id="{D20C0323-59C1-4D8E-8733-BFB6DB0008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6211628" y="172853"/>
            <a:ext cx="5760000" cy="4824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29E2-719A-490C-A054-2238565AFF42}" type="datetime1">
              <a:rPr lang="en-GB" smtClean="0"/>
              <a:t>13/06/2022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BE7B6542-D4CC-4B80-ADE8-95849D2C30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1888" y="5191125"/>
            <a:ext cx="5759450" cy="86836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180000" indent="0">
              <a:buNone/>
              <a:defRPr sz="1600">
                <a:solidFill>
                  <a:schemeClr val="tx2"/>
                </a:solidFill>
              </a:defRPr>
            </a:lvl2pPr>
            <a:lvl3pPr marL="360000" indent="0">
              <a:buNone/>
              <a:defRPr sz="1600">
                <a:solidFill>
                  <a:schemeClr val="tx2"/>
                </a:solidFill>
              </a:defRPr>
            </a:lvl3pPr>
            <a:lvl4pPr marL="540000" indent="0">
              <a:buNone/>
              <a:defRPr sz="1600">
                <a:solidFill>
                  <a:schemeClr val="tx2"/>
                </a:solidFill>
              </a:defRPr>
            </a:lvl4pPr>
            <a:lvl5pPr marL="720000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453234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D54A5C3F-00AD-444A-A1A3-54E99FB207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white">
          <a:xfrm>
            <a:off x="180000" y="180000"/>
            <a:ext cx="3852000" cy="4824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0000" y="5190576"/>
            <a:ext cx="3827769" cy="868912"/>
          </a:xfrm>
        </p:spPr>
        <p:txBody>
          <a:bodyPr anchor="t">
            <a:normAutofit/>
          </a:bodyPr>
          <a:lstStyle>
            <a:lvl1pPr algn="ctr">
              <a:defRPr sz="1600" b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8" name="Kuvan paikkamerkki 9">
            <a:extLst>
              <a:ext uri="{FF2B5EF4-FFF2-40B4-BE49-F238E27FC236}">
                <a16:creationId xmlns:a16="http://schemas.microsoft.com/office/drawing/2014/main" id="{D20C0323-59C1-4D8E-8733-BFB6DB0008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white">
          <a:xfrm>
            <a:off x="4151784" y="172853"/>
            <a:ext cx="3852000" cy="4824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BE7B6542-D4CC-4B80-ADE8-95849D2C30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52044" y="5191125"/>
            <a:ext cx="3852000" cy="86836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180000" indent="0">
              <a:buNone/>
              <a:defRPr sz="1600">
                <a:solidFill>
                  <a:schemeClr val="tx2"/>
                </a:solidFill>
              </a:defRPr>
            </a:lvl2pPr>
            <a:lvl3pPr marL="360000" indent="0">
              <a:buNone/>
              <a:defRPr sz="1600">
                <a:solidFill>
                  <a:schemeClr val="tx2"/>
                </a:solidFill>
              </a:defRPr>
            </a:lvl3pPr>
            <a:lvl4pPr marL="540000" indent="0">
              <a:buNone/>
              <a:defRPr sz="1600">
                <a:solidFill>
                  <a:schemeClr val="tx2"/>
                </a:solidFill>
              </a:defRPr>
            </a:lvl4pPr>
            <a:lvl5pPr marL="720000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6B7A-C04A-4013-9ADB-FBE8FA6E9E6F}" type="datetime1">
              <a:rPr lang="en-GB" smtClean="0"/>
              <a:t>13/06/2022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Kuvan paikkamerkki 9">
            <a:extLst>
              <a:ext uri="{FF2B5EF4-FFF2-40B4-BE49-F238E27FC236}">
                <a16:creationId xmlns:a16="http://schemas.microsoft.com/office/drawing/2014/main" id="{B024C11A-CD46-43FA-A6DE-696FFC837EA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white">
          <a:xfrm>
            <a:off x="8148396" y="188640"/>
            <a:ext cx="3852000" cy="4824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2" name="Tekstin paikkamerkki 8">
            <a:extLst>
              <a:ext uri="{FF2B5EF4-FFF2-40B4-BE49-F238E27FC236}">
                <a16:creationId xmlns:a16="http://schemas.microsoft.com/office/drawing/2014/main" id="{3C9DD316-9938-45E9-AA14-1707CD99E8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48656" y="5206912"/>
            <a:ext cx="3852000" cy="86836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180000" indent="0">
              <a:buNone/>
              <a:defRPr sz="1600">
                <a:solidFill>
                  <a:schemeClr val="tx2"/>
                </a:solidFill>
              </a:defRPr>
            </a:lvl2pPr>
            <a:lvl3pPr marL="360000" indent="0">
              <a:buNone/>
              <a:defRPr sz="1600">
                <a:solidFill>
                  <a:schemeClr val="tx2"/>
                </a:solidFill>
              </a:defRPr>
            </a:lvl3pPr>
            <a:lvl4pPr marL="540000" indent="0">
              <a:buNone/>
              <a:defRPr sz="1600">
                <a:solidFill>
                  <a:schemeClr val="tx2"/>
                </a:solidFill>
              </a:defRPr>
            </a:lvl4pPr>
            <a:lvl5pPr marL="720000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17102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D54A5C3F-00AD-444A-A1A3-54E99FB207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white">
          <a:xfrm>
            <a:off x="0" y="0"/>
            <a:ext cx="12192000" cy="6858000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" y="0"/>
            <a:ext cx="3143672" cy="3068960"/>
          </a:xfrm>
          <a:solidFill>
            <a:schemeClr val="bg1"/>
          </a:solidFill>
        </p:spPr>
        <p:txBody>
          <a:bodyPr lIns="540000" tIns="540000" rIns="540000" bIns="540000">
            <a:normAutofit/>
          </a:bodyPr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F18A39A5-5B7B-47D1-8AEA-07B8155E95C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098DF32-13A5-463A-84F2-3268FD184587}" type="datetime1">
              <a:rPr lang="en-GB" smtClean="0"/>
              <a:t>13/06/2022</a:t>
            </a:fld>
            <a:endParaRPr lang="fi-FI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84E94442-C59B-40F4-B0B3-FF889E77E18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3D01A3F0-CA82-410E-89FC-16DAA72EF10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kstin paikkamerkki 13">
            <a:extLst>
              <a:ext uri="{FF2B5EF4-FFF2-40B4-BE49-F238E27FC236}">
                <a16:creationId xmlns:a16="http://schemas.microsoft.com/office/drawing/2014/main" id="{AB9854D0-0279-4DD9-93D5-5A0CC5CC82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11001480" y="6251863"/>
            <a:ext cx="1080000" cy="4644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1773" r="15030" b="-1"/>
            </a:stretch>
          </a:blipFill>
        </p:spPr>
        <p:txBody>
          <a:bodyPr>
            <a:normAutofit/>
          </a:bodyPr>
          <a:lstStyle>
            <a:lvl1pPr>
              <a:defRPr sz="1600">
                <a:noFill/>
              </a:defRPr>
            </a:lvl1pPr>
          </a:lstStyle>
          <a:p>
            <a:pPr lvl="0"/>
            <a:r>
              <a:rPr lang="fi-FI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33667436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D54A5C3F-00AD-444A-A1A3-54E99FB207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noFill/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" y="0"/>
            <a:ext cx="3143672" cy="3068960"/>
          </a:xfrm>
          <a:solidFill>
            <a:schemeClr val="bg1"/>
          </a:solidFill>
        </p:spPr>
        <p:txBody>
          <a:bodyPr lIns="540000" tIns="540000" rIns="540000" bIns="540000">
            <a:normAutofit/>
          </a:bodyPr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76F6F8E9-8B1B-4EEE-A9BE-C578D70898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92555" y="6251095"/>
            <a:ext cx="936000" cy="46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1600">
                <a:noFill/>
              </a:defRPr>
            </a:lvl1pPr>
          </a:lstStyle>
          <a:p>
            <a:pPr lvl="0"/>
            <a:r>
              <a:rPr lang="fi-FI"/>
              <a:t>vain logo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F18A39A5-5B7B-47D1-8AEA-07B8155E95C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CBF9411-C151-4884-99DA-3BE5233C799A}" type="datetime1">
              <a:rPr lang="en-GB" smtClean="0"/>
              <a:t>13/06/2022</a:t>
            </a:fld>
            <a:endParaRPr lang="fi-FI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84E94442-C59B-40F4-B0B3-FF889E77E18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3D01A3F0-CA82-410E-89FC-16DAA72EF10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679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34312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meronost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64000" y="1125538"/>
            <a:ext cx="10369151" cy="1043262"/>
          </a:xfrm>
        </p:spPr>
        <p:txBody>
          <a:bodyPr anchor="b"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E9FCD848-E9B7-46B8-B199-EE4F7E94573B}"/>
              </a:ext>
            </a:extLst>
          </p:cNvPr>
          <p:cNvCxnSpPr/>
          <p:nvPr/>
        </p:nvCxnSpPr>
        <p:spPr>
          <a:xfrm>
            <a:off x="864000" y="3839840"/>
            <a:ext cx="30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D0F7D05F-14BD-4FE1-911C-445CFAAE7F58}"/>
              </a:ext>
            </a:extLst>
          </p:cNvPr>
          <p:cNvCxnSpPr/>
          <p:nvPr/>
        </p:nvCxnSpPr>
        <p:spPr>
          <a:xfrm>
            <a:off x="4525200" y="3839840"/>
            <a:ext cx="30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75EAEE21-6923-49A9-9F05-8EC92756DF16}"/>
              </a:ext>
            </a:extLst>
          </p:cNvPr>
          <p:cNvCxnSpPr/>
          <p:nvPr/>
        </p:nvCxnSpPr>
        <p:spPr>
          <a:xfrm>
            <a:off x="8190000" y="3839840"/>
            <a:ext cx="30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24580CD-1084-49C3-A594-9C5D39B388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2484000"/>
            <a:ext cx="3097213" cy="1332000"/>
          </a:xfrm>
        </p:spPr>
        <p:txBody>
          <a:bodyPr anchor="b">
            <a:norm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000</a:t>
            </a:r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45B76D32-E192-4690-B8BA-B2FF156187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64000" y="4098255"/>
            <a:ext cx="3060700" cy="1838325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kstin paikkamerkki 12">
            <a:extLst>
              <a:ext uri="{FF2B5EF4-FFF2-40B4-BE49-F238E27FC236}">
                <a16:creationId xmlns:a16="http://schemas.microsoft.com/office/drawing/2014/main" id="{AE6A0D83-C883-4A57-8473-FCD085B17D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6655" y="2484000"/>
            <a:ext cx="3097213" cy="1332000"/>
          </a:xfrm>
        </p:spPr>
        <p:txBody>
          <a:bodyPr anchor="b">
            <a:norm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000</a:t>
            </a:r>
          </a:p>
        </p:txBody>
      </p:sp>
      <p:sp>
        <p:nvSpPr>
          <p:cNvPr id="18" name="Tekstin paikkamerkki 14">
            <a:extLst>
              <a:ext uri="{FF2B5EF4-FFF2-40B4-BE49-F238E27FC236}">
                <a16:creationId xmlns:a16="http://schemas.microsoft.com/office/drawing/2014/main" id="{F1B53E4F-58AD-4577-914B-1CFDE289C5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25200" y="4098255"/>
            <a:ext cx="3060700" cy="1838325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Tekstin paikkamerkki 12">
            <a:extLst>
              <a:ext uri="{FF2B5EF4-FFF2-40B4-BE49-F238E27FC236}">
                <a16:creationId xmlns:a16="http://schemas.microsoft.com/office/drawing/2014/main" id="{558A94E5-4440-4918-AE89-BC8FD91E20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89311" y="2484000"/>
            <a:ext cx="3097213" cy="1332000"/>
          </a:xfrm>
        </p:spPr>
        <p:txBody>
          <a:bodyPr anchor="b">
            <a:norm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000</a:t>
            </a:r>
          </a:p>
        </p:txBody>
      </p:sp>
      <p:sp>
        <p:nvSpPr>
          <p:cNvPr id="19" name="Tekstin paikkamerkki 14">
            <a:extLst>
              <a:ext uri="{FF2B5EF4-FFF2-40B4-BE49-F238E27FC236}">
                <a16:creationId xmlns:a16="http://schemas.microsoft.com/office/drawing/2014/main" id="{3290569C-D77C-496C-9DD9-443E0E7F15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190000" y="4098255"/>
            <a:ext cx="3060700" cy="1838325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73D8FC65-F37D-4953-A90A-F86063E1B73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D5FC76-7C54-4FC6-B5E8-8B7560DB0E71}" type="datetime1">
              <a:rPr lang="en-GB" smtClean="0"/>
              <a:t>13/06/2022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C3F24F2-BFB3-4425-BC98-FE639DAB4F9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E62820E1-FC59-40AB-BBA3-EE4458AEE96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35" name="Ryhmä 34">
            <a:extLst>
              <a:ext uri="{FF2B5EF4-FFF2-40B4-BE49-F238E27FC236}">
                <a16:creationId xmlns:a16="http://schemas.microsoft.com/office/drawing/2014/main" id="{D337EB94-13EE-47D2-8063-0CB0E4C8DA22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36" name="Freeform: Shape 12">
              <a:extLst>
                <a:ext uri="{FF2B5EF4-FFF2-40B4-BE49-F238E27FC236}">
                  <a16:creationId xmlns:a16="http://schemas.microsoft.com/office/drawing/2014/main" id="{2CD5CD08-D2D7-482A-BDF4-B47A8C5E43BD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: Shape 14">
              <a:extLst>
                <a:ext uri="{FF2B5EF4-FFF2-40B4-BE49-F238E27FC236}">
                  <a16:creationId xmlns:a16="http://schemas.microsoft.com/office/drawing/2014/main" id="{789AA49F-81D9-4083-ABCA-4E088CFCD454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: Shape 15">
              <a:extLst>
                <a:ext uri="{FF2B5EF4-FFF2-40B4-BE49-F238E27FC236}">
                  <a16:creationId xmlns:a16="http://schemas.microsoft.com/office/drawing/2014/main" id="{CE9347F7-7DBC-47BF-8DBD-38AD61889E41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: Shape 16">
              <a:extLst>
                <a:ext uri="{FF2B5EF4-FFF2-40B4-BE49-F238E27FC236}">
                  <a16:creationId xmlns:a16="http://schemas.microsoft.com/office/drawing/2014/main" id="{E734B405-3E8C-4DCD-8E9E-18C802611C01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: Shape 17">
              <a:extLst>
                <a:ext uri="{FF2B5EF4-FFF2-40B4-BE49-F238E27FC236}">
                  <a16:creationId xmlns:a16="http://schemas.microsoft.com/office/drawing/2014/main" id="{2CCE941A-26F3-4386-A94D-638BBD47A253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: Shape 21">
              <a:extLst>
                <a:ext uri="{FF2B5EF4-FFF2-40B4-BE49-F238E27FC236}">
                  <a16:creationId xmlns:a16="http://schemas.microsoft.com/office/drawing/2014/main" id="{FDA90A8E-E8EE-4570-A7CB-E79F8E6DE5C6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465741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meronosto + tausta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orakulmio 23">
            <a:extLst>
              <a:ext uri="{FF2B5EF4-FFF2-40B4-BE49-F238E27FC236}">
                <a16:creationId xmlns:a16="http://schemas.microsoft.com/office/drawing/2014/main" id="{7F113E8E-B7D5-44AC-BEC5-EC7D8AF656B3}"/>
              </a:ext>
            </a:extLst>
          </p:cNvPr>
          <p:cNvSpPr/>
          <p:nvPr/>
        </p:nvSpPr>
        <p:spPr bwMode="white">
          <a:xfrm>
            <a:off x="0" y="0"/>
            <a:ext cx="12192531" cy="6858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2000" err="1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64000" y="1125538"/>
            <a:ext cx="10369151" cy="1043262"/>
          </a:xfrm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E9FCD848-E9B7-46B8-B199-EE4F7E94573B}"/>
              </a:ext>
            </a:extLst>
          </p:cNvPr>
          <p:cNvCxnSpPr/>
          <p:nvPr/>
        </p:nvCxnSpPr>
        <p:spPr>
          <a:xfrm>
            <a:off x="864000" y="3839840"/>
            <a:ext cx="30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D0F7D05F-14BD-4FE1-911C-445CFAAE7F58}"/>
              </a:ext>
            </a:extLst>
          </p:cNvPr>
          <p:cNvCxnSpPr/>
          <p:nvPr/>
        </p:nvCxnSpPr>
        <p:spPr>
          <a:xfrm>
            <a:off x="4525200" y="3839840"/>
            <a:ext cx="30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75EAEE21-6923-49A9-9F05-8EC92756DF16}"/>
              </a:ext>
            </a:extLst>
          </p:cNvPr>
          <p:cNvCxnSpPr/>
          <p:nvPr/>
        </p:nvCxnSpPr>
        <p:spPr>
          <a:xfrm>
            <a:off x="8190000" y="3839840"/>
            <a:ext cx="3060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24580CD-1084-49C3-A594-9C5D39B388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2484000"/>
            <a:ext cx="3097213" cy="1332000"/>
          </a:xfrm>
        </p:spPr>
        <p:txBody>
          <a:bodyPr anchor="b">
            <a:norm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000</a:t>
            </a:r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45B76D32-E192-4690-B8BA-B2FF156187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64000" y="4098255"/>
            <a:ext cx="3060700" cy="1838325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kstin paikkamerkki 12">
            <a:extLst>
              <a:ext uri="{FF2B5EF4-FFF2-40B4-BE49-F238E27FC236}">
                <a16:creationId xmlns:a16="http://schemas.microsoft.com/office/drawing/2014/main" id="{AE6A0D83-C883-4A57-8473-FCD085B17D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26655" y="2484000"/>
            <a:ext cx="3097213" cy="1332000"/>
          </a:xfrm>
        </p:spPr>
        <p:txBody>
          <a:bodyPr anchor="b">
            <a:norm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000</a:t>
            </a:r>
          </a:p>
        </p:txBody>
      </p:sp>
      <p:sp>
        <p:nvSpPr>
          <p:cNvPr id="18" name="Tekstin paikkamerkki 14">
            <a:extLst>
              <a:ext uri="{FF2B5EF4-FFF2-40B4-BE49-F238E27FC236}">
                <a16:creationId xmlns:a16="http://schemas.microsoft.com/office/drawing/2014/main" id="{F1B53E4F-58AD-4577-914B-1CFDE289C5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25200" y="4098255"/>
            <a:ext cx="3060700" cy="1838325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7" name="Tekstin paikkamerkki 12">
            <a:extLst>
              <a:ext uri="{FF2B5EF4-FFF2-40B4-BE49-F238E27FC236}">
                <a16:creationId xmlns:a16="http://schemas.microsoft.com/office/drawing/2014/main" id="{558A94E5-4440-4918-AE89-BC8FD91E20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89311" y="2484000"/>
            <a:ext cx="3097213" cy="1332000"/>
          </a:xfrm>
        </p:spPr>
        <p:txBody>
          <a:bodyPr anchor="b">
            <a:norm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000</a:t>
            </a:r>
          </a:p>
        </p:txBody>
      </p:sp>
      <p:sp>
        <p:nvSpPr>
          <p:cNvPr id="19" name="Tekstin paikkamerkki 14">
            <a:extLst>
              <a:ext uri="{FF2B5EF4-FFF2-40B4-BE49-F238E27FC236}">
                <a16:creationId xmlns:a16="http://schemas.microsoft.com/office/drawing/2014/main" id="{3290569C-D77C-496C-9DD9-443E0E7F15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190000" y="4098255"/>
            <a:ext cx="3060700" cy="1838325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4" name="Päivämäärän paikkamerkki 23">
            <a:extLst>
              <a:ext uri="{FF2B5EF4-FFF2-40B4-BE49-F238E27FC236}">
                <a16:creationId xmlns:a16="http://schemas.microsoft.com/office/drawing/2014/main" id="{EFC020D1-E176-4384-9619-14E239C34B13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C89238-9217-4B1F-A39D-9E6EE9EB56C9}" type="datetime1">
              <a:rPr lang="en-GB" smtClean="0"/>
              <a:t>13/06/2022</a:t>
            </a:fld>
            <a:endParaRPr lang="fi-FI"/>
          </a:p>
        </p:txBody>
      </p:sp>
      <p:sp>
        <p:nvSpPr>
          <p:cNvPr id="25" name="Alatunnisteen paikkamerkki 24">
            <a:extLst>
              <a:ext uri="{FF2B5EF4-FFF2-40B4-BE49-F238E27FC236}">
                <a16:creationId xmlns:a16="http://schemas.microsoft.com/office/drawing/2014/main" id="{6232018B-1657-424D-9ECD-8A806D00305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26" name="Dian numeron paikkamerkki 25">
            <a:extLst>
              <a:ext uri="{FF2B5EF4-FFF2-40B4-BE49-F238E27FC236}">
                <a16:creationId xmlns:a16="http://schemas.microsoft.com/office/drawing/2014/main" id="{A73F0B85-CC68-4EED-9FB3-BB4DD50D2E44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39" name="Ryhmä 38">
            <a:extLst>
              <a:ext uri="{FF2B5EF4-FFF2-40B4-BE49-F238E27FC236}">
                <a16:creationId xmlns:a16="http://schemas.microsoft.com/office/drawing/2014/main" id="{F21493D2-EC35-4471-835D-577EF9F0B7E7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40" name="Freeform: Shape 12">
              <a:extLst>
                <a:ext uri="{FF2B5EF4-FFF2-40B4-BE49-F238E27FC236}">
                  <a16:creationId xmlns:a16="http://schemas.microsoft.com/office/drawing/2014/main" id="{B47EB169-55E7-489C-ABEE-FE680B6B0AA6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: Shape 14">
              <a:extLst>
                <a:ext uri="{FF2B5EF4-FFF2-40B4-BE49-F238E27FC236}">
                  <a16:creationId xmlns:a16="http://schemas.microsoft.com/office/drawing/2014/main" id="{177A7C93-BBCD-4E8E-A53A-24C32D5FDDBA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: Shape 15">
              <a:extLst>
                <a:ext uri="{FF2B5EF4-FFF2-40B4-BE49-F238E27FC236}">
                  <a16:creationId xmlns:a16="http://schemas.microsoft.com/office/drawing/2014/main" id="{6B5E6EE3-1893-4196-8B45-1E177CB746DD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: Shape 16">
              <a:extLst>
                <a:ext uri="{FF2B5EF4-FFF2-40B4-BE49-F238E27FC236}">
                  <a16:creationId xmlns:a16="http://schemas.microsoft.com/office/drawing/2014/main" id="{BC2E0C20-1A2B-498B-8DA7-91DAC2A738EC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: Shape 17">
              <a:extLst>
                <a:ext uri="{FF2B5EF4-FFF2-40B4-BE49-F238E27FC236}">
                  <a16:creationId xmlns:a16="http://schemas.microsoft.com/office/drawing/2014/main" id="{23F1F6D2-ADE6-4560-9832-69527D3267A7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: Shape 21">
              <a:extLst>
                <a:ext uri="{FF2B5EF4-FFF2-40B4-BE49-F238E27FC236}">
                  <a16:creationId xmlns:a16="http://schemas.microsoft.com/office/drawing/2014/main" id="{AE4FB0C2-EC41-48CE-8662-BC5F4A3E1E06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611826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3C5327FD-B34B-445A-B452-F4DC76BE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3ADE-413A-4C14-B9BD-24578683DB94}" type="datetime1">
              <a:rPr lang="en-GB" smtClean="0"/>
              <a:t>13/06/2022</a:t>
            </a:fld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56EE4146-50C5-48FC-9B50-A8A5DC6A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6B9DCF8-43A9-49A8-8E53-C78453DA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2668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B11-0707-46BF-8885-6D4CC811C760}" type="datetime1">
              <a:rPr lang="en-GB" smtClean="0"/>
              <a:t>13/06/2022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Katariina Eskola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21226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iito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900000" y="981075"/>
            <a:ext cx="5256584" cy="2879973"/>
          </a:xfrm>
        </p:spPr>
        <p:txBody>
          <a:bodyPr lIns="0" rIns="0" anchor="b">
            <a:normAutofit/>
          </a:bodyPr>
          <a:lstStyle>
            <a:lvl1pPr algn="l">
              <a:defRPr sz="8400" b="1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kiitos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900000" y="4068032"/>
            <a:ext cx="5256584" cy="1556792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Yhteystiedot</a:t>
            </a:r>
            <a:endParaRPr lang="en-GB"/>
          </a:p>
        </p:txBody>
      </p:sp>
      <p:sp>
        <p:nvSpPr>
          <p:cNvPr id="18" name="Päivämäärän paikkamerkki 17">
            <a:extLst>
              <a:ext uri="{FF2B5EF4-FFF2-40B4-BE49-F238E27FC236}">
                <a16:creationId xmlns:a16="http://schemas.microsoft.com/office/drawing/2014/main" id="{5ECA5FDE-C314-46DC-BAD6-0EFFC8DD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F4549D-7375-4FDF-AA01-37639C3941CB}" type="datetime1">
              <a:rPr lang="en-GB" smtClean="0"/>
              <a:t>13/06/2022</a:t>
            </a:fld>
            <a:endParaRPr lang="fi-FI"/>
          </a:p>
        </p:txBody>
      </p:sp>
      <p:sp>
        <p:nvSpPr>
          <p:cNvPr id="19" name="Alatunnisteen paikkamerkki 18">
            <a:extLst>
              <a:ext uri="{FF2B5EF4-FFF2-40B4-BE49-F238E27FC236}">
                <a16:creationId xmlns:a16="http://schemas.microsoft.com/office/drawing/2014/main" id="{4A037F1B-50D9-4017-B099-BDB3FB80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20" name="Dian numeron paikkamerkki 19">
            <a:extLst>
              <a:ext uri="{FF2B5EF4-FFF2-40B4-BE49-F238E27FC236}">
                <a16:creationId xmlns:a16="http://schemas.microsoft.com/office/drawing/2014/main" id="{85776007-9226-4F1D-A488-210AB6E1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26" name="Ryhmä 25">
            <a:extLst>
              <a:ext uri="{FF2B5EF4-FFF2-40B4-BE49-F238E27FC236}">
                <a16:creationId xmlns:a16="http://schemas.microsoft.com/office/drawing/2014/main" id="{EA2BCA4C-92E2-4922-B058-7CC14112B949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27" name="Freeform: Shape 12">
              <a:extLst>
                <a:ext uri="{FF2B5EF4-FFF2-40B4-BE49-F238E27FC236}">
                  <a16:creationId xmlns:a16="http://schemas.microsoft.com/office/drawing/2014/main" id="{C3727E2E-0636-4D66-BFB6-2F42A92A1540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: Shape 14">
              <a:extLst>
                <a:ext uri="{FF2B5EF4-FFF2-40B4-BE49-F238E27FC236}">
                  <a16:creationId xmlns:a16="http://schemas.microsoft.com/office/drawing/2014/main" id="{E0BE32BC-8A15-4018-9902-49A0EB77A935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: Shape 15">
              <a:extLst>
                <a:ext uri="{FF2B5EF4-FFF2-40B4-BE49-F238E27FC236}">
                  <a16:creationId xmlns:a16="http://schemas.microsoft.com/office/drawing/2014/main" id="{01BA5BA4-47A4-4270-8A3D-C2D85480CEB4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: Shape 16">
              <a:extLst>
                <a:ext uri="{FF2B5EF4-FFF2-40B4-BE49-F238E27FC236}">
                  <a16:creationId xmlns:a16="http://schemas.microsoft.com/office/drawing/2014/main" id="{406F74DD-5968-47AF-9AE7-55E4A77B61BA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: Shape 17">
              <a:extLst>
                <a:ext uri="{FF2B5EF4-FFF2-40B4-BE49-F238E27FC236}">
                  <a16:creationId xmlns:a16="http://schemas.microsoft.com/office/drawing/2014/main" id="{60D2CDA2-69CC-43D8-A652-22FC33C16B68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: Shape 21">
              <a:extLst>
                <a:ext uri="{FF2B5EF4-FFF2-40B4-BE49-F238E27FC236}">
                  <a16:creationId xmlns:a16="http://schemas.microsoft.com/office/drawing/2014/main" id="{06C8C10F-3599-4221-BEFA-780EE939B51F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853531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iitos + tausta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CFDD1CE2-13A6-4604-851F-32B3A8BF6E70}"/>
              </a:ext>
            </a:extLst>
          </p:cNvPr>
          <p:cNvSpPr/>
          <p:nvPr/>
        </p:nvSpPr>
        <p:spPr bwMode="white">
          <a:xfrm>
            <a:off x="0" y="0"/>
            <a:ext cx="12192531" cy="68580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2000" err="1"/>
          </a:p>
        </p:txBody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900000" y="981075"/>
            <a:ext cx="5256584" cy="2879973"/>
          </a:xfrm>
        </p:spPr>
        <p:txBody>
          <a:bodyPr lIns="0" rIns="0" anchor="b">
            <a:normAutofit/>
          </a:bodyPr>
          <a:lstStyle>
            <a:lvl1pPr algn="l">
              <a:defRPr sz="8400" b="1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kiitos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900000" y="4068032"/>
            <a:ext cx="5256584" cy="1556792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Yhteystiedot</a:t>
            </a:r>
            <a:endParaRPr lang="en-GB"/>
          </a:p>
        </p:txBody>
      </p:sp>
      <p:sp>
        <p:nvSpPr>
          <p:cNvPr id="18" name="Päivämäärän paikkamerkki 17">
            <a:extLst>
              <a:ext uri="{FF2B5EF4-FFF2-40B4-BE49-F238E27FC236}">
                <a16:creationId xmlns:a16="http://schemas.microsoft.com/office/drawing/2014/main" id="{5ECA5FDE-C314-46DC-BAD6-0EFFC8DD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19E329-1D5A-4A00-81AB-41ED9BC2A8F9}" type="datetime1">
              <a:rPr lang="en-GB" smtClean="0"/>
              <a:t>13/06/2022</a:t>
            </a:fld>
            <a:endParaRPr lang="fi-FI"/>
          </a:p>
        </p:txBody>
      </p:sp>
      <p:sp>
        <p:nvSpPr>
          <p:cNvPr id="19" name="Alatunnisteen paikkamerkki 18">
            <a:extLst>
              <a:ext uri="{FF2B5EF4-FFF2-40B4-BE49-F238E27FC236}">
                <a16:creationId xmlns:a16="http://schemas.microsoft.com/office/drawing/2014/main" id="{4A037F1B-50D9-4017-B099-BDB3FB80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20" name="Dian numeron paikkamerkki 19">
            <a:extLst>
              <a:ext uri="{FF2B5EF4-FFF2-40B4-BE49-F238E27FC236}">
                <a16:creationId xmlns:a16="http://schemas.microsoft.com/office/drawing/2014/main" id="{85776007-9226-4F1D-A488-210AB6E1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27" name="Ryhmä 26">
            <a:extLst>
              <a:ext uri="{FF2B5EF4-FFF2-40B4-BE49-F238E27FC236}">
                <a16:creationId xmlns:a16="http://schemas.microsoft.com/office/drawing/2014/main" id="{D332431C-9294-430E-A357-9DACEEA524BD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28" name="Freeform: Shape 12">
              <a:extLst>
                <a:ext uri="{FF2B5EF4-FFF2-40B4-BE49-F238E27FC236}">
                  <a16:creationId xmlns:a16="http://schemas.microsoft.com/office/drawing/2014/main" id="{C3EDDA4C-3098-4B4C-86AA-67FA6D544FC2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1F4F4D59-1827-4825-8AF8-B31726F1D5B4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1C9D1D98-8129-4405-B687-B845DB3A97C4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: Shape 16">
              <a:extLst>
                <a:ext uri="{FF2B5EF4-FFF2-40B4-BE49-F238E27FC236}">
                  <a16:creationId xmlns:a16="http://schemas.microsoft.com/office/drawing/2014/main" id="{F36C3FAC-BA73-4459-B2AA-6B0C36FE5266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: Shape 17">
              <a:extLst>
                <a:ext uri="{FF2B5EF4-FFF2-40B4-BE49-F238E27FC236}">
                  <a16:creationId xmlns:a16="http://schemas.microsoft.com/office/drawing/2014/main" id="{56DE7901-19BD-4EAC-B3F7-93D949AA12C6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: Shape 21">
              <a:extLst>
                <a:ext uri="{FF2B5EF4-FFF2-40B4-BE49-F238E27FC236}">
                  <a16:creationId xmlns:a16="http://schemas.microsoft.com/office/drawing/2014/main" id="{7CC90301-C666-4E84-80B6-31205C5CDE1B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8163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9566031" cy="699263"/>
          </a:xfrm>
        </p:spPr>
        <p:txBody>
          <a:bodyPr/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7238" y="4418910"/>
            <a:ext cx="10306050" cy="18867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8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0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9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748" y="1126080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748" y="2363211"/>
            <a:ext cx="4824477" cy="361372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75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147888"/>
            <a:ext cx="10515600" cy="2767012"/>
          </a:xfrm>
        </p:spPr>
        <p:txBody>
          <a:bodyPr anchor="ctr" anchorCtr="0"/>
          <a:lstStyle>
            <a:lvl1pPr algn="ctr">
              <a:defRPr sz="4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038348"/>
            <a:ext cx="10515600" cy="2767012"/>
          </a:xfrm>
        </p:spPr>
        <p:txBody>
          <a:bodyPr anchor="ctr" anchorCtr="0"/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13.6.2022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5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8428391" cy="10535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173" y="1853625"/>
            <a:ext cx="10670758" cy="42616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174" y="6432605"/>
            <a:ext cx="120974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13.6.2022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6913" y="6432605"/>
            <a:ext cx="411480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3488" y="6432605"/>
            <a:ext cx="868886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63" y="351488"/>
            <a:ext cx="951123" cy="4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9" r:id="rId4"/>
    <p:sldLayoutId id="2147483662" r:id="rId5"/>
    <p:sldLayoutId id="2147483663" r:id="rId6"/>
    <p:sldLayoutId id="2147483664" r:id="rId7"/>
    <p:sldLayoutId id="2147483651" r:id="rId8"/>
    <p:sldLayoutId id="2147483666" r:id="rId9"/>
    <p:sldLayoutId id="2147483667" r:id="rId10"/>
    <p:sldLayoutId id="2147483654" r:id="rId11"/>
    <p:sldLayoutId id="2147483668" r:id="rId12"/>
    <p:sldLayoutId id="2147483665" r:id="rId13"/>
    <p:sldLayoutId id="2147483655" r:id="rId14"/>
    <p:sldLayoutId id="2147483660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900000" y="468000"/>
            <a:ext cx="10369151" cy="54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00000" y="1116000"/>
            <a:ext cx="10368000" cy="493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  <a:p>
            <a:pPr lvl="5"/>
            <a:r>
              <a:rPr lang="fi-FI"/>
              <a:t>6</a:t>
            </a:r>
          </a:p>
          <a:p>
            <a:pPr lvl="6"/>
            <a:r>
              <a:rPr lang="fi-FI"/>
              <a:t>7</a:t>
            </a:r>
          </a:p>
          <a:p>
            <a:pPr lvl="7"/>
            <a:r>
              <a:rPr lang="fi-FI"/>
              <a:t>8</a:t>
            </a:r>
          </a:p>
          <a:p>
            <a:pPr lvl="8"/>
            <a:r>
              <a:rPr lang="fi-FI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286081" y="6356351"/>
            <a:ext cx="1692672" cy="365125"/>
          </a:xfrm>
          <a:prstGeom prst="rect">
            <a:avLst/>
          </a:prstGeom>
        </p:spPr>
        <p:txBody>
          <a:bodyPr vert="horz" lIns="91440" tIns="45720" rIns="7200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1FC9B65F-4584-4AD8-BB64-1F37BB85B42C}" type="datetime1">
              <a:rPr lang="en-GB" smtClean="0"/>
              <a:t>13/06/2022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006936" y="6356351"/>
            <a:ext cx="419351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fi-FI"/>
              <a:t>Katariina Eskola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91344" y="6356351"/>
            <a:ext cx="552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DDE9422E-AB18-498F-A7FF-179425C9812D}" type="slidenum">
              <a:rPr lang="fi-FI" smtClean="0"/>
              <a:t>‹#›</a:t>
            </a:fld>
            <a:endParaRPr lang="fi-FI"/>
          </a:p>
        </p:txBody>
      </p:sp>
      <p:grpSp>
        <p:nvGrpSpPr>
          <p:cNvPr id="27" name="Ryhmä 26">
            <a:extLst>
              <a:ext uri="{FF2B5EF4-FFF2-40B4-BE49-F238E27FC236}">
                <a16:creationId xmlns:a16="http://schemas.microsoft.com/office/drawing/2014/main" id="{F43FF302-D31F-4E9E-BF24-7E7959294938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10991897" y="6260857"/>
            <a:ext cx="934687" cy="464400"/>
            <a:chOff x="875460" y="1232018"/>
            <a:chExt cx="3195774" cy="1638300"/>
          </a:xfrm>
          <a:solidFill>
            <a:schemeClr val="bg1"/>
          </a:solidFill>
        </p:grpSpPr>
        <p:sp>
          <p:nvSpPr>
            <p:cNvPr id="28" name="Freeform: Shape 12">
              <a:extLst>
                <a:ext uri="{FF2B5EF4-FFF2-40B4-BE49-F238E27FC236}">
                  <a16:creationId xmlns:a16="http://schemas.microsoft.com/office/drawing/2014/main" id="{5FFB52BC-A52D-449A-8838-0A6A235272BA}"/>
                </a:ext>
              </a:extLst>
            </p:cNvPr>
            <p:cNvSpPr/>
            <p:nvPr/>
          </p:nvSpPr>
          <p:spPr bwMode="black">
            <a:xfrm>
              <a:off x="3227319" y="2011933"/>
              <a:ext cx="238125" cy="304800"/>
            </a:xfrm>
            <a:custGeom>
              <a:avLst/>
              <a:gdLst/>
              <a:ahLst/>
              <a:cxnLst/>
              <a:rect l="0" t="0" r="0" b="0"/>
              <a:pathLst>
                <a:path w="238125" h="304800">
                  <a:moveTo>
                    <a:pt x="65246" y="195739"/>
                  </a:moveTo>
                  <a:lnTo>
                    <a:pt x="129064" y="195739"/>
                  </a:lnTo>
                  <a:cubicBezTo>
                    <a:pt x="189071" y="195739"/>
                    <a:pt x="234791" y="167164"/>
                    <a:pt x="234791" y="99536"/>
                  </a:cubicBezTo>
                  <a:cubicBezTo>
                    <a:pt x="234791" y="37624"/>
                    <a:pt x="189071" y="7144"/>
                    <a:pt x="134779" y="7144"/>
                  </a:cubicBezTo>
                  <a:lnTo>
                    <a:pt x="7144" y="7144"/>
                  </a:lnTo>
                  <a:lnTo>
                    <a:pt x="7144" y="298609"/>
                  </a:lnTo>
                  <a:lnTo>
                    <a:pt x="65246" y="298609"/>
                  </a:lnTo>
                  <a:lnTo>
                    <a:pt x="65246" y="195739"/>
                  </a:lnTo>
                  <a:close/>
                  <a:moveTo>
                    <a:pt x="65246" y="63341"/>
                  </a:moveTo>
                  <a:lnTo>
                    <a:pt x="131921" y="63341"/>
                  </a:lnTo>
                  <a:cubicBezTo>
                    <a:pt x="157639" y="63341"/>
                    <a:pt x="174784" y="74771"/>
                    <a:pt x="174784" y="100489"/>
                  </a:cubicBezTo>
                  <a:cubicBezTo>
                    <a:pt x="174784" y="126206"/>
                    <a:pt x="160496" y="138589"/>
                    <a:pt x="132874" y="138589"/>
                  </a:cubicBezTo>
                  <a:lnTo>
                    <a:pt x="65246" y="138589"/>
                  </a:lnTo>
                  <a:lnTo>
                    <a:pt x="65246" y="6334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1258EC9C-A7DE-4B2F-A7C2-5EE76D73D217}"/>
                </a:ext>
              </a:extLst>
            </p:cNvPr>
            <p:cNvSpPr/>
            <p:nvPr/>
          </p:nvSpPr>
          <p:spPr bwMode="black">
            <a:xfrm>
              <a:off x="2678679" y="2011933"/>
              <a:ext cx="219075" cy="304800"/>
            </a:xfrm>
            <a:custGeom>
              <a:avLst/>
              <a:gdLst/>
              <a:ahLst/>
              <a:cxnLst/>
              <a:rect l="0" t="0" r="0" b="0"/>
              <a:pathLst>
                <a:path w="219075" h="304800">
                  <a:moveTo>
                    <a:pt x="65246" y="170974"/>
                  </a:moveTo>
                  <a:lnTo>
                    <a:pt x="149066" y="170974"/>
                  </a:lnTo>
                  <a:lnTo>
                    <a:pt x="149066" y="114776"/>
                  </a:lnTo>
                  <a:lnTo>
                    <a:pt x="65246" y="114776"/>
                  </a:lnTo>
                  <a:lnTo>
                    <a:pt x="65246" y="64294"/>
                  </a:lnTo>
                  <a:lnTo>
                    <a:pt x="209074" y="64294"/>
                  </a:lnTo>
                  <a:lnTo>
                    <a:pt x="209074" y="7144"/>
                  </a:lnTo>
                  <a:lnTo>
                    <a:pt x="7144" y="7144"/>
                  </a:lnTo>
                  <a:lnTo>
                    <a:pt x="7144" y="298609"/>
                  </a:lnTo>
                  <a:lnTo>
                    <a:pt x="215741" y="298609"/>
                  </a:lnTo>
                  <a:lnTo>
                    <a:pt x="215741" y="241459"/>
                  </a:lnTo>
                  <a:lnTo>
                    <a:pt x="65246" y="24145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351CBB11-77EA-4CB1-B5ED-61A69F8736E6}"/>
                </a:ext>
              </a:extLst>
            </p:cNvPr>
            <p:cNvSpPr/>
            <p:nvPr/>
          </p:nvSpPr>
          <p:spPr bwMode="black">
            <a:xfrm>
              <a:off x="3804534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7144"/>
                  </a:move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3816" y="308134"/>
                    <a:pt x="133826" y="308134"/>
                  </a:cubicBez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lose/>
                  <a:moveTo>
                    <a:pt x="133826" y="250031"/>
                  </a:move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1451" y="250031"/>
                    <a:pt x="133826" y="25003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: Shape 16">
              <a:extLst>
                <a:ext uri="{FF2B5EF4-FFF2-40B4-BE49-F238E27FC236}">
                  <a16:creationId xmlns:a16="http://schemas.microsoft.com/office/drawing/2014/main" id="{28CF620C-768C-4850-A3B8-66F093B95EF4}"/>
                </a:ext>
              </a:extLst>
            </p:cNvPr>
            <p:cNvSpPr/>
            <p:nvPr/>
          </p:nvSpPr>
          <p:spPr bwMode="black">
            <a:xfrm>
              <a:off x="3500687" y="2007170"/>
              <a:ext cx="266700" cy="314325"/>
            </a:xfrm>
            <a:custGeom>
              <a:avLst/>
              <a:gdLst/>
              <a:ahLst/>
              <a:cxnLst/>
              <a:rect l="0" t="0" r="0" b="0"/>
              <a:pathLst>
                <a:path w="266700" h="314325">
                  <a:moveTo>
                    <a:pt x="133826" y="308134"/>
                  </a:moveTo>
                  <a:cubicBezTo>
                    <a:pt x="213836" y="308134"/>
                    <a:pt x="260509" y="246221"/>
                    <a:pt x="260509" y="157639"/>
                  </a:cubicBezTo>
                  <a:cubicBezTo>
                    <a:pt x="260509" y="69056"/>
                    <a:pt x="213836" y="7144"/>
                    <a:pt x="133826" y="7144"/>
                  </a:cubicBezTo>
                  <a:cubicBezTo>
                    <a:pt x="53816" y="7144"/>
                    <a:pt x="7144" y="69056"/>
                    <a:pt x="7144" y="157639"/>
                  </a:cubicBezTo>
                  <a:cubicBezTo>
                    <a:pt x="7144" y="246221"/>
                    <a:pt x="54769" y="308134"/>
                    <a:pt x="133826" y="308134"/>
                  </a:cubicBezTo>
                  <a:close/>
                  <a:moveTo>
                    <a:pt x="133826" y="65246"/>
                  </a:moveTo>
                  <a:cubicBezTo>
                    <a:pt x="180499" y="65246"/>
                    <a:pt x="200501" y="105251"/>
                    <a:pt x="200501" y="157639"/>
                  </a:cubicBezTo>
                  <a:cubicBezTo>
                    <a:pt x="200501" y="210026"/>
                    <a:pt x="180499" y="250031"/>
                    <a:pt x="133826" y="250031"/>
                  </a:cubicBezTo>
                  <a:cubicBezTo>
                    <a:pt x="87154" y="250031"/>
                    <a:pt x="67151" y="210026"/>
                    <a:pt x="67151" y="157639"/>
                  </a:cubicBezTo>
                  <a:cubicBezTo>
                    <a:pt x="67151" y="105251"/>
                    <a:pt x="87154" y="65246"/>
                    <a:pt x="133826" y="6524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: Shape 17">
              <a:extLst>
                <a:ext uri="{FF2B5EF4-FFF2-40B4-BE49-F238E27FC236}">
                  <a16:creationId xmlns:a16="http://schemas.microsoft.com/office/drawing/2014/main" id="{15BD092D-484A-4629-98A2-1942E8381705}"/>
                </a:ext>
              </a:extLst>
            </p:cNvPr>
            <p:cNvSpPr/>
            <p:nvPr/>
          </p:nvSpPr>
          <p:spPr bwMode="black">
            <a:xfrm>
              <a:off x="2931092" y="2011431"/>
              <a:ext cx="238125" cy="314325"/>
            </a:xfrm>
            <a:custGeom>
              <a:avLst/>
              <a:gdLst/>
              <a:ahLst/>
              <a:cxnLst/>
              <a:rect l="0" t="0" r="0" b="0"/>
              <a:pathLst>
                <a:path w="238125" h="314325">
                  <a:moveTo>
                    <a:pt x="136684" y="126206"/>
                  </a:moveTo>
                  <a:cubicBezTo>
                    <a:pt x="90011" y="115729"/>
                    <a:pt x="77629" y="110014"/>
                    <a:pt x="77629" y="90964"/>
                  </a:cubicBezTo>
                  <a:cubicBezTo>
                    <a:pt x="77629" y="77629"/>
                    <a:pt x="88106" y="64294"/>
                    <a:pt x="119539" y="64294"/>
                  </a:cubicBezTo>
                  <a:cubicBezTo>
                    <a:pt x="146209" y="64294"/>
                    <a:pt x="167164" y="74771"/>
                    <a:pt x="186214" y="93821"/>
                  </a:cubicBezTo>
                  <a:lnTo>
                    <a:pt x="228124" y="52864"/>
                  </a:lnTo>
                  <a:cubicBezTo>
                    <a:pt x="200501" y="24289"/>
                    <a:pt x="167164" y="7144"/>
                    <a:pt x="121444" y="7144"/>
                  </a:cubicBezTo>
                  <a:cubicBezTo>
                    <a:pt x="64294" y="7144"/>
                    <a:pt x="17621" y="39529"/>
                    <a:pt x="17621" y="92869"/>
                  </a:cubicBezTo>
                  <a:cubicBezTo>
                    <a:pt x="17621" y="150019"/>
                    <a:pt x="54769" y="167164"/>
                    <a:pt x="109061" y="179546"/>
                  </a:cubicBezTo>
                  <a:cubicBezTo>
                    <a:pt x="164306" y="191929"/>
                    <a:pt x="173831" y="200501"/>
                    <a:pt x="173831" y="219551"/>
                  </a:cubicBezTo>
                  <a:cubicBezTo>
                    <a:pt x="173831" y="241459"/>
                    <a:pt x="157639" y="250984"/>
                    <a:pt x="123349" y="250984"/>
                  </a:cubicBezTo>
                  <a:cubicBezTo>
                    <a:pt x="95726" y="250984"/>
                    <a:pt x="69056" y="241459"/>
                    <a:pt x="49054" y="217646"/>
                  </a:cubicBezTo>
                  <a:lnTo>
                    <a:pt x="7144" y="254794"/>
                  </a:lnTo>
                  <a:cubicBezTo>
                    <a:pt x="29051" y="287179"/>
                    <a:pt x="71914" y="308134"/>
                    <a:pt x="120491" y="308134"/>
                  </a:cubicBezTo>
                  <a:cubicBezTo>
                    <a:pt x="200501" y="308134"/>
                    <a:pt x="234791" y="270986"/>
                    <a:pt x="234791" y="214789"/>
                  </a:cubicBezTo>
                  <a:cubicBezTo>
                    <a:pt x="234791" y="152876"/>
                    <a:pt x="183356" y="136684"/>
                    <a:pt x="136684" y="12620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: Shape 21">
              <a:extLst>
                <a:ext uri="{FF2B5EF4-FFF2-40B4-BE49-F238E27FC236}">
                  <a16:creationId xmlns:a16="http://schemas.microsoft.com/office/drawing/2014/main" id="{265D1277-5A6E-4BE5-9CBD-EDD0AFD6C9BC}"/>
                </a:ext>
              </a:extLst>
            </p:cNvPr>
            <p:cNvSpPr/>
            <p:nvPr/>
          </p:nvSpPr>
          <p:spPr bwMode="black">
            <a:xfrm>
              <a:off x="875460" y="1232018"/>
              <a:ext cx="1457325" cy="1638300"/>
            </a:xfrm>
            <a:custGeom>
              <a:avLst/>
              <a:gdLst/>
              <a:ahLst/>
              <a:cxnLst/>
              <a:rect l="0" t="0" r="0" b="0"/>
              <a:pathLst>
                <a:path w="1457325" h="1638300">
                  <a:moveTo>
                    <a:pt x="1138851" y="1138851"/>
                  </a:moveTo>
                  <a:cubicBezTo>
                    <a:pt x="968353" y="1309348"/>
                    <a:pt x="760708" y="1418886"/>
                    <a:pt x="569256" y="1449366"/>
                  </a:cubicBezTo>
                  <a:cubicBezTo>
                    <a:pt x="783568" y="1703684"/>
                    <a:pt x="1176951" y="1510326"/>
                    <a:pt x="1344591" y="1342686"/>
                  </a:cubicBezTo>
                  <a:cubicBezTo>
                    <a:pt x="1350306" y="1336018"/>
                    <a:pt x="1358879" y="1332209"/>
                    <a:pt x="1368404" y="1332209"/>
                  </a:cubicBezTo>
                  <a:cubicBezTo>
                    <a:pt x="1386501" y="1332209"/>
                    <a:pt x="1400788" y="1346496"/>
                    <a:pt x="1400788" y="1364593"/>
                  </a:cubicBezTo>
                  <a:cubicBezTo>
                    <a:pt x="1400788" y="1374118"/>
                    <a:pt x="1396979" y="1382691"/>
                    <a:pt x="1390311" y="1388406"/>
                  </a:cubicBezTo>
                  <a:cubicBezTo>
                    <a:pt x="1127421" y="1650343"/>
                    <a:pt x="746421" y="1720828"/>
                    <a:pt x="540681" y="1514136"/>
                  </a:cubicBezTo>
                  <a:cubicBezTo>
                    <a:pt x="522583" y="1496039"/>
                    <a:pt x="506391" y="1476989"/>
                    <a:pt x="493056" y="1456034"/>
                  </a:cubicBezTo>
                  <a:cubicBezTo>
                    <a:pt x="353038" y="1462701"/>
                    <a:pt x="225403" y="1423648"/>
                    <a:pt x="133011" y="1331256"/>
                  </a:cubicBezTo>
                  <a:cubicBezTo>
                    <a:pt x="-99399" y="1099798"/>
                    <a:pt x="4423" y="648313"/>
                    <a:pt x="326368" y="326368"/>
                  </a:cubicBezTo>
                  <a:cubicBezTo>
                    <a:pt x="648313" y="4423"/>
                    <a:pt x="1099799" y="-99399"/>
                    <a:pt x="1332208" y="133011"/>
                  </a:cubicBezTo>
                  <a:cubicBezTo>
                    <a:pt x="1564618" y="365421"/>
                    <a:pt x="1460796" y="816906"/>
                    <a:pt x="1138851" y="1138851"/>
                  </a:cubicBezTo>
                  <a:lnTo>
                    <a:pt x="1138851" y="1138851"/>
                  </a:lnTo>
                  <a:close/>
                  <a:moveTo>
                    <a:pt x="1093131" y="1093131"/>
                  </a:moveTo>
                  <a:cubicBezTo>
                    <a:pt x="1270296" y="915966"/>
                    <a:pt x="1370308" y="708321"/>
                    <a:pt x="1389358" y="526393"/>
                  </a:cubicBezTo>
                  <a:cubicBezTo>
                    <a:pt x="1208383" y="434001"/>
                    <a:pt x="929301" y="496866"/>
                    <a:pt x="714036" y="712131"/>
                  </a:cubicBezTo>
                  <a:cubicBezTo>
                    <a:pt x="498771" y="927396"/>
                    <a:pt x="435906" y="1207431"/>
                    <a:pt x="529251" y="1389359"/>
                  </a:cubicBezTo>
                  <a:cubicBezTo>
                    <a:pt x="709274" y="1369356"/>
                    <a:pt x="915966" y="1269343"/>
                    <a:pt x="1093131" y="1093131"/>
                  </a:cubicBezTo>
                  <a:lnTo>
                    <a:pt x="1093131" y="1093131"/>
                  </a:lnTo>
                  <a:close/>
                  <a:moveTo>
                    <a:pt x="373041" y="373041"/>
                  </a:moveTo>
                  <a:cubicBezTo>
                    <a:pt x="57763" y="688318"/>
                    <a:pt x="-11769" y="1095036"/>
                    <a:pt x="179683" y="1286489"/>
                  </a:cubicBezTo>
                  <a:cubicBezTo>
                    <a:pt x="249216" y="1356021"/>
                    <a:pt x="346371" y="1391264"/>
                    <a:pt x="457813" y="1392216"/>
                  </a:cubicBezTo>
                  <a:cubicBezTo>
                    <a:pt x="365421" y="1178856"/>
                    <a:pt x="451146" y="881676"/>
                    <a:pt x="667363" y="665458"/>
                  </a:cubicBezTo>
                  <a:cubicBezTo>
                    <a:pt x="882628" y="450193"/>
                    <a:pt x="1178856" y="364468"/>
                    <a:pt x="1392216" y="454956"/>
                  </a:cubicBezTo>
                  <a:cubicBezTo>
                    <a:pt x="1390311" y="344466"/>
                    <a:pt x="1355068" y="248263"/>
                    <a:pt x="1286488" y="178731"/>
                  </a:cubicBezTo>
                  <a:cubicBezTo>
                    <a:pt x="1095036" y="-11769"/>
                    <a:pt x="687366" y="57763"/>
                    <a:pt x="373041" y="373041"/>
                  </a:cubicBezTo>
                  <a:lnTo>
                    <a:pt x="373041" y="373041"/>
                  </a:lnTo>
                  <a:close/>
                </a:path>
              </a:pathLst>
            </a:custGeom>
            <a:solidFill>
              <a:srgbClr val="249FE1"/>
            </a:solidFill>
            <a:ln w="9525" cap="flat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4828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-180000" algn="l" defTabSz="12191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12191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80000" algn="l" defTabSz="12191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12191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000" algn="l" defTabSz="12191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000" algn="l" defTabSz="12191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B27622E-8E16-4D60-B690-752433CF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FFD0E0-BFB1-4472-9805-01148908EFB3}" type="slidenum">
              <a:rPr kumimoji="0" lang="fi-FI" sz="1200" b="1" i="0" u="none" strike="noStrike" kern="1200" cap="none" spc="0" normalizeH="0" baseline="0" noProof="0" smtClean="0">
                <a:ln>
                  <a:noFill/>
                </a:ln>
                <a:solidFill>
                  <a:srgbClr val="0050B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srgbClr val="0050B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47EE58EE-D856-42CB-844D-B91D42E14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502752"/>
              </p:ext>
            </p:extLst>
          </p:nvPr>
        </p:nvGraphicFramePr>
        <p:xfrm>
          <a:off x="59267" y="136524"/>
          <a:ext cx="11374280" cy="7174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5138">
                  <a:extLst>
                    <a:ext uri="{9D8B030D-6E8A-4147-A177-3AD203B41FA5}">
                      <a16:colId xmlns:a16="http://schemas.microsoft.com/office/drawing/2014/main" val="2590666526"/>
                    </a:ext>
                  </a:extLst>
                </a:gridCol>
                <a:gridCol w="757597">
                  <a:extLst>
                    <a:ext uri="{9D8B030D-6E8A-4147-A177-3AD203B41FA5}">
                      <a16:colId xmlns:a16="http://schemas.microsoft.com/office/drawing/2014/main" val="2501146632"/>
                    </a:ext>
                  </a:extLst>
                </a:gridCol>
                <a:gridCol w="944665">
                  <a:extLst>
                    <a:ext uri="{9D8B030D-6E8A-4147-A177-3AD203B41FA5}">
                      <a16:colId xmlns:a16="http://schemas.microsoft.com/office/drawing/2014/main" val="4135258956"/>
                    </a:ext>
                  </a:extLst>
                </a:gridCol>
                <a:gridCol w="876179">
                  <a:extLst>
                    <a:ext uri="{9D8B030D-6E8A-4147-A177-3AD203B41FA5}">
                      <a16:colId xmlns:a16="http://schemas.microsoft.com/office/drawing/2014/main" val="2518829520"/>
                    </a:ext>
                  </a:extLst>
                </a:gridCol>
                <a:gridCol w="1066315">
                  <a:extLst>
                    <a:ext uri="{9D8B030D-6E8A-4147-A177-3AD203B41FA5}">
                      <a16:colId xmlns:a16="http://schemas.microsoft.com/office/drawing/2014/main" val="430259946"/>
                    </a:ext>
                  </a:extLst>
                </a:gridCol>
                <a:gridCol w="1147193">
                  <a:extLst>
                    <a:ext uri="{9D8B030D-6E8A-4147-A177-3AD203B41FA5}">
                      <a16:colId xmlns:a16="http://schemas.microsoft.com/office/drawing/2014/main" val="860191889"/>
                    </a:ext>
                  </a:extLst>
                </a:gridCol>
                <a:gridCol w="1147193">
                  <a:extLst>
                    <a:ext uri="{9D8B030D-6E8A-4147-A177-3AD203B41FA5}">
                      <a16:colId xmlns:a16="http://schemas.microsoft.com/office/drawing/2014/main" val="2716243093"/>
                    </a:ext>
                  </a:extLst>
                </a:gridCol>
              </a:tblGrid>
              <a:tr h="709083">
                <a:tc>
                  <a:txBody>
                    <a:bodyPr/>
                    <a:lstStyle/>
                    <a:p>
                      <a:r>
                        <a:rPr lang="fi-FI" sz="1400" dirty="0"/>
                        <a:t>Työkykytiimi</a:t>
                      </a:r>
                    </a:p>
                    <a:p>
                      <a:endParaRPr lang="fi-FI" sz="1400" dirty="0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Vko 6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Vko 7</a:t>
                      </a:r>
                    </a:p>
                    <a:p>
                      <a:endParaRPr lang="fi-FI" sz="1400" dirty="0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r>
                        <a:rPr lang="fi-FI" sz="1400"/>
                        <a:t>Vko 8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r>
                        <a:rPr lang="fi-FI" sz="1400"/>
                        <a:t>Vko 9 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r>
                        <a:rPr lang="fi-FI" sz="1400"/>
                        <a:t>Vko 10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r>
                        <a:rPr lang="fi-FI" sz="1400"/>
                        <a:t>Kumulatiivinen</a:t>
                      </a:r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021124"/>
                  </a:ext>
                </a:extLst>
              </a:tr>
              <a:tr h="800788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Toteutuneet asiakastapaamiset</a:t>
                      </a:r>
                    </a:p>
                    <a:p>
                      <a:pPr algn="l"/>
                      <a:r>
                        <a:rPr lang="fi-FI" sz="1200" b="0"/>
                        <a:t>joista puhelimitse</a:t>
                      </a:r>
                    </a:p>
                    <a:p>
                      <a:pPr algn="l"/>
                      <a:r>
                        <a:rPr lang="fi-FI" sz="1200" b="0"/>
                        <a:t>joista tulkin kanssa</a:t>
                      </a:r>
                    </a:p>
                    <a:p>
                      <a:pPr algn="l"/>
                      <a:r>
                        <a:rPr lang="fi-FI" sz="1200" b="0"/>
                        <a:t>Peruuntuneet  (ei sisälly toteutuneisiin) 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10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14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5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9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11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11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1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6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fi-FI" sz="1200"/>
                        <a:t>11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8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3</a:t>
                      </a:r>
                      <a:endParaRPr lang="fi-FI"/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2</a:t>
                      </a:r>
                      <a:endParaRPr lang="fi-FI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fi-FI" sz="1200"/>
                        <a:t>18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6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1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12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fi-FI" sz="1200"/>
                        <a:t>17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7</a:t>
                      </a:r>
                    </a:p>
                    <a:p>
                      <a:pPr lvl="0" algn="l">
                        <a:buNone/>
                      </a:pPr>
                      <a:r>
                        <a:rPr lang="fi-FI" sz="1200"/>
                        <a:t>1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537</a:t>
                      </a:r>
                      <a:endParaRPr lang="fi-FI"/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999654"/>
                  </a:ext>
                </a:extLst>
              </a:tr>
              <a:tr h="564920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Asiakasohjaukset</a:t>
                      </a:r>
                      <a:r>
                        <a:rPr lang="fi-FI" sz="1200"/>
                        <a:t> Työkykyarvioon tai </a:t>
                      </a:r>
                    </a:p>
                    <a:p>
                      <a:pPr algn="l"/>
                      <a:r>
                        <a:rPr lang="fi-FI" sz="1200"/>
                        <a:t>Terveystarkastukseen lähetetyt asiakkaat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22</a:t>
                      </a:r>
                      <a:endParaRPr lang="fi-FI"/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17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22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26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20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616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777266"/>
                  </a:ext>
                </a:extLst>
              </a:tr>
              <a:tr h="430876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Terveystarkastukset, </a:t>
                      </a:r>
                      <a:r>
                        <a:rPr lang="fi-FI" sz="1200" b="0"/>
                        <a:t>joissa</a:t>
                      </a:r>
                      <a:endParaRPr lang="fi-FI" sz="1200" b="1"/>
                    </a:p>
                    <a:p>
                      <a:pPr algn="l"/>
                      <a:r>
                        <a:rPr lang="fi-FI" sz="1200"/>
                        <a:t>Life Care fraasi täytetty kokonaan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9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3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7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fi-FI" sz="1200"/>
                        <a:t>4</a:t>
                      </a:r>
                      <a:endParaRPr lang="fi-FI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273</a:t>
                      </a:r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987891"/>
                  </a:ext>
                </a:extLst>
              </a:tr>
              <a:tr h="430876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Hoitosuunnitelma (ei kattava työkykyarvio)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200"/>
                        <a:t>Terveydenhoitajan tai lääkärin laatima </a:t>
                      </a:r>
                      <a:endParaRPr lang="fi-FI" sz="1200" b="1"/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200"/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5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9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234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299120"/>
                  </a:ext>
                </a:extLst>
              </a:tr>
              <a:tr h="662293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Kattava työkykyarvio lääkärin tekemä</a:t>
                      </a:r>
                    </a:p>
                    <a:p>
                      <a:pPr algn="l"/>
                      <a:r>
                        <a:rPr lang="fi-FI" sz="1200" b="0"/>
                        <a:t>B-lausunto valmis</a:t>
                      </a:r>
                    </a:p>
                    <a:p>
                      <a:pPr algn="l"/>
                      <a:r>
                        <a:rPr lang="fi-FI" sz="1200" b="0"/>
                        <a:t>Kuntoutus/ eläke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4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endParaRPr lang="fi-FI" sz="1200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0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fi-FI" sz="1200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64</a:t>
                      </a:r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92629"/>
                  </a:ext>
                </a:extLst>
              </a:tr>
              <a:tr h="345223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/>
                        <a:t>Kykyviisari </a:t>
                      </a:r>
                      <a:r>
                        <a:rPr lang="fi-FI" sz="1200" b="0"/>
                        <a:t>lähetetyt/palautetut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200"/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6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0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i-FI" sz="1200"/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197/102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9183"/>
                  </a:ext>
                </a:extLst>
              </a:tr>
              <a:tr h="446071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Sähköinen terveystarkastus Omaolossa täyttäneet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6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3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3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5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175</a:t>
                      </a:r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10350"/>
                  </a:ext>
                </a:extLst>
              </a:tr>
              <a:tr h="48712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/>
                        <a:t>Sosiaaliohjaus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/>
                        <a:t>Sosiaaliohjaajan kartoitus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6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6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8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108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9963"/>
                  </a:ext>
                </a:extLst>
              </a:tr>
              <a:tr h="393538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Sosiaalinen selvitys laaja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0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endParaRPr lang="fi-FI" sz="1200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3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20</a:t>
                      </a:r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303938"/>
                  </a:ext>
                </a:extLst>
              </a:tr>
              <a:tr h="78510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/>
                        <a:t>Konsultoinnit / osa johtaa asiakasohjaukseen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200" b="0"/>
                        <a:t>Konsultaatiot verkostolta. </a:t>
                      </a:r>
                    </a:p>
                    <a:p>
                      <a:pPr algn="l"/>
                      <a:r>
                        <a:rPr lang="fi-FI" sz="1200" b="0"/>
                        <a:t>Meneillään olevien terveysselvityksien ja kuntoutustoimien tilanteen kartoitus. 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b="1"/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14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11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10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18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17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/>
                        <a:t>501</a:t>
                      </a:r>
                    </a:p>
                  </a:txBody>
                  <a:tcPr marL="79144" marR="79144" marT="39572" marB="39572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99546"/>
                  </a:ext>
                </a:extLst>
              </a:tr>
              <a:tr h="1054753"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Tapaamisen tai jatkosuunnitelman valmistelu </a:t>
                      </a:r>
                    </a:p>
                    <a:p>
                      <a:pPr algn="l"/>
                      <a:r>
                        <a:rPr lang="fi-FI" sz="1200" b="0"/>
                        <a:t>Toimistotyön työajan käytön tilastointi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 b="0"/>
                        <a:t>61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35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30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31</a:t>
                      </a:r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 b="1"/>
                        <a:t>24</a:t>
                      </a:r>
                      <a:endParaRPr lang="fi-FI"/>
                    </a:p>
                  </a:txBody>
                  <a:tcPr marL="79144" marR="79144" marT="39572" marB="39572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 b="0" dirty="0"/>
                        <a:t>885</a:t>
                      </a:r>
                    </a:p>
                  </a:txBody>
                  <a:tcPr marL="79144" marR="79144" marT="39572" marB="39572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977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236004"/>
      </p:ext>
    </p:extLst>
  </p:cSld>
  <p:clrMapOvr>
    <a:masterClrMapping/>
  </p:clrMapOvr>
</p:sld>
</file>

<file path=ppt/theme/theme1.xml><?xml version="1.0" encoding="utf-8"?>
<a:theme xmlns:a="http://schemas.openxmlformats.org/drawingml/2006/main" name="Espoo">
  <a:themeElements>
    <a:clrScheme name="Espoon kaupunki">
      <a:dk1>
        <a:sysClr val="windowText" lastClr="000000"/>
      </a:dk1>
      <a:lt1>
        <a:sysClr val="window" lastClr="FFFFFF"/>
      </a:lt1>
      <a:dk2>
        <a:srgbClr val="091C38"/>
      </a:dk2>
      <a:lt2>
        <a:srgbClr val="C9D4DD"/>
      </a:lt2>
      <a:accent1>
        <a:srgbClr val="0047B6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047B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01 Espoon PowerPoint-malli.potx" id="{394720CF-70F8-4820-B853-02F48B92462B}" vid="{8CA3B158-F224-42C4-910A-4984F556E2D9}"/>
    </a:ext>
  </a:extLst>
</a:theme>
</file>

<file path=ppt/theme/theme2.xml><?xml version="1.0" encoding="utf-8"?>
<a:theme xmlns:a="http://schemas.openxmlformats.org/drawingml/2006/main" name="Espoon kaupunki EN">
  <a:themeElements>
    <a:clrScheme name="Espoon kaupunki">
      <a:dk1>
        <a:srgbClr val="000000"/>
      </a:dk1>
      <a:lt1>
        <a:sysClr val="window" lastClr="FFFFFF"/>
      </a:lt1>
      <a:dk2>
        <a:srgbClr val="0050BB"/>
      </a:dk2>
      <a:lt2>
        <a:srgbClr val="EEECE1"/>
      </a:lt2>
      <a:accent1>
        <a:srgbClr val="249FFF"/>
      </a:accent1>
      <a:accent2>
        <a:srgbClr val="0050BB"/>
      </a:accent2>
      <a:accent3>
        <a:srgbClr val="FF7300"/>
      </a:accent3>
      <a:accent4>
        <a:srgbClr val="C6DB00"/>
      </a:accent4>
      <a:accent5>
        <a:srgbClr val="DB0C41"/>
      </a:accent5>
      <a:accent6>
        <a:srgbClr val="FFCE00"/>
      </a:accent6>
      <a:hlink>
        <a:srgbClr val="0050BB"/>
      </a:hlink>
      <a:folHlink>
        <a:srgbClr val="800080"/>
      </a:folHlink>
    </a:clrScheme>
    <a:fontScheme name="Espoo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00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A137CE1F-6ADC-40F0-8BA6-E992B5A50A37}" vid="{A7C7C2BE-016B-45C9-91B6-5A9EF51350D7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173</Words>
  <Application>Microsoft Office PowerPoint</Application>
  <PresentationFormat>Laajakuva</PresentationFormat>
  <Paragraphs>107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Espoo</vt:lpstr>
      <vt:lpstr>Espoon kaupunki EN</vt:lpstr>
      <vt:lpstr>PowerPoint-esitys</vt:lpstr>
    </vt:vector>
  </TitlesOfParts>
  <Company>Espoo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Armila Sari</dc:creator>
  <cp:lastModifiedBy>Armila Sari</cp:lastModifiedBy>
  <cp:revision>1</cp:revision>
  <dcterms:created xsi:type="dcterms:W3CDTF">2022-06-13T11:30:48Z</dcterms:created>
  <dcterms:modified xsi:type="dcterms:W3CDTF">2022-06-13T11:31:55Z</dcterms:modified>
</cp:coreProperties>
</file>