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671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6688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831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97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064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09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128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914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855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15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92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F7E6F-4A5B-46D6-A22B-E846EFBA5B0A}" type="datetimeFigureOut">
              <a:rPr lang="fi-FI" smtClean="0"/>
              <a:t>6.6.2022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12320-C04E-461B-BADC-A76B1AF942B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939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915" y="1108364"/>
            <a:ext cx="10168350" cy="5283200"/>
          </a:xfrm>
          <a:prstGeom prst="rect">
            <a:avLst/>
          </a:prstGeom>
        </p:spPr>
      </p:pic>
      <p:sp>
        <p:nvSpPr>
          <p:cNvPr id="5" name="Otsikko 1"/>
          <p:cNvSpPr txBox="1">
            <a:spLocks/>
          </p:cNvSpPr>
          <p:nvPr/>
        </p:nvSpPr>
        <p:spPr>
          <a:xfrm>
            <a:off x="-533595" y="0"/>
            <a:ext cx="842471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>
                <a:solidFill>
                  <a:schemeClr val="accent1">
                    <a:lumMod val="50000"/>
                  </a:schemeClr>
                </a:solidFill>
              </a:rPr>
              <a:t>RAI - koulutusmalli</a:t>
            </a:r>
            <a:endParaRPr lang="fi-FI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295564" y="6576291"/>
            <a:ext cx="58189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smtClean="0"/>
              <a:t>Kilpeläinen T, päivitetty 8.4.2022</a:t>
            </a: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400808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SATSHP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Kilpeläinen Taina Marjatta</dc:creator>
  <cp:lastModifiedBy>Kilpeläinen Taina Marjatta</cp:lastModifiedBy>
  <cp:revision>3</cp:revision>
  <dcterms:created xsi:type="dcterms:W3CDTF">2022-06-06T11:45:44Z</dcterms:created>
  <dcterms:modified xsi:type="dcterms:W3CDTF">2022-06-06T11:48:14Z</dcterms:modified>
</cp:coreProperties>
</file>