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D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8"/>
  </p:normalViewPr>
  <p:slideViewPr>
    <p:cSldViewPr snapToGrid="0" snapToObjects="1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6166A3-E924-3F40-87F1-EFA3E1FE4A19}" type="datetimeFigureOut">
              <a:rPr lang="en-FI" smtClean="0"/>
              <a:t>03/23/2021</a:t>
            </a:fld>
            <a:endParaRPr lang="en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4F5C7-80BA-0149-AF2F-DAA5B14D74B1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97984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DFD4A-3433-344F-AD0D-4152514B6D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7D31CB-19EC-074A-BB4D-0D01D3D749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C65621-2A45-1E4C-BF47-FADC279B8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0DBE4-8B22-FB48-A2D7-C64B5E32D6F5}" type="datetime1">
              <a:rPr lang="fi-FI" smtClean="0"/>
              <a:t>23.3.2021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144C6F-8010-5B4C-92DB-EBB7F0E7B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Pilvikki Absetz CCSF</a:t>
            </a:r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F441B4-1E77-C24F-9B23-78C5705CF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9D88-699C-D446-B7F2-B03A8C7114E5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984285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A722E-64FF-A54E-8BDE-9ECCB7A26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8BC7EC-7EC5-1D4B-B4D6-F263AAD97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7F774-A1FC-5B4E-BB6E-3663BFB16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3211-577F-1D48-BC23-832F6217E24F}" type="datetime1">
              <a:rPr lang="fi-FI" smtClean="0"/>
              <a:t>23.3.2021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5C10B4-B16E-0E4D-B18E-405BDF818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Pilvikki Absetz CCSF</a:t>
            </a:r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EDEA9-4793-124F-BDC2-5D0732CDA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9D88-699C-D446-B7F2-B03A8C7114E5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628505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C7DAD9-D96A-C24B-A046-A929B3DCD0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CE4377-F9E1-7148-A0F2-FD2B8816EE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DB63A-0289-B34D-B55E-C34DEA496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931C-E398-4F44-8D3C-92B7FFEDEF5F}" type="datetime1">
              <a:rPr lang="fi-FI" smtClean="0"/>
              <a:t>23.3.2021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7570B-0CBD-D94C-9534-821AB10D4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Pilvikki Absetz CCSF</a:t>
            </a:r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74BD0-89F1-F744-AB50-9AC3957AA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9D88-699C-D446-B7F2-B03A8C7114E5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321874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765B9-18BB-1149-B1FF-BF134E1FA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A7BDC-23D1-964F-BBF8-4632D959F4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C17C3A-8999-CF40-A697-8A7E12F87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FFEC1-306E-344A-A54D-3CEFD5822DC0}" type="datetime1">
              <a:rPr lang="fi-FI" smtClean="0"/>
              <a:t>23.3.2021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5B649-7F6A-2B40-B2F5-AA3CFED18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Pilvikki Absetz CCSF</a:t>
            </a:r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11F0CE-5346-7748-A2C0-F1084EECC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9D88-699C-D446-B7F2-B03A8C7114E5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983563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4B021-864C-2945-B34C-AC299D971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8A38A8-DBF9-4D44-A556-653E15DE3F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D485A6-9A34-C14C-9991-9B3BBFB51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08B3F-75E0-FA47-AA21-F9D9BABB9901}" type="datetime1">
              <a:rPr lang="fi-FI" smtClean="0"/>
              <a:t>23.3.2021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BCC37E-8B59-A547-8E16-1F7785402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Pilvikki Absetz CCSF</a:t>
            </a:r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65AF08-2C59-9642-BA32-F25345B5C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9D88-699C-D446-B7F2-B03A8C7114E5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06085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6C6D6-2373-3041-AACE-744C4B746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62663F-5666-0644-AD38-58204E47AC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AFD84B-87BD-CB4B-834D-F1D1B20D2C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7A7791-1364-F24C-9F85-D8C6EF51E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D1A6-7447-8947-B381-B9E62E5B87B2}" type="datetime1">
              <a:rPr lang="fi-FI" smtClean="0"/>
              <a:t>23.3.2021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575FF2-09DF-2B44-A9E5-BC3430AB8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Pilvikki Absetz CCSF</a:t>
            </a:r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0FE4F9-C54B-7A45-A275-4143302CE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9D88-699C-D446-B7F2-B03A8C7114E5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985450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B888F-65D1-C24B-B1B9-4C69EDEA3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5FA12-0E9C-7E41-B5C3-0A558770EF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A8BDA3-0947-1B49-9AB6-158BE68399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A4BD76-C899-D045-8055-D8FAB0291B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51EBA9-1828-CC4E-AC42-1C7A4BE4E9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1534CF-DE23-F84E-8E60-517A46BD3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F84E9-0764-8646-AB46-97BF7FE5A01F}" type="datetime1">
              <a:rPr lang="fi-FI" smtClean="0"/>
              <a:t>23.3.2021</a:t>
            </a:fld>
            <a:endParaRPr lang="en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FB255E-FB1D-6342-9713-FA3D074DC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Pilvikki Absetz CCSF</a:t>
            </a:r>
            <a:endParaRPr lang="en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B4E05C-C977-3D4E-B953-FD50DACA6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9D88-699C-D446-B7F2-B03A8C7114E5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124744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602C0-C622-DE4E-9B69-0A46CF864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867CE0-482E-F648-A3C4-0200E0FD1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5B2-4762-2D41-9C7E-7D7D1AFDC905}" type="datetime1">
              <a:rPr lang="fi-FI" smtClean="0"/>
              <a:t>23.3.2021</a:t>
            </a:fld>
            <a:endParaRPr lang="en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D6AAFB-559E-5E4E-8B2B-0D22EB4FC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Pilvikki Absetz CCSF</a:t>
            </a:r>
            <a:endParaRPr lang="en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DF6C43-8614-234D-AD3C-0EF41F2CE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9D88-699C-D446-B7F2-B03A8C7114E5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56073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65EC2F-77EC-614D-B25C-9972B47E9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FF8C0-781A-5F43-AEFE-1018EEA42E30}" type="datetime1">
              <a:rPr lang="fi-FI" smtClean="0"/>
              <a:t>23.3.2021</a:t>
            </a:fld>
            <a:endParaRPr lang="en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D915E5-B50C-8F4C-8939-112DC5ADB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Pilvikki Absetz CCSF</a:t>
            </a:r>
            <a:endParaRPr lang="en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0614C5-911B-7948-8ADE-2CD965937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9D88-699C-D446-B7F2-B03A8C7114E5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339163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BB461-1856-E04D-9860-3592A1DB3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A8FA7-12E6-6441-94BC-9446BACCE6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0336BE-7402-0340-80FF-06649E6C78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1B13C5-C271-804C-9BEC-488D71487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101DC-1A2C-B34B-B13E-401D11FB7F54}" type="datetime1">
              <a:rPr lang="fi-FI" smtClean="0"/>
              <a:t>23.3.2021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8AF43D-D83F-5340-8404-3F3CE151D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Pilvikki Absetz CCSF</a:t>
            </a:r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7B16CD-0987-DA4F-A7A2-FB04C95EE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9D88-699C-D446-B7F2-B03A8C7114E5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62444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8F25D-1F7F-404B-8724-7E788BE69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2DA921-F098-6742-B505-35E25CF5B8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9692C6-C443-B840-B7E6-9AF073AE2A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91E9D2-E358-0F45-BF81-D2CC8B283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B10A-5F92-2C48-BD6E-D71431A7E26C}" type="datetime1">
              <a:rPr lang="fi-FI" smtClean="0"/>
              <a:t>23.3.2021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FEAE60-AF60-1E46-814D-F519437F9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Pilvikki Absetz CCSF</a:t>
            </a:r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1DAE9B-508B-074F-83A6-729DB423A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9D88-699C-D446-B7F2-B03A8C7114E5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513166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AC6FA6-9BEE-F840-8B46-9AEB224FF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DB66A4-824B-5F49-95C3-B3A474A49C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974AA8-D0F0-7344-9BC9-BC7B3C94E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F95DA-2070-4744-8C94-ADB14DD70DF3}" type="datetime1">
              <a:rPr lang="fi-FI" smtClean="0"/>
              <a:t>23.3.2021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55336-7887-9C4E-91CE-C923BD59EC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Pilvikki Absetz CCSF</a:t>
            </a:r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D1A726-C87A-3F4B-ABB8-3DA71E0FB3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69D88-699C-D446-B7F2-B03A8C7114E5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057008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A7AE32C-6A1E-6446-BD3D-43A7AFDBA699}"/>
              </a:ext>
            </a:extLst>
          </p:cNvPr>
          <p:cNvSpPr/>
          <p:nvPr/>
        </p:nvSpPr>
        <p:spPr>
          <a:xfrm>
            <a:off x="1548384" y="441314"/>
            <a:ext cx="9607295" cy="56667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FI" sz="1600" dirty="0">
                <a:solidFill>
                  <a:schemeClr val="tx1"/>
                </a:solidFill>
              </a:rPr>
              <a:t>Terveysvalmennuksen toimintamallin kehittäminen suunterveyteen: MITÄ, MIKSI, MITEN  </a:t>
            </a:r>
          </a:p>
          <a:p>
            <a:pPr algn="ctr"/>
            <a:r>
              <a:rPr lang="en-FI" sz="1600" dirty="0">
                <a:solidFill>
                  <a:schemeClr val="tx1"/>
                </a:solidFill>
              </a:rPr>
              <a:t>Briiffausiltapäivä 24.3.2021 klo 12.30-15.30 kaikille suuhygienisteille, tallenne suunterveyden koko henkilöstölle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12E9AB2-F4E7-394E-899B-A545B68ACE0B}"/>
              </a:ext>
            </a:extLst>
          </p:cNvPr>
          <p:cNvSpPr/>
          <p:nvPr/>
        </p:nvSpPr>
        <p:spPr>
          <a:xfrm>
            <a:off x="1820214" y="1689545"/>
            <a:ext cx="2258096" cy="1275008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FI" sz="1400" dirty="0">
                <a:solidFill>
                  <a:schemeClr val="tx1"/>
                </a:solidFill>
              </a:rPr>
              <a:t>21.4.2021 klo 12.30-15.00 Vahvuuslähtöinen valmennus I: Teoriaa ja työvälineitä (kouluttaja Pilvikki Absetz)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B43FBAB-9181-854A-99BD-672CA678B99A}"/>
              </a:ext>
            </a:extLst>
          </p:cNvPr>
          <p:cNvSpPr/>
          <p:nvPr/>
        </p:nvSpPr>
        <p:spPr>
          <a:xfrm>
            <a:off x="1820214" y="3220068"/>
            <a:ext cx="2258096" cy="1441979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FI" sz="1400" dirty="0">
                <a:solidFill>
                  <a:schemeClr val="tx1"/>
                </a:solidFill>
              </a:rPr>
              <a:t>6.5.2021 klo 12.30-15.00</a:t>
            </a:r>
          </a:p>
          <a:p>
            <a:pPr algn="ctr"/>
            <a:r>
              <a:rPr lang="en-FI" sz="1400" dirty="0">
                <a:solidFill>
                  <a:schemeClr val="tx1"/>
                </a:solidFill>
              </a:rPr>
              <a:t>Vahvuuslähtöinen valmennus II: Syvennetään ja sovelletaan (kouluttaja Pilvikki Absetz)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EB987C-63FE-D341-8441-390069754757}"/>
              </a:ext>
            </a:extLst>
          </p:cNvPr>
          <p:cNvSpPr/>
          <p:nvPr/>
        </p:nvSpPr>
        <p:spPr>
          <a:xfrm>
            <a:off x="8113691" y="1689545"/>
            <a:ext cx="2917166" cy="1363551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FI" sz="1400" dirty="0">
                <a:solidFill>
                  <a:schemeClr val="tx1"/>
                </a:solidFill>
              </a:rPr>
              <a:t>29.4. klo 8.00-11.00 Kehittämistyöpaja I: kohderyhmät ja tunnistamisen kriteerit, erilaisten (?) valmennusprosessien määrittely (fasilitaattori Erja Mustonen)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97EA78-AB06-D54C-B7DB-98E9791D84EC}"/>
              </a:ext>
            </a:extLst>
          </p:cNvPr>
          <p:cNvSpPr/>
          <p:nvPr/>
        </p:nvSpPr>
        <p:spPr>
          <a:xfrm>
            <a:off x="8113691" y="3220068"/>
            <a:ext cx="2917166" cy="1275008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FI" sz="1400" dirty="0">
                <a:solidFill>
                  <a:schemeClr val="tx1"/>
                </a:solidFill>
              </a:rPr>
              <a:t>17.5. klo 12.30-15.30 Kehittämistyöpaja II: mittarit vaikuttavuuden ja prosessin arviointiin (fasilitaattori Erja Mustonen)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C120F7C-C3FB-DB4E-8D02-59DE540EE87D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4078310" y="2327049"/>
            <a:ext cx="1481242" cy="307777"/>
          </a:xfrm>
          <a:prstGeom prst="straightConnector1">
            <a:avLst/>
          </a:prstGeom>
          <a:ln w="127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8B263D1-0E5C-D142-B7BA-756A7461A860}"/>
              </a:ext>
            </a:extLst>
          </p:cNvPr>
          <p:cNvCxnSpPr>
            <a:cxnSpLocks/>
            <a:stCxn id="5" idx="1"/>
          </p:cNvCxnSpPr>
          <p:nvPr/>
        </p:nvCxnSpPr>
        <p:spPr>
          <a:xfrm flipH="1">
            <a:off x="6645545" y="2371321"/>
            <a:ext cx="1468146" cy="263505"/>
          </a:xfrm>
          <a:prstGeom prst="straightConnector1">
            <a:avLst/>
          </a:prstGeom>
          <a:ln w="127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888D45D-075F-8646-962B-281680A61F23}"/>
              </a:ext>
            </a:extLst>
          </p:cNvPr>
          <p:cNvCxnSpPr>
            <a:cxnSpLocks/>
            <a:endCxn id="4" idx="3"/>
          </p:cNvCxnSpPr>
          <p:nvPr/>
        </p:nvCxnSpPr>
        <p:spPr>
          <a:xfrm flipH="1">
            <a:off x="4078310" y="2720674"/>
            <a:ext cx="1507574" cy="1220384"/>
          </a:xfrm>
          <a:prstGeom prst="straightConnector1">
            <a:avLst/>
          </a:prstGeom>
          <a:ln w="127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EC3C55C-A822-2B49-AE1E-9DA0C14BF760}"/>
              </a:ext>
            </a:extLst>
          </p:cNvPr>
          <p:cNvCxnSpPr>
            <a:cxnSpLocks/>
            <a:endCxn id="6" idx="1"/>
          </p:cNvCxnSpPr>
          <p:nvPr/>
        </p:nvCxnSpPr>
        <p:spPr>
          <a:xfrm>
            <a:off x="6645543" y="2720674"/>
            <a:ext cx="1468148" cy="1136898"/>
          </a:xfrm>
          <a:prstGeom prst="straightConnector1">
            <a:avLst/>
          </a:prstGeom>
          <a:ln w="127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3C2866E-DB6C-624C-9845-A0A8B12E3286}"/>
              </a:ext>
            </a:extLst>
          </p:cNvPr>
          <p:cNvCxnSpPr>
            <a:cxnSpLocks/>
            <a:stCxn id="4" idx="3"/>
          </p:cNvCxnSpPr>
          <p:nvPr/>
        </p:nvCxnSpPr>
        <p:spPr>
          <a:xfrm>
            <a:off x="4078310" y="3941058"/>
            <a:ext cx="1481242" cy="321949"/>
          </a:xfrm>
          <a:prstGeom prst="straightConnector1">
            <a:avLst/>
          </a:prstGeom>
          <a:ln w="127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B855CCA-4C46-F842-9310-F8D811259A55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6645545" y="3857572"/>
            <a:ext cx="1468146" cy="405435"/>
          </a:xfrm>
          <a:prstGeom prst="straightConnector1">
            <a:avLst/>
          </a:prstGeom>
          <a:ln w="127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2131C617-BFA8-094A-ADA8-C63305A53D72}"/>
              </a:ext>
            </a:extLst>
          </p:cNvPr>
          <p:cNvSpPr/>
          <p:nvPr/>
        </p:nvSpPr>
        <p:spPr>
          <a:xfrm>
            <a:off x="5143156" y="1994931"/>
            <a:ext cx="1910878" cy="1329814"/>
          </a:xfrm>
          <a:prstGeom prst="ellipse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FI" sz="1600" dirty="0">
                <a:solidFill>
                  <a:schemeClr val="tx1"/>
                </a:solidFill>
              </a:rPr>
              <a:t>Pilotointi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DDD6A44-722D-4047-A5D2-F70C6663E38C}"/>
              </a:ext>
            </a:extLst>
          </p:cNvPr>
          <p:cNvSpPr/>
          <p:nvPr/>
        </p:nvSpPr>
        <p:spPr>
          <a:xfrm>
            <a:off x="5143156" y="3598100"/>
            <a:ext cx="1910878" cy="1329814"/>
          </a:xfrm>
          <a:prstGeom prst="ellipse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FI" sz="1600" dirty="0">
                <a:solidFill>
                  <a:schemeClr val="tx1"/>
                </a:solidFill>
              </a:rPr>
              <a:t>Pilotointi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E9E5285-48E9-054D-87AF-9E24DBDA3A92}"/>
              </a:ext>
            </a:extLst>
          </p:cNvPr>
          <p:cNvSpPr/>
          <p:nvPr/>
        </p:nvSpPr>
        <p:spPr>
          <a:xfrm>
            <a:off x="1548384" y="5837937"/>
            <a:ext cx="9607295" cy="56667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FI" sz="1600" dirty="0">
                <a:solidFill>
                  <a:schemeClr val="tx1"/>
                </a:solidFill>
              </a:rPr>
              <a:t>Terveysvalmennuksen toimintamalli suunterveydessä: Arviointi ja jatkosuunnitelma</a:t>
            </a:r>
          </a:p>
          <a:p>
            <a:pPr algn="ctr"/>
            <a:r>
              <a:rPr lang="en-FI" sz="1600" dirty="0">
                <a:solidFill>
                  <a:schemeClr val="tx1"/>
                </a:solidFill>
              </a:rPr>
              <a:t>Palauteiltapäivä 8.9. klo 12.30-15.30 suunterveyden koko henkilöstölle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D41364A-5FDE-D74A-A2F9-2747A72306D0}"/>
              </a:ext>
            </a:extLst>
          </p:cNvPr>
          <p:cNvSpPr/>
          <p:nvPr/>
        </p:nvSpPr>
        <p:spPr>
          <a:xfrm>
            <a:off x="8113689" y="4662047"/>
            <a:ext cx="2917166" cy="672259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FI" sz="1400" dirty="0">
                <a:solidFill>
                  <a:schemeClr val="tx1"/>
                </a:solidFill>
              </a:rPr>
              <a:t>23.8. klo 12.30-15.30</a:t>
            </a:r>
          </a:p>
          <a:p>
            <a:pPr algn="ctr"/>
            <a:r>
              <a:rPr lang="en-FI" sz="1400" dirty="0">
                <a:solidFill>
                  <a:schemeClr val="tx1"/>
                </a:solidFill>
              </a:rPr>
              <a:t>Kehittämistyöpaja III: arviointi (fasilitaattori Erja Mustonen)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6326911-8BB6-804F-AE42-9C93E6FD86B3}"/>
              </a:ext>
            </a:extLst>
          </p:cNvPr>
          <p:cNvSpPr txBox="1"/>
          <p:nvPr/>
        </p:nvSpPr>
        <p:spPr>
          <a:xfrm>
            <a:off x="1689584" y="1249364"/>
            <a:ext cx="3187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1400" dirty="0"/>
              <a:t>Koulutus kaikille suuhygienisteille: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0BF937E-55A9-074B-BF90-2EDCE2F4C4EC}"/>
              </a:ext>
            </a:extLst>
          </p:cNvPr>
          <p:cNvSpPr txBox="1"/>
          <p:nvPr/>
        </p:nvSpPr>
        <p:spPr>
          <a:xfrm>
            <a:off x="7583861" y="1153271"/>
            <a:ext cx="34469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1400" dirty="0"/>
              <a:t>Kehittämistyössä edustajat kaikilta alueilta ja Tulevaisuuden sote-keskus -hankkeesta: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F1DFD1DC-B703-2A41-8FEE-8FB9AF89A215}"/>
              </a:ext>
            </a:extLst>
          </p:cNvPr>
          <p:cNvCxnSpPr>
            <a:cxnSpLocks/>
            <a:endCxn id="34" idx="1"/>
          </p:cNvCxnSpPr>
          <p:nvPr/>
        </p:nvCxnSpPr>
        <p:spPr>
          <a:xfrm>
            <a:off x="6645543" y="4325918"/>
            <a:ext cx="1468146" cy="672259"/>
          </a:xfrm>
          <a:prstGeom prst="straightConnector1">
            <a:avLst/>
          </a:prstGeom>
          <a:ln w="127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Down Arrow 52">
            <a:extLst>
              <a:ext uri="{FF2B5EF4-FFF2-40B4-BE49-F238E27FC236}">
                <a16:creationId xmlns:a16="http://schemas.microsoft.com/office/drawing/2014/main" id="{8D2E1E6A-7CA9-E241-B33E-42A82B59C2D8}"/>
              </a:ext>
            </a:extLst>
          </p:cNvPr>
          <p:cNvSpPr/>
          <p:nvPr/>
        </p:nvSpPr>
        <p:spPr>
          <a:xfrm>
            <a:off x="9231086" y="5370287"/>
            <a:ext cx="609600" cy="424108"/>
          </a:xfrm>
          <a:prstGeom prst="downArrow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54" name="Down Arrow 53">
            <a:extLst>
              <a:ext uri="{FF2B5EF4-FFF2-40B4-BE49-F238E27FC236}">
                <a16:creationId xmlns:a16="http://schemas.microsoft.com/office/drawing/2014/main" id="{610C47DD-8EE5-974D-A2D9-C91B8A9C83A5}"/>
              </a:ext>
            </a:extLst>
          </p:cNvPr>
          <p:cNvSpPr/>
          <p:nvPr/>
        </p:nvSpPr>
        <p:spPr>
          <a:xfrm>
            <a:off x="2644462" y="5370489"/>
            <a:ext cx="609600" cy="424108"/>
          </a:xfrm>
          <a:prstGeom prst="down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55" name="Date Placeholder 54">
            <a:extLst>
              <a:ext uri="{FF2B5EF4-FFF2-40B4-BE49-F238E27FC236}">
                <a16:creationId xmlns:a16="http://schemas.microsoft.com/office/drawing/2014/main" id="{28AA4F08-3F65-3E43-9940-1E0521A2C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C2D18-FA8B-9B43-8BEF-CEE7EE9D8BE6}" type="datetime1">
              <a:rPr lang="fi-FI" smtClean="0"/>
              <a:t>23.3.2021</a:t>
            </a:fld>
            <a:endParaRPr lang="en-FI"/>
          </a:p>
        </p:txBody>
      </p:sp>
      <p:sp>
        <p:nvSpPr>
          <p:cNvPr id="56" name="Footer Placeholder 55">
            <a:extLst>
              <a:ext uri="{FF2B5EF4-FFF2-40B4-BE49-F238E27FC236}">
                <a16:creationId xmlns:a16="http://schemas.microsoft.com/office/drawing/2014/main" id="{8D4C5F04-2165-D44F-BB73-517C319A8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Pilvikki Absetz CCSF</a:t>
            </a:r>
            <a:endParaRPr lang="en-FI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466A945E-6C1D-EF46-B75A-ACBE307CB724}"/>
              </a:ext>
            </a:extLst>
          </p:cNvPr>
          <p:cNvSpPr/>
          <p:nvPr/>
        </p:nvSpPr>
        <p:spPr>
          <a:xfrm>
            <a:off x="5164303" y="1153271"/>
            <a:ext cx="6235217" cy="4394089"/>
          </a:xfrm>
          <a:prstGeom prst="roundRect">
            <a:avLst/>
          </a:prstGeom>
          <a:noFill/>
          <a:ln w="28575">
            <a:solidFill>
              <a:schemeClr val="accent4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182E0EAF-2089-004F-872F-2BCECAA5AF0A}"/>
              </a:ext>
            </a:extLst>
          </p:cNvPr>
          <p:cNvSpPr/>
          <p:nvPr/>
        </p:nvSpPr>
        <p:spPr>
          <a:xfrm>
            <a:off x="1402080" y="1160257"/>
            <a:ext cx="5651952" cy="4394089"/>
          </a:xfrm>
          <a:prstGeom prst="roundRect">
            <a:avLst/>
          </a:prstGeom>
          <a:noFill/>
          <a:ln w="28575">
            <a:solidFill>
              <a:schemeClr val="accent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58550F6-19BE-A844-A1FB-0596F56ADB0A}"/>
              </a:ext>
            </a:extLst>
          </p:cNvPr>
          <p:cNvSpPr txBox="1"/>
          <p:nvPr/>
        </p:nvSpPr>
        <p:spPr>
          <a:xfrm rot="730314">
            <a:off x="4063149" y="2104966"/>
            <a:ext cx="173354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1050" dirty="0"/>
              <a:t>Vuorovaikutustekniikoiden kokeilu asiakkaiden kanssa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A18945B-4A48-364C-89C1-0468AB2A5CA2}"/>
              </a:ext>
            </a:extLst>
          </p:cNvPr>
          <p:cNvSpPr txBox="1"/>
          <p:nvPr/>
        </p:nvSpPr>
        <p:spPr>
          <a:xfrm rot="19372701">
            <a:off x="3916370" y="3105658"/>
            <a:ext cx="173354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1050" dirty="0"/>
              <a:t>Kokemusten jakaminen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22B28BA-F84D-4A47-99CF-2072FBAB7B99}"/>
              </a:ext>
            </a:extLst>
          </p:cNvPr>
          <p:cNvSpPr txBox="1"/>
          <p:nvPr/>
        </p:nvSpPr>
        <p:spPr>
          <a:xfrm rot="730314">
            <a:off x="4010029" y="4124133"/>
            <a:ext cx="173354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1050" dirty="0"/>
              <a:t>Valmennuskokeilut asiakkaiden kanssa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0069B87-5F32-3B45-835C-422A223DBFF3}"/>
              </a:ext>
            </a:extLst>
          </p:cNvPr>
          <p:cNvSpPr txBox="1"/>
          <p:nvPr/>
        </p:nvSpPr>
        <p:spPr>
          <a:xfrm rot="21040021">
            <a:off x="6717089" y="2231309"/>
            <a:ext cx="173354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1050" dirty="0"/>
              <a:t>Tunnistamisen testaus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2D22793-43C0-A149-A6B9-1BF983BFACF7}"/>
              </a:ext>
            </a:extLst>
          </p:cNvPr>
          <p:cNvSpPr txBox="1"/>
          <p:nvPr/>
        </p:nvSpPr>
        <p:spPr>
          <a:xfrm rot="2193979">
            <a:off x="6665408" y="3111167"/>
            <a:ext cx="173354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1050" dirty="0"/>
              <a:t>Kokemusten jakaminen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CB3A1D9-A59F-1B4E-87D0-4755A435A92C}"/>
              </a:ext>
            </a:extLst>
          </p:cNvPr>
          <p:cNvSpPr txBox="1"/>
          <p:nvPr/>
        </p:nvSpPr>
        <p:spPr>
          <a:xfrm rot="20608501">
            <a:off x="6603020" y="3809546"/>
            <a:ext cx="173354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1050" dirty="0"/>
              <a:t>Mittareiden testaus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052422B-05E3-8A46-BADD-7FC3642DF869}"/>
              </a:ext>
            </a:extLst>
          </p:cNvPr>
          <p:cNvSpPr txBox="1"/>
          <p:nvPr/>
        </p:nvSpPr>
        <p:spPr>
          <a:xfrm rot="1516586">
            <a:off x="6706155" y="4513319"/>
            <a:ext cx="173354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1050" dirty="0"/>
              <a:t>Kokemusten jakaminen</a:t>
            </a:r>
          </a:p>
        </p:txBody>
      </p:sp>
    </p:spTree>
    <p:extLst>
      <p:ext uri="{BB962C8B-B14F-4D97-AF65-F5344CB8AC3E}">
        <p14:creationId xmlns:p14="http://schemas.microsoft.com/office/powerpoint/2010/main" val="4227184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8499</TotalTime>
  <Words>154</Words>
  <Application>Microsoft Office PowerPoint</Application>
  <PresentationFormat>Laajakuva</PresentationFormat>
  <Paragraphs>24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Pilvikki Absetz</dc:creator>
  <cp:lastModifiedBy>Kolehmainen Tuire</cp:lastModifiedBy>
  <cp:revision>11</cp:revision>
  <dcterms:created xsi:type="dcterms:W3CDTF">2021-03-12T09:29:31Z</dcterms:created>
  <dcterms:modified xsi:type="dcterms:W3CDTF">2021-03-23T16:41:46Z</dcterms:modified>
</cp:coreProperties>
</file>