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71" r:id="rId3"/>
    <p:sldId id="272" r:id="rId4"/>
    <p:sldId id="273" r:id="rId5"/>
    <p:sldId id="274" r:id="rId6"/>
    <p:sldId id="275" r:id="rId7"/>
    <p:sldId id="277" r:id="rId8"/>
    <p:sldId id="278" r:id="rId9"/>
    <p:sldId id="279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7B6"/>
    <a:srgbClr val="091C38"/>
    <a:srgbClr val="F7F7F7"/>
    <a:srgbClr val="FDE6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6" autoAdjust="0"/>
    <p:restoredTop sz="97474" autoAdjust="0"/>
  </p:normalViewPr>
  <p:slideViewPr>
    <p:cSldViewPr snapToGrid="0" showGuides="1">
      <p:cViewPr varScale="1">
        <p:scale>
          <a:sx n="80" d="100"/>
          <a:sy n="80" d="100"/>
        </p:scale>
        <p:origin x="144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455A84-864B-4D67-BCD2-76B8678E6BC0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490B420B-FCC4-4DB3-B4BD-F844B29E5F74}">
      <dgm:prSet phldrT="[Teksti]" custT="1"/>
      <dgm:spPr/>
      <dgm:t>
        <a:bodyPr/>
        <a:lstStyle/>
        <a:p>
          <a:r>
            <a:rPr lang="fi-FI" sz="1400" dirty="0"/>
            <a:t>Työkykyhanke</a:t>
          </a:r>
          <a:endParaRPr lang="fi-FI" sz="700" dirty="0"/>
        </a:p>
      </dgm:t>
    </dgm:pt>
    <dgm:pt modelId="{E50303BC-A80E-4905-A263-BF52B22EF355}" type="parTrans" cxnId="{95E0DA00-E51F-4D71-A853-1ABE3D7AE45A}">
      <dgm:prSet/>
      <dgm:spPr/>
      <dgm:t>
        <a:bodyPr/>
        <a:lstStyle/>
        <a:p>
          <a:endParaRPr lang="fi-FI"/>
        </a:p>
      </dgm:t>
    </dgm:pt>
    <dgm:pt modelId="{762E9EFB-162B-45E5-B7FD-1100772D6260}" type="sibTrans" cxnId="{95E0DA00-E51F-4D71-A853-1ABE3D7AE45A}">
      <dgm:prSet/>
      <dgm:spPr/>
      <dgm:t>
        <a:bodyPr/>
        <a:lstStyle/>
        <a:p>
          <a:endParaRPr lang="fi-FI"/>
        </a:p>
      </dgm:t>
    </dgm:pt>
    <dgm:pt modelId="{E81A8617-B487-45C1-A0E1-FB98E96007BA}">
      <dgm:prSet phldrT="[Teksti]" custT="1"/>
      <dgm:spPr/>
      <dgm:t>
        <a:bodyPr/>
        <a:lstStyle/>
        <a:p>
          <a:r>
            <a:rPr lang="fi-FI" sz="2400" dirty="0"/>
            <a:t>2 terveydenhoitajaa, sairaanhoitaja ja sosiaaliohjaaja </a:t>
          </a:r>
        </a:p>
      </dgm:t>
    </dgm:pt>
    <dgm:pt modelId="{2A811EC7-E0E8-4E66-83AD-50E606F1B466}" type="parTrans" cxnId="{2302B4BB-53A3-44E6-B1AE-8A60AEBE2919}">
      <dgm:prSet/>
      <dgm:spPr/>
      <dgm:t>
        <a:bodyPr/>
        <a:lstStyle/>
        <a:p>
          <a:endParaRPr lang="fi-FI"/>
        </a:p>
      </dgm:t>
    </dgm:pt>
    <dgm:pt modelId="{BC3AE816-3452-420F-BA6A-F4E7B6E11454}" type="sibTrans" cxnId="{2302B4BB-53A3-44E6-B1AE-8A60AEBE2919}">
      <dgm:prSet/>
      <dgm:spPr/>
      <dgm:t>
        <a:bodyPr/>
        <a:lstStyle/>
        <a:p>
          <a:endParaRPr lang="fi-FI"/>
        </a:p>
      </dgm:t>
    </dgm:pt>
    <dgm:pt modelId="{62AF46AC-6BFB-4D7B-9502-8A2DA4B2163B}">
      <dgm:prSet phldrT="[Teksti]" custT="1"/>
      <dgm:spPr/>
      <dgm:t>
        <a:bodyPr/>
        <a:lstStyle/>
        <a:p>
          <a:r>
            <a:rPr lang="fi-FI" sz="1200" dirty="0"/>
            <a:t>Aikuissosiaalityö</a:t>
          </a:r>
          <a:endParaRPr lang="fi-FI" sz="1050" dirty="0"/>
        </a:p>
      </dgm:t>
    </dgm:pt>
    <dgm:pt modelId="{51AEFBAD-A443-4280-BA3F-945B98903398}" type="parTrans" cxnId="{CAC99EBD-3B5B-48F1-AF3C-DE9F1EA37839}">
      <dgm:prSet/>
      <dgm:spPr/>
      <dgm:t>
        <a:bodyPr/>
        <a:lstStyle/>
        <a:p>
          <a:endParaRPr lang="fi-FI"/>
        </a:p>
      </dgm:t>
    </dgm:pt>
    <dgm:pt modelId="{7B7F451B-EBE6-40C8-80F4-E7C1DB1AA665}" type="sibTrans" cxnId="{CAC99EBD-3B5B-48F1-AF3C-DE9F1EA37839}">
      <dgm:prSet/>
      <dgm:spPr/>
      <dgm:t>
        <a:bodyPr/>
        <a:lstStyle/>
        <a:p>
          <a:endParaRPr lang="fi-FI"/>
        </a:p>
      </dgm:t>
    </dgm:pt>
    <dgm:pt modelId="{CF1DC98B-FFD6-4480-8C92-764657992910}">
      <dgm:prSet phldrT="[Teksti]" custT="1"/>
      <dgm:spPr/>
      <dgm:t>
        <a:bodyPr/>
        <a:lstStyle/>
        <a:p>
          <a:r>
            <a:rPr lang="fi-FI" sz="2400" dirty="0"/>
            <a:t>3 sosiaaliohjaajaa/työllisyysohjaajaa</a:t>
          </a:r>
        </a:p>
      </dgm:t>
    </dgm:pt>
    <dgm:pt modelId="{625CC602-42C4-4F9E-AF99-133B177298D4}" type="parTrans" cxnId="{FF52E88A-DE03-4165-B49E-2602CE3E01EB}">
      <dgm:prSet/>
      <dgm:spPr/>
      <dgm:t>
        <a:bodyPr/>
        <a:lstStyle/>
        <a:p>
          <a:endParaRPr lang="fi-FI"/>
        </a:p>
      </dgm:t>
    </dgm:pt>
    <dgm:pt modelId="{458AEED9-90CE-4082-BAA3-88B4BEF02069}" type="sibTrans" cxnId="{FF52E88A-DE03-4165-B49E-2602CE3E01EB}">
      <dgm:prSet/>
      <dgm:spPr/>
      <dgm:t>
        <a:bodyPr/>
        <a:lstStyle/>
        <a:p>
          <a:endParaRPr lang="fi-FI"/>
        </a:p>
      </dgm:t>
    </dgm:pt>
    <dgm:pt modelId="{57FE5C19-C27D-40BD-9687-AA41F41EB60F}">
      <dgm:prSet phldrT="[Teksti]" custT="1"/>
      <dgm:spPr/>
      <dgm:t>
        <a:bodyPr/>
        <a:lstStyle/>
        <a:p>
          <a:r>
            <a:rPr lang="fi-FI" sz="1200" dirty="0"/>
            <a:t>Työllisyys Espoo</a:t>
          </a:r>
        </a:p>
      </dgm:t>
    </dgm:pt>
    <dgm:pt modelId="{8689B8E9-7FB2-4DC6-911D-DC19824C48CB}" type="parTrans" cxnId="{A4BCED04-F2BC-484D-8F86-69A74ACFFCA3}">
      <dgm:prSet/>
      <dgm:spPr/>
      <dgm:t>
        <a:bodyPr/>
        <a:lstStyle/>
        <a:p>
          <a:endParaRPr lang="fi-FI"/>
        </a:p>
      </dgm:t>
    </dgm:pt>
    <dgm:pt modelId="{5D52A3CB-08FA-4B2E-B3C9-19C4D062C902}" type="sibTrans" cxnId="{A4BCED04-F2BC-484D-8F86-69A74ACFFCA3}">
      <dgm:prSet/>
      <dgm:spPr/>
      <dgm:t>
        <a:bodyPr/>
        <a:lstStyle/>
        <a:p>
          <a:endParaRPr lang="fi-FI"/>
        </a:p>
      </dgm:t>
    </dgm:pt>
    <dgm:pt modelId="{40870A57-E70D-4931-BBC1-93E6AA19CBD7}">
      <dgm:prSet phldrT="[Teksti]" custT="1"/>
      <dgm:spPr/>
      <dgm:t>
        <a:bodyPr/>
        <a:lstStyle/>
        <a:p>
          <a:r>
            <a:rPr lang="fi-FI" sz="2400" dirty="0"/>
            <a:t>Neurokirjon omavalmentaja </a:t>
          </a:r>
          <a:r>
            <a:rPr lang="fi-FI" sz="2000" dirty="0"/>
            <a:t>(työskentelee muiden omavalmentajien tukena </a:t>
          </a:r>
          <a:r>
            <a:rPr lang="fi-FI" sz="2000" dirty="0" err="1"/>
            <a:t>nepsy</a:t>
          </a:r>
          <a:r>
            <a:rPr lang="fi-FI" sz="2000" dirty="0"/>
            <a:t>-asioissa sekä tekee yhteistyötä ja verkostoyhteistyötä muiden tahojen kanssa)</a:t>
          </a:r>
          <a:endParaRPr lang="fi-FI" sz="2200" dirty="0"/>
        </a:p>
      </dgm:t>
    </dgm:pt>
    <dgm:pt modelId="{EE4221D2-5590-4CA6-BFC9-64FA360F71A8}" type="parTrans" cxnId="{14090262-E0DA-4A33-8510-B96F6A513EB3}">
      <dgm:prSet/>
      <dgm:spPr/>
      <dgm:t>
        <a:bodyPr/>
        <a:lstStyle/>
        <a:p>
          <a:endParaRPr lang="fi-FI"/>
        </a:p>
      </dgm:t>
    </dgm:pt>
    <dgm:pt modelId="{F850B723-3A64-4F56-98F9-F36C5122F8D7}" type="sibTrans" cxnId="{14090262-E0DA-4A33-8510-B96F6A513EB3}">
      <dgm:prSet/>
      <dgm:spPr/>
      <dgm:t>
        <a:bodyPr/>
        <a:lstStyle/>
        <a:p>
          <a:endParaRPr lang="fi-FI"/>
        </a:p>
      </dgm:t>
    </dgm:pt>
    <dgm:pt modelId="{0BCD065F-DB5E-4175-B999-7BFB2DC0A603}" type="pres">
      <dgm:prSet presAssocID="{53455A84-864B-4D67-BCD2-76B8678E6BC0}" presName="linearFlow" presStyleCnt="0">
        <dgm:presLayoutVars>
          <dgm:dir/>
          <dgm:animLvl val="lvl"/>
          <dgm:resizeHandles val="exact"/>
        </dgm:presLayoutVars>
      </dgm:prSet>
      <dgm:spPr/>
    </dgm:pt>
    <dgm:pt modelId="{91BCA3F3-FDE9-4DDB-B470-1F91E0705111}" type="pres">
      <dgm:prSet presAssocID="{490B420B-FCC4-4DB3-B4BD-F844B29E5F74}" presName="composite" presStyleCnt="0"/>
      <dgm:spPr/>
    </dgm:pt>
    <dgm:pt modelId="{B74F3047-64A9-4D2A-9D22-C7598FAB9A78}" type="pres">
      <dgm:prSet presAssocID="{490B420B-FCC4-4DB3-B4BD-F844B29E5F74}" presName="parentText" presStyleLbl="alignNode1" presStyleIdx="0" presStyleCnt="3" custScaleX="120119" custLinFactNeighborX="-2324" custLinFactNeighborY="-3664">
        <dgm:presLayoutVars>
          <dgm:chMax val="1"/>
          <dgm:bulletEnabled val="1"/>
        </dgm:presLayoutVars>
      </dgm:prSet>
      <dgm:spPr/>
    </dgm:pt>
    <dgm:pt modelId="{B660C87C-7D67-4D83-A044-B57A11E2F5D9}" type="pres">
      <dgm:prSet presAssocID="{490B420B-FCC4-4DB3-B4BD-F844B29E5F74}" presName="descendantText" presStyleLbl="alignAcc1" presStyleIdx="0" presStyleCnt="3" custScaleX="87859" custLinFactNeighborX="0">
        <dgm:presLayoutVars>
          <dgm:bulletEnabled val="1"/>
        </dgm:presLayoutVars>
      </dgm:prSet>
      <dgm:spPr/>
    </dgm:pt>
    <dgm:pt modelId="{7A2F3DF7-9C91-4E14-B4CF-DE580F8FE7CE}" type="pres">
      <dgm:prSet presAssocID="{762E9EFB-162B-45E5-B7FD-1100772D6260}" presName="sp" presStyleCnt="0"/>
      <dgm:spPr/>
    </dgm:pt>
    <dgm:pt modelId="{1BA46023-B07E-4425-82EE-DAED01D3014A}" type="pres">
      <dgm:prSet presAssocID="{62AF46AC-6BFB-4D7B-9502-8A2DA4B2163B}" presName="composite" presStyleCnt="0"/>
      <dgm:spPr/>
    </dgm:pt>
    <dgm:pt modelId="{75BE7462-70EF-4317-9BA8-99750668727D}" type="pres">
      <dgm:prSet presAssocID="{62AF46AC-6BFB-4D7B-9502-8A2DA4B2163B}" presName="parentText" presStyleLbl="alignNode1" presStyleIdx="1" presStyleCnt="3" custScaleX="120468">
        <dgm:presLayoutVars>
          <dgm:chMax val="1"/>
          <dgm:bulletEnabled val="1"/>
        </dgm:presLayoutVars>
      </dgm:prSet>
      <dgm:spPr/>
    </dgm:pt>
    <dgm:pt modelId="{E8BFE328-1D3D-4CC3-904A-640CEECD4E33}" type="pres">
      <dgm:prSet presAssocID="{62AF46AC-6BFB-4D7B-9502-8A2DA4B2163B}" presName="descendantText" presStyleLbl="alignAcc1" presStyleIdx="1" presStyleCnt="3" custScaleX="87012" custLinFactNeighborX="329">
        <dgm:presLayoutVars>
          <dgm:bulletEnabled val="1"/>
        </dgm:presLayoutVars>
      </dgm:prSet>
      <dgm:spPr/>
    </dgm:pt>
    <dgm:pt modelId="{FD61386D-1454-4449-A701-212B3096A16F}" type="pres">
      <dgm:prSet presAssocID="{7B7F451B-EBE6-40C8-80F4-E7C1DB1AA665}" presName="sp" presStyleCnt="0"/>
      <dgm:spPr/>
    </dgm:pt>
    <dgm:pt modelId="{0AC88260-6FA3-4327-95C0-EFF58306EA22}" type="pres">
      <dgm:prSet presAssocID="{57FE5C19-C27D-40BD-9687-AA41F41EB60F}" presName="composite" presStyleCnt="0"/>
      <dgm:spPr/>
    </dgm:pt>
    <dgm:pt modelId="{F8698CB3-6051-4C94-8AA8-8A4C315E7293}" type="pres">
      <dgm:prSet presAssocID="{57FE5C19-C27D-40BD-9687-AA41F41EB60F}" presName="parentText" presStyleLbl="alignNode1" presStyleIdx="2" presStyleCnt="3" custScaleX="133241" custLinFactNeighborX="-937" custLinFactNeighborY="1312">
        <dgm:presLayoutVars>
          <dgm:chMax val="1"/>
          <dgm:bulletEnabled val="1"/>
        </dgm:presLayoutVars>
      </dgm:prSet>
      <dgm:spPr/>
    </dgm:pt>
    <dgm:pt modelId="{F04339E1-8CA2-4681-B12D-7E5A4704E9BB}" type="pres">
      <dgm:prSet presAssocID="{57FE5C19-C27D-40BD-9687-AA41F41EB60F}" presName="descendantText" presStyleLbl="alignAcc1" presStyleIdx="2" presStyleCnt="3" custScaleX="87474" custLinFactNeighborY="0">
        <dgm:presLayoutVars>
          <dgm:bulletEnabled val="1"/>
        </dgm:presLayoutVars>
      </dgm:prSet>
      <dgm:spPr/>
    </dgm:pt>
  </dgm:ptLst>
  <dgm:cxnLst>
    <dgm:cxn modelId="{95E0DA00-E51F-4D71-A853-1ABE3D7AE45A}" srcId="{53455A84-864B-4D67-BCD2-76B8678E6BC0}" destId="{490B420B-FCC4-4DB3-B4BD-F844B29E5F74}" srcOrd="0" destOrd="0" parTransId="{E50303BC-A80E-4905-A263-BF52B22EF355}" sibTransId="{762E9EFB-162B-45E5-B7FD-1100772D6260}"/>
    <dgm:cxn modelId="{A4BCED04-F2BC-484D-8F86-69A74ACFFCA3}" srcId="{53455A84-864B-4D67-BCD2-76B8678E6BC0}" destId="{57FE5C19-C27D-40BD-9687-AA41F41EB60F}" srcOrd="2" destOrd="0" parTransId="{8689B8E9-7FB2-4DC6-911D-DC19824C48CB}" sibTransId="{5D52A3CB-08FA-4B2E-B3C9-19C4D062C902}"/>
    <dgm:cxn modelId="{F836CF2C-B4DF-4BFC-8D65-74FF22EF37F1}" type="presOf" srcId="{62AF46AC-6BFB-4D7B-9502-8A2DA4B2163B}" destId="{75BE7462-70EF-4317-9BA8-99750668727D}" srcOrd="0" destOrd="0" presId="urn:microsoft.com/office/officeart/2005/8/layout/chevron2"/>
    <dgm:cxn modelId="{1D35CC2E-231B-4895-8FF2-E8A1E5BE228E}" type="presOf" srcId="{490B420B-FCC4-4DB3-B4BD-F844B29E5F74}" destId="{B74F3047-64A9-4D2A-9D22-C7598FAB9A78}" srcOrd="0" destOrd="0" presId="urn:microsoft.com/office/officeart/2005/8/layout/chevron2"/>
    <dgm:cxn modelId="{16814D33-0DF5-4EE4-95AA-9D86D91B6020}" type="presOf" srcId="{E81A8617-B487-45C1-A0E1-FB98E96007BA}" destId="{B660C87C-7D67-4D83-A044-B57A11E2F5D9}" srcOrd="0" destOrd="0" presId="urn:microsoft.com/office/officeart/2005/8/layout/chevron2"/>
    <dgm:cxn modelId="{14090262-E0DA-4A33-8510-B96F6A513EB3}" srcId="{57FE5C19-C27D-40BD-9687-AA41F41EB60F}" destId="{40870A57-E70D-4931-BBC1-93E6AA19CBD7}" srcOrd="0" destOrd="0" parTransId="{EE4221D2-5590-4CA6-BFC9-64FA360F71A8}" sibTransId="{F850B723-3A64-4F56-98F9-F36C5122F8D7}"/>
    <dgm:cxn modelId="{40280777-DF7C-4CE8-B634-B1363D45FAE9}" type="presOf" srcId="{53455A84-864B-4D67-BCD2-76B8678E6BC0}" destId="{0BCD065F-DB5E-4175-B999-7BFB2DC0A603}" srcOrd="0" destOrd="0" presId="urn:microsoft.com/office/officeart/2005/8/layout/chevron2"/>
    <dgm:cxn modelId="{FF52E88A-DE03-4165-B49E-2602CE3E01EB}" srcId="{62AF46AC-6BFB-4D7B-9502-8A2DA4B2163B}" destId="{CF1DC98B-FFD6-4480-8C92-764657992910}" srcOrd="0" destOrd="0" parTransId="{625CC602-42C4-4F9E-AF99-133B177298D4}" sibTransId="{458AEED9-90CE-4082-BAA3-88B4BEF02069}"/>
    <dgm:cxn modelId="{2302B4BB-53A3-44E6-B1AE-8A60AEBE2919}" srcId="{490B420B-FCC4-4DB3-B4BD-F844B29E5F74}" destId="{E81A8617-B487-45C1-A0E1-FB98E96007BA}" srcOrd="0" destOrd="0" parTransId="{2A811EC7-E0E8-4E66-83AD-50E606F1B466}" sibTransId="{BC3AE816-3452-420F-BA6A-F4E7B6E11454}"/>
    <dgm:cxn modelId="{3A9D41BC-7CE6-48C3-8CF1-225B7D3D82AE}" type="presOf" srcId="{40870A57-E70D-4931-BBC1-93E6AA19CBD7}" destId="{F04339E1-8CA2-4681-B12D-7E5A4704E9BB}" srcOrd="0" destOrd="0" presId="urn:microsoft.com/office/officeart/2005/8/layout/chevron2"/>
    <dgm:cxn modelId="{CAC99EBD-3B5B-48F1-AF3C-DE9F1EA37839}" srcId="{53455A84-864B-4D67-BCD2-76B8678E6BC0}" destId="{62AF46AC-6BFB-4D7B-9502-8A2DA4B2163B}" srcOrd="1" destOrd="0" parTransId="{51AEFBAD-A443-4280-BA3F-945B98903398}" sibTransId="{7B7F451B-EBE6-40C8-80F4-E7C1DB1AA665}"/>
    <dgm:cxn modelId="{1EB4FAC6-8165-4EE7-90F8-DDF48F5EFE27}" type="presOf" srcId="{57FE5C19-C27D-40BD-9687-AA41F41EB60F}" destId="{F8698CB3-6051-4C94-8AA8-8A4C315E7293}" srcOrd="0" destOrd="0" presId="urn:microsoft.com/office/officeart/2005/8/layout/chevron2"/>
    <dgm:cxn modelId="{8D2F80D2-CBE1-42F7-96CE-02061534686B}" type="presOf" srcId="{CF1DC98B-FFD6-4480-8C92-764657992910}" destId="{E8BFE328-1D3D-4CC3-904A-640CEECD4E33}" srcOrd="0" destOrd="0" presId="urn:microsoft.com/office/officeart/2005/8/layout/chevron2"/>
    <dgm:cxn modelId="{953AB887-C100-4963-94B4-7CEE702672A1}" type="presParOf" srcId="{0BCD065F-DB5E-4175-B999-7BFB2DC0A603}" destId="{91BCA3F3-FDE9-4DDB-B470-1F91E0705111}" srcOrd="0" destOrd="0" presId="urn:microsoft.com/office/officeart/2005/8/layout/chevron2"/>
    <dgm:cxn modelId="{BC692981-2BBD-418E-A12E-1BFE2FA34E18}" type="presParOf" srcId="{91BCA3F3-FDE9-4DDB-B470-1F91E0705111}" destId="{B74F3047-64A9-4D2A-9D22-C7598FAB9A78}" srcOrd="0" destOrd="0" presId="urn:microsoft.com/office/officeart/2005/8/layout/chevron2"/>
    <dgm:cxn modelId="{50875E8D-4F2E-4522-8554-69DF497F4F12}" type="presParOf" srcId="{91BCA3F3-FDE9-4DDB-B470-1F91E0705111}" destId="{B660C87C-7D67-4D83-A044-B57A11E2F5D9}" srcOrd="1" destOrd="0" presId="urn:microsoft.com/office/officeart/2005/8/layout/chevron2"/>
    <dgm:cxn modelId="{4DFAF718-1C69-404B-B077-0340C86DDC98}" type="presParOf" srcId="{0BCD065F-DB5E-4175-B999-7BFB2DC0A603}" destId="{7A2F3DF7-9C91-4E14-B4CF-DE580F8FE7CE}" srcOrd="1" destOrd="0" presId="urn:microsoft.com/office/officeart/2005/8/layout/chevron2"/>
    <dgm:cxn modelId="{5D0A168D-4848-4E78-91F8-FE685FAFF025}" type="presParOf" srcId="{0BCD065F-DB5E-4175-B999-7BFB2DC0A603}" destId="{1BA46023-B07E-4425-82EE-DAED01D3014A}" srcOrd="2" destOrd="0" presId="urn:microsoft.com/office/officeart/2005/8/layout/chevron2"/>
    <dgm:cxn modelId="{5901AC71-431B-4702-B0D2-01BD79C64C40}" type="presParOf" srcId="{1BA46023-B07E-4425-82EE-DAED01D3014A}" destId="{75BE7462-70EF-4317-9BA8-99750668727D}" srcOrd="0" destOrd="0" presId="urn:microsoft.com/office/officeart/2005/8/layout/chevron2"/>
    <dgm:cxn modelId="{C0F24FCC-D575-4F54-9060-E9BB43E9EE0F}" type="presParOf" srcId="{1BA46023-B07E-4425-82EE-DAED01D3014A}" destId="{E8BFE328-1D3D-4CC3-904A-640CEECD4E33}" srcOrd="1" destOrd="0" presId="urn:microsoft.com/office/officeart/2005/8/layout/chevron2"/>
    <dgm:cxn modelId="{9EA90799-599C-42D4-9B90-2D8B1DD1DFFD}" type="presParOf" srcId="{0BCD065F-DB5E-4175-B999-7BFB2DC0A603}" destId="{FD61386D-1454-4449-A701-212B3096A16F}" srcOrd="3" destOrd="0" presId="urn:microsoft.com/office/officeart/2005/8/layout/chevron2"/>
    <dgm:cxn modelId="{59BCB461-7463-4AAE-84E1-86518EA8A234}" type="presParOf" srcId="{0BCD065F-DB5E-4175-B999-7BFB2DC0A603}" destId="{0AC88260-6FA3-4327-95C0-EFF58306EA22}" srcOrd="4" destOrd="0" presId="urn:microsoft.com/office/officeart/2005/8/layout/chevron2"/>
    <dgm:cxn modelId="{A7715AEB-6663-4B2E-9843-F27A53CC9F1D}" type="presParOf" srcId="{0AC88260-6FA3-4327-95C0-EFF58306EA22}" destId="{F8698CB3-6051-4C94-8AA8-8A4C315E7293}" srcOrd="0" destOrd="0" presId="urn:microsoft.com/office/officeart/2005/8/layout/chevron2"/>
    <dgm:cxn modelId="{367C8A4A-2B7D-4069-8FB2-C23789401915}" type="presParOf" srcId="{0AC88260-6FA3-4327-95C0-EFF58306EA22}" destId="{F04339E1-8CA2-4681-B12D-7E5A4704E9B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74AB3D-9F7C-4AD9-AD37-3577AE06A9AC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57A51252-19CE-47C5-9B62-02EAEB7F6D3C}">
      <dgm:prSet phldrT="[Teksti]"/>
      <dgm:spPr/>
      <dgm:t>
        <a:bodyPr/>
        <a:lstStyle/>
        <a:p>
          <a:r>
            <a:rPr lang="fi-FI" dirty="0"/>
            <a:t>Työkykyhanke</a:t>
          </a:r>
        </a:p>
      </dgm:t>
    </dgm:pt>
    <dgm:pt modelId="{E1DC356E-9B78-411A-AB25-E017486C50E8}" type="parTrans" cxnId="{481B0FA0-B161-41EB-BE7D-BA104E297AB6}">
      <dgm:prSet/>
      <dgm:spPr/>
      <dgm:t>
        <a:bodyPr/>
        <a:lstStyle/>
        <a:p>
          <a:endParaRPr lang="fi-FI"/>
        </a:p>
      </dgm:t>
    </dgm:pt>
    <dgm:pt modelId="{1A2120F4-D64C-462A-B256-DF321DE25ACC}" type="sibTrans" cxnId="{481B0FA0-B161-41EB-BE7D-BA104E297AB6}">
      <dgm:prSet/>
      <dgm:spPr/>
      <dgm:t>
        <a:bodyPr/>
        <a:lstStyle/>
        <a:p>
          <a:endParaRPr lang="fi-FI"/>
        </a:p>
      </dgm:t>
    </dgm:pt>
    <dgm:pt modelId="{766776A7-882B-4B43-9D7A-221ACB15E18C}">
      <dgm:prSet phldrT="[Teksti]"/>
      <dgm:spPr/>
      <dgm:t>
        <a:bodyPr/>
        <a:lstStyle/>
        <a:p>
          <a:r>
            <a:rPr lang="fi-FI" dirty="0"/>
            <a:t>Asiakkaaksi pääsee lähetteen kautta, asiakkaat jaetaan tiimissä</a:t>
          </a:r>
        </a:p>
      </dgm:t>
    </dgm:pt>
    <dgm:pt modelId="{36007DD2-2AB2-4443-806B-65F6F695FAF8}" type="parTrans" cxnId="{AF37D1D6-6DFB-41EE-A899-66A42570F2CE}">
      <dgm:prSet/>
      <dgm:spPr/>
      <dgm:t>
        <a:bodyPr/>
        <a:lstStyle/>
        <a:p>
          <a:endParaRPr lang="fi-FI"/>
        </a:p>
      </dgm:t>
    </dgm:pt>
    <dgm:pt modelId="{95E9EFA2-0DFA-4824-AB1B-EC35BD7BF5F0}" type="sibTrans" cxnId="{AF37D1D6-6DFB-41EE-A899-66A42570F2CE}">
      <dgm:prSet/>
      <dgm:spPr/>
      <dgm:t>
        <a:bodyPr/>
        <a:lstStyle/>
        <a:p>
          <a:endParaRPr lang="fi-FI"/>
        </a:p>
      </dgm:t>
    </dgm:pt>
    <dgm:pt modelId="{76CC6A6A-1BE2-4471-8821-AE9093DBDFDF}">
      <dgm:prSet phldrT="[Teksti]"/>
      <dgm:spPr/>
      <dgm:t>
        <a:bodyPr/>
        <a:lstStyle/>
        <a:p>
          <a:r>
            <a:rPr lang="fi-FI" dirty="0"/>
            <a:t>Aikuissosiaalityö</a:t>
          </a:r>
        </a:p>
      </dgm:t>
    </dgm:pt>
    <dgm:pt modelId="{A48741BE-EE0C-4697-85F8-CF16F01E6E0A}" type="parTrans" cxnId="{048B42E1-B14D-4974-A7E2-5CD6F2B48F1F}">
      <dgm:prSet/>
      <dgm:spPr/>
      <dgm:t>
        <a:bodyPr/>
        <a:lstStyle/>
        <a:p>
          <a:endParaRPr lang="fi-FI"/>
        </a:p>
      </dgm:t>
    </dgm:pt>
    <dgm:pt modelId="{51CD282F-FBF8-4044-98C1-415375DB66FC}" type="sibTrans" cxnId="{048B42E1-B14D-4974-A7E2-5CD6F2B48F1F}">
      <dgm:prSet/>
      <dgm:spPr/>
      <dgm:t>
        <a:bodyPr/>
        <a:lstStyle/>
        <a:p>
          <a:endParaRPr lang="fi-FI"/>
        </a:p>
      </dgm:t>
    </dgm:pt>
    <dgm:pt modelId="{2F667232-ECEA-4C90-820D-D2876EFCA426}">
      <dgm:prSet phldrT="[Teksti]"/>
      <dgm:spPr/>
      <dgm:t>
        <a:bodyPr/>
        <a:lstStyle/>
        <a:p>
          <a:r>
            <a:rPr lang="fi-FI" dirty="0"/>
            <a:t>Asiakkaaksi SHL-ilmoituksen kautta</a:t>
          </a:r>
        </a:p>
      </dgm:t>
    </dgm:pt>
    <dgm:pt modelId="{E2964B26-810B-4F98-8AA7-E2CCAF66E7DB}" type="parTrans" cxnId="{DDE9C589-5F05-4B65-823F-41814BC8882C}">
      <dgm:prSet/>
      <dgm:spPr/>
      <dgm:t>
        <a:bodyPr/>
        <a:lstStyle/>
        <a:p>
          <a:endParaRPr lang="fi-FI"/>
        </a:p>
      </dgm:t>
    </dgm:pt>
    <dgm:pt modelId="{DD0864EC-8ECD-41D2-BE43-3462FC069A21}" type="sibTrans" cxnId="{DDE9C589-5F05-4B65-823F-41814BC8882C}">
      <dgm:prSet/>
      <dgm:spPr/>
      <dgm:t>
        <a:bodyPr/>
        <a:lstStyle/>
        <a:p>
          <a:endParaRPr lang="fi-FI"/>
        </a:p>
      </dgm:t>
    </dgm:pt>
    <dgm:pt modelId="{1AD8D94E-9564-4247-BFB7-08119D8A60D0}">
      <dgm:prSet phldrT="[Teksti]"/>
      <dgm:spPr/>
      <dgm:t>
        <a:bodyPr/>
        <a:lstStyle/>
        <a:p>
          <a:r>
            <a:rPr lang="fi-FI" dirty="0"/>
            <a:t>Työllisyys Espoo</a:t>
          </a:r>
        </a:p>
      </dgm:t>
    </dgm:pt>
    <dgm:pt modelId="{15F5F246-D6C3-4A10-955E-DB5BDA294144}" type="parTrans" cxnId="{F2896199-979B-4E77-BA12-02650758C1A6}">
      <dgm:prSet/>
      <dgm:spPr/>
      <dgm:t>
        <a:bodyPr/>
        <a:lstStyle/>
        <a:p>
          <a:endParaRPr lang="fi-FI"/>
        </a:p>
      </dgm:t>
    </dgm:pt>
    <dgm:pt modelId="{10F13D8F-255B-4DD6-95F1-F37BFCA63FF1}" type="sibTrans" cxnId="{F2896199-979B-4E77-BA12-02650758C1A6}">
      <dgm:prSet/>
      <dgm:spPr/>
      <dgm:t>
        <a:bodyPr/>
        <a:lstStyle/>
        <a:p>
          <a:endParaRPr lang="fi-FI"/>
        </a:p>
      </dgm:t>
    </dgm:pt>
    <dgm:pt modelId="{BAF7AE85-A5F6-4DB2-A96B-DD8979FB9036}">
      <dgm:prSet phldrT="[Teksti]"/>
      <dgm:spPr/>
      <dgm:t>
        <a:bodyPr/>
        <a:lstStyle/>
        <a:p>
          <a:r>
            <a:rPr lang="fi-FI" dirty="0"/>
            <a:t>Omavalmentaja tai </a:t>
          </a:r>
          <a:r>
            <a:rPr lang="fi-FI" dirty="0" err="1"/>
            <a:t>vammaispalvelut</a:t>
          </a:r>
          <a:r>
            <a:rPr lang="fi-FI" dirty="0"/>
            <a:t> ohjaavat asiakkaan neurokirjon omavalmentajalle</a:t>
          </a:r>
        </a:p>
      </dgm:t>
    </dgm:pt>
    <dgm:pt modelId="{29EC9ABB-6E58-4F09-9BF1-E8145BAC6735}" type="parTrans" cxnId="{9AD3F32F-BAF3-495C-B65F-FD60CB76F3E7}">
      <dgm:prSet/>
      <dgm:spPr/>
      <dgm:t>
        <a:bodyPr/>
        <a:lstStyle/>
        <a:p>
          <a:endParaRPr lang="fi-FI"/>
        </a:p>
      </dgm:t>
    </dgm:pt>
    <dgm:pt modelId="{08FC66E2-2138-4C90-8A6E-331940FE1882}" type="sibTrans" cxnId="{9AD3F32F-BAF3-495C-B65F-FD60CB76F3E7}">
      <dgm:prSet/>
      <dgm:spPr/>
      <dgm:t>
        <a:bodyPr/>
        <a:lstStyle/>
        <a:p>
          <a:endParaRPr lang="fi-FI"/>
        </a:p>
      </dgm:t>
    </dgm:pt>
    <dgm:pt modelId="{724B9559-296E-4B8A-9A74-6BA153A296FA}" type="pres">
      <dgm:prSet presAssocID="{7574AB3D-9F7C-4AD9-AD37-3577AE06A9AC}" presName="Name0" presStyleCnt="0">
        <dgm:presLayoutVars>
          <dgm:dir/>
          <dgm:animLvl val="lvl"/>
          <dgm:resizeHandles val="exact"/>
        </dgm:presLayoutVars>
      </dgm:prSet>
      <dgm:spPr/>
    </dgm:pt>
    <dgm:pt modelId="{2A9F6D0E-E389-4D6C-8C11-338A16C869AE}" type="pres">
      <dgm:prSet presAssocID="{57A51252-19CE-47C5-9B62-02EAEB7F6D3C}" presName="compositeNode" presStyleCnt="0">
        <dgm:presLayoutVars>
          <dgm:bulletEnabled val="1"/>
        </dgm:presLayoutVars>
      </dgm:prSet>
      <dgm:spPr/>
    </dgm:pt>
    <dgm:pt modelId="{A4945C2F-F748-4E85-A58C-3CAE1CCF56A8}" type="pres">
      <dgm:prSet presAssocID="{57A51252-19CE-47C5-9B62-02EAEB7F6D3C}" presName="bgRect" presStyleLbl="node1" presStyleIdx="0" presStyleCnt="3"/>
      <dgm:spPr/>
    </dgm:pt>
    <dgm:pt modelId="{5FE23277-70E0-4BAF-A537-8D21F80F6897}" type="pres">
      <dgm:prSet presAssocID="{57A51252-19CE-47C5-9B62-02EAEB7F6D3C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BBBF07EB-9E0E-4BEA-8698-64535E47D6FE}" type="pres">
      <dgm:prSet presAssocID="{57A51252-19CE-47C5-9B62-02EAEB7F6D3C}" presName="childNode" presStyleLbl="node1" presStyleIdx="0" presStyleCnt="3">
        <dgm:presLayoutVars>
          <dgm:bulletEnabled val="1"/>
        </dgm:presLayoutVars>
      </dgm:prSet>
      <dgm:spPr/>
    </dgm:pt>
    <dgm:pt modelId="{4815C4B8-9169-40FB-B767-9F47756D2F2F}" type="pres">
      <dgm:prSet presAssocID="{1A2120F4-D64C-462A-B256-DF321DE25ACC}" presName="hSp" presStyleCnt="0"/>
      <dgm:spPr/>
    </dgm:pt>
    <dgm:pt modelId="{21E2146F-3215-4F27-B871-78D6A4CB5FAB}" type="pres">
      <dgm:prSet presAssocID="{1A2120F4-D64C-462A-B256-DF321DE25ACC}" presName="vProcSp" presStyleCnt="0"/>
      <dgm:spPr/>
    </dgm:pt>
    <dgm:pt modelId="{1B208405-6AB2-4D71-962A-D9AC1569AE7A}" type="pres">
      <dgm:prSet presAssocID="{1A2120F4-D64C-462A-B256-DF321DE25ACC}" presName="vSp1" presStyleCnt="0"/>
      <dgm:spPr/>
    </dgm:pt>
    <dgm:pt modelId="{601566AB-0F39-4E50-9EA8-C8E9571E3343}" type="pres">
      <dgm:prSet presAssocID="{1A2120F4-D64C-462A-B256-DF321DE25ACC}" presName="simulatedConn" presStyleLbl="solidFgAcc1" presStyleIdx="0" presStyleCnt="2"/>
      <dgm:spPr/>
    </dgm:pt>
    <dgm:pt modelId="{A28CD60E-7ADC-4DD3-BD75-71073C755475}" type="pres">
      <dgm:prSet presAssocID="{1A2120F4-D64C-462A-B256-DF321DE25ACC}" presName="vSp2" presStyleCnt="0"/>
      <dgm:spPr/>
    </dgm:pt>
    <dgm:pt modelId="{73F6AA5F-6E39-41E8-97DD-AC3881CDD314}" type="pres">
      <dgm:prSet presAssocID="{1A2120F4-D64C-462A-B256-DF321DE25ACC}" presName="sibTrans" presStyleCnt="0"/>
      <dgm:spPr/>
    </dgm:pt>
    <dgm:pt modelId="{9EAED327-5831-4430-80C3-DF31A90978E6}" type="pres">
      <dgm:prSet presAssocID="{76CC6A6A-1BE2-4471-8821-AE9093DBDFDF}" presName="compositeNode" presStyleCnt="0">
        <dgm:presLayoutVars>
          <dgm:bulletEnabled val="1"/>
        </dgm:presLayoutVars>
      </dgm:prSet>
      <dgm:spPr/>
    </dgm:pt>
    <dgm:pt modelId="{5A752C62-BC9D-4E1E-93F4-C5884145A3B9}" type="pres">
      <dgm:prSet presAssocID="{76CC6A6A-1BE2-4471-8821-AE9093DBDFDF}" presName="bgRect" presStyleLbl="node1" presStyleIdx="1" presStyleCnt="3"/>
      <dgm:spPr/>
    </dgm:pt>
    <dgm:pt modelId="{4BFD217D-BB86-4F34-9E94-9DC4E9DB7BCF}" type="pres">
      <dgm:prSet presAssocID="{76CC6A6A-1BE2-4471-8821-AE9093DBDFDF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C00E035A-D3FF-455D-9D68-3894C00AA804}" type="pres">
      <dgm:prSet presAssocID="{76CC6A6A-1BE2-4471-8821-AE9093DBDFDF}" presName="childNode" presStyleLbl="node1" presStyleIdx="1" presStyleCnt="3">
        <dgm:presLayoutVars>
          <dgm:bulletEnabled val="1"/>
        </dgm:presLayoutVars>
      </dgm:prSet>
      <dgm:spPr/>
    </dgm:pt>
    <dgm:pt modelId="{6A0E28BE-91B0-4C1B-A764-3C7FC6C6610B}" type="pres">
      <dgm:prSet presAssocID="{51CD282F-FBF8-4044-98C1-415375DB66FC}" presName="hSp" presStyleCnt="0"/>
      <dgm:spPr/>
    </dgm:pt>
    <dgm:pt modelId="{68EF63AB-DA55-49D2-8671-76F261987150}" type="pres">
      <dgm:prSet presAssocID="{51CD282F-FBF8-4044-98C1-415375DB66FC}" presName="vProcSp" presStyleCnt="0"/>
      <dgm:spPr/>
    </dgm:pt>
    <dgm:pt modelId="{1986C0B6-D2BC-43F2-8BFA-799D539E731B}" type="pres">
      <dgm:prSet presAssocID="{51CD282F-FBF8-4044-98C1-415375DB66FC}" presName="vSp1" presStyleCnt="0"/>
      <dgm:spPr/>
    </dgm:pt>
    <dgm:pt modelId="{8D9D9B59-806B-41B1-B3BC-FF744AE0CD95}" type="pres">
      <dgm:prSet presAssocID="{51CD282F-FBF8-4044-98C1-415375DB66FC}" presName="simulatedConn" presStyleLbl="solidFgAcc1" presStyleIdx="1" presStyleCnt="2"/>
      <dgm:spPr/>
    </dgm:pt>
    <dgm:pt modelId="{2C23797B-BB86-44BE-8022-5739BEFFEDA4}" type="pres">
      <dgm:prSet presAssocID="{51CD282F-FBF8-4044-98C1-415375DB66FC}" presName="vSp2" presStyleCnt="0"/>
      <dgm:spPr/>
    </dgm:pt>
    <dgm:pt modelId="{D3C2CB82-9298-4D2B-8302-0D0C35C5B782}" type="pres">
      <dgm:prSet presAssocID="{51CD282F-FBF8-4044-98C1-415375DB66FC}" presName="sibTrans" presStyleCnt="0"/>
      <dgm:spPr/>
    </dgm:pt>
    <dgm:pt modelId="{848EEC12-0FF1-4DEC-BA92-CB819B838AAC}" type="pres">
      <dgm:prSet presAssocID="{1AD8D94E-9564-4247-BFB7-08119D8A60D0}" presName="compositeNode" presStyleCnt="0">
        <dgm:presLayoutVars>
          <dgm:bulletEnabled val="1"/>
        </dgm:presLayoutVars>
      </dgm:prSet>
      <dgm:spPr/>
    </dgm:pt>
    <dgm:pt modelId="{7DC9C5E1-B4D6-472E-BB6E-968C804CA72C}" type="pres">
      <dgm:prSet presAssocID="{1AD8D94E-9564-4247-BFB7-08119D8A60D0}" presName="bgRect" presStyleLbl="node1" presStyleIdx="2" presStyleCnt="3"/>
      <dgm:spPr/>
    </dgm:pt>
    <dgm:pt modelId="{83CB7CE1-0B99-4D39-8692-6B74AE3454A3}" type="pres">
      <dgm:prSet presAssocID="{1AD8D94E-9564-4247-BFB7-08119D8A60D0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1CC37569-1E6B-4C1C-9566-C099746CA9C4}" type="pres">
      <dgm:prSet presAssocID="{1AD8D94E-9564-4247-BFB7-08119D8A60D0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57D9B30D-4B0B-4188-89CE-5DCD5B60BA78}" type="presOf" srcId="{766776A7-882B-4B43-9D7A-221ACB15E18C}" destId="{BBBF07EB-9E0E-4BEA-8698-64535E47D6FE}" srcOrd="0" destOrd="0" presId="urn:microsoft.com/office/officeart/2005/8/layout/hProcess7"/>
    <dgm:cxn modelId="{9AD3F32F-BAF3-495C-B65F-FD60CB76F3E7}" srcId="{1AD8D94E-9564-4247-BFB7-08119D8A60D0}" destId="{BAF7AE85-A5F6-4DB2-A96B-DD8979FB9036}" srcOrd="0" destOrd="0" parTransId="{29EC9ABB-6E58-4F09-9BF1-E8145BAC6735}" sibTransId="{08FC66E2-2138-4C90-8A6E-331940FE1882}"/>
    <dgm:cxn modelId="{11BA1F4A-EAD6-47E1-BA5E-59C646E59C80}" type="presOf" srcId="{2F667232-ECEA-4C90-820D-D2876EFCA426}" destId="{C00E035A-D3FF-455D-9D68-3894C00AA804}" srcOrd="0" destOrd="0" presId="urn:microsoft.com/office/officeart/2005/8/layout/hProcess7"/>
    <dgm:cxn modelId="{220FF94D-738C-4FA4-BFB1-395C1AAD6934}" type="presOf" srcId="{1AD8D94E-9564-4247-BFB7-08119D8A60D0}" destId="{7DC9C5E1-B4D6-472E-BB6E-968C804CA72C}" srcOrd="0" destOrd="0" presId="urn:microsoft.com/office/officeart/2005/8/layout/hProcess7"/>
    <dgm:cxn modelId="{C0A76C51-5726-4CC9-B1C7-5CB2EAE40EBE}" type="presOf" srcId="{7574AB3D-9F7C-4AD9-AD37-3577AE06A9AC}" destId="{724B9559-296E-4B8A-9A74-6BA153A296FA}" srcOrd="0" destOrd="0" presId="urn:microsoft.com/office/officeart/2005/8/layout/hProcess7"/>
    <dgm:cxn modelId="{2827D284-4DC3-46C1-9EBB-B55FD00B97E0}" type="presOf" srcId="{57A51252-19CE-47C5-9B62-02EAEB7F6D3C}" destId="{A4945C2F-F748-4E85-A58C-3CAE1CCF56A8}" srcOrd="0" destOrd="0" presId="urn:microsoft.com/office/officeart/2005/8/layout/hProcess7"/>
    <dgm:cxn modelId="{DDE9C589-5F05-4B65-823F-41814BC8882C}" srcId="{76CC6A6A-1BE2-4471-8821-AE9093DBDFDF}" destId="{2F667232-ECEA-4C90-820D-D2876EFCA426}" srcOrd="0" destOrd="0" parTransId="{E2964B26-810B-4F98-8AA7-E2CCAF66E7DB}" sibTransId="{DD0864EC-8ECD-41D2-BE43-3462FC069A21}"/>
    <dgm:cxn modelId="{F2896199-979B-4E77-BA12-02650758C1A6}" srcId="{7574AB3D-9F7C-4AD9-AD37-3577AE06A9AC}" destId="{1AD8D94E-9564-4247-BFB7-08119D8A60D0}" srcOrd="2" destOrd="0" parTransId="{15F5F246-D6C3-4A10-955E-DB5BDA294144}" sibTransId="{10F13D8F-255B-4DD6-95F1-F37BFCA63FF1}"/>
    <dgm:cxn modelId="{481B0FA0-B161-41EB-BE7D-BA104E297AB6}" srcId="{7574AB3D-9F7C-4AD9-AD37-3577AE06A9AC}" destId="{57A51252-19CE-47C5-9B62-02EAEB7F6D3C}" srcOrd="0" destOrd="0" parTransId="{E1DC356E-9B78-411A-AB25-E017486C50E8}" sibTransId="{1A2120F4-D64C-462A-B256-DF321DE25ACC}"/>
    <dgm:cxn modelId="{B2088EB4-AFFF-44FE-AA6C-3119370956C2}" type="presOf" srcId="{1AD8D94E-9564-4247-BFB7-08119D8A60D0}" destId="{83CB7CE1-0B99-4D39-8692-6B74AE3454A3}" srcOrd="1" destOrd="0" presId="urn:microsoft.com/office/officeart/2005/8/layout/hProcess7"/>
    <dgm:cxn modelId="{ADF4F4B9-679E-4993-A0FB-1C42EF5DD483}" type="presOf" srcId="{57A51252-19CE-47C5-9B62-02EAEB7F6D3C}" destId="{5FE23277-70E0-4BAF-A537-8D21F80F6897}" srcOrd="1" destOrd="0" presId="urn:microsoft.com/office/officeart/2005/8/layout/hProcess7"/>
    <dgm:cxn modelId="{E7AA22D4-606E-436D-B1F6-788412360E28}" type="presOf" srcId="{76CC6A6A-1BE2-4471-8821-AE9093DBDFDF}" destId="{5A752C62-BC9D-4E1E-93F4-C5884145A3B9}" srcOrd="0" destOrd="0" presId="urn:microsoft.com/office/officeart/2005/8/layout/hProcess7"/>
    <dgm:cxn modelId="{AF37D1D6-6DFB-41EE-A899-66A42570F2CE}" srcId="{57A51252-19CE-47C5-9B62-02EAEB7F6D3C}" destId="{766776A7-882B-4B43-9D7A-221ACB15E18C}" srcOrd="0" destOrd="0" parTransId="{36007DD2-2AB2-4443-806B-65F6F695FAF8}" sibTransId="{95E9EFA2-0DFA-4824-AB1B-EC35BD7BF5F0}"/>
    <dgm:cxn modelId="{EAAAB7DF-2741-422B-9F13-3608E461E394}" type="presOf" srcId="{BAF7AE85-A5F6-4DB2-A96B-DD8979FB9036}" destId="{1CC37569-1E6B-4C1C-9566-C099746CA9C4}" srcOrd="0" destOrd="0" presId="urn:microsoft.com/office/officeart/2005/8/layout/hProcess7"/>
    <dgm:cxn modelId="{048B42E1-B14D-4974-A7E2-5CD6F2B48F1F}" srcId="{7574AB3D-9F7C-4AD9-AD37-3577AE06A9AC}" destId="{76CC6A6A-1BE2-4471-8821-AE9093DBDFDF}" srcOrd="1" destOrd="0" parTransId="{A48741BE-EE0C-4697-85F8-CF16F01E6E0A}" sibTransId="{51CD282F-FBF8-4044-98C1-415375DB66FC}"/>
    <dgm:cxn modelId="{BD6AA7ED-10C2-43D7-BCAE-FDAED337BAA3}" type="presOf" srcId="{76CC6A6A-1BE2-4471-8821-AE9093DBDFDF}" destId="{4BFD217D-BB86-4F34-9E94-9DC4E9DB7BCF}" srcOrd="1" destOrd="0" presId="urn:microsoft.com/office/officeart/2005/8/layout/hProcess7"/>
    <dgm:cxn modelId="{5B24BC0A-6A0A-4C57-8913-FE9512DF9626}" type="presParOf" srcId="{724B9559-296E-4B8A-9A74-6BA153A296FA}" destId="{2A9F6D0E-E389-4D6C-8C11-338A16C869AE}" srcOrd="0" destOrd="0" presId="urn:microsoft.com/office/officeart/2005/8/layout/hProcess7"/>
    <dgm:cxn modelId="{AD6165C5-53AD-4584-8BD5-3244167FFB62}" type="presParOf" srcId="{2A9F6D0E-E389-4D6C-8C11-338A16C869AE}" destId="{A4945C2F-F748-4E85-A58C-3CAE1CCF56A8}" srcOrd="0" destOrd="0" presId="urn:microsoft.com/office/officeart/2005/8/layout/hProcess7"/>
    <dgm:cxn modelId="{082F4DB8-022A-4F93-AECF-69B54A4DA28E}" type="presParOf" srcId="{2A9F6D0E-E389-4D6C-8C11-338A16C869AE}" destId="{5FE23277-70E0-4BAF-A537-8D21F80F6897}" srcOrd="1" destOrd="0" presId="urn:microsoft.com/office/officeart/2005/8/layout/hProcess7"/>
    <dgm:cxn modelId="{6CB48300-18D2-47CD-9061-74BF2CD08E5C}" type="presParOf" srcId="{2A9F6D0E-E389-4D6C-8C11-338A16C869AE}" destId="{BBBF07EB-9E0E-4BEA-8698-64535E47D6FE}" srcOrd="2" destOrd="0" presId="urn:microsoft.com/office/officeart/2005/8/layout/hProcess7"/>
    <dgm:cxn modelId="{18FDC688-925F-4773-A8C0-3EA0AFCBCB26}" type="presParOf" srcId="{724B9559-296E-4B8A-9A74-6BA153A296FA}" destId="{4815C4B8-9169-40FB-B767-9F47756D2F2F}" srcOrd="1" destOrd="0" presId="urn:microsoft.com/office/officeart/2005/8/layout/hProcess7"/>
    <dgm:cxn modelId="{96D1AB41-0204-40E4-B83C-1AE07F6A6E73}" type="presParOf" srcId="{724B9559-296E-4B8A-9A74-6BA153A296FA}" destId="{21E2146F-3215-4F27-B871-78D6A4CB5FAB}" srcOrd="2" destOrd="0" presId="urn:microsoft.com/office/officeart/2005/8/layout/hProcess7"/>
    <dgm:cxn modelId="{F8BAAD9F-0947-4387-AD75-E7F753BE8D43}" type="presParOf" srcId="{21E2146F-3215-4F27-B871-78D6A4CB5FAB}" destId="{1B208405-6AB2-4D71-962A-D9AC1569AE7A}" srcOrd="0" destOrd="0" presId="urn:microsoft.com/office/officeart/2005/8/layout/hProcess7"/>
    <dgm:cxn modelId="{A0215913-1A1C-433B-AD9E-240AAC7CE3F4}" type="presParOf" srcId="{21E2146F-3215-4F27-B871-78D6A4CB5FAB}" destId="{601566AB-0F39-4E50-9EA8-C8E9571E3343}" srcOrd="1" destOrd="0" presId="urn:microsoft.com/office/officeart/2005/8/layout/hProcess7"/>
    <dgm:cxn modelId="{CA777687-5B4D-4740-BFD4-76AFC0A12DF3}" type="presParOf" srcId="{21E2146F-3215-4F27-B871-78D6A4CB5FAB}" destId="{A28CD60E-7ADC-4DD3-BD75-71073C755475}" srcOrd="2" destOrd="0" presId="urn:microsoft.com/office/officeart/2005/8/layout/hProcess7"/>
    <dgm:cxn modelId="{56F80E59-C4B6-4E49-8AB5-3587ADE5082E}" type="presParOf" srcId="{724B9559-296E-4B8A-9A74-6BA153A296FA}" destId="{73F6AA5F-6E39-41E8-97DD-AC3881CDD314}" srcOrd="3" destOrd="0" presId="urn:microsoft.com/office/officeart/2005/8/layout/hProcess7"/>
    <dgm:cxn modelId="{767DE504-0C63-4BAC-8B78-09CCFECA9824}" type="presParOf" srcId="{724B9559-296E-4B8A-9A74-6BA153A296FA}" destId="{9EAED327-5831-4430-80C3-DF31A90978E6}" srcOrd="4" destOrd="0" presId="urn:microsoft.com/office/officeart/2005/8/layout/hProcess7"/>
    <dgm:cxn modelId="{46D0BEA5-EBD5-4653-A45E-C3547CCE408D}" type="presParOf" srcId="{9EAED327-5831-4430-80C3-DF31A90978E6}" destId="{5A752C62-BC9D-4E1E-93F4-C5884145A3B9}" srcOrd="0" destOrd="0" presId="urn:microsoft.com/office/officeart/2005/8/layout/hProcess7"/>
    <dgm:cxn modelId="{1B8E3E9D-FF0E-4003-AF12-551F258240FE}" type="presParOf" srcId="{9EAED327-5831-4430-80C3-DF31A90978E6}" destId="{4BFD217D-BB86-4F34-9E94-9DC4E9DB7BCF}" srcOrd="1" destOrd="0" presId="urn:microsoft.com/office/officeart/2005/8/layout/hProcess7"/>
    <dgm:cxn modelId="{D62A0363-2334-4909-8326-3D096731A2A3}" type="presParOf" srcId="{9EAED327-5831-4430-80C3-DF31A90978E6}" destId="{C00E035A-D3FF-455D-9D68-3894C00AA804}" srcOrd="2" destOrd="0" presId="urn:microsoft.com/office/officeart/2005/8/layout/hProcess7"/>
    <dgm:cxn modelId="{B496D1BF-F68F-418E-AB3E-4CC231634619}" type="presParOf" srcId="{724B9559-296E-4B8A-9A74-6BA153A296FA}" destId="{6A0E28BE-91B0-4C1B-A764-3C7FC6C6610B}" srcOrd="5" destOrd="0" presId="urn:microsoft.com/office/officeart/2005/8/layout/hProcess7"/>
    <dgm:cxn modelId="{639E9915-7F99-4652-8164-1FCD38EBC7B3}" type="presParOf" srcId="{724B9559-296E-4B8A-9A74-6BA153A296FA}" destId="{68EF63AB-DA55-49D2-8671-76F261987150}" srcOrd="6" destOrd="0" presId="urn:microsoft.com/office/officeart/2005/8/layout/hProcess7"/>
    <dgm:cxn modelId="{53328504-A8B3-42C9-A651-01CE2A4D2A26}" type="presParOf" srcId="{68EF63AB-DA55-49D2-8671-76F261987150}" destId="{1986C0B6-D2BC-43F2-8BFA-799D539E731B}" srcOrd="0" destOrd="0" presId="urn:microsoft.com/office/officeart/2005/8/layout/hProcess7"/>
    <dgm:cxn modelId="{E0DD8DE6-E60E-47F4-B310-DDA304DB352A}" type="presParOf" srcId="{68EF63AB-DA55-49D2-8671-76F261987150}" destId="{8D9D9B59-806B-41B1-B3BC-FF744AE0CD95}" srcOrd="1" destOrd="0" presId="urn:microsoft.com/office/officeart/2005/8/layout/hProcess7"/>
    <dgm:cxn modelId="{59B311FA-094C-474B-86F4-5337ED6D02AE}" type="presParOf" srcId="{68EF63AB-DA55-49D2-8671-76F261987150}" destId="{2C23797B-BB86-44BE-8022-5739BEFFEDA4}" srcOrd="2" destOrd="0" presId="urn:microsoft.com/office/officeart/2005/8/layout/hProcess7"/>
    <dgm:cxn modelId="{BF015111-0354-4F2F-90C4-6D0ECBB84B7E}" type="presParOf" srcId="{724B9559-296E-4B8A-9A74-6BA153A296FA}" destId="{D3C2CB82-9298-4D2B-8302-0D0C35C5B782}" srcOrd="7" destOrd="0" presId="urn:microsoft.com/office/officeart/2005/8/layout/hProcess7"/>
    <dgm:cxn modelId="{595B3C3A-42D3-4B65-910F-207C2D0A0092}" type="presParOf" srcId="{724B9559-296E-4B8A-9A74-6BA153A296FA}" destId="{848EEC12-0FF1-4DEC-BA92-CB819B838AAC}" srcOrd="8" destOrd="0" presId="urn:microsoft.com/office/officeart/2005/8/layout/hProcess7"/>
    <dgm:cxn modelId="{82AC8317-E25B-43D3-BE00-3F2657356EE6}" type="presParOf" srcId="{848EEC12-0FF1-4DEC-BA92-CB819B838AAC}" destId="{7DC9C5E1-B4D6-472E-BB6E-968C804CA72C}" srcOrd="0" destOrd="0" presId="urn:microsoft.com/office/officeart/2005/8/layout/hProcess7"/>
    <dgm:cxn modelId="{CFA4D380-D723-49D1-88F1-117F3CF67D52}" type="presParOf" srcId="{848EEC12-0FF1-4DEC-BA92-CB819B838AAC}" destId="{83CB7CE1-0B99-4D39-8692-6B74AE3454A3}" srcOrd="1" destOrd="0" presId="urn:microsoft.com/office/officeart/2005/8/layout/hProcess7"/>
    <dgm:cxn modelId="{21A89022-CA4F-4BB6-B496-B2ED68A0C4A0}" type="presParOf" srcId="{848EEC12-0FF1-4DEC-BA92-CB819B838AAC}" destId="{1CC37569-1E6B-4C1C-9566-C099746CA9C4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14A0F08-0464-43FE-8951-9B1C161AB812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DD8B3142-401F-44B7-BEDF-57341673A4C9}">
      <dgm:prSet phldrT="[Teksti]"/>
      <dgm:spPr/>
      <dgm:t>
        <a:bodyPr/>
        <a:lstStyle/>
        <a:p>
          <a:r>
            <a:rPr lang="fi-FI" dirty="0"/>
            <a:t>Työkykyarvio</a:t>
          </a:r>
        </a:p>
      </dgm:t>
    </dgm:pt>
    <dgm:pt modelId="{FE635274-3EF7-42FD-8E48-65CF11DE2849}" type="parTrans" cxnId="{297975D4-1BAD-43E8-9D59-AA24D145F61C}">
      <dgm:prSet/>
      <dgm:spPr/>
      <dgm:t>
        <a:bodyPr/>
        <a:lstStyle/>
        <a:p>
          <a:endParaRPr lang="fi-FI"/>
        </a:p>
      </dgm:t>
    </dgm:pt>
    <dgm:pt modelId="{FF267C51-4E2A-4FDF-98E0-91CD7F83BF61}" type="sibTrans" cxnId="{297975D4-1BAD-43E8-9D59-AA24D145F61C}">
      <dgm:prSet/>
      <dgm:spPr/>
      <dgm:t>
        <a:bodyPr/>
        <a:lstStyle/>
        <a:p>
          <a:endParaRPr lang="fi-FI"/>
        </a:p>
      </dgm:t>
    </dgm:pt>
    <dgm:pt modelId="{685F75E1-280C-4FC5-A9AF-85BD7373204C}">
      <dgm:prSet phldrT="[Teksti]"/>
      <dgm:spPr/>
      <dgm:t>
        <a:bodyPr/>
        <a:lstStyle/>
        <a:p>
          <a:r>
            <a:rPr lang="fi-FI" dirty="0"/>
            <a:t>Yksilöllinen </a:t>
          </a:r>
          <a:r>
            <a:rPr lang="fi-FI" dirty="0" err="1"/>
            <a:t>nepsy</a:t>
          </a:r>
          <a:r>
            <a:rPr lang="fi-FI" dirty="0"/>
            <a:t>-ohjaus</a:t>
          </a:r>
        </a:p>
      </dgm:t>
    </dgm:pt>
    <dgm:pt modelId="{CB2B79E5-3A57-4999-AC7D-F6DEA7FBE451}" type="parTrans" cxnId="{D3575AA8-4031-435C-B89A-F8696FC85162}">
      <dgm:prSet/>
      <dgm:spPr/>
      <dgm:t>
        <a:bodyPr/>
        <a:lstStyle/>
        <a:p>
          <a:endParaRPr lang="fi-FI"/>
        </a:p>
      </dgm:t>
    </dgm:pt>
    <dgm:pt modelId="{FFBBC02D-E2FB-4FAF-8468-5F4C939FA12C}" type="sibTrans" cxnId="{D3575AA8-4031-435C-B89A-F8696FC85162}">
      <dgm:prSet/>
      <dgm:spPr/>
      <dgm:t>
        <a:bodyPr/>
        <a:lstStyle/>
        <a:p>
          <a:endParaRPr lang="fi-FI"/>
        </a:p>
      </dgm:t>
    </dgm:pt>
    <dgm:pt modelId="{9CEEBFF3-8BF5-4744-A996-07D81DC1B368}">
      <dgm:prSet phldrT="[Teksti]"/>
      <dgm:spPr/>
      <dgm:t>
        <a:bodyPr/>
        <a:lstStyle/>
        <a:p>
          <a:r>
            <a:rPr lang="fi-FI" dirty="0"/>
            <a:t>Ohjataan diagnostisiin tutkimuksiin</a:t>
          </a:r>
        </a:p>
      </dgm:t>
    </dgm:pt>
    <dgm:pt modelId="{30D62338-FC2A-42E7-A9CC-CD67CBFFFD28}" type="parTrans" cxnId="{2F7BA4AD-9379-4272-9B3E-9FE3F6AD314F}">
      <dgm:prSet/>
      <dgm:spPr/>
      <dgm:t>
        <a:bodyPr/>
        <a:lstStyle/>
        <a:p>
          <a:endParaRPr lang="fi-FI"/>
        </a:p>
      </dgm:t>
    </dgm:pt>
    <dgm:pt modelId="{C0101AD3-BE79-44FF-A310-36F90AAAE454}" type="sibTrans" cxnId="{2F7BA4AD-9379-4272-9B3E-9FE3F6AD314F}">
      <dgm:prSet/>
      <dgm:spPr/>
      <dgm:t>
        <a:bodyPr/>
        <a:lstStyle/>
        <a:p>
          <a:endParaRPr lang="fi-FI"/>
        </a:p>
      </dgm:t>
    </dgm:pt>
    <dgm:pt modelId="{D48ACB89-492A-45B1-9994-0E3E46A95301}">
      <dgm:prSet phldrT="[Teksti]"/>
      <dgm:spPr/>
      <dgm:t>
        <a:bodyPr/>
        <a:lstStyle/>
        <a:p>
          <a:r>
            <a:rPr lang="fi-FI" dirty="0"/>
            <a:t>Ohjataan Kelan ja kuntakokeilun palveluihin</a:t>
          </a:r>
        </a:p>
      </dgm:t>
    </dgm:pt>
    <dgm:pt modelId="{2E907DC1-654F-4882-9AFE-EBBA22FF86F5}" type="parTrans" cxnId="{6E5BF716-EAE3-4AEC-8359-7A9253947BDA}">
      <dgm:prSet/>
      <dgm:spPr/>
      <dgm:t>
        <a:bodyPr/>
        <a:lstStyle/>
        <a:p>
          <a:endParaRPr lang="fi-FI"/>
        </a:p>
      </dgm:t>
    </dgm:pt>
    <dgm:pt modelId="{A91B9D05-0EF0-4187-8EBF-C00DB563F41F}" type="sibTrans" cxnId="{6E5BF716-EAE3-4AEC-8359-7A9253947BDA}">
      <dgm:prSet/>
      <dgm:spPr/>
      <dgm:t>
        <a:bodyPr/>
        <a:lstStyle/>
        <a:p>
          <a:endParaRPr lang="fi-FI"/>
        </a:p>
      </dgm:t>
    </dgm:pt>
    <dgm:pt modelId="{7BF3D0EA-5F5D-4B47-BE66-E748DE5041EB}">
      <dgm:prSet phldrT="[Teksti]"/>
      <dgm:spPr/>
      <dgm:t>
        <a:bodyPr/>
        <a:lstStyle/>
        <a:p>
          <a:r>
            <a:rPr lang="fi-FI" dirty="0"/>
            <a:t>Sosiaalinen kuntoutus ja SHL-työtoiminta</a:t>
          </a:r>
        </a:p>
      </dgm:t>
    </dgm:pt>
    <dgm:pt modelId="{58FF8117-DD9A-4524-A83D-E47AE708E422}" type="parTrans" cxnId="{9D53B913-101E-4C47-AE83-7FB4645E8550}">
      <dgm:prSet/>
      <dgm:spPr/>
      <dgm:t>
        <a:bodyPr/>
        <a:lstStyle/>
        <a:p>
          <a:endParaRPr lang="fi-FI"/>
        </a:p>
      </dgm:t>
    </dgm:pt>
    <dgm:pt modelId="{BAE2124E-7A45-47FF-A47E-63F5A649225B}" type="sibTrans" cxnId="{9D53B913-101E-4C47-AE83-7FB4645E8550}">
      <dgm:prSet/>
      <dgm:spPr/>
      <dgm:t>
        <a:bodyPr/>
        <a:lstStyle/>
        <a:p>
          <a:endParaRPr lang="fi-FI"/>
        </a:p>
      </dgm:t>
    </dgm:pt>
    <dgm:pt modelId="{0FAB38A5-7E83-43FA-B509-CD088D4B0286}" type="pres">
      <dgm:prSet presAssocID="{214A0F08-0464-43FE-8951-9B1C161AB812}" presName="cycle" presStyleCnt="0">
        <dgm:presLayoutVars>
          <dgm:dir/>
          <dgm:resizeHandles val="exact"/>
        </dgm:presLayoutVars>
      </dgm:prSet>
      <dgm:spPr/>
    </dgm:pt>
    <dgm:pt modelId="{5D627E57-9420-4EE2-BA49-510E0EC95605}" type="pres">
      <dgm:prSet presAssocID="{DD8B3142-401F-44B7-BEDF-57341673A4C9}" presName="node" presStyleLbl="node1" presStyleIdx="0" presStyleCnt="5">
        <dgm:presLayoutVars>
          <dgm:bulletEnabled val="1"/>
        </dgm:presLayoutVars>
      </dgm:prSet>
      <dgm:spPr/>
    </dgm:pt>
    <dgm:pt modelId="{42D82D58-923C-4247-95CD-EFD81C86B5B5}" type="pres">
      <dgm:prSet presAssocID="{DD8B3142-401F-44B7-BEDF-57341673A4C9}" presName="spNode" presStyleCnt="0"/>
      <dgm:spPr/>
    </dgm:pt>
    <dgm:pt modelId="{FD6EC91E-D4AE-43DA-B560-E1572B6DB78A}" type="pres">
      <dgm:prSet presAssocID="{FF267C51-4E2A-4FDF-98E0-91CD7F83BF61}" presName="sibTrans" presStyleLbl="sibTrans1D1" presStyleIdx="0" presStyleCnt="5"/>
      <dgm:spPr/>
    </dgm:pt>
    <dgm:pt modelId="{B9965DEA-7D04-414C-8916-93EC4FF97F1E}" type="pres">
      <dgm:prSet presAssocID="{685F75E1-280C-4FC5-A9AF-85BD7373204C}" presName="node" presStyleLbl="node1" presStyleIdx="1" presStyleCnt="5">
        <dgm:presLayoutVars>
          <dgm:bulletEnabled val="1"/>
        </dgm:presLayoutVars>
      </dgm:prSet>
      <dgm:spPr/>
    </dgm:pt>
    <dgm:pt modelId="{B1B66B12-EDCA-436C-A999-4C3E45A482CC}" type="pres">
      <dgm:prSet presAssocID="{685F75E1-280C-4FC5-A9AF-85BD7373204C}" presName="spNode" presStyleCnt="0"/>
      <dgm:spPr/>
    </dgm:pt>
    <dgm:pt modelId="{D2E64F20-892D-45D6-B118-5A757CD726AE}" type="pres">
      <dgm:prSet presAssocID="{FFBBC02D-E2FB-4FAF-8468-5F4C939FA12C}" presName="sibTrans" presStyleLbl="sibTrans1D1" presStyleIdx="1" presStyleCnt="5"/>
      <dgm:spPr/>
    </dgm:pt>
    <dgm:pt modelId="{68BA8451-8722-4BB0-979D-B5B597839F8E}" type="pres">
      <dgm:prSet presAssocID="{9CEEBFF3-8BF5-4744-A996-07D81DC1B368}" presName="node" presStyleLbl="node1" presStyleIdx="2" presStyleCnt="5">
        <dgm:presLayoutVars>
          <dgm:bulletEnabled val="1"/>
        </dgm:presLayoutVars>
      </dgm:prSet>
      <dgm:spPr/>
    </dgm:pt>
    <dgm:pt modelId="{D1347D3E-FFE8-478F-93BF-E3EC8BE66290}" type="pres">
      <dgm:prSet presAssocID="{9CEEBFF3-8BF5-4744-A996-07D81DC1B368}" presName="spNode" presStyleCnt="0"/>
      <dgm:spPr/>
    </dgm:pt>
    <dgm:pt modelId="{4EEFF456-07C0-4CE5-B74B-F70FB1AA8FC0}" type="pres">
      <dgm:prSet presAssocID="{C0101AD3-BE79-44FF-A310-36F90AAAE454}" presName="sibTrans" presStyleLbl="sibTrans1D1" presStyleIdx="2" presStyleCnt="5"/>
      <dgm:spPr/>
    </dgm:pt>
    <dgm:pt modelId="{75CB5DAC-CA3C-431B-A3C0-0CD081328254}" type="pres">
      <dgm:prSet presAssocID="{D48ACB89-492A-45B1-9994-0E3E46A95301}" presName="node" presStyleLbl="node1" presStyleIdx="3" presStyleCnt="5">
        <dgm:presLayoutVars>
          <dgm:bulletEnabled val="1"/>
        </dgm:presLayoutVars>
      </dgm:prSet>
      <dgm:spPr/>
    </dgm:pt>
    <dgm:pt modelId="{55351839-A01F-44F5-BB90-BAF0238A3C81}" type="pres">
      <dgm:prSet presAssocID="{D48ACB89-492A-45B1-9994-0E3E46A95301}" presName="spNode" presStyleCnt="0"/>
      <dgm:spPr/>
    </dgm:pt>
    <dgm:pt modelId="{A7736398-95C2-4492-8AFC-3E17D441D118}" type="pres">
      <dgm:prSet presAssocID="{A91B9D05-0EF0-4187-8EBF-C00DB563F41F}" presName="sibTrans" presStyleLbl="sibTrans1D1" presStyleIdx="3" presStyleCnt="5"/>
      <dgm:spPr/>
    </dgm:pt>
    <dgm:pt modelId="{BD9A1229-62CA-4098-A234-28F1653AB5F9}" type="pres">
      <dgm:prSet presAssocID="{7BF3D0EA-5F5D-4B47-BE66-E748DE5041EB}" presName="node" presStyleLbl="node1" presStyleIdx="4" presStyleCnt="5">
        <dgm:presLayoutVars>
          <dgm:bulletEnabled val="1"/>
        </dgm:presLayoutVars>
      </dgm:prSet>
      <dgm:spPr/>
    </dgm:pt>
    <dgm:pt modelId="{1A6DF86F-DFAB-4E62-8931-38BAC0B8354D}" type="pres">
      <dgm:prSet presAssocID="{7BF3D0EA-5F5D-4B47-BE66-E748DE5041EB}" presName="spNode" presStyleCnt="0"/>
      <dgm:spPr/>
    </dgm:pt>
    <dgm:pt modelId="{CBE6AB79-4E4F-489F-8E57-BB8B2DED03CD}" type="pres">
      <dgm:prSet presAssocID="{BAE2124E-7A45-47FF-A47E-63F5A649225B}" presName="sibTrans" presStyleLbl="sibTrans1D1" presStyleIdx="4" presStyleCnt="5"/>
      <dgm:spPr/>
    </dgm:pt>
  </dgm:ptLst>
  <dgm:cxnLst>
    <dgm:cxn modelId="{4B6C8C03-DB3C-45A9-98E4-F4BD2DC971DE}" type="presOf" srcId="{9CEEBFF3-8BF5-4744-A996-07D81DC1B368}" destId="{68BA8451-8722-4BB0-979D-B5B597839F8E}" srcOrd="0" destOrd="0" presId="urn:microsoft.com/office/officeart/2005/8/layout/cycle6"/>
    <dgm:cxn modelId="{9D53B913-101E-4C47-AE83-7FB4645E8550}" srcId="{214A0F08-0464-43FE-8951-9B1C161AB812}" destId="{7BF3D0EA-5F5D-4B47-BE66-E748DE5041EB}" srcOrd="4" destOrd="0" parTransId="{58FF8117-DD9A-4524-A83D-E47AE708E422}" sibTransId="{BAE2124E-7A45-47FF-A47E-63F5A649225B}"/>
    <dgm:cxn modelId="{6E5BF716-EAE3-4AEC-8359-7A9253947BDA}" srcId="{214A0F08-0464-43FE-8951-9B1C161AB812}" destId="{D48ACB89-492A-45B1-9994-0E3E46A95301}" srcOrd="3" destOrd="0" parTransId="{2E907DC1-654F-4882-9AFE-EBBA22FF86F5}" sibTransId="{A91B9D05-0EF0-4187-8EBF-C00DB563F41F}"/>
    <dgm:cxn modelId="{3E7F132F-A557-432B-B8BD-ECDCA7F99958}" type="presOf" srcId="{C0101AD3-BE79-44FF-A310-36F90AAAE454}" destId="{4EEFF456-07C0-4CE5-B74B-F70FB1AA8FC0}" srcOrd="0" destOrd="0" presId="urn:microsoft.com/office/officeart/2005/8/layout/cycle6"/>
    <dgm:cxn modelId="{52BEF23A-6F21-41DA-8775-98530F237935}" type="presOf" srcId="{D48ACB89-492A-45B1-9994-0E3E46A95301}" destId="{75CB5DAC-CA3C-431B-A3C0-0CD081328254}" srcOrd="0" destOrd="0" presId="urn:microsoft.com/office/officeart/2005/8/layout/cycle6"/>
    <dgm:cxn modelId="{AE491066-8D9C-43B5-B3CD-156425B92301}" type="presOf" srcId="{685F75E1-280C-4FC5-A9AF-85BD7373204C}" destId="{B9965DEA-7D04-414C-8916-93EC4FF97F1E}" srcOrd="0" destOrd="0" presId="urn:microsoft.com/office/officeart/2005/8/layout/cycle6"/>
    <dgm:cxn modelId="{EDAD4D67-B02D-4B19-941C-D65447328725}" type="presOf" srcId="{FFBBC02D-E2FB-4FAF-8468-5F4C939FA12C}" destId="{D2E64F20-892D-45D6-B118-5A757CD726AE}" srcOrd="0" destOrd="0" presId="urn:microsoft.com/office/officeart/2005/8/layout/cycle6"/>
    <dgm:cxn modelId="{572BCA7E-F8C2-479D-96FA-FC88E613CA1C}" type="presOf" srcId="{BAE2124E-7A45-47FF-A47E-63F5A649225B}" destId="{CBE6AB79-4E4F-489F-8E57-BB8B2DED03CD}" srcOrd="0" destOrd="0" presId="urn:microsoft.com/office/officeart/2005/8/layout/cycle6"/>
    <dgm:cxn modelId="{9C111390-C5BF-44BC-B62E-0CCFA1738455}" type="presOf" srcId="{FF267C51-4E2A-4FDF-98E0-91CD7F83BF61}" destId="{FD6EC91E-D4AE-43DA-B560-E1572B6DB78A}" srcOrd="0" destOrd="0" presId="urn:microsoft.com/office/officeart/2005/8/layout/cycle6"/>
    <dgm:cxn modelId="{DF8C8198-F88A-46DD-8A0D-525FF4BFB450}" type="presOf" srcId="{214A0F08-0464-43FE-8951-9B1C161AB812}" destId="{0FAB38A5-7E83-43FA-B509-CD088D4B0286}" srcOrd="0" destOrd="0" presId="urn:microsoft.com/office/officeart/2005/8/layout/cycle6"/>
    <dgm:cxn modelId="{D3575AA8-4031-435C-B89A-F8696FC85162}" srcId="{214A0F08-0464-43FE-8951-9B1C161AB812}" destId="{685F75E1-280C-4FC5-A9AF-85BD7373204C}" srcOrd="1" destOrd="0" parTransId="{CB2B79E5-3A57-4999-AC7D-F6DEA7FBE451}" sibTransId="{FFBBC02D-E2FB-4FAF-8468-5F4C939FA12C}"/>
    <dgm:cxn modelId="{2F7BA4AD-9379-4272-9B3E-9FE3F6AD314F}" srcId="{214A0F08-0464-43FE-8951-9B1C161AB812}" destId="{9CEEBFF3-8BF5-4744-A996-07D81DC1B368}" srcOrd="2" destOrd="0" parTransId="{30D62338-FC2A-42E7-A9CC-CD67CBFFFD28}" sibTransId="{C0101AD3-BE79-44FF-A310-36F90AAAE454}"/>
    <dgm:cxn modelId="{2F3633B0-B141-45BB-9B53-513006554652}" type="presOf" srcId="{7BF3D0EA-5F5D-4B47-BE66-E748DE5041EB}" destId="{BD9A1229-62CA-4098-A234-28F1653AB5F9}" srcOrd="0" destOrd="0" presId="urn:microsoft.com/office/officeart/2005/8/layout/cycle6"/>
    <dgm:cxn modelId="{297975D4-1BAD-43E8-9D59-AA24D145F61C}" srcId="{214A0F08-0464-43FE-8951-9B1C161AB812}" destId="{DD8B3142-401F-44B7-BEDF-57341673A4C9}" srcOrd="0" destOrd="0" parTransId="{FE635274-3EF7-42FD-8E48-65CF11DE2849}" sibTransId="{FF267C51-4E2A-4FDF-98E0-91CD7F83BF61}"/>
    <dgm:cxn modelId="{1700F4E0-DFB7-487A-A6B3-4E82C34484C8}" type="presOf" srcId="{A91B9D05-0EF0-4187-8EBF-C00DB563F41F}" destId="{A7736398-95C2-4492-8AFC-3E17D441D118}" srcOrd="0" destOrd="0" presId="urn:microsoft.com/office/officeart/2005/8/layout/cycle6"/>
    <dgm:cxn modelId="{8CE979F7-08CA-463E-81E8-57DCFAEE07E7}" type="presOf" srcId="{DD8B3142-401F-44B7-BEDF-57341673A4C9}" destId="{5D627E57-9420-4EE2-BA49-510E0EC95605}" srcOrd="0" destOrd="0" presId="urn:microsoft.com/office/officeart/2005/8/layout/cycle6"/>
    <dgm:cxn modelId="{1B5EE1C0-C7EF-4E19-82E0-DFA1BA152120}" type="presParOf" srcId="{0FAB38A5-7E83-43FA-B509-CD088D4B0286}" destId="{5D627E57-9420-4EE2-BA49-510E0EC95605}" srcOrd="0" destOrd="0" presId="urn:microsoft.com/office/officeart/2005/8/layout/cycle6"/>
    <dgm:cxn modelId="{C079E3F3-3189-4021-B9FB-ECF102E08294}" type="presParOf" srcId="{0FAB38A5-7E83-43FA-B509-CD088D4B0286}" destId="{42D82D58-923C-4247-95CD-EFD81C86B5B5}" srcOrd="1" destOrd="0" presId="urn:microsoft.com/office/officeart/2005/8/layout/cycle6"/>
    <dgm:cxn modelId="{673BDD4B-3B08-4BE8-8F88-CB25EB4801A1}" type="presParOf" srcId="{0FAB38A5-7E83-43FA-B509-CD088D4B0286}" destId="{FD6EC91E-D4AE-43DA-B560-E1572B6DB78A}" srcOrd="2" destOrd="0" presId="urn:microsoft.com/office/officeart/2005/8/layout/cycle6"/>
    <dgm:cxn modelId="{4C6B2F6C-450A-4A76-91EC-8C8C252CC5CB}" type="presParOf" srcId="{0FAB38A5-7E83-43FA-B509-CD088D4B0286}" destId="{B9965DEA-7D04-414C-8916-93EC4FF97F1E}" srcOrd="3" destOrd="0" presId="urn:microsoft.com/office/officeart/2005/8/layout/cycle6"/>
    <dgm:cxn modelId="{3A5460B2-96A3-4ACB-AF7D-28FFA0093523}" type="presParOf" srcId="{0FAB38A5-7E83-43FA-B509-CD088D4B0286}" destId="{B1B66B12-EDCA-436C-A999-4C3E45A482CC}" srcOrd="4" destOrd="0" presId="urn:microsoft.com/office/officeart/2005/8/layout/cycle6"/>
    <dgm:cxn modelId="{55AAD443-F409-4564-B954-7E9C6039E7FB}" type="presParOf" srcId="{0FAB38A5-7E83-43FA-B509-CD088D4B0286}" destId="{D2E64F20-892D-45D6-B118-5A757CD726AE}" srcOrd="5" destOrd="0" presId="urn:microsoft.com/office/officeart/2005/8/layout/cycle6"/>
    <dgm:cxn modelId="{64936460-A066-41AA-8995-144A47EDC0B0}" type="presParOf" srcId="{0FAB38A5-7E83-43FA-B509-CD088D4B0286}" destId="{68BA8451-8722-4BB0-979D-B5B597839F8E}" srcOrd="6" destOrd="0" presId="urn:microsoft.com/office/officeart/2005/8/layout/cycle6"/>
    <dgm:cxn modelId="{2B388147-3A5B-45BD-89BB-8E6C18E48209}" type="presParOf" srcId="{0FAB38A5-7E83-43FA-B509-CD088D4B0286}" destId="{D1347D3E-FFE8-478F-93BF-E3EC8BE66290}" srcOrd="7" destOrd="0" presId="urn:microsoft.com/office/officeart/2005/8/layout/cycle6"/>
    <dgm:cxn modelId="{B63FB6E3-DAD8-4527-9951-8A59AC20EA28}" type="presParOf" srcId="{0FAB38A5-7E83-43FA-B509-CD088D4B0286}" destId="{4EEFF456-07C0-4CE5-B74B-F70FB1AA8FC0}" srcOrd="8" destOrd="0" presId="urn:microsoft.com/office/officeart/2005/8/layout/cycle6"/>
    <dgm:cxn modelId="{86F9659D-3F49-4B6E-AC94-27AC12AC949B}" type="presParOf" srcId="{0FAB38A5-7E83-43FA-B509-CD088D4B0286}" destId="{75CB5DAC-CA3C-431B-A3C0-0CD081328254}" srcOrd="9" destOrd="0" presId="urn:microsoft.com/office/officeart/2005/8/layout/cycle6"/>
    <dgm:cxn modelId="{FAD5A663-2BAD-4202-A892-838F519E3030}" type="presParOf" srcId="{0FAB38A5-7E83-43FA-B509-CD088D4B0286}" destId="{55351839-A01F-44F5-BB90-BAF0238A3C81}" srcOrd="10" destOrd="0" presId="urn:microsoft.com/office/officeart/2005/8/layout/cycle6"/>
    <dgm:cxn modelId="{938C8A0D-605B-4423-8508-0867914C0E35}" type="presParOf" srcId="{0FAB38A5-7E83-43FA-B509-CD088D4B0286}" destId="{A7736398-95C2-4492-8AFC-3E17D441D118}" srcOrd="11" destOrd="0" presId="urn:microsoft.com/office/officeart/2005/8/layout/cycle6"/>
    <dgm:cxn modelId="{D7D0B898-057C-43B6-987A-23DC844E1AAE}" type="presParOf" srcId="{0FAB38A5-7E83-43FA-B509-CD088D4B0286}" destId="{BD9A1229-62CA-4098-A234-28F1653AB5F9}" srcOrd="12" destOrd="0" presId="urn:microsoft.com/office/officeart/2005/8/layout/cycle6"/>
    <dgm:cxn modelId="{9F501DB3-F4C2-4482-BA04-01ACF5EC17D9}" type="presParOf" srcId="{0FAB38A5-7E83-43FA-B509-CD088D4B0286}" destId="{1A6DF86F-DFAB-4E62-8931-38BAC0B8354D}" srcOrd="13" destOrd="0" presId="urn:microsoft.com/office/officeart/2005/8/layout/cycle6"/>
    <dgm:cxn modelId="{EF6FDC46-F570-4DFD-BCFB-04EA93C97313}" type="presParOf" srcId="{0FAB38A5-7E83-43FA-B509-CD088D4B0286}" destId="{CBE6AB79-4E4F-489F-8E57-BB8B2DED03CD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01212BB-4809-455F-BF96-D9572D6071A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76DE60DE-71DA-43B6-9E22-9E052E79B4A6}">
      <dgm:prSet phldrT="[Teksti]"/>
      <dgm:spPr/>
      <dgm:t>
        <a:bodyPr/>
        <a:lstStyle/>
        <a:p>
          <a:r>
            <a:rPr lang="fi-FI" dirty="0"/>
            <a:t>Diagnostiset tutkimukset (terveysasemat, </a:t>
          </a:r>
          <a:r>
            <a:rPr lang="fi-FI" dirty="0" err="1"/>
            <a:t>MtP</a:t>
          </a:r>
          <a:r>
            <a:rPr lang="fi-FI" dirty="0"/>
            <a:t> ja HUS)</a:t>
          </a:r>
        </a:p>
      </dgm:t>
    </dgm:pt>
    <dgm:pt modelId="{91188CD5-389A-4C1C-AC76-8D4DF65CB8F8}" type="parTrans" cxnId="{85B2B8DA-9B52-4CB6-B7CC-300A46EE5077}">
      <dgm:prSet/>
      <dgm:spPr/>
      <dgm:t>
        <a:bodyPr/>
        <a:lstStyle/>
        <a:p>
          <a:endParaRPr lang="fi-FI"/>
        </a:p>
      </dgm:t>
    </dgm:pt>
    <dgm:pt modelId="{73AAB357-6119-412C-BC43-C18317DEB54F}" type="sibTrans" cxnId="{85B2B8DA-9B52-4CB6-B7CC-300A46EE5077}">
      <dgm:prSet/>
      <dgm:spPr/>
      <dgm:t>
        <a:bodyPr/>
        <a:lstStyle/>
        <a:p>
          <a:endParaRPr lang="fi-FI"/>
        </a:p>
      </dgm:t>
    </dgm:pt>
    <dgm:pt modelId="{E3861355-3863-4FC7-B21A-24682B441E97}">
      <dgm:prSet phldrT="[Teksti]"/>
      <dgm:spPr/>
      <dgm:t>
        <a:bodyPr/>
        <a:lstStyle/>
        <a:p>
          <a:r>
            <a:rPr lang="fi-FI" dirty="0"/>
            <a:t>KELA (Oma väylä, Nuotti, kuntoutusselvitys ja TEAK)</a:t>
          </a:r>
        </a:p>
      </dgm:t>
    </dgm:pt>
    <dgm:pt modelId="{81C4DDC4-EFC9-4D80-9F45-35273D002EAE}" type="parTrans" cxnId="{ED0A36EC-D23E-4A30-9D54-7AA4AAD03996}">
      <dgm:prSet/>
      <dgm:spPr/>
      <dgm:t>
        <a:bodyPr/>
        <a:lstStyle/>
        <a:p>
          <a:endParaRPr lang="fi-FI"/>
        </a:p>
      </dgm:t>
    </dgm:pt>
    <dgm:pt modelId="{F5BD13D2-557D-4E2B-BDBF-F6605D539EDD}" type="sibTrans" cxnId="{ED0A36EC-D23E-4A30-9D54-7AA4AAD03996}">
      <dgm:prSet/>
      <dgm:spPr/>
      <dgm:t>
        <a:bodyPr/>
        <a:lstStyle/>
        <a:p>
          <a:endParaRPr lang="fi-FI"/>
        </a:p>
      </dgm:t>
    </dgm:pt>
    <dgm:pt modelId="{390FBBD1-E031-4E2B-BF82-69B087ABF747}">
      <dgm:prSet phldrT="[Teksti]"/>
      <dgm:spPr/>
      <dgm:t>
        <a:bodyPr/>
        <a:lstStyle/>
        <a:p>
          <a:r>
            <a:rPr lang="fi-FI" dirty="0"/>
            <a:t>Kuntakokeilu (</a:t>
          </a:r>
          <a:r>
            <a:rPr lang="fi-FI" dirty="0" err="1"/>
            <a:t>Kiipulan</a:t>
          </a:r>
          <a:r>
            <a:rPr lang="fi-FI" dirty="0"/>
            <a:t> työhönvalmennus ja </a:t>
          </a:r>
          <a:r>
            <a:rPr lang="fi-FI" dirty="0" err="1"/>
            <a:t>TyöDesign</a:t>
          </a:r>
          <a:r>
            <a:rPr lang="fi-FI" dirty="0"/>
            <a:t>)</a:t>
          </a:r>
        </a:p>
      </dgm:t>
    </dgm:pt>
    <dgm:pt modelId="{F9074275-2F13-4010-A7C2-45206090E9D1}" type="parTrans" cxnId="{1A25F63D-5D97-43FE-BB9F-926EE56BF576}">
      <dgm:prSet/>
      <dgm:spPr/>
      <dgm:t>
        <a:bodyPr/>
        <a:lstStyle/>
        <a:p>
          <a:endParaRPr lang="fi-FI"/>
        </a:p>
      </dgm:t>
    </dgm:pt>
    <dgm:pt modelId="{C774FB23-AD49-4EF4-BF42-CC1A0E5705EE}" type="sibTrans" cxnId="{1A25F63D-5D97-43FE-BB9F-926EE56BF576}">
      <dgm:prSet/>
      <dgm:spPr/>
      <dgm:t>
        <a:bodyPr/>
        <a:lstStyle/>
        <a:p>
          <a:endParaRPr lang="fi-FI"/>
        </a:p>
      </dgm:t>
    </dgm:pt>
    <dgm:pt modelId="{43275696-B759-4E63-9342-6EA2E7AE6F84}" type="pres">
      <dgm:prSet presAssocID="{F01212BB-4809-455F-BF96-D9572D6071AB}" presName="linear" presStyleCnt="0">
        <dgm:presLayoutVars>
          <dgm:dir/>
          <dgm:animLvl val="lvl"/>
          <dgm:resizeHandles val="exact"/>
        </dgm:presLayoutVars>
      </dgm:prSet>
      <dgm:spPr/>
    </dgm:pt>
    <dgm:pt modelId="{E14C1403-A73B-450D-AED8-F69EECB6F7F8}" type="pres">
      <dgm:prSet presAssocID="{76DE60DE-71DA-43B6-9E22-9E052E79B4A6}" presName="parentLin" presStyleCnt="0"/>
      <dgm:spPr/>
    </dgm:pt>
    <dgm:pt modelId="{648DC14A-0B19-4B95-B808-305A3F305F3B}" type="pres">
      <dgm:prSet presAssocID="{76DE60DE-71DA-43B6-9E22-9E052E79B4A6}" presName="parentLeftMargin" presStyleLbl="node1" presStyleIdx="0" presStyleCnt="3"/>
      <dgm:spPr/>
    </dgm:pt>
    <dgm:pt modelId="{465DA2BD-F008-49AA-9382-ADE081D3B6AC}" type="pres">
      <dgm:prSet presAssocID="{76DE60DE-71DA-43B6-9E22-9E052E79B4A6}" presName="parentText" presStyleLbl="node1" presStyleIdx="0" presStyleCnt="3" custLinFactNeighborX="7617" custLinFactNeighborY="1076">
        <dgm:presLayoutVars>
          <dgm:chMax val="0"/>
          <dgm:bulletEnabled val="1"/>
        </dgm:presLayoutVars>
      </dgm:prSet>
      <dgm:spPr/>
    </dgm:pt>
    <dgm:pt modelId="{122F1BF3-D2E0-4198-B660-596ADABB974C}" type="pres">
      <dgm:prSet presAssocID="{76DE60DE-71DA-43B6-9E22-9E052E79B4A6}" presName="negativeSpace" presStyleCnt="0"/>
      <dgm:spPr/>
    </dgm:pt>
    <dgm:pt modelId="{5E9ACDC7-0998-4DAB-8B57-39512C5C1F16}" type="pres">
      <dgm:prSet presAssocID="{76DE60DE-71DA-43B6-9E22-9E052E79B4A6}" presName="childText" presStyleLbl="conFgAcc1" presStyleIdx="0" presStyleCnt="3">
        <dgm:presLayoutVars>
          <dgm:bulletEnabled val="1"/>
        </dgm:presLayoutVars>
      </dgm:prSet>
      <dgm:spPr/>
    </dgm:pt>
    <dgm:pt modelId="{7DB7C5F1-8568-4E23-A1BC-107CF0CA79CF}" type="pres">
      <dgm:prSet presAssocID="{73AAB357-6119-412C-BC43-C18317DEB54F}" presName="spaceBetweenRectangles" presStyleCnt="0"/>
      <dgm:spPr/>
    </dgm:pt>
    <dgm:pt modelId="{6C3DDA22-A105-409B-8B6F-C4165917BC41}" type="pres">
      <dgm:prSet presAssocID="{E3861355-3863-4FC7-B21A-24682B441E97}" presName="parentLin" presStyleCnt="0"/>
      <dgm:spPr/>
    </dgm:pt>
    <dgm:pt modelId="{202526ED-4EF7-41E1-A9FB-F2D217E2A372}" type="pres">
      <dgm:prSet presAssocID="{E3861355-3863-4FC7-B21A-24682B441E97}" presName="parentLeftMargin" presStyleLbl="node1" presStyleIdx="0" presStyleCnt="3"/>
      <dgm:spPr/>
    </dgm:pt>
    <dgm:pt modelId="{63E609A9-E9A3-4A1D-86D0-6A8729A0AD88}" type="pres">
      <dgm:prSet presAssocID="{E3861355-3863-4FC7-B21A-24682B441E9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5864322-8BDB-4E33-826A-E5F9A2D48BBC}" type="pres">
      <dgm:prSet presAssocID="{E3861355-3863-4FC7-B21A-24682B441E97}" presName="negativeSpace" presStyleCnt="0"/>
      <dgm:spPr/>
    </dgm:pt>
    <dgm:pt modelId="{FB2B8D59-B67F-4959-AF42-C2428E65B3DD}" type="pres">
      <dgm:prSet presAssocID="{E3861355-3863-4FC7-B21A-24682B441E97}" presName="childText" presStyleLbl="conFgAcc1" presStyleIdx="1" presStyleCnt="3">
        <dgm:presLayoutVars>
          <dgm:bulletEnabled val="1"/>
        </dgm:presLayoutVars>
      </dgm:prSet>
      <dgm:spPr/>
    </dgm:pt>
    <dgm:pt modelId="{848B1847-D893-4A1F-9387-8B79746429BB}" type="pres">
      <dgm:prSet presAssocID="{F5BD13D2-557D-4E2B-BDBF-F6605D539EDD}" presName="spaceBetweenRectangles" presStyleCnt="0"/>
      <dgm:spPr/>
    </dgm:pt>
    <dgm:pt modelId="{D83266B2-6756-4B8A-B520-DF6452976628}" type="pres">
      <dgm:prSet presAssocID="{390FBBD1-E031-4E2B-BF82-69B087ABF747}" presName="parentLin" presStyleCnt="0"/>
      <dgm:spPr/>
    </dgm:pt>
    <dgm:pt modelId="{8515A756-30BA-499F-B39D-BD99F30B370D}" type="pres">
      <dgm:prSet presAssocID="{390FBBD1-E031-4E2B-BF82-69B087ABF747}" presName="parentLeftMargin" presStyleLbl="node1" presStyleIdx="1" presStyleCnt="3"/>
      <dgm:spPr/>
    </dgm:pt>
    <dgm:pt modelId="{96A9F620-6ABD-4E08-9436-9796250BFFEA}" type="pres">
      <dgm:prSet presAssocID="{390FBBD1-E031-4E2B-BF82-69B087ABF74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9A13A17-1370-422E-9344-0A26ED53B17F}" type="pres">
      <dgm:prSet presAssocID="{390FBBD1-E031-4E2B-BF82-69B087ABF747}" presName="negativeSpace" presStyleCnt="0"/>
      <dgm:spPr/>
    </dgm:pt>
    <dgm:pt modelId="{465C45C8-173E-4A96-8CC3-A7264BB999AF}" type="pres">
      <dgm:prSet presAssocID="{390FBBD1-E031-4E2B-BF82-69B087ABF74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760770C-60F8-43BE-BB18-1499482B1B67}" type="presOf" srcId="{76DE60DE-71DA-43B6-9E22-9E052E79B4A6}" destId="{648DC14A-0B19-4B95-B808-305A3F305F3B}" srcOrd="0" destOrd="0" presId="urn:microsoft.com/office/officeart/2005/8/layout/list1"/>
    <dgm:cxn modelId="{FE22BB1A-0176-4FE3-AD50-F6FA4B67DD83}" type="presOf" srcId="{E3861355-3863-4FC7-B21A-24682B441E97}" destId="{63E609A9-E9A3-4A1D-86D0-6A8729A0AD88}" srcOrd="1" destOrd="0" presId="urn:microsoft.com/office/officeart/2005/8/layout/list1"/>
    <dgm:cxn modelId="{4F6BD920-2FD2-46C8-8A27-2BEF130B66C6}" type="presOf" srcId="{390FBBD1-E031-4E2B-BF82-69B087ABF747}" destId="{8515A756-30BA-499F-B39D-BD99F30B370D}" srcOrd="0" destOrd="0" presId="urn:microsoft.com/office/officeart/2005/8/layout/list1"/>
    <dgm:cxn modelId="{1A25F63D-5D97-43FE-BB9F-926EE56BF576}" srcId="{F01212BB-4809-455F-BF96-D9572D6071AB}" destId="{390FBBD1-E031-4E2B-BF82-69B087ABF747}" srcOrd="2" destOrd="0" parTransId="{F9074275-2F13-4010-A7C2-45206090E9D1}" sibTransId="{C774FB23-AD49-4EF4-BF42-CC1A0E5705EE}"/>
    <dgm:cxn modelId="{FA296742-0498-425D-A046-1B3AA2EC37F9}" type="presOf" srcId="{390FBBD1-E031-4E2B-BF82-69B087ABF747}" destId="{96A9F620-6ABD-4E08-9436-9796250BFFEA}" srcOrd="1" destOrd="0" presId="urn:microsoft.com/office/officeart/2005/8/layout/list1"/>
    <dgm:cxn modelId="{74706769-C58F-4B3C-8DF3-1AADD9719777}" type="presOf" srcId="{F01212BB-4809-455F-BF96-D9572D6071AB}" destId="{43275696-B759-4E63-9342-6EA2E7AE6F84}" srcOrd="0" destOrd="0" presId="urn:microsoft.com/office/officeart/2005/8/layout/list1"/>
    <dgm:cxn modelId="{DC3E80A7-2059-47C6-A6FA-02950CF42DB0}" type="presOf" srcId="{E3861355-3863-4FC7-B21A-24682B441E97}" destId="{202526ED-4EF7-41E1-A9FB-F2D217E2A372}" srcOrd="0" destOrd="0" presId="urn:microsoft.com/office/officeart/2005/8/layout/list1"/>
    <dgm:cxn modelId="{B92F5AD5-E2D1-47B3-8BBB-60531C544BB2}" type="presOf" srcId="{76DE60DE-71DA-43B6-9E22-9E052E79B4A6}" destId="{465DA2BD-F008-49AA-9382-ADE081D3B6AC}" srcOrd="1" destOrd="0" presId="urn:microsoft.com/office/officeart/2005/8/layout/list1"/>
    <dgm:cxn modelId="{85B2B8DA-9B52-4CB6-B7CC-300A46EE5077}" srcId="{F01212BB-4809-455F-BF96-D9572D6071AB}" destId="{76DE60DE-71DA-43B6-9E22-9E052E79B4A6}" srcOrd="0" destOrd="0" parTransId="{91188CD5-389A-4C1C-AC76-8D4DF65CB8F8}" sibTransId="{73AAB357-6119-412C-BC43-C18317DEB54F}"/>
    <dgm:cxn modelId="{ED0A36EC-D23E-4A30-9D54-7AA4AAD03996}" srcId="{F01212BB-4809-455F-BF96-D9572D6071AB}" destId="{E3861355-3863-4FC7-B21A-24682B441E97}" srcOrd="1" destOrd="0" parTransId="{81C4DDC4-EFC9-4D80-9F45-35273D002EAE}" sibTransId="{F5BD13D2-557D-4E2B-BDBF-F6605D539EDD}"/>
    <dgm:cxn modelId="{AF617F95-2C23-4F93-BC9B-4979BCA01688}" type="presParOf" srcId="{43275696-B759-4E63-9342-6EA2E7AE6F84}" destId="{E14C1403-A73B-450D-AED8-F69EECB6F7F8}" srcOrd="0" destOrd="0" presId="urn:microsoft.com/office/officeart/2005/8/layout/list1"/>
    <dgm:cxn modelId="{D3B1855E-8896-478D-BE87-55C1190A3C65}" type="presParOf" srcId="{E14C1403-A73B-450D-AED8-F69EECB6F7F8}" destId="{648DC14A-0B19-4B95-B808-305A3F305F3B}" srcOrd="0" destOrd="0" presId="urn:microsoft.com/office/officeart/2005/8/layout/list1"/>
    <dgm:cxn modelId="{1B08F905-07D9-4910-AD3C-82747D72D6EE}" type="presParOf" srcId="{E14C1403-A73B-450D-AED8-F69EECB6F7F8}" destId="{465DA2BD-F008-49AA-9382-ADE081D3B6AC}" srcOrd="1" destOrd="0" presId="urn:microsoft.com/office/officeart/2005/8/layout/list1"/>
    <dgm:cxn modelId="{8A21C66A-8D4D-4FE6-AB89-C56575009B81}" type="presParOf" srcId="{43275696-B759-4E63-9342-6EA2E7AE6F84}" destId="{122F1BF3-D2E0-4198-B660-596ADABB974C}" srcOrd="1" destOrd="0" presId="urn:microsoft.com/office/officeart/2005/8/layout/list1"/>
    <dgm:cxn modelId="{D2570F4D-DAB5-45AE-86E7-34CBA4DC51A0}" type="presParOf" srcId="{43275696-B759-4E63-9342-6EA2E7AE6F84}" destId="{5E9ACDC7-0998-4DAB-8B57-39512C5C1F16}" srcOrd="2" destOrd="0" presId="urn:microsoft.com/office/officeart/2005/8/layout/list1"/>
    <dgm:cxn modelId="{AA5E6911-B7D0-481E-8864-468C01185095}" type="presParOf" srcId="{43275696-B759-4E63-9342-6EA2E7AE6F84}" destId="{7DB7C5F1-8568-4E23-A1BC-107CF0CA79CF}" srcOrd="3" destOrd="0" presId="urn:microsoft.com/office/officeart/2005/8/layout/list1"/>
    <dgm:cxn modelId="{D01186AC-3652-4521-A426-98A56F109D20}" type="presParOf" srcId="{43275696-B759-4E63-9342-6EA2E7AE6F84}" destId="{6C3DDA22-A105-409B-8B6F-C4165917BC41}" srcOrd="4" destOrd="0" presId="urn:microsoft.com/office/officeart/2005/8/layout/list1"/>
    <dgm:cxn modelId="{870D255D-3E9A-40A0-BA74-702AD55B62AE}" type="presParOf" srcId="{6C3DDA22-A105-409B-8B6F-C4165917BC41}" destId="{202526ED-4EF7-41E1-A9FB-F2D217E2A372}" srcOrd="0" destOrd="0" presId="urn:microsoft.com/office/officeart/2005/8/layout/list1"/>
    <dgm:cxn modelId="{1B784549-0A5A-4912-8FCF-7DF7BC38F449}" type="presParOf" srcId="{6C3DDA22-A105-409B-8B6F-C4165917BC41}" destId="{63E609A9-E9A3-4A1D-86D0-6A8729A0AD88}" srcOrd="1" destOrd="0" presId="urn:microsoft.com/office/officeart/2005/8/layout/list1"/>
    <dgm:cxn modelId="{832A33AC-98A4-404E-B26A-07079F1FE8AF}" type="presParOf" srcId="{43275696-B759-4E63-9342-6EA2E7AE6F84}" destId="{45864322-8BDB-4E33-826A-E5F9A2D48BBC}" srcOrd="5" destOrd="0" presId="urn:microsoft.com/office/officeart/2005/8/layout/list1"/>
    <dgm:cxn modelId="{CFDE2A62-5F95-4F0A-B5FF-5117F82D0E92}" type="presParOf" srcId="{43275696-B759-4E63-9342-6EA2E7AE6F84}" destId="{FB2B8D59-B67F-4959-AF42-C2428E65B3DD}" srcOrd="6" destOrd="0" presId="urn:microsoft.com/office/officeart/2005/8/layout/list1"/>
    <dgm:cxn modelId="{D9D98366-6BA3-4204-8B55-B6274810322B}" type="presParOf" srcId="{43275696-B759-4E63-9342-6EA2E7AE6F84}" destId="{848B1847-D893-4A1F-9387-8B79746429BB}" srcOrd="7" destOrd="0" presId="urn:microsoft.com/office/officeart/2005/8/layout/list1"/>
    <dgm:cxn modelId="{02036AF2-2407-4977-8A6A-8F59CFE4E8C2}" type="presParOf" srcId="{43275696-B759-4E63-9342-6EA2E7AE6F84}" destId="{D83266B2-6756-4B8A-B520-DF6452976628}" srcOrd="8" destOrd="0" presId="urn:microsoft.com/office/officeart/2005/8/layout/list1"/>
    <dgm:cxn modelId="{0AB7378F-0A96-4064-9C77-5BF5BD56902F}" type="presParOf" srcId="{D83266B2-6756-4B8A-B520-DF6452976628}" destId="{8515A756-30BA-499F-B39D-BD99F30B370D}" srcOrd="0" destOrd="0" presId="urn:microsoft.com/office/officeart/2005/8/layout/list1"/>
    <dgm:cxn modelId="{E0635BE6-C31A-47EE-980E-9C22CB225DB1}" type="presParOf" srcId="{D83266B2-6756-4B8A-B520-DF6452976628}" destId="{96A9F620-6ABD-4E08-9436-9796250BFFEA}" srcOrd="1" destOrd="0" presId="urn:microsoft.com/office/officeart/2005/8/layout/list1"/>
    <dgm:cxn modelId="{5D7EB2AE-B0D6-4C48-AA62-772B391199E4}" type="presParOf" srcId="{43275696-B759-4E63-9342-6EA2E7AE6F84}" destId="{99A13A17-1370-422E-9344-0A26ED53B17F}" srcOrd="9" destOrd="0" presId="urn:microsoft.com/office/officeart/2005/8/layout/list1"/>
    <dgm:cxn modelId="{56A69F9C-79C8-40E6-B34C-4615F296795E}" type="presParOf" srcId="{43275696-B759-4E63-9342-6EA2E7AE6F84}" destId="{465C45C8-173E-4A96-8CC3-A7264BB999A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593313-81DE-4505-B747-15496980D7E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4363F052-BB65-4D80-8717-838580BD15A7}">
      <dgm:prSet phldrT="[Teksti]"/>
      <dgm:spPr/>
      <dgm:t>
        <a:bodyPr/>
        <a:lstStyle/>
        <a:p>
          <a:r>
            <a:rPr lang="fi-FI" dirty="0"/>
            <a:t>Kuntouttava työtoiminta (siirtymässä aikuissosiaalityön alle)</a:t>
          </a:r>
        </a:p>
      </dgm:t>
    </dgm:pt>
    <dgm:pt modelId="{251E4F11-A9EF-4D69-A42B-3195E73A6E98}" type="parTrans" cxnId="{F37551D3-783D-49B2-8154-60F7A4B871C9}">
      <dgm:prSet/>
      <dgm:spPr/>
      <dgm:t>
        <a:bodyPr/>
        <a:lstStyle/>
        <a:p>
          <a:endParaRPr lang="fi-FI"/>
        </a:p>
      </dgm:t>
    </dgm:pt>
    <dgm:pt modelId="{C2E3CD9C-A0D9-4EF3-B02B-F4E8CADAA251}" type="sibTrans" cxnId="{F37551D3-783D-49B2-8154-60F7A4B871C9}">
      <dgm:prSet/>
      <dgm:spPr/>
      <dgm:t>
        <a:bodyPr/>
        <a:lstStyle/>
        <a:p>
          <a:endParaRPr lang="fi-FI"/>
        </a:p>
      </dgm:t>
    </dgm:pt>
    <dgm:pt modelId="{D2C4C654-3A1F-4736-99E5-DA4C07416984}">
      <dgm:prSet phldrT="[Teksti]"/>
      <dgm:spPr/>
      <dgm:t>
        <a:bodyPr/>
        <a:lstStyle/>
        <a:p>
          <a:r>
            <a:rPr lang="fi-FI" dirty="0"/>
            <a:t>Aikuissosiaalityön sosiaalinen kuntoutus</a:t>
          </a:r>
        </a:p>
      </dgm:t>
    </dgm:pt>
    <dgm:pt modelId="{D24F870D-10F3-4822-9719-EF9BD64F29B2}" type="parTrans" cxnId="{7C545085-D1B2-49D4-BDCB-0F02545146B5}">
      <dgm:prSet/>
      <dgm:spPr/>
      <dgm:t>
        <a:bodyPr/>
        <a:lstStyle/>
        <a:p>
          <a:endParaRPr lang="fi-FI"/>
        </a:p>
      </dgm:t>
    </dgm:pt>
    <dgm:pt modelId="{ACF31E49-A26E-48E4-88D5-343BB3A7E7F9}" type="sibTrans" cxnId="{7C545085-D1B2-49D4-BDCB-0F02545146B5}">
      <dgm:prSet/>
      <dgm:spPr/>
      <dgm:t>
        <a:bodyPr/>
        <a:lstStyle/>
        <a:p>
          <a:endParaRPr lang="fi-FI"/>
        </a:p>
      </dgm:t>
    </dgm:pt>
    <dgm:pt modelId="{A6645FF5-D5E3-40BB-B7E2-C7E30ACA694C}">
      <dgm:prSet phldrT="[Teksti]"/>
      <dgm:spPr/>
      <dgm:t>
        <a:bodyPr/>
        <a:lstStyle/>
        <a:p>
          <a:r>
            <a:rPr lang="fi-FI" dirty="0"/>
            <a:t>SHL-työtoiminta (jäämässä pois)</a:t>
          </a:r>
        </a:p>
      </dgm:t>
    </dgm:pt>
    <dgm:pt modelId="{6483ECBB-F955-4B69-A286-654F257DEDC2}" type="parTrans" cxnId="{883B8CB6-D177-488B-B68F-BBC1F4E5B30B}">
      <dgm:prSet/>
      <dgm:spPr/>
      <dgm:t>
        <a:bodyPr/>
        <a:lstStyle/>
        <a:p>
          <a:endParaRPr lang="fi-FI"/>
        </a:p>
      </dgm:t>
    </dgm:pt>
    <dgm:pt modelId="{9F065298-52B8-4CAB-8D67-E2237929D17A}" type="sibTrans" cxnId="{883B8CB6-D177-488B-B68F-BBC1F4E5B30B}">
      <dgm:prSet/>
      <dgm:spPr/>
      <dgm:t>
        <a:bodyPr/>
        <a:lstStyle/>
        <a:p>
          <a:endParaRPr lang="fi-FI"/>
        </a:p>
      </dgm:t>
    </dgm:pt>
    <dgm:pt modelId="{DE82F435-E196-4233-AA0B-01D140717051}" type="pres">
      <dgm:prSet presAssocID="{42593313-81DE-4505-B747-15496980D7E5}" presName="linear" presStyleCnt="0">
        <dgm:presLayoutVars>
          <dgm:dir/>
          <dgm:animLvl val="lvl"/>
          <dgm:resizeHandles val="exact"/>
        </dgm:presLayoutVars>
      </dgm:prSet>
      <dgm:spPr/>
    </dgm:pt>
    <dgm:pt modelId="{2F0782A5-6241-404A-8D92-8E4C93D4FE73}" type="pres">
      <dgm:prSet presAssocID="{4363F052-BB65-4D80-8717-838580BD15A7}" presName="parentLin" presStyleCnt="0"/>
      <dgm:spPr/>
    </dgm:pt>
    <dgm:pt modelId="{DE089F34-CDF0-4E00-B842-FCA8BA805374}" type="pres">
      <dgm:prSet presAssocID="{4363F052-BB65-4D80-8717-838580BD15A7}" presName="parentLeftMargin" presStyleLbl="node1" presStyleIdx="0" presStyleCnt="3"/>
      <dgm:spPr/>
    </dgm:pt>
    <dgm:pt modelId="{64EC0CCB-FE17-497B-AFA4-D2EE7DC3F444}" type="pres">
      <dgm:prSet presAssocID="{4363F052-BB65-4D80-8717-838580BD15A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29F8CF7-954F-4234-BC52-04B316822FE6}" type="pres">
      <dgm:prSet presAssocID="{4363F052-BB65-4D80-8717-838580BD15A7}" presName="negativeSpace" presStyleCnt="0"/>
      <dgm:spPr/>
    </dgm:pt>
    <dgm:pt modelId="{16B8B837-CEB7-4276-AB7E-DAED450C8303}" type="pres">
      <dgm:prSet presAssocID="{4363F052-BB65-4D80-8717-838580BD15A7}" presName="childText" presStyleLbl="conFgAcc1" presStyleIdx="0" presStyleCnt="3">
        <dgm:presLayoutVars>
          <dgm:bulletEnabled val="1"/>
        </dgm:presLayoutVars>
      </dgm:prSet>
      <dgm:spPr/>
    </dgm:pt>
    <dgm:pt modelId="{2BDEF119-D00D-4983-B604-E0C4667902C0}" type="pres">
      <dgm:prSet presAssocID="{C2E3CD9C-A0D9-4EF3-B02B-F4E8CADAA251}" presName="spaceBetweenRectangles" presStyleCnt="0"/>
      <dgm:spPr/>
    </dgm:pt>
    <dgm:pt modelId="{7B56D127-3CC2-444F-8A2F-F33C3E682F28}" type="pres">
      <dgm:prSet presAssocID="{D2C4C654-3A1F-4736-99E5-DA4C07416984}" presName="parentLin" presStyleCnt="0"/>
      <dgm:spPr/>
    </dgm:pt>
    <dgm:pt modelId="{D4EC69BF-C4E7-450F-8DC6-B9085B96253D}" type="pres">
      <dgm:prSet presAssocID="{D2C4C654-3A1F-4736-99E5-DA4C07416984}" presName="parentLeftMargin" presStyleLbl="node1" presStyleIdx="0" presStyleCnt="3"/>
      <dgm:spPr/>
    </dgm:pt>
    <dgm:pt modelId="{017D26EA-2C73-49E5-842C-0578495EB91F}" type="pres">
      <dgm:prSet presAssocID="{D2C4C654-3A1F-4736-99E5-DA4C0741698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22DF231-997D-42E5-B64C-09965AC51D69}" type="pres">
      <dgm:prSet presAssocID="{D2C4C654-3A1F-4736-99E5-DA4C07416984}" presName="negativeSpace" presStyleCnt="0"/>
      <dgm:spPr/>
    </dgm:pt>
    <dgm:pt modelId="{B6BC2237-178D-4D29-B7B4-52773C575C9E}" type="pres">
      <dgm:prSet presAssocID="{D2C4C654-3A1F-4736-99E5-DA4C07416984}" presName="childText" presStyleLbl="conFgAcc1" presStyleIdx="1" presStyleCnt="3">
        <dgm:presLayoutVars>
          <dgm:bulletEnabled val="1"/>
        </dgm:presLayoutVars>
      </dgm:prSet>
      <dgm:spPr/>
    </dgm:pt>
    <dgm:pt modelId="{4C5D53C5-7076-46FF-93CC-CB80CDF6D1D5}" type="pres">
      <dgm:prSet presAssocID="{ACF31E49-A26E-48E4-88D5-343BB3A7E7F9}" presName="spaceBetweenRectangles" presStyleCnt="0"/>
      <dgm:spPr/>
    </dgm:pt>
    <dgm:pt modelId="{3EA4D0C7-40D5-4B06-8DA7-1D185DB3A864}" type="pres">
      <dgm:prSet presAssocID="{A6645FF5-D5E3-40BB-B7E2-C7E30ACA694C}" presName="parentLin" presStyleCnt="0"/>
      <dgm:spPr/>
    </dgm:pt>
    <dgm:pt modelId="{24AB1D7A-1831-4C2A-9A94-44CAB938475B}" type="pres">
      <dgm:prSet presAssocID="{A6645FF5-D5E3-40BB-B7E2-C7E30ACA694C}" presName="parentLeftMargin" presStyleLbl="node1" presStyleIdx="1" presStyleCnt="3"/>
      <dgm:spPr/>
    </dgm:pt>
    <dgm:pt modelId="{106E86EF-A3E6-42A6-BB59-7E47BE6A51C9}" type="pres">
      <dgm:prSet presAssocID="{A6645FF5-D5E3-40BB-B7E2-C7E30ACA694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BC29CE82-0C34-41AE-A504-0CF16F1789B2}" type="pres">
      <dgm:prSet presAssocID="{A6645FF5-D5E3-40BB-B7E2-C7E30ACA694C}" presName="negativeSpace" presStyleCnt="0"/>
      <dgm:spPr/>
    </dgm:pt>
    <dgm:pt modelId="{390A194F-FCEC-4CD5-A734-296F98E63BAD}" type="pres">
      <dgm:prSet presAssocID="{A6645FF5-D5E3-40BB-B7E2-C7E30ACA694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8E6B022-1837-4A83-B801-0557E9417E04}" type="presOf" srcId="{A6645FF5-D5E3-40BB-B7E2-C7E30ACA694C}" destId="{106E86EF-A3E6-42A6-BB59-7E47BE6A51C9}" srcOrd="1" destOrd="0" presId="urn:microsoft.com/office/officeart/2005/8/layout/list1"/>
    <dgm:cxn modelId="{259A1024-B8C4-44DF-907C-629B013F7AEA}" type="presOf" srcId="{D2C4C654-3A1F-4736-99E5-DA4C07416984}" destId="{017D26EA-2C73-49E5-842C-0578495EB91F}" srcOrd="1" destOrd="0" presId="urn:microsoft.com/office/officeart/2005/8/layout/list1"/>
    <dgm:cxn modelId="{05D6965C-A6A0-4BE3-B6D2-F5CA012FDAFA}" type="presOf" srcId="{D2C4C654-3A1F-4736-99E5-DA4C07416984}" destId="{D4EC69BF-C4E7-450F-8DC6-B9085B96253D}" srcOrd="0" destOrd="0" presId="urn:microsoft.com/office/officeart/2005/8/layout/list1"/>
    <dgm:cxn modelId="{4B892061-B7D4-400A-9139-85A121589161}" type="presOf" srcId="{4363F052-BB65-4D80-8717-838580BD15A7}" destId="{DE089F34-CDF0-4E00-B842-FCA8BA805374}" srcOrd="0" destOrd="0" presId="urn:microsoft.com/office/officeart/2005/8/layout/list1"/>
    <dgm:cxn modelId="{ED910C50-003F-40AD-9788-9A6586FF1DCB}" type="presOf" srcId="{A6645FF5-D5E3-40BB-B7E2-C7E30ACA694C}" destId="{24AB1D7A-1831-4C2A-9A94-44CAB938475B}" srcOrd="0" destOrd="0" presId="urn:microsoft.com/office/officeart/2005/8/layout/list1"/>
    <dgm:cxn modelId="{7C545085-D1B2-49D4-BDCB-0F02545146B5}" srcId="{42593313-81DE-4505-B747-15496980D7E5}" destId="{D2C4C654-3A1F-4736-99E5-DA4C07416984}" srcOrd="1" destOrd="0" parTransId="{D24F870D-10F3-4822-9719-EF9BD64F29B2}" sibTransId="{ACF31E49-A26E-48E4-88D5-343BB3A7E7F9}"/>
    <dgm:cxn modelId="{52883BAA-41B7-46F1-9E2C-977D7D56C324}" type="presOf" srcId="{42593313-81DE-4505-B747-15496980D7E5}" destId="{DE82F435-E196-4233-AA0B-01D140717051}" srcOrd="0" destOrd="0" presId="urn:microsoft.com/office/officeart/2005/8/layout/list1"/>
    <dgm:cxn modelId="{883B8CB6-D177-488B-B68F-BBC1F4E5B30B}" srcId="{42593313-81DE-4505-B747-15496980D7E5}" destId="{A6645FF5-D5E3-40BB-B7E2-C7E30ACA694C}" srcOrd="2" destOrd="0" parTransId="{6483ECBB-F955-4B69-A286-654F257DEDC2}" sibTransId="{9F065298-52B8-4CAB-8D67-E2237929D17A}"/>
    <dgm:cxn modelId="{F37551D3-783D-49B2-8154-60F7A4B871C9}" srcId="{42593313-81DE-4505-B747-15496980D7E5}" destId="{4363F052-BB65-4D80-8717-838580BD15A7}" srcOrd="0" destOrd="0" parTransId="{251E4F11-A9EF-4D69-A42B-3195E73A6E98}" sibTransId="{C2E3CD9C-A0D9-4EF3-B02B-F4E8CADAA251}"/>
    <dgm:cxn modelId="{06E96CF9-358F-4158-82DC-1AAD504FB2CB}" type="presOf" srcId="{4363F052-BB65-4D80-8717-838580BD15A7}" destId="{64EC0CCB-FE17-497B-AFA4-D2EE7DC3F444}" srcOrd="1" destOrd="0" presId="urn:microsoft.com/office/officeart/2005/8/layout/list1"/>
    <dgm:cxn modelId="{496AEF94-8B4C-4BBB-8CEC-A1A652CAFCE7}" type="presParOf" srcId="{DE82F435-E196-4233-AA0B-01D140717051}" destId="{2F0782A5-6241-404A-8D92-8E4C93D4FE73}" srcOrd="0" destOrd="0" presId="urn:microsoft.com/office/officeart/2005/8/layout/list1"/>
    <dgm:cxn modelId="{6A97AF68-666E-4021-8ECC-BEFA5986FA58}" type="presParOf" srcId="{2F0782A5-6241-404A-8D92-8E4C93D4FE73}" destId="{DE089F34-CDF0-4E00-B842-FCA8BA805374}" srcOrd="0" destOrd="0" presId="urn:microsoft.com/office/officeart/2005/8/layout/list1"/>
    <dgm:cxn modelId="{E8D7F3C2-7713-450B-A6D2-16AABCBE6C00}" type="presParOf" srcId="{2F0782A5-6241-404A-8D92-8E4C93D4FE73}" destId="{64EC0CCB-FE17-497B-AFA4-D2EE7DC3F444}" srcOrd="1" destOrd="0" presId="urn:microsoft.com/office/officeart/2005/8/layout/list1"/>
    <dgm:cxn modelId="{1B536DD0-587C-4BE1-B927-E58D29A4B171}" type="presParOf" srcId="{DE82F435-E196-4233-AA0B-01D140717051}" destId="{729F8CF7-954F-4234-BC52-04B316822FE6}" srcOrd="1" destOrd="0" presId="urn:microsoft.com/office/officeart/2005/8/layout/list1"/>
    <dgm:cxn modelId="{F2F3C512-D5B3-49AE-A3B8-817BEF6B214C}" type="presParOf" srcId="{DE82F435-E196-4233-AA0B-01D140717051}" destId="{16B8B837-CEB7-4276-AB7E-DAED450C8303}" srcOrd="2" destOrd="0" presId="urn:microsoft.com/office/officeart/2005/8/layout/list1"/>
    <dgm:cxn modelId="{79A1AB0F-7E8A-4566-BB76-67F3F84D7402}" type="presParOf" srcId="{DE82F435-E196-4233-AA0B-01D140717051}" destId="{2BDEF119-D00D-4983-B604-E0C4667902C0}" srcOrd="3" destOrd="0" presId="urn:microsoft.com/office/officeart/2005/8/layout/list1"/>
    <dgm:cxn modelId="{CA7D3347-480A-41F0-A326-95FEF07A1CDA}" type="presParOf" srcId="{DE82F435-E196-4233-AA0B-01D140717051}" destId="{7B56D127-3CC2-444F-8A2F-F33C3E682F28}" srcOrd="4" destOrd="0" presId="urn:microsoft.com/office/officeart/2005/8/layout/list1"/>
    <dgm:cxn modelId="{5813F6CC-95B2-4B5A-9AD7-2A8E576D59E7}" type="presParOf" srcId="{7B56D127-3CC2-444F-8A2F-F33C3E682F28}" destId="{D4EC69BF-C4E7-450F-8DC6-B9085B96253D}" srcOrd="0" destOrd="0" presId="urn:microsoft.com/office/officeart/2005/8/layout/list1"/>
    <dgm:cxn modelId="{54D22F7C-D6D8-489D-AE89-A92BE74F5746}" type="presParOf" srcId="{7B56D127-3CC2-444F-8A2F-F33C3E682F28}" destId="{017D26EA-2C73-49E5-842C-0578495EB91F}" srcOrd="1" destOrd="0" presId="urn:microsoft.com/office/officeart/2005/8/layout/list1"/>
    <dgm:cxn modelId="{DB7664B7-85AE-4A93-8AD8-3A2B7E0D1219}" type="presParOf" srcId="{DE82F435-E196-4233-AA0B-01D140717051}" destId="{722DF231-997D-42E5-B64C-09965AC51D69}" srcOrd="5" destOrd="0" presId="urn:microsoft.com/office/officeart/2005/8/layout/list1"/>
    <dgm:cxn modelId="{5C4AE6CD-51E1-4B18-98A3-D06A1563C39D}" type="presParOf" srcId="{DE82F435-E196-4233-AA0B-01D140717051}" destId="{B6BC2237-178D-4D29-B7B4-52773C575C9E}" srcOrd="6" destOrd="0" presId="urn:microsoft.com/office/officeart/2005/8/layout/list1"/>
    <dgm:cxn modelId="{6B8BC3F8-10CF-4F53-AF26-C0AD87CF1DED}" type="presParOf" srcId="{DE82F435-E196-4233-AA0B-01D140717051}" destId="{4C5D53C5-7076-46FF-93CC-CB80CDF6D1D5}" srcOrd="7" destOrd="0" presId="urn:microsoft.com/office/officeart/2005/8/layout/list1"/>
    <dgm:cxn modelId="{C12C9447-B9B1-474B-BE0C-49794FEABB4E}" type="presParOf" srcId="{DE82F435-E196-4233-AA0B-01D140717051}" destId="{3EA4D0C7-40D5-4B06-8DA7-1D185DB3A864}" srcOrd="8" destOrd="0" presId="urn:microsoft.com/office/officeart/2005/8/layout/list1"/>
    <dgm:cxn modelId="{19A3D75C-8C87-4A6C-91EC-45B7B5548F76}" type="presParOf" srcId="{3EA4D0C7-40D5-4B06-8DA7-1D185DB3A864}" destId="{24AB1D7A-1831-4C2A-9A94-44CAB938475B}" srcOrd="0" destOrd="0" presId="urn:microsoft.com/office/officeart/2005/8/layout/list1"/>
    <dgm:cxn modelId="{129F64BD-0515-4100-8C90-9CC423A20041}" type="presParOf" srcId="{3EA4D0C7-40D5-4B06-8DA7-1D185DB3A864}" destId="{106E86EF-A3E6-42A6-BB59-7E47BE6A51C9}" srcOrd="1" destOrd="0" presId="urn:microsoft.com/office/officeart/2005/8/layout/list1"/>
    <dgm:cxn modelId="{68879912-7DC6-4B3E-885F-ACFE25D50EEA}" type="presParOf" srcId="{DE82F435-E196-4233-AA0B-01D140717051}" destId="{BC29CE82-0C34-41AE-A504-0CF16F1789B2}" srcOrd="9" destOrd="0" presId="urn:microsoft.com/office/officeart/2005/8/layout/list1"/>
    <dgm:cxn modelId="{B352CB42-DCCC-4EB7-89FD-96970143D203}" type="presParOf" srcId="{DE82F435-E196-4233-AA0B-01D140717051}" destId="{390A194F-FCEC-4CD5-A734-296F98E63BA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560AAB3-8AA8-4248-8E8C-A1723AD84C15}" type="doc">
      <dgm:prSet loTypeId="urn:microsoft.com/office/officeart/2005/8/layout/cycle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1E631123-EEFE-4FB5-A3B6-93054513AD15}">
      <dgm:prSet phldrT="[Teksti]"/>
      <dgm:spPr/>
      <dgm:t>
        <a:bodyPr/>
        <a:lstStyle/>
        <a:p>
          <a:r>
            <a:rPr lang="fi-FI" dirty="0"/>
            <a:t>Työllisyys Espoon neurokirjon omavalmentaja</a:t>
          </a:r>
        </a:p>
      </dgm:t>
    </dgm:pt>
    <dgm:pt modelId="{345816C7-9BC5-4DAF-ABA6-FC8B5D5C6619}" type="parTrans" cxnId="{A21F52F2-3E49-4A67-8F0F-9FCB5061F312}">
      <dgm:prSet/>
      <dgm:spPr/>
      <dgm:t>
        <a:bodyPr/>
        <a:lstStyle/>
        <a:p>
          <a:endParaRPr lang="fi-FI"/>
        </a:p>
      </dgm:t>
    </dgm:pt>
    <dgm:pt modelId="{E9DB4993-E90E-4295-BA7D-869844467330}" type="sibTrans" cxnId="{A21F52F2-3E49-4A67-8F0F-9FCB5061F312}">
      <dgm:prSet/>
      <dgm:spPr/>
      <dgm:t>
        <a:bodyPr/>
        <a:lstStyle/>
        <a:p>
          <a:endParaRPr lang="fi-FI"/>
        </a:p>
      </dgm:t>
    </dgm:pt>
    <dgm:pt modelId="{417E26F8-C682-4C4A-A6F6-C617473461C7}">
      <dgm:prSet phldrT="[Teksti]"/>
      <dgm:spPr/>
      <dgm:t>
        <a:bodyPr/>
        <a:lstStyle/>
        <a:p>
          <a:r>
            <a:rPr lang="fi-FI" dirty="0"/>
            <a:t>Työllisyys Espoon omavalmentajat ja </a:t>
          </a:r>
          <a:r>
            <a:rPr lang="fi-FI" dirty="0" err="1"/>
            <a:t>vammaispalvelut</a:t>
          </a:r>
          <a:r>
            <a:rPr lang="fi-FI" dirty="0"/>
            <a:t> konsultoivat tarvittaessa</a:t>
          </a:r>
        </a:p>
      </dgm:t>
    </dgm:pt>
    <dgm:pt modelId="{73A6FE74-CF22-42DE-B8A4-4FA7237CA61C}" type="parTrans" cxnId="{C28E9531-3113-4C77-856C-B11742B6A2F9}">
      <dgm:prSet/>
      <dgm:spPr/>
      <dgm:t>
        <a:bodyPr/>
        <a:lstStyle/>
        <a:p>
          <a:endParaRPr lang="fi-FI"/>
        </a:p>
      </dgm:t>
    </dgm:pt>
    <dgm:pt modelId="{897EFEB7-B3ED-482E-B3D5-CE96E69361F0}" type="sibTrans" cxnId="{C28E9531-3113-4C77-856C-B11742B6A2F9}">
      <dgm:prSet/>
      <dgm:spPr/>
      <dgm:t>
        <a:bodyPr/>
        <a:lstStyle/>
        <a:p>
          <a:endParaRPr lang="fi-FI"/>
        </a:p>
      </dgm:t>
    </dgm:pt>
    <dgm:pt modelId="{6CE07A5C-10DC-45A5-87A4-C1F64B097982}">
      <dgm:prSet phldrT="[Teksti]"/>
      <dgm:spPr/>
      <dgm:t>
        <a:bodyPr/>
        <a:lstStyle/>
        <a:p>
          <a:r>
            <a:rPr lang="fi-FI" dirty="0"/>
            <a:t>Työkykytiimi</a:t>
          </a:r>
        </a:p>
      </dgm:t>
    </dgm:pt>
    <dgm:pt modelId="{8843A2FE-7FEF-4D01-8890-81A42FC30C75}" type="parTrans" cxnId="{A7A3B217-B1B9-4481-808A-CD8D9AF69C15}">
      <dgm:prSet/>
      <dgm:spPr/>
      <dgm:t>
        <a:bodyPr/>
        <a:lstStyle/>
        <a:p>
          <a:endParaRPr lang="fi-FI"/>
        </a:p>
      </dgm:t>
    </dgm:pt>
    <dgm:pt modelId="{4A3108D1-2D5A-4C1C-8F6B-15A8A426F247}" type="sibTrans" cxnId="{A7A3B217-B1B9-4481-808A-CD8D9AF69C15}">
      <dgm:prSet/>
      <dgm:spPr/>
      <dgm:t>
        <a:bodyPr/>
        <a:lstStyle/>
        <a:p>
          <a:endParaRPr lang="fi-FI"/>
        </a:p>
      </dgm:t>
    </dgm:pt>
    <dgm:pt modelId="{37B9562D-2643-49E3-9E92-3FBF9ED62CFA}">
      <dgm:prSet phldrT="[Teksti]" custT="1"/>
      <dgm:spPr/>
      <dgm:t>
        <a:bodyPr/>
        <a:lstStyle/>
        <a:p>
          <a:r>
            <a:rPr lang="fi-FI" sz="1000" dirty="0"/>
            <a:t>Tarvittaessa konsultoidaan  terveyspalveluita</a:t>
          </a:r>
        </a:p>
      </dgm:t>
    </dgm:pt>
    <dgm:pt modelId="{CE5068C7-F0BE-4F14-AE40-A210EE4540B6}" type="parTrans" cxnId="{2FBC7E88-63E3-4FAC-88B2-70B980E25435}">
      <dgm:prSet/>
      <dgm:spPr/>
      <dgm:t>
        <a:bodyPr/>
        <a:lstStyle/>
        <a:p>
          <a:endParaRPr lang="fi-FI"/>
        </a:p>
      </dgm:t>
    </dgm:pt>
    <dgm:pt modelId="{9D0B8AA8-1100-4932-9C5F-D9555D5F2F2E}" type="sibTrans" cxnId="{2FBC7E88-63E3-4FAC-88B2-70B980E25435}">
      <dgm:prSet/>
      <dgm:spPr/>
      <dgm:t>
        <a:bodyPr/>
        <a:lstStyle/>
        <a:p>
          <a:endParaRPr lang="fi-FI"/>
        </a:p>
      </dgm:t>
    </dgm:pt>
    <dgm:pt modelId="{EA454DAF-F93A-41B5-BB3E-9ABF13019939}">
      <dgm:prSet phldrT="[Teksti]"/>
      <dgm:spPr/>
      <dgm:t>
        <a:bodyPr/>
        <a:lstStyle/>
        <a:p>
          <a:r>
            <a:rPr lang="fi-FI" dirty="0"/>
            <a:t>Kelan projektityöntekijät</a:t>
          </a:r>
        </a:p>
      </dgm:t>
    </dgm:pt>
    <dgm:pt modelId="{E5F7EB06-2103-4F67-84E0-DCA380E0446C}" type="parTrans" cxnId="{8A22C9A2-4190-4E8F-A2EB-CE8DD5E74499}">
      <dgm:prSet/>
      <dgm:spPr/>
      <dgm:t>
        <a:bodyPr/>
        <a:lstStyle/>
        <a:p>
          <a:endParaRPr lang="fi-FI"/>
        </a:p>
      </dgm:t>
    </dgm:pt>
    <dgm:pt modelId="{5683C460-99CC-4481-A3DB-826AAEE09295}" type="sibTrans" cxnId="{8A22C9A2-4190-4E8F-A2EB-CE8DD5E74499}">
      <dgm:prSet/>
      <dgm:spPr/>
      <dgm:t>
        <a:bodyPr/>
        <a:lstStyle/>
        <a:p>
          <a:endParaRPr lang="fi-FI"/>
        </a:p>
      </dgm:t>
    </dgm:pt>
    <dgm:pt modelId="{1B285EB9-E29A-49C0-A550-DC6342DAD2AD}">
      <dgm:prSet phldrT="[Teksti]"/>
      <dgm:spPr/>
      <dgm:t>
        <a:bodyPr/>
        <a:lstStyle/>
        <a:p>
          <a:r>
            <a:rPr lang="fi-FI" dirty="0"/>
            <a:t>Konsultointia työkykytiimin sisällä</a:t>
          </a:r>
        </a:p>
      </dgm:t>
    </dgm:pt>
    <dgm:pt modelId="{3AAA252B-C3D6-4F5E-BF95-861F107B878C}" type="parTrans" cxnId="{7EC06C8B-0E95-4A38-8F16-E33A7875B0E0}">
      <dgm:prSet/>
      <dgm:spPr/>
      <dgm:t>
        <a:bodyPr/>
        <a:lstStyle/>
        <a:p>
          <a:endParaRPr lang="fi-FI"/>
        </a:p>
      </dgm:t>
    </dgm:pt>
    <dgm:pt modelId="{D8F4F96A-EA65-43F3-81F9-3A38A7BE8A94}" type="sibTrans" cxnId="{7EC06C8B-0E95-4A38-8F16-E33A7875B0E0}">
      <dgm:prSet/>
      <dgm:spPr/>
      <dgm:t>
        <a:bodyPr/>
        <a:lstStyle/>
        <a:p>
          <a:endParaRPr lang="fi-FI"/>
        </a:p>
      </dgm:t>
    </dgm:pt>
    <dgm:pt modelId="{B716604A-57A0-4343-A46E-606490107B49}">
      <dgm:prSet phldrT="[Teksti]"/>
      <dgm:spPr/>
      <dgm:t>
        <a:bodyPr/>
        <a:lstStyle/>
        <a:p>
          <a:r>
            <a:rPr lang="fi-FI" dirty="0"/>
            <a:t>Aikuissosiaalityön </a:t>
          </a:r>
          <a:r>
            <a:rPr lang="fi-FI" dirty="0" err="1"/>
            <a:t>työllisyysiohjaajat</a:t>
          </a:r>
          <a:endParaRPr lang="fi-FI" dirty="0"/>
        </a:p>
      </dgm:t>
    </dgm:pt>
    <dgm:pt modelId="{D639DF02-E14E-420F-BF61-3CFE7FB803FE}" type="parTrans" cxnId="{838048D8-B3A6-4EBF-8921-4B3F0213F1D4}">
      <dgm:prSet/>
      <dgm:spPr/>
      <dgm:t>
        <a:bodyPr/>
        <a:lstStyle/>
        <a:p>
          <a:endParaRPr lang="fi-FI"/>
        </a:p>
      </dgm:t>
    </dgm:pt>
    <dgm:pt modelId="{542FEF7E-8271-4F35-947B-013FD510A4D7}" type="sibTrans" cxnId="{838048D8-B3A6-4EBF-8921-4B3F0213F1D4}">
      <dgm:prSet/>
      <dgm:spPr/>
      <dgm:t>
        <a:bodyPr/>
        <a:lstStyle/>
        <a:p>
          <a:endParaRPr lang="fi-FI"/>
        </a:p>
      </dgm:t>
    </dgm:pt>
    <dgm:pt modelId="{D9C36F72-DC00-4210-ABEA-40A112A6B1C0}">
      <dgm:prSet phldrT="[Teksti]"/>
      <dgm:spPr/>
      <dgm:t>
        <a:bodyPr/>
        <a:lstStyle/>
        <a:p>
          <a:r>
            <a:rPr lang="fi-FI" dirty="0"/>
            <a:t>Muu aikuissosiaalityön työntekijät konsultoivat työllisyysohjaajia</a:t>
          </a:r>
        </a:p>
      </dgm:t>
    </dgm:pt>
    <dgm:pt modelId="{8C920416-8FFA-4AEF-9947-4272C41F3F6D}" type="parTrans" cxnId="{3201CEEA-4593-41A9-A6DA-D9B0C2D5DC7F}">
      <dgm:prSet/>
      <dgm:spPr/>
      <dgm:t>
        <a:bodyPr/>
        <a:lstStyle/>
        <a:p>
          <a:endParaRPr lang="fi-FI"/>
        </a:p>
      </dgm:t>
    </dgm:pt>
    <dgm:pt modelId="{3EAE95CA-26EC-47D5-85F7-99A487D9C59C}" type="sibTrans" cxnId="{3201CEEA-4593-41A9-A6DA-D9B0C2D5DC7F}">
      <dgm:prSet/>
      <dgm:spPr/>
      <dgm:t>
        <a:bodyPr/>
        <a:lstStyle/>
        <a:p>
          <a:endParaRPr lang="fi-FI"/>
        </a:p>
      </dgm:t>
    </dgm:pt>
    <dgm:pt modelId="{5C148AB3-F456-4E20-AF0C-52396577662E}">
      <dgm:prSet phldrT="[Teksti]" custT="1"/>
      <dgm:spPr/>
      <dgm:t>
        <a:bodyPr/>
        <a:lstStyle/>
        <a:p>
          <a:r>
            <a:rPr lang="fi-FI" sz="1000" dirty="0"/>
            <a:t>Ohjaamotalon työntekijät konsultoivat työkykytiimiä </a:t>
          </a:r>
        </a:p>
      </dgm:t>
    </dgm:pt>
    <dgm:pt modelId="{49F905BA-D705-4823-974B-4839375E9381}" type="parTrans" cxnId="{0F6980B3-F292-4177-AB65-19E44359B469}">
      <dgm:prSet/>
      <dgm:spPr/>
      <dgm:t>
        <a:bodyPr/>
        <a:lstStyle/>
        <a:p>
          <a:endParaRPr lang="fi-FI"/>
        </a:p>
      </dgm:t>
    </dgm:pt>
    <dgm:pt modelId="{50F46860-F798-4A99-B34A-17C78743E8AA}" type="sibTrans" cxnId="{0F6980B3-F292-4177-AB65-19E44359B469}">
      <dgm:prSet/>
      <dgm:spPr/>
      <dgm:t>
        <a:bodyPr/>
        <a:lstStyle/>
        <a:p>
          <a:endParaRPr lang="fi-FI"/>
        </a:p>
      </dgm:t>
    </dgm:pt>
    <dgm:pt modelId="{9BB8F833-7B44-4E4C-BDF5-789619337258}" type="pres">
      <dgm:prSet presAssocID="{3560AAB3-8AA8-4248-8E8C-A1723AD84C15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AA626EF4-CC67-477F-99F2-4A295AADA3C8}" type="pres">
      <dgm:prSet presAssocID="{3560AAB3-8AA8-4248-8E8C-A1723AD84C15}" presName="children" presStyleCnt="0"/>
      <dgm:spPr/>
    </dgm:pt>
    <dgm:pt modelId="{2B1B0ED7-DA31-4BD9-B827-8FD3254AACA7}" type="pres">
      <dgm:prSet presAssocID="{3560AAB3-8AA8-4248-8E8C-A1723AD84C15}" presName="child1group" presStyleCnt="0"/>
      <dgm:spPr/>
    </dgm:pt>
    <dgm:pt modelId="{E26EE3DC-FA1F-4837-8A5C-7C621FFCC811}" type="pres">
      <dgm:prSet presAssocID="{3560AAB3-8AA8-4248-8E8C-A1723AD84C15}" presName="child1" presStyleLbl="bgAcc1" presStyleIdx="0" presStyleCnt="4"/>
      <dgm:spPr/>
    </dgm:pt>
    <dgm:pt modelId="{0A1A383B-A7D4-4A53-82F9-D2E35C642C9F}" type="pres">
      <dgm:prSet presAssocID="{3560AAB3-8AA8-4248-8E8C-A1723AD84C15}" presName="child1Text" presStyleLbl="bgAcc1" presStyleIdx="0" presStyleCnt="4">
        <dgm:presLayoutVars>
          <dgm:bulletEnabled val="1"/>
        </dgm:presLayoutVars>
      </dgm:prSet>
      <dgm:spPr/>
    </dgm:pt>
    <dgm:pt modelId="{35C7C7B1-4DD5-4D10-A186-490DE40D1741}" type="pres">
      <dgm:prSet presAssocID="{3560AAB3-8AA8-4248-8E8C-A1723AD84C15}" presName="child2group" presStyleCnt="0"/>
      <dgm:spPr/>
    </dgm:pt>
    <dgm:pt modelId="{C685AAFA-F6CD-4588-9424-08D5AC488362}" type="pres">
      <dgm:prSet presAssocID="{3560AAB3-8AA8-4248-8E8C-A1723AD84C15}" presName="child2" presStyleLbl="bgAcc1" presStyleIdx="1" presStyleCnt="4"/>
      <dgm:spPr/>
    </dgm:pt>
    <dgm:pt modelId="{3BE11929-E170-467E-BBB1-082E4E57E5C9}" type="pres">
      <dgm:prSet presAssocID="{3560AAB3-8AA8-4248-8E8C-A1723AD84C15}" presName="child2Text" presStyleLbl="bgAcc1" presStyleIdx="1" presStyleCnt="4">
        <dgm:presLayoutVars>
          <dgm:bulletEnabled val="1"/>
        </dgm:presLayoutVars>
      </dgm:prSet>
      <dgm:spPr/>
    </dgm:pt>
    <dgm:pt modelId="{0B8BE121-4759-4177-998B-5D9540656129}" type="pres">
      <dgm:prSet presAssocID="{3560AAB3-8AA8-4248-8E8C-A1723AD84C15}" presName="child3group" presStyleCnt="0"/>
      <dgm:spPr/>
    </dgm:pt>
    <dgm:pt modelId="{BE9059F2-0BAC-4AF2-AE31-A79FB3E217C1}" type="pres">
      <dgm:prSet presAssocID="{3560AAB3-8AA8-4248-8E8C-A1723AD84C15}" presName="child3" presStyleLbl="bgAcc1" presStyleIdx="2" presStyleCnt="4" custLinFactNeighborX="6275" custLinFactNeighborY="-2980"/>
      <dgm:spPr/>
    </dgm:pt>
    <dgm:pt modelId="{68E2375B-AEE3-453D-8E70-9339CABD5D37}" type="pres">
      <dgm:prSet presAssocID="{3560AAB3-8AA8-4248-8E8C-A1723AD84C15}" presName="child3Text" presStyleLbl="bgAcc1" presStyleIdx="2" presStyleCnt="4">
        <dgm:presLayoutVars>
          <dgm:bulletEnabled val="1"/>
        </dgm:presLayoutVars>
      </dgm:prSet>
      <dgm:spPr/>
    </dgm:pt>
    <dgm:pt modelId="{3D7795FD-375E-4BB3-BFD3-9C79C816E0C8}" type="pres">
      <dgm:prSet presAssocID="{3560AAB3-8AA8-4248-8E8C-A1723AD84C15}" presName="child4group" presStyleCnt="0"/>
      <dgm:spPr/>
    </dgm:pt>
    <dgm:pt modelId="{0CAFE4BF-D261-4DE2-BA11-8DEF5033A9C3}" type="pres">
      <dgm:prSet presAssocID="{3560AAB3-8AA8-4248-8E8C-A1723AD84C15}" presName="child4" presStyleLbl="bgAcc1" presStyleIdx="3" presStyleCnt="4"/>
      <dgm:spPr/>
    </dgm:pt>
    <dgm:pt modelId="{C5C3D91A-4F81-4843-9E15-4278051B4D09}" type="pres">
      <dgm:prSet presAssocID="{3560AAB3-8AA8-4248-8E8C-A1723AD84C15}" presName="child4Text" presStyleLbl="bgAcc1" presStyleIdx="3" presStyleCnt="4">
        <dgm:presLayoutVars>
          <dgm:bulletEnabled val="1"/>
        </dgm:presLayoutVars>
      </dgm:prSet>
      <dgm:spPr/>
    </dgm:pt>
    <dgm:pt modelId="{9C763E29-E479-47BA-9C3D-074B4D87779A}" type="pres">
      <dgm:prSet presAssocID="{3560AAB3-8AA8-4248-8E8C-A1723AD84C15}" presName="childPlaceholder" presStyleCnt="0"/>
      <dgm:spPr/>
    </dgm:pt>
    <dgm:pt modelId="{FAF4C04C-D206-488E-8BCC-058189E2860B}" type="pres">
      <dgm:prSet presAssocID="{3560AAB3-8AA8-4248-8E8C-A1723AD84C15}" presName="circle" presStyleCnt="0"/>
      <dgm:spPr/>
    </dgm:pt>
    <dgm:pt modelId="{26E2FDA0-84C0-46E8-956E-2C74BF495995}" type="pres">
      <dgm:prSet presAssocID="{3560AAB3-8AA8-4248-8E8C-A1723AD84C15}" presName="quadrant1" presStyleLbl="node1" presStyleIdx="0" presStyleCnt="4" custLinFactNeighborX="2482" custLinFactNeighborY="0">
        <dgm:presLayoutVars>
          <dgm:chMax val="1"/>
          <dgm:bulletEnabled val="1"/>
        </dgm:presLayoutVars>
      </dgm:prSet>
      <dgm:spPr/>
    </dgm:pt>
    <dgm:pt modelId="{1C810156-E41A-43B6-8DCA-23790A12DE40}" type="pres">
      <dgm:prSet presAssocID="{3560AAB3-8AA8-4248-8E8C-A1723AD84C15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957D028E-8F0F-4D09-BF16-781333E51AA4}" type="pres">
      <dgm:prSet presAssocID="{3560AAB3-8AA8-4248-8E8C-A1723AD84C15}" presName="quadrant3" presStyleLbl="node1" presStyleIdx="2" presStyleCnt="4" custLinFactNeighborX="1718" custLinFactNeighborY="-2202">
        <dgm:presLayoutVars>
          <dgm:chMax val="1"/>
          <dgm:bulletEnabled val="1"/>
        </dgm:presLayoutVars>
      </dgm:prSet>
      <dgm:spPr/>
    </dgm:pt>
    <dgm:pt modelId="{311DC745-C6D2-4EB5-8660-EE6EA5F2AC0B}" type="pres">
      <dgm:prSet presAssocID="{3560AAB3-8AA8-4248-8E8C-A1723AD84C15}" presName="quadrant4" presStyleLbl="node1" presStyleIdx="3" presStyleCnt="4" custLinFactNeighborX="2482" custLinFactNeighborY="-1101">
        <dgm:presLayoutVars>
          <dgm:chMax val="1"/>
          <dgm:bulletEnabled val="1"/>
        </dgm:presLayoutVars>
      </dgm:prSet>
      <dgm:spPr/>
    </dgm:pt>
    <dgm:pt modelId="{A7695B19-54D2-46E9-B5C6-09415C723ACF}" type="pres">
      <dgm:prSet presAssocID="{3560AAB3-8AA8-4248-8E8C-A1723AD84C15}" presName="quadrantPlaceholder" presStyleCnt="0"/>
      <dgm:spPr/>
    </dgm:pt>
    <dgm:pt modelId="{383AD150-9785-48EA-A2FE-C964DDF3986C}" type="pres">
      <dgm:prSet presAssocID="{3560AAB3-8AA8-4248-8E8C-A1723AD84C15}" presName="center1" presStyleLbl="fgShp" presStyleIdx="0" presStyleCnt="2"/>
      <dgm:spPr/>
    </dgm:pt>
    <dgm:pt modelId="{DD9F7390-6055-4B75-A3CC-F32822BCA9EE}" type="pres">
      <dgm:prSet presAssocID="{3560AAB3-8AA8-4248-8E8C-A1723AD84C15}" presName="center2" presStyleLbl="fgShp" presStyleIdx="1" presStyleCnt="2"/>
      <dgm:spPr/>
    </dgm:pt>
  </dgm:ptLst>
  <dgm:cxnLst>
    <dgm:cxn modelId="{EE724310-2EF0-4B0A-A65A-CFC847C4FAED}" type="presOf" srcId="{5C148AB3-F456-4E20-AF0C-52396577662E}" destId="{3BE11929-E170-467E-BBB1-082E4E57E5C9}" srcOrd="1" destOrd="1" presId="urn:microsoft.com/office/officeart/2005/8/layout/cycle4"/>
    <dgm:cxn modelId="{A7A3B217-B1B9-4481-808A-CD8D9AF69C15}" srcId="{3560AAB3-8AA8-4248-8E8C-A1723AD84C15}" destId="{6CE07A5C-10DC-45A5-87A4-C1F64B097982}" srcOrd="1" destOrd="0" parTransId="{8843A2FE-7FEF-4D01-8890-81A42FC30C75}" sibTransId="{4A3108D1-2D5A-4C1C-8F6B-15A8A426F247}"/>
    <dgm:cxn modelId="{5D8B3923-6228-4BAC-8386-ADB8D533374B}" type="presOf" srcId="{B716604A-57A0-4343-A46E-606490107B49}" destId="{311DC745-C6D2-4EB5-8660-EE6EA5F2AC0B}" srcOrd="0" destOrd="0" presId="urn:microsoft.com/office/officeart/2005/8/layout/cycle4"/>
    <dgm:cxn modelId="{C28E9531-3113-4C77-856C-B11742B6A2F9}" srcId="{1E631123-EEFE-4FB5-A3B6-93054513AD15}" destId="{417E26F8-C682-4C4A-A6F6-C617473461C7}" srcOrd="0" destOrd="0" parTransId="{73A6FE74-CF22-42DE-B8A4-4FA7237CA61C}" sibTransId="{897EFEB7-B3ED-482E-B3D5-CE96E69361F0}"/>
    <dgm:cxn modelId="{796D585C-A4FC-492E-8A63-7AF2F3796CB5}" type="presOf" srcId="{37B9562D-2643-49E3-9E92-3FBF9ED62CFA}" destId="{C685AAFA-F6CD-4588-9424-08D5AC488362}" srcOrd="0" destOrd="0" presId="urn:microsoft.com/office/officeart/2005/8/layout/cycle4"/>
    <dgm:cxn modelId="{7F24BA42-5C37-4041-87C0-DAA0C6F9E916}" type="presOf" srcId="{1B285EB9-E29A-49C0-A550-DC6342DAD2AD}" destId="{BE9059F2-0BAC-4AF2-AE31-A79FB3E217C1}" srcOrd="0" destOrd="0" presId="urn:microsoft.com/office/officeart/2005/8/layout/cycle4"/>
    <dgm:cxn modelId="{8F15BD6A-C00B-46AD-BAE3-F41D6CA77935}" type="presOf" srcId="{6CE07A5C-10DC-45A5-87A4-C1F64B097982}" destId="{1C810156-E41A-43B6-8DCA-23790A12DE40}" srcOrd="0" destOrd="0" presId="urn:microsoft.com/office/officeart/2005/8/layout/cycle4"/>
    <dgm:cxn modelId="{B6B47C72-B38F-4904-8BFC-1EF5D33A34B9}" type="presOf" srcId="{417E26F8-C682-4C4A-A6F6-C617473461C7}" destId="{E26EE3DC-FA1F-4837-8A5C-7C621FFCC811}" srcOrd="0" destOrd="0" presId="urn:microsoft.com/office/officeart/2005/8/layout/cycle4"/>
    <dgm:cxn modelId="{84D3A552-13D4-4004-AAE1-5CC89BA85150}" type="presOf" srcId="{5C148AB3-F456-4E20-AF0C-52396577662E}" destId="{C685AAFA-F6CD-4588-9424-08D5AC488362}" srcOrd="0" destOrd="1" presId="urn:microsoft.com/office/officeart/2005/8/layout/cycle4"/>
    <dgm:cxn modelId="{E1E9EA58-EA8E-4A4A-AF77-772A171391CB}" type="presOf" srcId="{3560AAB3-8AA8-4248-8E8C-A1723AD84C15}" destId="{9BB8F833-7B44-4E4C-BDF5-789619337258}" srcOrd="0" destOrd="0" presId="urn:microsoft.com/office/officeart/2005/8/layout/cycle4"/>
    <dgm:cxn modelId="{EF712282-32F6-4C66-A6D1-2BC6AA51F7A4}" type="presOf" srcId="{37B9562D-2643-49E3-9E92-3FBF9ED62CFA}" destId="{3BE11929-E170-467E-BBB1-082E4E57E5C9}" srcOrd="1" destOrd="0" presId="urn:microsoft.com/office/officeart/2005/8/layout/cycle4"/>
    <dgm:cxn modelId="{2FBC7E88-63E3-4FAC-88B2-70B980E25435}" srcId="{6CE07A5C-10DC-45A5-87A4-C1F64B097982}" destId="{37B9562D-2643-49E3-9E92-3FBF9ED62CFA}" srcOrd="0" destOrd="0" parTransId="{CE5068C7-F0BE-4F14-AE40-A210EE4540B6}" sibTransId="{9D0B8AA8-1100-4932-9C5F-D9555D5F2F2E}"/>
    <dgm:cxn modelId="{7EC06C8B-0E95-4A38-8F16-E33A7875B0E0}" srcId="{EA454DAF-F93A-41B5-BB3E-9ABF13019939}" destId="{1B285EB9-E29A-49C0-A550-DC6342DAD2AD}" srcOrd="0" destOrd="0" parTransId="{3AAA252B-C3D6-4F5E-BF95-861F107B878C}" sibTransId="{D8F4F96A-EA65-43F3-81F9-3A38A7BE8A94}"/>
    <dgm:cxn modelId="{8A22C9A2-4190-4E8F-A2EB-CE8DD5E74499}" srcId="{3560AAB3-8AA8-4248-8E8C-A1723AD84C15}" destId="{EA454DAF-F93A-41B5-BB3E-9ABF13019939}" srcOrd="2" destOrd="0" parTransId="{E5F7EB06-2103-4F67-84E0-DCA380E0446C}" sibTransId="{5683C460-99CC-4481-A3DB-826AAEE09295}"/>
    <dgm:cxn modelId="{0F6980B3-F292-4177-AB65-19E44359B469}" srcId="{6CE07A5C-10DC-45A5-87A4-C1F64B097982}" destId="{5C148AB3-F456-4E20-AF0C-52396577662E}" srcOrd="1" destOrd="0" parTransId="{49F905BA-D705-4823-974B-4839375E9381}" sibTransId="{50F46860-F798-4A99-B34A-17C78743E8AA}"/>
    <dgm:cxn modelId="{3B4A42B4-C1C0-49DA-9397-0784586B23A1}" type="presOf" srcId="{D9C36F72-DC00-4210-ABEA-40A112A6B1C0}" destId="{0CAFE4BF-D261-4DE2-BA11-8DEF5033A9C3}" srcOrd="0" destOrd="0" presId="urn:microsoft.com/office/officeart/2005/8/layout/cycle4"/>
    <dgm:cxn modelId="{A15A91BA-4FF6-4F08-8BF9-9C8C2B7FDCE0}" type="presOf" srcId="{1E631123-EEFE-4FB5-A3B6-93054513AD15}" destId="{26E2FDA0-84C0-46E8-956E-2C74BF495995}" srcOrd="0" destOrd="0" presId="urn:microsoft.com/office/officeart/2005/8/layout/cycle4"/>
    <dgm:cxn modelId="{278FD6C3-A7E0-42BF-AC96-D976756DF2B9}" type="presOf" srcId="{1B285EB9-E29A-49C0-A550-DC6342DAD2AD}" destId="{68E2375B-AEE3-453D-8E70-9339CABD5D37}" srcOrd="1" destOrd="0" presId="urn:microsoft.com/office/officeart/2005/8/layout/cycle4"/>
    <dgm:cxn modelId="{6EB213D3-FB68-4B55-B221-C3977A33B140}" type="presOf" srcId="{417E26F8-C682-4C4A-A6F6-C617473461C7}" destId="{0A1A383B-A7D4-4A53-82F9-D2E35C642C9F}" srcOrd="1" destOrd="0" presId="urn:microsoft.com/office/officeart/2005/8/layout/cycle4"/>
    <dgm:cxn modelId="{045768D4-E4E2-4BCB-B928-3DAB8720EBE6}" type="presOf" srcId="{D9C36F72-DC00-4210-ABEA-40A112A6B1C0}" destId="{C5C3D91A-4F81-4843-9E15-4278051B4D09}" srcOrd="1" destOrd="0" presId="urn:microsoft.com/office/officeart/2005/8/layout/cycle4"/>
    <dgm:cxn modelId="{838048D8-B3A6-4EBF-8921-4B3F0213F1D4}" srcId="{3560AAB3-8AA8-4248-8E8C-A1723AD84C15}" destId="{B716604A-57A0-4343-A46E-606490107B49}" srcOrd="3" destOrd="0" parTransId="{D639DF02-E14E-420F-BF61-3CFE7FB803FE}" sibTransId="{542FEF7E-8271-4F35-947B-013FD510A4D7}"/>
    <dgm:cxn modelId="{EDAB98DB-2475-4718-B90F-4325D52FEA99}" type="presOf" srcId="{EA454DAF-F93A-41B5-BB3E-9ABF13019939}" destId="{957D028E-8F0F-4D09-BF16-781333E51AA4}" srcOrd="0" destOrd="0" presId="urn:microsoft.com/office/officeart/2005/8/layout/cycle4"/>
    <dgm:cxn modelId="{3201CEEA-4593-41A9-A6DA-D9B0C2D5DC7F}" srcId="{B716604A-57A0-4343-A46E-606490107B49}" destId="{D9C36F72-DC00-4210-ABEA-40A112A6B1C0}" srcOrd="0" destOrd="0" parTransId="{8C920416-8FFA-4AEF-9947-4272C41F3F6D}" sibTransId="{3EAE95CA-26EC-47D5-85F7-99A487D9C59C}"/>
    <dgm:cxn modelId="{A21F52F2-3E49-4A67-8F0F-9FCB5061F312}" srcId="{3560AAB3-8AA8-4248-8E8C-A1723AD84C15}" destId="{1E631123-EEFE-4FB5-A3B6-93054513AD15}" srcOrd="0" destOrd="0" parTransId="{345816C7-9BC5-4DAF-ABA6-FC8B5D5C6619}" sibTransId="{E9DB4993-E90E-4295-BA7D-869844467330}"/>
    <dgm:cxn modelId="{DCB26F84-7D65-4CF5-B2BD-AF5A33B7EBDA}" type="presParOf" srcId="{9BB8F833-7B44-4E4C-BDF5-789619337258}" destId="{AA626EF4-CC67-477F-99F2-4A295AADA3C8}" srcOrd="0" destOrd="0" presId="urn:microsoft.com/office/officeart/2005/8/layout/cycle4"/>
    <dgm:cxn modelId="{D9C6EE31-78EE-4264-B4A0-9C41A1361B5D}" type="presParOf" srcId="{AA626EF4-CC67-477F-99F2-4A295AADA3C8}" destId="{2B1B0ED7-DA31-4BD9-B827-8FD3254AACA7}" srcOrd="0" destOrd="0" presId="urn:microsoft.com/office/officeart/2005/8/layout/cycle4"/>
    <dgm:cxn modelId="{0C6B09E0-62B0-44D6-A8EC-C2864DFB5EBF}" type="presParOf" srcId="{2B1B0ED7-DA31-4BD9-B827-8FD3254AACA7}" destId="{E26EE3DC-FA1F-4837-8A5C-7C621FFCC811}" srcOrd="0" destOrd="0" presId="urn:microsoft.com/office/officeart/2005/8/layout/cycle4"/>
    <dgm:cxn modelId="{23509ED9-D189-44D4-97F3-54E414C41C2B}" type="presParOf" srcId="{2B1B0ED7-DA31-4BD9-B827-8FD3254AACA7}" destId="{0A1A383B-A7D4-4A53-82F9-D2E35C642C9F}" srcOrd="1" destOrd="0" presId="urn:microsoft.com/office/officeart/2005/8/layout/cycle4"/>
    <dgm:cxn modelId="{7B6F5EF3-2FC2-49F3-A816-D3E1FA01EAAF}" type="presParOf" srcId="{AA626EF4-CC67-477F-99F2-4A295AADA3C8}" destId="{35C7C7B1-4DD5-4D10-A186-490DE40D1741}" srcOrd="1" destOrd="0" presId="urn:microsoft.com/office/officeart/2005/8/layout/cycle4"/>
    <dgm:cxn modelId="{29CE14EF-6AFA-491F-B493-D82E02C052E4}" type="presParOf" srcId="{35C7C7B1-4DD5-4D10-A186-490DE40D1741}" destId="{C685AAFA-F6CD-4588-9424-08D5AC488362}" srcOrd="0" destOrd="0" presId="urn:microsoft.com/office/officeart/2005/8/layout/cycle4"/>
    <dgm:cxn modelId="{60D39520-D304-4C69-BAEE-36558E52CF94}" type="presParOf" srcId="{35C7C7B1-4DD5-4D10-A186-490DE40D1741}" destId="{3BE11929-E170-467E-BBB1-082E4E57E5C9}" srcOrd="1" destOrd="0" presId="urn:microsoft.com/office/officeart/2005/8/layout/cycle4"/>
    <dgm:cxn modelId="{9B663408-4D21-4C6C-8047-4D4290EA77B2}" type="presParOf" srcId="{AA626EF4-CC67-477F-99F2-4A295AADA3C8}" destId="{0B8BE121-4759-4177-998B-5D9540656129}" srcOrd="2" destOrd="0" presId="urn:microsoft.com/office/officeart/2005/8/layout/cycle4"/>
    <dgm:cxn modelId="{5D3FB22A-E88B-48E5-8442-F6C5A62950FD}" type="presParOf" srcId="{0B8BE121-4759-4177-998B-5D9540656129}" destId="{BE9059F2-0BAC-4AF2-AE31-A79FB3E217C1}" srcOrd="0" destOrd="0" presId="urn:microsoft.com/office/officeart/2005/8/layout/cycle4"/>
    <dgm:cxn modelId="{0CC367DF-D272-4FBD-896A-AF510986C129}" type="presParOf" srcId="{0B8BE121-4759-4177-998B-5D9540656129}" destId="{68E2375B-AEE3-453D-8E70-9339CABD5D37}" srcOrd="1" destOrd="0" presId="urn:microsoft.com/office/officeart/2005/8/layout/cycle4"/>
    <dgm:cxn modelId="{6004335B-A137-497E-8CEF-C662DE14532C}" type="presParOf" srcId="{AA626EF4-CC67-477F-99F2-4A295AADA3C8}" destId="{3D7795FD-375E-4BB3-BFD3-9C79C816E0C8}" srcOrd="3" destOrd="0" presId="urn:microsoft.com/office/officeart/2005/8/layout/cycle4"/>
    <dgm:cxn modelId="{5C0F9E71-9506-4656-820F-F89056AFE238}" type="presParOf" srcId="{3D7795FD-375E-4BB3-BFD3-9C79C816E0C8}" destId="{0CAFE4BF-D261-4DE2-BA11-8DEF5033A9C3}" srcOrd="0" destOrd="0" presId="urn:microsoft.com/office/officeart/2005/8/layout/cycle4"/>
    <dgm:cxn modelId="{DEE9DE9D-7137-48EF-8EC5-1C4698EADE35}" type="presParOf" srcId="{3D7795FD-375E-4BB3-BFD3-9C79C816E0C8}" destId="{C5C3D91A-4F81-4843-9E15-4278051B4D09}" srcOrd="1" destOrd="0" presId="urn:microsoft.com/office/officeart/2005/8/layout/cycle4"/>
    <dgm:cxn modelId="{E4AA38A9-7E9B-429D-A68A-EC82DB87A2B2}" type="presParOf" srcId="{AA626EF4-CC67-477F-99F2-4A295AADA3C8}" destId="{9C763E29-E479-47BA-9C3D-074B4D87779A}" srcOrd="4" destOrd="0" presId="urn:microsoft.com/office/officeart/2005/8/layout/cycle4"/>
    <dgm:cxn modelId="{EC4AC045-E121-4B97-BD9C-D1759990BFAE}" type="presParOf" srcId="{9BB8F833-7B44-4E4C-BDF5-789619337258}" destId="{FAF4C04C-D206-488E-8BCC-058189E2860B}" srcOrd="1" destOrd="0" presId="urn:microsoft.com/office/officeart/2005/8/layout/cycle4"/>
    <dgm:cxn modelId="{964F1981-981B-4085-BF55-54E8B822A076}" type="presParOf" srcId="{FAF4C04C-D206-488E-8BCC-058189E2860B}" destId="{26E2FDA0-84C0-46E8-956E-2C74BF495995}" srcOrd="0" destOrd="0" presId="urn:microsoft.com/office/officeart/2005/8/layout/cycle4"/>
    <dgm:cxn modelId="{DE4A1523-F226-47A3-BF7E-EAB769F12208}" type="presParOf" srcId="{FAF4C04C-D206-488E-8BCC-058189E2860B}" destId="{1C810156-E41A-43B6-8DCA-23790A12DE40}" srcOrd="1" destOrd="0" presId="urn:microsoft.com/office/officeart/2005/8/layout/cycle4"/>
    <dgm:cxn modelId="{63F3B11E-8246-4423-82FE-D892F57E64DD}" type="presParOf" srcId="{FAF4C04C-D206-488E-8BCC-058189E2860B}" destId="{957D028E-8F0F-4D09-BF16-781333E51AA4}" srcOrd="2" destOrd="0" presId="urn:microsoft.com/office/officeart/2005/8/layout/cycle4"/>
    <dgm:cxn modelId="{119E8267-A02E-45DC-913A-2B8528000E5B}" type="presParOf" srcId="{FAF4C04C-D206-488E-8BCC-058189E2860B}" destId="{311DC745-C6D2-4EB5-8660-EE6EA5F2AC0B}" srcOrd="3" destOrd="0" presId="urn:microsoft.com/office/officeart/2005/8/layout/cycle4"/>
    <dgm:cxn modelId="{59481147-A84C-4F4D-AD6E-30B0B4F10E83}" type="presParOf" srcId="{FAF4C04C-D206-488E-8BCC-058189E2860B}" destId="{A7695B19-54D2-46E9-B5C6-09415C723ACF}" srcOrd="4" destOrd="0" presId="urn:microsoft.com/office/officeart/2005/8/layout/cycle4"/>
    <dgm:cxn modelId="{F0811500-A4FE-4BAB-96CE-7D067C096CC2}" type="presParOf" srcId="{9BB8F833-7B44-4E4C-BDF5-789619337258}" destId="{383AD150-9785-48EA-A2FE-C964DDF3986C}" srcOrd="2" destOrd="0" presId="urn:microsoft.com/office/officeart/2005/8/layout/cycle4"/>
    <dgm:cxn modelId="{3CCBF4DB-D44D-4DB2-AE87-037C7FF4BD19}" type="presParOf" srcId="{9BB8F833-7B44-4E4C-BDF5-789619337258}" destId="{DD9F7390-6055-4B75-A3CC-F32822BCA9EE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2CF30E8-9540-47AE-B065-EF55F1A6AA6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8D6A15CC-A2E3-4D09-9E34-2ACA21422A8C}">
      <dgm:prSet phldrT="[Teksti]"/>
      <dgm:spPr/>
      <dgm:t>
        <a:bodyPr/>
        <a:lstStyle/>
        <a:p>
          <a:r>
            <a:rPr lang="fi-FI" dirty="0"/>
            <a:t>Työkykytiimin case-tiimien hyödyntäminen asiakasasioissa</a:t>
          </a:r>
        </a:p>
      </dgm:t>
    </dgm:pt>
    <dgm:pt modelId="{C5F3087D-9B0C-4985-B693-2ABF4548382C}" type="parTrans" cxnId="{69D7AADC-6B0C-4457-89FE-691D7CA584A9}">
      <dgm:prSet/>
      <dgm:spPr/>
      <dgm:t>
        <a:bodyPr/>
        <a:lstStyle/>
        <a:p>
          <a:endParaRPr lang="fi-FI"/>
        </a:p>
      </dgm:t>
    </dgm:pt>
    <dgm:pt modelId="{9B1600E4-B5AB-4218-9ED8-55DF398DDB4C}" type="sibTrans" cxnId="{69D7AADC-6B0C-4457-89FE-691D7CA584A9}">
      <dgm:prSet/>
      <dgm:spPr/>
      <dgm:t>
        <a:bodyPr/>
        <a:lstStyle/>
        <a:p>
          <a:endParaRPr lang="fi-FI"/>
        </a:p>
      </dgm:t>
    </dgm:pt>
    <dgm:pt modelId="{83BF5BD6-A701-4A19-9DFC-BD05209E7537}">
      <dgm:prSet phldrT="[Teksti]"/>
      <dgm:spPr/>
      <dgm:t>
        <a:bodyPr/>
        <a:lstStyle/>
        <a:p>
          <a:r>
            <a:rPr lang="fi-FI" dirty="0" err="1"/>
            <a:t>MtP</a:t>
          </a:r>
          <a:r>
            <a:rPr lang="fi-FI" dirty="0"/>
            <a:t>-palveluiden, vammaispalveluiden ja avokuntoutuspalveluiden mukaan ottaminen?</a:t>
          </a:r>
        </a:p>
      </dgm:t>
    </dgm:pt>
    <dgm:pt modelId="{301F9A38-F57B-4010-AD2A-14B00EDA5772}" type="parTrans" cxnId="{50F302C9-3673-4E60-9193-9912F0EC2682}">
      <dgm:prSet/>
      <dgm:spPr/>
      <dgm:t>
        <a:bodyPr/>
        <a:lstStyle/>
        <a:p>
          <a:endParaRPr lang="fi-FI"/>
        </a:p>
      </dgm:t>
    </dgm:pt>
    <dgm:pt modelId="{5B60B6ED-E4DF-4451-8AD5-88339926E62B}" type="sibTrans" cxnId="{50F302C9-3673-4E60-9193-9912F0EC2682}">
      <dgm:prSet/>
      <dgm:spPr/>
      <dgm:t>
        <a:bodyPr/>
        <a:lstStyle/>
        <a:p>
          <a:endParaRPr lang="fi-FI"/>
        </a:p>
      </dgm:t>
    </dgm:pt>
    <dgm:pt modelId="{462E42ED-8469-4D04-853C-5FD06D26493D}">
      <dgm:prSet phldrT="[Teksti]"/>
      <dgm:spPr/>
      <dgm:t>
        <a:bodyPr/>
        <a:lstStyle/>
        <a:p>
          <a:r>
            <a:rPr lang="fi-FI" dirty="0" err="1"/>
            <a:t>Nepsy</a:t>
          </a:r>
          <a:r>
            <a:rPr lang="fi-FI" dirty="0"/>
            <a:t>-tiimin sisäisien prosessien kehittäminen</a:t>
          </a:r>
        </a:p>
      </dgm:t>
    </dgm:pt>
    <dgm:pt modelId="{74B9BA94-9587-4C46-8B63-3B106453CF65}" type="parTrans" cxnId="{1B334E35-2F62-4A76-A9BE-A58CA7664CB8}">
      <dgm:prSet/>
      <dgm:spPr/>
      <dgm:t>
        <a:bodyPr/>
        <a:lstStyle/>
        <a:p>
          <a:endParaRPr lang="fi-FI"/>
        </a:p>
      </dgm:t>
    </dgm:pt>
    <dgm:pt modelId="{C7D9CE32-7863-4D89-B6E9-04EA2FB3670B}" type="sibTrans" cxnId="{1B334E35-2F62-4A76-A9BE-A58CA7664CB8}">
      <dgm:prSet/>
      <dgm:spPr/>
      <dgm:t>
        <a:bodyPr/>
        <a:lstStyle/>
        <a:p>
          <a:endParaRPr lang="fi-FI"/>
        </a:p>
      </dgm:t>
    </dgm:pt>
    <dgm:pt modelId="{F7D06D11-C4EB-46CB-8483-B25F8BB11721}" type="pres">
      <dgm:prSet presAssocID="{02CF30E8-9540-47AE-B065-EF55F1A6AA6D}" presName="CompostProcess" presStyleCnt="0">
        <dgm:presLayoutVars>
          <dgm:dir/>
          <dgm:resizeHandles val="exact"/>
        </dgm:presLayoutVars>
      </dgm:prSet>
      <dgm:spPr/>
    </dgm:pt>
    <dgm:pt modelId="{F5541D29-DE18-464A-A105-2689D700BFA3}" type="pres">
      <dgm:prSet presAssocID="{02CF30E8-9540-47AE-B065-EF55F1A6AA6D}" presName="arrow" presStyleLbl="bgShp" presStyleIdx="0" presStyleCnt="1"/>
      <dgm:spPr/>
    </dgm:pt>
    <dgm:pt modelId="{E9A9EDA7-0725-4033-B953-F24F4089D722}" type="pres">
      <dgm:prSet presAssocID="{02CF30E8-9540-47AE-B065-EF55F1A6AA6D}" presName="linearProcess" presStyleCnt="0"/>
      <dgm:spPr/>
    </dgm:pt>
    <dgm:pt modelId="{6FB69EDB-3FC6-42FA-9BCB-3AD2923D33FE}" type="pres">
      <dgm:prSet presAssocID="{8D6A15CC-A2E3-4D09-9E34-2ACA21422A8C}" presName="textNode" presStyleLbl="node1" presStyleIdx="0" presStyleCnt="3">
        <dgm:presLayoutVars>
          <dgm:bulletEnabled val="1"/>
        </dgm:presLayoutVars>
      </dgm:prSet>
      <dgm:spPr/>
    </dgm:pt>
    <dgm:pt modelId="{2F900531-6D93-4C50-B008-7A55DFAED468}" type="pres">
      <dgm:prSet presAssocID="{9B1600E4-B5AB-4218-9ED8-55DF398DDB4C}" presName="sibTrans" presStyleCnt="0"/>
      <dgm:spPr/>
    </dgm:pt>
    <dgm:pt modelId="{2FF705EE-7905-4247-9F22-B0930BA3C956}" type="pres">
      <dgm:prSet presAssocID="{83BF5BD6-A701-4A19-9DFC-BD05209E7537}" presName="textNode" presStyleLbl="node1" presStyleIdx="1" presStyleCnt="3">
        <dgm:presLayoutVars>
          <dgm:bulletEnabled val="1"/>
        </dgm:presLayoutVars>
      </dgm:prSet>
      <dgm:spPr/>
    </dgm:pt>
    <dgm:pt modelId="{1540E6D7-5E99-463F-895A-A988C2D7C44E}" type="pres">
      <dgm:prSet presAssocID="{5B60B6ED-E4DF-4451-8AD5-88339926E62B}" presName="sibTrans" presStyleCnt="0"/>
      <dgm:spPr/>
    </dgm:pt>
    <dgm:pt modelId="{28885885-77CD-411F-94F5-68260FBCADB3}" type="pres">
      <dgm:prSet presAssocID="{462E42ED-8469-4D04-853C-5FD06D26493D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1B334E35-2F62-4A76-A9BE-A58CA7664CB8}" srcId="{02CF30E8-9540-47AE-B065-EF55F1A6AA6D}" destId="{462E42ED-8469-4D04-853C-5FD06D26493D}" srcOrd="2" destOrd="0" parTransId="{74B9BA94-9587-4C46-8B63-3B106453CF65}" sibTransId="{C7D9CE32-7863-4D89-B6E9-04EA2FB3670B}"/>
    <dgm:cxn modelId="{E24A5B79-DA51-4B6F-9029-52C5D45985B2}" type="presOf" srcId="{02CF30E8-9540-47AE-B065-EF55F1A6AA6D}" destId="{F7D06D11-C4EB-46CB-8483-B25F8BB11721}" srcOrd="0" destOrd="0" presId="urn:microsoft.com/office/officeart/2005/8/layout/hProcess9"/>
    <dgm:cxn modelId="{34959FBC-BBD4-4EFA-8553-D68C9AD033FB}" type="presOf" srcId="{462E42ED-8469-4D04-853C-5FD06D26493D}" destId="{28885885-77CD-411F-94F5-68260FBCADB3}" srcOrd="0" destOrd="0" presId="urn:microsoft.com/office/officeart/2005/8/layout/hProcess9"/>
    <dgm:cxn modelId="{805D7BC1-FCDE-4CCA-853E-2BFBF5E6DF87}" type="presOf" srcId="{83BF5BD6-A701-4A19-9DFC-BD05209E7537}" destId="{2FF705EE-7905-4247-9F22-B0930BA3C956}" srcOrd="0" destOrd="0" presId="urn:microsoft.com/office/officeart/2005/8/layout/hProcess9"/>
    <dgm:cxn modelId="{50F302C9-3673-4E60-9193-9912F0EC2682}" srcId="{02CF30E8-9540-47AE-B065-EF55F1A6AA6D}" destId="{83BF5BD6-A701-4A19-9DFC-BD05209E7537}" srcOrd="1" destOrd="0" parTransId="{301F9A38-F57B-4010-AD2A-14B00EDA5772}" sibTransId="{5B60B6ED-E4DF-4451-8AD5-88339926E62B}"/>
    <dgm:cxn modelId="{69D7AADC-6B0C-4457-89FE-691D7CA584A9}" srcId="{02CF30E8-9540-47AE-B065-EF55F1A6AA6D}" destId="{8D6A15CC-A2E3-4D09-9E34-2ACA21422A8C}" srcOrd="0" destOrd="0" parTransId="{C5F3087D-9B0C-4985-B693-2ABF4548382C}" sibTransId="{9B1600E4-B5AB-4218-9ED8-55DF398DDB4C}"/>
    <dgm:cxn modelId="{16CC1AEE-70BC-4BE3-BB2F-0E1D2D189296}" type="presOf" srcId="{8D6A15CC-A2E3-4D09-9E34-2ACA21422A8C}" destId="{6FB69EDB-3FC6-42FA-9BCB-3AD2923D33FE}" srcOrd="0" destOrd="0" presId="urn:microsoft.com/office/officeart/2005/8/layout/hProcess9"/>
    <dgm:cxn modelId="{AA0C8A06-03D0-49E0-A706-899D3F566DBE}" type="presParOf" srcId="{F7D06D11-C4EB-46CB-8483-B25F8BB11721}" destId="{F5541D29-DE18-464A-A105-2689D700BFA3}" srcOrd="0" destOrd="0" presId="urn:microsoft.com/office/officeart/2005/8/layout/hProcess9"/>
    <dgm:cxn modelId="{22A4EC17-DFDA-46C7-AE8E-2401D07924A1}" type="presParOf" srcId="{F7D06D11-C4EB-46CB-8483-B25F8BB11721}" destId="{E9A9EDA7-0725-4033-B953-F24F4089D722}" srcOrd="1" destOrd="0" presId="urn:microsoft.com/office/officeart/2005/8/layout/hProcess9"/>
    <dgm:cxn modelId="{A296E743-1264-43AC-829A-D688F243CAA2}" type="presParOf" srcId="{E9A9EDA7-0725-4033-B953-F24F4089D722}" destId="{6FB69EDB-3FC6-42FA-9BCB-3AD2923D33FE}" srcOrd="0" destOrd="0" presId="urn:microsoft.com/office/officeart/2005/8/layout/hProcess9"/>
    <dgm:cxn modelId="{82E43793-75E4-4160-9542-A53D099B16B0}" type="presParOf" srcId="{E9A9EDA7-0725-4033-B953-F24F4089D722}" destId="{2F900531-6D93-4C50-B008-7A55DFAED468}" srcOrd="1" destOrd="0" presId="urn:microsoft.com/office/officeart/2005/8/layout/hProcess9"/>
    <dgm:cxn modelId="{A2A51106-5E63-438A-8F02-9210082D3853}" type="presParOf" srcId="{E9A9EDA7-0725-4033-B953-F24F4089D722}" destId="{2FF705EE-7905-4247-9F22-B0930BA3C956}" srcOrd="2" destOrd="0" presId="urn:microsoft.com/office/officeart/2005/8/layout/hProcess9"/>
    <dgm:cxn modelId="{05E31484-2718-4237-BD41-7FC4C47BF7CE}" type="presParOf" srcId="{E9A9EDA7-0725-4033-B953-F24F4089D722}" destId="{1540E6D7-5E99-463F-895A-A988C2D7C44E}" srcOrd="3" destOrd="0" presId="urn:microsoft.com/office/officeart/2005/8/layout/hProcess9"/>
    <dgm:cxn modelId="{0431B1D1-6C8C-48CE-80B6-51F8E7789BFD}" type="presParOf" srcId="{E9A9EDA7-0725-4033-B953-F24F4089D722}" destId="{28885885-77CD-411F-94F5-68260FBCADB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4F3047-64A9-4D2A-9D22-C7598FAB9A78}">
      <dsp:nvSpPr>
        <dsp:cNvPr id="0" name=""/>
        <dsp:cNvSpPr/>
      </dsp:nvSpPr>
      <dsp:spPr>
        <a:xfrm rot="5400000">
          <a:off x="180188" y="123231"/>
          <a:ext cx="1548453" cy="13019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Työkykyhanke</a:t>
          </a:r>
          <a:endParaRPr lang="fi-FI" sz="700" kern="1200" dirty="0"/>
        </a:p>
      </dsp:txBody>
      <dsp:txXfrm rot="-5400000">
        <a:off x="303420" y="650996"/>
        <a:ext cx="1301991" cy="246462"/>
      </dsp:txXfrm>
    </dsp:sp>
    <dsp:sp modelId="{B660C87C-7D67-4D83-A044-B57A11E2F5D9}">
      <dsp:nvSpPr>
        <dsp:cNvPr id="0" name=""/>
        <dsp:cNvSpPr/>
      </dsp:nvSpPr>
      <dsp:spPr>
        <a:xfrm rot="5400000">
          <a:off x="5706111" y="-3612983"/>
          <a:ext cx="1006494" cy="82372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400" kern="1200" dirty="0"/>
            <a:t>2 terveydenhoitajaa, sairaanhoitaja ja sosiaaliohjaaja </a:t>
          </a:r>
        </a:p>
      </dsp:txBody>
      <dsp:txXfrm rot="-5400000">
        <a:off x="2090710" y="51551"/>
        <a:ext cx="8188164" cy="908228"/>
      </dsp:txXfrm>
    </dsp:sp>
    <dsp:sp modelId="{75BE7462-70EF-4317-9BA8-99750668727D}">
      <dsp:nvSpPr>
        <dsp:cNvPr id="0" name=""/>
        <dsp:cNvSpPr/>
      </dsp:nvSpPr>
      <dsp:spPr>
        <a:xfrm rot="5400000">
          <a:off x="207270" y="1477538"/>
          <a:ext cx="1548453" cy="13057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/>
            <a:t>Aikuissosiaalityö</a:t>
          </a:r>
          <a:endParaRPr lang="fi-FI" sz="1050" kern="1200" dirty="0"/>
        </a:p>
      </dsp:txBody>
      <dsp:txXfrm rot="-5400000">
        <a:off x="328611" y="2009085"/>
        <a:ext cx="1305773" cy="242680"/>
      </dsp:txXfrm>
    </dsp:sp>
    <dsp:sp modelId="{E8BFE328-1D3D-4CC3-904A-640CEECD4E33}">
      <dsp:nvSpPr>
        <dsp:cNvPr id="0" name=""/>
        <dsp:cNvSpPr/>
      </dsp:nvSpPr>
      <dsp:spPr>
        <a:xfrm rot="5400000">
          <a:off x="5693358" y="-2180174"/>
          <a:ext cx="1006494" cy="80792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400" kern="1200" dirty="0"/>
            <a:t>3 sosiaaliohjaajaa/työllisyysohjaajaa</a:t>
          </a:r>
        </a:p>
      </dsp:txBody>
      <dsp:txXfrm rot="-5400000">
        <a:off x="2156986" y="1405331"/>
        <a:ext cx="8030107" cy="908228"/>
      </dsp:txXfrm>
    </dsp:sp>
    <dsp:sp modelId="{F8698CB3-6051-4C94-8AA8-8A4C315E7293}">
      <dsp:nvSpPr>
        <dsp:cNvPr id="0" name=""/>
        <dsp:cNvSpPr/>
      </dsp:nvSpPr>
      <dsp:spPr>
        <a:xfrm rot="5400000">
          <a:off x="266338" y="2764511"/>
          <a:ext cx="1548453" cy="14442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/>
            <a:t>Työllisyys Espoo</a:t>
          </a:r>
        </a:p>
      </dsp:txBody>
      <dsp:txXfrm rot="-5400000">
        <a:off x="318454" y="3434506"/>
        <a:ext cx="1444222" cy="104231"/>
      </dsp:txXfrm>
    </dsp:sp>
    <dsp:sp modelId="{F04339E1-8CA2-4681-B12D-7E5A4704E9BB}">
      <dsp:nvSpPr>
        <dsp:cNvPr id="0" name=""/>
        <dsp:cNvSpPr/>
      </dsp:nvSpPr>
      <dsp:spPr>
        <a:xfrm rot="5400000">
          <a:off x="5756420" y="-869141"/>
          <a:ext cx="1007024" cy="81652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400" kern="1200" dirty="0"/>
            <a:t>Neurokirjon omavalmentaja </a:t>
          </a:r>
          <a:r>
            <a:rPr lang="fi-FI" sz="2000" kern="1200" dirty="0"/>
            <a:t>(työskentelee muiden omavalmentajien tukena </a:t>
          </a:r>
          <a:r>
            <a:rPr lang="fi-FI" sz="2000" kern="1200" dirty="0" err="1"/>
            <a:t>nepsy</a:t>
          </a:r>
          <a:r>
            <a:rPr lang="fi-FI" sz="2000" kern="1200" dirty="0"/>
            <a:t>-asioissa sekä tekee yhteistyötä ja verkostoyhteistyötä muiden tahojen kanssa)</a:t>
          </a:r>
          <a:endParaRPr lang="fi-FI" sz="2200" kern="1200" dirty="0"/>
        </a:p>
      </dsp:txBody>
      <dsp:txXfrm rot="-5400000">
        <a:off x="2177301" y="2759137"/>
        <a:ext cx="8116104" cy="9087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945C2F-F748-4E85-A58C-3CAE1CCF56A8}">
      <dsp:nvSpPr>
        <dsp:cNvPr id="0" name=""/>
        <dsp:cNvSpPr/>
      </dsp:nvSpPr>
      <dsp:spPr>
        <a:xfrm>
          <a:off x="807" y="45169"/>
          <a:ext cx="3475426" cy="4170511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marL="0" lvl="0" indent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400" kern="1200" dirty="0"/>
            <a:t>Työkykyhanke</a:t>
          </a:r>
        </a:p>
      </dsp:txBody>
      <dsp:txXfrm rot="16200000">
        <a:off x="-1361559" y="1407536"/>
        <a:ext cx="3419819" cy="695085"/>
      </dsp:txXfrm>
    </dsp:sp>
    <dsp:sp modelId="{BBBF07EB-9E0E-4BEA-8698-64535E47D6FE}">
      <dsp:nvSpPr>
        <dsp:cNvPr id="0" name=""/>
        <dsp:cNvSpPr/>
      </dsp:nvSpPr>
      <dsp:spPr>
        <a:xfrm>
          <a:off x="695892" y="45169"/>
          <a:ext cx="2589192" cy="417051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9154" rIns="0" bIns="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kern="1200" dirty="0"/>
            <a:t>Asiakkaaksi pääsee lähetteen kautta, asiakkaat jaetaan tiimissä</a:t>
          </a:r>
        </a:p>
      </dsp:txBody>
      <dsp:txXfrm>
        <a:off x="695892" y="45169"/>
        <a:ext cx="2589192" cy="4170511"/>
      </dsp:txXfrm>
    </dsp:sp>
    <dsp:sp modelId="{5A752C62-BC9D-4E1E-93F4-C5884145A3B9}">
      <dsp:nvSpPr>
        <dsp:cNvPr id="0" name=""/>
        <dsp:cNvSpPr/>
      </dsp:nvSpPr>
      <dsp:spPr>
        <a:xfrm>
          <a:off x="3597874" y="45169"/>
          <a:ext cx="3475426" cy="4170511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marL="0" lvl="0" indent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400" kern="1200" dirty="0"/>
            <a:t>Aikuissosiaalityö</a:t>
          </a:r>
        </a:p>
      </dsp:txBody>
      <dsp:txXfrm rot="16200000">
        <a:off x="2235506" y="1407536"/>
        <a:ext cx="3419819" cy="695085"/>
      </dsp:txXfrm>
    </dsp:sp>
    <dsp:sp modelId="{601566AB-0F39-4E50-9EA8-C8E9571E3343}">
      <dsp:nvSpPr>
        <dsp:cNvPr id="0" name=""/>
        <dsp:cNvSpPr/>
      </dsp:nvSpPr>
      <dsp:spPr>
        <a:xfrm rot="5400000">
          <a:off x="3308647" y="3361552"/>
          <a:ext cx="613206" cy="52131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0E035A-D3FF-455D-9D68-3894C00AA804}">
      <dsp:nvSpPr>
        <dsp:cNvPr id="0" name=""/>
        <dsp:cNvSpPr/>
      </dsp:nvSpPr>
      <dsp:spPr>
        <a:xfrm>
          <a:off x="4292959" y="45169"/>
          <a:ext cx="2589192" cy="417051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9154" rIns="0" bIns="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kern="1200" dirty="0"/>
            <a:t>Asiakkaaksi SHL-ilmoituksen kautta</a:t>
          </a:r>
        </a:p>
      </dsp:txBody>
      <dsp:txXfrm>
        <a:off x="4292959" y="45169"/>
        <a:ext cx="2589192" cy="4170511"/>
      </dsp:txXfrm>
    </dsp:sp>
    <dsp:sp modelId="{7DC9C5E1-B4D6-472E-BB6E-968C804CA72C}">
      <dsp:nvSpPr>
        <dsp:cNvPr id="0" name=""/>
        <dsp:cNvSpPr/>
      </dsp:nvSpPr>
      <dsp:spPr>
        <a:xfrm>
          <a:off x="7194940" y="45169"/>
          <a:ext cx="3475426" cy="4170511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marL="0" lvl="0" indent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400" kern="1200" dirty="0"/>
            <a:t>Työllisyys Espoo</a:t>
          </a:r>
        </a:p>
      </dsp:txBody>
      <dsp:txXfrm rot="16200000">
        <a:off x="5832573" y="1407536"/>
        <a:ext cx="3419819" cy="695085"/>
      </dsp:txXfrm>
    </dsp:sp>
    <dsp:sp modelId="{8D9D9B59-806B-41B1-B3BC-FF744AE0CD95}">
      <dsp:nvSpPr>
        <dsp:cNvPr id="0" name=""/>
        <dsp:cNvSpPr/>
      </dsp:nvSpPr>
      <dsp:spPr>
        <a:xfrm rot="5400000">
          <a:off x="6905714" y="3361552"/>
          <a:ext cx="613206" cy="52131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C37569-1E6B-4C1C-9566-C099746CA9C4}">
      <dsp:nvSpPr>
        <dsp:cNvPr id="0" name=""/>
        <dsp:cNvSpPr/>
      </dsp:nvSpPr>
      <dsp:spPr>
        <a:xfrm>
          <a:off x="7890026" y="45169"/>
          <a:ext cx="2589192" cy="417051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9154" rIns="0" bIns="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kern="1200" dirty="0"/>
            <a:t>Omavalmentaja tai </a:t>
          </a:r>
          <a:r>
            <a:rPr lang="fi-FI" sz="2600" kern="1200" dirty="0" err="1"/>
            <a:t>vammaispalvelut</a:t>
          </a:r>
          <a:r>
            <a:rPr lang="fi-FI" sz="2600" kern="1200" dirty="0"/>
            <a:t> ohjaavat asiakkaan neurokirjon omavalmentajalle</a:t>
          </a:r>
        </a:p>
      </dsp:txBody>
      <dsp:txXfrm>
        <a:off x="7890026" y="45169"/>
        <a:ext cx="2589192" cy="41705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627E57-9420-4EE2-BA49-510E0EC95605}">
      <dsp:nvSpPr>
        <dsp:cNvPr id="0" name=""/>
        <dsp:cNvSpPr/>
      </dsp:nvSpPr>
      <dsp:spPr>
        <a:xfrm>
          <a:off x="4636073" y="2296"/>
          <a:ext cx="1399028" cy="9093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 dirty="0"/>
            <a:t>Työkykyarvio</a:t>
          </a:r>
        </a:p>
      </dsp:txBody>
      <dsp:txXfrm>
        <a:off x="4680465" y="46688"/>
        <a:ext cx="1310244" cy="820584"/>
      </dsp:txXfrm>
    </dsp:sp>
    <dsp:sp modelId="{FD6EC91E-D4AE-43DA-B560-E1572B6DB78A}">
      <dsp:nvSpPr>
        <dsp:cNvPr id="0" name=""/>
        <dsp:cNvSpPr/>
      </dsp:nvSpPr>
      <dsp:spPr>
        <a:xfrm>
          <a:off x="3518742" y="456980"/>
          <a:ext cx="3633690" cy="3633690"/>
        </a:xfrm>
        <a:custGeom>
          <a:avLst/>
          <a:gdLst/>
          <a:ahLst/>
          <a:cxnLst/>
          <a:rect l="0" t="0" r="0" b="0"/>
          <a:pathLst>
            <a:path>
              <a:moveTo>
                <a:pt x="2525970" y="144102"/>
              </a:moveTo>
              <a:arcTo wR="1816845" hR="1816845" stAng="17578412" swAng="19615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965DEA-7D04-414C-8916-93EC4FF97F1E}">
      <dsp:nvSpPr>
        <dsp:cNvPr id="0" name=""/>
        <dsp:cNvSpPr/>
      </dsp:nvSpPr>
      <dsp:spPr>
        <a:xfrm>
          <a:off x="6363995" y="1257705"/>
          <a:ext cx="1399028" cy="9093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 dirty="0"/>
            <a:t>Yksilöllinen </a:t>
          </a:r>
          <a:r>
            <a:rPr lang="fi-FI" sz="1300" kern="1200" dirty="0" err="1"/>
            <a:t>nepsy</a:t>
          </a:r>
          <a:r>
            <a:rPr lang="fi-FI" sz="1300" kern="1200" dirty="0"/>
            <a:t>-ohjaus</a:t>
          </a:r>
        </a:p>
      </dsp:txBody>
      <dsp:txXfrm>
        <a:off x="6408387" y="1302097"/>
        <a:ext cx="1310244" cy="820584"/>
      </dsp:txXfrm>
    </dsp:sp>
    <dsp:sp modelId="{D2E64F20-892D-45D6-B118-5A757CD726AE}">
      <dsp:nvSpPr>
        <dsp:cNvPr id="0" name=""/>
        <dsp:cNvSpPr/>
      </dsp:nvSpPr>
      <dsp:spPr>
        <a:xfrm>
          <a:off x="3518742" y="456980"/>
          <a:ext cx="3633690" cy="3633690"/>
        </a:xfrm>
        <a:custGeom>
          <a:avLst/>
          <a:gdLst/>
          <a:ahLst/>
          <a:cxnLst/>
          <a:rect l="0" t="0" r="0" b="0"/>
          <a:pathLst>
            <a:path>
              <a:moveTo>
                <a:pt x="3631197" y="1721706"/>
              </a:moveTo>
              <a:arcTo wR="1816845" hR="1816845" stAng="21419902" swAng="219628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BA8451-8722-4BB0-979D-B5B597839F8E}">
      <dsp:nvSpPr>
        <dsp:cNvPr id="0" name=""/>
        <dsp:cNvSpPr/>
      </dsp:nvSpPr>
      <dsp:spPr>
        <a:xfrm>
          <a:off x="5703987" y="3288999"/>
          <a:ext cx="1399028" cy="9093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 dirty="0"/>
            <a:t>Ohjataan diagnostisiin tutkimuksiin</a:t>
          </a:r>
        </a:p>
      </dsp:txBody>
      <dsp:txXfrm>
        <a:off x="5748379" y="3333391"/>
        <a:ext cx="1310244" cy="820584"/>
      </dsp:txXfrm>
    </dsp:sp>
    <dsp:sp modelId="{4EEFF456-07C0-4CE5-B74B-F70FB1AA8FC0}">
      <dsp:nvSpPr>
        <dsp:cNvPr id="0" name=""/>
        <dsp:cNvSpPr/>
      </dsp:nvSpPr>
      <dsp:spPr>
        <a:xfrm>
          <a:off x="3518742" y="456980"/>
          <a:ext cx="3633690" cy="3633690"/>
        </a:xfrm>
        <a:custGeom>
          <a:avLst/>
          <a:gdLst/>
          <a:ahLst/>
          <a:cxnLst/>
          <a:rect l="0" t="0" r="0" b="0"/>
          <a:pathLst>
            <a:path>
              <a:moveTo>
                <a:pt x="2178027" y="3597427"/>
              </a:moveTo>
              <a:arcTo wR="1816845" hR="1816845" stAng="4712004" swAng="137599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CB5DAC-CA3C-431B-A3C0-0CD081328254}">
      <dsp:nvSpPr>
        <dsp:cNvPr id="0" name=""/>
        <dsp:cNvSpPr/>
      </dsp:nvSpPr>
      <dsp:spPr>
        <a:xfrm>
          <a:off x="3568158" y="3288999"/>
          <a:ext cx="1399028" cy="9093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 dirty="0"/>
            <a:t>Ohjataan Kelan ja kuntakokeilun palveluihin</a:t>
          </a:r>
        </a:p>
      </dsp:txBody>
      <dsp:txXfrm>
        <a:off x="3612550" y="3333391"/>
        <a:ext cx="1310244" cy="820584"/>
      </dsp:txXfrm>
    </dsp:sp>
    <dsp:sp modelId="{A7736398-95C2-4492-8AFC-3E17D441D118}">
      <dsp:nvSpPr>
        <dsp:cNvPr id="0" name=""/>
        <dsp:cNvSpPr/>
      </dsp:nvSpPr>
      <dsp:spPr>
        <a:xfrm>
          <a:off x="3518742" y="456980"/>
          <a:ext cx="3633690" cy="3633690"/>
        </a:xfrm>
        <a:custGeom>
          <a:avLst/>
          <a:gdLst/>
          <a:ahLst/>
          <a:cxnLst/>
          <a:rect l="0" t="0" r="0" b="0"/>
          <a:pathLst>
            <a:path>
              <a:moveTo>
                <a:pt x="303609" y="2822352"/>
              </a:moveTo>
              <a:arcTo wR="1816845" hR="1816845" stAng="8783817" swAng="219628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9A1229-62CA-4098-A234-28F1653AB5F9}">
      <dsp:nvSpPr>
        <dsp:cNvPr id="0" name=""/>
        <dsp:cNvSpPr/>
      </dsp:nvSpPr>
      <dsp:spPr>
        <a:xfrm>
          <a:off x="2908150" y="1257705"/>
          <a:ext cx="1399028" cy="9093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 dirty="0"/>
            <a:t>Sosiaalinen kuntoutus ja SHL-työtoiminta</a:t>
          </a:r>
        </a:p>
      </dsp:txBody>
      <dsp:txXfrm>
        <a:off x="2952542" y="1302097"/>
        <a:ext cx="1310244" cy="820584"/>
      </dsp:txXfrm>
    </dsp:sp>
    <dsp:sp modelId="{CBE6AB79-4E4F-489F-8E57-BB8B2DED03CD}">
      <dsp:nvSpPr>
        <dsp:cNvPr id="0" name=""/>
        <dsp:cNvSpPr/>
      </dsp:nvSpPr>
      <dsp:spPr>
        <a:xfrm>
          <a:off x="3518742" y="456980"/>
          <a:ext cx="3633690" cy="3633690"/>
        </a:xfrm>
        <a:custGeom>
          <a:avLst/>
          <a:gdLst/>
          <a:ahLst/>
          <a:cxnLst/>
          <a:rect l="0" t="0" r="0" b="0"/>
          <a:pathLst>
            <a:path>
              <a:moveTo>
                <a:pt x="316571" y="792098"/>
              </a:moveTo>
              <a:arcTo wR="1816845" hR="1816845" stAng="12860079" swAng="19615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9ACDC7-0998-4DAB-8B57-39512C5C1F16}">
      <dsp:nvSpPr>
        <dsp:cNvPr id="0" name=""/>
        <dsp:cNvSpPr/>
      </dsp:nvSpPr>
      <dsp:spPr>
        <a:xfrm>
          <a:off x="0" y="511865"/>
          <a:ext cx="10671175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5DA2BD-F008-49AA-9382-ADE081D3B6AC}">
      <dsp:nvSpPr>
        <dsp:cNvPr id="0" name=""/>
        <dsp:cNvSpPr/>
      </dsp:nvSpPr>
      <dsp:spPr>
        <a:xfrm>
          <a:off x="574199" y="49709"/>
          <a:ext cx="7469822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342" tIns="0" rIns="282342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200" kern="1200" dirty="0"/>
            <a:t>Diagnostiset tutkimukset (terveysasemat, </a:t>
          </a:r>
          <a:r>
            <a:rPr lang="fi-FI" sz="3200" kern="1200" dirty="0" err="1"/>
            <a:t>MtP</a:t>
          </a:r>
          <a:r>
            <a:rPr lang="fi-FI" sz="3200" kern="1200" dirty="0"/>
            <a:t> ja HUS)</a:t>
          </a:r>
        </a:p>
      </dsp:txBody>
      <dsp:txXfrm>
        <a:off x="620313" y="95823"/>
        <a:ext cx="7377594" cy="852412"/>
      </dsp:txXfrm>
    </dsp:sp>
    <dsp:sp modelId="{FB2B8D59-B67F-4959-AF42-C2428E65B3DD}">
      <dsp:nvSpPr>
        <dsp:cNvPr id="0" name=""/>
        <dsp:cNvSpPr/>
      </dsp:nvSpPr>
      <dsp:spPr>
        <a:xfrm>
          <a:off x="0" y="1963385"/>
          <a:ext cx="10671175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E609A9-E9A3-4A1D-86D0-6A8729A0AD88}">
      <dsp:nvSpPr>
        <dsp:cNvPr id="0" name=""/>
        <dsp:cNvSpPr/>
      </dsp:nvSpPr>
      <dsp:spPr>
        <a:xfrm>
          <a:off x="533558" y="1491065"/>
          <a:ext cx="7469822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342" tIns="0" rIns="282342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200" kern="1200" dirty="0"/>
            <a:t>KELA (Oma väylä, Nuotti, kuntoutusselvitys ja TEAK)</a:t>
          </a:r>
        </a:p>
      </dsp:txBody>
      <dsp:txXfrm>
        <a:off x="579672" y="1537179"/>
        <a:ext cx="7377594" cy="852412"/>
      </dsp:txXfrm>
    </dsp:sp>
    <dsp:sp modelId="{465C45C8-173E-4A96-8CC3-A7264BB999AF}">
      <dsp:nvSpPr>
        <dsp:cNvPr id="0" name=""/>
        <dsp:cNvSpPr/>
      </dsp:nvSpPr>
      <dsp:spPr>
        <a:xfrm>
          <a:off x="0" y="3414905"/>
          <a:ext cx="10671175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A9F620-6ABD-4E08-9436-9796250BFFEA}">
      <dsp:nvSpPr>
        <dsp:cNvPr id="0" name=""/>
        <dsp:cNvSpPr/>
      </dsp:nvSpPr>
      <dsp:spPr>
        <a:xfrm>
          <a:off x="533558" y="2942585"/>
          <a:ext cx="7469822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342" tIns="0" rIns="282342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200" kern="1200" dirty="0"/>
            <a:t>Kuntakokeilu (</a:t>
          </a:r>
          <a:r>
            <a:rPr lang="fi-FI" sz="3200" kern="1200" dirty="0" err="1"/>
            <a:t>Kiipulan</a:t>
          </a:r>
          <a:r>
            <a:rPr lang="fi-FI" sz="3200" kern="1200" dirty="0"/>
            <a:t> työhönvalmennus ja </a:t>
          </a:r>
          <a:r>
            <a:rPr lang="fi-FI" sz="3200" kern="1200" dirty="0" err="1"/>
            <a:t>TyöDesign</a:t>
          </a:r>
          <a:r>
            <a:rPr lang="fi-FI" sz="3200" kern="1200" dirty="0"/>
            <a:t>)</a:t>
          </a:r>
        </a:p>
      </dsp:txBody>
      <dsp:txXfrm>
        <a:off x="579672" y="2988699"/>
        <a:ext cx="7377594" cy="85241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B8B837-CEB7-4276-AB7E-DAED450C8303}">
      <dsp:nvSpPr>
        <dsp:cNvPr id="0" name=""/>
        <dsp:cNvSpPr/>
      </dsp:nvSpPr>
      <dsp:spPr>
        <a:xfrm>
          <a:off x="0" y="511865"/>
          <a:ext cx="10671175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EC0CCB-FE17-497B-AFA4-D2EE7DC3F444}">
      <dsp:nvSpPr>
        <dsp:cNvPr id="0" name=""/>
        <dsp:cNvSpPr/>
      </dsp:nvSpPr>
      <dsp:spPr>
        <a:xfrm>
          <a:off x="533558" y="39545"/>
          <a:ext cx="7469822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342" tIns="0" rIns="282342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200" kern="1200" dirty="0"/>
            <a:t>Kuntouttava työtoiminta (siirtymässä aikuissosiaalityön alle)</a:t>
          </a:r>
        </a:p>
      </dsp:txBody>
      <dsp:txXfrm>
        <a:off x="579672" y="85659"/>
        <a:ext cx="7377594" cy="852412"/>
      </dsp:txXfrm>
    </dsp:sp>
    <dsp:sp modelId="{B6BC2237-178D-4D29-B7B4-52773C575C9E}">
      <dsp:nvSpPr>
        <dsp:cNvPr id="0" name=""/>
        <dsp:cNvSpPr/>
      </dsp:nvSpPr>
      <dsp:spPr>
        <a:xfrm>
          <a:off x="0" y="1963385"/>
          <a:ext cx="10671175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7D26EA-2C73-49E5-842C-0578495EB91F}">
      <dsp:nvSpPr>
        <dsp:cNvPr id="0" name=""/>
        <dsp:cNvSpPr/>
      </dsp:nvSpPr>
      <dsp:spPr>
        <a:xfrm>
          <a:off x="533558" y="1491065"/>
          <a:ext cx="7469822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342" tIns="0" rIns="282342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200" kern="1200" dirty="0"/>
            <a:t>Aikuissosiaalityön sosiaalinen kuntoutus</a:t>
          </a:r>
        </a:p>
      </dsp:txBody>
      <dsp:txXfrm>
        <a:off x="579672" y="1537179"/>
        <a:ext cx="7377594" cy="852412"/>
      </dsp:txXfrm>
    </dsp:sp>
    <dsp:sp modelId="{390A194F-FCEC-4CD5-A734-296F98E63BAD}">
      <dsp:nvSpPr>
        <dsp:cNvPr id="0" name=""/>
        <dsp:cNvSpPr/>
      </dsp:nvSpPr>
      <dsp:spPr>
        <a:xfrm>
          <a:off x="0" y="3414905"/>
          <a:ext cx="10671175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6E86EF-A3E6-42A6-BB59-7E47BE6A51C9}">
      <dsp:nvSpPr>
        <dsp:cNvPr id="0" name=""/>
        <dsp:cNvSpPr/>
      </dsp:nvSpPr>
      <dsp:spPr>
        <a:xfrm>
          <a:off x="533558" y="2942585"/>
          <a:ext cx="7469822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342" tIns="0" rIns="282342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200" kern="1200" dirty="0"/>
            <a:t>SHL-työtoiminta (jäämässä pois)</a:t>
          </a:r>
        </a:p>
      </dsp:txBody>
      <dsp:txXfrm>
        <a:off x="579672" y="2988699"/>
        <a:ext cx="7377594" cy="85241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9059F2-0BAC-4AF2-AE31-A79FB3E217C1}">
      <dsp:nvSpPr>
        <dsp:cNvPr id="0" name=""/>
        <dsp:cNvSpPr/>
      </dsp:nvSpPr>
      <dsp:spPr>
        <a:xfrm>
          <a:off x="6132360" y="2856746"/>
          <a:ext cx="2104859" cy="1363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100" kern="1200" dirty="0"/>
            <a:t>Konsultointia työkykytiimin sisällä</a:t>
          </a:r>
        </a:p>
      </dsp:txBody>
      <dsp:txXfrm>
        <a:off x="6793769" y="3227565"/>
        <a:ext cx="1413499" cy="962702"/>
      </dsp:txXfrm>
    </dsp:sp>
    <dsp:sp modelId="{0CAFE4BF-D261-4DE2-BA11-8DEF5033A9C3}">
      <dsp:nvSpPr>
        <dsp:cNvPr id="0" name=""/>
        <dsp:cNvSpPr/>
      </dsp:nvSpPr>
      <dsp:spPr>
        <a:xfrm>
          <a:off x="2566035" y="2897377"/>
          <a:ext cx="2104859" cy="1363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100" kern="1200" dirty="0"/>
            <a:t>Muu aikuissosiaalityön työntekijät konsultoivat työllisyysohjaajia</a:t>
          </a:r>
        </a:p>
      </dsp:txBody>
      <dsp:txXfrm>
        <a:off x="2595986" y="3268196"/>
        <a:ext cx="1413499" cy="962702"/>
      </dsp:txXfrm>
    </dsp:sp>
    <dsp:sp modelId="{C685AAFA-F6CD-4588-9424-08D5AC488362}">
      <dsp:nvSpPr>
        <dsp:cNvPr id="0" name=""/>
        <dsp:cNvSpPr/>
      </dsp:nvSpPr>
      <dsp:spPr>
        <a:xfrm>
          <a:off x="6000280" y="0"/>
          <a:ext cx="2104859" cy="1363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000" kern="1200" dirty="0"/>
            <a:t>Tarvittaessa konsultoidaan  terveyspalveluita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000" kern="1200" dirty="0"/>
            <a:t>Ohjaamotalon työntekijät konsultoivat työkykytiimiä </a:t>
          </a:r>
        </a:p>
      </dsp:txBody>
      <dsp:txXfrm>
        <a:off x="6661689" y="29951"/>
        <a:ext cx="1413499" cy="962702"/>
      </dsp:txXfrm>
    </dsp:sp>
    <dsp:sp modelId="{E26EE3DC-FA1F-4837-8A5C-7C621FFCC811}">
      <dsp:nvSpPr>
        <dsp:cNvPr id="0" name=""/>
        <dsp:cNvSpPr/>
      </dsp:nvSpPr>
      <dsp:spPr>
        <a:xfrm>
          <a:off x="2566035" y="0"/>
          <a:ext cx="2104859" cy="1363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100" kern="1200" dirty="0"/>
            <a:t>Työllisyys Espoon omavalmentajat ja </a:t>
          </a:r>
          <a:r>
            <a:rPr lang="fi-FI" sz="1100" kern="1200" dirty="0" err="1"/>
            <a:t>vammaispalvelut</a:t>
          </a:r>
          <a:r>
            <a:rPr lang="fi-FI" sz="1100" kern="1200" dirty="0"/>
            <a:t> konsultoivat tarvittaessa</a:t>
          </a:r>
        </a:p>
      </dsp:txBody>
      <dsp:txXfrm>
        <a:off x="2595986" y="29951"/>
        <a:ext cx="1413499" cy="962702"/>
      </dsp:txXfrm>
    </dsp:sp>
    <dsp:sp modelId="{26E2FDA0-84C0-46E8-956E-2C74BF495995}">
      <dsp:nvSpPr>
        <dsp:cNvPr id="0" name=""/>
        <dsp:cNvSpPr/>
      </dsp:nvSpPr>
      <dsp:spPr>
        <a:xfrm>
          <a:off x="3493822" y="242868"/>
          <a:ext cx="1844948" cy="1844948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Työllisyys Espoon neurokirjon omavalmentaja</a:t>
          </a:r>
        </a:p>
      </dsp:txBody>
      <dsp:txXfrm>
        <a:off x="4034195" y="783241"/>
        <a:ext cx="1304575" cy="1304575"/>
      </dsp:txXfrm>
    </dsp:sp>
    <dsp:sp modelId="{1C810156-E41A-43B6-8DCA-23790A12DE40}">
      <dsp:nvSpPr>
        <dsp:cNvPr id="0" name=""/>
        <dsp:cNvSpPr/>
      </dsp:nvSpPr>
      <dsp:spPr>
        <a:xfrm rot="5400000">
          <a:off x="5378196" y="242868"/>
          <a:ext cx="1844948" cy="1844948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Työkykytiimi</a:t>
          </a:r>
        </a:p>
      </dsp:txBody>
      <dsp:txXfrm rot="-5400000">
        <a:off x="5378196" y="783241"/>
        <a:ext cx="1304575" cy="1304575"/>
      </dsp:txXfrm>
    </dsp:sp>
    <dsp:sp modelId="{957D028E-8F0F-4D09-BF16-781333E51AA4}">
      <dsp:nvSpPr>
        <dsp:cNvPr id="0" name=""/>
        <dsp:cNvSpPr/>
      </dsp:nvSpPr>
      <dsp:spPr>
        <a:xfrm rot="10800000">
          <a:off x="5409892" y="2132407"/>
          <a:ext cx="1844948" cy="1844948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Kelan projektityöntekijät</a:t>
          </a:r>
        </a:p>
      </dsp:txBody>
      <dsp:txXfrm rot="10800000">
        <a:off x="5409892" y="2132407"/>
        <a:ext cx="1304575" cy="1304575"/>
      </dsp:txXfrm>
    </dsp:sp>
    <dsp:sp modelId="{311DC745-C6D2-4EB5-8660-EE6EA5F2AC0B}">
      <dsp:nvSpPr>
        <dsp:cNvPr id="0" name=""/>
        <dsp:cNvSpPr/>
      </dsp:nvSpPr>
      <dsp:spPr>
        <a:xfrm rot="16200000">
          <a:off x="3493822" y="2152720"/>
          <a:ext cx="1844948" cy="1844948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Aikuissosiaalityön </a:t>
          </a:r>
          <a:r>
            <a:rPr lang="fi-FI" sz="1100" kern="1200" dirty="0" err="1"/>
            <a:t>työllisyysiohjaajat</a:t>
          </a:r>
          <a:endParaRPr lang="fi-FI" sz="1100" kern="1200" dirty="0"/>
        </a:p>
      </dsp:txBody>
      <dsp:txXfrm rot="5400000">
        <a:off x="4034195" y="2152720"/>
        <a:ext cx="1304575" cy="1304575"/>
      </dsp:txXfrm>
    </dsp:sp>
    <dsp:sp modelId="{383AD150-9785-48EA-A2FE-C964DDF3986C}">
      <dsp:nvSpPr>
        <dsp:cNvPr id="0" name=""/>
        <dsp:cNvSpPr/>
      </dsp:nvSpPr>
      <dsp:spPr>
        <a:xfrm>
          <a:off x="5017088" y="1746948"/>
          <a:ext cx="636997" cy="55391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9F7390-6055-4B75-A3CC-F32822BCA9EE}">
      <dsp:nvSpPr>
        <dsp:cNvPr id="0" name=""/>
        <dsp:cNvSpPr/>
      </dsp:nvSpPr>
      <dsp:spPr>
        <a:xfrm rot="10800000">
          <a:off x="5017088" y="1959991"/>
          <a:ext cx="636997" cy="55391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541D29-DE18-464A-A105-2689D700BFA3}">
      <dsp:nvSpPr>
        <dsp:cNvPr id="0" name=""/>
        <dsp:cNvSpPr/>
      </dsp:nvSpPr>
      <dsp:spPr>
        <a:xfrm>
          <a:off x="800338" y="0"/>
          <a:ext cx="9070498" cy="426085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69EDB-3FC6-42FA-9BCB-3AD2923D33FE}">
      <dsp:nvSpPr>
        <dsp:cNvPr id="0" name=""/>
        <dsp:cNvSpPr/>
      </dsp:nvSpPr>
      <dsp:spPr>
        <a:xfrm>
          <a:off x="11463" y="1278255"/>
          <a:ext cx="3434784" cy="17043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kern="1200" dirty="0"/>
            <a:t>Työkykytiimin case-tiimien hyödyntäminen asiakasasioissa</a:t>
          </a:r>
        </a:p>
      </dsp:txBody>
      <dsp:txXfrm>
        <a:off x="94662" y="1361454"/>
        <a:ext cx="3268386" cy="1537942"/>
      </dsp:txXfrm>
    </dsp:sp>
    <dsp:sp modelId="{2FF705EE-7905-4247-9F22-B0930BA3C956}">
      <dsp:nvSpPr>
        <dsp:cNvPr id="0" name=""/>
        <dsp:cNvSpPr/>
      </dsp:nvSpPr>
      <dsp:spPr>
        <a:xfrm>
          <a:off x="3618195" y="1278255"/>
          <a:ext cx="3434784" cy="17043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kern="1200" dirty="0" err="1"/>
            <a:t>MtP</a:t>
          </a:r>
          <a:r>
            <a:rPr lang="fi-FI" sz="2200" kern="1200" dirty="0"/>
            <a:t>-palveluiden, vammaispalveluiden ja avokuntoutuspalveluiden mukaan ottaminen?</a:t>
          </a:r>
        </a:p>
      </dsp:txBody>
      <dsp:txXfrm>
        <a:off x="3701394" y="1361454"/>
        <a:ext cx="3268386" cy="1537942"/>
      </dsp:txXfrm>
    </dsp:sp>
    <dsp:sp modelId="{28885885-77CD-411F-94F5-68260FBCADB3}">
      <dsp:nvSpPr>
        <dsp:cNvPr id="0" name=""/>
        <dsp:cNvSpPr/>
      </dsp:nvSpPr>
      <dsp:spPr>
        <a:xfrm>
          <a:off x="7224927" y="1278255"/>
          <a:ext cx="3434784" cy="17043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kern="1200" dirty="0" err="1"/>
            <a:t>Nepsy</a:t>
          </a:r>
          <a:r>
            <a:rPr lang="fi-FI" sz="2200" kern="1200" dirty="0"/>
            <a:t>-tiimin sisäisien prosessien kehittäminen</a:t>
          </a:r>
        </a:p>
      </dsp:txBody>
      <dsp:txXfrm>
        <a:off x="7308126" y="1361454"/>
        <a:ext cx="3268386" cy="15379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2F6BC-C3AC-471B-A838-B70FD4272352}" type="datetimeFigureOut">
              <a:rPr lang="fi-FI" smtClean="0"/>
              <a:t>27.6.2022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AD96A-2756-48D5-983B-63C214F576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0908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- ja lopetu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38302"/>
            <a:ext cx="9144000" cy="1900238"/>
          </a:xfrm>
        </p:spPr>
        <p:txBody>
          <a:bodyPr anchor="b"/>
          <a:lstStyle>
            <a:lvl1pPr algn="ctr">
              <a:lnSpc>
                <a:spcPct val="90000"/>
              </a:lnSpc>
              <a:defRPr sz="6000" spc="-300" baseline="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86909"/>
            <a:ext cx="9144000" cy="983673"/>
          </a:xfrm>
        </p:spPr>
        <p:txBody>
          <a:bodyPr/>
          <a:lstStyle>
            <a:lvl1pPr marL="0" indent="0" algn="ctr">
              <a:buNone/>
              <a:defRPr sz="3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7B483A27-1C0B-4205-B2CB-D87E5C64F0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4000" y="5176262"/>
            <a:ext cx="9144000" cy="688830"/>
          </a:xfrm>
        </p:spPr>
        <p:txBody>
          <a:bodyPr/>
          <a:lstStyle>
            <a:lvl1pPr algn="ctr">
              <a:buNone/>
              <a:defRPr sz="1950" spc="-60" baseline="0">
                <a:solidFill>
                  <a:schemeClr val="bg1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3CF7D9B9-0F78-4514-8D02-FF5BFE07E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2289" y="351501"/>
            <a:ext cx="951070" cy="486724"/>
          </a:xfrm>
          <a:prstGeom prst="rect">
            <a:avLst/>
          </a:prstGeom>
        </p:spPr>
      </p:pic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CFA6C81-0121-4D4D-A75F-8464BBED24E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9070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">
    <p:bg>
      <p:bgPr>
        <a:solidFill>
          <a:srgbClr val="091C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D23CD958-2103-4625-A068-CD99C6FC7B19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2000" b="1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10" name="Tekstin paikkamerkki 11">
            <a:extLst>
              <a:ext uri="{FF2B5EF4-FFF2-40B4-BE49-F238E27FC236}">
                <a16:creationId xmlns:a16="http://schemas.microsoft.com/office/drawing/2014/main" id="{21DDCA56-1AE5-4AD1-AB89-F6AE84886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893600" y="352800"/>
            <a:ext cx="950400" cy="486000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algn="ctr">
              <a:buNone/>
              <a:defRPr sz="200"/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29247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797E4D7-4DF3-42F7-A8B1-E81360052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76868-773B-4B8E-BC24-C655EFE1EDBB}" type="datetime1">
              <a:rPr lang="fi-FI" smtClean="0"/>
              <a:t>27.6.2022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15DA5D9-220B-4CA2-AF56-616A41B79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0AACDB7-CE3E-4B32-A3E7-5CF3FA8C9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2220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puol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173" y="1540042"/>
            <a:ext cx="4824477" cy="457526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EB66-16C4-472A-A647-84CE06C568F2}" type="datetime1">
              <a:rPr lang="fi-FI" smtClean="0"/>
              <a:t>27.6.2022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DDA8129-208E-49E9-A740-9C43AEEAF71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881247" y="1540042"/>
            <a:ext cx="4824477" cy="457526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0563E2E7-1BA7-4130-A672-9E267191D58E}"/>
              </a:ext>
            </a:extLst>
          </p:cNvPr>
          <p:cNvCxnSpPr/>
          <p:nvPr userDrawn="1"/>
        </p:nvCxnSpPr>
        <p:spPr>
          <a:xfrm>
            <a:off x="6091245" y="842963"/>
            <a:ext cx="0" cy="5195887"/>
          </a:xfrm>
          <a:prstGeom prst="line">
            <a:avLst/>
          </a:prstGeom>
          <a:ln w="12700">
            <a:solidFill>
              <a:srgbClr val="0047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8312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aksi puolta 22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1A1614D-52CF-45AF-A901-12FA2C051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C92C-174E-4179-8CE9-188C6F909342}" type="datetime1">
              <a:rPr lang="fi-FI" smtClean="0"/>
              <a:t>27.6.2022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2A2215A-8FD8-4FBF-887A-0CE9E0203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2899E54-642F-4A9A-8599-805DAF440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uora yhdysviiva 7">
            <a:extLst>
              <a:ext uri="{FF2B5EF4-FFF2-40B4-BE49-F238E27FC236}">
                <a16:creationId xmlns:a16="http://schemas.microsoft.com/office/drawing/2014/main" id="{DD64F63E-AF67-4904-BBB8-20132117223D}"/>
              </a:ext>
            </a:extLst>
          </p:cNvPr>
          <p:cNvCxnSpPr/>
          <p:nvPr userDrawn="1"/>
        </p:nvCxnSpPr>
        <p:spPr>
          <a:xfrm>
            <a:off x="6091245" y="842963"/>
            <a:ext cx="0" cy="5195887"/>
          </a:xfrm>
          <a:prstGeom prst="line">
            <a:avLst/>
          </a:prstGeom>
          <a:ln w="12700">
            <a:solidFill>
              <a:srgbClr val="0047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720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1A1614D-52CF-45AF-A901-12FA2C051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A0C6-A111-4253-B206-D2860F52602B}" type="datetime1">
              <a:rPr lang="fi-FI" smtClean="0"/>
              <a:t>27.6.2022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2A2215A-8FD8-4FBF-887A-0CE9E0203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2899E54-642F-4A9A-8599-805DAF440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79646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164FA8FB-C45D-45D2-AE31-CF915268B8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8835" y="2180906"/>
            <a:ext cx="4461694" cy="2283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779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F176F-CB2E-4E55-AE03-25ABB84AF002}" type="datetime1">
              <a:rPr lang="fi-FI" smtClean="0"/>
              <a:t>27.6.2022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89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173" y="1853625"/>
            <a:ext cx="4824477" cy="426168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5A82-890C-4180-9378-4C3663991DD9}" type="datetime1">
              <a:rPr lang="fi-FI" smtClean="0"/>
              <a:t>27.6.2022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DDA8129-208E-49E9-A740-9C43AEEAF71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43573" y="1853625"/>
            <a:ext cx="4824477" cy="426168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73431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173" y="616494"/>
            <a:ext cx="9566031" cy="699263"/>
          </a:xfrm>
        </p:spPr>
        <p:txBody>
          <a:bodyPr/>
          <a:lstStyle>
            <a:lvl1pPr>
              <a:defRPr sz="2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173" y="1452282"/>
            <a:ext cx="4824477" cy="287146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5A82-890C-4180-9378-4C3663991DD9}" type="datetime1">
              <a:rPr lang="fi-FI" smtClean="0"/>
              <a:t>27.6.2022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DDA8129-208E-49E9-A740-9C43AEEAF71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43573" y="1452282"/>
            <a:ext cx="4824477" cy="287146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B9B96D50-2B07-424D-9880-DF9CFBF56FA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7238" y="4418910"/>
            <a:ext cx="10306050" cy="188672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74281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9C958F10-D1D1-4603-B3B8-2CAA5F0BE17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09600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2000" b="1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173" y="616494"/>
            <a:ext cx="4824477" cy="1053504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173" y="1853625"/>
            <a:ext cx="4824477" cy="426168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7175-5AFB-4390-AD34-84CF86D3ECFA}" type="datetime1">
              <a:rPr lang="fi-FI" smtClean="0"/>
              <a:t>27.6.2022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2" name="Tekstin paikkamerkki 11">
            <a:extLst>
              <a:ext uri="{FF2B5EF4-FFF2-40B4-BE49-F238E27FC236}">
                <a16:creationId xmlns:a16="http://schemas.microsoft.com/office/drawing/2014/main" id="{B07B3A08-0C30-4A3D-BFDF-DC0C6E1AA2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893600" y="352800"/>
            <a:ext cx="950400" cy="486000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algn="ctr">
              <a:buNone/>
              <a:defRPr sz="200"/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407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9C958F10-D1D1-4603-B3B8-2CAA5F0BE17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09600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2000" b="1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173" y="616494"/>
            <a:ext cx="4824477" cy="1053504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173" y="1853625"/>
            <a:ext cx="4824477" cy="426168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A9A6-55ED-4141-BA5B-8C911548385B}" type="datetime1">
              <a:rPr lang="fi-FI" smtClean="0"/>
              <a:t>27.6.2022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2" name="Tekstin paikkamerkki 11">
            <a:extLst>
              <a:ext uri="{FF2B5EF4-FFF2-40B4-BE49-F238E27FC236}">
                <a16:creationId xmlns:a16="http://schemas.microsoft.com/office/drawing/2014/main" id="{B07B3A08-0C30-4A3D-BFDF-DC0C6E1AA2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893600" y="352800"/>
            <a:ext cx="950400" cy="486000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algn="ctr">
              <a:buNone/>
              <a:defRPr sz="200"/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8979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9C958F10-D1D1-4603-B3B8-2CAA5F0BE17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2000" b="1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1748" y="1126080"/>
            <a:ext cx="4824477" cy="1053504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1748" y="2363211"/>
            <a:ext cx="4824477" cy="361372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C99A1-5FD2-4440-93D5-5119EEDACFEA}" type="datetime1">
              <a:rPr lang="fi-FI" smtClean="0"/>
              <a:t>27.6.2022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4751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"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376" y="2147888"/>
            <a:ext cx="10515600" cy="2767012"/>
          </a:xfrm>
        </p:spPr>
        <p:txBody>
          <a:bodyPr anchor="ctr" anchorCtr="0"/>
          <a:lstStyle>
            <a:lvl1pPr algn="ctr">
              <a:defRPr sz="4000" b="0"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03768A7-9A04-4EB7-9E54-8051DEC91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97192-3AFC-4136-8CA4-848E2DA45B55}" type="datetime1">
              <a:rPr lang="fi-FI" smtClean="0"/>
              <a:t>27.6.2022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F97BE50-8944-42F2-B49B-3AD0261BD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348B22E-548B-4378-B941-3D0108A3C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7246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">
    <p:bg>
      <p:bgPr>
        <a:solidFill>
          <a:srgbClr val="091C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376" y="2038348"/>
            <a:ext cx="10515600" cy="2767012"/>
          </a:xfrm>
        </p:spPr>
        <p:txBody>
          <a:bodyPr anchor="ctr" anchorCtr="0"/>
          <a:lstStyle>
            <a:lvl1pPr algn="ctr"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03768A7-9A04-4EB7-9E54-8051DEC91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2CC5C45-E91C-4B4F-BB0B-9196716D918D}" type="datetime1">
              <a:rPr lang="fi-FI" smtClean="0"/>
              <a:t>27.6.2022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F97BE50-8944-42F2-B49B-3AD0261BD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>
              <a:solidFill>
                <a:schemeClr val="bg1"/>
              </a:solidFill>
            </a:endParaRP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348B22E-548B-4378-B941-3D0108A3C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C0D43BC4-6382-46B8-93A2-F0FF691C0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2289" y="351501"/>
            <a:ext cx="951070" cy="486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256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243A338-5EC7-4196-A0E8-05B1FE38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173" y="616494"/>
            <a:ext cx="8428391" cy="105350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61561A0-4845-4E30-A051-2FD9AFC9A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7173" y="1853625"/>
            <a:ext cx="10670758" cy="426168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01483E-483F-47D3-AD16-1A9A682B89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57174" y="6432605"/>
            <a:ext cx="1209740" cy="28887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04E92DE8-7986-4919-BE09-14B0AE0A9401}" type="datetime1">
              <a:rPr lang="fi-FI" smtClean="0"/>
              <a:t>27.6.2022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DCAB2B-23AF-4B8F-8F67-2952F48480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66913" y="6432605"/>
            <a:ext cx="4114800" cy="28887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B7EE758-1955-4ECF-A6DD-011EFA3D6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93488" y="6432605"/>
            <a:ext cx="868886" cy="28887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E34623DF-BFEA-4FB4-84D4-AE62F06720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2263" y="351488"/>
            <a:ext cx="951123" cy="4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649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9" r:id="rId4"/>
    <p:sldLayoutId id="2147483662" r:id="rId5"/>
    <p:sldLayoutId id="2147483663" r:id="rId6"/>
    <p:sldLayoutId id="2147483664" r:id="rId7"/>
    <p:sldLayoutId id="2147483651" r:id="rId8"/>
    <p:sldLayoutId id="2147483666" r:id="rId9"/>
    <p:sldLayoutId id="2147483667" r:id="rId10"/>
    <p:sldLayoutId id="2147483654" r:id="rId11"/>
    <p:sldLayoutId id="2147483668" r:id="rId12"/>
    <p:sldLayoutId id="2147483665" r:id="rId13"/>
    <p:sldLayoutId id="2147483655" r:id="rId14"/>
    <p:sldLayoutId id="2147483660" r:id="rId1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627063" indent="-2682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85838" indent="-2682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344613" indent="-2682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703388" indent="-2682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3A33ADC-4A8E-401B-8AB7-FCF10A3B34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noProof="0" dirty="0"/>
              <a:t>Olemassa olevat palvelut </a:t>
            </a:r>
            <a:r>
              <a:rPr lang="fi-FI" noProof="0" dirty="0" err="1"/>
              <a:t>nepsy</a:t>
            </a:r>
            <a:r>
              <a:rPr lang="fi-FI" noProof="0" dirty="0"/>
              <a:t>-asiakkaille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E112014-2F5D-4EE4-8F0C-C816D1A34F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23.6.2022</a:t>
            </a:r>
            <a:endParaRPr lang="fi-FI" noProof="0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8DC76A3-071B-4295-8497-0EAE4941B71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 noProof="0" dirty="0">
                <a:latin typeface="Arial" panose="020B0604020202020204" pitchFamily="34" charset="0"/>
                <a:cs typeface="Arial" panose="020B0604020202020204" pitchFamily="34" charset="0"/>
              </a:rPr>
              <a:t>Sari </a:t>
            </a: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Kautto-Tasa</a:t>
            </a:r>
          </a:p>
          <a:p>
            <a:r>
              <a:rPr lang="fi-FI" noProof="0" dirty="0">
                <a:latin typeface="Arial" panose="020B0604020202020204" pitchFamily="34" charset="0"/>
                <a:cs typeface="Arial" panose="020B0604020202020204" pitchFamily="34" charset="0"/>
              </a:rPr>
              <a:t>Maiju Ruonala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240949D-B665-444C-A8F0-A29E91BDDDC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9088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4115B6-3BCF-458C-91A5-EBA0D8911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Nepsy</a:t>
            </a:r>
            <a:r>
              <a:rPr lang="fi-FI" dirty="0"/>
              <a:t>-asiakkaiden kanssa työskentelevät/</a:t>
            </a:r>
            <a:r>
              <a:rPr lang="fi-FI" dirty="0" err="1"/>
              <a:t>nepsy</a:t>
            </a:r>
            <a:r>
              <a:rPr lang="fi-FI" dirty="0"/>
              <a:t>-tiimi</a:t>
            </a:r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C179062E-CD14-4981-80B1-6608C031AE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5233423"/>
              </p:ext>
            </p:extLst>
          </p:nvPr>
        </p:nvGraphicFramePr>
        <p:xfrm>
          <a:off x="757238" y="1854200"/>
          <a:ext cx="10671175" cy="4260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46C4F84D-27AB-4FE3-91E2-FB602C9C0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3376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08D61C1-4E02-43DA-8DB7-84F4C0284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Asiakkaaksi tuleminen </a:t>
            </a:r>
            <a:r>
              <a:rPr lang="fi-FI" dirty="0" err="1"/>
              <a:t>nepsy</a:t>
            </a:r>
            <a:r>
              <a:rPr lang="fi-FI" dirty="0"/>
              <a:t>-tiimissä</a:t>
            </a:r>
          </a:p>
        </p:txBody>
      </p:sp>
      <p:graphicFrame>
        <p:nvGraphicFramePr>
          <p:cNvPr id="5" name="Sisällön paikkamerkki 4">
            <a:extLst>
              <a:ext uri="{FF2B5EF4-FFF2-40B4-BE49-F238E27FC236}">
                <a16:creationId xmlns:a16="http://schemas.microsoft.com/office/drawing/2014/main" id="{BCABB947-5702-430F-AF98-390E66ED0C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0150510"/>
              </p:ext>
            </p:extLst>
          </p:nvPr>
        </p:nvGraphicFramePr>
        <p:xfrm>
          <a:off x="757238" y="1854200"/>
          <a:ext cx="10671175" cy="4260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4FD80B87-D9A5-4A50-B716-EAA6BBD05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0023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F3D6EA3-422D-4087-B540-36230EB84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</a:t>
            </a:r>
            <a:r>
              <a:rPr lang="fi-FI" dirty="0" err="1"/>
              <a:t>nepsy</a:t>
            </a:r>
            <a:r>
              <a:rPr lang="fi-FI" dirty="0"/>
              <a:t>-tiimi tekee asiakkaiden työllistymisen edistämiseksi?</a:t>
            </a:r>
          </a:p>
        </p:txBody>
      </p:sp>
      <p:graphicFrame>
        <p:nvGraphicFramePr>
          <p:cNvPr id="5" name="Sisällön paikkamerkki 4">
            <a:extLst>
              <a:ext uri="{FF2B5EF4-FFF2-40B4-BE49-F238E27FC236}">
                <a16:creationId xmlns:a16="http://schemas.microsoft.com/office/drawing/2014/main" id="{EBEF76B0-1B20-444C-8218-58F8F587AD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5268433"/>
              </p:ext>
            </p:extLst>
          </p:nvPr>
        </p:nvGraphicFramePr>
        <p:xfrm>
          <a:off x="757238" y="1854200"/>
          <a:ext cx="10671175" cy="4260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A126494-A3F0-44E5-9EA8-608B107E6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4</a:t>
            </a:fld>
            <a:endParaRPr lang="fi-FI"/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B5315AEF-FE98-4049-8DD6-1761D27D9D5C}"/>
              </a:ext>
            </a:extLst>
          </p:cNvPr>
          <p:cNvSpPr txBox="1"/>
          <p:nvPr/>
        </p:nvSpPr>
        <p:spPr>
          <a:xfrm>
            <a:off x="9901494" y="5324609"/>
            <a:ext cx="1730119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 sz="1200" dirty="0"/>
              <a:t>*Kuntouttavaan työtoimintaan ohjataan paljon asiakkaita. Tämä palvelu siirtymässä Kuntakokeilusta aikuissosiaalityön alle.</a:t>
            </a:r>
          </a:p>
        </p:txBody>
      </p:sp>
    </p:spTree>
    <p:extLst>
      <p:ext uri="{BB962C8B-B14F-4D97-AF65-F5344CB8AC3E}">
        <p14:creationId xmlns:p14="http://schemas.microsoft.com/office/powerpoint/2010/main" val="4049513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05574D4-7C1B-4BF2-8E81-57529431F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Näihin palveluihin asiakkaita ohjataan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149CF1A-6794-4FC9-A680-AA3281E2F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5</a:t>
            </a:fld>
            <a:endParaRPr lang="fi-FI"/>
          </a:p>
        </p:txBody>
      </p:sp>
      <p:graphicFrame>
        <p:nvGraphicFramePr>
          <p:cNvPr id="8" name="Sisällön paikkamerkki 7">
            <a:extLst>
              <a:ext uri="{FF2B5EF4-FFF2-40B4-BE49-F238E27FC236}">
                <a16:creationId xmlns:a16="http://schemas.microsoft.com/office/drawing/2014/main" id="{4ABEA558-1482-4138-8921-D7957EC2BE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8447232"/>
              </p:ext>
            </p:extLst>
          </p:nvPr>
        </p:nvGraphicFramePr>
        <p:xfrm>
          <a:off x="757238" y="1854200"/>
          <a:ext cx="10671175" cy="4260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6350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C9BD37C-11ED-4DB0-9AB5-64D6B07E1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graphicFrame>
        <p:nvGraphicFramePr>
          <p:cNvPr id="5" name="Sisällön paikkamerkki 4">
            <a:extLst>
              <a:ext uri="{FF2B5EF4-FFF2-40B4-BE49-F238E27FC236}">
                <a16:creationId xmlns:a16="http://schemas.microsoft.com/office/drawing/2014/main" id="{2D5F8713-6571-4A26-8D6E-E042DEED04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0494247"/>
              </p:ext>
            </p:extLst>
          </p:nvPr>
        </p:nvGraphicFramePr>
        <p:xfrm>
          <a:off x="757238" y="1854200"/>
          <a:ext cx="10671175" cy="4260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09C07596-7CCF-4DBD-9E90-62D3100E0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9528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FF46905-5408-428B-B4ED-A5BCE11DB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Konsultointi </a:t>
            </a:r>
            <a:r>
              <a:rPr lang="fi-FI" dirty="0" err="1"/>
              <a:t>nepsy</a:t>
            </a:r>
            <a:r>
              <a:rPr lang="fi-FI" dirty="0"/>
              <a:t>-asiakasasioissa</a:t>
            </a:r>
          </a:p>
        </p:txBody>
      </p:sp>
      <p:graphicFrame>
        <p:nvGraphicFramePr>
          <p:cNvPr id="5" name="Sisällön paikkamerkki 4">
            <a:extLst>
              <a:ext uri="{FF2B5EF4-FFF2-40B4-BE49-F238E27FC236}">
                <a16:creationId xmlns:a16="http://schemas.microsoft.com/office/drawing/2014/main" id="{2C06BA4C-60FF-4671-8E97-903094336B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0540657"/>
              </p:ext>
            </p:extLst>
          </p:nvPr>
        </p:nvGraphicFramePr>
        <p:xfrm>
          <a:off x="757238" y="1854200"/>
          <a:ext cx="10671175" cy="4260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A093B7E-B01F-404B-B185-6C6154382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3328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08509FA-8DE7-4B40-BF0D-6AE10E977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Nepsy</a:t>
            </a:r>
            <a:r>
              <a:rPr lang="fi-FI" dirty="0"/>
              <a:t>-infot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5A31046-478B-4A82-A36C-E38762CE1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Nepsy</a:t>
            </a:r>
            <a:r>
              <a:rPr lang="fi-FI" dirty="0"/>
              <a:t>-tiimiläiset ovat pitäneet infotilaisuuksia Työllisyys Espoon ja Ohjaamotalon työntekijöille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F380E45-2F59-4BF8-A53F-D26E5665E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9559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C885E84-515C-43F7-AEB9-A7BEF1255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Suunnitelmissa</a:t>
            </a:r>
          </a:p>
        </p:txBody>
      </p:sp>
      <p:graphicFrame>
        <p:nvGraphicFramePr>
          <p:cNvPr id="5" name="Sisällön paikkamerkki 4">
            <a:extLst>
              <a:ext uri="{FF2B5EF4-FFF2-40B4-BE49-F238E27FC236}">
                <a16:creationId xmlns:a16="http://schemas.microsoft.com/office/drawing/2014/main" id="{44C70FD1-5D64-4A10-92AB-B9A5750154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8831781"/>
              </p:ext>
            </p:extLst>
          </p:nvPr>
        </p:nvGraphicFramePr>
        <p:xfrm>
          <a:off x="757238" y="1854200"/>
          <a:ext cx="10671175" cy="4260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F4165BF-6D78-42A7-AC2A-0B442DA33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5931216"/>
      </p:ext>
    </p:extLst>
  </p:cSld>
  <p:clrMapOvr>
    <a:masterClrMapping/>
  </p:clrMapOvr>
</p:sld>
</file>

<file path=ppt/theme/theme1.xml><?xml version="1.0" encoding="utf-8"?>
<a:theme xmlns:a="http://schemas.openxmlformats.org/drawingml/2006/main" name="Espoo">
  <a:themeElements>
    <a:clrScheme name="Espoon kaupunki">
      <a:dk1>
        <a:sysClr val="windowText" lastClr="000000"/>
      </a:dk1>
      <a:lt1>
        <a:sysClr val="window" lastClr="FFFFFF"/>
      </a:lt1>
      <a:dk2>
        <a:srgbClr val="091C38"/>
      </a:dk2>
      <a:lt2>
        <a:srgbClr val="C9D4DD"/>
      </a:lt2>
      <a:accent1>
        <a:srgbClr val="0047B6"/>
      </a:accent1>
      <a:accent2>
        <a:srgbClr val="FFC386"/>
      </a:accent2>
      <a:accent3>
        <a:srgbClr val="014B30"/>
      </a:accent3>
      <a:accent4>
        <a:srgbClr val="FF4F57"/>
      </a:accent4>
      <a:accent5>
        <a:srgbClr val="FCA5C7"/>
      </a:accent5>
      <a:accent6>
        <a:srgbClr val="FDE6DB"/>
      </a:accent6>
      <a:hlink>
        <a:srgbClr val="0047B6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47B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01 Espoon PowerPoint-malli.potx" id="{394720CF-70F8-4820-B853-02F48B92462B}" vid="{8CA3B158-F224-42C4-910A-4984F556E2D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81</TotalTime>
  <Words>221</Words>
  <Application>Microsoft Office PowerPoint</Application>
  <PresentationFormat>Laajakuva</PresentationFormat>
  <Paragraphs>57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2" baseType="lpstr">
      <vt:lpstr>Arial</vt:lpstr>
      <vt:lpstr>Calibri</vt:lpstr>
      <vt:lpstr>Espoo</vt:lpstr>
      <vt:lpstr>Olemassa olevat palvelut nepsy-asiakkaille</vt:lpstr>
      <vt:lpstr>Nepsy-asiakkaiden kanssa työskentelevät/nepsy-tiimi</vt:lpstr>
      <vt:lpstr>Asiakkaaksi tuleminen nepsy-tiimissä</vt:lpstr>
      <vt:lpstr>Mitä nepsy-tiimi tekee asiakkaiden työllistymisen edistämiseksi?</vt:lpstr>
      <vt:lpstr>Näihin palveluihin asiakkaita ohjataan</vt:lpstr>
      <vt:lpstr>PowerPoint-esitys</vt:lpstr>
      <vt:lpstr>Konsultointi nepsy-asiakasasioissa</vt:lpstr>
      <vt:lpstr>Nepsy-infot</vt:lpstr>
      <vt:lpstr>Suunnitelmissa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Olemassa olevat palvelut nepsy-asiakkaille</dc:title>
  <dc:creator>Ruonala Maiju</dc:creator>
  <cp:lastModifiedBy>Armila Sari</cp:lastModifiedBy>
  <cp:revision>9</cp:revision>
  <dcterms:created xsi:type="dcterms:W3CDTF">2022-06-23T06:08:52Z</dcterms:created>
  <dcterms:modified xsi:type="dcterms:W3CDTF">2022-06-27T08:05:10Z</dcterms:modified>
</cp:coreProperties>
</file>