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F30790-FA16-435A-9AD6-AB95A1E4F92E}" v="7" dt="2022-01-10T09:59:31.3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99" d="100"/>
          <a:sy n="99" d="100"/>
        </p:scale>
        <p:origin x="102" y="8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vanen Mari" userId="31a8b36e-38d6-4c63-a357-40f502a67137" providerId="ADAL" clId="{09F30790-FA16-435A-9AD6-AB95A1E4F92E}"/>
    <pc:docChg chg="undo custSel mod addSld delSld modSld">
      <pc:chgData name="Kovanen Mari" userId="31a8b36e-38d6-4c63-a357-40f502a67137" providerId="ADAL" clId="{09F30790-FA16-435A-9AD6-AB95A1E4F92E}" dt="2022-01-10T09:57:52.645" v="17" actId="26606"/>
      <pc:docMkLst>
        <pc:docMk/>
      </pc:docMkLst>
      <pc:sldChg chg="delSp del">
        <pc:chgData name="Kovanen Mari" userId="31a8b36e-38d6-4c63-a357-40f502a67137" providerId="ADAL" clId="{09F30790-FA16-435A-9AD6-AB95A1E4F92E}" dt="2022-01-10T09:55:05.405" v="5" actId="2696"/>
        <pc:sldMkLst>
          <pc:docMk/>
          <pc:sldMk cId="3651325634" sldId="256"/>
        </pc:sldMkLst>
        <pc:spChg chg="del">
          <ac:chgData name="Kovanen Mari" userId="31a8b36e-38d6-4c63-a357-40f502a67137" providerId="ADAL" clId="{09F30790-FA16-435A-9AD6-AB95A1E4F92E}" dt="2022-01-10T09:54:22.947" v="0"/>
          <ac:spMkLst>
            <pc:docMk/>
            <pc:sldMk cId="3651325634" sldId="256"/>
            <ac:spMk id="2" creationId="{FD69F28E-E80C-4F66-8F1E-2D03AA135513}"/>
          </ac:spMkLst>
        </pc:spChg>
        <pc:spChg chg="del">
          <ac:chgData name="Kovanen Mari" userId="31a8b36e-38d6-4c63-a357-40f502a67137" providerId="ADAL" clId="{09F30790-FA16-435A-9AD6-AB95A1E4F92E}" dt="2022-01-10T09:54:22.947" v="0"/>
          <ac:spMkLst>
            <pc:docMk/>
            <pc:sldMk cId="3651325634" sldId="256"/>
            <ac:spMk id="3" creationId="{AE634715-C1C7-476B-8336-239449895D72}"/>
          </ac:spMkLst>
        </pc:spChg>
      </pc:sldChg>
      <pc:sldChg chg="addSp delSp modSp add mod setBg delDesignElem">
        <pc:chgData name="Kovanen Mari" userId="31a8b36e-38d6-4c63-a357-40f502a67137" providerId="ADAL" clId="{09F30790-FA16-435A-9AD6-AB95A1E4F92E}" dt="2022-01-10T09:57:52.645" v="17" actId="26606"/>
        <pc:sldMkLst>
          <pc:docMk/>
          <pc:sldMk cId="386494830" sldId="258"/>
        </pc:sldMkLst>
        <pc:spChg chg="mod ord">
          <ac:chgData name="Kovanen Mari" userId="31a8b36e-38d6-4c63-a357-40f502a67137" providerId="ADAL" clId="{09F30790-FA16-435A-9AD6-AB95A1E4F92E}" dt="2022-01-10T09:57:52.645" v="17" actId="26606"/>
          <ac:spMkLst>
            <pc:docMk/>
            <pc:sldMk cId="386494830" sldId="258"/>
            <ac:spMk id="2" creationId="{2FD4DC36-7680-4DE7-A412-41C0D8D354B8}"/>
          </ac:spMkLst>
        </pc:spChg>
        <pc:spChg chg="mod ord">
          <ac:chgData name="Kovanen Mari" userId="31a8b36e-38d6-4c63-a357-40f502a67137" providerId="ADAL" clId="{09F30790-FA16-435A-9AD6-AB95A1E4F92E}" dt="2022-01-10T09:57:52.645" v="17" actId="26606"/>
          <ac:spMkLst>
            <pc:docMk/>
            <pc:sldMk cId="386494830" sldId="258"/>
            <ac:spMk id="6" creationId="{6BC36BB3-ECCE-4232-B811-31F8D47CBC80}"/>
          </ac:spMkLst>
        </pc:spChg>
        <pc:spChg chg="del">
          <ac:chgData name="Kovanen Mari" userId="31a8b36e-38d6-4c63-a357-40f502a67137" providerId="ADAL" clId="{09F30790-FA16-435A-9AD6-AB95A1E4F92E}" dt="2022-01-10T09:54:34.699" v="2"/>
          <ac:spMkLst>
            <pc:docMk/>
            <pc:sldMk cId="386494830" sldId="258"/>
            <ac:spMk id="11" creationId="{32AEEBC8-9D30-42EF-95F2-386C2653FBF0}"/>
          </ac:spMkLst>
        </pc:spChg>
        <pc:spChg chg="del">
          <ac:chgData name="Kovanen Mari" userId="31a8b36e-38d6-4c63-a357-40f502a67137" providerId="ADAL" clId="{09F30790-FA16-435A-9AD6-AB95A1E4F92E}" dt="2022-01-10T09:54:34.699" v="2"/>
          <ac:spMkLst>
            <pc:docMk/>
            <pc:sldMk cId="386494830" sldId="258"/>
            <ac:spMk id="13" creationId="{3529E97A-97C3-40EA-8A04-5C02398D568F}"/>
          </ac:spMkLst>
        </pc:spChg>
        <pc:spChg chg="del">
          <ac:chgData name="Kovanen Mari" userId="31a8b36e-38d6-4c63-a357-40f502a67137" providerId="ADAL" clId="{09F30790-FA16-435A-9AD6-AB95A1E4F92E}" dt="2022-01-10T09:54:34.699" v="2"/>
          <ac:spMkLst>
            <pc:docMk/>
            <pc:sldMk cId="386494830" sldId="258"/>
            <ac:spMk id="15" creationId="{59FA8C2E-A5A7-4490-927A-7CD58343EDBB}"/>
          </ac:spMkLst>
        </pc:spChg>
        <pc:spChg chg="add del">
          <ac:chgData name="Kovanen Mari" userId="31a8b36e-38d6-4c63-a357-40f502a67137" providerId="ADAL" clId="{09F30790-FA16-435A-9AD6-AB95A1E4F92E}" dt="2022-01-10T09:57:28.247" v="14" actId="26606"/>
          <ac:spMkLst>
            <pc:docMk/>
            <pc:sldMk cId="386494830" sldId="258"/>
            <ac:spMk id="71" creationId="{8B3A2D1A-45FC-4F95-B150-1C13EF2F6D09}"/>
          </ac:spMkLst>
        </pc:spChg>
        <pc:spChg chg="add del">
          <ac:chgData name="Kovanen Mari" userId="31a8b36e-38d6-4c63-a357-40f502a67137" providerId="ADAL" clId="{09F30790-FA16-435A-9AD6-AB95A1E4F92E}" dt="2022-01-10T09:57:28.247" v="14" actId="26606"/>
          <ac:spMkLst>
            <pc:docMk/>
            <pc:sldMk cId="386494830" sldId="258"/>
            <ac:spMk id="73" creationId="{39C3C864-C625-4883-B868-9A4C470F4DD5}"/>
          </ac:spMkLst>
        </pc:spChg>
        <pc:spChg chg="add del">
          <ac:chgData name="Kovanen Mari" userId="31a8b36e-38d6-4c63-a357-40f502a67137" providerId="ADAL" clId="{09F30790-FA16-435A-9AD6-AB95A1E4F92E}" dt="2022-01-10T09:56:39.752" v="7" actId="26606"/>
          <ac:spMkLst>
            <pc:docMk/>
            <pc:sldMk cId="386494830" sldId="258"/>
            <ac:spMk id="135" creationId="{81AEB8A9-B768-4E30-BA55-D919E6687343}"/>
          </ac:spMkLst>
        </pc:spChg>
        <pc:spChg chg="add del">
          <ac:chgData name="Kovanen Mari" userId="31a8b36e-38d6-4c63-a357-40f502a67137" providerId="ADAL" clId="{09F30790-FA16-435A-9AD6-AB95A1E4F92E}" dt="2022-01-10T09:57:52.645" v="17" actId="26606"/>
          <ac:spMkLst>
            <pc:docMk/>
            <pc:sldMk cId="386494830" sldId="258"/>
            <ac:spMk id="192" creationId="{6CBB7C51-829B-4243-9A2F-5EA8A29D7E76}"/>
          </ac:spMkLst>
        </pc:spChg>
        <pc:spChg chg="add del">
          <ac:chgData name="Kovanen Mari" userId="31a8b36e-38d6-4c63-a357-40f502a67137" providerId="ADAL" clId="{09F30790-FA16-435A-9AD6-AB95A1E4F92E}" dt="2022-01-10T09:57:52.645" v="17" actId="26606"/>
          <ac:spMkLst>
            <pc:docMk/>
            <pc:sldMk cId="386494830" sldId="258"/>
            <ac:spMk id="219" creationId="{DE4A42E0-EF5F-4494-B39B-3DB7D0475989}"/>
          </ac:spMkLst>
        </pc:spChg>
        <pc:spChg chg="add del">
          <ac:chgData name="Kovanen Mari" userId="31a8b36e-38d6-4c63-a357-40f502a67137" providerId="ADAL" clId="{09F30790-FA16-435A-9AD6-AB95A1E4F92E}" dt="2022-01-10T09:57:52.645" v="17" actId="26606"/>
          <ac:spMkLst>
            <pc:docMk/>
            <pc:sldMk cId="386494830" sldId="258"/>
            <ac:spMk id="2052" creationId="{7D07B7BC-3270-4CF3-A7AA-0937908AD58A}"/>
          </ac:spMkLst>
        </pc:spChg>
        <pc:grpChg chg="add del">
          <ac:chgData name="Kovanen Mari" userId="31a8b36e-38d6-4c63-a357-40f502a67137" providerId="ADAL" clId="{09F30790-FA16-435A-9AD6-AB95A1E4F92E}" dt="2022-01-10T09:57:52.645" v="17" actId="26606"/>
          <ac:grpSpMkLst>
            <pc:docMk/>
            <pc:sldMk cId="386494830" sldId="258"/>
            <ac:grpSpMk id="137" creationId="{108BB4D4-D71A-48F5-B2D2-45D2D78F4C20}"/>
          </ac:grpSpMkLst>
        </pc:grpChg>
        <pc:grpChg chg="add del">
          <ac:chgData name="Kovanen Mari" userId="31a8b36e-38d6-4c63-a357-40f502a67137" providerId="ADAL" clId="{09F30790-FA16-435A-9AD6-AB95A1E4F92E}" dt="2022-01-10T09:57:52.645" v="17" actId="26606"/>
          <ac:grpSpMkLst>
            <pc:docMk/>
            <pc:sldMk cId="386494830" sldId="258"/>
            <ac:grpSpMk id="141" creationId="{E27AF472-EAE3-4572-AB69-B92BD10DBC6D}"/>
          </ac:grpSpMkLst>
        </pc:grpChg>
        <pc:grpChg chg="add del">
          <ac:chgData name="Kovanen Mari" userId="31a8b36e-38d6-4c63-a357-40f502a67137" providerId="ADAL" clId="{09F30790-FA16-435A-9AD6-AB95A1E4F92E}" dt="2022-01-10T09:57:52.645" v="17" actId="26606"/>
          <ac:grpSpMkLst>
            <pc:docMk/>
            <pc:sldMk cId="386494830" sldId="258"/>
            <ac:grpSpMk id="193" creationId="{5ECE0A17-721D-47DA-B462-427AB9C65601}"/>
          </ac:grpSpMkLst>
        </pc:grpChg>
        <pc:grpChg chg="add del">
          <ac:chgData name="Kovanen Mari" userId="31a8b36e-38d6-4c63-a357-40f502a67137" providerId="ADAL" clId="{09F30790-FA16-435A-9AD6-AB95A1E4F92E}" dt="2022-01-10T09:57:52.645" v="17" actId="26606"/>
          <ac:grpSpMkLst>
            <pc:docMk/>
            <pc:sldMk cId="386494830" sldId="258"/>
            <ac:grpSpMk id="215" creationId="{908DA454-A7F1-451C-B515-495788249509}"/>
          </ac:grpSpMkLst>
        </pc:grpChg>
        <pc:picChg chg="mod ord">
          <ac:chgData name="Kovanen Mari" userId="31a8b36e-38d6-4c63-a357-40f502a67137" providerId="ADAL" clId="{09F30790-FA16-435A-9AD6-AB95A1E4F92E}" dt="2022-01-10T09:57:52.645" v="17" actId="26606"/>
          <ac:picMkLst>
            <pc:docMk/>
            <pc:sldMk cId="386494830" sldId="258"/>
            <ac:picMk id="2050" creationId="{E7DB0D6E-43E8-45A6-84D1-1B86B392BE8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E361C8A-5CED-4743-8B8F-4BE8E0974E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8DC20A5-6351-445B-B459-2DBE99D192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CA31613-26CA-4D9A-809C-5F79BE175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F524E-2FDC-496C-9575-31C4027C09CC}" type="datetimeFigureOut">
              <a:rPr lang="fi-FI" smtClean="0"/>
              <a:t>10.1.2022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0DCA689-6EFF-4061-8B1A-9BEE39665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2CF6406-1249-4939-9241-77A1392F2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CD1F-C5F5-45DC-AB27-A6DAC3EC49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3029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41E18A-DB3D-4C12-A315-5A580F5DB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EC81C23-715E-457C-BCDE-602F6C291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BB96D98-32C7-48FB-A6DF-E11F36085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F524E-2FDC-496C-9575-31C4027C09CC}" type="datetimeFigureOut">
              <a:rPr lang="fi-FI" smtClean="0"/>
              <a:t>10.1.2022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01CF4FC-F83A-447F-826F-151D830C6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1D2C9D5-C80D-4F50-95E4-B93F904CA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CD1F-C5F5-45DC-AB27-A6DAC3EC49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81710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781767FE-1BB1-46B1-BD56-ACB085A68B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325DE169-5E9B-43BD-9B9C-7197C33476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9A47865-27A7-48F1-B910-EA0162627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F524E-2FDC-496C-9575-31C4027C09CC}" type="datetimeFigureOut">
              <a:rPr lang="fi-FI" smtClean="0"/>
              <a:t>10.1.2022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21CAC2E-D1C2-4BA0-9441-8142176A4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39A2DD2-136C-4458-AF0C-436CADBF0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CD1F-C5F5-45DC-AB27-A6DAC3EC49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5723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7177FD2-B003-4341-B1A7-D464A8055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C5A4DB6-C60F-4513-A24F-8700DA6E7F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B87B8F3-BCB9-4D85-9283-3B47EDDC4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F524E-2FDC-496C-9575-31C4027C09CC}" type="datetimeFigureOut">
              <a:rPr lang="fi-FI" smtClean="0"/>
              <a:t>10.1.2022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5E53296-C7BF-4BDF-A6ED-9FDCF28A0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3BE649D-9FBB-4E18-B5A2-86091195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CD1F-C5F5-45DC-AB27-A6DAC3EC49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71718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F4E241-1C78-41E7-8D7C-4851489EA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081CFEA-A98A-4CF6-AB73-A8C41F3DC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36C4EAD-848D-4E21-A7E5-64AF1BA45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F524E-2FDC-496C-9575-31C4027C09CC}" type="datetimeFigureOut">
              <a:rPr lang="fi-FI" smtClean="0"/>
              <a:t>10.1.2022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3B102F9-41E2-4ECC-815A-01F110AC8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FB513F2-05EA-4A4B-8A9A-E3498F6F7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CD1F-C5F5-45DC-AB27-A6DAC3EC49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954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5D8DA74-8007-49AD-A284-5C773BB15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C385ABB-1506-402C-AC14-4FAC270621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4F39789-9457-43E4-AFA0-8A8527DC40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46BAA68-B2D8-4ECA-9BBA-6E80E8FCA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F524E-2FDC-496C-9575-31C4027C09CC}" type="datetimeFigureOut">
              <a:rPr lang="fi-FI" smtClean="0"/>
              <a:t>10.1.2022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129E991-C191-4DA5-A0C3-5CB206575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5ADA63D-D393-47B2-9C73-5068F1D3D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CD1F-C5F5-45DC-AB27-A6DAC3EC49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4072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D74517C-2547-478D-820F-A55476884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C866132-6ACE-45D9-90A5-4305CD9960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7EEF94C-0FE5-4940-B4E6-E281FBD4C4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2DE9F71F-5BD2-4B2A-A24B-BA0362B17B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B7336506-2259-468E-9471-46F8E5297A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906AD8A1-E24D-4122-99EC-23DE9CD4E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F524E-2FDC-496C-9575-31C4027C09CC}" type="datetimeFigureOut">
              <a:rPr lang="fi-FI" smtClean="0"/>
              <a:t>10.1.2022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67BB13C-CF7E-440F-BBE6-784622F1B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99D349C-93CC-4220-B7ED-A5066C379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CD1F-C5F5-45DC-AB27-A6DAC3EC49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85985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1B64F06-9FA6-4450-BC9E-8881182D3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9253FD50-D21A-402D-B9D2-9E91347D1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F524E-2FDC-496C-9575-31C4027C09CC}" type="datetimeFigureOut">
              <a:rPr lang="fi-FI" smtClean="0"/>
              <a:t>10.1.2022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D0C3044-99DA-411C-9B37-707A5BFF1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CCEBA67-97AF-4778-B882-57453ECB8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CD1F-C5F5-45DC-AB27-A6DAC3EC49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6248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A9647FF9-1BCD-4067-AFB1-74478FE3E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F524E-2FDC-496C-9575-31C4027C09CC}" type="datetimeFigureOut">
              <a:rPr lang="fi-FI" smtClean="0"/>
              <a:t>10.1.2022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3D8451B-98B0-4C5E-956D-10EB87A8B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501BC5C-960B-44E8-95A0-252E7BD92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CD1F-C5F5-45DC-AB27-A6DAC3EC49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9644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8511CA6-B9F3-440C-BED9-C5401DCF8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2D2A146-399F-45A7-A90F-9393E1E08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B4C0969-C525-471C-A5CF-A94D438004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A0A2435-EE3C-40B4-BE22-AAAF70DF6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F524E-2FDC-496C-9575-31C4027C09CC}" type="datetimeFigureOut">
              <a:rPr lang="fi-FI" smtClean="0"/>
              <a:t>10.1.2022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B9A9E46-B50B-416D-A574-F9E212EC8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0C9C26A-18F9-4E69-870F-9DC8FAEF7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CD1F-C5F5-45DC-AB27-A6DAC3EC49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47189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F067C03-7049-403C-91A4-1572FAB70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EB465737-AE96-4943-BA27-A9F72A3324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088E3508-67F0-456F-88B1-D1E599ADF5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EAB03D3-D8D9-4BA5-91D3-EC3EC1C1E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F524E-2FDC-496C-9575-31C4027C09CC}" type="datetimeFigureOut">
              <a:rPr lang="fi-FI" smtClean="0"/>
              <a:t>10.1.2022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6F33EC0-FEAE-418A-9AF2-3A325C48C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7A0C1D3-7E29-45D6-890E-171C710D1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CD1F-C5F5-45DC-AB27-A6DAC3EC49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65581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361A18D-50A3-494F-AAA3-06A020BBF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8BC85F3-BE9C-4925-ADC4-73E37646E6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9B8470E-9494-4F15-A7F2-5F5319A2A7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F524E-2FDC-496C-9575-31C4027C09CC}" type="datetimeFigureOut">
              <a:rPr lang="fi-FI" smtClean="0"/>
              <a:t>10.1.2022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CC5FD90-8F45-45AB-8A15-F8997D4700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18F010B-A589-4115-8F6A-6144F3B2BF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DCD1F-C5F5-45DC-AB27-A6DAC3EC49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8561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2" name="Slide Background Fill">
            <a:extLst>
              <a:ext uri="{FF2B5EF4-FFF2-40B4-BE49-F238E27FC236}">
                <a16:creationId xmlns:a16="http://schemas.microsoft.com/office/drawing/2014/main" id="{7D07B7BC-3270-4CF3-A7AA-0937908AD5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108BB4D4-D71A-48F5-B2D2-45D2D78F4C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88952" cy="6858000"/>
            <a:chOff x="651279" y="598259"/>
            <a:chExt cx="10889442" cy="5680742"/>
          </a:xfrm>
        </p:grpSpPr>
        <p:sp>
          <p:nvSpPr>
            <p:cNvPr id="138" name="Color">
              <a:extLst>
                <a:ext uri="{FF2B5EF4-FFF2-40B4-BE49-F238E27FC236}">
                  <a16:creationId xmlns:a16="http://schemas.microsoft.com/office/drawing/2014/main" id="{F287CCC2-896F-4F04-A017-737FB703FD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9" name="Color">
              <a:extLst>
                <a:ext uri="{FF2B5EF4-FFF2-40B4-BE49-F238E27FC236}">
                  <a16:creationId xmlns:a16="http://schemas.microsoft.com/office/drawing/2014/main" id="{821DD70C-9C59-4A01-BF0B-C027B5BCAF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2050" name="Picture 2">
            <a:extLst>
              <a:ext uri="{FF2B5EF4-FFF2-40B4-BE49-F238E27FC236}">
                <a16:creationId xmlns:a16="http://schemas.microsoft.com/office/drawing/2014/main" id="{E7DB0D6E-43E8-45A6-84D1-1B86B392BE8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1279" y="3967941"/>
            <a:ext cx="10893346" cy="2886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1" name="Group 140">
            <a:extLst>
              <a:ext uri="{FF2B5EF4-FFF2-40B4-BE49-F238E27FC236}">
                <a16:creationId xmlns:a16="http://schemas.microsoft.com/office/drawing/2014/main" id="{E27AF472-EAE3-4572-AB69-B92BD10DBC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BF4DB9D2-6215-420C-874C-82EADF8C6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1F003139-C97C-44FA-B139-32E4DFDCE9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5CE4DD6E-8CEA-45EE-B630-DBC22144D8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A4372F7F-AA3C-470B-AA61-7C35B7722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34B605BF-D199-43DD-9328-E99F2ADFC6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E5D42A77-7336-4A35-8922-8098A16AA2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7401EE7D-B85D-4C10-AB8C-71884EFB11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2FD4DC36-7680-4DE7-A412-41C0D8D35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4" y="576072"/>
            <a:ext cx="5430250" cy="275174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KATI-malli: Teknologiatuetun kotona asumisen asiakaspolku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6BC36BB3-ECCE-4232-B811-31F8D47CBC80}"/>
              </a:ext>
            </a:extLst>
          </p:cNvPr>
          <p:cNvSpPr txBox="1"/>
          <p:nvPr/>
        </p:nvSpPr>
        <p:spPr>
          <a:xfrm>
            <a:off x="6464409" y="576072"/>
            <a:ext cx="4699459" cy="27782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0" i="0" dirty="0" err="1">
                <a:solidFill>
                  <a:schemeClr val="bg1"/>
                </a:solidFill>
                <a:effectLst/>
              </a:rPr>
              <a:t>Lähteenmäki</a:t>
            </a:r>
            <a:r>
              <a:rPr lang="en-US" b="0" i="0" dirty="0">
                <a:solidFill>
                  <a:schemeClr val="bg1"/>
                </a:solidFill>
                <a:effectLst/>
              </a:rPr>
              <a:t>, J., </a:t>
            </a:r>
            <a:r>
              <a:rPr lang="en-US" b="0" i="0" dirty="0" err="1">
                <a:solidFill>
                  <a:schemeClr val="bg1"/>
                </a:solidFill>
                <a:effectLst/>
              </a:rPr>
              <a:t>Niemelä</a:t>
            </a:r>
            <a:r>
              <a:rPr lang="en-US" b="0" i="0" dirty="0">
                <a:solidFill>
                  <a:schemeClr val="bg1"/>
                </a:solidFill>
                <a:effectLst/>
              </a:rPr>
              <a:t>, M., </a:t>
            </a:r>
            <a:r>
              <a:rPr lang="en-US" b="0" i="0" dirty="0" err="1">
                <a:solidFill>
                  <a:schemeClr val="bg1"/>
                </a:solidFill>
                <a:effectLst/>
              </a:rPr>
              <a:t>Hammar</a:t>
            </a:r>
            <a:r>
              <a:rPr lang="en-US" b="0" i="0" dirty="0">
                <a:solidFill>
                  <a:schemeClr val="bg1"/>
                </a:solidFill>
                <a:effectLst/>
              </a:rPr>
              <a:t>, T., Alastalo, H., Noro, A., </a:t>
            </a:r>
            <a:r>
              <a:rPr lang="en-US" b="0" i="0" dirty="0" err="1">
                <a:solidFill>
                  <a:schemeClr val="bg1"/>
                </a:solidFill>
                <a:effectLst/>
              </a:rPr>
              <a:t>Pylsy</a:t>
            </a:r>
            <a:r>
              <a:rPr lang="en-US" b="0" i="0" dirty="0">
                <a:solidFill>
                  <a:schemeClr val="bg1"/>
                </a:solidFill>
                <a:effectLst/>
              </a:rPr>
              <a:t>, A., </a:t>
            </a:r>
            <a:r>
              <a:rPr lang="en-US" b="0" i="0" dirty="0" err="1">
                <a:solidFill>
                  <a:schemeClr val="bg1"/>
                </a:solidFill>
                <a:effectLst/>
              </a:rPr>
              <a:t>Arajärvi</a:t>
            </a:r>
            <a:r>
              <a:rPr lang="en-US" b="0" i="0" dirty="0">
                <a:solidFill>
                  <a:schemeClr val="bg1"/>
                </a:solidFill>
                <a:effectLst/>
              </a:rPr>
              <a:t>, M., </a:t>
            </a:r>
            <a:r>
              <a:rPr lang="en-US" b="0" i="0" dirty="0" err="1">
                <a:solidFill>
                  <a:schemeClr val="bg1"/>
                </a:solidFill>
                <a:effectLst/>
              </a:rPr>
              <a:t>Forsius</a:t>
            </a:r>
            <a:r>
              <a:rPr lang="en-US" b="0" i="0" dirty="0">
                <a:solidFill>
                  <a:schemeClr val="bg1"/>
                </a:solidFill>
                <a:effectLst/>
              </a:rPr>
              <a:t>, P., </a:t>
            </a:r>
            <a:r>
              <a:rPr lang="en-US" b="0" i="0" dirty="0" err="1">
                <a:solidFill>
                  <a:schemeClr val="bg1"/>
                </a:solidFill>
                <a:effectLst/>
              </a:rPr>
              <a:t>Pulli</a:t>
            </a:r>
            <a:r>
              <a:rPr lang="en-US" b="0" i="0" dirty="0">
                <a:solidFill>
                  <a:schemeClr val="bg1"/>
                </a:solidFill>
                <a:effectLst/>
              </a:rPr>
              <a:t>, K., &amp; </a:t>
            </a:r>
            <a:r>
              <a:rPr lang="en-US" b="0" i="0" dirty="0" err="1">
                <a:solidFill>
                  <a:schemeClr val="bg1"/>
                </a:solidFill>
                <a:effectLst/>
              </a:rPr>
              <a:t>Anttila</a:t>
            </a:r>
            <a:r>
              <a:rPr lang="en-US" b="0" i="0" dirty="0">
                <a:solidFill>
                  <a:schemeClr val="bg1"/>
                </a:solidFill>
                <a:effectLst/>
              </a:rPr>
              <a:t>, H. (2020). </a:t>
            </a:r>
            <a:r>
              <a:rPr lang="en-US" b="1" i="1" dirty="0" err="1">
                <a:solidFill>
                  <a:schemeClr val="bg1"/>
                </a:solidFill>
                <a:effectLst/>
              </a:rPr>
              <a:t>Kotona</a:t>
            </a:r>
            <a:r>
              <a:rPr lang="en-US" b="1" i="1" dirty="0">
                <a:solidFill>
                  <a:schemeClr val="bg1"/>
                </a:solidFill>
                <a:effectLst/>
              </a:rPr>
              <a:t> </a:t>
            </a:r>
            <a:r>
              <a:rPr lang="en-US" b="1" i="1" dirty="0" err="1">
                <a:solidFill>
                  <a:schemeClr val="bg1"/>
                </a:solidFill>
                <a:effectLst/>
              </a:rPr>
              <a:t>asumista</a:t>
            </a:r>
            <a:r>
              <a:rPr lang="en-US" b="1" i="1" dirty="0">
                <a:solidFill>
                  <a:schemeClr val="bg1"/>
                </a:solidFill>
                <a:effectLst/>
              </a:rPr>
              <a:t> </a:t>
            </a:r>
            <a:r>
              <a:rPr lang="en-US" b="1" i="1" dirty="0" err="1">
                <a:solidFill>
                  <a:schemeClr val="bg1"/>
                </a:solidFill>
                <a:effectLst/>
              </a:rPr>
              <a:t>tukeva</a:t>
            </a:r>
            <a:r>
              <a:rPr lang="en-US" b="1" i="1" dirty="0">
                <a:solidFill>
                  <a:schemeClr val="bg1"/>
                </a:solidFill>
                <a:effectLst/>
              </a:rPr>
              <a:t> </a:t>
            </a:r>
            <a:r>
              <a:rPr lang="en-US" b="1" i="1" dirty="0" err="1">
                <a:solidFill>
                  <a:schemeClr val="bg1"/>
                </a:solidFill>
                <a:effectLst/>
              </a:rPr>
              <a:t>teknologia</a:t>
            </a:r>
            <a:r>
              <a:rPr lang="en-US" b="1" i="1" dirty="0">
                <a:solidFill>
                  <a:schemeClr val="bg1"/>
                </a:solidFill>
                <a:effectLst/>
              </a:rPr>
              <a:t> - </a:t>
            </a:r>
            <a:r>
              <a:rPr lang="en-US" b="1" i="1" dirty="0" err="1">
                <a:solidFill>
                  <a:schemeClr val="bg1"/>
                </a:solidFill>
                <a:effectLst/>
              </a:rPr>
              <a:t>kansallinen</a:t>
            </a:r>
            <a:r>
              <a:rPr lang="en-US" b="1" i="1" dirty="0">
                <a:solidFill>
                  <a:schemeClr val="bg1"/>
                </a:solidFill>
                <a:effectLst/>
              </a:rPr>
              <a:t> </a:t>
            </a:r>
            <a:r>
              <a:rPr lang="en-US" b="1" i="1" dirty="0" err="1">
                <a:solidFill>
                  <a:schemeClr val="bg1"/>
                </a:solidFill>
                <a:effectLst/>
              </a:rPr>
              <a:t>toimintamalli</a:t>
            </a:r>
            <a:r>
              <a:rPr lang="en-US" b="1" i="1" dirty="0">
                <a:solidFill>
                  <a:schemeClr val="bg1"/>
                </a:solidFill>
                <a:effectLst/>
              </a:rPr>
              <a:t> ja </a:t>
            </a:r>
            <a:r>
              <a:rPr lang="en-US" b="1" i="1" dirty="0" err="1">
                <a:solidFill>
                  <a:schemeClr val="bg1"/>
                </a:solidFill>
                <a:effectLst/>
              </a:rPr>
              <a:t>tietojärjestelmät</a:t>
            </a:r>
            <a:r>
              <a:rPr lang="en-US" b="1" i="1" dirty="0">
                <a:solidFill>
                  <a:schemeClr val="bg1"/>
                </a:solidFill>
                <a:effectLst/>
              </a:rPr>
              <a:t> </a:t>
            </a:r>
            <a:r>
              <a:rPr lang="en-US" b="0" i="1" dirty="0">
                <a:solidFill>
                  <a:schemeClr val="bg1"/>
                </a:solidFill>
                <a:effectLst/>
              </a:rPr>
              <a:t>(KATI-</a:t>
            </a:r>
            <a:r>
              <a:rPr lang="en-US" b="0" i="1" dirty="0" err="1">
                <a:solidFill>
                  <a:schemeClr val="bg1"/>
                </a:solidFill>
                <a:effectLst/>
              </a:rPr>
              <a:t>malli</a:t>
            </a:r>
            <a:r>
              <a:rPr lang="en-US" b="0" i="1" dirty="0">
                <a:solidFill>
                  <a:schemeClr val="bg1"/>
                </a:solidFill>
                <a:effectLst/>
              </a:rPr>
              <a:t>)</a:t>
            </a:r>
            <a:r>
              <a:rPr lang="en-US" b="0" i="0" dirty="0">
                <a:solidFill>
                  <a:schemeClr val="bg1"/>
                </a:solidFill>
                <a:effectLst/>
              </a:rPr>
              <a:t>. VTT Technical Research Centre of Finland. VTT Technology, No. 373 https://doi.org/10.32040/2242-122X.2020.T373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94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86</Words>
  <Application>Microsoft Office PowerPoint</Application>
  <PresentationFormat>Laajakuva</PresentationFormat>
  <Paragraphs>2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KATI-malli: Teknologiatuetun kotona asumisen asiakaspolku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KATI-malli: Teknologiatuetun kotona asumisen asiakaspolku</dc:title>
  <dc:creator>Kovanen Mari</dc:creator>
  <cp:lastModifiedBy>Kovanen Mari</cp:lastModifiedBy>
  <cp:revision>1</cp:revision>
  <dcterms:created xsi:type="dcterms:W3CDTF">2022-01-10T09:54:48Z</dcterms:created>
  <dcterms:modified xsi:type="dcterms:W3CDTF">2022-01-10T09:59:35Z</dcterms:modified>
  <cp:contentStatus>Valmis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