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5D8888-E063-456F-8AED-62964C04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30560DF-311F-4327-B782-65C6EB8B2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FE7EEF-C2AF-42C3-87DE-9856830D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3606C7-62FA-4CFA-9A3D-3A13C100B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FEBD68-CC84-43E4-8A4F-1BEC004F3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48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630F63-5A88-4C23-A47E-10E0033A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92A25B-F8E7-4A36-A337-F573FF75D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11DB89-4469-4CF9-BA3F-726C1FE6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0990BB-3971-4F5F-8BAF-E1FB59056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0DED4E-0D00-4829-B86F-FF83AE70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191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68E9FF6-2DC6-44F8-B1FE-C78899CA0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FA415A-FE05-42DE-83E5-DC5D1B195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A13E72-C710-447C-B044-E81A00BF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F25E11-5F9E-4DFB-B6BB-291C57FC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9498A7-85F3-4592-A61A-7CCB9010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2602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10140952" y="1"/>
            <a:ext cx="2051049" cy="6117167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0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D93AF0-E7C7-4EED-BF20-63194D00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80C9A2-7E7F-46FF-9D95-2F71D8200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FA79D4-6DF8-4FFF-8083-FE32E9D9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590E41-8E51-4341-A114-3E49DF37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EB8E3E-BB3B-4FB7-8AE0-8C2D7186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139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5AF350-F1DB-4F8D-AAE7-DDEDB7DF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A58591-B197-4776-B688-EA7371568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469E54C-404D-4CBB-8D15-4F7FD166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49EA7E-2342-4B04-826F-A1867E834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48B168-30C2-48E7-9466-24CC5FE5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127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B22F02-6CB7-4652-8D3B-96D69304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637E06-454F-4A6B-BFB2-6589D1B2B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EAFC60-147D-4538-B30E-6E86AACD9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A8BDE0A-50E9-4780-A904-9EA1EEB5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3B18DAE-8C20-41EF-8CB9-BF67331D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77D5F1-20D1-4376-983A-6E8D0765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99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629FB8-4FC8-475C-A7BE-6D2580096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C8B4E4E-832B-4F83-897D-EC565947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47372C8-5E1B-4D3C-84D4-A51771577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084C622-93BE-48E5-ABFA-78E090B08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9D64B64-6CF1-444F-8F24-DCB84761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19FCA17-3710-4E0B-875E-8B7E44666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267B30D-6425-4331-BABB-BAA25C8B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68513E2-5A53-4FFC-A069-09C9F0FB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305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F283FC-51AF-498A-BF17-91C348BC9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328DC62-9804-417C-AA86-832B8850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6A46B80-2523-4D9D-8044-43852598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29B0D8D-C429-4D9E-ACCC-541C6031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378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5928B9F-218B-4036-BA29-BFBE9B23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4F3CE39-2C96-47EC-A782-037ACA110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3DE09DB-CF36-40FC-9C8C-7DA34F06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6CA5D5-83C3-4CC5-8847-15D8986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79673D-C6A7-40AA-AEA3-8988F10A8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EC44A59-CD38-44DE-8D33-8A6837038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0769291-7A3E-454E-AFA1-0DC258616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178D692-87E5-4078-9607-00168271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A7CFB9-23CC-49E6-8CDA-18092701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46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D57F38-7A16-4223-B391-8C303F91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BC2D9BA-4445-4F07-9228-891398C5E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6EAA4D9-EE49-4759-B13C-70B390109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3A2A86-DCD9-4361-BF3B-1CB4A1FC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D8B384-8D52-4CCE-97F7-26AB7F5E2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CF6EE5-DE0B-4129-BC0D-60CF29F7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96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7E64A0-ECB3-492F-BACE-FFC4DE33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9F748D-0C33-4ADA-B645-8F4D987D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53F912-2510-4590-95EA-21207E3AA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228D9-A046-4F83-A78E-1C6F94229524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6B9927-7687-42E0-B686-4C4774BFF7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C9D238-2763-4255-AD13-875D93B10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BC349-5CC2-4AA8-857D-FB4B85BE18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443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623393" y="452669"/>
            <a:ext cx="10319487" cy="426915"/>
          </a:xfrm>
        </p:spPr>
        <p:txBody>
          <a:bodyPr>
            <a:normAutofit fontScale="90000"/>
          </a:bodyPr>
          <a:lstStyle/>
          <a:p>
            <a:r>
              <a:rPr lang="fi-FI" dirty="0"/>
              <a:t>Verkostojen työkyvyn tuen tiimi</a:t>
            </a:r>
          </a:p>
        </p:txBody>
      </p:sp>
      <p:pic>
        <p:nvPicPr>
          <p:cNvPr id="2" name="Sisällön paikkamerkki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5" y="1028734"/>
            <a:ext cx="9121012" cy="5281732"/>
          </a:xfrm>
        </p:spPr>
      </p:pic>
    </p:spTree>
    <p:extLst>
      <p:ext uri="{BB962C8B-B14F-4D97-AF65-F5344CB8AC3E}">
        <p14:creationId xmlns:p14="http://schemas.microsoft.com/office/powerpoint/2010/main" val="1464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Verkostojen työkyvyn tuen tiimi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Verkostojen työkyvyn tuen tiimi</dc:title>
  <dc:creator>Nevalainen Kati</dc:creator>
  <cp:lastModifiedBy>Nevalainen Kati</cp:lastModifiedBy>
  <cp:revision>1</cp:revision>
  <dcterms:created xsi:type="dcterms:W3CDTF">2022-05-23T09:50:51Z</dcterms:created>
  <dcterms:modified xsi:type="dcterms:W3CDTF">2022-05-23T09:52:15Z</dcterms:modified>
</cp:coreProperties>
</file>