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5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911E3D2-4D3A-4012-B8FE-7E26AA724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3E64D6F-F1F1-434C-88F8-522FD40FF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C517A32-2D76-489A-BB59-61A8AC37D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D960-F1EE-42D2-9280-A70C9D4D5E0C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CA299EE-559F-43FC-8D31-8FC07F870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14CB909-958A-4810-BAE9-F8B81BD05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4F39-8BA1-4C16-B44F-D02EA9F02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035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69A724-610D-441A-96FE-32454DEF1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24784F0-23FB-4F77-94FC-17E7BF0D14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A2A8B69-798B-4A57-81AE-E3E6DB416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D960-F1EE-42D2-9280-A70C9D4D5E0C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EE1DAC3-1DDB-4037-951C-2936F9C2A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8D5FB0-9878-40E8-B2E7-00091730B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4F39-8BA1-4C16-B44F-D02EA9F02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180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D4B5FD4-B2F9-4B13-904D-96AD186AB7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D194C6A-AE87-4DD6-B3A4-F81FF64BD5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696B2A2-62C5-47E8-BF86-9A7EBDF97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D960-F1EE-42D2-9280-A70C9D4D5E0C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8BE5D2C-0B33-4768-A4E4-C202FC436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DD3D982-83C4-4EFE-9C66-7CC21F3FA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4F39-8BA1-4C16-B44F-D02EA9F02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8749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3292C8-F6C5-4DAD-9F64-3F08AE82D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FBD06D-2EFF-4864-A2C2-E46A2C05C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CC10F30-BA7A-4330-8E49-55127B3B6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D960-F1EE-42D2-9280-A70C9D4D5E0C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670BAB6-EBA4-4BD8-A976-140DF1ED2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B9A8103-5043-4695-A841-BC05C68B1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4F39-8BA1-4C16-B44F-D02EA9F02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1817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609CCC-4F93-4D05-ADEA-3CD518B8E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DAA692C-FD94-4F92-8C80-DC5FABB24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8767A68-14CC-4CF2-B9B2-16FDB0C81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D960-F1EE-42D2-9280-A70C9D4D5E0C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8391059-8E23-4836-AF60-91E9EDFC1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2A211AB-9F82-4B50-9563-27E0545EC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4F39-8BA1-4C16-B44F-D02EA9F02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8057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432AA4-BB32-461E-A24E-1CA911DE7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11D1D73-964D-4A5D-A7B2-99594AE78A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8F9CD9B-F850-43B0-99A3-3677DA7C9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D311C77-4AFB-4E0B-86D0-652365266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D960-F1EE-42D2-9280-A70C9D4D5E0C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5E811A1-0788-459D-97B5-E278EA843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532C94F-8403-4C65-BA8A-784298E8B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4F39-8BA1-4C16-B44F-D02EA9F02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291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9DDFCB-9011-4B27-A81E-3AF830EE1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9807AEC-E242-4AE9-9ED9-97189589C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EAC6F90-4E55-4148-ADD7-3932DCA5C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2E6ECFA-EABF-40A0-9C5F-E524DCC6E9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259796B-AE45-4178-8B10-E438F0D62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1FAD493-BA00-4678-83DF-5C6A0EC51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D960-F1EE-42D2-9280-A70C9D4D5E0C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5610735-F49C-4B6A-91D6-877EAC44C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BA86BA6-07A4-4C50-BA7E-170ED41C2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4F39-8BA1-4C16-B44F-D02EA9F02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1383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6EC690-6EEC-455C-A81E-AE6522DFD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22C2EFA-3ECE-4B11-B0EC-0A253734B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D960-F1EE-42D2-9280-A70C9D4D5E0C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369FD51-36E1-4C53-9321-2C6F8CC34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37BF291-57BA-4019-97EF-127DDD39F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4F39-8BA1-4C16-B44F-D02EA9F02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270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6B66DA1-18D4-4B10-B2C8-F424E0F2E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D960-F1EE-42D2-9280-A70C9D4D5E0C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14A5418-D4CF-4911-995B-687002881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9EC589B-CC94-4D57-86D5-7B247162B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4F39-8BA1-4C16-B44F-D02EA9F02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2297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B209B0-FA56-4795-8421-1CD3454A5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B4DFAC-7E27-4F78-8905-8C76B32D6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DA321E5-D05B-4182-9B9D-E461BE84CC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A04A391-A1D2-4506-A716-5D198B887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D960-F1EE-42D2-9280-A70C9D4D5E0C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C796885-A0A1-4D6E-A4DE-D96AECDA9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AAFD120-FAFD-4846-AC77-1CBAFCC58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4F39-8BA1-4C16-B44F-D02EA9F02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2317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5A3E50-EEB8-44FE-A1E6-8373133A0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068E5DE-06A8-468C-91B0-5846599EDD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8EDE3C8-02B7-47CE-A9B5-7018D5659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4ECA754-6C18-4C2F-85DA-4E190ABBB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D960-F1EE-42D2-9280-A70C9D4D5E0C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E261BDE-C21A-4D47-AAFB-21DC601B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F54F1B2-E792-4ADA-AF7E-1C2D22337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4F39-8BA1-4C16-B44F-D02EA9F02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2764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077F742-A4EC-45BD-9C69-F2EA11540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5D59454-32E5-4BEE-AE4C-6CE6BF1B7C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0B8FB4B-C0A1-497D-9D68-3CF6E9572A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6D960-F1EE-42D2-9280-A70C9D4D5E0C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EFAAE04-AC4B-4B39-B4BE-564DE18485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FAC686A-0999-4F34-92A3-8EEEEA2480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B4F39-8BA1-4C16-B44F-D02EA9F024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890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0D0F9B3A-7013-3E22-B2EC-313DAD1ED3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558" y="6069447"/>
            <a:ext cx="10252362" cy="295386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6CB00BCF-C85E-99E5-AD2C-9E6824A0BB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72" y="6496186"/>
            <a:ext cx="10252362" cy="353784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9CC8F1BA-A0FB-E5C1-CC27-E8F671AD03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472" y="256811"/>
            <a:ext cx="5633740" cy="1123561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664CEEDF-3DD2-3E01-2576-C5500A36F4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472" y="1511724"/>
            <a:ext cx="5633740" cy="246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650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9A50DBDE6DD49BDA831B7407B9590" ma:contentTypeVersion="13" ma:contentTypeDescription="Create a new document." ma:contentTypeScope="" ma:versionID="592de001720a78c4d1cfa25b79db5d57">
  <xsd:schema xmlns:xsd="http://www.w3.org/2001/XMLSchema" xmlns:xs="http://www.w3.org/2001/XMLSchema" xmlns:p="http://schemas.microsoft.com/office/2006/metadata/properties" xmlns:ns3="10055d64-e8dd-4dca-a261-35eeb659ac8e" xmlns:ns4="be439688-afe1-4aac-b7c7-6a5535b0c565" targetNamespace="http://schemas.microsoft.com/office/2006/metadata/properties" ma:root="true" ma:fieldsID="133f1eeceb3dacac54c83b81951f5c53" ns3:_="" ns4:_="">
    <xsd:import namespace="10055d64-e8dd-4dca-a261-35eeb659ac8e"/>
    <xsd:import namespace="be439688-afe1-4aac-b7c7-6a5535b0c5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055d64-e8dd-4dca-a261-35eeb659a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39688-afe1-4aac-b7c7-6a5535b0c5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D5FF09-18BE-4AC5-85E4-0BB73A660C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055d64-e8dd-4dca-a261-35eeb659ac8e"/>
    <ds:schemaRef ds:uri="be439688-afe1-4aac-b7c7-6a5535b0c5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9790AE-73ED-4A62-907F-4D40B18AB1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DCEB84-1CD4-44DA-837C-6143A4F14867}">
  <ds:schemaRefs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be439688-afe1-4aac-b7c7-6a5535b0c565"/>
    <ds:schemaRef ds:uri="10055d64-e8dd-4dca-a261-35eeb659ac8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Toivanen Pirjo</dc:creator>
  <cp:lastModifiedBy>Toivanen Pirjo</cp:lastModifiedBy>
  <cp:revision>1</cp:revision>
  <dcterms:created xsi:type="dcterms:W3CDTF">2022-05-30T11:47:02Z</dcterms:created>
  <dcterms:modified xsi:type="dcterms:W3CDTF">2022-05-30T11:47:19Z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0x010100CFC9A50DBDE6DD49BDA831B7407B9590</vt:lpwstr>
  </property>
</Properties>
</file>