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4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29BC81-A115-48D7-9D7D-EBF8CC556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8290627-E0FB-4BD1-ACD6-B87F5CD19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B202381-8F8F-4D21-A300-9299D50BC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2D32613-2A7D-4F5D-8BF4-DE4468D8F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2CC0351-5918-4BC2-825A-F1CFE23FC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845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24C860-3BE0-41A1-A082-A12715878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8D97E1F-7788-4D55-9962-C72BA3C9C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9E86367-C9AC-4041-A8C2-0DE8B373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A470BAA-57B7-4B09-B94C-E3DC38467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75DEFD5-CF67-45DA-A31F-25FBCBF4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514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49C20FF-87A5-4F2A-A3AE-728B08C2C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3BF5370-BAA8-4926-9BB5-BABE7AEE4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EFEA65-1E1F-4324-906F-9B537602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1F6A759-B64E-4593-9482-9CD41DBB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68B800-EAE8-41CB-B5A9-CAADE495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676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16F590-BBD8-42CD-8857-A1CDDAEB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8937605-9818-4886-A314-3CBF1C5EB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BC8599-85FB-4723-8DC4-8C111481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DA57ED-D4D3-4402-8672-E9B2C8F1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882920-1D27-4C3D-9A3A-AFEF86195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497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454ADA-3C57-493E-A863-D9079CFEE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80248C3-6679-4EFF-81B7-1B5A6EA09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FFCC419-E203-45AA-8C93-8F6867A6D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4745F6-4448-4F0B-9829-DAC14EB4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BEDBAF-42C6-40E5-88D9-BA535DE7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105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A8185DC-11AA-476D-BB5C-F91FEA57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DEAC218-A56A-4474-82C7-568D9DBE1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0257AFC-0150-4D31-8E10-5D255AD5D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B41FCFC-E3DE-4B1C-8AEE-BFB87463B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AF87B7A-6A1C-4CAF-9BE5-3FD8191EB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2977E29-C45C-436F-9ECB-50B79D4C6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660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5E9804-376C-4CA7-8488-B61759A33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7062DD-B5B9-42CD-BA35-D40B699B0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52C0C5B-E029-4283-A8A9-BF054DA8A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BE451DD-A78A-4A54-BB96-DAFC9F3E1C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ADE9127-B9F8-477E-9F7B-621D28913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A80CD3C-8D98-40DC-8421-CA5BE248A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9F71780-2D83-4008-A67D-AAF7CF0D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6B8DB1C-0606-417F-A305-79AB409D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359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24E7F0-54CC-49A0-8191-99227A751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46B5EAE-33EA-41F5-9DE7-02FE4F1D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CAF8EFE-5C38-4F9D-8FDA-2A2CC0A1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3D0A056-77B5-47FD-8CF4-2EFDFB5C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5421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A2A5171-4FCF-4A11-A056-5D02A5A13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C457E92A-4F90-49D5-B04F-A4DB8204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58A067D-FF04-4A2D-949E-A7D9A8412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91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3E67F3-993C-49F6-8C4D-41CCAADEC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6F52F1-0DCE-4700-8FE6-7C3C5054E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3C581C-7F8D-4D8D-96C3-22C794566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5AF0891-5F41-4D72-B7CE-0B334DF0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A321E4-B6D9-4131-B2AB-1ACE0FEA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B6602F5-6D94-43BA-8B21-9C8A1C9C2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279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9595F3-B135-472D-9D44-B77FA4A5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9FD48BB-E06B-4FB4-8936-507D9453F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75A312F-2CC0-434E-A5FE-B3983136EE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7C1B05C-C47E-44B0-ABA9-BB2C08A89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B0131ED-E82A-414C-AFB6-7F7DA13D5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A975682-6262-43C9-854A-1A34BF3B7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231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0D2FFF3-36E2-430C-9076-5ABB972C6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5B2A38A-26FF-4A04-9056-19C748CD2C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83A6633-75E0-4F44-852E-B68A27473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F29BF-562D-4929-9314-64D85EE6B655}" type="datetimeFigureOut">
              <a:rPr lang="fi-FI" smtClean="0"/>
              <a:t>30.5.2022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AED667F-6982-493C-ADB9-3C0D77BE63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0FC700-9959-4558-9885-3A75FE901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946D8-AAAF-4B49-9D5D-0E3E6E97EA7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680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2A0A7073-0204-F447-6F46-4D903A8974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32" y="270575"/>
            <a:ext cx="10010848" cy="762006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0D0F9B3A-7013-3E22-B2EC-313DAD1ED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628" y="6217140"/>
            <a:ext cx="8253694" cy="237801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6CB00BCF-C85E-99E5-AD2C-9E6824A0BB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7628" y="6454941"/>
            <a:ext cx="8253694" cy="284815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A03206E-2024-6066-B9D9-0734A7D984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446" y="1032581"/>
            <a:ext cx="11411200" cy="1468945"/>
          </a:xfrm>
          <a:prstGeom prst="rect">
            <a:avLst/>
          </a:prstGeom>
        </p:spPr>
      </p:pic>
      <p:pic>
        <p:nvPicPr>
          <p:cNvPr id="20" name="Kuva 19">
            <a:extLst>
              <a:ext uri="{FF2B5EF4-FFF2-40B4-BE49-F238E27FC236}">
                <a16:creationId xmlns:a16="http://schemas.microsoft.com/office/drawing/2014/main" id="{48455F76-E6FC-CF39-5152-E9D74F3D87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8892" y="2432620"/>
            <a:ext cx="5722327" cy="2066235"/>
          </a:xfrm>
          <a:prstGeom prst="rect">
            <a:avLst/>
          </a:prstGeom>
        </p:spPr>
      </p:pic>
      <p:pic>
        <p:nvPicPr>
          <p:cNvPr id="22" name="Kuva 21">
            <a:extLst>
              <a:ext uri="{FF2B5EF4-FFF2-40B4-BE49-F238E27FC236}">
                <a16:creationId xmlns:a16="http://schemas.microsoft.com/office/drawing/2014/main" id="{BA9ADA8A-DF2A-D28B-DC66-69216904F3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58633" y="2404011"/>
            <a:ext cx="4047517" cy="3813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53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ACEABE-20F3-49DA-B51B-2CA745C19E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73AC3F-E91C-4B59-B431-1E57CD076B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9F00E6-13A0-4DA1-829D-76CD8D16D988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10055d64-e8dd-4dca-a261-35eeb659ac8e"/>
    <ds:schemaRef ds:uri="be439688-afe1-4aac-b7c7-6a5535b0c565"/>
    <ds:schemaRef ds:uri="http://www.w3.org/XML/1998/namespace"/>
    <ds:schemaRef ds:uri="http://purl.org/dc/elements/1.1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2022-05-30T11:45:45Z</dcterms:created>
  <dcterms:modified xsi:type="dcterms:W3CDTF">2022-05-30T11:46:02Z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